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svg" ContentType="image/svg+xml"/>
  <Default Extension="tiff" ContentType="image/tiff"/>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Masters/slideMaster12.xml" ContentType="application/vnd.openxmlformats-officedocument.presentationml.slideMaster+xml"/>
  <Override PartName="/ppt/slideMasters/slideMaster13.xml" ContentType="application/vnd.openxmlformats-officedocument.presentationml.slideMaster+xml"/>
  <Override PartName="/ppt/slideMasters/slideMaster14.xml" ContentType="application/vnd.openxmlformats-officedocument.presentationml.slideMaster+xml"/>
  <Override PartName="/ppt/slideMasters/slideMaster15.xml" ContentType="application/vnd.openxmlformats-officedocument.presentationml.slideMaster+xml"/>
  <Override PartName="/ppt/slideMasters/slideMaster16.xml" ContentType="application/vnd.openxmlformats-officedocument.presentationml.slideMaster+xml"/>
  <Override PartName="/ppt/slideMasters/slideMaster17.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3.xml" ContentType="application/vnd.openxmlformats-officedocument.theme+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theme/theme4.xml" ContentType="application/vnd.openxmlformats-officedocument.theme+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theme/theme5.xml" ContentType="application/vnd.openxmlformats-officedocument.theme+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theme/theme6.xml" ContentType="application/vnd.openxmlformats-officedocument.theme+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theme/theme7.xml" ContentType="application/vnd.openxmlformats-officedocument.theme+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theme/theme8.xml" ContentType="application/vnd.openxmlformats-officedocument.theme+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theme/theme9.xml" ContentType="application/vnd.openxmlformats-officedocument.theme+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theme/theme10.xml" ContentType="application/vnd.openxmlformats-officedocument.theme+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slideLayouts/slideLayout126.xml" ContentType="application/vnd.openxmlformats-officedocument.presentationml.slideLayout+xml"/>
  <Override PartName="/ppt/slideLayouts/slideLayout127.xml" ContentType="application/vnd.openxmlformats-officedocument.presentationml.slideLayout+xml"/>
  <Override PartName="/ppt/slideLayouts/slideLayout128.xml" ContentType="application/vnd.openxmlformats-officedocument.presentationml.slideLayout+xml"/>
  <Override PartName="/ppt/slideLayouts/slideLayout129.xml" ContentType="application/vnd.openxmlformats-officedocument.presentationml.slideLayout+xml"/>
  <Override PartName="/ppt/slideLayouts/slideLayout130.xml" ContentType="application/vnd.openxmlformats-officedocument.presentationml.slideLayout+xml"/>
  <Override PartName="/ppt/slideLayouts/slideLayout131.xml" ContentType="application/vnd.openxmlformats-officedocument.presentationml.slideLayout+xml"/>
  <Override PartName="/ppt/theme/theme11.xml" ContentType="application/vnd.openxmlformats-officedocument.theme+xml"/>
  <Override PartName="/ppt/slideLayouts/slideLayout132.xml" ContentType="application/vnd.openxmlformats-officedocument.presentationml.slideLayout+xml"/>
  <Override PartName="/ppt/slideLayouts/slideLayout133.xml" ContentType="application/vnd.openxmlformats-officedocument.presentationml.slideLayout+xml"/>
  <Override PartName="/ppt/slideLayouts/slideLayout134.xml" ContentType="application/vnd.openxmlformats-officedocument.presentationml.slideLayout+xml"/>
  <Override PartName="/ppt/slideLayouts/slideLayout135.xml" ContentType="application/vnd.openxmlformats-officedocument.presentationml.slideLayout+xml"/>
  <Override PartName="/ppt/slideLayouts/slideLayout136.xml" ContentType="application/vnd.openxmlformats-officedocument.presentationml.slideLayout+xml"/>
  <Override PartName="/ppt/slideLayouts/slideLayout137.xml" ContentType="application/vnd.openxmlformats-officedocument.presentationml.slideLayout+xml"/>
  <Override PartName="/ppt/slideLayouts/slideLayout138.xml" ContentType="application/vnd.openxmlformats-officedocument.presentationml.slideLayout+xml"/>
  <Override PartName="/ppt/slideLayouts/slideLayout139.xml" ContentType="application/vnd.openxmlformats-officedocument.presentationml.slideLayout+xml"/>
  <Override PartName="/ppt/slideLayouts/slideLayout140.xml" ContentType="application/vnd.openxmlformats-officedocument.presentationml.slideLayout+xml"/>
  <Override PartName="/ppt/slideLayouts/slideLayout141.xml" ContentType="application/vnd.openxmlformats-officedocument.presentationml.slideLayout+xml"/>
  <Override PartName="/ppt/slideLayouts/slideLayout142.xml" ContentType="application/vnd.openxmlformats-officedocument.presentationml.slideLayout+xml"/>
  <Override PartName="/ppt/slideLayouts/slideLayout143.xml" ContentType="application/vnd.openxmlformats-officedocument.presentationml.slideLayout+xml"/>
  <Override PartName="/ppt/slideLayouts/slideLayout144.xml" ContentType="application/vnd.openxmlformats-officedocument.presentationml.slideLayout+xml"/>
  <Override PartName="/ppt/slideLayouts/slideLayout145.xml" ContentType="application/vnd.openxmlformats-officedocument.presentationml.slideLayout+xml"/>
  <Override PartName="/ppt/theme/theme12.xml" ContentType="application/vnd.openxmlformats-officedocument.theme+xml"/>
  <Override PartName="/ppt/slideLayouts/slideLayout146.xml" ContentType="application/vnd.openxmlformats-officedocument.presentationml.slideLayout+xml"/>
  <Override PartName="/ppt/slideLayouts/slideLayout147.xml" ContentType="application/vnd.openxmlformats-officedocument.presentationml.slideLayout+xml"/>
  <Override PartName="/ppt/slideLayouts/slideLayout148.xml" ContentType="application/vnd.openxmlformats-officedocument.presentationml.slideLayout+xml"/>
  <Override PartName="/ppt/slideLayouts/slideLayout149.xml" ContentType="application/vnd.openxmlformats-officedocument.presentationml.slideLayout+xml"/>
  <Override PartName="/ppt/slideLayouts/slideLayout150.xml" ContentType="application/vnd.openxmlformats-officedocument.presentationml.slideLayout+xml"/>
  <Override PartName="/ppt/slideLayouts/slideLayout151.xml" ContentType="application/vnd.openxmlformats-officedocument.presentationml.slideLayout+xml"/>
  <Override PartName="/ppt/slideLayouts/slideLayout152.xml" ContentType="application/vnd.openxmlformats-officedocument.presentationml.slideLayout+xml"/>
  <Override PartName="/ppt/slideLayouts/slideLayout153.xml" ContentType="application/vnd.openxmlformats-officedocument.presentationml.slideLayout+xml"/>
  <Override PartName="/ppt/slideLayouts/slideLayout154.xml" ContentType="application/vnd.openxmlformats-officedocument.presentationml.slideLayout+xml"/>
  <Override PartName="/ppt/slideLayouts/slideLayout155.xml" ContentType="application/vnd.openxmlformats-officedocument.presentationml.slideLayout+xml"/>
  <Override PartName="/ppt/slideLayouts/slideLayout156.xml" ContentType="application/vnd.openxmlformats-officedocument.presentationml.slideLayout+xml"/>
  <Override PartName="/ppt/theme/theme13.xml" ContentType="application/vnd.openxmlformats-officedocument.theme+xml"/>
  <Override PartName="/ppt/slideLayouts/slideLayout157.xml" ContentType="application/vnd.openxmlformats-officedocument.presentationml.slideLayout+xml"/>
  <Override PartName="/ppt/slideLayouts/slideLayout158.xml" ContentType="application/vnd.openxmlformats-officedocument.presentationml.slideLayout+xml"/>
  <Override PartName="/ppt/slideLayouts/slideLayout159.xml" ContentType="application/vnd.openxmlformats-officedocument.presentationml.slideLayout+xml"/>
  <Override PartName="/ppt/slideLayouts/slideLayout160.xml" ContentType="application/vnd.openxmlformats-officedocument.presentationml.slideLayout+xml"/>
  <Override PartName="/ppt/slideLayouts/slideLayout161.xml" ContentType="application/vnd.openxmlformats-officedocument.presentationml.slideLayout+xml"/>
  <Override PartName="/ppt/slideLayouts/slideLayout162.xml" ContentType="application/vnd.openxmlformats-officedocument.presentationml.slideLayout+xml"/>
  <Override PartName="/ppt/slideLayouts/slideLayout163.xml" ContentType="application/vnd.openxmlformats-officedocument.presentationml.slideLayout+xml"/>
  <Override PartName="/ppt/slideLayouts/slideLayout164.xml" ContentType="application/vnd.openxmlformats-officedocument.presentationml.slideLayout+xml"/>
  <Override PartName="/ppt/slideLayouts/slideLayout165.xml" ContentType="application/vnd.openxmlformats-officedocument.presentationml.slideLayout+xml"/>
  <Override PartName="/ppt/slideLayouts/slideLayout166.xml" ContentType="application/vnd.openxmlformats-officedocument.presentationml.slideLayout+xml"/>
  <Override PartName="/ppt/slideLayouts/slideLayout167.xml" ContentType="application/vnd.openxmlformats-officedocument.presentationml.slideLayout+xml"/>
  <Override PartName="/ppt/theme/theme14.xml" ContentType="application/vnd.openxmlformats-officedocument.theme+xml"/>
  <Override PartName="/ppt/slideLayouts/slideLayout168.xml" ContentType="application/vnd.openxmlformats-officedocument.presentationml.slideLayout+xml"/>
  <Override PartName="/ppt/slideLayouts/slideLayout169.xml" ContentType="application/vnd.openxmlformats-officedocument.presentationml.slideLayout+xml"/>
  <Override PartName="/ppt/slideLayouts/slideLayout170.xml" ContentType="application/vnd.openxmlformats-officedocument.presentationml.slideLayout+xml"/>
  <Override PartName="/ppt/slideLayouts/slideLayout171.xml" ContentType="application/vnd.openxmlformats-officedocument.presentationml.slideLayout+xml"/>
  <Override PartName="/ppt/slideLayouts/slideLayout172.xml" ContentType="application/vnd.openxmlformats-officedocument.presentationml.slideLayout+xml"/>
  <Override PartName="/ppt/slideLayouts/slideLayout173.xml" ContentType="application/vnd.openxmlformats-officedocument.presentationml.slideLayout+xml"/>
  <Override PartName="/ppt/slideLayouts/slideLayout174.xml" ContentType="application/vnd.openxmlformats-officedocument.presentationml.slideLayout+xml"/>
  <Override PartName="/ppt/slideLayouts/slideLayout175.xml" ContentType="application/vnd.openxmlformats-officedocument.presentationml.slideLayout+xml"/>
  <Override PartName="/ppt/slideLayouts/slideLayout176.xml" ContentType="application/vnd.openxmlformats-officedocument.presentationml.slideLayout+xml"/>
  <Override PartName="/ppt/slideLayouts/slideLayout177.xml" ContentType="application/vnd.openxmlformats-officedocument.presentationml.slideLayout+xml"/>
  <Override PartName="/ppt/slideLayouts/slideLayout178.xml" ContentType="application/vnd.openxmlformats-officedocument.presentationml.slideLayout+xml"/>
  <Override PartName="/ppt/theme/theme15.xml" ContentType="application/vnd.openxmlformats-officedocument.theme+xml"/>
  <Override PartName="/ppt/slideLayouts/slideLayout179.xml" ContentType="application/vnd.openxmlformats-officedocument.presentationml.slideLayout+xml"/>
  <Override PartName="/ppt/slideLayouts/slideLayout180.xml" ContentType="application/vnd.openxmlformats-officedocument.presentationml.slideLayout+xml"/>
  <Override PartName="/ppt/slideLayouts/slideLayout181.xml" ContentType="application/vnd.openxmlformats-officedocument.presentationml.slideLayout+xml"/>
  <Override PartName="/ppt/slideLayouts/slideLayout182.xml" ContentType="application/vnd.openxmlformats-officedocument.presentationml.slideLayout+xml"/>
  <Override PartName="/ppt/slideLayouts/slideLayout183.xml" ContentType="application/vnd.openxmlformats-officedocument.presentationml.slideLayout+xml"/>
  <Override PartName="/ppt/slideLayouts/slideLayout184.xml" ContentType="application/vnd.openxmlformats-officedocument.presentationml.slideLayout+xml"/>
  <Override PartName="/ppt/slideLayouts/slideLayout185.xml" ContentType="application/vnd.openxmlformats-officedocument.presentationml.slideLayout+xml"/>
  <Override PartName="/ppt/slideLayouts/slideLayout186.xml" ContentType="application/vnd.openxmlformats-officedocument.presentationml.slideLayout+xml"/>
  <Override PartName="/ppt/slideLayouts/slideLayout187.xml" ContentType="application/vnd.openxmlformats-officedocument.presentationml.slideLayout+xml"/>
  <Override PartName="/ppt/slideLayouts/slideLayout188.xml" ContentType="application/vnd.openxmlformats-officedocument.presentationml.slideLayout+xml"/>
  <Override PartName="/ppt/slideLayouts/slideLayout189.xml" ContentType="application/vnd.openxmlformats-officedocument.presentationml.slideLayout+xml"/>
  <Override PartName="/ppt/theme/theme16.xml" ContentType="application/vnd.openxmlformats-officedocument.theme+xml"/>
  <Override PartName="/ppt/slideLayouts/slideLayout190.xml" ContentType="application/vnd.openxmlformats-officedocument.presentationml.slideLayout+xml"/>
  <Override PartName="/ppt/slideLayouts/slideLayout191.xml" ContentType="application/vnd.openxmlformats-officedocument.presentationml.slideLayout+xml"/>
  <Override PartName="/ppt/slideLayouts/slideLayout192.xml" ContentType="application/vnd.openxmlformats-officedocument.presentationml.slideLayout+xml"/>
  <Override PartName="/ppt/slideLayouts/slideLayout193.xml" ContentType="application/vnd.openxmlformats-officedocument.presentationml.slideLayout+xml"/>
  <Override PartName="/ppt/slideLayouts/slideLayout194.xml" ContentType="application/vnd.openxmlformats-officedocument.presentationml.slideLayout+xml"/>
  <Override PartName="/ppt/slideLayouts/slideLayout195.xml" ContentType="application/vnd.openxmlformats-officedocument.presentationml.slideLayout+xml"/>
  <Override PartName="/ppt/slideLayouts/slideLayout196.xml" ContentType="application/vnd.openxmlformats-officedocument.presentationml.slideLayout+xml"/>
  <Override PartName="/ppt/theme/theme17.xml" ContentType="application/vnd.openxmlformats-officedocument.theme+xml"/>
  <Override PartName="/ppt/theme/theme18.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84" r:id="rId2"/>
    <p:sldMasterId id="2147483696" r:id="rId3"/>
    <p:sldMasterId id="2147483731" r:id="rId4"/>
    <p:sldMasterId id="2147483743" r:id="rId5"/>
    <p:sldMasterId id="2147483767" r:id="rId6"/>
    <p:sldMasterId id="2147483776" r:id="rId7"/>
    <p:sldMasterId id="2147483803" r:id="rId8"/>
    <p:sldMasterId id="2147483832" r:id="rId9"/>
    <p:sldMasterId id="2147483854" r:id="rId10"/>
    <p:sldMasterId id="2147483900" r:id="rId11"/>
    <p:sldMasterId id="2147483970" r:id="rId12"/>
    <p:sldMasterId id="2147483985" r:id="rId13"/>
    <p:sldMasterId id="2147483997" r:id="rId14"/>
    <p:sldMasterId id="2147484009" r:id="rId15"/>
    <p:sldMasterId id="2147484021" r:id="rId16"/>
    <p:sldMasterId id="2147484033" r:id="rId17"/>
  </p:sldMasterIdLst>
  <p:notesMasterIdLst>
    <p:notesMasterId r:id="rId46"/>
  </p:notesMasterIdLst>
  <p:sldIdLst>
    <p:sldId id="1276" r:id="rId18"/>
    <p:sldId id="1396" r:id="rId19"/>
    <p:sldId id="2789" r:id="rId20"/>
    <p:sldId id="2027" r:id="rId21"/>
    <p:sldId id="1285" r:id="rId22"/>
    <p:sldId id="2092" r:id="rId23"/>
    <p:sldId id="380" r:id="rId24"/>
    <p:sldId id="1283" r:id="rId25"/>
    <p:sldId id="628" r:id="rId26"/>
    <p:sldId id="524" r:id="rId27"/>
    <p:sldId id="287" r:id="rId28"/>
    <p:sldId id="2093" r:id="rId29"/>
    <p:sldId id="2099" r:id="rId30"/>
    <p:sldId id="2864" r:id="rId31"/>
    <p:sldId id="1422" r:id="rId32"/>
    <p:sldId id="2067" r:id="rId33"/>
    <p:sldId id="1243" r:id="rId34"/>
    <p:sldId id="2020" r:id="rId35"/>
    <p:sldId id="1250" r:id="rId36"/>
    <p:sldId id="2860" r:id="rId37"/>
    <p:sldId id="2862" r:id="rId38"/>
    <p:sldId id="2861" r:id="rId39"/>
    <p:sldId id="366" r:id="rId40"/>
    <p:sldId id="2863" r:id="rId41"/>
    <p:sldId id="2836" r:id="rId42"/>
    <p:sldId id="2837" r:id="rId43"/>
    <p:sldId id="2838" r:id="rId44"/>
    <p:sldId id="2040" r:id="rId4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CC99"/>
    <a:srgbClr val="FF9933"/>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88" autoAdjust="0"/>
    <p:restoredTop sz="94660"/>
  </p:normalViewPr>
  <p:slideViewPr>
    <p:cSldViewPr snapToGrid="0" showGuides="1">
      <p:cViewPr>
        <p:scale>
          <a:sx n="62" d="100"/>
          <a:sy n="62" d="100"/>
        </p:scale>
        <p:origin x="828" y="388"/>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Master" Target="slideMasters/slideMaster13.xml"/><Relationship Id="rId18" Type="http://schemas.openxmlformats.org/officeDocument/2006/relationships/slide" Target="slides/slide1.xml"/><Relationship Id="rId26" Type="http://schemas.openxmlformats.org/officeDocument/2006/relationships/slide" Target="slides/slide9.xml"/><Relationship Id="rId39" Type="http://schemas.openxmlformats.org/officeDocument/2006/relationships/slide" Target="slides/slide22.xml"/><Relationship Id="rId21" Type="http://schemas.openxmlformats.org/officeDocument/2006/relationships/slide" Target="slides/slide4.xml"/><Relationship Id="rId34" Type="http://schemas.openxmlformats.org/officeDocument/2006/relationships/slide" Target="slides/slide17.xml"/><Relationship Id="rId42" Type="http://schemas.openxmlformats.org/officeDocument/2006/relationships/slide" Target="slides/slide25.xml"/><Relationship Id="rId47" Type="http://schemas.openxmlformats.org/officeDocument/2006/relationships/presProps" Target="presProps.xml"/><Relationship Id="rId50" Type="http://schemas.openxmlformats.org/officeDocument/2006/relationships/tableStyles" Target="tableStyles.xml"/><Relationship Id="rId7" Type="http://schemas.openxmlformats.org/officeDocument/2006/relationships/slideMaster" Target="slideMasters/slideMaster7.xml"/><Relationship Id="rId2" Type="http://schemas.openxmlformats.org/officeDocument/2006/relationships/slideMaster" Target="slideMasters/slideMaster2.xml"/><Relationship Id="rId16" Type="http://schemas.openxmlformats.org/officeDocument/2006/relationships/slideMaster" Target="slideMasters/slideMaster16.xml"/><Relationship Id="rId29" Type="http://schemas.openxmlformats.org/officeDocument/2006/relationships/slide" Target="slides/slide12.xml"/><Relationship Id="rId11" Type="http://schemas.openxmlformats.org/officeDocument/2006/relationships/slideMaster" Target="slideMasters/slideMaster11.xml"/><Relationship Id="rId24" Type="http://schemas.openxmlformats.org/officeDocument/2006/relationships/slide" Target="slides/slide7.xml"/><Relationship Id="rId32" Type="http://schemas.openxmlformats.org/officeDocument/2006/relationships/slide" Target="slides/slide15.xml"/><Relationship Id="rId37" Type="http://schemas.openxmlformats.org/officeDocument/2006/relationships/slide" Target="slides/slide20.xml"/><Relationship Id="rId40" Type="http://schemas.openxmlformats.org/officeDocument/2006/relationships/slide" Target="slides/slide23.xml"/><Relationship Id="rId45" Type="http://schemas.openxmlformats.org/officeDocument/2006/relationships/slide" Target="slides/slide28.xml"/><Relationship Id="rId5" Type="http://schemas.openxmlformats.org/officeDocument/2006/relationships/slideMaster" Target="slideMasters/slideMaster5.xml"/><Relationship Id="rId15" Type="http://schemas.openxmlformats.org/officeDocument/2006/relationships/slideMaster" Target="slideMasters/slideMaster15.xml"/><Relationship Id="rId23" Type="http://schemas.openxmlformats.org/officeDocument/2006/relationships/slide" Target="slides/slide6.xml"/><Relationship Id="rId28" Type="http://schemas.openxmlformats.org/officeDocument/2006/relationships/slide" Target="slides/slide11.xml"/><Relationship Id="rId36" Type="http://schemas.openxmlformats.org/officeDocument/2006/relationships/slide" Target="slides/slide19.xml"/><Relationship Id="rId49" Type="http://schemas.openxmlformats.org/officeDocument/2006/relationships/theme" Target="theme/theme1.xml"/><Relationship Id="rId10" Type="http://schemas.openxmlformats.org/officeDocument/2006/relationships/slideMaster" Target="slideMasters/slideMaster10.xml"/><Relationship Id="rId19" Type="http://schemas.openxmlformats.org/officeDocument/2006/relationships/slide" Target="slides/slide2.xml"/><Relationship Id="rId31" Type="http://schemas.openxmlformats.org/officeDocument/2006/relationships/slide" Target="slides/slide14.xml"/><Relationship Id="rId44" Type="http://schemas.openxmlformats.org/officeDocument/2006/relationships/slide" Target="slides/slide27.xml"/><Relationship Id="rId4" Type="http://schemas.openxmlformats.org/officeDocument/2006/relationships/slideMaster" Target="slideMasters/slideMaster4.xml"/><Relationship Id="rId9" Type="http://schemas.openxmlformats.org/officeDocument/2006/relationships/slideMaster" Target="slideMasters/slideMaster9.xml"/><Relationship Id="rId14" Type="http://schemas.openxmlformats.org/officeDocument/2006/relationships/slideMaster" Target="slideMasters/slideMaster14.xml"/><Relationship Id="rId22" Type="http://schemas.openxmlformats.org/officeDocument/2006/relationships/slide" Target="slides/slide5.xml"/><Relationship Id="rId27" Type="http://schemas.openxmlformats.org/officeDocument/2006/relationships/slide" Target="slides/slide10.xml"/><Relationship Id="rId30" Type="http://schemas.openxmlformats.org/officeDocument/2006/relationships/slide" Target="slides/slide13.xml"/><Relationship Id="rId35" Type="http://schemas.openxmlformats.org/officeDocument/2006/relationships/slide" Target="slides/slide18.xml"/><Relationship Id="rId43" Type="http://schemas.openxmlformats.org/officeDocument/2006/relationships/slide" Target="slides/slide26.xml"/><Relationship Id="rId48" Type="http://schemas.openxmlformats.org/officeDocument/2006/relationships/viewProps" Target="viewProps.xml"/><Relationship Id="rId8" Type="http://schemas.openxmlformats.org/officeDocument/2006/relationships/slideMaster" Target="slideMasters/slideMaster8.xml"/><Relationship Id="rId3" Type="http://schemas.openxmlformats.org/officeDocument/2006/relationships/slideMaster" Target="slideMasters/slideMaster3.xml"/><Relationship Id="rId12" Type="http://schemas.openxmlformats.org/officeDocument/2006/relationships/slideMaster" Target="slideMasters/slideMaster12.xml"/><Relationship Id="rId17" Type="http://schemas.openxmlformats.org/officeDocument/2006/relationships/slideMaster" Target="slideMasters/slideMaster17.xml"/><Relationship Id="rId25" Type="http://schemas.openxmlformats.org/officeDocument/2006/relationships/slide" Target="slides/slide8.xml"/><Relationship Id="rId33" Type="http://schemas.openxmlformats.org/officeDocument/2006/relationships/slide" Target="slides/slide16.xml"/><Relationship Id="rId38" Type="http://schemas.openxmlformats.org/officeDocument/2006/relationships/slide" Target="slides/slide21.xml"/><Relationship Id="rId46" Type="http://schemas.openxmlformats.org/officeDocument/2006/relationships/notesMaster" Target="notesMasters/notesMaster1.xml"/><Relationship Id="rId20" Type="http://schemas.openxmlformats.org/officeDocument/2006/relationships/slide" Target="slides/slide3.xml"/><Relationship Id="rId41" Type="http://schemas.openxmlformats.org/officeDocument/2006/relationships/slide" Target="slides/slide24.xml"/><Relationship Id="rId1" Type="http://schemas.openxmlformats.org/officeDocument/2006/relationships/slideMaster" Target="slideMasters/slideMaster1.xml"/><Relationship Id="rId6" Type="http://schemas.openxmlformats.org/officeDocument/2006/relationships/slideMaster" Target="slideMasters/slideMaster6.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8.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689E89B-FDC1-463F-959A-708A153A98A7}" type="datetimeFigureOut">
              <a:rPr lang="en-GB" smtClean="0"/>
              <a:t>25/05/2022</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7527B26-B394-4B6D-B69D-A0937BBFF552}" type="slidenum">
              <a:rPr lang="en-GB" smtClean="0"/>
              <a:t>‹#›</a:t>
            </a:fld>
            <a:endParaRPr lang="en-GB"/>
          </a:p>
        </p:txBody>
      </p:sp>
    </p:spTree>
    <p:extLst>
      <p:ext uri="{BB962C8B-B14F-4D97-AF65-F5344CB8AC3E}">
        <p14:creationId xmlns:p14="http://schemas.microsoft.com/office/powerpoint/2010/main" val="239095253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8B957210-7F66-4993-86DA-C4808AC66EF9}"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63633422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F0BDA81-3FB2-49EB-95B6-9165AF10FC92}" type="slidenum">
              <a:rPr kumimoji="0" lang="en-GB"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24</a:t>
            </a:fld>
            <a:endParaRPr kumimoji="0" lang="en-GB"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93621158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B957210-7F66-4993-86DA-C4808AC66EF9}" type="slidenum">
              <a:rPr kumimoji="0" lang="en-GB"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25</a:t>
            </a:fld>
            <a:endParaRPr kumimoji="0" lang="en-GB"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41875731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B957210-7F66-4993-86DA-C4808AC66EF9}" type="slidenum">
              <a:rPr kumimoji="0" lang="en-GB"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26</a:t>
            </a:fld>
            <a:endParaRPr kumimoji="0" lang="en-GB"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6532793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lstStyle/>
          <a:p>
            <a:pPr marL="171450" indent="-171450">
              <a:buFont typeface="Arial" charset="0"/>
              <a:buChar char="•"/>
            </a:pPr>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F0BDA81-3FB2-49EB-95B6-9165AF10FC92}" type="slidenum">
              <a:rPr kumimoji="0" lang="en-GB"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27</a:t>
            </a:fld>
            <a:endParaRPr kumimoji="0" lang="en-GB"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44395341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5298" name="Rectangle 10">
            <a:extLst>
              <a:ext uri="{FF2B5EF4-FFF2-40B4-BE49-F238E27FC236}">
                <a16:creationId xmlns:a16="http://schemas.microsoft.com/office/drawing/2014/main" id="{5201CB70-4936-4D56-BD85-7A85A016B860}"/>
              </a:ext>
            </a:extLst>
          </p:cNvPr>
          <p:cNvSpPr>
            <a:spLocks noGrp="1" noChangeArrowheads="1"/>
          </p:cNvSpPr>
          <p:nvPr>
            <p:ph type="sldNum" sz="quarter"/>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Lst>
              <a:defRPr sz="1200">
                <a:solidFill>
                  <a:srgbClr val="000000"/>
                </a:solidFill>
                <a:latin typeface="Times New Roman" panose="02020603050405020304" pitchFamily="18" charset="0"/>
              </a:defRPr>
            </a:lvl1pPr>
            <a:lvl2pPr>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Lst>
              <a:defRPr sz="1200">
                <a:solidFill>
                  <a:srgbClr val="000000"/>
                </a:solidFill>
                <a:latin typeface="Times New Roman" panose="02020603050405020304" pitchFamily="18" charset="0"/>
              </a:defRPr>
            </a:lvl2pPr>
            <a:lvl3pPr>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Lst>
              <a:defRPr sz="1200">
                <a:solidFill>
                  <a:srgbClr val="000000"/>
                </a:solidFill>
                <a:latin typeface="Times New Roman" panose="02020603050405020304" pitchFamily="18" charset="0"/>
              </a:defRPr>
            </a:lvl3pPr>
            <a:lvl4pPr>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Lst>
              <a:defRPr sz="1200">
                <a:solidFill>
                  <a:srgbClr val="000000"/>
                </a:solidFill>
                <a:latin typeface="Times New Roman" panose="02020603050405020304" pitchFamily="18" charset="0"/>
              </a:defRPr>
            </a:lvl4pPr>
            <a:lvl5pPr>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Lst>
              <a:defRPr sz="1200">
                <a:solidFill>
                  <a:srgbClr val="000000"/>
                </a:solidFill>
                <a:latin typeface="Times New Roman" panose="02020603050405020304" pitchFamily="18" charset="0"/>
              </a:defRPr>
            </a:lvl5pPr>
            <a:lvl6pPr marL="25146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Lst>
              <a:defRPr sz="1200">
                <a:solidFill>
                  <a:srgbClr val="000000"/>
                </a:solidFill>
                <a:latin typeface="Times New Roman" panose="02020603050405020304" pitchFamily="18" charset="0"/>
              </a:defRPr>
            </a:lvl6pPr>
            <a:lvl7pPr marL="29718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Lst>
              <a:defRPr sz="1200">
                <a:solidFill>
                  <a:srgbClr val="000000"/>
                </a:solidFill>
                <a:latin typeface="Times New Roman" panose="02020603050405020304" pitchFamily="18" charset="0"/>
              </a:defRPr>
            </a:lvl7pPr>
            <a:lvl8pPr marL="34290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Lst>
              <a:defRPr sz="1200">
                <a:solidFill>
                  <a:srgbClr val="000000"/>
                </a:solidFill>
                <a:latin typeface="Times New Roman" panose="02020603050405020304" pitchFamily="18" charset="0"/>
              </a:defRPr>
            </a:lvl8pPr>
            <a:lvl9pPr marL="38862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Lst>
              <a:defRPr sz="1200">
                <a:solidFill>
                  <a:srgbClr val="000000"/>
                </a:solidFill>
                <a:latin typeface="Times New Roman" panose="02020603050405020304" pitchFamily="18" charset="0"/>
              </a:defRPr>
            </a:lvl9pPr>
          </a:lstStyle>
          <a:p>
            <a:pPr marL="0" marR="0" lvl="0" indent="0" algn="r" defTabSz="914400" rtl="0" eaLnBrk="1" fontAlgn="auto" latinLnBrk="0" hangingPunct="1">
              <a:lnSpc>
                <a:spcPct val="100000"/>
              </a:lnSpc>
              <a:spcBef>
                <a:spcPct val="0"/>
              </a:spcBef>
              <a:spcAft>
                <a:spcPts val="0"/>
              </a:spcAft>
              <a:buClrTx/>
              <a:buSzPct val="100000"/>
              <a:buFontTx/>
              <a:buNone/>
              <a:tabLst>
                <a:tab pos="457200" algn="l"/>
                <a:tab pos="914400" algn="l"/>
                <a:tab pos="1371600" algn="l"/>
                <a:tab pos="1828800" algn="l"/>
                <a:tab pos="2286000" algn="l"/>
                <a:tab pos="2743200" algn="l"/>
              </a:tabLst>
              <a:defRPr/>
            </a:pPr>
            <a:fld id="{66D6A5A0-806E-4E21-A59A-4D6E0AB8A473}" type="slidenum">
              <a:rPr kumimoji="0" lang="en-US" altLang="en-US" sz="1200" b="0" i="0" u="none" strike="noStrike" kern="1200" cap="none" spc="0" normalizeH="0" baseline="0" noProof="0" smtClean="0">
                <a:ln>
                  <a:noFill/>
                </a:ln>
                <a:solidFill>
                  <a:srgbClr val="000000"/>
                </a:solidFill>
                <a:effectLst/>
                <a:uLnTx/>
                <a:uFillTx/>
                <a:latin typeface="Arial" panose="020B0604020202020204" pitchFamily="34" charset="0"/>
                <a:ea typeface="DejaVu Sans"/>
                <a:cs typeface="DejaVu Sans"/>
              </a:rPr>
              <a:pPr marL="0" marR="0" lvl="0" indent="0" algn="r" defTabSz="914400" rtl="0" eaLnBrk="1" fontAlgn="auto" latinLnBrk="0" hangingPunct="1">
                <a:lnSpc>
                  <a:spcPct val="100000"/>
                </a:lnSpc>
                <a:spcBef>
                  <a:spcPct val="0"/>
                </a:spcBef>
                <a:spcAft>
                  <a:spcPts val="0"/>
                </a:spcAft>
                <a:buClrTx/>
                <a:buSzPct val="100000"/>
                <a:buFontTx/>
                <a:buNone/>
                <a:tabLst>
                  <a:tab pos="457200" algn="l"/>
                  <a:tab pos="914400" algn="l"/>
                  <a:tab pos="1371600" algn="l"/>
                  <a:tab pos="1828800" algn="l"/>
                  <a:tab pos="2286000" algn="l"/>
                  <a:tab pos="2743200" algn="l"/>
                </a:tabLst>
                <a:defRPr/>
              </a:pPr>
              <a:t>3</a:t>
            </a:fld>
            <a:endParaRPr kumimoji="0" lang="en-US" altLang="en-US" sz="1200" b="0" i="0" u="none" strike="noStrike" kern="1200" cap="none" spc="0" normalizeH="0" baseline="0" noProof="0">
              <a:ln>
                <a:noFill/>
              </a:ln>
              <a:solidFill>
                <a:srgbClr val="000000"/>
              </a:solidFill>
              <a:effectLst/>
              <a:uLnTx/>
              <a:uFillTx/>
              <a:latin typeface="Arial" panose="020B0604020202020204" pitchFamily="34" charset="0"/>
              <a:ea typeface="DejaVu Sans"/>
              <a:cs typeface="DejaVu Sans"/>
            </a:endParaRPr>
          </a:p>
        </p:txBody>
      </p:sp>
      <p:sp>
        <p:nvSpPr>
          <p:cNvPr id="55299" name="Rectangle 1">
            <a:extLst>
              <a:ext uri="{FF2B5EF4-FFF2-40B4-BE49-F238E27FC236}">
                <a16:creationId xmlns:a16="http://schemas.microsoft.com/office/drawing/2014/main" id="{B4A93988-550D-4E5D-98AD-CF08DFF369C9}"/>
              </a:ext>
            </a:extLst>
          </p:cNvPr>
          <p:cNvSpPr>
            <a:spLocks noGrp="1" noRot="1" noChangeAspect="1" noChangeArrowheads="1" noTextEdit="1"/>
          </p:cNvSpPr>
          <p:nvPr>
            <p:ph type="sldImg"/>
          </p:nvPr>
        </p:nvSpPr>
        <p:spPr>
          <a:xfrm>
            <a:off x="533400" y="763588"/>
            <a:ext cx="6705600" cy="3771900"/>
          </a:xfr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55300" name="Text Box 2">
            <a:extLst>
              <a:ext uri="{FF2B5EF4-FFF2-40B4-BE49-F238E27FC236}">
                <a16:creationId xmlns:a16="http://schemas.microsoft.com/office/drawing/2014/main" id="{084EA72E-32BD-4BB9-A9BA-E79977EAB026}"/>
              </a:ext>
            </a:extLst>
          </p:cNvPr>
          <p:cNvSpPr txBox="1">
            <a:spLocks noChangeArrowheads="1"/>
          </p:cNvSpPr>
          <p:nvPr/>
        </p:nvSpPr>
        <p:spPr bwMode="auto">
          <a:xfrm>
            <a:off x="777875" y="4776788"/>
            <a:ext cx="6218238" cy="4525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pPr marL="0" marR="0" lvl="0" indent="0" algn="l" defTabSz="914400" rtl="0" eaLnBrk="1" fontAlgn="auto" latinLnBrk="0" hangingPunct="1">
              <a:lnSpc>
                <a:spcPct val="93000"/>
              </a:lnSpc>
              <a:spcBef>
                <a:spcPts val="0"/>
              </a:spcBef>
              <a:spcAft>
                <a:spcPts val="0"/>
              </a:spcAft>
              <a:buClr>
                <a:srgbClr val="000000"/>
              </a:buClr>
              <a:buSzPct val="100000"/>
              <a:buFont typeface="Times New Roman" panose="02020603050405020304" pitchFamily="18" charset="0"/>
              <a:buNone/>
              <a:tabLst/>
              <a:defRPr/>
            </a:pPr>
            <a:endParaRPr kumimoji="0" lang="en-US" altLang="en-US" sz="1800" b="0" i="0" u="none" strike="noStrike" kern="1200" cap="none" spc="0" normalizeH="0" baseline="0" noProof="0">
              <a:ln>
                <a:noFill/>
              </a:ln>
              <a:solidFill>
                <a:srgbClr val="FFFFFF"/>
              </a:solidFill>
              <a:effectLst/>
              <a:uLnTx/>
              <a:uFillTx/>
              <a:latin typeface="Calibri"/>
              <a:ea typeface="+mn-ea"/>
              <a:cs typeface="+mn-cs"/>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FD14A73-B9A0-4385-9E9A-34FD13BABFAA}" type="slidenum">
              <a:rPr kumimoji="0" lang="fr-CH"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0" lang="fr-CH" sz="12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81160997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7363" y="1273175"/>
            <a:ext cx="6118225" cy="3441700"/>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A5F97BA-4204-427D-AF59-D2AA96FB783A}" type="slidenum">
              <a:rPr kumimoji="0" lang="en-GB"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0" lang="en-GB"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51006380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US" dirty="0"/>
              <a:t>Two plots on the left: show horizontal and vertical yearly displacement rates. Red vectors = resulting from long term GNSS measurements, data provided by European Reference Frame Velocity Working Group. BLUE vectors = interpolation, but likely not correct because of geological situation (e.g. faults, see 3</a:t>
            </a:r>
            <a:r>
              <a:rPr lang="en-US" baseline="30000" dirty="0"/>
              <a:t>rd</a:t>
            </a:r>
            <a:r>
              <a:rPr lang="en-US" dirty="0"/>
              <a:t> picture). Discontinuities of displacement vector field to be expected. There could be differences of several tenths of mm / year – need to know the displacement rates when tunneling starts and need to know for planning alignment facility details =&gt; monitoring required</a:t>
            </a:r>
          </a:p>
          <a:p>
            <a:endParaRPr lang="en-US" dirty="0"/>
          </a:p>
          <a:p>
            <a:r>
              <a:rPr lang="en-US" dirty="0"/>
              <a:t>Plot on the right: red points: proposed new network points to be established soon after site investigation and to be monitored geodetically (campaigns, some points equipped continuously with GNSS receivers) during the feasibility study, possibly even longer. Green points: existing stations (continuously operating GNSS stations) whose GNSS data will be used jointly with data from the red stations.</a:t>
            </a:r>
          </a:p>
        </p:txBody>
      </p:sp>
      <p:sp>
        <p:nvSpPr>
          <p:cNvPr id="4" name="Fußzeilenplatzhalter 3"/>
          <p:cNvSpPr>
            <a:spLocks noGrp="1"/>
          </p:cNvSpPr>
          <p:nvPr>
            <p:ph type="ftr" sz="quarter" idx="4"/>
          </p:nvPr>
        </p:nvSpPr>
        <p:spPr/>
        <p:txBody>
          <a:bodyPr/>
          <a:lstStyle/>
          <a:p>
            <a:pPr marL="0" marR="0" lvl="0" indent="0" algn="l" defTabSz="1828606" rtl="0" eaLnBrk="1" fontAlgn="auto" latinLnBrk="0" hangingPunct="1">
              <a:lnSpc>
                <a:spcPct val="100000"/>
              </a:lnSpc>
              <a:spcBef>
                <a:spcPts val="0"/>
              </a:spcBef>
              <a:spcAft>
                <a:spcPts val="0"/>
              </a:spcAft>
              <a:buClrTx/>
              <a:buSzTx/>
              <a:buFontTx/>
              <a:buNone/>
              <a:tabLst/>
              <a:defRPr/>
            </a:pPr>
            <a:endParaRPr kumimoji="0" lang="de-AT"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39607393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US" dirty="0"/>
              <a:t>Two plots on the left: show horizontal and vertical yearly displacement rates. Red vectors = resulting from long term GNSS measurements, data provided by European Reference Frame Velocity Working Group. BLUE vectors = interpolation, but likely not correct because of geological situation (e.g. faults, see 3</a:t>
            </a:r>
            <a:r>
              <a:rPr lang="en-US" baseline="30000" dirty="0"/>
              <a:t>rd</a:t>
            </a:r>
            <a:r>
              <a:rPr lang="en-US" dirty="0"/>
              <a:t> picture). Discontinuities of displacement vector field to be expected. There could be differences of several tenths of mm / year – need to know the displacement rates when tunneling starts and need to know for planning alignment facility details =&gt; monitoring required</a:t>
            </a:r>
          </a:p>
          <a:p>
            <a:endParaRPr lang="en-US" dirty="0"/>
          </a:p>
          <a:p>
            <a:r>
              <a:rPr lang="en-US" dirty="0"/>
              <a:t>Plot on the right: red points: proposed new network points to be established soon after site investigation and to be monitored geodetically (campaigns, some points equipped continuously with GNSS receivers) during the feasibility study, possibly even longer. Green points: existing stations (continuously operating GNSS stations) whose GNSS data will be used jointly with data from the red stations.</a:t>
            </a:r>
          </a:p>
        </p:txBody>
      </p:sp>
      <p:sp>
        <p:nvSpPr>
          <p:cNvPr id="4" name="Fußzeilenplatzhalter 3"/>
          <p:cNvSpPr>
            <a:spLocks noGrp="1"/>
          </p:cNvSpPr>
          <p:nvPr>
            <p:ph type="ftr" sz="quarter" idx="4"/>
          </p:nvPr>
        </p:nvSpPr>
        <p:spPr/>
        <p:txBody>
          <a:bodyPr/>
          <a:lstStyle/>
          <a:p>
            <a:pPr marL="0" marR="0" lvl="0" indent="0" algn="l" defTabSz="1828606" rtl="0" eaLnBrk="1" fontAlgn="auto" latinLnBrk="0" hangingPunct="1">
              <a:lnSpc>
                <a:spcPct val="100000"/>
              </a:lnSpc>
              <a:spcBef>
                <a:spcPts val="0"/>
              </a:spcBef>
              <a:spcAft>
                <a:spcPts val="0"/>
              </a:spcAft>
              <a:buClrTx/>
              <a:buSzTx/>
              <a:buFontTx/>
              <a:buNone/>
              <a:tabLst/>
              <a:defRPr/>
            </a:pPr>
            <a:endParaRPr kumimoji="0" lang="de-AT"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22784859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B957210-7F66-4993-86DA-C4808AC66EF9}" type="slidenum">
              <a:rPr kumimoji="0" lang="en-GB" sz="1200" b="0" i="0" u="none" strike="noStrike" kern="1200" cap="none" spc="0" normalizeH="0" baseline="0" noProof="0" smtClean="0">
                <a:ln>
                  <a:noFill/>
                </a:ln>
                <a:solidFill>
                  <a:prstClr val="black"/>
                </a:solidFill>
                <a:effectLst/>
                <a:uLnTx/>
                <a:uFillTx/>
                <a:latin typeface="Calibri"/>
                <a:ea typeface="Geneva" pitchFamily="121"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16</a:t>
            </a:fld>
            <a:endParaRPr kumimoji="0" lang="en-GB" sz="1200" b="0" i="0" u="none" strike="noStrike" kern="1200" cap="none" spc="0" normalizeH="0" baseline="0" noProof="0">
              <a:ln>
                <a:noFill/>
              </a:ln>
              <a:solidFill>
                <a:prstClr val="black"/>
              </a:solidFill>
              <a:effectLst/>
              <a:uLnTx/>
              <a:uFillTx/>
              <a:latin typeface="Calibri"/>
              <a:ea typeface="Geneva" pitchFamily="121" charset="-128"/>
              <a:cs typeface="+mn-cs"/>
            </a:endParaRPr>
          </a:p>
        </p:txBody>
      </p:sp>
    </p:spTree>
    <p:extLst>
      <p:ext uri="{BB962C8B-B14F-4D97-AF65-F5344CB8AC3E}">
        <p14:creationId xmlns:p14="http://schemas.microsoft.com/office/powerpoint/2010/main" val="206027870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B957210-7F66-4993-86DA-C4808AC66EF9}" type="slidenum">
              <a:rPr kumimoji="0" lang="en-GB"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17</a:t>
            </a:fld>
            <a:endParaRPr kumimoji="0" lang="en-GB"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77261675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8370" name="Rectangle 10">
            <a:extLst>
              <a:ext uri="{FF2B5EF4-FFF2-40B4-BE49-F238E27FC236}">
                <a16:creationId xmlns:a16="http://schemas.microsoft.com/office/drawing/2014/main" id="{4E38255B-83E6-42BE-B9C1-6E6CC13E7154}"/>
              </a:ext>
            </a:extLst>
          </p:cNvPr>
          <p:cNvSpPr>
            <a:spLocks noGrp="1" noChangeArrowheads="1"/>
          </p:cNvSpPr>
          <p:nvPr>
            <p:ph type="sldNum" sz="quarter"/>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Lst>
              <a:defRPr sz="1200">
                <a:solidFill>
                  <a:srgbClr val="000000"/>
                </a:solidFill>
                <a:latin typeface="Times New Roman" panose="02020603050405020304" pitchFamily="18" charset="0"/>
              </a:defRPr>
            </a:lvl1pPr>
            <a:lvl2pPr>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Lst>
              <a:defRPr sz="1200">
                <a:solidFill>
                  <a:srgbClr val="000000"/>
                </a:solidFill>
                <a:latin typeface="Times New Roman" panose="02020603050405020304" pitchFamily="18" charset="0"/>
              </a:defRPr>
            </a:lvl2pPr>
            <a:lvl3pPr>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Lst>
              <a:defRPr sz="1200">
                <a:solidFill>
                  <a:srgbClr val="000000"/>
                </a:solidFill>
                <a:latin typeface="Times New Roman" panose="02020603050405020304" pitchFamily="18" charset="0"/>
              </a:defRPr>
            </a:lvl3pPr>
            <a:lvl4pPr>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Lst>
              <a:defRPr sz="1200">
                <a:solidFill>
                  <a:srgbClr val="000000"/>
                </a:solidFill>
                <a:latin typeface="Times New Roman" panose="02020603050405020304" pitchFamily="18" charset="0"/>
              </a:defRPr>
            </a:lvl4pPr>
            <a:lvl5pPr>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Lst>
              <a:defRPr sz="1200">
                <a:solidFill>
                  <a:srgbClr val="000000"/>
                </a:solidFill>
                <a:latin typeface="Times New Roman" panose="02020603050405020304" pitchFamily="18" charset="0"/>
              </a:defRPr>
            </a:lvl5pPr>
            <a:lvl6pPr marL="25146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Lst>
              <a:defRPr sz="1200">
                <a:solidFill>
                  <a:srgbClr val="000000"/>
                </a:solidFill>
                <a:latin typeface="Times New Roman" panose="02020603050405020304" pitchFamily="18" charset="0"/>
              </a:defRPr>
            </a:lvl6pPr>
            <a:lvl7pPr marL="29718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Lst>
              <a:defRPr sz="1200">
                <a:solidFill>
                  <a:srgbClr val="000000"/>
                </a:solidFill>
                <a:latin typeface="Times New Roman" panose="02020603050405020304" pitchFamily="18" charset="0"/>
              </a:defRPr>
            </a:lvl7pPr>
            <a:lvl8pPr marL="34290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Lst>
              <a:defRPr sz="1200">
                <a:solidFill>
                  <a:srgbClr val="000000"/>
                </a:solidFill>
                <a:latin typeface="Times New Roman" panose="02020603050405020304" pitchFamily="18" charset="0"/>
              </a:defRPr>
            </a:lvl8pPr>
            <a:lvl9pPr marL="38862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Lst>
              <a:defRPr sz="1200">
                <a:solidFill>
                  <a:srgbClr val="000000"/>
                </a:solidFill>
                <a:latin typeface="Times New Roman" panose="02020603050405020304" pitchFamily="18" charset="0"/>
              </a:defRPr>
            </a:lvl9pPr>
          </a:lstStyle>
          <a:p>
            <a:pPr marL="0" marR="0" lvl="0" indent="0" algn="r" defTabSz="914400" rtl="0" eaLnBrk="1" fontAlgn="auto" latinLnBrk="0" hangingPunct="1">
              <a:lnSpc>
                <a:spcPct val="100000"/>
              </a:lnSpc>
              <a:spcBef>
                <a:spcPct val="0"/>
              </a:spcBef>
              <a:spcAft>
                <a:spcPts val="0"/>
              </a:spcAft>
              <a:buClrTx/>
              <a:buSzPct val="100000"/>
              <a:buFontTx/>
              <a:buNone/>
              <a:tabLst>
                <a:tab pos="457200" algn="l"/>
                <a:tab pos="914400" algn="l"/>
                <a:tab pos="1371600" algn="l"/>
                <a:tab pos="1828800" algn="l"/>
                <a:tab pos="2286000" algn="l"/>
                <a:tab pos="2743200" algn="l"/>
              </a:tabLst>
              <a:defRPr/>
            </a:pPr>
            <a:fld id="{A4C87531-EA7C-45E4-9208-72F5D5FC7080}" type="slidenum">
              <a:rPr kumimoji="0" lang="en-US" altLang="en-US" sz="1200" b="0" i="0" u="none" strike="noStrike" kern="1200" cap="none" spc="0" normalizeH="0" baseline="0" noProof="0" smtClean="0">
                <a:ln>
                  <a:noFill/>
                </a:ln>
                <a:solidFill>
                  <a:srgbClr val="000000"/>
                </a:solidFill>
                <a:effectLst/>
                <a:uLnTx/>
                <a:uFillTx/>
                <a:latin typeface="Arial" panose="020B0604020202020204" pitchFamily="34" charset="0"/>
                <a:ea typeface="DejaVu Sans"/>
                <a:cs typeface="DejaVu Sans"/>
              </a:rPr>
              <a:pPr marL="0" marR="0" lvl="0" indent="0" algn="r" defTabSz="914400" rtl="0" eaLnBrk="1" fontAlgn="auto" latinLnBrk="0" hangingPunct="1">
                <a:lnSpc>
                  <a:spcPct val="100000"/>
                </a:lnSpc>
                <a:spcBef>
                  <a:spcPct val="0"/>
                </a:spcBef>
                <a:spcAft>
                  <a:spcPts val="0"/>
                </a:spcAft>
                <a:buClrTx/>
                <a:buSzPct val="100000"/>
                <a:buFontTx/>
                <a:buNone/>
                <a:tabLst>
                  <a:tab pos="457200" algn="l"/>
                  <a:tab pos="914400" algn="l"/>
                  <a:tab pos="1371600" algn="l"/>
                  <a:tab pos="1828800" algn="l"/>
                  <a:tab pos="2286000" algn="l"/>
                  <a:tab pos="2743200" algn="l"/>
                </a:tabLst>
                <a:defRPr/>
              </a:pPr>
              <a:t>21</a:t>
            </a:fld>
            <a:endParaRPr kumimoji="0" lang="en-US" altLang="en-US" sz="1200" b="0" i="0" u="none" strike="noStrike" kern="1200" cap="none" spc="0" normalizeH="0" baseline="0" noProof="0">
              <a:ln>
                <a:noFill/>
              </a:ln>
              <a:solidFill>
                <a:srgbClr val="000000"/>
              </a:solidFill>
              <a:effectLst/>
              <a:uLnTx/>
              <a:uFillTx/>
              <a:latin typeface="Arial" panose="020B0604020202020204" pitchFamily="34" charset="0"/>
              <a:ea typeface="DejaVu Sans"/>
              <a:cs typeface="DejaVu Sans"/>
            </a:endParaRPr>
          </a:p>
        </p:txBody>
      </p:sp>
      <p:sp>
        <p:nvSpPr>
          <p:cNvPr id="58371" name="Rectangle 1">
            <a:extLst>
              <a:ext uri="{FF2B5EF4-FFF2-40B4-BE49-F238E27FC236}">
                <a16:creationId xmlns:a16="http://schemas.microsoft.com/office/drawing/2014/main" id="{38D06D29-D04A-40BF-AC81-6CC6799F2716}"/>
              </a:ext>
            </a:extLst>
          </p:cNvPr>
          <p:cNvSpPr>
            <a:spLocks noGrp="1" noRot="1" noChangeAspect="1" noChangeArrowheads="1" noTextEdit="1"/>
          </p:cNvSpPr>
          <p:nvPr>
            <p:ph type="sldImg"/>
          </p:nvPr>
        </p:nvSpPr>
        <p:spPr>
          <a:xfrm>
            <a:off x="533400" y="763588"/>
            <a:ext cx="6705600" cy="3771900"/>
          </a:xfr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58372" name="Text Box 2">
            <a:extLst>
              <a:ext uri="{FF2B5EF4-FFF2-40B4-BE49-F238E27FC236}">
                <a16:creationId xmlns:a16="http://schemas.microsoft.com/office/drawing/2014/main" id="{99CEB362-F068-4F89-83F3-79A680256E5F}"/>
              </a:ext>
            </a:extLst>
          </p:cNvPr>
          <p:cNvSpPr txBox="1">
            <a:spLocks noChangeArrowheads="1"/>
          </p:cNvSpPr>
          <p:nvPr/>
        </p:nvSpPr>
        <p:spPr bwMode="auto">
          <a:xfrm>
            <a:off x="777875" y="4776788"/>
            <a:ext cx="6218238" cy="4525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pPr marL="0" marR="0" lvl="0" indent="0" algn="l" defTabSz="914400" rtl="0" eaLnBrk="1" fontAlgn="auto" latinLnBrk="0" hangingPunct="1">
              <a:lnSpc>
                <a:spcPct val="93000"/>
              </a:lnSpc>
              <a:spcBef>
                <a:spcPts val="0"/>
              </a:spcBef>
              <a:spcAft>
                <a:spcPts val="0"/>
              </a:spcAft>
              <a:buClr>
                <a:srgbClr val="000000"/>
              </a:buClr>
              <a:buSzPct val="100000"/>
              <a:buFont typeface="Times New Roman" panose="02020603050405020304" pitchFamily="18" charset="0"/>
              <a:buNone/>
              <a:tabLst/>
              <a:defRPr/>
            </a:pPr>
            <a:endParaRPr kumimoji="0" lang="en-US" altLang="en-US" sz="1800" b="0" i="0" u="none" strike="noStrike" kern="1200" cap="none" spc="0" normalizeH="0" baseline="0" noProof="0">
              <a:ln>
                <a:noFill/>
              </a:ln>
              <a:solidFill>
                <a:prstClr val="black"/>
              </a:solidFill>
              <a:effectLst/>
              <a:uLnTx/>
              <a:uFillTx/>
              <a:latin typeface="Calibri"/>
              <a:ea typeface="+mn-ea"/>
              <a:cs typeface="+mn-cs"/>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05.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Master" Target="../slideMasters/slideMaster8.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9.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Master" Target="../slideMasters/slideMaster9.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7.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Master" Target="../slideMasters/slideMaster10.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2.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3.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4.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5.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6.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7.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8.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9.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0.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3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32.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3.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4.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5.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6.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7.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8.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9.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0.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41.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42.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43.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44.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45.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46.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7.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8.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9.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0.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51.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52.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53.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54.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5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3.xml"/></Relationships>
</file>

<file path=ppt/slideLayouts/_rels/slideLayout156.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57.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8.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4.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0.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61.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62.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63.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64.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65.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6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4.xml"/></Relationships>
</file>

<file path=ppt/slideLayouts/_rels/slideLayout167.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68.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Master" Target="../slideMasters/slideMaster15.xml"/></Relationships>
</file>

<file path=ppt/slideLayouts/_rels/slideLayout169.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0.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71.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72.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73.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74.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75.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7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5.xml"/></Relationships>
</file>

<file path=ppt/slideLayouts/_rels/slideLayout177.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7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5.xml"/></Relationships>
</file>

<file path=ppt/slideLayouts/_rels/slideLayout179.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0.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81.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82.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83.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84.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85.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86.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87.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8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6.xml"/></Relationships>
</file>

<file path=ppt/slideLayouts/_rels/slideLayout189.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0.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91.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92.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93.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Master" Target="../slideMasters/slideMaster17.xml"/></Relationships>
</file>

<file path=ppt/slideLayouts/_rels/slideLayout194.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95.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96.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emf"/><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6.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5.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2.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Master" Target="../slideMasters/slideMaster6.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7.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7.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9.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7.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97.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7.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73836C-3FAD-4EBB-935A-5F5B426AC470}"/>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1AD2F1BD-64E3-41DB-8559-73B1FD018529}"/>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633EB060-9955-4950-B598-94FDF4FD77E2}"/>
              </a:ext>
            </a:extLst>
          </p:cNvPr>
          <p:cNvSpPr>
            <a:spLocks noGrp="1"/>
          </p:cNvSpPr>
          <p:nvPr>
            <p:ph type="dt" sz="half" idx="10"/>
          </p:nvPr>
        </p:nvSpPr>
        <p:spPr/>
        <p:txBody>
          <a:bodyPr/>
          <a:lstStyle/>
          <a:p>
            <a:fld id="{1A59F074-9D01-4CF7-825C-35254AAD7DD2}" type="datetimeFigureOut">
              <a:rPr lang="en-GB" smtClean="0"/>
              <a:t>25/05/2022</a:t>
            </a:fld>
            <a:endParaRPr lang="en-GB"/>
          </a:p>
        </p:txBody>
      </p:sp>
      <p:sp>
        <p:nvSpPr>
          <p:cNvPr id="5" name="Footer Placeholder 4">
            <a:extLst>
              <a:ext uri="{FF2B5EF4-FFF2-40B4-BE49-F238E27FC236}">
                <a16:creationId xmlns:a16="http://schemas.microsoft.com/office/drawing/2014/main" id="{F0954891-A6F9-498B-9890-A25BCC9A1F90}"/>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AB2F46D1-07BB-4465-AE44-31F2FF73F7F5}"/>
              </a:ext>
            </a:extLst>
          </p:cNvPr>
          <p:cNvSpPr>
            <a:spLocks noGrp="1"/>
          </p:cNvSpPr>
          <p:nvPr>
            <p:ph type="sldNum" sz="quarter" idx="12"/>
          </p:nvPr>
        </p:nvSpPr>
        <p:spPr/>
        <p:txBody>
          <a:bodyPr/>
          <a:lstStyle/>
          <a:p>
            <a:fld id="{CF6D7BCF-650A-496A-87A5-96E1C564B039}" type="slidenum">
              <a:rPr lang="en-GB" smtClean="0"/>
              <a:t>‹#›</a:t>
            </a:fld>
            <a:endParaRPr lang="en-GB"/>
          </a:p>
        </p:txBody>
      </p:sp>
    </p:spTree>
    <p:extLst>
      <p:ext uri="{BB962C8B-B14F-4D97-AF65-F5344CB8AC3E}">
        <p14:creationId xmlns:p14="http://schemas.microsoft.com/office/powerpoint/2010/main" val="319884137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3A27EE-C62D-484C-9D3F-0CD66DA2ACC1}"/>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E1C08A65-5546-4C85-8AF5-97E6E5B0E0C0}"/>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27E4BCD7-C789-4EFA-B0B5-921A98A636F5}"/>
              </a:ext>
            </a:extLst>
          </p:cNvPr>
          <p:cNvSpPr>
            <a:spLocks noGrp="1"/>
          </p:cNvSpPr>
          <p:nvPr>
            <p:ph type="dt" sz="half" idx="10"/>
          </p:nvPr>
        </p:nvSpPr>
        <p:spPr/>
        <p:txBody>
          <a:bodyPr/>
          <a:lstStyle/>
          <a:p>
            <a:fld id="{1A59F074-9D01-4CF7-825C-35254AAD7DD2}" type="datetimeFigureOut">
              <a:rPr lang="en-GB" smtClean="0"/>
              <a:t>25/05/2022</a:t>
            </a:fld>
            <a:endParaRPr lang="en-GB"/>
          </a:p>
        </p:txBody>
      </p:sp>
      <p:sp>
        <p:nvSpPr>
          <p:cNvPr id="5" name="Footer Placeholder 4">
            <a:extLst>
              <a:ext uri="{FF2B5EF4-FFF2-40B4-BE49-F238E27FC236}">
                <a16:creationId xmlns:a16="http://schemas.microsoft.com/office/drawing/2014/main" id="{CD200D5F-7D9A-4166-AC12-229EC024A76A}"/>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98B3BF11-32A9-4F5B-8E03-97CBC22F94BC}"/>
              </a:ext>
            </a:extLst>
          </p:cNvPr>
          <p:cNvSpPr>
            <a:spLocks noGrp="1"/>
          </p:cNvSpPr>
          <p:nvPr>
            <p:ph type="sldNum" sz="quarter" idx="12"/>
          </p:nvPr>
        </p:nvSpPr>
        <p:spPr/>
        <p:txBody>
          <a:bodyPr/>
          <a:lstStyle/>
          <a:p>
            <a:fld id="{CF6D7BCF-650A-496A-87A5-96E1C564B039}" type="slidenum">
              <a:rPr lang="en-GB" smtClean="0"/>
              <a:t>‹#›</a:t>
            </a:fld>
            <a:endParaRPr lang="en-GB"/>
          </a:p>
        </p:txBody>
      </p:sp>
    </p:spTree>
    <p:extLst>
      <p:ext uri="{BB962C8B-B14F-4D97-AF65-F5344CB8AC3E}">
        <p14:creationId xmlns:p14="http://schemas.microsoft.com/office/powerpoint/2010/main" val="4180098129"/>
      </p:ext>
    </p:extLst>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userDrawn="1">
  <p:cSld name="Title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11107546" y="6356351"/>
            <a:ext cx="681254" cy="365125"/>
          </a:xfrm>
          <a:prstGeom prst="rect">
            <a:avLst/>
          </a:prstGeom>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590400" y="1872798"/>
            <a:ext cx="536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590400" y="2327400"/>
            <a:ext cx="11017800" cy="3663000"/>
          </a:xfrm>
        </p:spPr>
        <p:txBody>
          <a:bodyPr/>
          <a:lstStyle>
            <a:lvl1pPr>
              <a:lnSpc>
                <a:spcPts val="2600"/>
              </a:lnSpc>
              <a:defRPr sz="2133"/>
            </a:lvl1pPr>
            <a:lvl2pPr marL="453589" indent="-453589">
              <a:lnSpc>
                <a:spcPts val="2600"/>
              </a:lnSpc>
              <a:defRPr sz="2133"/>
            </a:lvl2pPr>
            <a:lvl3pPr marL="907177" indent="-453589">
              <a:lnSpc>
                <a:spcPts val="2600"/>
              </a:lnSpc>
              <a:defRPr sz="2133"/>
            </a:lvl3pPr>
            <a:lvl4pPr marL="1360766" indent="-453589">
              <a:lnSpc>
                <a:spcPts val="2600"/>
              </a:lnSpc>
              <a:defRPr sz="2133"/>
            </a:lvl4pPr>
            <a:lvl5pPr marL="1814355" indent="-453589">
              <a:lnSpc>
                <a:spcPts val="2600"/>
              </a:lnSpc>
              <a:defRPr sz="2133"/>
            </a:lvl5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el 1">
            <a:extLst>
              <a:ext uri="{FF2B5EF4-FFF2-40B4-BE49-F238E27FC236}">
                <a16:creationId xmlns:a16="http://schemas.microsoft.com/office/drawing/2014/main" id="{04946405-6429-4EE3-9329-FF6E5526F371}"/>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
        <p:nvSpPr>
          <p:cNvPr id="6" name="Textplatzhalter 5">
            <a:extLst>
              <a:ext uri="{FF2B5EF4-FFF2-40B4-BE49-F238E27FC236}">
                <a16:creationId xmlns:a16="http://schemas.microsoft.com/office/drawing/2014/main" id="{6EE0778A-932A-4793-BF0E-632C848BAD25}"/>
              </a:ext>
            </a:extLst>
          </p:cNvPr>
          <p:cNvSpPr>
            <a:spLocks noGrp="1"/>
          </p:cNvSpPr>
          <p:nvPr>
            <p:ph type="body" sz="quarter" idx="14" hasCustomPrompt="1"/>
          </p:nvPr>
        </p:nvSpPr>
        <p:spPr>
          <a:xfrm>
            <a:off x="590551" y="6165000"/>
            <a:ext cx="5364163" cy="455400"/>
          </a:xfrm>
        </p:spPr>
        <p:txBody>
          <a:bodyPr>
            <a:noAutofit/>
          </a:bodyPr>
          <a:lstStyle>
            <a:lvl1pPr>
              <a:lnSpc>
                <a:spcPts val="1351"/>
              </a:lnSpc>
              <a:defRPr sz="1000"/>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657717993"/>
      </p:ext>
    </p:extLst>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userDrawn="1">
  <p:cSld name="Title + Text + Image">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11660400" y="69892"/>
            <a:ext cx="385972" cy="226761"/>
          </a:xfrm>
          <a:prstGeom prst="rect">
            <a:avLst/>
          </a:prstGeom>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6287400" y="1904400"/>
            <a:ext cx="5272200" cy="3810855"/>
          </a:xfrm>
        </p:spPr>
        <p:txBody>
          <a:bodyPr/>
          <a:lstStyle>
            <a:lvl1pPr>
              <a:defRPr/>
            </a:lvl1p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590400" y="1872798"/>
            <a:ext cx="5364000" cy="283411"/>
          </a:xfrm>
        </p:spPr>
        <p:txBody>
          <a:bodyPr>
            <a:noAutofit/>
          </a:bodyPr>
          <a:lstStyle>
            <a:lvl1pPr>
              <a:defRPr sz="1800"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a:t>
            </a:r>
            <a:r>
              <a:rPr lang="de-DE" dirty="0" err="1"/>
              <a:t>Subtitle</a:t>
            </a:r>
            <a:endParaRPr lang="de-DE" dirty="0"/>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590400" y="2327400"/>
            <a:ext cx="5364000" cy="366300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9" name="Textplatzhalter 4">
            <a:extLst>
              <a:ext uri="{FF2B5EF4-FFF2-40B4-BE49-F238E27FC236}">
                <a16:creationId xmlns:a16="http://schemas.microsoft.com/office/drawing/2014/main" id="{4359674F-CF32-4FA5-9124-DD44149261BE}"/>
              </a:ext>
            </a:extLst>
          </p:cNvPr>
          <p:cNvSpPr>
            <a:spLocks noGrp="1"/>
          </p:cNvSpPr>
          <p:nvPr>
            <p:ph type="body" sz="quarter" idx="18" hasCustomPrompt="1"/>
          </p:nvPr>
        </p:nvSpPr>
        <p:spPr>
          <a:xfrm>
            <a:off x="6240016" y="5823266"/>
            <a:ext cx="5364000" cy="278062"/>
          </a:xfrm>
        </p:spPr>
        <p:txBody>
          <a:bodyPr wrap="none">
            <a:noAutofit/>
          </a:bodyPr>
          <a:lstStyle>
            <a:lvl1pPr>
              <a:lnSpc>
                <a:spcPts val="1350"/>
              </a:lnSpc>
              <a:defRPr sz="1000" b="0"/>
            </a:lvl1pPr>
            <a:lvl2pPr marL="0" indent="0">
              <a:lnSpc>
                <a:spcPts val="1350"/>
              </a:lnSpc>
              <a:buFontTx/>
              <a:buNone/>
              <a:defRPr sz="1000" b="0"/>
            </a:lvl2pPr>
            <a:lvl3pPr marL="0" indent="0">
              <a:lnSpc>
                <a:spcPts val="1350"/>
              </a:lnSpc>
              <a:buFontTx/>
              <a:buNone/>
              <a:defRPr sz="1000" b="0"/>
            </a:lvl3pPr>
            <a:lvl4pPr marL="0" indent="0">
              <a:lnSpc>
                <a:spcPts val="1350"/>
              </a:lnSpc>
              <a:buFontTx/>
              <a:buNone/>
              <a:defRPr sz="1000" b="0"/>
            </a:lvl4pPr>
            <a:lvl5pPr marL="0" indent="0">
              <a:lnSpc>
                <a:spcPts val="1350"/>
              </a:lnSpc>
              <a:buFontTx/>
              <a:buNone/>
              <a:defRPr sz="1000" b="0"/>
            </a:lvl5pPr>
            <a:lvl6pPr marL="2286000" indent="0">
              <a:buNone/>
              <a:defRPr/>
            </a:lvl6pPr>
          </a:lstStyle>
          <a:p>
            <a:pPr lvl="0"/>
            <a:r>
              <a:rPr lang="en-US" noProof="0" dirty="0"/>
              <a:t>Caption</a:t>
            </a:r>
          </a:p>
        </p:txBody>
      </p:sp>
      <p:sp>
        <p:nvSpPr>
          <p:cNvPr id="4" name="Titel 3">
            <a:extLst>
              <a:ext uri="{FF2B5EF4-FFF2-40B4-BE49-F238E27FC236}">
                <a16:creationId xmlns:a16="http://schemas.microsoft.com/office/drawing/2014/main" id="{25D6EFE5-C676-44A1-95E3-7BF41C1B224B}"/>
              </a:ext>
            </a:extLst>
          </p:cNvPr>
          <p:cNvSpPr>
            <a:spLocks noGrp="1"/>
          </p:cNvSpPr>
          <p:nvPr>
            <p:ph type="title" hasCustomPrompt="1"/>
          </p:nvPr>
        </p:nvSpPr>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798E3C2C-C457-4971-B195-C7CE1F91188A}"/>
              </a:ext>
            </a:extLst>
          </p:cNvPr>
          <p:cNvSpPr>
            <a:spLocks noGrp="1"/>
          </p:cNvSpPr>
          <p:nvPr>
            <p:ph type="body" sz="quarter" idx="14" hasCustomPrompt="1"/>
          </p:nvPr>
        </p:nvSpPr>
        <p:spPr>
          <a:xfrm>
            <a:off x="590551" y="6165000"/>
            <a:ext cx="5364163" cy="455400"/>
          </a:xfrm>
        </p:spPr>
        <p:txBody>
          <a:bodyPr>
            <a:noAutofit/>
          </a:bodyPr>
          <a:lstStyle>
            <a:lvl1pPr>
              <a:lnSpc>
                <a:spcPts val="1350"/>
              </a:lnSpc>
              <a:defRPr sz="1000"/>
            </a:lvl1pPr>
            <a:lvl2pPr marL="0" indent="0">
              <a:lnSpc>
                <a:spcPts val="1350"/>
              </a:lnSpc>
              <a:buNone/>
              <a:defRPr sz="1000"/>
            </a:lvl2pPr>
            <a:lvl3pPr marL="0" indent="0">
              <a:lnSpc>
                <a:spcPts val="1350"/>
              </a:lnSpc>
              <a:buFont typeface="Arial" panose="020B0604020202020204" pitchFamily="34" charset="0"/>
              <a:buNone/>
              <a:defRPr sz="1000"/>
            </a:lvl3pPr>
            <a:lvl4pPr marL="0" indent="0">
              <a:lnSpc>
                <a:spcPts val="1350"/>
              </a:lnSpc>
              <a:buFont typeface="Arial" panose="020B0604020202020204" pitchFamily="34" charset="0"/>
              <a:buNone/>
              <a:defRPr sz="1000"/>
            </a:lvl4pPr>
            <a:lvl5pPr marL="0" indent="0">
              <a:lnSpc>
                <a:spcPts val="1350"/>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879619887"/>
      </p:ext>
    </p:extLst>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userDrawn="1">
  <p:cSld name="Title + Image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11660400" y="69892"/>
            <a:ext cx="385972" cy="226761"/>
          </a:xfrm>
          <a:prstGeom prst="rect">
            <a:avLst/>
          </a:prstGeom>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622800" y="1904400"/>
            <a:ext cx="5272200" cy="3810855"/>
          </a:xfrm>
        </p:spPr>
        <p:txBody>
          <a:body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6249600" y="1872798"/>
            <a:ext cx="5364000" cy="283411"/>
          </a:xfrm>
        </p:spPr>
        <p:txBody>
          <a:bodyPr>
            <a:noAutofit/>
          </a:bodyPr>
          <a:lstStyle>
            <a:lvl1pPr>
              <a:defRPr sz="1800"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6249600" y="2327400"/>
            <a:ext cx="5364000" cy="3663000"/>
          </a:xfrm>
        </p:spPr>
        <p:txBody>
          <a:bodyPr/>
          <a:lstStyle>
            <a:lvl1pPr>
              <a:defRPr/>
            </a:lvl1pPr>
          </a:lstStyle>
          <a:p>
            <a:pPr lvl="0"/>
            <a:r>
              <a:rPr lang="en-US" noProof="0" dirty="0"/>
              <a:t>First Level (Running Text)</a:t>
            </a:r>
          </a:p>
          <a:p>
            <a:pPr lvl="1"/>
            <a:r>
              <a:rPr lang="en-US" noProof="0" dirty="0"/>
              <a:t>Second Level</a:t>
            </a:r>
          </a:p>
          <a:p>
            <a:pPr lvl="2"/>
            <a:r>
              <a:rPr lang="en-US" noProof="0" dirty="0" err="1"/>
              <a:t>Zweite</a:t>
            </a:r>
            <a:r>
              <a:rPr lang="en-US" noProof="0" dirty="0"/>
              <a:t> Ebene</a:t>
            </a:r>
          </a:p>
          <a:p>
            <a:pPr lvl="3"/>
            <a:r>
              <a:rPr lang="en-US" noProof="0" dirty="0" err="1"/>
              <a:t>Dritte</a:t>
            </a:r>
            <a:r>
              <a:rPr lang="en-US" noProof="0" dirty="0"/>
              <a:t> Ebene</a:t>
            </a:r>
          </a:p>
          <a:p>
            <a:pPr lvl="4"/>
            <a:r>
              <a:rPr lang="en-US" noProof="0" dirty="0" err="1"/>
              <a:t>Vierte</a:t>
            </a:r>
            <a:r>
              <a:rPr lang="en-US" noProof="0" dirty="0"/>
              <a:t> Ebene</a:t>
            </a:r>
          </a:p>
        </p:txBody>
      </p:sp>
      <p:sp>
        <p:nvSpPr>
          <p:cNvPr id="4" name="Titel 3">
            <a:extLst>
              <a:ext uri="{FF2B5EF4-FFF2-40B4-BE49-F238E27FC236}">
                <a16:creationId xmlns:a16="http://schemas.microsoft.com/office/drawing/2014/main" id="{3BB9C48B-306B-4B7C-AF00-BA6C2F3CB515}"/>
              </a:ext>
            </a:extLst>
          </p:cNvPr>
          <p:cNvSpPr>
            <a:spLocks noGrp="1"/>
          </p:cNvSpPr>
          <p:nvPr>
            <p:ph type="title" hasCustomPrompt="1"/>
          </p:nvPr>
        </p:nvSpPr>
        <p:spPr>
          <a:xfrm>
            <a:off x="590400" y="770401"/>
            <a:ext cx="11017800" cy="1072089"/>
          </a:xfrm>
          <a:prstGeom prst="rect">
            <a:avLst/>
          </a:prstGeom>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E54D6B9B-188A-4CB1-80C1-74394219DCF1}"/>
              </a:ext>
            </a:extLst>
          </p:cNvPr>
          <p:cNvSpPr>
            <a:spLocks noGrp="1"/>
          </p:cNvSpPr>
          <p:nvPr>
            <p:ph type="body" sz="quarter" idx="14" hasCustomPrompt="1"/>
          </p:nvPr>
        </p:nvSpPr>
        <p:spPr>
          <a:xfrm>
            <a:off x="590551" y="6165000"/>
            <a:ext cx="5364163" cy="455400"/>
          </a:xfrm>
        </p:spPr>
        <p:txBody>
          <a:bodyPr>
            <a:noAutofit/>
          </a:bodyPr>
          <a:lstStyle>
            <a:lvl1pPr>
              <a:lnSpc>
                <a:spcPts val="1350"/>
              </a:lnSpc>
              <a:defRPr sz="1000"/>
            </a:lvl1pPr>
            <a:lvl2pPr marL="0" indent="0">
              <a:lnSpc>
                <a:spcPts val="1350"/>
              </a:lnSpc>
              <a:buNone/>
              <a:defRPr sz="1000"/>
            </a:lvl2pPr>
            <a:lvl3pPr marL="0" indent="0">
              <a:lnSpc>
                <a:spcPts val="1350"/>
              </a:lnSpc>
              <a:buFont typeface="Arial" panose="020B0604020202020204" pitchFamily="34" charset="0"/>
              <a:buNone/>
              <a:defRPr sz="1000"/>
            </a:lvl3pPr>
            <a:lvl4pPr marL="0" indent="0">
              <a:lnSpc>
                <a:spcPts val="1350"/>
              </a:lnSpc>
              <a:buFont typeface="Arial" panose="020B0604020202020204" pitchFamily="34" charset="0"/>
              <a:buNone/>
              <a:defRPr sz="1000"/>
            </a:lvl4pPr>
            <a:lvl5pPr marL="0" indent="0">
              <a:lnSpc>
                <a:spcPts val="1350"/>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1989316841"/>
      </p:ext>
    </p:extLst>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lgn="l">
              <a:defRPr/>
            </a:lvl1pPr>
          </a:lstStyle>
          <a:p>
            <a:r>
              <a:rPr kumimoji="0" lang="en-US"/>
              <a:t>Click to edit Master title style</a:t>
            </a:r>
          </a:p>
        </p:txBody>
      </p:sp>
      <p:sp>
        <p:nvSpPr>
          <p:cNvPr id="3" name="Espace réservé du contenu 2"/>
          <p:cNvSpPr>
            <a:spLocks noGrp="1"/>
          </p:cNvSpPr>
          <p:nvPr>
            <p:ph idx="1"/>
          </p:nvPr>
        </p:nvSpPr>
        <p:spPr/>
        <p:txBody>
          <a:bodyPr/>
          <a:lstStyle/>
          <a:p>
            <a:pPr lvl="0" eaLnBrk="1" latinLnBrk="0" hangingPunct="1"/>
            <a:r>
              <a:rPr lang="en-US" dirty="0"/>
              <a:t>Click to edit Master text styles</a:t>
            </a:r>
          </a:p>
          <a:p>
            <a:pPr lvl="1" eaLnBrk="1" latinLnBrk="0" hangingPunct="1"/>
            <a:r>
              <a:rPr lang="en-US" dirty="0"/>
              <a:t>Second level</a:t>
            </a:r>
          </a:p>
          <a:p>
            <a:pPr lvl="2" eaLnBrk="1" latinLnBrk="0" hangingPunct="1"/>
            <a:r>
              <a:rPr lang="en-US" dirty="0"/>
              <a:t>Third level</a:t>
            </a:r>
          </a:p>
          <a:p>
            <a:pPr lvl="3" eaLnBrk="1" latinLnBrk="0" hangingPunct="1"/>
            <a:r>
              <a:rPr lang="en-US" dirty="0"/>
              <a:t>Fourth level</a:t>
            </a:r>
          </a:p>
          <a:p>
            <a:pPr lvl="4" eaLnBrk="1" latinLnBrk="0" hangingPunct="1"/>
            <a:r>
              <a:rPr lang="en-US" dirty="0"/>
              <a:t>Fifth level</a:t>
            </a:r>
            <a:endParaRPr kumimoji="0" lang="en-US" dirty="0"/>
          </a:p>
        </p:txBody>
      </p:sp>
    </p:spTree>
    <p:extLst>
      <p:ext uri="{BB962C8B-B14F-4D97-AF65-F5344CB8AC3E}">
        <p14:creationId xmlns:p14="http://schemas.microsoft.com/office/powerpoint/2010/main" val="1426010378"/>
      </p:ext>
    </p:extLst>
  </p:cSld>
  <p:clrMapOvr>
    <a:masterClrMapping/>
  </p:clrMapOvr>
  <mc:AlternateContent xmlns:mc="http://schemas.openxmlformats.org/markup-compatibility/2006" xmlns:p14="http://schemas.microsoft.com/office/powerpoint/2010/main">
    <mc:Choice Requires="p14">
      <p:transition spd="med">
        <p14:prism isContent="1"/>
      </p:transition>
    </mc:Choice>
    <mc:Fallback xmlns="">
      <p:transition spd="med">
        <p:fade/>
      </p:transition>
    </mc:Fallback>
  </mc:AlternateContent>
</p:sldLayout>
</file>

<file path=ppt/slideLayouts/slideLayout104.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2273809502"/>
      </p:ext>
    </p:extLst>
  </p:cSld>
  <p:clrMapOvr>
    <a:masterClrMapping/>
  </p:clrMapOvr>
  <mc:AlternateContent xmlns:mc="http://schemas.openxmlformats.org/markup-compatibility/2006" xmlns:p14="http://schemas.microsoft.com/office/powerpoint/2010/main">
    <mc:Choice Requires="p14">
      <p:transition spd="med">
        <p14:prism isContent="1"/>
      </p:transition>
    </mc:Choice>
    <mc:Fallback xmlns="">
      <p:transition spd="med">
        <p:fade/>
      </p:transition>
    </mc:Fallback>
  </mc:AlternateContent>
</p:sldLayout>
</file>

<file path=ppt/slideLayouts/slideLayout105.xml><?xml version="1.0" encoding="utf-8"?>
<p:sldLayout xmlns:a="http://schemas.openxmlformats.org/drawingml/2006/main" xmlns:r="http://schemas.openxmlformats.org/officeDocument/2006/relationships" xmlns:p="http://schemas.openxmlformats.org/presentationml/2006/main" showMasterSp="0" preserve="1">
  <p:cSld name="3_Diapositive de titre">
    <p:bg>
      <p:bgRef idx="1001">
        <a:schemeClr val="bg2"/>
      </p:bgRef>
    </p:bg>
    <p:spTree>
      <p:nvGrpSpPr>
        <p:cNvPr id="1" name=""/>
        <p:cNvGrpSpPr/>
        <p:nvPr/>
      </p:nvGrpSpPr>
      <p:grpSpPr>
        <a:xfrm>
          <a:off x="0" y="0"/>
          <a:ext cx="0" cy="0"/>
          <a:chOff x="0" y="0"/>
          <a:chExt cx="0" cy="0"/>
        </a:xfrm>
      </p:grpSpPr>
      <p:pic>
        <p:nvPicPr>
          <p:cNvPr id="3" name="Image 2" descr="LOGOfin.eps"/>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5355635" y="2420889"/>
            <a:ext cx="1563273" cy="1467041"/>
          </a:xfrm>
          <a:prstGeom prst="rect">
            <a:avLst/>
          </a:prstGeom>
        </p:spPr>
      </p:pic>
    </p:spTree>
    <p:extLst>
      <p:ext uri="{BB962C8B-B14F-4D97-AF65-F5344CB8AC3E}">
        <p14:creationId xmlns:p14="http://schemas.microsoft.com/office/powerpoint/2010/main" val="3630965969"/>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prism isContent="1"/>
      </p:transition>
    </mc:Choice>
    <mc:Fallback xmlns="">
      <p:transition spd="med">
        <p:fade/>
      </p:transition>
    </mc:Fallback>
  </mc:AlternateContent>
</p:sldLayout>
</file>

<file path=ppt/slideLayouts/slideLayout106.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lgn="l">
              <a:defRPr/>
            </a:lvl1pPr>
          </a:lstStyle>
          <a:p>
            <a:r>
              <a:rPr kumimoji="0" lang="en-US"/>
              <a:t>Click to edit Master title style</a:t>
            </a:r>
          </a:p>
        </p:txBody>
      </p:sp>
      <p:sp>
        <p:nvSpPr>
          <p:cNvPr id="3" name="Espace réservé du contenu 2"/>
          <p:cNvSpPr>
            <a:spLocks noGrp="1"/>
          </p:cNvSpPr>
          <p:nvPr>
            <p:ph idx="1"/>
          </p:nvPr>
        </p:nvSpPr>
        <p:spPr/>
        <p:txBody>
          <a:bodyPr/>
          <a:lstStyle/>
          <a:p>
            <a:pPr lvl="0" eaLnBrk="1" latinLnBrk="0" hangingPunct="1"/>
            <a:r>
              <a:rPr lang="en-US" dirty="0"/>
              <a:t>Click to edit Master text styles</a:t>
            </a:r>
          </a:p>
          <a:p>
            <a:pPr lvl="1" eaLnBrk="1" latinLnBrk="0" hangingPunct="1"/>
            <a:r>
              <a:rPr lang="en-US" dirty="0"/>
              <a:t>Second level</a:t>
            </a:r>
          </a:p>
          <a:p>
            <a:pPr lvl="2" eaLnBrk="1" latinLnBrk="0" hangingPunct="1"/>
            <a:r>
              <a:rPr lang="en-US" dirty="0"/>
              <a:t>Third level</a:t>
            </a:r>
          </a:p>
          <a:p>
            <a:pPr lvl="3" eaLnBrk="1" latinLnBrk="0" hangingPunct="1"/>
            <a:r>
              <a:rPr lang="en-US" dirty="0"/>
              <a:t>Fourth level</a:t>
            </a:r>
          </a:p>
          <a:p>
            <a:pPr lvl="4" eaLnBrk="1" latinLnBrk="0" hangingPunct="1"/>
            <a:r>
              <a:rPr lang="en-US" dirty="0"/>
              <a:t>Fifth level</a:t>
            </a:r>
            <a:endParaRPr kumimoji="0" lang="en-US" dirty="0"/>
          </a:p>
        </p:txBody>
      </p:sp>
    </p:spTree>
    <p:extLst>
      <p:ext uri="{BB962C8B-B14F-4D97-AF65-F5344CB8AC3E}">
        <p14:creationId xmlns:p14="http://schemas.microsoft.com/office/powerpoint/2010/main" val="2833438643"/>
      </p:ext>
    </p:extLst>
  </p:cSld>
  <p:clrMapOvr>
    <a:masterClrMapping/>
  </p:clrMapOvr>
  <mc:AlternateContent xmlns:mc="http://schemas.openxmlformats.org/markup-compatibility/2006" xmlns:p14="http://schemas.microsoft.com/office/powerpoint/2010/main">
    <mc:Choice Requires="p14">
      <p:transition spd="med">
        <p14:prism isContent="1"/>
      </p:transition>
    </mc:Choice>
    <mc:Fallback xmlns="">
      <p:transition spd="med">
        <p:fade/>
      </p:transition>
    </mc:Fallback>
  </mc:AlternateContent>
</p:sldLayout>
</file>

<file path=ppt/slideLayouts/slideLayout107.xml><?xml version="1.0" encoding="utf-8"?>
<p:sldLayout xmlns:a="http://schemas.openxmlformats.org/drawingml/2006/main" xmlns:r="http://schemas.openxmlformats.org/officeDocument/2006/relationships" xmlns:p="http://schemas.openxmlformats.org/presentationml/2006/main" preserve="1" userDrawn="1">
  <p:cSld name="V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2332786572"/>
      </p:ext>
    </p:extLst>
  </p:cSld>
  <p:clrMapOvr>
    <a:masterClrMapping/>
  </p:clrMapOvr>
  <mc:AlternateContent xmlns:mc="http://schemas.openxmlformats.org/markup-compatibility/2006" xmlns:p14="http://schemas.microsoft.com/office/powerpoint/2010/main">
    <mc:Choice Requires="p14">
      <p:transition spd="med">
        <p14:prism isContent="1"/>
      </p:transition>
    </mc:Choice>
    <mc:Fallback xmlns="">
      <p:transition spd="med">
        <p:fade/>
      </p:transition>
    </mc:Fallback>
  </mc:AlternateContent>
</p:sldLayout>
</file>

<file path=ppt/slideLayouts/slideLayout108.xml><?xml version="1.0" encoding="utf-8"?>
<p:sldLayout xmlns:a="http://schemas.openxmlformats.org/drawingml/2006/main" xmlns:r="http://schemas.openxmlformats.org/officeDocument/2006/relationships" xmlns:p="http://schemas.openxmlformats.org/presentationml/2006/main" showMasterSp="0" preserve="1">
  <p:cSld name="4_Diapositive de titre">
    <p:bg>
      <p:bgRef idx="1001">
        <a:schemeClr val="bg2"/>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558824059"/>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prism isContent="1"/>
      </p:transition>
    </mc:Choice>
    <mc:Fallback xmlns="">
      <p:transition spd="med">
        <p:fade/>
      </p:transition>
    </mc:Fallback>
  </mc:AlternateContent>
</p:sldLayout>
</file>

<file path=ppt/slideLayouts/slideLayout109.xml><?xml version="1.0" encoding="utf-8"?>
<p:sldLayout xmlns:a="http://schemas.openxmlformats.org/drawingml/2006/main" xmlns:r="http://schemas.openxmlformats.org/officeDocument/2006/relationships" xmlns:p="http://schemas.openxmlformats.org/presentationml/2006/main" showMasterSp="0" preserve="1">
  <p:cSld name="3_Diapositive de titre">
    <p:bg>
      <p:bgRef idx="1001">
        <a:schemeClr val="bg2"/>
      </p:bgRef>
    </p:bg>
    <p:spTree>
      <p:nvGrpSpPr>
        <p:cNvPr id="1" name=""/>
        <p:cNvGrpSpPr/>
        <p:nvPr/>
      </p:nvGrpSpPr>
      <p:grpSpPr>
        <a:xfrm>
          <a:off x="0" y="0"/>
          <a:ext cx="0" cy="0"/>
          <a:chOff x="0" y="0"/>
          <a:chExt cx="0" cy="0"/>
        </a:xfrm>
      </p:grpSpPr>
      <p:pic>
        <p:nvPicPr>
          <p:cNvPr id="3" name="Image 2" descr="LOGOfin.eps"/>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5355635" y="2420889"/>
            <a:ext cx="1563273" cy="1467041"/>
          </a:xfrm>
          <a:prstGeom prst="rect">
            <a:avLst/>
          </a:prstGeom>
        </p:spPr>
      </p:pic>
    </p:spTree>
    <p:extLst>
      <p:ext uri="{BB962C8B-B14F-4D97-AF65-F5344CB8AC3E}">
        <p14:creationId xmlns:p14="http://schemas.microsoft.com/office/powerpoint/2010/main" val="416632361"/>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prism isContent="1"/>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793D7615-8C5D-4D4E-A7D6-B56039B0438F}"/>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25C4C6B4-6C21-4DB5-B701-60FE3479030A}"/>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E20EFDB8-AF48-404D-9DB0-BBAEB3382DA2}"/>
              </a:ext>
            </a:extLst>
          </p:cNvPr>
          <p:cNvSpPr>
            <a:spLocks noGrp="1"/>
          </p:cNvSpPr>
          <p:nvPr>
            <p:ph type="dt" sz="half" idx="10"/>
          </p:nvPr>
        </p:nvSpPr>
        <p:spPr/>
        <p:txBody>
          <a:bodyPr/>
          <a:lstStyle/>
          <a:p>
            <a:fld id="{1A59F074-9D01-4CF7-825C-35254AAD7DD2}" type="datetimeFigureOut">
              <a:rPr lang="en-GB" smtClean="0"/>
              <a:t>25/05/2022</a:t>
            </a:fld>
            <a:endParaRPr lang="en-GB"/>
          </a:p>
        </p:txBody>
      </p:sp>
      <p:sp>
        <p:nvSpPr>
          <p:cNvPr id="5" name="Footer Placeholder 4">
            <a:extLst>
              <a:ext uri="{FF2B5EF4-FFF2-40B4-BE49-F238E27FC236}">
                <a16:creationId xmlns:a16="http://schemas.microsoft.com/office/drawing/2014/main" id="{F8A36175-55E8-4B08-BB13-2F3963D2E745}"/>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7C5450A8-6ECC-47DE-9773-D96FB9BC463A}"/>
              </a:ext>
            </a:extLst>
          </p:cNvPr>
          <p:cNvSpPr>
            <a:spLocks noGrp="1"/>
          </p:cNvSpPr>
          <p:nvPr>
            <p:ph type="sldNum" sz="quarter" idx="12"/>
          </p:nvPr>
        </p:nvSpPr>
        <p:spPr/>
        <p:txBody>
          <a:bodyPr/>
          <a:lstStyle/>
          <a:p>
            <a:fld id="{CF6D7BCF-650A-496A-87A5-96E1C564B039}" type="slidenum">
              <a:rPr lang="en-GB" smtClean="0"/>
              <a:t>‹#›</a:t>
            </a:fld>
            <a:endParaRPr lang="en-GB"/>
          </a:p>
        </p:txBody>
      </p:sp>
    </p:spTree>
    <p:extLst>
      <p:ext uri="{BB962C8B-B14F-4D97-AF65-F5344CB8AC3E}">
        <p14:creationId xmlns:p14="http://schemas.microsoft.com/office/powerpoint/2010/main" val="4275137727"/>
      </p:ext>
    </p:extLst>
  </p:cSld>
  <p:clrMapOvr>
    <a:masterClrMapping/>
  </p:clrMapOvr>
</p:sldLayout>
</file>

<file path=ppt/slideLayouts/slideLayout110.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8"/>
            <a:ext cx="10363200" cy="1470025"/>
          </a:xfrm>
          <a:prstGeom prst="rect">
            <a:avLst/>
          </a:prstGeom>
        </p:spPr>
        <p:txBody>
          <a:bodyPr/>
          <a:lstStyle>
            <a:lvl1pPr>
              <a:defRPr>
                <a:effectLst/>
              </a:defRPr>
            </a:lvl1pPr>
          </a:lstStyle>
          <a:p>
            <a:r>
              <a:rPr lang="en-US" dirty="0"/>
              <a:t>Click to edit Master title style</a:t>
            </a:r>
          </a:p>
        </p:txBody>
      </p:sp>
      <p:sp>
        <p:nvSpPr>
          <p:cNvPr id="3" name="Subtitle 2"/>
          <p:cNvSpPr>
            <a:spLocks noGrp="1"/>
          </p:cNvSpPr>
          <p:nvPr>
            <p:ph type="subTitle" idx="1"/>
          </p:nvPr>
        </p:nvSpPr>
        <p:spPr>
          <a:xfrm>
            <a:off x="1828800" y="3886200"/>
            <a:ext cx="8534400" cy="1752600"/>
          </a:xfrm>
          <a:prstGeom prst="rect">
            <a:avLst/>
          </a:prstGeom>
        </p:spPr>
        <p:txBody>
          <a:bodyPr vert="horz"/>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Tree>
    <p:extLst>
      <p:ext uri="{BB962C8B-B14F-4D97-AF65-F5344CB8AC3E}">
        <p14:creationId xmlns:p14="http://schemas.microsoft.com/office/powerpoint/2010/main" val="1875106484"/>
      </p:ext>
    </p:extLst>
  </p:cSld>
  <p:clrMapOvr>
    <a:masterClrMapping/>
  </p:clrMapOvr>
</p:sldLayout>
</file>

<file path=ppt/slideLayouts/slideLayout111.xml><?xml version="1.0" encoding="utf-8"?>
<p:sldLayout xmlns:a="http://schemas.openxmlformats.org/drawingml/2006/main" xmlns:r="http://schemas.openxmlformats.org/officeDocument/2006/relationships" xmlns:p="http://schemas.openxmlformats.org/presentationml/2006/main" type="twoObj">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a:xfrm>
            <a:off x="609600" y="274639"/>
            <a:ext cx="9956800" cy="1143000"/>
          </a:xfrm>
        </p:spPr>
        <p:txBody>
          <a:bodyPr/>
          <a:lstStyle/>
          <a:p>
            <a:r>
              <a:rPr kumimoji="0" lang="fr-CH"/>
              <a:t>Click to edit Master title style</a:t>
            </a:r>
            <a:endParaRPr kumimoji="0" lang="en-US"/>
          </a:p>
        </p:txBody>
      </p:sp>
      <p:sp>
        <p:nvSpPr>
          <p:cNvPr id="3" name="Espace réservé du contenu 2"/>
          <p:cNvSpPr>
            <a:spLocks noGrp="1"/>
          </p:cNvSpPr>
          <p:nvPr>
            <p:ph sz="half" idx="1"/>
          </p:nvPr>
        </p:nvSpPr>
        <p:spPr>
          <a:xfrm>
            <a:off x="609600" y="1600201"/>
            <a:ext cx="4876800" cy="4350384"/>
          </a:xfrm>
        </p:spPr>
        <p:txBody>
          <a:bodyPr/>
          <a:lstStyle>
            <a:lvl1pPr>
              <a:defRPr sz="3467"/>
            </a:lvl1pPr>
            <a:lvl2pPr>
              <a:defRPr sz="2933"/>
            </a:lvl2pPr>
            <a:lvl3pPr>
              <a:defRPr sz="2667"/>
            </a:lvl3pPr>
            <a:lvl4pPr>
              <a:defRPr sz="2400"/>
            </a:lvl4pPr>
            <a:lvl5pPr>
              <a:defRPr sz="2400"/>
            </a:lvl5pPr>
          </a:lstStyle>
          <a:p>
            <a:pPr lvl="0" eaLnBrk="1" latinLnBrk="0" hangingPunct="1"/>
            <a:r>
              <a:rPr lang="fr-CH"/>
              <a:t>Click to edit Master text styles</a:t>
            </a:r>
          </a:p>
          <a:p>
            <a:pPr lvl="1" eaLnBrk="1" latinLnBrk="0" hangingPunct="1"/>
            <a:r>
              <a:rPr lang="fr-CH"/>
              <a:t>Second level</a:t>
            </a:r>
          </a:p>
          <a:p>
            <a:pPr lvl="2" eaLnBrk="1" latinLnBrk="0" hangingPunct="1"/>
            <a:r>
              <a:rPr lang="fr-CH"/>
              <a:t>Third level</a:t>
            </a:r>
          </a:p>
          <a:p>
            <a:pPr lvl="3" eaLnBrk="1" latinLnBrk="0" hangingPunct="1"/>
            <a:r>
              <a:rPr lang="fr-CH"/>
              <a:t>Fourth level</a:t>
            </a:r>
          </a:p>
          <a:p>
            <a:pPr lvl="4" eaLnBrk="1" latinLnBrk="0" hangingPunct="1"/>
            <a:r>
              <a:rPr lang="fr-CH"/>
              <a:t>Fifth level</a:t>
            </a:r>
            <a:endParaRPr kumimoji="0" lang="en-US"/>
          </a:p>
        </p:txBody>
      </p:sp>
      <p:sp>
        <p:nvSpPr>
          <p:cNvPr id="4" name="Espace réservé du contenu 3"/>
          <p:cNvSpPr>
            <a:spLocks noGrp="1"/>
          </p:cNvSpPr>
          <p:nvPr>
            <p:ph sz="half" idx="2"/>
          </p:nvPr>
        </p:nvSpPr>
        <p:spPr>
          <a:xfrm>
            <a:off x="5689600" y="1600201"/>
            <a:ext cx="4876800" cy="4350385"/>
          </a:xfrm>
        </p:spPr>
        <p:txBody>
          <a:bodyPr/>
          <a:lstStyle>
            <a:lvl1pPr>
              <a:defRPr sz="3467"/>
            </a:lvl1pPr>
            <a:lvl2pPr>
              <a:defRPr sz="2933"/>
            </a:lvl2pPr>
            <a:lvl3pPr>
              <a:defRPr sz="2667"/>
            </a:lvl3pPr>
            <a:lvl4pPr>
              <a:defRPr sz="2400"/>
            </a:lvl4pPr>
            <a:lvl5pPr>
              <a:defRPr sz="2400"/>
            </a:lvl5pPr>
          </a:lstStyle>
          <a:p>
            <a:pPr lvl="0" eaLnBrk="1" latinLnBrk="0" hangingPunct="1"/>
            <a:r>
              <a:rPr lang="fr-CH"/>
              <a:t>Click to edit Master text styles</a:t>
            </a:r>
          </a:p>
          <a:p>
            <a:pPr lvl="1" eaLnBrk="1" latinLnBrk="0" hangingPunct="1"/>
            <a:r>
              <a:rPr lang="fr-CH"/>
              <a:t>Second level</a:t>
            </a:r>
          </a:p>
          <a:p>
            <a:pPr lvl="2" eaLnBrk="1" latinLnBrk="0" hangingPunct="1"/>
            <a:r>
              <a:rPr lang="fr-CH"/>
              <a:t>Third level</a:t>
            </a:r>
          </a:p>
          <a:p>
            <a:pPr lvl="3" eaLnBrk="1" latinLnBrk="0" hangingPunct="1"/>
            <a:r>
              <a:rPr lang="fr-CH"/>
              <a:t>Fourth level</a:t>
            </a:r>
          </a:p>
          <a:p>
            <a:pPr lvl="4" eaLnBrk="1" latinLnBrk="0" hangingPunct="1"/>
            <a:r>
              <a:rPr lang="fr-CH"/>
              <a:t>Fifth level</a:t>
            </a:r>
            <a:endParaRPr kumimoji="0" lang="en-US"/>
          </a:p>
        </p:txBody>
      </p:sp>
      <p:sp>
        <p:nvSpPr>
          <p:cNvPr id="8" name="Date Placeholder 1"/>
          <p:cNvSpPr>
            <a:spLocks noGrp="1"/>
          </p:cNvSpPr>
          <p:nvPr>
            <p:ph type="dt" sz="half" idx="10"/>
          </p:nvPr>
        </p:nvSpPr>
        <p:spPr>
          <a:xfrm>
            <a:off x="3959113" y="6362378"/>
            <a:ext cx="2844800" cy="365125"/>
          </a:xfrm>
          <a:prstGeom prst="rect">
            <a:avLst/>
          </a:prstGeom>
        </p:spPr>
        <p:txBody>
          <a:bodyPr vert="horz" lIns="91440" tIns="45720" rIns="91440" bIns="45720" rtlCol="0" anchor="ctr"/>
          <a:lstStyle>
            <a:lvl1pPr algn="l">
              <a:defRPr sz="1600">
                <a:solidFill>
                  <a:schemeClr val="tx1">
                    <a:tint val="75000"/>
                  </a:schemeClr>
                </a:solidFill>
              </a:defRPr>
            </a:lvl1pPr>
          </a:lstStyle>
          <a:p>
            <a:r>
              <a:rPr lang="en-US"/>
              <a:t>23/11/2018</a:t>
            </a:r>
            <a:endParaRPr lang="en-US" dirty="0"/>
          </a:p>
        </p:txBody>
      </p:sp>
      <p:sp>
        <p:nvSpPr>
          <p:cNvPr id="9" name="Footer Placeholder 2"/>
          <p:cNvSpPr>
            <a:spLocks noGrp="1"/>
          </p:cNvSpPr>
          <p:nvPr>
            <p:ph type="ftr" sz="quarter" idx="3"/>
          </p:nvPr>
        </p:nvSpPr>
        <p:spPr>
          <a:xfrm>
            <a:off x="6910341" y="6356351"/>
            <a:ext cx="3860800" cy="365125"/>
          </a:xfrm>
          <a:prstGeom prst="rect">
            <a:avLst/>
          </a:prstGeom>
        </p:spPr>
        <p:txBody>
          <a:bodyPr vert="horz" lIns="91440" tIns="45720" rIns="91440" bIns="45720" rtlCol="0" anchor="ctr"/>
          <a:lstStyle>
            <a:lvl1pPr algn="ctr">
              <a:defRPr sz="1600">
                <a:solidFill>
                  <a:schemeClr val="tx1">
                    <a:tint val="75000"/>
                  </a:schemeClr>
                </a:solidFill>
              </a:defRPr>
            </a:lvl1pPr>
          </a:lstStyle>
          <a:p>
            <a:r>
              <a:rPr lang="en-US"/>
              <a:t>Etude FCC</a:t>
            </a:r>
            <a:endParaRPr lang="en-US" dirty="0"/>
          </a:p>
        </p:txBody>
      </p:sp>
      <p:sp>
        <p:nvSpPr>
          <p:cNvPr id="10" name="Slide Number Placeholder 3"/>
          <p:cNvSpPr>
            <a:spLocks noGrp="1"/>
          </p:cNvSpPr>
          <p:nvPr>
            <p:ph type="sldNum" sz="quarter" idx="4"/>
          </p:nvPr>
        </p:nvSpPr>
        <p:spPr>
          <a:xfrm>
            <a:off x="10913835" y="6356351"/>
            <a:ext cx="668565" cy="365125"/>
          </a:xfrm>
          <a:prstGeom prst="rect">
            <a:avLst/>
          </a:prstGeom>
        </p:spPr>
        <p:txBody>
          <a:bodyPr vert="horz" lIns="91440" tIns="45720" rIns="91440" bIns="45720" rtlCol="0" anchor="ctr"/>
          <a:lstStyle>
            <a:lvl1pPr algn="r">
              <a:defRPr sz="1600">
                <a:solidFill>
                  <a:schemeClr val="tx1">
                    <a:tint val="75000"/>
                  </a:schemeClr>
                </a:solidFill>
              </a:defRPr>
            </a:lvl1pPr>
          </a:lstStyle>
          <a:p>
            <a:fld id="{17918391-D411-FE40-AAD7-861AE5233E0E}" type="slidenum">
              <a:rPr lang="en-US" smtClean="0"/>
              <a:pPr/>
              <a:t>‹#›</a:t>
            </a:fld>
            <a:endParaRPr lang="en-US" dirty="0"/>
          </a:p>
        </p:txBody>
      </p:sp>
    </p:spTree>
    <p:extLst>
      <p:ext uri="{BB962C8B-B14F-4D97-AF65-F5344CB8AC3E}">
        <p14:creationId xmlns:p14="http://schemas.microsoft.com/office/powerpoint/2010/main" val="2021462599"/>
      </p:ext>
    </p:extLst>
  </p:cSld>
  <p:clrMapOvr>
    <a:masterClrMapping/>
  </p:clrMapOvr>
</p:sldLayout>
</file>

<file path=ppt/slideLayouts/slideLayout112.xml><?xml version="1.0" encoding="utf-8"?>
<p:sldLayout xmlns:a="http://schemas.openxmlformats.org/drawingml/2006/main" xmlns:r="http://schemas.openxmlformats.org/officeDocument/2006/relationships" xmlns:p="http://schemas.openxmlformats.org/presentationml/2006/main" type="titleOnly">
  <p:cSld name="Titre seul">
    <p:spTree>
      <p:nvGrpSpPr>
        <p:cNvPr id="1" name=""/>
        <p:cNvGrpSpPr/>
        <p:nvPr/>
      </p:nvGrpSpPr>
      <p:grpSpPr>
        <a:xfrm>
          <a:off x="0" y="0"/>
          <a:ext cx="0" cy="0"/>
          <a:chOff x="0" y="0"/>
          <a:chExt cx="0" cy="0"/>
        </a:xfrm>
      </p:grpSpPr>
      <p:sp>
        <p:nvSpPr>
          <p:cNvPr id="2" name="Titre 1"/>
          <p:cNvSpPr>
            <a:spLocks noGrp="1"/>
          </p:cNvSpPr>
          <p:nvPr>
            <p:ph type="title"/>
          </p:nvPr>
        </p:nvSpPr>
        <p:spPr>
          <a:xfrm>
            <a:off x="609600" y="274320"/>
            <a:ext cx="9960864" cy="1143000"/>
          </a:xfrm>
        </p:spPr>
        <p:txBody>
          <a:bodyPr anchor="ctr"/>
          <a:lstStyle>
            <a:lvl1pPr algn="l">
              <a:defRPr sz="4600"/>
            </a:lvl1pPr>
          </a:lstStyle>
          <a:p>
            <a:r>
              <a:rPr kumimoji="0" lang="fr-CH"/>
              <a:t>Click to edit Master title style</a:t>
            </a:r>
            <a:endParaRPr kumimoji="0" lang="en-US"/>
          </a:p>
        </p:txBody>
      </p:sp>
      <p:sp>
        <p:nvSpPr>
          <p:cNvPr id="3" name="Date Placeholder 1"/>
          <p:cNvSpPr>
            <a:spLocks noGrp="1"/>
          </p:cNvSpPr>
          <p:nvPr>
            <p:ph type="dt" sz="half" idx="2"/>
          </p:nvPr>
        </p:nvSpPr>
        <p:spPr>
          <a:xfrm>
            <a:off x="3959113" y="6362378"/>
            <a:ext cx="28448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EC313C2E-7FA5-4B7C-A308-45FA82448DF2}" type="datetime1">
              <a:rPr lang="en-US" smtClean="0"/>
              <a:t>5/25/2022</a:t>
            </a:fld>
            <a:endParaRPr lang="en-US" dirty="0"/>
          </a:p>
        </p:txBody>
      </p:sp>
      <p:sp>
        <p:nvSpPr>
          <p:cNvPr id="4" name="Footer Placeholder 2"/>
          <p:cNvSpPr>
            <a:spLocks noGrp="1"/>
          </p:cNvSpPr>
          <p:nvPr>
            <p:ph type="ftr" sz="quarter" idx="3"/>
          </p:nvPr>
        </p:nvSpPr>
        <p:spPr>
          <a:xfrm>
            <a:off x="6910341" y="6356351"/>
            <a:ext cx="38608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r>
              <a:rPr lang="en-US" dirty="0"/>
              <a:t>Document reference</a:t>
            </a:r>
          </a:p>
        </p:txBody>
      </p:sp>
      <p:sp>
        <p:nvSpPr>
          <p:cNvPr id="5" name="Slide Number Placeholder 3"/>
          <p:cNvSpPr>
            <a:spLocks noGrp="1"/>
          </p:cNvSpPr>
          <p:nvPr>
            <p:ph type="sldNum" sz="quarter" idx="4"/>
          </p:nvPr>
        </p:nvSpPr>
        <p:spPr>
          <a:xfrm>
            <a:off x="10913835" y="6356351"/>
            <a:ext cx="668565"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17918391-D411-FE40-AAD7-861AE5233E0E}" type="slidenum">
              <a:rPr lang="en-US" smtClean="0"/>
              <a:pPr/>
              <a:t>‹#›</a:t>
            </a:fld>
            <a:endParaRPr lang="en-US" dirty="0"/>
          </a:p>
        </p:txBody>
      </p:sp>
    </p:spTree>
    <p:extLst>
      <p:ext uri="{BB962C8B-B14F-4D97-AF65-F5344CB8AC3E}">
        <p14:creationId xmlns:p14="http://schemas.microsoft.com/office/powerpoint/2010/main" val="1728955539"/>
      </p:ext>
    </p:extLst>
  </p:cSld>
  <p:clrMapOvr>
    <a:masterClrMapping/>
  </p:clrMapOvr>
</p:sldLayout>
</file>

<file path=ppt/slideLayouts/slideLayout113.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A3D3CB2-CB46-4D73-9AF3-8191DEA4D6E1}" type="datetimeFigureOut">
              <a:rPr lang="en-GB" smtClean="0"/>
              <a:t>25/05/2022</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ECF4100A-E962-4EDC-8177-67B64A99A009}" type="slidenum">
              <a:rPr lang="en-GB" smtClean="0"/>
              <a:t>‹#›</a:t>
            </a:fld>
            <a:endParaRPr lang="en-GB"/>
          </a:p>
        </p:txBody>
      </p:sp>
    </p:spTree>
    <p:extLst>
      <p:ext uri="{BB962C8B-B14F-4D97-AF65-F5344CB8AC3E}">
        <p14:creationId xmlns:p14="http://schemas.microsoft.com/office/powerpoint/2010/main" val="2819827990"/>
      </p:ext>
    </p:extLst>
  </p:cSld>
  <p:clrMapOvr>
    <a:masterClrMapping/>
  </p:clrMapOvr>
</p:sldLayout>
</file>

<file path=ppt/slideLayouts/slideLayout114.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lgn="l">
              <a:defRPr/>
            </a:lvl1pPr>
          </a:lstStyle>
          <a:p>
            <a:r>
              <a:rPr kumimoji="0" lang="en-US"/>
              <a:t>Click to edit Master title style</a:t>
            </a:r>
          </a:p>
        </p:txBody>
      </p:sp>
      <p:sp>
        <p:nvSpPr>
          <p:cNvPr id="3" name="Espace réservé du contenu 2"/>
          <p:cNvSpPr>
            <a:spLocks noGrp="1"/>
          </p:cNvSpPr>
          <p:nvPr>
            <p:ph idx="1"/>
          </p:nvPr>
        </p:nvSpPr>
        <p:spPr/>
        <p:txBody>
          <a:bodyPr/>
          <a:lstStyle/>
          <a:p>
            <a:pPr lvl="0" eaLnBrk="1" latinLnBrk="0" hangingPunct="1"/>
            <a:r>
              <a:rPr lang="en-US" dirty="0"/>
              <a:t>Click to edit Master text styles</a:t>
            </a:r>
          </a:p>
          <a:p>
            <a:pPr lvl="1" eaLnBrk="1" latinLnBrk="0" hangingPunct="1"/>
            <a:r>
              <a:rPr lang="en-US" dirty="0"/>
              <a:t>Second level</a:t>
            </a:r>
          </a:p>
          <a:p>
            <a:pPr lvl="2" eaLnBrk="1" latinLnBrk="0" hangingPunct="1"/>
            <a:r>
              <a:rPr lang="en-US" dirty="0"/>
              <a:t>Third level</a:t>
            </a:r>
          </a:p>
          <a:p>
            <a:pPr lvl="3" eaLnBrk="1" latinLnBrk="0" hangingPunct="1"/>
            <a:r>
              <a:rPr lang="en-US" dirty="0"/>
              <a:t>Fourth level</a:t>
            </a:r>
          </a:p>
          <a:p>
            <a:pPr lvl="4" eaLnBrk="1" latinLnBrk="0" hangingPunct="1"/>
            <a:r>
              <a:rPr lang="en-US" dirty="0"/>
              <a:t>Fifth level</a:t>
            </a:r>
            <a:endParaRPr kumimoji="0" lang="en-US" dirty="0"/>
          </a:p>
        </p:txBody>
      </p:sp>
    </p:spTree>
    <p:extLst>
      <p:ext uri="{BB962C8B-B14F-4D97-AF65-F5344CB8AC3E}">
        <p14:creationId xmlns:p14="http://schemas.microsoft.com/office/powerpoint/2010/main" val="2941193851"/>
      </p:ext>
    </p:extLst>
  </p:cSld>
  <p:clrMapOvr>
    <a:masterClrMapping/>
  </p:clrMapOvr>
  <mc:AlternateContent xmlns:mc="http://schemas.openxmlformats.org/markup-compatibility/2006" xmlns:p14="http://schemas.microsoft.com/office/powerpoint/2010/main">
    <mc:Choice Requires="p14">
      <p:transition spd="med">
        <p14:prism isContent="1"/>
      </p:transition>
    </mc:Choice>
    <mc:Fallback xmlns="">
      <p:transition spd="med">
        <p:fade/>
      </p:transition>
    </mc:Fallback>
  </mc:AlternateContent>
</p:sldLayout>
</file>

<file path=ppt/slideLayouts/slideLayout115.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1761060389"/>
      </p:ext>
    </p:extLst>
  </p:cSld>
  <p:clrMapOvr>
    <a:masterClrMapping/>
  </p:clrMapOvr>
  <mc:AlternateContent xmlns:mc="http://schemas.openxmlformats.org/markup-compatibility/2006" xmlns:p14="http://schemas.microsoft.com/office/powerpoint/2010/main">
    <mc:Choice Requires="p14">
      <p:transition spd="med">
        <p14:prism isContent="1"/>
      </p:transition>
    </mc:Choice>
    <mc:Fallback xmlns="">
      <p:transition spd="med">
        <p:fade/>
      </p:transition>
    </mc:Fallback>
  </mc:AlternateContent>
</p:sldLayout>
</file>

<file path=ppt/slideLayouts/slideLayout116.xml><?xml version="1.0" encoding="utf-8"?>
<p:sldLayout xmlns:a="http://schemas.openxmlformats.org/drawingml/2006/main" xmlns:r="http://schemas.openxmlformats.org/officeDocument/2006/relationships" xmlns:p="http://schemas.openxmlformats.org/presentationml/2006/main" showMasterSp="0" preserve="1">
  <p:cSld name="4_Diapositive de titre">
    <p:bg>
      <p:bgRef idx="1001">
        <a:schemeClr val="bg2"/>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0334152"/>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prism isContent="1"/>
      </p:transition>
    </mc:Choice>
    <mc:Fallback xmlns="">
      <p:transition spd="med">
        <p:fade/>
      </p:transition>
    </mc:Fallback>
  </mc:AlternateContent>
</p:sldLayout>
</file>

<file path=ppt/slideLayouts/slideLayout117.xml><?xml version="1.0" encoding="utf-8"?>
<p:sldLayout xmlns:a="http://schemas.openxmlformats.org/drawingml/2006/main" xmlns:r="http://schemas.openxmlformats.org/officeDocument/2006/relationships" xmlns:p="http://schemas.openxmlformats.org/presentationml/2006/main" showMasterSp="0" preserve="1">
  <p:cSld name="3_Diapositive de titre">
    <p:bg>
      <p:bgRef idx="1001">
        <a:schemeClr val="bg2"/>
      </p:bgRef>
    </p:bg>
    <p:spTree>
      <p:nvGrpSpPr>
        <p:cNvPr id="1" name=""/>
        <p:cNvGrpSpPr/>
        <p:nvPr/>
      </p:nvGrpSpPr>
      <p:grpSpPr>
        <a:xfrm>
          <a:off x="0" y="0"/>
          <a:ext cx="0" cy="0"/>
          <a:chOff x="0" y="0"/>
          <a:chExt cx="0" cy="0"/>
        </a:xfrm>
      </p:grpSpPr>
      <p:pic>
        <p:nvPicPr>
          <p:cNvPr id="3" name="Image 2" descr="LOGOfin.eps"/>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5355635" y="2420889"/>
            <a:ext cx="1563273" cy="1467041"/>
          </a:xfrm>
          <a:prstGeom prst="rect">
            <a:avLst/>
          </a:prstGeom>
        </p:spPr>
      </p:pic>
    </p:spTree>
    <p:extLst>
      <p:ext uri="{BB962C8B-B14F-4D97-AF65-F5344CB8AC3E}">
        <p14:creationId xmlns:p14="http://schemas.microsoft.com/office/powerpoint/2010/main" val="2835380374"/>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prism isContent="1"/>
      </p:transition>
    </mc:Choice>
    <mc:Fallback xmlns="">
      <p:transition spd="med">
        <p:fade/>
      </p:transition>
    </mc:Fallback>
  </mc:AlternateContent>
</p:sldLayout>
</file>

<file path=ppt/slideLayouts/slideLayout118.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8"/>
            <a:ext cx="10363200" cy="1470025"/>
          </a:xfrm>
          <a:prstGeom prst="rect">
            <a:avLst/>
          </a:prstGeom>
        </p:spPr>
        <p:txBody>
          <a:bodyPr/>
          <a:lstStyle>
            <a:lvl1pPr>
              <a:defRPr>
                <a:effectLst/>
              </a:defRPr>
            </a:lvl1pPr>
          </a:lstStyle>
          <a:p>
            <a:r>
              <a:rPr lang="en-US" dirty="0"/>
              <a:t>Click to edit Master title style</a:t>
            </a:r>
          </a:p>
        </p:txBody>
      </p:sp>
      <p:sp>
        <p:nvSpPr>
          <p:cNvPr id="3" name="Subtitle 2"/>
          <p:cNvSpPr>
            <a:spLocks noGrp="1"/>
          </p:cNvSpPr>
          <p:nvPr>
            <p:ph type="subTitle" idx="1"/>
          </p:nvPr>
        </p:nvSpPr>
        <p:spPr>
          <a:xfrm>
            <a:off x="1828800" y="3886200"/>
            <a:ext cx="8534400" cy="1752600"/>
          </a:xfrm>
          <a:prstGeom prst="rect">
            <a:avLst/>
          </a:prstGeom>
        </p:spPr>
        <p:txBody>
          <a:bodyPr vert="horz"/>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Tree>
    <p:extLst>
      <p:ext uri="{BB962C8B-B14F-4D97-AF65-F5344CB8AC3E}">
        <p14:creationId xmlns:p14="http://schemas.microsoft.com/office/powerpoint/2010/main" val="1937089380"/>
      </p:ext>
    </p:extLst>
  </p:cSld>
  <p:clrMapOvr>
    <a:masterClrMapping/>
  </p:clrMapOvr>
</p:sldLayout>
</file>

<file path=ppt/slideLayouts/slideLayout119.xml><?xml version="1.0" encoding="utf-8"?>
<p:sldLayout xmlns:a="http://schemas.openxmlformats.org/drawingml/2006/main" xmlns:r="http://schemas.openxmlformats.org/officeDocument/2006/relationships" xmlns:p="http://schemas.openxmlformats.org/presentationml/2006/main" type="titleOnly">
  <p:cSld name="Titre seul">
    <p:spTree>
      <p:nvGrpSpPr>
        <p:cNvPr id="1" name=""/>
        <p:cNvGrpSpPr/>
        <p:nvPr/>
      </p:nvGrpSpPr>
      <p:grpSpPr>
        <a:xfrm>
          <a:off x="0" y="0"/>
          <a:ext cx="0" cy="0"/>
          <a:chOff x="0" y="0"/>
          <a:chExt cx="0" cy="0"/>
        </a:xfrm>
      </p:grpSpPr>
      <p:sp>
        <p:nvSpPr>
          <p:cNvPr id="2" name="Titre 1"/>
          <p:cNvSpPr>
            <a:spLocks noGrp="1"/>
          </p:cNvSpPr>
          <p:nvPr>
            <p:ph type="title"/>
          </p:nvPr>
        </p:nvSpPr>
        <p:spPr>
          <a:xfrm>
            <a:off x="609600" y="274320"/>
            <a:ext cx="9960864" cy="1143000"/>
          </a:xfrm>
        </p:spPr>
        <p:txBody>
          <a:bodyPr anchor="ctr"/>
          <a:lstStyle>
            <a:lvl1pPr algn="l">
              <a:defRPr sz="4600"/>
            </a:lvl1pPr>
          </a:lstStyle>
          <a:p>
            <a:r>
              <a:rPr kumimoji="0" lang="fr-CH"/>
              <a:t>Click to edit Master title style</a:t>
            </a:r>
            <a:endParaRPr kumimoji="0" lang="en-US"/>
          </a:p>
        </p:txBody>
      </p:sp>
      <p:sp>
        <p:nvSpPr>
          <p:cNvPr id="3" name="Date Placeholder 1"/>
          <p:cNvSpPr>
            <a:spLocks noGrp="1"/>
          </p:cNvSpPr>
          <p:nvPr>
            <p:ph type="dt" sz="half" idx="2"/>
          </p:nvPr>
        </p:nvSpPr>
        <p:spPr>
          <a:xfrm>
            <a:off x="3959113" y="6362378"/>
            <a:ext cx="28448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EC313C2E-7FA5-4B7C-A308-45FA82448DF2}" type="datetime1">
              <a:rPr lang="en-US" smtClean="0"/>
              <a:t>5/25/2022</a:t>
            </a:fld>
            <a:endParaRPr lang="en-US" dirty="0"/>
          </a:p>
        </p:txBody>
      </p:sp>
      <p:sp>
        <p:nvSpPr>
          <p:cNvPr id="4" name="Footer Placeholder 2"/>
          <p:cNvSpPr>
            <a:spLocks noGrp="1"/>
          </p:cNvSpPr>
          <p:nvPr>
            <p:ph type="ftr" sz="quarter" idx="3"/>
          </p:nvPr>
        </p:nvSpPr>
        <p:spPr>
          <a:xfrm>
            <a:off x="6910341" y="6356351"/>
            <a:ext cx="38608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r>
              <a:rPr lang="en-US" dirty="0"/>
              <a:t>Document reference</a:t>
            </a:r>
          </a:p>
        </p:txBody>
      </p:sp>
      <p:sp>
        <p:nvSpPr>
          <p:cNvPr id="5" name="Slide Number Placeholder 3"/>
          <p:cNvSpPr>
            <a:spLocks noGrp="1"/>
          </p:cNvSpPr>
          <p:nvPr>
            <p:ph type="sldNum" sz="quarter" idx="4"/>
          </p:nvPr>
        </p:nvSpPr>
        <p:spPr>
          <a:xfrm>
            <a:off x="10913835" y="6356351"/>
            <a:ext cx="668565"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17918391-D411-FE40-AAD7-861AE5233E0E}" type="slidenum">
              <a:rPr lang="en-US" smtClean="0"/>
              <a:pPr/>
              <a:t>‹#›</a:t>
            </a:fld>
            <a:endParaRPr lang="en-US" dirty="0"/>
          </a:p>
        </p:txBody>
      </p:sp>
    </p:spTree>
    <p:extLst>
      <p:ext uri="{BB962C8B-B14F-4D97-AF65-F5344CB8AC3E}">
        <p14:creationId xmlns:p14="http://schemas.microsoft.com/office/powerpoint/2010/main" val="75801429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a:t>Click to edit Master title style</a:t>
            </a:r>
          </a:p>
        </p:txBody>
      </p:sp>
      <p:sp>
        <p:nvSpPr>
          <p:cNvPr id="3" name="Subtitle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a:xfrm>
            <a:off x="609600" y="6356351"/>
            <a:ext cx="2844800" cy="365125"/>
          </a:xfrm>
          <a:prstGeom prst="rect">
            <a:avLst/>
          </a:prstGeom>
        </p:spPr>
        <p:txBody>
          <a:bodyPr/>
          <a:lstStyle/>
          <a:p>
            <a:r>
              <a:rPr lang="en-US"/>
              <a:t>12/15/21</a:t>
            </a:r>
          </a:p>
        </p:txBody>
      </p:sp>
      <p:sp>
        <p:nvSpPr>
          <p:cNvPr id="5" name="Footer Placeholder 4"/>
          <p:cNvSpPr>
            <a:spLocks noGrp="1"/>
          </p:cNvSpPr>
          <p:nvPr>
            <p:ph type="ftr" sz="quarter" idx="11"/>
          </p:nvPr>
        </p:nvSpPr>
        <p:spPr>
          <a:xfrm>
            <a:off x="4165600" y="6356351"/>
            <a:ext cx="3860800" cy="365125"/>
          </a:xfrm>
          <a:prstGeom prst="rect">
            <a:avLst/>
          </a:prstGeom>
        </p:spPr>
        <p:txBody>
          <a:bodyPr/>
          <a:lstStyle/>
          <a:p>
            <a:r>
              <a:rPr lang="en-US"/>
              <a:t>Snowmass Agora: Linear Colliders</a:t>
            </a:r>
          </a:p>
        </p:txBody>
      </p:sp>
      <p:sp>
        <p:nvSpPr>
          <p:cNvPr id="6" name="Slide Number Placeholder 5"/>
          <p:cNvSpPr>
            <a:spLocks noGrp="1"/>
          </p:cNvSpPr>
          <p:nvPr>
            <p:ph type="sldNum" sz="quarter" idx="12"/>
          </p:nvPr>
        </p:nvSpPr>
        <p:spPr>
          <a:xfrm>
            <a:off x="8737600" y="6356351"/>
            <a:ext cx="2844800" cy="365125"/>
          </a:xfrm>
          <a:prstGeom prst="rect">
            <a:avLst/>
          </a:prstGeom>
        </p:spPr>
        <p:txBody>
          <a:bodyPr/>
          <a:lstStyle/>
          <a:p>
            <a:fld id="{4A89032D-4BF8-2E4C-A9D5-B04F356B7598}" type="slidenum">
              <a:rPr lang="en-US" smtClean="0"/>
              <a:t>‹#›</a:t>
            </a:fld>
            <a:endParaRPr lang="en-US"/>
          </a:p>
        </p:txBody>
      </p:sp>
    </p:spTree>
    <p:extLst>
      <p:ext uri="{BB962C8B-B14F-4D97-AF65-F5344CB8AC3E}">
        <p14:creationId xmlns:p14="http://schemas.microsoft.com/office/powerpoint/2010/main" val="847287777"/>
      </p:ext>
    </p:extLst>
  </p:cSld>
  <p:clrMapOvr>
    <a:masterClrMapping/>
  </p:clrMapOvr>
</p:sldLayout>
</file>

<file path=ppt/slideLayouts/slideLayout12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1122363"/>
            <a:ext cx="103632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4D1CCB1E-AA4B-4E61-9F4B-B0C25996BA6F}" type="datetimeFigureOut">
              <a:rPr lang="en-GB" smtClean="0"/>
              <a:t>25/05/2022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5274545-8EF6-4CA5-A098-240682A73EBF}" type="slidenum">
              <a:rPr lang="en-GB" smtClean="0"/>
              <a:t>‹#›</a:t>
            </a:fld>
            <a:endParaRPr lang="en-GB"/>
          </a:p>
        </p:txBody>
      </p:sp>
    </p:spTree>
    <p:extLst>
      <p:ext uri="{BB962C8B-B14F-4D97-AF65-F5344CB8AC3E}">
        <p14:creationId xmlns:p14="http://schemas.microsoft.com/office/powerpoint/2010/main" val="3703197204"/>
      </p:ext>
    </p:extLst>
  </p:cSld>
  <p:clrMapOvr>
    <a:masterClrMapping/>
  </p:clrMapOvr>
</p:sldLayout>
</file>

<file path=ppt/slideLayouts/slideLayout12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D1CCB1E-AA4B-4E61-9F4B-B0C25996BA6F}" type="datetimeFigureOut">
              <a:rPr lang="en-GB" smtClean="0"/>
              <a:t>25/05/2022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5274545-8EF6-4CA5-A098-240682A73EBF}" type="slidenum">
              <a:rPr lang="en-GB" smtClean="0"/>
              <a:t>‹#›</a:t>
            </a:fld>
            <a:endParaRPr lang="en-GB"/>
          </a:p>
        </p:txBody>
      </p:sp>
    </p:spTree>
    <p:extLst>
      <p:ext uri="{BB962C8B-B14F-4D97-AF65-F5344CB8AC3E}">
        <p14:creationId xmlns:p14="http://schemas.microsoft.com/office/powerpoint/2010/main" val="2156406397"/>
      </p:ext>
    </p:extLst>
  </p:cSld>
  <p:clrMapOvr>
    <a:masterClrMapping/>
  </p:clrMapOvr>
</p:sldLayout>
</file>

<file path=ppt/slideLayouts/slideLayout12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1" y="1709740"/>
            <a:ext cx="105156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831851" y="4589465"/>
            <a:ext cx="105156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D1CCB1E-AA4B-4E61-9F4B-B0C25996BA6F}" type="datetimeFigureOut">
              <a:rPr lang="en-GB" smtClean="0"/>
              <a:t>25/05/2022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5274545-8EF6-4CA5-A098-240682A73EBF}" type="slidenum">
              <a:rPr lang="en-GB" smtClean="0"/>
              <a:t>‹#›</a:t>
            </a:fld>
            <a:endParaRPr lang="en-GB"/>
          </a:p>
        </p:txBody>
      </p:sp>
    </p:spTree>
    <p:extLst>
      <p:ext uri="{BB962C8B-B14F-4D97-AF65-F5344CB8AC3E}">
        <p14:creationId xmlns:p14="http://schemas.microsoft.com/office/powerpoint/2010/main" val="2682418853"/>
      </p:ext>
    </p:extLst>
  </p:cSld>
  <p:clrMapOvr>
    <a:masterClrMapping/>
  </p:clrMapOvr>
</p:sldLayout>
</file>

<file path=ppt/slideLayouts/slideLayout12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4D1CCB1E-AA4B-4E61-9F4B-B0C25996BA6F}" type="datetimeFigureOut">
              <a:rPr lang="en-GB" smtClean="0"/>
              <a:t>25/05/2022</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85274545-8EF6-4CA5-A098-240682A73EBF}" type="slidenum">
              <a:rPr lang="en-GB" smtClean="0"/>
              <a:t>‹#›</a:t>
            </a:fld>
            <a:endParaRPr lang="en-GB"/>
          </a:p>
        </p:txBody>
      </p:sp>
    </p:spTree>
    <p:extLst>
      <p:ext uri="{BB962C8B-B14F-4D97-AF65-F5344CB8AC3E}">
        <p14:creationId xmlns:p14="http://schemas.microsoft.com/office/powerpoint/2010/main" val="2780699404"/>
      </p:ext>
    </p:extLst>
  </p:cSld>
  <p:clrMapOvr>
    <a:masterClrMapping/>
  </p:clrMapOvr>
</p:sldLayout>
</file>

<file path=ppt/slideLayouts/slideLayout12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7"/>
            <a:ext cx="105156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839789"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9"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72201"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1"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4D1CCB1E-AA4B-4E61-9F4B-B0C25996BA6F}" type="datetimeFigureOut">
              <a:rPr lang="en-GB" smtClean="0"/>
              <a:t>25/05/2022</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85274545-8EF6-4CA5-A098-240682A73EBF}" type="slidenum">
              <a:rPr lang="en-GB" smtClean="0"/>
              <a:t>‹#›</a:t>
            </a:fld>
            <a:endParaRPr lang="en-GB"/>
          </a:p>
        </p:txBody>
      </p:sp>
    </p:spTree>
    <p:extLst>
      <p:ext uri="{BB962C8B-B14F-4D97-AF65-F5344CB8AC3E}">
        <p14:creationId xmlns:p14="http://schemas.microsoft.com/office/powerpoint/2010/main" val="966290476"/>
      </p:ext>
    </p:extLst>
  </p:cSld>
  <p:clrMapOvr>
    <a:masterClrMapping/>
  </p:clrMapOvr>
</p:sldLayout>
</file>

<file path=ppt/slideLayouts/slideLayout12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4D1CCB1E-AA4B-4E61-9F4B-B0C25996BA6F}" type="datetimeFigureOut">
              <a:rPr lang="en-GB" smtClean="0"/>
              <a:t>25/05/2022</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85274545-8EF6-4CA5-A098-240682A73EBF}" type="slidenum">
              <a:rPr lang="en-GB" smtClean="0"/>
              <a:t>‹#›</a:t>
            </a:fld>
            <a:endParaRPr lang="en-GB"/>
          </a:p>
        </p:txBody>
      </p:sp>
    </p:spTree>
    <p:extLst>
      <p:ext uri="{BB962C8B-B14F-4D97-AF65-F5344CB8AC3E}">
        <p14:creationId xmlns:p14="http://schemas.microsoft.com/office/powerpoint/2010/main" val="3804891649"/>
      </p:ext>
    </p:extLst>
  </p:cSld>
  <p:clrMapOvr>
    <a:masterClrMapping/>
  </p:clrMapOvr>
</p:sldLayout>
</file>

<file path=ppt/slideLayouts/slideLayout12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D1CCB1E-AA4B-4E61-9F4B-B0C25996BA6F}" type="datetimeFigureOut">
              <a:rPr lang="en-GB" smtClean="0"/>
              <a:t>25/05/2022</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85274545-8EF6-4CA5-A098-240682A73EBF}" type="slidenum">
              <a:rPr lang="en-GB" smtClean="0"/>
              <a:t>‹#›</a:t>
            </a:fld>
            <a:endParaRPr lang="en-GB"/>
          </a:p>
        </p:txBody>
      </p:sp>
    </p:spTree>
    <p:extLst>
      <p:ext uri="{BB962C8B-B14F-4D97-AF65-F5344CB8AC3E}">
        <p14:creationId xmlns:p14="http://schemas.microsoft.com/office/powerpoint/2010/main" val="3530187583"/>
      </p:ext>
    </p:extLst>
  </p:cSld>
  <p:clrMapOvr>
    <a:masterClrMapping/>
  </p:clrMapOvr>
</p:sldLayout>
</file>

<file path=ppt/slideLayouts/slideLayout12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5183188" y="987427"/>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4D1CCB1E-AA4B-4E61-9F4B-B0C25996BA6F}" type="datetimeFigureOut">
              <a:rPr lang="en-GB" smtClean="0"/>
              <a:t>25/05/2022</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85274545-8EF6-4CA5-A098-240682A73EBF}" type="slidenum">
              <a:rPr lang="en-GB" smtClean="0"/>
              <a:t>‹#›</a:t>
            </a:fld>
            <a:endParaRPr lang="en-GB"/>
          </a:p>
        </p:txBody>
      </p:sp>
    </p:spTree>
    <p:extLst>
      <p:ext uri="{BB962C8B-B14F-4D97-AF65-F5344CB8AC3E}">
        <p14:creationId xmlns:p14="http://schemas.microsoft.com/office/powerpoint/2010/main" val="3773325505"/>
      </p:ext>
    </p:extLst>
  </p:cSld>
  <p:clrMapOvr>
    <a:masterClrMapping/>
  </p:clrMapOvr>
</p:sldLayout>
</file>

<file path=ppt/slideLayouts/slideLayout12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5183188" y="987427"/>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4D1CCB1E-AA4B-4E61-9F4B-B0C25996BA6F}" type="datetimeFigureOut">
              <a:rPr lang="en-GB" smtClean="0"/>
              <a:t>25/05/2022</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85274545-8EF6-4CA5-A098-240682A73EBF}" type="slidenum">
              <a:rPr lang="en-GB" smtClean="0"/>
              <a:t>‹#›</a:t>
            </a:fld>
            <a:endParaRPr lang="en-GB"/>
          </a:p>
        </p:txBody>
      </p:sp>
    </p:spTree>
    <p:extLst>
      <p:ext uri="{BB962C8B-B14F-4D97-AF65-F5344CB8AC3E}">
        <p14:creationId xmlns:p14="http://schemas.microsoft.com/office/powerpoint/2010/main" val="3305242233"/>
      </p:ext>
    </p:extLst>
  </p:cSld>
  <p:clrMapOvr>
    <a:masterClrMapping/>
  </p:clrMapOvr>
</p:sldLayout>
</file>

<file path=ppt/slideLayouts/slideLayout12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D1CCB1E-AA4B-4E61-9F4B-B0C25996BA6F}" type="datetimeFigureOut">
              <a:rPr lang="en-GB" smtClean="0"/>
              <a:t>25/05/2022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5274545-8EF6-4CA5-A098-240682A73EBF}" type="slidenum">
              <a:rPr lang="en-GB" smtClean="0"/>
              <a:t>‹#›</a:t>
            </a:fld>
            <a:endParaRPr lang="en-GB"/>
          </a:p>
        </p:txBody>
      </p:sp>
    </p:spTree>
    <p:extLst>
      <p:ext uri="{BB962C8B-B14F-4D97-AF65-F5344CB8AC3E}">
        <p14:creationId xmlns:p14="http://schemas.microsoft.com/office/powerpoint/2010/main" val="185175788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609600" y="6356351"/>
            <a:ext cx="2844800" cy="365125"/>
          </a:xfrm>
          <a:prstGeom prst="rect">
            <a:avLst/>
          </a:prstGeom>
        </p:spPr>
        <p:txBody>
          <a:bodyPr/>
          <a:lstStyle/>
          <a:p>
            <a:r>
              <a:rPr lang="en-US"/>
              <a:t>12/15/21</a:t>
            </a:r>
          </a:p>
        </p:txBody>
      </p:sp>
      <p:sp>
        <p:nvSpPr>
          <p:cNvPr id="5" name="Footer Placeholder 4"/>
          <p:cNvSpPr>
            <a:spLocks noGrp="1"/>
          </p:cNvSpPr>
          <p:nvPr>
            <p:ph type="ftr" sz="quarter" idx="11"/>
          </p:nvPr>
        </p:nvSpPr>
        <p:spPr>
          <a:xfrm>
            <a:off x="4165600" y="6356351"/>
            <a:ext cx="3860800" cy="365125"/>
          </a:xfrm>
          <a:prstGeom prst="rect">
            <a:avLst/>
          </a:prstGeom>
        </p:spPr>
        <p:txBody>
          <a:bodyPr/>
          <a:lstStyle/>
          <a:p>
            <a:r>
              <a:rPr lang="en-US"/>
              <a:t>Snowmass Agora: Linear Colliders</a:t>
            </a:r>
          </a:p>
        </p:txBody>
      </p:sp>
      <p:sp>
        <p:nvSpPr>
          <p:cNvPr id="6" name="Slide Number Placeholder 5"/>
          <p:cNvSpPr>
            <a:spLocks noGrp="1"/>
          </p:cNvSpPr>
          <p:nvPr>
            <p:ph type="sldNum" sz="quarter" idx="12"/>
          </p:nvPr>
        </p:nvSpPr>
        <p:spPr>
          <a:xfrm>
            <a:off x="8737600" y="6356351"/>
            <a:ext cx="2844800" cy="365125"/>
          </a:xfrm>
          <a:prstGeom prst="rect">
            <a:avLst/>
          </a:prstGeom>
        </p:spPr>
        <p:txBody>
          <a:bodyPr/>
          <a:lstStyle/>
          <a:p>
            <a:fld id="{4A89032D-4BF8-2E4C-A9D5-B04F356B7598}" type="slidenum">
              <a:rPr lang="en-US" smtClean="0"/>
              <a:t>‹#›</a:t>
            </a:fld>
            <a:endParaRPr lang="en-US"/>
          </a:p>
        </p:txBody>
      </p:sp>
    </p:spTree>
    <p:extLst>
      <p:ext uri="{BB962C8B-B14F-4D97-AF65-F5344CB8AC3E}">
        <p14:creationId xmlns:p14="http://schemas.microsoft.com/office/powerpoint/2010/main" val="3776744261"/>
      </p:ext>
    </p:extLst>
  </p:cSld>
  <p:clrMapOvr>
    <a:masterClrMapping/>
  </p:clrMapOvr>
</p:sldLayout>
</file>

<file path=ppt/slideLayouts/slideLayout13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1" y="365125"/>
            <a:ext cx="2628900"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1"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D1CCB1E-AA4B-4E61-9F4B-B0C25996BA6F}" type="datetimeFigureOut">
              <a:rPr lang="en-GB" smtClean="0"/>
              <a:t>25/05/2022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5274545-8EF6-4CA5-A098-240682A73EBF}" type="slidenum">
              <a:rPr lang="en-GB" smtClean="0"/>
              <a:t>‹#›</a:t>
            </a:fld>
            <a:endParaRPr lang="en-GB"/>
          </a:p>
        </p:txBody>
      </p:sp>
    </p:spTree>
    <p:extLst>
      <p:ext uri="{BB962C8B-B14F-4D97-AF65-F5344CB8AC3E}">
        <p14:creationId xmlns:p14="http://schemas.microsoft.com/office/powerpoint/2010/main" val="3131657105"/>
      </p:ext>
    </p:extLst>
  </p:cSld>
  <p:clrMapOvr>
    <a:masterClrMapping/>
  </p:clrMapOvr>
</p:sldLayout>
</file>

<file path=ppt/slideLayouts/slideLayout131.xml><?xml version="1.0" encoding="utf-8"?>
<p:sldLayout xmlns:a="http://schemas.openxmlformats.org/drawingml/2006/main" xmlns:r="http://schemas.openxmlformats.org/officeDocument/2006/relationships" xmlns:p="http://schemas.openxmlformats.org/presentationml/2006/main" userDrawn="1">
  <p:cSld name="Title, Text and 2 Pictures B">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noProof="0"/>
              <a:t>Titelmasterformat durch Klicken bearbeiten</a:t>
            </a:r>
            <a:endParaRPr lang="en-US" noProof="0" dirty="0"/>
          </a:p>
        </p:txBody>
      </p:sp>
      <p:sp>
        <p:nvSpPr>
          <p:cNvPr id="5" name="Footer Placeholder 4"/>
          <p:cNvSpPr>
            <a:spLocks noGrp="1"/>
          </p:cNvSpPr>
          <p:nvPr>
            <p:ph type="ftr" sz="quarter" idx="11"/>
          </p:nvPr>
        </p:nvSpPr>
        <p:spPr/>
        <p:txBody>
          <a:bodyPr/>
          <a:lstStyle/>
          <a:p>
            <a:r>
              <a:rPr lang="en-GB" noProof="0"/>
              <a:t>New Accelerator Physics and Technology Trends | Ralph Assmann | IHEP 2021</a:t>
            </a:r>
            <a:endParaRPr lang="en-US" noProof="0" dirty="0"/>
          </a:p>
        </p:txBody>
      </p:sp>
      <p:sp>
        <p:nvSpPr>
          <p:cNvPr id="8" name="Textplatzhalter 7"/>
          <p:cNvSpPr>
            <a:spLocks noGrp="1"/>
          </p:cNvSpPr>
          <p:nvPr>
            <p:ph type="body" sz="quarter" idx="13"/>
          </p:nvPr>
        </p:nvSpPr>
        <p:spPr>
          <a:xfrm>
            <a:off x="407989" y="817500"/>
            <a:ext cx="11376025" cy="379252"/>
          </a:xfrm>
        </p:spPr>
        <p:txBody>
          <a:bodyPr/>
          <a:lstStyle>
            <a:lvl1pPr marL="0" indent="0">
              <a:spcAft>
                <a:spcPts val="0"/>
              </a:spcAft>
              <a:buNone/>
              <a:defRPr b="1">
                <a:solidFill>
                  <a:schemeClr val="accent2"/>
                </a:solidFill>
              </a:defRPr>
            </a:lvl1pPr>
            <a:lvl2pPr marL="200025" indent="0">
              <a:buNone/>
              <a:defRPr/>
            </a:lvl2pPr>
          </a:lstStyle>
          <a:p>
            <a:pPr lvl="0"/>
            <a:r>
              <a:rPr lang="de-DE" noProof="0"/>
              <a:t>Textmasterformat bearbeiten</a:t>
            </a:r>
          </a:p>
        </p:txBody>
      </p:sp>
      <p:sp>
        <p:nvSpPr>
          <p:cNvPr id="7" name="Textplatzhalter 6"/>
          <p:cNvSpPr>
            <a:spLocks noGrp="1"/>
          </p:cNvSpPr>
          <p:nvPr>
            <p:ph type="body" sz="quarter" idx="15"/>
          </p:nvPr>
        </p:nvSpPr>
        <p:spPr>
          <a:xfrm>
            <a:off x="407989" y="1406427"/>
            <a:ext cx="7524751" cy="2454374"/>
          </a:xfrm>
        </p:spPr>
        <p:txBody>
          <a:bodyPr/>
          <a:lstStyle/>
          <a:p>
            <a:pPr lvl="0"/>
            <a:r>
              <a:rPr lang="de-DE" noProof="0"/>
              <a:t>Textmasterformat bearbeiten</a:t>
            </a:r>
          </a:p>
        </p:txBody>
      </p:sp>
      <p:sp>
        <p:nvSpPr>
          <p:cNvPr id="9" name="Textplatzhalter 6"/>
          <p:cNvSpPr>
            <a:spLocks noGrp="1"/>
          </p:cNvSpPr>
          <p:nvPr>
            <p:ph type="body" sz="quarter" idx="16"/>
          </p:nvPr>
        </p:nvSpPr>
        <p:spPr>
          <a:xfrm>
            <a:off x="407989" y="3963533"/>
            <a:ext cx="7524751" cy="2454374"/>
          </a:xfrm>
        </p:spPr>
        <p:txBody>
          <a:bodyPr/>
          <a:lstStyle/>
          <a:p>
            <a:pPr lvl="0"/>
            <a:r>
              <a:rPr lang="de-DE" noProof="0"/>
              <a:t>Textmasterformat bearbeiten</a:t>
            </a:r>
          </a:p>
        </p:txBody>
      </p:sp>
      <p:sp>
        <p:nvSpPr>
          <p:cNvPr id="10" name="Bildplatzhalter 6"/>
          <p:cNvSpPr>
            <a:spLocks noGrp="1"/>
          </p:cNvSpPr>
          <p:nvPr>
            <p:ph type="pic" sz="quarter" idx="14"/>
          </p:nvPr>
        </p:nvSpPr>
        <p:spPr>
          <a:xfrm>
            <a:off x="8075613" y="1449389"/>
            <a:ext cx="3708401" cy="2411412"/>
          </a:xfrm>
          <a:solidFill>
            <a:schemeClr val="bg1">
              <a:lumMod val="95000"/>
            </a:schemeClr>
          </a:solidFill>
        </p:spPr>
        <p:txBody>
          <a:bodyPr anchor="ctr"/>
          <a:lstStyle>
            <a:lvl1pPr marL="0" indent="0" algn="ctr">
              <a:buNone/>
              <a:defRPr/>
            </a:lvl1pPr>
          </a:lstStyle>
          <a:p>
            <a:r>
              <a:rPr lang="de-DE" noProof="0"/>
              <a:t>Bild durch Klicken auf Symbol hinzufügen</a:t>
            </a:r>
            <a:endParaRPr lang="en-US" noProof="0"/>
          </a:p>
        </p:txBody>
      </p:sp>
      <p:sp>
        <p:nvSpPr>
          <p:cNvPr id="11" name="Bildplatzhalter 6"/>
          <p:cNvSpPr>
            <a:spLocks noGrp="1"/>
          </p:cNvSpPr>
          <p:nvPr>
            <p:ph type="pic" sz="quarter" idx="17"/>
          </p:nvPr>
        </p:nvSpPr>
        <p:spPr>
          <a:xfrm>
            <a:off x="8075613" y="4005263"/>
            <a:ext cx="3708401" cy="2412644"/>
          </a:xfrm>
          <a:solidFill>
            <a:schemeClr val="bg1">
              <a:lumMod val="95000"/>
            </a:schemeClr>
          </a:solidFill>
        </p:spPr>
        <p:txBody>
          <a:bodyPr anchor="ctr"/>
          <a:lstStyle>
            <a:lvl1pPr marL="0" indent="0" algn="ctr">
              <a:buNone/>
              <a:defRPr/>
            </a:lvl1pPr>
          </a:lstStyle>
          <a:p>
            <a:r>
              <a:rPr lang="de-DE" noProof="0"/>
              <a:t>Bild durch Klicken auf Symbol hinzufügen</a:t>
            </a:r>
            <a:endParaRPr lang="en-US" noProof="0"/>
          </a:p>
        </p:txBody>
      </p:sp>
    </p:spTree>
    <p:extLst>
      <p:ext uri="{BB962C8B-B14F-4D97-AF65-F5344CB8AC3E}">
        <p14:creationId xmlns:p14="http://schemas.microsoft.com/office/powerpoint/2010/main" val="1154664409"/>
      </p:ext>
    </p:extLst>
  </p:cSld>
  <p:clrMapOvr>
    <a:masterClrMapping/>
  </p:clrMapOvr>
</p:sldLayout>
</file>

<file path=ppt/slideLayouts/slideLayout13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a:t>Click to edit Master title style</a:t>
            </a:r>
          </a:p>
        </p:txBody>
      </p:sp>
      <p:sp>
        <p:nvSpPr>
          <p:cNvPr id="3" name="Subtitle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r>
              <a:rPr lang="en-US"/>
              <a:t>12/15/21</a:t>
            </a:r>
          </a:p>
        </p:txBody>
      </p:sp>
      <p:sp>
        <p:nvSpPr>
          <p:cNvPr id="5" name="Footer Placeholder 4"/>
          <p:cNvSpPr>
            <a:spLocks noGrp="1"/>
          </p:cNvSpPr>
          <p:nvPr>
            <p:ph type="ftr" sz="quarter" idx="11"/>
          </p:nvPr>
        </p:nvSpPr>
        <p:spPr/>
        <p:txBody>
          <a:bodyPr/>
          <a:lstStyle/>
          <a:p>
            <a:r>
              <a:rPr lang="en-US"/>
              <a:t>Snowmass Agora: Linear Colliders</a:t>
            </a:r>
          </a:p>
        </p:txBody>
      </p:sp>
      <p:sp>
        <p:nvSpPr>
          <p:cNvPr id="6" name="Slide Number Placeholder 5"/>
          <p:cNvSpPr>
            <a:spLocks noGrp="1"/>
          </p:cNvSpPr>
          <p:nvPr>
            <p:ph type="sldNum" sz="quarter" idx="12"/>
          </p:nvPr>
        </p:nvSpPr>
        <p:spPr/>
        <p:txBody>
          <a:bodyPr/>
          <a:lstStyle/>
          <a:p>
            <a:fld id="{FB881E7D-5A17-EB4A-B013-04381A7C357D}" type="slidenum">
              <a:rPr lang="en-US" smtClean="0"/>
              <a:t>‹#›</a:t>
            </a:fld>
            <a:endParaRPr lang="en-US"/>
          </a:p>
        </p:txBody>
      </p:sp>
    </p:spTree>
    <p:extLst>
      <p:ext uri="{BB962C8B-B14F-4D97-AF65-F5344CB8AC3E}">
        <p14:creationId xmlns:p14="http://schemas.microsoft.com/office/powerpoint/2010/main" val="3041451922"/>
      </p:ext>
    </p:extLst>
  </p:cSld>
  <p:clrMapOvr>
    <a:masterClrMapping/>
  </p:clrMapOvr>
</p:sldLayout>
</file>

<file path=ppt/slideLayouts/slideLayout13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r>
              <a:rPr lang="en-US"/>
              <a:t>12/15/21</a:t>
            </a:r>
            <a:endParaRPr lang="en-US" dirty="0"/>
          </a:p>
        </p:txBody>
      </p:sp>
      <p:sp>
        <p:nvSpPr>
          <p:cNvPr id="5" name="Footer Placeholder 4"/>
          <p:cNvSpPr>
            <a:spLocks noGrp="1"/>
          </p:cNvSpPr>
          <p:nvPr>
            <p:ph type="ftr" sz="quarter" idx="11"/>
          </p:nvPr>
        </p:nvSpPr>
        <p:spPr/>
        <p:txBody>
          <a:bodyPr/>
          <a:lstStyle/>
          <a:p>
            <a:r>
              <a:rPr lang="en-US"/>
              <a:t>Snowmass Agora: Linear Colliders</a:t>
            </a:r>
            <a:endParaRPr lang="en-US" dirty="0"/>
          </a:p>
        </p:txBody>
      </p:sp>
      <p:sp>
        <p:nvSpPr>
          <p:cNvPr id="6" name="Slide Number Placeholder 5"/>
          <p:cNvSpPr>
            <a:spLocks noGrp="1"/>
          </p:cNvSpPr>
          <p:nvPr>
            <p:ph type="sldNum" sz="quarter" idx="12"/>
          </p:nvPr>
        </p:nvSpPr>
        <p:spPr/>
        <p:txBody>
          <a:bodyPr/>
          <a:lstStyle/>
          <a:p>
            <a:fld id="{FB881E7D-5A17-EB4A-B013-04381A7C357D}" type="slidenum">
              <a:rPr lang="en-US" smtClean="0"/>
              <a:t>‹#›</a:t>
            </a:fld>
            <a:endParaRPr lang="en-US"/>
          </a:p>
        </p:txBody>
      </p:sp>
    </p:spTree>
    <p:extLst>
      <p:ext uri="{BB962C8B-B14F-4D97-AF65-F5344CB8AC3E}">
        <p14:creationId xmlns:p14="http://schemas.microsoft.com/office/powerpoint/2010/main" val="1456203965"/>
      </p:ext>
    </p:extLst>
  </p:cSld>
  <p:clrMapOvr>
    <a:masterClrMapping/>
  </p:clrMapOvr>
</p:sldLayout>
</file>

<file path=ppt/slideLayouts/slideLayout13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r>
              <a:rPr lang="en-US"/>
              <a:t>12/15/21</a:t>
            </a:r>
          </a:p>
        </p:txBody>
      </p:sp>
      <p:sp>
        <p:nvSpPr>
          <p:cNvPr id="5" name="Footer Placeholder 4"/>
          <p:cNvSpPr>
            <a:spLocks noGrp="1"/>
          </p:cNvSpPr>
          <p:nvPr>
            <p:ph type="ftr" sz="quarter" idx="11"/>
          </p:nvPr>
        </p:nvSpPr>
        <p:spPr/>
        <p:txBody>
          <a:bodyPr/>
          <a:lstStyle/>
          <a:p>
            <a:r>
              <a:rPr lang="en-US"/>
              <a:t>Snowmass Agora: Linear Colliders</a:t>
            </a:r>
          </a:p>
        </p:txBody>
      </p:sp>
      <p:sp>
        <p:nvSpPr>
          <p:cNvPr id="6" name="Slide Number Placeholder 5"/>
          <p:cNvSpPr>
            <a:spLocks noGrp="1"/>
          </p:cNvSpPr>
          <p:nvPr>
            <p:ph type="sldNum" sz="quarter" idx="12"/>
          </p:nvPr>
        </p:nvSpPr>
        <p:spPr/>
        <p:txBody>
          <a:bodyPr/>
          <a:lstStyle/>
          <a:p>
            <a:fld id="{FB881E7D-5A17-EB4A-B013-04381A7C357D}" type="slidenum">
              <a:rPr lang="en-US" smtClean="0"/>
              <a:t>‹#›</a:t>
            </a:fld>
            <a:endParaRPr lang="en-US"/>
          </a:p>
        </p:txBody>
      </p:sp>
    </p:spTree>
    <p:extLst>
      <p:ext uri="{BB962C8B-B14F-4D97-AF65-F5344CB8AC3E}">
        <p14:creationId xmlns:p14="http://schemas.microsoft.com/office/powerpoint/2010/main" val="1793675019"/>
      </p:ext>
    </p:extLst>
  </p:cSld>
  <p:clrMapOvr>
    <a:masterClrMapping/>
  </p:clrMapOvr>
</p:sldLayout>
</file>

<file path=ppt/slideLayouts/slideLayout13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r>
              <a:rPr lang="en-US"/>
              <a:t>12/15/21</a:t>
            </a:r>
          </a:p>
        </p:txBody>
      </p:sp>
      <p:sp>
        <p:nvSpPr>
          <p:cNvPr id="6" name="Footer Placeholder 5"/>
          <p:cNvSpPr>
            <a:spLocks noGrp="1"/>
          </p:cNvSpPr>
          <p:nvPr>
            <p:ph type="ftr" sz="quarter" idx="11"/>
          </p:nvPr>
        </p:nvSpPr>
        <p:spPr/>
        <p:txBody>
          <a:bodyPr/>
          <a:lstStyle/>
          <a:p>
            <a:r>
              <a:rPr lang="en-US"/>
              <a:t>Snowmass Agora: Linear Colliders</a:t>
            </a:r>
          </a:p>
        </p:txBody>
      </p:sp>
      <p:sp>
        <p:nvSpPr>
          <p:cNvPr id="7" name="Slide Number Placeholder 6"/>
          <p:cNvSpPr>
            <a:spLocks noGrp="1"/>
          </p:cNvSpPr>
          <p:nvPr>
            <p:ph type="sldNum" sz="quarter" idx="12"/>
          </p:nvPr>
        </p:nvSpPr>
        <p:spPr/>
        <p:txBody>
          <a:bodyPr/>
          <a:lstStyle/>
          <a:p>
            <a:fld id="{FB881E7D-5A17-EB4A-B013-04381A7C357D}" type="slidenum">
              <a:rPr lang="en-US" smtClean="0"/>
              <a:t>‹#›</a:t>
            </a:fld>
            <a:endParaRPr lang="en-US"/>
          </a:p>
        </p:txBody>
      </p:sp>
    </p:spTree>
    <p:extLst>
      <p:ext uri="{BB962C8B-B14F-4D97-AF65-F5344CB8AC3E}">
        <p14:creationId xmlns:p14="http://schemas.microsoft.com/office/powerpoint/2010/main" val="1823076302"/>
      </p:ext>
    </p:extLst>
  </p:cSld>
  <p:clrMapOvr>
    <a:masterClrMapping/>
  </p:clrMapOvr>
</p:sldLayout>
</file>

<file path=ppt/slideLayouts/slideLayout13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r>
              <a:rPr lang="en-US"/>
              <a:t>12/15/21</a:t>
            </a:r>
          </a:p>
        </p:txBody>
      </p:sp>
      <p:sp>
        <p:nvSpPr>
          <p:cNvPr id="8" name="Footer Placeholder 7"/>
          <p:cNvSpPr>
            <a:spLocks noGrp="1"/>
          </p:cNvSpPr>
          <p:nvPr>
            <p:ph type="ftr" sz="quarter" idx="11"/>
          </p:nvPr>
        </p:nvSpPr>
        <p:spPr/>
        <p:txBody>
          <a:bodyPr/>
          <a:lstStyle/>
          <a:p>
            <a:r>
              <a:rPr lang="en-US"/>
              <a:t>Snowmass Agora: Linear Colliders</a:t>
            </a:r>
          </a:p>
        </p:txBody>
      </p:sp>
      <p:sp>
        <p:nvSpPr>
          <p:cNvPr id="9" name="Slide Number Placeholder 8"/>
          <p:cNvSpPr>
            <a:spLocks noGrp="1"/>
          </p:cNvSpPr>
          <p:nvPr>
            <p:ph type="sldNum" sz="quarter" idx="12"/>
          </p:nvPr>
        </p:nvSpPr>
        <p:spPr/>
        <p:txBody>
          <a:bodyPr/>
          <a:lstStyle/>
          <a:p>
            <a:fld id="{FB881E7D-5A17-EB4A-B013-04381A7C357D}" type="slidenum">
              <a:rPr lang="en-US" smtClean="0"/>
              <a:t>‹#›</a:t>
            </a:fld>
            <a:endParaRPr lang="en-US"/>
          </a:p>
        </p:txBody>
      </p:sp>
    </p:spTree>
    <p:extLst>
      <p:ext uri="{BB962C8B-B14F-4D97-AF65-F5344CB8AC3E}">
        <p14:creationId xmlns:p14="http://schemas.microsoft.com/office/powerpoint/2010/main" val="2560328394"/>
      </p:ext>
    </p:extLst>
  </p:cSld>
  <p:clrMapOvr>
    <a:masterClrMapping/>
  </p:clrMapOvr>
</p:sldLayout>
</file>

<file path=ppt/slideLayouts/slideLayout13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r>
              <a:rPr lang="en-US"/>
              <a:t>12/15/21</a:t>
            </a:r>
          </a:p>
        </p:txBody>
      </p:sp>
      <p:sp>
        <p:nvSpPr>
          <p:cNvPr id="4" name="Footer Placeholder 3"/>
          <p:cNvSpPr>
            <a:spLocks noGrp="1"/>
          </p:cNvSpPr>
          <p:nvPr>
            <p:ph type="ftr" sz="quarter" idx="11"/>
          </p:nvPr>
        </p:nvSpPr>
        <p:spPr/>
        <p:txBody>
          <a:bodyPr/>
          <a:lstStyle/>
          <a:p>
            <a:r>
              <a:rPr lang="en-US"/>
              <a:t>Snowmass Agora: Linear Colliders</a:t>
            </a:r>
          </a:p>
        </p:txBody>
      </p:sp>
      <p:sp>
        <p:nvSpPr>
          <p:cNvPr id="5" name="Slide Number Placeholder 4"/>
          <p:cNvSpPr>
            <a:spLocks noGrp="1"/>
          </p:cNvSpPr>
          <p:nvPr>
            <p:ph type="sldNum" sz="quarter" idx="12"/>
          </p:nvPr>
        </p:nvSpPr>
        <p:spPr/>
        <p:txBody>
          <a:bodyPr/>
          <a:lstStyle/>
          <a:p>
            <a:fld id="{FB881E7D-5A17-EB4A-B013-04381A7C357D}" type="slidenum">
              <a:rPr lang="en-US" smtClean="0"/>
              <a:t>‹#›</a:t>
            </a:fld>
            <a:endParaRPr lang="en-US"/>
          </a:p>
        </p:txBody>
      </p:sp>
    </p:spTree>
    <p:extLst>
      <p:ext uri="{BB962C8B-B14F-4D97-AF65-F5344CB8AC3E}">
        <p14:creationId xmlns:p14="http://schemas.microsoft.com/office/powerpoint/2010/main" val="3654912374"/>
      </p:ext>
    </p:extLst>
  </p:cSld>
  <p:clrMapOvr>
    <a:masterClrMapping/>
  </p:clrMapOvr>
</p:sldLayout>
</file>

<file path=ppt/slideLayouts/slideLayout13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a:t>12/15/21</a:t>
            </a:r>
          </a:p>
        </p:txBody>
      </p:sp>
      <p:sp>
        <p:nvSpPr>
          <p:cNvPr id="3" name="Footer Placeholder 2"/>
          <p:cNvSpPr>
            <a:spLocks noGrp="1"/>
          </p:cNvSpPr>
          <p:nvPr>
            <p:ph type="ftr" sz="quarter" idx="11"/>
          </p:nvPr>
        </p:nvSpPr>
        <p:spPr/>
        <p:txBody>
          <a:bodyPr/>
          <a:lstStyle/>
          <a:p>
            <a:r>
              <a:rPr lang="en-US"/>
              <a:t>Snowmass Agora: Linear Colliders</a:t>
            </a:r>
          </a:p>
        </p:txBody>
      </p:sp>
      <p:sp>
        <p:nvSpPr>
          <p:cNvPr id="4" name="Slide Number Placeholder 3"/>
          <p:cNvSpPr>
            <a:spLocks noGrp="1"/>
          </p:cNvSpPr>
          <p:nvPr>
            <p:ph type="sldNum" sz="quarter" idx="12"/>
          </p:nvPr>
        </p:nvSpPr>
        <p:spPr/>
        <p:txBody>
          <a:bodyPr/>
          <a:lstStyle/>
          <a:p>
            <a:fld id="{FB881E7D-5A17-EB4A-B013-04381A7C357D}" type="slidenum">
              <a:rPr lang="en-US" smtClean="0"/>
              <a:t>‹#›</a:t>
            </a:fld>
            <a:endParaRPr lang="en-US"/>
          </a:p>
        </p:txBody>
      </p:sp>
    </p:spTree>
    <p:extLst>
      <p:ext uri="{BB962C8B-B14F-4D97-AF65-F5344CB8AC3E}">
        <p14:creationId xmlns:p14="http://schemas.microsoft.com/office/powerpoint/2010/main" val="544541515"/>
      </p:ext>
    </p:extLst>
  </p:cSld>
  <p:clrMapOvr>
    <a:masterClrMapping/>
  </p:clrMapOvr>
</p:sldLayout>
</file>

<file path=ppt/slideLayouts/slideLayout13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r>
              <a:rPr lang="en-US"/>
              <a:t>12/15/21</a:t>
            </a:r>
          </a:p>
        </p:txBody>
      </p:sp>
      <p:sp>
        <p:nvSpPr>
          <p:cNvPr id="6" name="Footer Placeholder 5"/>
          <p:cNvSpPr>
            <a:spLocks noGrp="1"/>
          </p:cNvSpPr>
          <p:nvPr>
            <p:ph type="ftr" sz="quarter" idx="11"/>
          </p:nvPr>
        </p:nvSpPr>
        <p:spPr/>
        <p:txBody>
          <a:bodyPr/>
          <a:lstStyle/>
          <a:p>
            <a:r>
              <a:rPr lang="en-US"/>
              <a:t>Snowmass Agora: Linear Colliders</a:t>
            </a:r>
          </a:p>
        </p:txBody>
      </p:sp>
      <p:sp>
        <p:nvSpPr>
          <p:cNvPr id="7" name="Slide Number Placeholder 6"/>
          <p:cNvSpPr>
            <a:spLocks noGrp="1"/>
          </p:cNvSpPr>
          <p:nvPr>
            <p:ph type="sldNum" sz="quarter" idx="12"/>
          </p:nvPr>
        </p:nvSpPr>
        <p:spPr/>
        <p:txBody>
          <a:bodyPr/>
          <a:lstStyle/>
          <a:p>
            <a:fld id="{FB881E7D-5A17-EB4A-B013-04381A7C357D}" type="slidenum">
              <a:rPr lang="en-US" smtClean="0"/>
              <a:t>‹#›</a:t>
            </a:fld>
            <a:endParaRPr lang="en-US"/>
          </a:p>
        </p:txBody>
      </p:sp>
    </p:spTree>
    <p:extLst>
      <p:ext uri="{BB962C8B-B14F-4D97-AF65-F5344CB8AC3E}">
        <p14:creationId xmlns:p14="http://schemas.microsoft.com/office/powerpoint/2010/main" val="402417380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a:xfrm>
            <a:off x="609600" y="6356351"/>
            <a:ext cx="2844800" cy="365125"/>
          </a:xfrm>
          <a:prstGeom prst="rect">
            <a:avLst/>
          </a:prstGeom>
        </p:spPr>
        <p:txBody>
          <a:bodyPr/>
          <a:lstStyle/>
          <a:p>
            <a:r>
              <a:rPr lang="en-US"/>
              <a:t>12/15/21</a:t>
            </a:r>
          </a:p>
        </p:txBody>
      </p:sp>
      <p:sp>
        <p:nvSpPr>
          <p:cNvPr id="5" name="Footer Placeholder 4"/>
          <p:cNvSpPr>
            <a:spLocks noGrp="1"/>
          </p:cNvSpPr>
          <p:nvPr>
            <p:ph type="ftr" sz="quarter" idx="11"/>
          </p:nvPr>
        </p:nvSpPr>
        <p:spPr>
          <a:xfrm>
            <a:off x="4165600" y="6356351"/>
            <a:ext cx="3860800" cy="365125"/>
          </a:xfrm>
          <a:prstGeom prst="rect">
            <a:avLst/>
          </a:prstGeom>
        </p:spPr>
        <p:txBody>
          <a:bodyPr/>
          <a:lstStyle/>
          <a:p>
            <a:r>
              <a:rPr lang="en-US"/>
              <a:t>Snowmass Agora: Linear Colliders</a:t>
            </a:r>
          </a:p>
        </p:txBody>
      </p:sp>
      <p:sp>
        <p:nvSpPr>
          <p:cNvPr id="6" name="Slide Number Placeholder 5"/>
          <p:cNvSpPr>
            <a:spLocks noGrp="1"/>
          </p:cNvSpPr>
          <p:nvPr>
            <p:ph type="sldNum" sz="quarter" idx="12"/>
          </p:nvPr>
        </p:nvSpPr>
        <p:spPr>
          <a:xfrm>
            <a:off x="8737600" y="6356351"/>
            <a:ext cx="2844800" cy="365125"/>
          </a:xfrm>
          <a:prstGeom prst="rect">
            <a:avLst/>
          </a:prstGeom>
        </p:spPr>
        <p:txBody>
          <a:bodyPr/>
          <a:lstStyle/>
          <a:p>
            <a:fld id="{4A89032D-4BF8-2E4C-A9D5-B04F356B7598}" type="slidenum">
              <a:rPr lang="en-US" smtClean="0"/>
              <a:t>‹#›</a:t>
            </a:fld>
            <a:endParaRPr lang="en-US"/>
          </a:p>
        </p:txBody>
      </p:sp>
    </p:spTree>
    <p:extLst>
      <p:ext uri="{BB962C8B-B14F-4D97-AF65-F5344CB8AC3E}">
        <p14:creationId xmlns:p14="http://schemas.microsoft.com/office/powerpoint/2010/main" val="213558690"/>
      </p:ext>
    </p:extLst>
  </p:cSld>
  <p:clrMapOvr>
    <a:masterClrMapping/>
  </p:clrMapOvr>
</p:sldLayout>
</file>

<file path=ppt/slideLayouts/slideLayout14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r>
              <a:rPr lang="en-US"/>
              <a:t>12/15/21</a:t>
            </a:r>
          </a:p>
        </p:txBody>
      </p:sp>
      <p:sp>
        <p:nvSpPr>
          <p:cNvPr id="6" name="Footer Placeholder 5"/>
          <p:cNvSpPr>
            <a:spLocks noGrp="1"/>
          </p:cNvSpPr>
          <p:nvPr>
            <p:ph type="ftr" sz="quarter" idx="11"/>
          </p:nvPr>
        </p:nvSpPr>
        <p:spPr/>
        <p:txBody>
          <a:bodyPr/>
          <a:lstStyle/>
          <a:p>
            <a:r>
              <a:rPr lang="en-US"/>
              <a:t>Snowmass Agora: Linear Colliders</a:t>
            </a:r>
          </a:p>
        </p:txBody>
      </p:sp>
      <p:sp>
        <p:nvSpPr>
          <p:cNvPr id="7" name="Slide Number Placeholder 6"/>
          <p:cNvSpPr>
            <a:spLocks noGrp="1"/>
          </p:cNvSpPr>
          <p:nvPr>
            <p:ph type="sldNum" sz="quarter" idx="12"/>
          </p:nvPr>
        </p:nvSpPr>
        <p:spPr/>
        <p:txBody>
          <a:bodyPr/>
          <a:lstStyle/>
          <a:p>
            <a:fld id="{FB881E7D-5A17-EB4A-B013-04381A7C357D}" type="slidenum">
              <a:rPr lang="en-US" smtClean="0"/>
              <a:t>‹#›</a:t>
            </a:fld>
            <a:endParaRPr lang="en-US"/>
          </a:p>
        </p:txBody>
      </p:sp>
    </p:spTree>
    <p:extLst>
      <p:ext uri="{BB962C8B-B14F-4D97-AF65-F5344CB8AC3E}">
        <p14:creationId xmlns:p14="http://schemas.microsoft.com/office/powerpoint/2010/main" val="2677273879"/>
      </p:ext>
    </p:extLst>
  </p:cSld>
  <p:clrMapOvr>
    <a:masterClrMapping/>
  </p:clrMapOvr>
</p:sldLayout>
</file>

<file path=ppt/slideLayouts/slideLayout14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r>
              <a:rPr lang="en-US"/>
              <a:t>12/15/21</a:t>
            </a:r>
          </a:p>
        </p:txBody>
      </p:sp>
      <p:sp>
        <p:nvSpPr>
          <p:cNvPr id="5" name="Footer Placeholder 4"/>
          <p:cNvSpPr>
            <a:spLocks noGrp="1"/>
          </p:cNvSpPr>
          <p:nvPr>
            <p:ph type="ftr" sz="quarter" idx="11"/>
          </p:nvPr>
        </p:nvSpPr>
        <p:spPr/>
        <p:txBody>
          <a:bodyPr/>
          <a:lstStyle/>
          <a:p>
            <a:r>
              <a:rPr lang="en-US"/>
              <a:t>Snowmass Agora: Linear Colliders</a:t>
            </a:r>
          </a:p>
        </p:txBody>
      </p:sp>
      <p:sp>
        <p:nvSpPr>
          <p:cNvPr id="6" name="Slide Number Placeholder 5"/>
          <p:cNvSpPr>
            <a:spLocks noGrp="1"/>
          </p:cNvSpPr>
          <p:nvPr>
            <p:ph type="sldNum" sz="quarter" idx="12"/>
          </p:nvPr>
        </p:nvSpPr>
        <p:spPr/>
        <p:txBody>
          <a:bodyPr/>
          <a:lstStyle/>
          <a:p>
            <a:fld id="{FB881E7D-5A17-EB4A-B013-04381A7C357D}" type="slidenum">
              <a:rPr lang="en-US" smtClean="0"/>
              <a:t>‹#›</a:t>
            </a:fld>
            <a:endParaRPr lang="en-US"/>
          </a:p>
        </p:txBody>
      </p:sp>
    </p:spTree>
    <p:extLst>
      <p:ext uri="{BB962C8B-B14F-4D97-AF65-F5344CB8AC3E}">
        <p14:creationId xmlns:p14="http://schemas.microsoft.com/office/powerpoint/2010/main" val="3257758979"/>
      </p:ext>
    </p:extLst>
  </p:cSld>
  <p:clrMapOvr>
    <a:masterClrMapping/>
  </p:clrMapOvr>
</p:sldLayout>
</file>

<file path=ppt/slideLayouts/slideLayout14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7432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09600" y="274639"/>
            <a:ext cx="80264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r>
              <a:rPr lang="en-US"/>
              <a:t>12/15/21</a:t>
            </a:r>
          </a:p>
        </p:txBody>
      </p:sp>
      <p:sp>
        <p:nvSpPr>
          <p:cNvPr id="5" name="Footer Placeholder 4"/>
          <p:cNvSpPr>
            <a:spLocks noGrp="1"/>
          </p:cNvSpPr>
          <p:nvPr>
            <p:ph type="ftr" sz="quarter" idx="11"/>
          </p:nvPr>
        </p:nvSpPr>
        <p:spPr/>
        <p:txBody>
          <a:bodyPr/>
          <a:lstStyle/>
          <a:p>
            <a:r>
              <a:rPr lang="en-US"/>
              <a:t>Snowmass Agora: Linear Colliders</a:t>
            </a:r>
          </a:p>
        </p:txBody>
      </p:sp>
      <p:sp>
        <p:nvSpPr>
          <p:cNvPr id="6" name="Slide Number Placeholder 5"/>
          <p:cNvSpPr>
            <a:spLocks noGrp="1"/>
          </p:cNvSpPr>
          <p:nvPr>
            <p:ph type="sldNum" sz="quarter" idx="12"/>
          </p:nvPr>
        </p:nvSpPr>
        <p:spPr/>
        <p:txBody>
          <a:bodyPr/>
          <a:lstStyle/>
          <a:p>
            <a:fld id="{FB881E7D-5A17-EB4A-B013-04381A7C357D}" type="slidenum">
              <a:rPr lang="en-US" smtClean="0"/>
              <a:t>‹#›</a:t>
            </a:fld>
            <a:endParaRPr lang="en-US"/>
          </a:p>
        </p:txBody>
      </p:sp>
    </p:spTree>
    <p:extLst>
      <p:ext uri="{BB962C8B-B14F-4D97-AF65-F5344CB8AC3E}">
        <p14:creationId xmlns:p14="http://schemas.microsoft.com/office/powerpoint/2010/main" val="903520716"/>
      </p:ext>
    </p:extLst>
  </p:cSld>
  <p:clrMapOvr>
    <a:masterClrMapping/>
  </p:clrMapOvr>
</p:sldLayout>
</file>

<file path=ppt/slideLayouts/slideLayout143.xml><?xml version="1.0" encoding="utf-8"?>
<p:sldLayout xmlns:a="http://schemas.openxmlformats.org/drawingml/2006/main" xmlns:r="http://schemas.openxmlformats.org/officeDocument/2006/relationships" xmlns:p="http://schemas.openxmlformats.org/presentationml/2006/main" preserve="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r>
              <a:rPr lang="en-US"/>
              <a:t>12/15/21</a:t>
            </a:r>
          </a:p>
        </p:txBody>
      </p:sp>
      <p:sp>
        <p:nvSpPr>
          <p:cNvPr id="4" name="Footer Placeholder 3"/>
          <p:cNvSpPr>
            <a:spLocks noGrp="1"/>
          </p:cNvSpPr>
          <p:nvPr>
            <p:ph type="ftr" sz="quarter" idx="11"/>
          </p:nvPr>
        </p:nvSpPr>
        <p:spPr/>
        <p:txBody>
          <a:bodyPr/>
          <a:lstStyle/>
          <a:p>
            <a:r>
              <a:rPr lang="en-US"/>
              <a:t>Snowmass Agora: Linear Colliders</a:t>
            </a:r>
            <a:endParaRPr lang="en-US" dirty="0"/>
          </a:p>
        </p:txBody>
      </p:sp>
      <p:sp>
        <p:nvSpPr>
          <p:cNvPr id="5" name="Slide Number Placeholder 4"/>
          <p:cNvSpPr>
            <a:spLocks noGrp="1"/>
          </p:cNvSpPr>
          <p:nvPr>
            <p:ph type="sldNum" sz="quarter" idx="12"/>
          </p:nvPr>
        </p:nvSpPr>
        <p:spPr/>
        <p:txBody>
          <a:bodyPr/>
          <a:lstStyle/>
          <a:p>
            <a:fld id="{FB881E7D-5A17-EB4A-B013-04381A7C357D}" type="slidenum">
              <a:rPr lang="en-US" smtClean="0"/>
              <a:t>‹#›</a:t>
            </a:fld>
            <a:endParaRPr lang="en-US"/>
          </a:p>
        </p:txBody>
      </p:sp>
    </p:spTree>
    <p:extLst>
      <p:ext uri="{BB962C8B-B14F-4D97-AF65-F5344CB8AC3E}">
        <p14:creationId xmlns:p14="http://schemas.microsoft.com/office/powerpoint/2010/main" val="1395433073"/>
      </p:ext>
    </p:extLst>
  </p:cSld>
  <p:clrMapOvr>
    <a:masterClrMapping/>
  </p:clrMapOvr>
</p:sldLayout>
</file>

<file path=ppt/slideLayouts/slideLayout144.xml><?xml version="1.0" encoding="utf-8"?>
<p:sldLayout xmlns:a="http://schemas.openxmlformats.org/drawingml/2006/main" xmlns:r="http://schemas.openxmlformats.org/officeDocument/2006/relationships" xmlns:p="http://schemas.openxmlformats.org/presentationml/2006/main" type="chart">
  <p:cSld name="Title and Chart">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p>
            <a:r>
              <a:rPr lang="en-US"/>
              <a:t>Click to edit Master title style</a:t>
            </a:r>
          </a:p>
        </p:txBody>
      </p:sp>
      <p:sp>
        <p:nvSpPr>
          <p:cNvPr id="3" name="Chart Placeholder 2"/>
          <p:cNvSpPr>
            <a:spLocks noGrp="1"/>
          </p:cNvSpPr>
          <p:nvPr>
            <p:ph type="chart" idx="1"/>
          </p:nvPr>
        </p:nvSpPr>
        <p:spPr>
          <a:xfrm>
            <a:off x="609600" y="1600201"/>
            <a:ext cx="10972800" cy="4525963"/>
          </a:xfrm>
        </p:spPr>
        <p:txBody>
          <a:bodyPr/>
          <a:lstStyle/>
          <a:p>
            <a:endParaRPr lang="en-US"/>
          </a:p>
        </p:txBody>
      </p:sp>
      <p:sp>
        <p:nvSpPr>
          <p:cNvPr id="4" name="Date Placeholder 3"/>
          <p:cNvSpPr>
            <a:spLocks noGrp="1"/>
          </p:cNvSpPr>
          <p:nvPr>
            <p:ph type="dt" sz="half" idx="10"/>
          </p:nvPr>
        </p:nvSpPr>
        <p:spPr>
          <a:xfrm>
            <a:off x="609600" y="6245225"/>
            <a:ext cx="2844800" cy="476250"/>
          </a:xfrm>
        </p:spPr>
        <p:txBody>
          <a:bodyPr/>
          <a:lstStyle>
            <a:lvl1pPr>
              <a:defRPr/>
            </a:lvl1pPr>
          </a:lstStyle>
          <a:p>
            <a:r>
              <a:rPr lang="en-US"/>
              <a:t>12/15/21</a:t>
            </a:r>
          </a:p>
        </p:txBody>
      </p:sp>
      <p:sp>
        <p:nvSpPr>
          <p:cNvPr id="5" name="Footer Placeholder 4"/>
          <p:cNvSpPr>
            <a:spLocks noGrp="1"/>
          </p:cNvSpPr>
          <p:nvPr>
            <p:ph type="ftr" sz="quarter" idx="11"/>
          </p:nvPr>
        </p:nvSpPr>
        <p:spPr>
          <a:xfrm>
            <a:off x="4165600" y="6245225"/>
            <a:ext cx="3860800" cy="476250"/>
          </a:xfrm>
        </p:spPr>
        <p:txBody>
          <a:bodyPr/>
          <a:lstStyle>
            <a:lvl1pPr>
              <a:defRPr/>
            </a:lvl1pPr>
          </a:lstStyle>
          <a:p>
            <a:r>
              <a:rPr lang="en-US"/>
              <a:t>Snowmass Agora: Linear Colliders</a:t>
            </a:r>
          </a:p>
        </p:txBody>
      </p:sp>
      <p:sp>
        <p:nvSpPr>
          <p:cNvPr id="6" name="Slide Number Placeholder 5"/>
          <p:cNvSpPr>
            <a:spLocks noGrp="1"/>
          </p:cNvSpPr>
          <p:nvPr>
            <p:ph type="sldNum" sz="quarter" idx="12"/>
          </p:nvPr>
        </p:nvSpPr>
        <p:spPr>
          <a:xfrm>
            <a:off x="8737600" y="6245225"/>
            <a:ext cx="2844800" cy="476250"/>
          </a:xfrm>
        </p:spPr>
        <p:txBody>
          <a:bodyPr/>
          <a:lstStyle>
            <a:lvl1pPr>
              <a:defRPr/>
            </a:lvl1pPr>
          </a:lstStyle>
          <a:p>
            <a:fld id="{8A7BBD36-3257-8E4A-8984-B9E452B60DAC}" type="slidenum">
              <a:rPr lang="en-US"/>
              <a:pPr/>
              <a:t>‹#›</a:t>
            </a:fld>
            <a:endParaRPr lang="en-US"/>
          </a:p>
        </p:txBody>
      </p:sp>
    </p:spTree>
    <p:extLst>
      <p:ext uri="{BB962C8B-B14F-4D97-AF65-F5344CB8AC3E}">
        <p14:creationId xmlns:p14="http://schemas.microsoft.com/office/powerpoint/2010/main" val="642354989"/>
      </p:ext>
    </p:extLst>
  </p:cSld>
  <p:clrMapOvr>
    <a:masterClrMapping/>
  </p:clrMapOvr>
</p:sldLayout>
</file>

<file path=ppt/slideLayouts/slideLayout145.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855662"/>
          </a:xfrm>
        </p:spPr>
        <p:txBody>
          <a:bodyPr/>
          <a:lstStyle/>
          <a:p>
            <a:r>
              <a:rPr lang="en-US"/>
              <a:t>Click to edit Master title style</a:t>
            </a:r>
          </a:p>
        </p:txBody>
      </p:sp>
      <p:sp>
        <p:nvSpPr>
          <p:cNvPr id="3" name="Text Placeholder 2"/>
          <p:cNvSpPr>
            <a:spLocks noGrp="1"/>
          </p:cNvSpPr>
          <p:nvPr>
            <p:ph type="body" sz="half" idx="1"/>
          </p:nvPr>
        </p:nvSpPr>
        <p:spPr>
          <a:xfrm>
            <a:off x="609600" y="1312863"/>
            <a:ext cx="5384800" cy="48133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312863"/>
            <a:ext cx="5384800" cy="48133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
          <p:cNvSpPr>
            <a:spLocks noGrp="1" noChangeArrowheads="1"/>
          </p:cNvSpPr>
          <p:nvPr>
            <p:ph type="dt" sz="half" idx="10"/>
          </p:nvPr>
        </p:nvSpPr>
        <p:spPr>
          <a:ln/>
        </p:spPr>
        <p:txBody>
          <a:bodyPr/>
          <a:lstStyle>
            <a:lvl1pPr>
              <a:defRPr/>
            </a:lvl1pPr>
          </a:lstStyle>
          <a:p>
            <a:pPr>
              <a:defRPr/>
            </a:pPr>
            <a:r>
              <a:rPr lang="en-US"/>
              <a:t>12/15/21</a:t>
            </a:r>
          </a:p>
        </p:txBody>
      </p:sp>
      <p:sp>
        <p:nvSpPr>
          <p:cNvPr id="6" name="Rectangle 5"/>
          <p:cNvSpPr>
            <a:spLocks noGrp="1" noChangeArrowheads="1"/>
          </p:cNvSpPr>
          <p:nvPr>
            <p:ph type="ftr" sz="quarter" idx="11"/>
          </p:nvPr>
        </p:nvSpPr>
        <p:spPr>
          <a:ln/>
        </p:spPr>
        <p:txBody>
          <a:bodyPr/>
          <a:lstStyle>
            <a:lvl1pPr>
              <a:defRPr/>
            </a:lvl1pPr>
          </a:lstStyle>
          <a:p>
            <a:pPr>
              <a:defRPr/>
            </a:pPr>
            <a:r>
              <a:rPr lang="en-US"/>
              <a:t>Snowmass Agora: Linear Colliders</a:t>
            </a:r>
          </a:p>
        </p:txBody>
      </p:sp>
      <p:sp>
        <p:nvSpPr>
          <p:cNvPr id="7" name="Rectangle 6"/>
          <p:cNvSpPr>
            <a:spLocks noGrp="1" noChangeArrowheads="1"/>
          </p:cNvSpPr>
          <p:nvPr>
            <p:ph type="sldNum" sz="quarter" idx="12"/>
          </p:nvPr>
        </p:nvSpPr>
        <p:spPr>
          <a:ln/>
        </p:spPr>
        <p:txBody>
          <a:bodyPr/>
          <a:lstStyle>
            <a:lvl1pPr>
              <a:defRPr/>
            </a:lvl1pPr>
          </a:lstStyle>
          <a:p>
            <a:fld id="{C1E73930-EDB2-5B4C-99D8-72732A3B2E2F}" type="slidenum">
              <a:rPr lang="en-US"/>
              <a:pPr/>
              <a:t>‹#›</a:t>
            </a:fld>
            <a:endParaRPr lang="en-US"/>
          </a:p>
        </p:txBody>
      </p:sp>
    </p:spTree>
    <p:extLst>
      <p:ext uri="{BB962C8B-B14F-4D97-AF65-F5344CB8AC3E}">
        <p14:creationId xmlns:p14="http://schemas.microsoft.com/office/powerpoint/2010/main" val="774482667"/>
      </p:ext>
    </p:extLst>
  </p:cSld>
  <p:clrMapOvr>
    <a:masterClrMapping/>
  </p:clrMapOvr>
</p:sldLayout>
</file>

<file path=ppt/slideLayouts/slideLayout146.xml><?xml version="1.0" encoding="utf-8"?>
<p:sldLayout xmlns:a="http://schemas.openxmlformats.org/drawingml/2006/main" xmlns:r="http://schemas.openxmlformats.org/officeDocument/2006/relationships" xmlns:p="http://schemas.openxmlformats.org/presentationml/2006/main" preserve="1" userDrawn="1">
  <p:cSld name="Table of conten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590400" y="1872000"/>
            <a:ext cx="5364000" cy="4118400"/>
          </a:xfrm>
        </p:spPr>
        <p:txBody>
          <a:bodyPr/>
          <a:lstStyle>
            <a:lvl1pPr>
              <a:spcBef>
                <a:spcPts val="1851"/>
              </a:spcBef>
              <a:defRPr sz="1867" b="1"/>
            </a:lvl1pPr>
            <a:lvl2pPr marL="629984" indent="0">
              <a:buNone/>
              <a:tabLst>
                <a:tab pos="5273868" algn="r"/>
              </a:tabLst>
              <a:defRPr/>
            </a:lvl2pPr>
            <a:lvl3pPr marL="1493963" indent="0">
              <a:buFont typeface="Arial" panose="020B0604020202020204" pitchFamily="34" charset="0"/>
              <a:buNone/>
              <a:tabLst>
                <a:tab pos="5273868" algn="r"/>
              </a:tabLst>
              <a:defRPr/>
            </a:lvl3pPr>
            <a:lvl4pPr marL="1493963" indent="0">
              <a:buFont typeface="Arial" panose="020B0604020202020204" pitchFamily="34" charset="0"/>
              <a:buNone/>
              <a:tabLst>
                <a:tab pos="5273868" algn="r"/>
              </a:tabLst>
              <a:defRPr/>
            </a:lvl4pPr>
            <a:lvl5pPr marL="1493963" indent="0">
              <a:buFont typeface="Arial" panose="020B0604020202020204" pitchFamily="34" charset="0"/>
              <a:buNone/>
              <a:tabLst>
                <a:tab pos="5273868"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12" name="Textplatzhalter 8">
            <a:extLst>
              <a:ext uri="{FF2B5EF4-FFF2-40B4-BE49-F238E27FC236}">
                <a16:creationId xmlns:a16="http://schemas.microsoft.com/office/drawing/2014/main" id="{E69F34A5-EA9B-4A0A-A8FB-63CF2456D5B6}"/>
              </a:ext>
            </a:extLst>
          </p:cNvPr>
          <p:cNvSpPr>
            <a:spLocks noGrp="1"/>
          </p:cNvSpPr>
          <p:nvPr>
            <p:ph type="body" sz="quarter" idx="13" hasCustomPrompt="1"/>
          </p:nvPr>
        </p:nvSpPr>
        <p:spPr>
          <a:xfrm>
            <a:off x="6249600" y="1872000"/>
            <a:ext cx="5364000" cy="4118400"/>
          </a:xfrm>
        </p:spPr>
        <p:txBody>
          <a:bodyPr/>
          <a:lstStyle>
            <a:lvl1pPr>
              <a:spcBef>
                <a:spcPts val="1851"/>
              </a:spcBef>
              <a:defRPr sz="1867" b="1"/>
            </a:lvl1pPr>
            <a:lvl2pPr marL="629984" indent="0">
              <a:buNone/>
              <a:tabLst>
                <a:tab pos="5273868" algn="r"/>
              </a:tabLst>
              <a:defRPr/>
            </a:lvl2pPr>
            <a:lvl3pPr marL="1493963" indent="0">
              <a:buFont typeface="Arial" panose="020B0604020202020204" pitchFamily="34" charset="0"/>
              <a:buNone/>
              <a:tabLst>
                <a:tab pos="5273868" algn="r"/>
              </a:tabLst>
              <a:defRPr/>
            </a:lvl3pPr>
            <a:lvl4pPr marL="1493963" indent="0">
              <a:buFont typeface="Arial" panose="020B0604020202020204" pitchFamily="34" charset="0"/>
              <a:buNone/>
              <a:tabLst>
                <a:tab pos="5273868" algn="r"/>
              </a:tabLst>
              <a:defRPr/>
            </a:lvl4pPr>
            <a:lvl5pPr marL="1493963" indent="0">
              <a:buFont typeface="Arial" panose="020B0604020202020204" pitchFamily="34" charset="0"/>
              <a:buNone/>
              <a:tabLst>
                <a:tab pos="5273868"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4" name="Titel 3">
            <a:extLst>
              <a:ext uri="{FF2B5EF4-FFF2-40B4-BE49-F238E27FC236}">
                <a16:creationId xmlns:a16="http://schemas.microsoft.com/office/drawing/2014/main" id="{24C33D56-EDA7-4D6B-80CE-52842ECCEC5A}"/>
              </a:ext>
            </a:extLst>
          </p:cNvPr>
          <p:cNvSpPr>
            <a:spLocks noGrp="1"/>
          </p:cNvSpPr>
          <p:nvPr>
            <p:ph type="title" hasCustomPrompt="1"/>
          </p:nvPr>
        </p:nvSpPr>
        <p:spPr>
          <a:xfrm>
            <a:off x="590400" y="770400"/>
            <a:ext cx="11017800" cy="1072088"/>
          </a:xfrm>
          <a:prstGeom prst="rect">
            <a:avLst/>
          </a:prstGeom>
        </p:spPr>
        <p:txBody>
          <a:bodyPr/>
          <a:lstStyle>
            <a:lvl1pPr>
              <a:defRPr/>
            </a:lvl1pPr>
          </a:lstStyle>
          <a:p>
            <a:r>
              <a:rPr lang="en-US" noProof="0" dirty="0"/>
              <a:t>Add Title</a:t>
            </a:r>
          </a:p>
        </p:txBody>
      </p:sp>
    </p:spTree>
    <p:extLst>
      <p:ext uri="{BB962C8B-B14F-4D97-AF65-F5344CB8AC3E}">
        <p14:creationId xmlns:p14="http://schemas.microsoft.com/office/powerpoint/2010/main" val="3581539395"/>
      </p:ext>
    </p:extLst>
  </p:cSld>
  <p:clrMapOvr>
    <a:masterClrMapping/>
  </p:clrMapOvr>
</p:sldLayout>
</file>

<file path=ppt/slideLayouts/slideLayout147.xml><?xml version="1.0" encoding="utf-8"?>
<p:sldLayout xmlns:a="http://schemas.openxmlformats.org/drawingml/2006/main" xmlns:r="http://schemas.openxmlformats.org/officeDocument/2006/relationships" xmlns:p="http://schemas.openxmlformats.org/presentationml/2006/main" preserve="1" userDrawn="1">
  <p:cSld name="Chapter Opening Slide">
    <p:spTree>
      <p:nvGrpSpPr>
        <p:cNvPr id="1" name=""/>
        <p:cNvGrpSpPr/>
        <p:nvPr/>
      </p:nvGrpSpPr>
      <p:grpSpPr>
        <a:xfrm>
          <a:off x="0" y="0"/>
          <a:ext cx="0" cy="0"/>
          <a:chOff x="0" y="0"/>
          <a:chExt cx="0" cy="0"/>
        </a:xfrm>
      </p:grpSpPr>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5573" y="452669"/>
            <a:ext cx="12192000" cy="6405331"/>
          </a:xfrm>
          <a:solidFill>
            <a:schemeClr val="bg1">
              <a:lumMod val="50000"/>
              <a:alpha val="50000"/>
            </a:schemeClr>
          </a:solidFill>
        </p:spPr>
        <p:txBody>
          <a:bodyPr anchor="t" anchorCtr="0"/>
          <a:lstStyle>
            <a:lvl1pPr algn="ctr">
              <a:lnSpc>
                <a:spcPct val="150000"/>
              </a:lnSpc>
              <a:spcBef>
                <a:spcPts val="0"/>
              </a:spcBef>
              <a:defRPr sz="4000">
                <a:solidFill>
                  <a:schemeClr val="bg1"/>
                </a:solidFill>
              </a:defRPr>
            </a:lvl1pPr>
          </a:lstStyle>
          <a:p>
            <a:r>
              <a:rPr lang="de-AT" dirty="0"/>
              <a:t>Insert </a:t>
            </a:r>
            <a:r>
              <a:rPr lang="en-US" noProof="0" dirty="0"/>
              <a:t>Background</a:t>
            </a:r>
            <a:r>
              <a:rPr lang="de-AT" dirty="0"/>
              <a:t> Image  </a:t>
            </a:r>
          </a:p>
        </p:txBody>
      </p:sp>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9" name="Titel 1">
            <a:extLst>
              <a:ext uri="{FF2B5EF4-FFF2-40B4-BE49-F238E27FC236}">
                <a16:creationId xmlns:a16="http://schemas.microsoft.com/office/drawing/2014/main" id="{0B952560-8B22-4EC2-A520-BB0D9A9A2134}"/>
              </a:ext>
            </a:extLst>
          </p:cNvPr>
          <p:cNvSpPr>
            <a:spLocks noGrp="1"/>
          </p:cNvSpPr>
          <p:nvPr>
            <p:ph type="ctrTitle" hasCustomPrompt="1"/>
          </p:nvPr>
        </p:nvSpPr>
        <p:spPr>
          <a:xfrm>
            <a:off x="590400" y="1394775"/>
            <a:ext cx="11017800" cy="2387600"/>
          </a:xfrm>
          <a:prstGeom prst="rect">
            <a:avLst/>
          </a:prstGeom>
        </p:spPr>
        <p:txBody>
          <a:bodyPr anchor="b"/>
          <a:lstStyle>
            <a:lvl1pPr algn="ctr">
              <a:lnSpc>
                <a:spcPts val="4751"/>
              </a:lnSpc>
              <a:defRPr sz="4500" cap="all" baseline="0">
                <a:solidFill>
                  <a:schemeClr val="bg1"/>
                </a:solidFill>
              </a:defRPr>
            </a:lvl1pPr>
          </a:lstStyle>
          <a:p>
            <a:r>
              <a:rPr lang="en-US" noProof="0" dirty="0"/>
              <a:t>Chapter</a:t>
            </a:r>
            <a:r>
              <a:rPr lang="de-AT" dirty="0"/>
              <a:t> Title</a:t>
            </a:r>
          </a:p>
        </p:txBody>
      </p:sp>
      <p:sp>
        <p:nvSpPr>
          <p:cNvPr id="10" name="Untertitel 2">
            <a:extLst>
              <a:ext uri="{FF2B5EF4-FFF2-40B4-BE49-F238E27FC236}">
                <a16:creationId xmlns:a16="http://schemas.microsoft.com/office/drawing/2014/main" id="{3ADE6088-5D10-4D28-890C-D6F29F2A1C2A}"/>
              </a:ext>
            </a:extLst>
          </p:cNvPr>
          <p:cNvSpPr>
            <a:spLocks noGrp="1"/>
          </p:cNvSpPr>
          <p:nvPr>
            <p:ph type="subTitle" idx="1" hasCustomPrompt="1"/>
          </p:nvPr>
        </p:nvSpPr>
        <p:spPr>
          <a:xfrm>
            <a:off x="590400" y="3843045"/>
            <a:ext cx="11017800" cy="1655763"/>
          </a:xfrm>
        </p:spPr>
        <p:txBody>
          <a:bodyPr>
            <a:noAutofit/>
          </a:bodyPr>
          <a:lstStyle>
            <a:lvl1pPr marL="0" indent="0" algn="ctr">
              <a:buNone/>
              <a:defRPr sz="1500">
                <a:solidFill>
                  <a:schemeClr val="bg1"/>
                </a:solidFill>
              </a:defRPr>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en-US" noProof="0" dirty="0"/>
              <a:t>Chapter</a:t>
            </a:r>
            <a:r>
              <a:rPr lang="de-AT" dirty="0"/>
              <a:t> </a:t>
            </a:r>
            <a:r>
              <a:rPr lang="en-US" noProof="0" dirty="0"/>
              <a:t>Subtitle</a:t>
            </a:r>
          </a:p>
        </p:txBody>
      </p:sp>
    </p:spTree>
    <p:extLst>
      <p:ext uri="{BB962C8B-B14F-4D97-AF65-F5344CB8AC3E}">
        <p14:creationId xmlns:p14="http://schemas.microsoft.com/office/powerpoint/2010/main" val="3637562601"/>
      </p:ext>
    </p:extLst>
  </p:cSld>
  <p:clrMapOvr>
    <a:masterClrMapping/>
  </p:clrMapOvr>
</p:sldLayout>
</file>

<file path=ppt/slideLayouts/slideLayout148.xml><?xml version="1.0" encoding="utf-8"?>
<p:sldLayout xmlns:a="http://schemas.openxmlformats.org/drawingml/2006/main" xmlns:r="http://schemas.openxmlformats.org/officeDocument/2006/relationships" xmlns:p="http://schemas.openxmlformats.org/presentationml/2006/main" preserve="1" userDrawn="1">
  <p:cSld name="Title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590400" y="1872797"/>
            <a:ext cx="536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590400" y="2327400"/>
            <a:ext cx="11017800" cy="3663000"/>
          </a:xfrm>
        </p:spPr>
        <p:txBody>
          <a:bodyPr/>
          <a:lstStyle>
            <a:lvl1pPr>
              <a:lnSpc>
                <a:spcPts val="2600"/>
              </a:lnSpc>
              <a:defRPr sz="2133"/>
            </a:lvl1pPr>
            <a:lvl2pPr marL="453589" indent="-453589">
              <a:lnSpc>
                <a:spcPts val="2600"/>
              </a:lnSpc>
              <a:defRPr sz="2133"/>
            </a:lvl2pPr>
            <a:lvl3pPr marL="907177" indent="-453589">
              <a:lnSpc>
                <a:spcPts val="2600"/>
              </a:lnSpc>
              <a:defRPr sz="2133"/>
            </a:lvl3pPr>
            <a:lvl4pPr marL="1360766" indent="-453589">
              <a:lnSpc>
                <a:spcPts val="2600"/>
              </a:lnSpc>
              <a:defRPr sz="2133"/>
            </a:lvl4pPr>
            <a:lvl5pPr marL="1814355" indent="-453589">
              <a:lnSpc>
                <a:spcPts val="2600"/>
              </a:lnSpc>
              <a:defRPr sz="2133"/>
            </a:lvl5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el 1">
            <a:extLst>
              <a:ext uri="{FF2B5EF4-FFF2-40B4-BE49-F238E27FC236}">
                <a16:creationId xmlns:a16="http://schemas.microsoft.com/office/drawing/2014/main" id="{04946405-6429-4EE3-9329-FF6E5526F371}"/>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
        <p:nvSpPr>
          <p:cNvPr id="6" name="Textplatzhalter 5">
            <a:extLst>
              <a:ext uri="{FF2B5EF4-FFF2-40B4-BE49-F238E27FC236}">
                <a16:creationId xmlns:a16="http://schemas.microsoft.com/office/drawing/2014/main" id="{6EE0778A-932A-4793-BF0E-632C848BAD25}"/>
              </a:ext>
            </a:extLst>
          </p:cNvPr>
          <p:cNvSpPr>
            <a:spLocks noGrp="1"/>
          </p:cNvSpPr>
          <p:nvPr>
            <p:ph type="body" sz="quarter" idx="14" hasCustomPrompt="1"/>
          </p:nvPr>
        </p:nvSpPr>
        <p:spPr>
          <a:xfrm>
            <a:off x="590551" y="6165000"/>
            <a:ext cx="5364163" cy="455400"/>
          </a:xfrm>
        </p:spPr>
        <p:txBody>
          <a:bodyPr>
            <a:noAutofit/>
          </a:bodyPr>
          <a:lstStyle>
            <a:lvl1pPr>
              <a:lnSpc>
                <a:spcPts val="1351"/>
              </a:lnSpc>
              <a:defRPr sz="1000"/>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3892730775"/>
      </p:ext>
    </p:extLst>
  </p:cSld>
  <p:clrMapOvr>
    <a:masterClrMapping/>
  </p:clrMapOvr>
</p:sldLayout>
</file>

<file path=ppt/slideLayouts/slideLayout149.xml><?xml version="1.0" encoding="utf-8"?>
<p:sldLayout xmlns:a="http://schemas.openxmlformats.org/drawingml/2006/main" xmlns:r="http://schemas.openxmlformats.org/officeDocument/2006/relationships" xmlns:p="http://schemas.openxmlformats.org/presentationml/2006/main" preserve="1" userDrawn="1">
  <p:cSld name="Title + Text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590400" y="1872797"/>
            <a:ext cx="536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590400" y="2327400"/>
            <a:ext cx="5364000" cy="3663000"/>
          </a:xfrm>
        </p:spPr>
        <p:txBody>
          <a:bodyPr/>
          <a:lstStyle>
            <a:lvl1pPr>
              <a:defRPr/>
            </a:lvl1pPr>
            <a:lvl2pPr>
              <a:defRPr/>
            </a:lvl2pPr>
            <a:lvl5pPr>
              <a:defRPr/>
            </a:lvl5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0" name="Textplatzhalter 8">
            <a:extLst>
              <a:ext uri="{FF2B5EF4-FFF2-40B4-BE49-F238E27FC236}">
                <a16:creationId xmlns:a16="http://schemas.microsoft.com/office/drawing/2014/main" id="{B620B50C-303A-44DC-8838-2B1CB9466574}"/>
              </a:ext>
            </a:extLst>
          </p:cNvPr>
          <p:cNvSpPr>
            <a:spLocks noGrp="1"/>
          </p:cNvSpPr>
          <p:nvPr>
            <p:ph type="body" sz="quarter" idx="13" hasCustomPrompt="1"/>
          </p:nvPr>
        </p:nvSpPr>
        <p:spPr>
          <a:xfrm>
            <a:off x="6249600" y="2327328"/>
            <a:ext cx="5364000" cy="3663000"/>
          </a:xfrm>
        </p:spPr>
        <p:txBody>
          <a:bodyPr/>
          <a:lstStyle>
            <a:lvl1pPr>
              <a:defRPr/>
            </a:lvl1pPr>
            <a:lvl3pPr>
              <a:defRPr/>
            </a:lvl3pPr>
            <a:lvl5pPr>
              <a:defRPr/>
            </a:lvl5pPr>
          </a:lstStyle>
          <a:p>
            <a:pPr marL="0" marR="0" lvl="0" indent="0" algn="l" defTabSz="914377" rtl="0" eaLnBrk="1" fontAlgn="auto" latinLnBrk="0" hangingPunct="1">
              <a:lnSpc>
                <a:spcPts val="1851"/>
              </a:lnSpc>
              <a:spcBef>
                <a:spcPts val="0"/>
              </a:spcBef>
              <a:spcAft>
                <a:spcPts val="0"/>
              </a:spcAft>
              <a:buClrTx/>
              <a:buSzTx/>
              <a:buFont typeface="Arial" panose="020B0604020202020204" pitchFamily="34" charset="0"/>
              <a:buNone/>
              <a:tabLst/>
              <a:defRPr/>
            </a:pPr>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el 1">
            <a:extLst>
              <a:ext uri="{FF2B5EF4-FFF2-40B4-BE49-F238E27FC236}">
                <a16:creationId xmlns:a16="http://schemas.microsoft.com/office/drawing/2014/main" id="{04946405-6429-4EE3-9329-FF6E5526F371}"/>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
        <p:nvSpPr>
          <p:cNvPr id="6" name="Textplatzhalter 5">
            <a:extLst>
              <a:ext uri="{FF2B5EF4-FFF2-40B4-BE49-F238E27FC236}">
                <a16:creationId xmlns:a16="http://schemas.microsoft.com/office/drawing/2014/main" id="{6EE0778A-932A-4793-BF0E-632C848BAD25}"/>
              </a:ext>
            </a:extLst>
          </p:cNvPr>
          <p:cNvSpPr>
            <a:spLocks noGrp="1"/>
          </p:cNvSpPr>
          <p:nvPr>
            <p:ph type="body" sz="quarter" idx="14" hasCustomPrompt="1"/>
          </p:nvPr>
        </p:nvSpPr>
        <p:spPr>
          <a:xfrm>
            <a:off x="590551" y="6165000"/>
            <a:ext cx="5364163" cy="455400"/>
          </a:xfrm>
        </p:spPr>
        <p:txBody>
          <a:bodyPr>
            <a:noAutofit/>
          </a:bodyPr>
          <a:lstStyle>
            <a:lvl1pPr>
              <a:lnSpc>
                <a:spcPts val="1351"/>
              </a:lnSpc>
              <a:defRPr sz="1000"/>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247488783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a:xfrm>
            <a:off x="609600" y="6356351"/>
            <a:ext cx="2844800" cy="365125"/>
          </a:xfrm>
          <a:prstGeom prst="rect">
            <a:avLst/>
          </a:prstGeom>
        </p:spPr>
        <p:txBody>
          <a:bodyPr/>
          <a:lstStyle/>
          <a:p>
            <a:r>
              <a:rPr lang="en-US"/>
              <a:t>12/15/21</a:t>
            </a:r>
          </a:p>
        </p:txBody>
      </p:sp>
      <p:sp>
        <p:nvSpPr>
          <p:cNvPr id="6" name="Footer Placeholder 5"/>
          <p:cNvSpPr>
            <a:spLocks noGrp="1"/>
          </p:cNvSpPr>
          <p:nvPr>
            <p:ph type="ftr" sz="quarter" idx="11"/>
          </p:nvPr>
        </p:nvSpPr>
        <p:spPr>
          <a:xfrm>
            <a:off x="4165600" y="6356351"/>
            <a:ext cx="3860800" cy="365125"/>
          </a:xfrm>
          <a:prstGeom prst="rect">
            <a:avLst/>
          </a:prstGeom>
        </p:spPr>
        <p:txBody>
          <a:bodyPr/>
          <a:lstStyle/>
          <a:p>
            <a:r>
              <a:rPr lang="en-US"/>
              <a:t>Snowmass Agora: Linear Colliders</a:t>
            </a:r>
          </a:p>
        </p:txBody>
      </p:sp>
      <p:sp>
        <p:nvSpPr>
          <p:cNvPr id="7" name="Slide Number Placeholder 6"/>
          <p:cNvSpPr>
            <a:spLocks noGrp="1"/>
          </p:cNvSpPr>
          <p:nvPr>
            <p:ph type="sldNum" sz="quarter" idx="12"/>
          </p:nvPr>
        </p:nvSpPr>
        <p:spPr>
          <a:xfrm>
            <a:off x="8737600" y="6356351"/>
            <a:ext cx="2844800" cy="365125"/>
          </a:xfrm>
          <a:prstGeom prst="rect">
            <a:avLst/>
          </a:prstGeom>
        </p:spPr>
        <p:txBody>
          <a:bodyPr/>
          <a:lstStyle/>
          <a:p>
            <a:fld id="{4A89032D-4BF8-2E4C-A9D5-B04F356B7598}" type="slidenum">
              <a:rPr lang="en-US" smtClean="0"/>
              <a:t>‹#›</a:t>
            </a:fld>
            <a:endParaRPr lang="en-US"/>
          </a:p>
        </p:txBody>
      </p:sp>
    </p:spTree>
    <p:extLst>
      <p:ext uri="{BB962C8B-B14F-4D97-AF65-F5344CB8AC3E}">
        <p14:creationId xmlns:p14="http://schemas.microsoft.com/office/powerpoint/2010/main" val="2226851033"/>
      </p:ext>
    </p:extLst>
  </p:cSld>
  <p:clrMapOvr>
    <a:masterClrMapping/>
  </p:clrMapOvr>
</p:sldLayout>
</file>

<file path=ppt/slideLayouts/slideLayout150.xml><?xml version="1.0" encoding="utf-8"?>
<p:sldLayout xmlns:a="http://schemas.openxmlformats.org/drawingml/2006/main" xmlns:r="http://schemas.openxmlformats.org/officeDocument/2006/relationships" xmlns:p="http://schemas.openxmlformats.org/presentationml/2006/main" preserve="1" userDrawn="1">
  <p:cSld name="6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590400" y="6237313"/>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dirty="0"/>
              <a:t>Caption</a:t>
            </a:r>
          </a:p>
        </p:txBody>
      </p:sp>
      <p:sp>
        <p:nvSpPr>
          <p:cNvPr id="8" name="Bildplatzhalter 7">
            <a:extLst>
              <a:ext uri="{FF2B5EF4-FFF2-40B4-BE49-F238E27FC236}">
                <a16:creationId xmlns:a16="http://schemas.microsoft.com/office/drawing/2014/main" id="{E3F97B2E-B3AF-412F-8A5D-31126158717C}"/>
              </a:ext>
            </a:extLst>
          </p:cNvPr>
          <p:cNvSpPr>
            <a:spLocks noGrp="1"/>
          </p:cNvSpPr>
          <p:nvPr>
            <p:ph type="pic" sz="quarter" idx="12" hasCustomPrompt="1"/>
          </p:nvPr>
        </p:nvSpPr>
        <p:spPr>
          <a:xfrm>
            <a:off x="623094" y="1110600"/>
            <a:ext cx="3384551" cy="2313000"/>
          </a:xfrm>
        </p:spPr>
        <p:txBody>
          <a:bodyPr/>
          <a:lstStyle>
            <a:lvl1pPr>
              <a:defRPr/>
            </a:lvl1pPr>
          </a:lstStyle>
          <a:p>
            <a:r>
              <a:rPr lang="en-US" noProof="0" dirty="0"/>
              <a:t>Add Image</a:t>
            </a:r>
          </a:p>
        </p:txBody>
      </p:sp>
      <p:sp>
        <p:nvSpPr>
          <p:cNvPr id="11" name="Bildplatzhalter 7">
            <a:extLst>
              <a:ext uri="{FF2B5EF4-FFF2-40B4-BE49-F238E27FC236}">
                <a16:creationId xmlns:a16="http://schemas.microsoft.com/office/drawing/2014/main" id="{B3619771-C104-4967-8CE8-D32A6A767A69}"/>
              </a:ext>
            </a:extLst>
          </p:cNvPr>
          <p:cNvSpPr>
            <a:spLocks noGrp="1"/>
          </p:cNvSpPr>
          <p:nvPr>
            <p:ph type="pic" sz="quarter" idx="13" hasCustomPrompt="1"/>
          </p:nvPr>
        </p:nvSpPr>
        <p:spPr>
          <a:xfrm>
            <a:off x="4403726" y="1110600"/>
            <a:ext cx="3384551" cy="2313000"/>
          </a:xfrm>
        </p:spPr>
        <p:txBody>
          <a:bodyPr/>
          <a:lstStyle/>
          <a:p>
            <a:r>
              <a:rPr lang="en-US" noProof="0"/>
              <a:t>Add Image</a:t>
            </a:r>
          </a:p>
        </p:txBody>
      </p:sp>
      <p:sp>
        <p:nvSpPr>
          <p:cNvPr id="12" name="Bildplatzhalter 7">
            <a:extLst>
              <a:ext uri="{FF2B5EF4-FFF2-40B4-BE49-F238E27FC236}">
                <a16:creationId xmlns:a16="http://schemas.microsoft.com/office/drawing/2014/main" id="{EAAF7A8C-E9CD-42FC-9131-B1B15A78852D}"/>
              </a:ext>
            </a:extLst>
          </p:cNvPr>
          <p:cNvSpPr>
            <a:spLocks noGrp="1"/>
          </p:cNvSpPr>
          <p:nvPr>
            <p:ph type="pic" sz="quarter" idx="14" hasCustomPrompt="1"/>
          </p:nvPr>
        </p:nvSpPr>
        <p:spPr>
          <a:xfrm>
            <a:off x="8184357" y="1110600"/>
            <a:ext cx="3384551" cy="2313000"/>
          </a:xfrm>
        </p:spPr>
        <p:txBody>
          <a:bodyPr/>
          <a:lstStyle/>
          <a:p>
            <a:r>
              <a:rPr lang="en-US" noProof="0"/>
              <a:t>Add Image</a:t>
            </a:r>
          </a:p>
        </p:txBody>
      </p:sp>
      <p:sp>
        <p:nvSpPr>
          <p:cNvPr id="13" name="Bildplatzhalter 7">
            <a:extLst>
              <a:ext uri="{FF2B5EF4-FFF2-40B4-BE49-F238E27FC236}">
                <a16:creationId xmlns:a16="http://schemas.microsoft.com/office/drawing/2014/main" id="{8EA1D059-7D13-4EEF-9BA9-6012929D6894}"/>
              </a:ext>
            </a:extLst>
          </p:cNvPr>
          <p:cNvSpPr>
            <a:spLocks noGrp="1"/>
          </p:cNvSpPr>
          <p:nvPr>
            <p:ph type="pic" sz="quarter" idx="15" hasCustomPrompt="1"/>
          </p:nvPr>
        </p:nvSpPr>
        <p:spPr>
          <a:xfrm>
            <a:off x="623094" y="3861000"/>
            <a:ext cx="3384551" cy="2313000"/>
          </a:xfrm>
        </p:spPr>
        <p:txBody>
          <a:bodyPr/>
          <a:lstStyle/>
          <a:p>
            <a:r>
              <a:rPr lang="en-US" noProof="0"/>
              <a:t>Add Image</a:t>
            </a:r>
          </a:p>
        </p:txBody>
      </p:sp>
      <p:sp>
        <p:nvSpPr>
          <p:cNvPr id="14" name="Bildplatzhalter 7">
            <a:extLst>
              <a:ext uri="{FF2B5EF4-FFF2-40B4-BE49-F238E27FC236}">
                <a16:creationId xmlns:a16="http://schemas.microsoft.com/office/drawing/2014/main" id="{3F531061-ABBF-4531-8358-93F39A4E83CD}"/>
              </a:ext>
            </a:extLst>
          </p:cNvPr>
          <p:cNvSpPr>
            <a:spLocks noGrp="1"/>
          </p:cNvSpPr>
          <p:nvPr>
            <p:ph type="pic" sz="quarter" idx="16" hasCustomPrompt="1"/>
          </p:nvPr>
        </p:nvSpPr>
        <p:spPr>
          <a:xfrm>
            <a:off x="4403726" y="3861000"/>
            <a:ext cx="3384551" cy="2313000"/>
          </a:xfrm>
        </p:spPr>
        <p:txBody>
          <a:bodyPr/>
          <a:lstStyle/>
          <a:p>
            <a:r>
              <a:rPr lang="en-US" noProof="0"/>
              <a:t>Add Image</a:t>
            </a:r>
          </a:p>
        </p:txBody>
      </p:sp>
      <p:sp>
        <p:nvSpPr>
          <p:cNvPr id="15" name="Bildplatzhalter 7">
            <a:extLst>
              <a:ext uri="{FF2B5EF4-FFF2-40B4-BE49-F238E27FC236}">
                <a16:creationId xmlns:a16="http://schemas.microsoft.com/office/drawing/2014/main" id="{1E2387E5-F9E6-4485-8261-961CB0903140}"/>
              </a:ext>
            </a:extLst>
          </p:cNvPr>
          <p:cNvSpPr>
            <a:spLocks noGrp="1"/>
          </p:cNvSpPr>
          <p:nvPr>
            <p:ph type="pic" sz="quarter" idx="17" hasCustomPrompt="1"/>
          </p:nvPr>
        </p:nvSpPr>
        <p:spPr>
          <a:xfrm>
            <a:off x="8184357" y="3861000"/>
            <a:ext cx="3384551" cy="2313000"/>
          </a:xfrm>
        </p:spPr>
        <p:txBody>
          <a:bodyPr/>
          <a:lstStyle/>
          <a:p>
            <a:r>
              <a:rPr lang="en-US" noProof="0"/>
              <a:t>Add Image</a:t>
            </a:r>
          </a:p>
        </p:txBody>
      </p:sp>
      <p:sp>
        <p:nvSpPr>
          <p:cNvPr id="16" name="Textplatzhalter 4">
            <a:extLst>
              <a:ext uri="{FF2B5EF4-FFF2-40B4-BE49-F238E27FC236}">
                <a16:creationId xmlns:a16="http://schemas.microsoft.com/office/drawing/2014/main" id="{4F13C95D-47FB-4B84-9C64-194B515968FC}"/>
              </a:ext>
            </a:extLst>
          </p:cNvPr>
          <p:cNvSpPr>
            <a:spLocks noGrp="1"/>
          </p:cNvSpPr>
          <p:nvPr>
            <p:ph type="body" sz="quarter" idx="18" hasCustomPrompt="1"/>
          </p:nvPr>
        </p:nvSpPr>
        <p:spPr>
          <a:xfrm>
            <a:off x="590400" y="3501008"/>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dirty="0"/>
              <a:t>Caption</a:t>
            </a:r>
          </a:p>
        </p:txBody>
      </p:sp>
      <p:sp>
        <p:nvSpPr>
          <p:cNvPr id="17" name="Textplatzhalter 4">
            <a:extLst>
              <a:ext uri="{FF2B5EF4-FFF2-40B4-BE49-F238E27FC236}">
                <a16:creationId xmlns:a16="http://schemas.microsoft.com/office/drawing/2014/main" id="{22B4C4DC-2824-4AA7-A434-E1CB7029143D}"/>
              </a:ext>
            </a:extLst>
          </p:cNvPr>
          <p:cNvSpPr>
            <a:spLocks noGrp="1"/>
          </p:cNvSpPr>
          <p:nvPr>
            <p:ph type="body" sz="quarter" idx="19" hasCustomPrompt="1"/>
          </p:nvPr>
        </p:nvSpPr>
        <p:spPr>
          <a:xfrm>
            <a:off x="4359000" y="3501008"/>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dirty="0"/>
              <a:t>Caption</a:t>
            </a:r>
          </a:p>
        </p:txBody>
      </p:sp>
      <p:sp>
        <p:nvSpPr>
          <p:cNvPr id="18" name="Textplatzhalter 4">
            <a:extLst>
              <a:ext uri="{FF2B5EF4-FFF2-40B4-BE49-F238E27FC236}">
                <a16:creationId xmlns:a16="http://schemas.microsoft.com/office/drawing/2014/main" id="{431A6461-DB7D-4C02-BD54-EC13C6C61981}"/>
              </a:ext>
            </a:extLst>
          </p:cNvPr>
          <p:cNvSpPr>
            <a:spLocks noGrp="1"/>
          </p:cNvSpPr>
          <p:nvPr>
            <p:ph type="body" sz="quarter" idx="20" hasCustomPrompt="1"/>
          </p:nvPr>
        </p:nvSpPr>
        <p:spPr>
          <a:xfrm>
            <a:off x="8127600" y="3501008"/>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a:t>Caption</a:t>
            </a:r>
          </a:p>
        </p:txBody>
      </p:sp>
      <p:sp>
        <p:nvSpPr>
          <p:cNvPr id="19" name="Textplatzhalter 4">
            <a:extLst>
              <a:ext uri="{FF2B5EF4-FFF2-40B4-BE49-F238E27FC236}">
                <a16:creationId xmlns:a16="http://schemas.microsoft.com/office/drawing/2014/main" id="{9E186AF5-D057-4662-99A5-C5B72C102263}"/>
              </a:ext>
            </a:extLst>
          </p:cNvPr>
          <p:cNvSpPr>
            <a:spLocks noGrp="1"/>
          </p:cNvSpPr>
          <p:nvPr>
            <p:ph type="body" sz="quarter" idx="21" hasCustomPrompt="1"/>
          </p:nvPr>
        </p:nvSpPr>
        <p:spPr>
          <a:xfrm>
            <a:off x="4359000" y="6237313"/>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a:t>Caption</a:t>
            </a:r>
          </a:p>
        </p:txBody>
      </p:sp>
      <p:sp>
        <p:nvSpPr>
          <p:cNvPr id="20" name="Textplatzhalter 4">
            <a:extLst>
              <a:ext uri="{FF2B5EF4-FFF2-40B4-BE49-F238E27FC236}">
                <a16:creationId xmlns:a16="http://schemas.microsoft.com/office/drawing/2014/main" id="{FE28F596-0477-4144-9033-0F83600D5173}"/>
              </a:ext>
            </a:extLst>
          </p:cNvPr>
          <p:cNvSpPr>
            <a:spLocks noGrp="1"/>
          </p:cNvSpPr>
          <p:nvPr>
            <p:ph type="body" sz="quarter" idx="22" hasCustomPrompt="1"/>
          </p:nvPr>
        </p:nvSpPr>
        <p:spPr>
          <a:xfrm>
            <a:off x="8127600" y="6237313"/>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a:t>Caption</a:t>
            </a:r>
          </a:p>
        </p:txBody>
      </p:sp>
    </p:spTree>
    <p:extLst>
      <p:ext uri="{BB962C8B-B14F-4D97-AF65-F5344CB8AC3E}">
        <p14:creationId xmlns:p14="http://schemas.microsoft.com/office/powerpoint/2010/main" val="1005401983"/>
      </p:ext>
    </p:extLst>
  </p:cSld>
  <p:clrMapOvr>
    <a:masterClrMapping/>
  </p:clrMapOvr>
</p:sldLayout>
</file>

<file path=ppt/slideLayouts/slideLayout151.xml><?xml version="1.0" encoding="utf-8"?>
<p:sldLayout xmlns:a="http://schemas.openxmlformats.org/drawingml/2006/main" xmlns:r="http://schemas.openxmlformats.org/officeDocument/2006/relationships" xmlns:p="http://schemas.openxmlformats.org/presentationml/2006/main" preserve="1" userDrawn="1">
  <p:cSld name="Title + 2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7" name="Bildplatzhalter 7">
            <a:extLst>
              <a:ext uri="{FF2B5EF4-FFF2-40B4-BE49-F238E27FC236}">
                <a16:creationId xmlns:a16="http://schemas.microsoft.com/office/drawing/2014/main" id="{9B27A2E0-7828-42CC-94F2-52AC0B1B20E9}"/>
              </a:ext>
            </a:extLst>
          </p:cNvPr>
          <p:cNvSpPr>
            <a:spLocks noGrp="1"/>
          </p:cNvSpPr>
          <p:nvPr>
            <p:ph type="pic" sz="quarter" idx="12" hasCustomPrompt="1"/>
          </p:nvPr>
        </p:nvSpPr>
        <p:spPr>
          <a:xfrm>
            <a:off x="623093" y="1904399"/>
            <a:ext cx="5272200" cy="4343400"/>
          </a:xfrm>
        </p:spPr>
        <p:txBody>
          <a:bodyPr/>
          <a:lstStyle/>
          <a:p>
            <a:r>
              <a:rPr lang="en-US" noProof="0" dirty="0"/>
              <a:t>Add Image</a:t>
            </a:r>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6287400" y="1904399"/>
            <a:ext cx="5272200" cy="4343400"/>
          </a:xfrm>
        </p:spPr>
        <p:txBody>
          <a:bodyPr/>
          <a:lstStyle/>
          <a:p>
            <a:r>
              <a:rPr lang="en-US" noProof="0"/>
              <a:t>Add Image</a:t>
            </a:r>
          </a:p>
        </p:txBody>
      </p:sp>
      <p:sp>
        <p:nvSpPr>
          <p:cNvPr id="5" name="Titel 4">
            <a:extLst>
              <a:ext uri="{FF2B5EF4-FFF2-40B4-BE49-F238E27FC236}">
                <a16:creationId xmlns:a16="http://schemas.microsoft.com/office/drawing/2014/main" id="{FBDA83D7-ED1C-407C-95EF-259295D21892}"/>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Tree>
    <p:extLst>
      <p:ext uri="{BB962C8B-B14F-4D97-AF65-F5344CB8AC3E}">
        <p14:creationId xmlns:p14="http://schemas.microsoft.com/office/powerpoint/2010/main" val="4251198591"/>
      </p:ext>
    </p:extLst>
  </p:cSld>
  <p:clrMapOvr>
    <a:masterClrMapping/>
  </p:clrMapOvr>
</p:sldLayout>
</file>

<file path=ppt/slideLayouts/slideLayout152.xml><?xml version="1.0" encoding="utf-8"?>
<p:sldLayout xmlns:a="http://schemas.openxmlformats.org/drawingml/2006/main" xmlns:r="http://schemas.openxmlformats.org/officeDocument/2006/relationships" xmlns:p="http://schemas.openxmlformats.org/presentationml/2006/main" preserve="1" userDrawn="1">
  <p:cSld name="Title + Text + Image">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6287400" y="1904399"/>
            <a:ext cx="5272200" cy="3810855"/>
          </a:xfrm>
        </p:spPr>
        <p:txBody>
          <a:bodyPr/>
          <a:lstStyle>
            <a:lvl1pPr>
              <a:defRPr/>
            </a:lvl1p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590400" y="1872797"/>
            <a:ext cx="536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a:t>
            </a:r>
            <a:r>
              <a:rPr lang="de-DE" dirty="0" err="1"/>
              <a:t>Subtitle</a:t>
            </a:r>
            <a:endParaRPr lang="de-DE" dirty="0"/>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590400" y="2327400"/>
            <a:ext cx="5364000" cy="366300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9" name="Textplatzhalter 4">
            <a:extLst>
              <a:ext uri="{FF2B5EF4-FFF2-40B4-BE49-F238E27FC236}">
                <a16:creationId xmlns:a16="http://schemas.microsoft.com/office/drawing/2014/main" id="{4359674F-CF32-4FA5-9124-DD44149261BE}"/>
              </a:ext>
            </a:extLst>
          </p:cNvPr>
          <p:cNvSpPr>
            <a:spLocks noGrp="1"/>
          </p:cNvSpPr>
          <p:nvPr>
            <p:ph type="body" sz="quarter" idx="18" hasCustomPrompt="1"/>
          </p:nvPr>
        </p:nvSpPr>
        <p:spPr>
          <a:xfrm>
            <a:off x="6240016" y="5823266"/>
            <a:ext cx="536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dirty="0"/>
              <a:t>Caption</a:t>
            </a:r>
          </a:p>
        </p:txBody>
      </p:sp>
      <p:sp>
        <p:nvSpPr>
          <p:cNvPr id="4" name="Titel 3">
            <a:extLst>
              <a:ext uri="{FF2B5EF4-FFF2-40B4-BE49-F238E27FC236}">
                <a16:creationId xmlns:a16="http://schemas.microsoft.com/office/drawing/2014/main" id="{25D6EFE5-C676-44A1-95E3-7BF41C1B224B}"/>
              </a:ext>
            </a:extLst>
          </p:cNvPr>
          <p:cNvSpPr>
            <a:spLocks noGrp="1"/>
          </p:cNvSpPr>
          <p:nvPr>
            <p:ph type="title" hasCustomPrompt="1"/>
          </p:nvPr>
        </p:nvSpPr>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798E3C2C-C457-4971-B195-C7CE1F91188A}"/>
              </a:ext>
            </a:extLst>
          </p:cNvPr>
          <p:cNvSpPr>
            <a:spLocks noGrp="1"/>
          </p:cNvSpPr>
          <p:nvPr>
            <p:ph type="body" sz="quarter" idx="14" hasCustomPrompt="1"/>
          </p:nvPr>
        </p:nvSpPr>
        <p:spPr>
          <a:xfrm>
            <a:off x="590551" y="6165000"/>
            <a:ext cx="5364163" cy="455400"/>
          </a:xfrm>
        </p:spPr>
        <p:txBody>
          <a:bodyPr>
            <a:noAutofit/>
          </a:bodyPr>
          <a:lstStyle>
            <a:lvl1pPr>
              <a:lnSpc>
                <a:spcPts val="1351"/>
              </a:lnSpc>
              <a:defRPr sz="1333"/>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2889866831"/>
      </p:ext>
    </p:extLst>
  </p:cSld>
  <p:clrMapOvr>
    <a:masterClrMapping/>
  </p:clrMapOvr>
</p:sldLayout>
</file>

<file path=ppt/slideLayouts/slideLayout153.xml><?xml version="1.0" encoding="utf-8"?>
<p:sldLayout xmlns:a="http://schemas.openxmlformats.org/drawingml/2006/main" xmlns:r="http://schemas.openxmlformats.org/officeDocument/2006/relationships" xmlns:p="http://schemas.openxmlformats.org/presentationml/2006/main" preserve="1" userDrawn="1">
  <p:cSld name="Title + Image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622800" y="1904399"/>
            <a:ext cx="5272200" cy="3810855"/>
          </a:xfrm>
        </p:spPr>
        <p:txBody>
          <a:body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6249600" y="1872797"/>
            <a:ext cx="536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6249600" y="2327400"/>
            <a:ext cx="5364000" cy="3663000"/>
          </a:xfrm>
        </p:spPr>
        <p:txBody>
          <a:bodyPr/>
          <a:lstStyle>
            <a:lvl1pPr>
              <a:defRPr/>
            </a:lvl1pPr>
            <a:lvl4pPr>
              <a:defRPr/>
            </a:lvl4pPr>
          </a:lstStyle>
          <a:p>
            <a:pPr lvl="0"/>
            <a:r>
              <a:rPr lang="en-US" noProof="0" dirty="0"/>
              <a:t>First Level (Running Text)</a:t>
            </a:r>
          </a:p>
          <a:p>
            <a:pPr lvl="1"/>
            <a:r>
              <a:rPr lang="en-US" noProof="0" dirty="0"/>
              <a:t>Second Level</a:t>
            </a:r>
          </a:p>
          <a:p>
            <a:pPr lvl="2"/>
            <a:r>
              <a:rPr lang="en-US" noProof="0" dirty="0"/>
              <a:t>Third Ebene</a:t>
            </a:r>
          </a:p>
          <a:p>
            <a:pPr lvl="3"/>
            <a:r>
              <a:rPr lang="en-US" noProof="0" dirty="0"/>
              <a:t>Fourth Ebene</a:t>
            </a:r>
          </a:p>
          <a:p>
            <a:pPr lvl="4"/>
            <a:r>
              <a:rPr lang="en-US" noProof="0" dirty="0"/>
              <a:t>Fifth Ebene</a:t>
            </a:r>
          </a:p>
        </p:txBody>
      </p:sp>
      <p:sp>
        <p:nvSpPr>
          <p:cNvPr id="4" name="Titel 3">
            <a:extLst>
              <a:ext uri="{FF2B5EF4-FFF2-40B4-BE49-F238E27FC236}">
                <a16:creationId xmlns:a16="http://schemas.microsoft.com/office/drawing/2014/main" id="{3BB9C48B-306B-4B7C-AF00-BA6C2F3CB515}"/>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E54D6B9B-188A-4CB1-80C1-74394219DCF1}"/>
              </a:ext>
            </a:extLst>
          </p:cNvPr>
          <p:cNvSpPr>
            <a:spLocks noGrp="1"/>
          </p:cNvSpPr>
          <p:nvPr>
            <p:ph type="body" sz="quarter" idx="14" hasCustomPrompt="1"/>
          </p:nvPr>
        </p:nvSpPr>
        <p:spPr>
          <a:xfrm>
            <a:off x="590551" y="6165000"/>
            <a:ext cx="5364163" cy="455400"/>
          </a:xfrm>
        </p:spPr>
        <p:txBody>
          <a:bodyPr>
            <a:noAutofit/>
          </a:bodyPr>
          <a:lstStyle>
            <a:lvl1pPr>
              <a:lnSpc>
                <a:spcPts val="1351"/>
              </a:lnSpc>
              <a:defRPr sz="1333"/>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3237551596"/>
      </p:ext>
    </p:extLst>
  </p:cSld>
  <p:clrMapOvr>
    <a:masterClrMapping/>
  </p:clrMapOvr>
</p:sldLayout>
</file>

<file path=ppt/slideLayouts/slideLayout154.xml><?xml version="1.0" encoding="utf-8"?>
<p:sldLayout xmlns:a="http://schemas.openxmlformats.org/drawingml/2006/main" xmlns:r="http://schemas.openxmlformats.org/officeDocument/2006/relationships" xmlns:p="http://schemas.openxmlformats.org/presentationml/2006/main" preserve="1" userDrawn="1">
  <p:cSld name="Title + Text + 2 Images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4404601" y="1904400"/>
            <a:ext cx="3384551" cy="2008800"/>
          </a:xfrm>
        </p:spPr>
        <p:txBody>
          <a:bodyPr/>
          <a:lstStyle>
            <a:lvl1pPr>
              <a:defRPr/>
            </a:lvl1pPr>
          </a:lstStyle>
          <a:p>
            <a:r>
              <a:rPr lang="de-AT"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590400" y="1872797"/>
            <a:ext cx="347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590400" y="2327400"/>
            <a:ext cx="3474000" cy="3663000"/>
          </a:xfrm>
        </p:spPr>
        <p:txBody>
          <a:bodyPr/>
          <a:lstStyle>
            <a:lvl1pPr>
              <a:defRPr/>
            </a:lvl1pPr>
            <a:lvl2pPr>
              <a:defRPr/>
            </a:lvl2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3" name="Textplatzhalter 8">
            <a:extLst>
              <a:ext uri="{FF2B5EF4-FFF2-40B4-BE49-F238E27FC236}">
                <a16:creationId xmlns:a16="http://schemas.microsoft.com/office/drawing/2014/main" id="{304CC4E7-09DC-4998-BCFA-AD280A0B1D97}"/>
              </a:ext>
            </a:extLst>
          </p:cNvPr>
          <p:cNvSpPr>
            <a:spLocks noGrp="1"/>
          </p:cNvSpPr>
          <p:nvPr>
            <p:ph type="body" sz="quarter" idx="19" hasCustomPrompt="1"/>
          </p:nvPr>
        </p:nvSpPr>
        <p:spPr>
          <a:xfrm>
            <a:off x="8127000" y="2327400"/>
            <a:ext cx="3474000" cy="366300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4" name="Bildplatzhalter 7">
            <a:extLst>
              <a:ext uri="{FF2B5EF4-FFF2-40B4-BE49-F238E27FC236}">
                <a16:creationId xmlns:a16="http://schemas.microsoft.com/office/drawing/2014/main" id="{12AEE0D9-326B-43F0-8F21-F85ED918A673}"/>
              </a:ext>
            </a:extLst>
          </p:cNvPr>
          <p:cNvSpPr>
            <a:spLocks noGrp="1"/>
          </p:cNvSpPr>
          <p:nvPr>
            <p:ph type="pic" sz="quarter" idx="20" hasCustomPrompt="1"/>
          </p:nvPr>
        </p:nvSpPr>
        <p:spPr>
          <a:xfrm>
            <a:off x="4404601" y="4165200"/>
            <a:ext cx="3384551" cy="2008800"/>
          </a:xfrm>
        </p:spPr>
        <p:txBody>
          <a:bodyPr/>
          <a:lstStyle>
            <a:lvl1pPr>
              <a:defRPr/>
            </a:lvl1pPr>
          </a:lstStyle>
          <a:p>
            <a:r>
              <a:rPr lang="de-AT" dirty="0"/>
              <a:t>Add Image</a:t>
            </a:r>
          </a:p>
        </p:txBody>
      </p:sp>
      <p:sp>
        <p:nvSpPr>
          <p:cNvPr id="4" name="Titel 3">
            <a:extLst>
              <a:ext uri="{FF2B5EF4-FFF2-40B4-BE49-F238E27FC236}">
                <a16:creationId xmlns:a16="http://schemas.microsoft.com/office/drawing/2014/main" id="{FA554AB9-2B77-4A5E-8DE0-C5B9338233CD}"/>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
        <p:nvSpPr>
          <p:cNvPr id="9" name="Textplatzhalter 5">
            <a:extLst>
              <a:ext uri="{FF2B5EF4-FFF2-40B4-BE49-F238E27FC236}">
                <a16:creationId xmlns:a16="http://schemas.microsoft.com/office/drawing/2014/main" id="{3135ED04-BF59-4DF8-B4BE-86B8797144EE}"/>
              </a:ext>
            </a:extLst>
          </p:cNvPr>
          <p:cNvSpPr>
            <a:spLocks noGrp="1"/>
          </p:cNvSpPr>
          <p:nvPr>
            <p:ph type="body" sz="quarter" idx="14" hasCustomPrompt="1"/>
          </p:nvPr>
        </p:nvSpPr>
        <p:spPr>
          <a:xfrm>
            <a:off x="590552" y="6165000"/>
            <a:ext cx="3473849" cy="455400"/>
          </a:xfrm>
        </p:spPr>
        <p:txBody>
          <a:bodyPr>
            <a:noAutofit/>
          </a:bodyPr>
          <a:lstStyle>
            <a:lvl1pPr>
              <a:lnSpc>
                <a:spcPts val="1351"/>
              </a:lnSpc>
              <a:defRPr sz="1333"/>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2634575866"/>
      </p:ext>
    </p:extLst>
  </p:cSld>
  <p:clrMapOvr>
    <a:masterClrMapping/>
  </p:clrMapOvr>
</p:sldLayout>
</file>

<file path=ppt/slideLayouts/slideLayout155.xml><?xml version="1.0" encoding="utf-8"?>
<p:sldLayout xmlns:a="http://schemas.openxmlformats.org/drawingml/2006/main" xmlns:r="http://schemas.openxmlformats.org/officeDocument/2006/relationships" xmlns:p="http://schemas.openxmlformats.org/presentationml/2006/main" preserve="1" userDrawn="1">
  <p:cSld name="Full Image Slide">
    <p:spTree>
      <p:nvGrpSpPr>
        <p:cNvPr id="1" name=""/>
        <p:cNvGrpSpPr/>
        <p:nvPr/>
      </p:nvGrpSpPr>
      <p:grpSpPr>
        <a:xfrm>
          <a:off x="0" y="0"/>
          <a:ext cx="0" cy="0"/>
          <a:chOff x="0" y="0"/>
          <a:chExt cx="0" cy="0"/>
        </a:xfrm>
      </p:grpSpPr>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0" y="452669"/>
            <a:ext cx="12192000" cy="6405331"/>
          </a:xfrm>
          <a:solidFill>
            <a:schemeClr val="bg1">
              <a:lumMod val="50000"/>
              <a:alpha val="50000"/>
            </a:schemeClr>
          </a:solidFill>
        </p:spPr>
        <p:txBody>
          <a:bodyPr anchor="t" anchorCtr="0"/>
          <a:lstStyle>
            <a:lvl1pPr algn="ctr">
              <a:lnSpc>
                <a:spcPct val="150000"/>
              </a:lnSpc>
              <a:spcBef>
                <a:spcPts val="0"/>
              </a:spcBef>
              <a:defRPr sz="4000">
                <a:solidFill>
                  <a:schemeClr val="bg1"/>
                </a:solidFill>
              </a:defRPr>
            </a:lvl1pPr>
          </a:lstStyle>
          <a:p>
            <a:r>
              <a:rPr lang="en-US" noProof="0" dirty="0"/>
              <a:t>Insert Background Image </a:t>
            </a:r>
          </a:p>
        </p:txBody>
      </p:sp>
      <p:sp>
        <p:nvSpPr>
          <p:cNvPr id="5" name="Textplatzhalter 4">
            <a:extLst>
              <a:ext uri="{FF2B5EF4-FFF2-40B4-BE49-F238E27FC236}">
                <a16:creationId xmlns:a16="http://schemas.microsoft.com/office/drawing/2014/main" id="{BD79F90D-3491-43D5-A790-90072FE11986}"/>
              </a:ext>
            </a:extLst>
          </p:cNvPr>
          <p:cNvSpPr>
            <a:spLocks noGrp="1"/>
          </p:cNvSpPr>
          <p:nvPr>
            <p:ph type="body" sz="quarter" idx="19" hasCustomPrompt="1"/>
          </p:nvPr>
        </p:nvSpPr>
        <p:spPr>
          <a:xfrm>
            <a:off x="0" y="5124600"/>
            <a:ext cx="12192000" cy="1733400"/>
          </a:xfrm>
          <a:blipFill>
            <a:blip r:embed="rId2"/>
            <a:stretch>
              <a:fillRect/>
            </a:stretch>
          </a:blipFill>
        </p:spPr>
        <p:txBody>
          <a:bodyPr/>
          <a:lstStyle>
            <a:lvl1pPr>
              <a:lnSpc>
                <a:spcPts val="0"/>
              </a:lnSpc>
              <a:defRPr/>
            </a:lvl1pPr>
          </a:lstStyle>
          <a:p>
            <a:pPr lvl="0"/>
            <a:r>
              <a:rPr lang="de-AT" dirty="0"/>
              <a:t> </a:t>
            </a:r>
          </a:p>
        </p:txBody>
      </p:sp>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8" name="Textplatzhalter 4">
            <a:extLst>
              <a:ext uri="{FF2B5EF4-FFF2-40B4-BE49-F238E27FC236}">
                <a16:creationId xmlns:a16="http://schemas.microsoft.com/office/drawing/2014/main" id="{660E39D6-6B5D-455A-A188-1048C3C9BC32}"/>
              </a:ext>
            </a:extLst>
          </p:cNvPr>
          <p:cNvSpPr>
            <a:spLocks noGrp="1"/>
          </p:cNvSpPr>
          <p:nvPr>
            <p:ph type="body" sz="quarter" idx="18" hasCustomPrompt="1"/>
          </p:nvPr>
        </p:nvSpPr>
        <p:spPr>
          <a:xfrm>
            <a:off x="590400" y="6093296"/>
            <a:ext cx="3465000" cy="378341"/>
          </a:xfrm>
        </p:spPr>
        <p:txBody>
          <a:bodyPr wrap="none">
            <a:noAutofit/>
          </a:bodyPr>
          <a:lstStyle>
            <a:lvl1pPr>
              <a:lnSpc>
                <a:spcPts val="1351"/>
              </a:lnSpc>
              <a:defRPr sz="1333" b="1">
                <a:solidFill>
                  <a:schemeClr val="bg1"/>
                </a:solidFill>
              </a:defRPr>
            </a:lvl1pPr>
            <a:lvl2pPr marL="0" indent="0">
              <a:lnSpc>
                <a:spcPts val="1351"/>
              </a:lnSpc>
              <a:buFontTx/>
              <a:buNone/>
              <a:defRPr sz="1333" b="0">
                <a:solidFill>
                  <a:schemeClr val="bg1"/>
                </a:solidFill>
              </a:defRPr>
            </a:lvl2pPr>
            <a:lvl3pPr marL="0" indent="0">
              <a:lnSpc>
                <a:spcPts val="1351"/>
              </a:lnSpc>
              <a:buFontTx/>
              <a:buNone/>
              <a:defRPr sz="1000" b="0">
                <a:solidFill>
                  <a:schemeClr val="bg1"/>
                </a:solidFill>
              </a:defRPr>
            </a:lvl3pPr>
            <a:lvl4pPr marL="0" indent="0">
              <a:lnSpc>
                <a:spcPts val="1351"/>
              </a:lnSpc>
              <a:buFontTx/>
              <a:buNone/>
              <a:defRPr sz="1000" b="0">
                <a:solidFill>
                  <a:schemeClr val="bg1"/>
                </a:solidFill>
              </a:defRPr>
            </a:lvl4pPr>
            <a:lvl5pPr marL="0" indent="0">
              <a:lnSpc>
                <a:spcPts val="1351"/>
              </a:lnSpc>
              <a:buFontTx/>
              <a:buNone/>
              <a:defRPr sz="1000" b="0">
                <a:solidFill>
                  <a:schemeClr val="bg1"/>
                </a:solidFill>
              </a:defRPr>
            </a:lvl5pPr>
            <a:lvl6pPr marL="2285943" indent="0">
              <a:buNone/>
              <a:defRPr/>
            </a:lvl6pPr>
          </a:lstStyle>
          <a:p>
            <a:pPr lvl="0"/>
            <a:r>
              <a:rPr lang="en-US" noProof="0" dirty="0"/>
              <a:t>First Level (Strong)</a:t>
            </a:r>
          </a:p>
          <a:p>
            <a:pPr lvl="1"/>
            <a:r>
              <a:rPr lang="en-US" noProof="0" dirty="0"/>
              <a:t>Second Level (Text)</a:t>
            </a:r>
          </a:p>
        </p:txBody>
      </p:sp>
    </p:spTree>
    <p:extLst>
      <p:ext uri="{BB962C8B-B14F-4D97-AF65-F5344CB8AC3E}">
        <p14:creationId xmlns:p14="http://schemas.microsoft.com/office/powerpoint/2010/main" val="2631589556"/>
      </p:ext>
    </p:extLst>
  </p:cSld>
  <p:clrMapOvr>
    <a:masterClrMapping/>
  </p:clrMapOvr>
</p:sldLayout>
</file>

<file path=ppt/slideLayouts/slideLayout156.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E621380A-5FB6-4DFB-922D-CC92A7225688}"/>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Tree>
    <p:extLst>
      <p:ext uri="{BB962C8B-B14F-4D97-AF65-F5344CB8AC3E}">
        <p14:creationId xmlns:p14="http://schemas.microsoft.com/office/powerpoint/2010/main" val="3831731976"/>
      </p:ext>
    </p:extLst>
  </p:cSld>
  <p:clrMapOvr>
    <a:masterClrMapping/>
  </p:clrMapOvr>
</p:sldLayout>
</file>

<file path=ppt/slideLayouts/slideLayout157.xml><?xml version="1.0" encoding="utf-8"?>
<p:sldLayout xmlns:a="http://schemas.openxmlformats.org/drawingml/2006/main" xmlns:r="http://schemas.openxmlformats.org/officeDocument/2006/relationships" xmlns:p="http://schemas.openxmlformats.org/presentationml/2006/main" preserve="1" userDrawn="1">
  <p:cSld name="Table of conten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590400" y="1872000"/>
            <a:ext cx="5364000" cy="4118400"/>
          </a:xfrm>
        </p:spPr>
        <p:txBody>
          <a:bodyPr/>
          <a:lstStyle>
            <a:lvl1pPr>
              <a:spcBef>
                <a:spcPts val="1851"/>
              </a:spcBef>
              <a:defRPr sz="1867" b="1"/>
            </a:lvl1pPr>
            <a:lvl2pPr marL="629984" indent="0">
              <a:buNone/>
              <a:tabLst>
                <a:tab pos="5273868" algn="r"/>
              </a:tabLst>
              <a:defRPr/>
            </a:lvl2pPr>
            <a:lvl3pPr marL="1493963" indent="0">
              <a:buFont typeface="Arial" panose="020B0604020202020204" pitchFamily="34" charset="0"/>
              <a:buNone/>
              <a:tabLst>
                <a:tab pos="5273868" algn="r"/>
              </a:tabLst>
              <a:defRPr/>
            </a:lvl3pPr>
            <a:lvl4pPr marL="1493963" indent="0">
              <a:buFont typeface="Arial" panose="020B0604020202020204" pitchFamily="34" charset="0"/>
              <a:buNone/>
              <a:tabLst>
                <a:tab pos="5273868" algn="r"/>
              </a:tabLst>
              <a:defRPr/>
            </a:lvl4pPr>
            <a:lvl5pPr marL="1493963" indent="0">
              <a:buFont typeface="Arial" panose="020B0604020202020204" pitchFamily="34" charset="0"/>
              <a:buNone/>
              <a:tabLst>
                <a:tab pos="5273868"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12" name="Textplatzhalter 8">
            <a:extLst>
              <a:ext uri="{FF2B5EF4-FFF2-40B4-BE49-F238E27FC236}">
                <a16:creationId xmlns:a16="http://schemas.microsoft.com/office/drawing/2014/main" id="{E69F34A5-EA9B-4A0A-A8FB-63CF2456D5B6}"/>
              </a:ext>
            </a:extLst>
          </p:cNvPr>
          <p:cNvSpPr>
            <a:spLocks noGrp="1"/>
          </p:cNvSpPr>
          <p:nvPr>
            <p:ph type="body" sz="quarter" idx="13" hasCustomPrompt="1"/>
          </p:nvPr>
        </p:nvSpPr>
        <p:spPr>
          <a:xfrm>
            <a:off x="6249600" y="1872000"/>
            <a:ext cx="5364000" cy="4118400"/>
          </a:xfrm>
        </p:spPr>
        <p:txBody>
          <a:bodyPr/>
          <a:lstStyle>
            <a:lvl1pPr>
              <a:spcBef>
                <a:spcPts val="1851"/>
              </a:spcBef>
              <a:defRPr sz="1867" b="1"/>
            </a:lvl1pPr>
            <a:lvl2pPr marL="629984" indent="0">
              <a:buNone/>
              <a:tabLst>
                <a:tab pos="5273868" algn="r"/>
              </a:tabLst>
              <a:defRPr/>
            </a:lvl2pPr>
            <a:lvl3pPr marL="1493963" indent="0">
              <a:buFont typeface="Arial" panose="020B0604020202020204" pitchFamily="34" charset="0"/>
              <a:buNone/>
              <a:tabLst>
                <a:tab pos="5273868" algn="r"/>
              </a:tabLst>
              <a:defRPr/>
            </a:lvl3pPr>
            <a:lvl4pPr marL="1493963" indent="0">
              <a:buFont typeface="Arial" panose="020B0604020202020204" pitchFamily="34" charset="0"/>
              <a:buNone/>
              <a:tabLst>
                <a:tab pos="5273868" algn="r"/>
              </a:tabLst>
              <a:defRPr/>
            </a:lvl4pPr>
            <a:lvl5pPr marL="1493963" indent="0">
              <a:buFont typeface="Arial" panose="020B0604020202020204" pitchFamily="34" charset="0"/>
              <a:buNone/>
              <a:tabLst>
                <a:tab pos="5273868"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4" name="Titel 3">
            <a:extLst>
              <a:ext uri="{FF2B5EF4-FFF2-40B4-BE49-F238E27FC236}">
                <a16:creationId xmlns:a16="http://schemas.microsoft.com/office/drawing/2014/main" id="{24C33D56-EDA7-4D6B-80CE-52842ECCEC5A}"/>
              </a:ext>
            </a:extLst>
          </p:cNvPr>
          <p:cNvSpPr>
            <a:spLocks noGrp="1"/>
          </p:cNvSpPr>
          <p:nvPr>
            <p:ph type="title" hasCustomPrompt="1"/>
          </p:nvPr>
        </p:nvSpPr>
        <p:spPr>
          <a:xfrm>
            <a:off x="590400" y="770400"/>
            <a:ext cx="11017800" cy="1072088"/>
          </a:xfrm>
          <a:prstGeom prst="rect">
            <a:avLst/>
          </a:prstGeom>
        </p:spPr>
        <p:txBody>
          <a:bodyPr/>
          <a:lstStyle>
            <a:lvl1pPr>
              <a:defRPr/>
            </a:lvl1pPr>
          </a:lstStyle>
          <a:p>
            <a:r>
              <a:rPr lang="en-US" noProof="0" dirty="0"/>
              <a:t>Add Title</a:t>
            </a:r>
          </a:p>
        </p:txBody>
      </p:sp>
    </p:spTree>
    <p:extLst>
      <p:ext uri="{BB962C8B-B14F-4D97-AF65-F5344CB8AC3E}">
        <p14:creationId xmlns:p14="http://schemas.microsoft.com/office/powerpoint/2010/main" val="706933928"/>
      </p:ext>
    </p:extLst>
  </p:cSld>
  <p:clrMapOvr>
    <a:masterClrMapping/>
  </p:clrMapOvr>
</p:sldLayout>
</file>

<file path=ppt/slideLayouts/slideLayout158.xml><?xml version="1.0" encoding="utf-8"?>
<p:sldLayout xmlns:a="http://schemas.openxmlformats.org/drawingml/2006/main" xmlns:r="http://schemas.openxmlformats.org/officeDocument/2006/relationships" xmlns:p="http://schemas.openxmlformats.org/presentationml/2006/main" preserve="1" userDrawn="1">
  <p:cSld name="Chapter Opening Slide">
    <p:spTree>
      <p:nvGrpSpPr>
        <p:cNvPr id="1" name=""/>
        <p:cNvGrpSpPr/>
        <p:nvPr/>
      </p:nvGrpSpPr>
      <p:grpSpPr>
        <a:xfrm>
          <a:off x="0" y="0"/>
          <a:ext cx="0" cy="0"/>
          <a:chOff x="0" y="0"/>
          <a:chExt cx="0" cy="0"/>
        </a:xfrm>
      </p:grpSpPr>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5573" y="452669"/>
            <a:ext cx="12192000" cy="6405331"/>
          </a:xfrm>
          <a:solidFill>
            <a:schemeClr val="bg1">
              <a:lumMod val="50000"/>
              <a:alpha val="50000"/>
            </a:schemeClr>
          </a:solidFill>
        </p:spPr>
        <p:txBody>
          <a:bodyPr anchor="t" anchorCtr="0"/>
          <a:lstStyle>
            <a:lvl1pPr algn="ctr">
              <a:lnSpc>
                <a:spcPct val="150000"/>
              </a:lnSpc>
              <a:spcBef>
                <a:spcPts val="0"/>
              </a:spcBef>
              <a:defRPr sz="4000">
                <a:solidFill>
                  <a:schemeClr val="bg1"/>
                </a:solidFill>
              </a:defRPr>
            </a:lvl1pPr>
          </a:lstStyle>
          <a:p>
            <a:r>
              <a:rPr lang="de-AT" dirty="0"/>
              <a:t>Insert </a:t>
            </a:r>
            <a:r>
              <a:rPr lang="en-US" noProof="0" dirty="0"/>
              <a:t>Background</a:t>
            </a:r>
            <a:r>
              <a:rPr lang="de-AT" dirty="0"/>
              <a:t> Image  </a:t>
            </a:r>
          </a:p>
        </p:txBody>
      </p:sp>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9" name="Titel 1">
            <a:extLst>
              <a:ext uri="{FF2B5EF4-FFF2-40B4-BE49-F238E27FC236}">
                <a16:creationId xmlns:a16="http://schemas.microsoft.com/office/drawing/2014/main" id="{0B952560-8B22-4EC2-A520-BB0D9A9A2134}"/>
              </a:ext>
            </a:extLst>
          </p:cNvPr>
          <p:cNvSpPr>
            <a:spLocks noGrp="1"/>
          </p:cNvSpPr>
          <p:nvPr>
            <p:ph type="ctrTitle" hasCustomPrompt="1"/>
          </p:nvPr>
        </p:nvSpPr>
        <p:spPr>
          <a:xfrm>
            <a:off x="590400" y="1394775"/>
            <a:ext cx="11017800" cy="2387600"/>
          </a:xfrm>
          <a:prstGeom prst="rect">
            <a:avLst/>
          </a:prstGeom>
        </p:spPr>
        <p:txBody>
          <a:bodyPr anchor="b"/>
          <a:lstStyle>
            <a:lvl1pPr algn="ctr">
              <a:lnSpc>
                <a:spcPts val="4751"/>
              </a:lnSpc>
              <a:defRPr sz="4500" cap="all" baseline="0">
                <a:solidFill>
                  <a:schemeClr val="bg1"/>
                </a:solidFill>
              </a:defRPr>
            </a:lvl1pPr>
          </a:lstStyle>
          <a:p>
            <a:r>
              <a:rPr lang="en-US" noProof="0" dirty="0"/>
              <a:t>Chapter</a:t>
            </a:r>
            <a:r>
              <a:rPr lang="de-AT" dirty="0"/>
              <a:t> Title</a:t>
            </a:r>
          </a:p>
        </p:txBody>
      </p:sp>
      <p:sp>
        <p:nvSpPr>
          <p:cNvPr id="10" name="Untertitel 2">
            <a:extLst>
              <a:ext uri="{FF2B5EF4-FFF2-40B4-BE49-F238E27FC236}">
                <a16:creationId xmlns:a16="http://schemas.microsoft.com/office/drawing/2014/main" id="{3ADE6088-5D10-4D28-890C-D6F29F2A1C2A}"/>
              </a:ext>
            </a:extLst>
          </p:cNvPr>
          <p:cNvSpPr>
            <a:spLocks noGrp="1"/>
          </p:cNvSpPr>
          <p:nvPr>
            <p:ph type="subTitle" idx="1" hasCustomPrompt="1"/>
          </p:nvPr>
        </p:nvSpPr>
        <p:spPr>
          <a:xfrm>
            <a:off x="590400" y="3843045"/>
            <a:ext cx="11017800" cy="1655763"/>
          </a:xfrm>
        </p:spPr>
        <p:txBody>
          <a:bodyPr>
            <a:noAutofit/>
          </a:bodyPr>
          <a:lstStyle>
            <a:lvl1pPr marL="0" indent="0" algn="ctr">
              <a:buNone/>
              <a:defRPr sz="1500">
                <a:solidFill>
                  <a:schemeClr val="bg1"/>
                </a:solidFill>
              </a:defRPr>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en-US" noProof="0" dirty="0"/>
              <a:t>Chapter</a:t>
            </a:r>
            <a:r>
              <a:rPr lang="de-AT" dirty="0"/>
              <a:t> </a:t>
            </a:r>
            <a:r>
              <a:rPr lang="en-US" noProof="0" dirty="0"/>
              <a:t>Subtitle</a:t>
            </a:r>
          </a:p>
        </p:txBody>
      </p:sp>
    </p:spTree>
    <p:extLst>
      <p:ext uri="{BB962C8B-B14F-4D97-AF65-F5344CB8AC3E}">
        <p14:creationId xmlns:p14="http://schemas.microsoft.com/office/powerpoint/2010/main" val="3973310347"/>
      </p:ext>
    </p:extLst>
  </p:cSld>
  <p:clrMapOvr>
    <a:masterClrMapping/>
  </p:clrMapOvr>
</p:sldLayout>
</file>

<file path=ppt/slideLayouts/slideLayout159.xml><?xml version="1.0" encoding="utf-8"?>
<p:sldLayout xmlns:a="http://schemas.openxmlformats.org/drawingml/2006/main" xmlns:r="http://schemas.openxmlformats.org/officeDocument/2006/relationships" xmlns:p="http://schemas.openxmlformats.org/presentationml/2006/main" preserve="1" userDrawn="1">
  <p:cSld name="Title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590400" y="1872797"/>
            <a:ext cx="536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590400" y="2327400"/>
            <a:ext cx="11017800" cy="3663000"/>
          </a:xfrm>
        </p:spPr>
        <p:txBody>
          <a:bodyPr/>
          <a:lstStyle>
            <a:lvl1pPr>
              <a:lnSpc>
                <a:spcPts val="2600"/>
              </a:lnSpc>
              <a:defRPr sz="2133"/>
            </a:lvl1pPr>
            <a:lvl2pPr marL="453589" indent="-453589">
              <a:lnSpc>
                <a:spcPts val="2600"/>
              </a:lnSpc>
              <a:defRPr sz="2133"/>
            </a:lvl2pPr>
            <a:lvl3pPr marL="907177" indent="-453589">
              <a:lnSpc>
                <a:spcPts val="2600"/>
              </a:lnSpc>
              <a:defRPr sz="2133"/>
            </a:lvl3pPr>
            <a:lvl4pPr marL="1360766" indent="-453589">
              <a:lnSpc>
                <a:spcPts val="2600"/>
              </a:lnSpc>
              <a:defRPr sz="2133"/>
            </a:lvl4pPr>
            <a:lvl5pPr marL="1814355" indent="-453589">
              <a:lnSpc>
                <a:spcPts val="2600"/>
              </a:lnSpc>
              <a:defRPr sz="2133"/>
            </a:lvl5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el 1">
            <a:extLst>
              <a:ext uri="{FF2B5EF4-FFF2-40B4-BE49-F238E27FC236}">
                <a16:creationId xmlns:a16="http://schemas.microsoft.com/office/drawing/2014/main" id="{04946405-6429-4EE3-9329-FF6E5526F371}"/>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
        <p:nvSpPr>
          <p:cNvPr id="6" name="Textplatzhalter 5">
            <a:extLst>
              <a:ext uri="{FF2B5EF4-FFF2-40B4-BE49-F238E27FC236}">
                <a16:creationId xmlns:a16="http://schemas.microsoft.com/office/drawing/2014/main" id="{6EE0778A-932A-4793-BF0E-632C848BAD25}"/>
              </a:ext>
            </a:extLst>
          </p:cNvPr>
          <p:cNvSpPr>
            <a:spLocks noGrp="1"/>
          </p:cNvSpPr>
          <p:nvPr>
            <p:ph type="body" sz="quarter" idx="14" hasCustomPrompt="1"/>
          </p:nvPr>
        </p:nvSpPr>
        <p:spPr>
          <a:xfrm>
            <a:off x="590551" y="6165000"/>
            <a:ext cx="5364163" cy="455400"/>
          </a:xfrm>
        </p:spPr>
        <p:txBody>
          <a:bodyPr>
            <a:noAutofit/>
          </a:bodyPr>
          <a:lstStyle>
            <a:lvl1pPr>
              <a:lnSpc>
                <a:spcPts val="1351"/>
              </a:lnSpc>
              <a:defRPr sz="1000"/>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pic>
        <p:nvPicPr>
          <p:cNvPr id="7" name="Picture 6">
            <a:extLst>
              <a:ext uri="{FF2B5EF4-FFF2-40B4-BE49-F238E27FC236}">
                <a16:creationId xmlns:a16="http://schemas.microsoft.com/office/drawing/2014/main" id="{D6B5E205-83B0-487B-8FA6-15C7E2138FA3}"/>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6315998"/>
            <a:ext cx="12192000" cy="542002"/>
          </a:xfrm>
          <a:prstGeom prst="rect">
            <a:avLst/>
          </a:prstGeom>
        </p:spPr>
      </p:pic>
      <p:sp>
        <p:nvSpPr>
          <p:cNvPr id="8" name="TextBox 7">
            <a:extLst>
              <a:ext uri="{FF2B5EF4-FFF2-40B4-BE49-F238E27FC236}">
                <a16:creationId xmlns:a16="http://schemas.microsoft.com/office/drawing/2014/main" id="{3B1FFAB9-5D5F-4BB5-8816-8175C22B56E7}"/>
              </a:ext>
            </a:extLst>
          </p:cNvPr>
          <p:cNvSpPr txBox="1"/>
          <p:nvPr userDrawn="1"/>
        </p:nvSpPr>
        <p:spPr>
          <a:xfrm>
            <a:off x="907434" y="6273662"/>
            <a:ext cx="6197663" cy="553998"/>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1000" b="1" i="0" u="none" strike="noStrike" kern="0" cap="none" spc="0" normalizeH="0" baseline="0" noProof="0" dirty="0">
                <a:ln>
                  <a:noFill/>
                </a:ln>
                <a:solidFill>
                  <a:srgbClr val="FFFFFF"/>
                </a:solidFill>
                <a:effectLst/>
                <a:uLnTx/>
                <a:uFillTx/>
              </a:rPr>
              <a:t>FCC Feasibility Study Overview</a:t>
            </a:r>
            <a:br>
              <a:rPr kumimoji="0" lang="en-GB" sz="1000" b="1" i="0" u="none" strike="noStrike" kern="0" cap="none" spc="0" normalizeH="0" baseline="0" noProof="0" dirty="0">
                <a:ln>
                  <a:noFill/>
                </a:ln>
                <a:solidFill>
                  <a:srgbClr val="FFFFFF"/>
                </a:solidFill>
                <a:effectLst/>
                <a:uLnTx/>
                <a:uFillTx/>
              </a:rPr>
            </a:br>
            <a:r>
              <a:rPr kumimoji="0" lang="en-US" sz="1000" b="0" i="0" u="none" strike="noStrike" kern="0" cap="none" spc="0" normalizeH="0" baseline="0" noProof="0" dirty="0">
                <a:ln>
                  <a:noFill/>
                </a:ln>
                <a:solidFill>
                  <a:srgbClr val="FFFFFF"/>
                </a:solidFill>
                <a:effectLst/>
                <a:uLnTx/>
                <a:uFillTx/>
              </a:rPr>
              <a:t>Michael Benedikt</a:t>
            </a:r>
          </a:p>
          <a:p>
            <a:pPr marL="0" marR="0" lvl="0" indent="0" defTabSz="914400" eaLnBrk="1" fontAlgn="auto" latinLnBrk="0" hangingPunct="1">
              <a:lnSpc>
                <a:spcPct val="100000"/>
              </a:lnSpc>
              <a:spcBef>
                <a:spcPts val="0"/>
              </a:spcBef>
              <a:spcAft>
                <a:spcPts val="0"/>
              </a:spcAft>
              <a:buClrTx/>
              <a:buSzTx/>
              <a:buFontTx/>
              <a:buNone/>
              <a:tabLst/>
              <a:defRPr/>
            </a:pPr>
            <a:r>
              <a:rPr kumimoji="0" lang="en-GB" sz="1000" b="0" i="0" u="none" strike="noStrike" kern="0" cap="none" spc="0" normalizeH="0" baseline="0" noProof="0" dirty="0">
                <a:ln>
                  <a:noFill/>
                </a:ln>
                <a:solidFill>
                  <a:srgbClr val="FFFFFF"/>
                </a:solidFill>
                <a:effectLst/>
                <a:uLnTx/>
                <a:uFillTx/>
              </a:rPr>
              <a:t>Paris, 30 May 2022</a:t>
            </a:r>
          </a:p>
        </p:txBody>
      </p:sp>
    </p:spTree>
    <p:extLst>
      <p:ext uri="{BB962C8B-B14F-4D97-AF65-F5344CB8AC3E}">
        <p14:creationId xmlns:p14="http://schemas.microsoft.com/office/powerpoint/2010/main" val="296108164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a:xfrm>
            <a:off x="609600" y="6356351"/>
            <a:ext cx="2844800" cy="365125"/>
          </a:xfrm>
          <a:prstGeom prst="rect">
            <a:avLst/>
          </a:prstGeom>
        </p:spPr>
        <p:txBody>
          <a:bodyPr/>
          <a:lstStyle/>
          <a:p>
            <a:r>
              <a:rPr lang="en-US"/>
              <a:t>12/15/21</a:t>
            </a:r>
          </a:p>
        </p:txBody>
      </p:sp>
      <p:sp>
        <p:nvSpPr>
          <p:cNvPr id="8" name="Footer Placeholder 7"/>
          <p:cNvSpPr>
            <a:spLocks noGrp="1"/>
          </p:cNvSpPr>
          <p:nvPr>
            <p:ph type="ftr" sz="quarter" idx="11"/>
          </p:nvPr>
        </p:nvSpPr>
        <p:spPr>
          <a:xfrm>
            <a:off x="4165600" y="6356351"/>
            <a:ext cx="3860800" cy="365125"/>
          </a:xfrm>
          <a:prstGeom prst="rect">
            <a:avLst/>
          </a:prstGeom>
        </p:spPr>
        <p:txBody>
          <a:bodyPr/>
          <a:lstStyle/>
          <a:p>
            <a:r>
              <a:rPr lang="en-US"/>
              <a:t>Snowmass Agora: Linear Colliders</a:t>
            </a:r>
          </a:p>
        </p:txBody>
      </p:sp>
      <p:sp>
        <p:nvSpPr>
          <p:cNvPr id="9" name="Slide Number Placeholder 8"/>
          <p:cNvSpPr>
            <a:spLocks noGrp="1"/>
          </p:cNvSpPr>
          <p:nvPr>
            <p:ph type="sldNum" sz="quarter" idx="12"/>
          </p:nvPr>
        </p:nvSpPr>
        <p:spPr>
          <a:xfrm>
            <a:off x="8737600" y="6356351"/>
            <a:ext cx="2844800" cy="365125"/>
          </a:xfrm>
          <a:prstGeom prst="rect">
            <a:avLst/>
          </a:prstGeom>
        </p:spPr>
        <p:txBody>
          <a:bodyPr/>
          <a:lstStyle/>
          <a:p>
            <a:fld id="{4A89032D-4BF8-2E4C-A9D5-B04F356B7598}" type="slidenum">
              <a:rPr lang="en-US" smtClean="0"/>
              <a:t>‹#›</a:t>
            </a:fld>
            <a:endParaRPr lang="en-US"/>
          </a:p>
        </p:txBody>
      </p:sp>
    </p:spTree>
    <p:extLst>
      <p:ext uri="{BB962C8B-B14F-4D97-AF65-F5344CB8AC3E}">
        <p14:creationId xmlns:p14="http://schemas.microsoft.com/office/powerpoint/2010/main" val="2103256523"/>
      </p:ext>
    </p:extLst>
  </p:cSld>
  <p:clrMapOvr>
    <a:masterClrMapping/>
  </p:clrMapOvr>
</p:sldLayout>
</file>

<file path=ppt/slideLayouts/slideLayout160.xml><?xml version="1.0" encoding="utf-8"?>
<p:sldLayout xmlns:a="http://schemas.openxmlformats.org/drawingml/2006/main" xmlns:r="http://schemas.openxmlformats.org/officeDocument/2006/relationships" xmlns:p="http://schemas.openxmlformats.org/presentationml/2006/main" preserve="1" userDrawn="1">
  <p:cSld name="Title + Text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590400" y="1872797"/>
            <a:ext cx="536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590400" y="2327400"/>
            <a:ext cx="5364000" cy="3663000"/>
          </a:xfrm>
        </p:spPr>
        <p:txBody>
          <a:bodyPr/>
          <a:lstStyle>
            <a:lvl1pPr>
              <a:defRPr/>
            </a:lvl1pPr>
            <a:lvl2pPr>
              <a:defRPr/>
            </a:lvl2pPr>
            <a:lvl5pPr>
              <a:defRPr/>
            </a:lvl5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0" name="Textplatzhalter 8">
            <a:extLst>
              <a:ext uri="{FF2B5EF4-FFF2-40B4-BE49-F238E27FC236}">
                <a16:creationId xmlns:a16="http://schemas.microsoft.com/office/drawing/2014/main" id="{B620B50C-303A-44DC-8838-2B1CB9466574}"/>
              </a:ext>
            </a:extLst>
          </p:cNvPr>
          <p:cNvSpPr>
            <a:spLocks noGrp="1"/>
          </p:cNvSpPr>
          <p:nvPr>
            <p:ph type="body" sz="quarter" idx="13" hasCustomPrompt="1"/>
          </p:nvPr>
        </p:nvSpPr>
        <p:spPr>
          <a:xfrm>
            <a:off x="6249600" y="2327328"/>
            <a:ext cx="5364000" cy="3663000"/>
          </a:xfrm>
        </p:spPr>
        <p:txBody>
          <a:bodyPr/>
          <a:lstStyle>
            <a:lvl1pPr>
              <a:defRPr/>
            </a:lvl1pPr>
            <a:lvl3pPr>
              <a:defRPr/>
            </a:lvl3pPr>
            <a:lvl5pPr>
              <a:defRPr/>
            </a:lvl5pPr>
          </a:lstStyle>
          <a:p>
            <a:pPr marL="0" marR="0" lvl="0" indent="0" algn="l" defTabSz="914377" rtl="0" eaLnBrk="1" fontAlgn="auto" latinLnBrk="0" hangingPunct="1">
              <a:lnSpc>
                <a:spcPts val="1851"/>
              </a:lnSpc>
              <a:spcBef>
                <a:spcPts val="0"/>
              </a:spcBef>
              <a:spcAft>
                <a:spcPts val="0"/>
              </a:spcAft>
              <a:buClrTx/>
              <a:buSzTx/>
              <a:buFont typeface="Arial" panose="020B0604020202020204" pitchFamily="34" charset="0"/>
              <a:buNone/>
              <a:tabLst/>
              <a:defRPr/>
            </a:pPr>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el 1">
            <a:extLst>
              <a:ext uri="{FF2B5EF4-FFF2-40B4-BE49-F238E27FC236}">
                <a16:creationId xmlns:a16="http://schemas.microsoft.com/office/drawing/2014/main" id="{04946405-6429-4EE3-9329-FF6E5526F371}"/>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
        <p:nvSpPr>
          <p:cNvPr id="6" name="Textplatzhalter 5">
            <a:extLst>
              <a:ext uri="{FF2B5EF4-FFF2-40B4-BE49-F238E27FC236}">
                <a16:creationId xmlns:a16="http://schemas.microsoft.com/office/drawing/2014/main" id="{6EE0778A-932A-4793-BF0E-632C848BAD25}"/>
              </a:ext>
            </a:extLst>
          </p:cNvPr>
          <p:cNvSpPr>
            <a:spLocks noGrp="1"/>
          </p:cNvSpPr>
          <p:nvPr>
            <p:ph type="body" sz="quarter" idx="14" hasCustomPrompt="1"/>
          </p:nvPr>
        </p:nvSpPr>
        <p:spPr>
          <a:xfrm>
            <a:off x="590551" y="6165000"/>
            <a:ext cx="5364163" cy="455400"/>
          </a:xfrm>
        </p:spPr>
        <p:txBody>
          <a:bodyPr>
            <a:noAutofit/>
          </a:bodyPr>
          <a:lstStyle>
            <a:lvl1pPr>
              <a:lnSpc>
                <a:spcPts val="1351"/>
              </a:lnSpc>
              <a:defRPr sz="1000"/>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2202132084"/>
      </p:ext>
    </p:extLst>
  </p:cSld>
  <p:clrMapOvr>
    <a:masterClrMapping/>
  </p:clrMapOvr>
</p:sldLayout>
</file>

<file path=ppt/slideLayouts/slideLayout161.xml><?xml version="1.0" encoding="utf-8"?>
<p:sldLayout xmlns:a="http://schemas.openxmlformats.org/drawingml/2006/main" xmlns:r="http://schemas.openxmlformats.org/officeDocument/2006/relationships" xmlns:p="http://schemas.openxmlformats.org/presentationml/2006/main" preserve="1" userDrawn="1">
  <p:cSld name="6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590400" y="6237313"/>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dirty="0"/>
              <a:t>Caption</a:t>
            </a:r>
          </a:p>
        </p:txBody>
      </p:sp>
      <p:sp>
        <p:nvSpPr>
          <p:cNvPr id="8" name="Bildplatzhalter 7">
            <a:extLst>
              <a:ext uri="{FF2B5EF4-FFF2-40B4-BE49-F238E27FC236}">
                <a16:creationId xmlns:a16="http://schemas.microsoft.com/office/drawing/2014/main" id="{E3F97B2E-B3AF-412F-8A5D-31126158717C}"/>
              </a:ext>
            </a:extLst>
          </p:cNvPr>
          <p:cNvSpPr>
            <a:spLocks noGrp="1"/>
          </p:cNvSpPr>
          <p:nvPr>
            <p:ph type="pic" sz="quarter" idx="12" hasCustomPrompt="1"/>
          </p:nvPr>
        </p:nvSpPr>
        <p:spPr>
          <a:xfrm>
            <a:off x="623094" y="1110600"/>
            <a:ext cx="3384551" cy="2313000"/>
          </a:xfrm>
        </p:spPr>
        <p:txBody>
          <a:bodyPr/>
          <a:lstStyle>
            <a:lvl1pPr>
              <a:defRPr/>
            </a:lvl1pPr>
          </a:lstStyle>
          <a:p>
            <a:r>
              <a:rPr lang="en-US" noProof="0" dirty="0"/>
              <a:t>Add Image</a:t>
            </a:r>
          </a:p>
        </p:txBody>
      </p:sp>
      <p:sp>
        <p:nvSpPr>
          <p:cNvPr id="11" name="Bildplatzhalter 7">
            <a:extLst>
              <a:ext uri="{FF2B5EF4-FFF2-40B4-BE49-F238E27FC236}">
                <a16:creationId xmlns:a16="http://schemas.microsoft.com/office/drawing/2014/main" id="{B3619771-C104-4967-8CE8-D32A6A767A69}"/>
              </a:ext>
            </a:extLst>
          </p:cNvPr>
          <p:cNvSpPr>
            <a:spLocks noGrp="1"/>
          </p:cNvSpPr>
          <p:nvPr>
            <p:ph type="pic" sz="quarter" idx="13" hasCustomPrompt="1"/>
          </p:nvPr>
        </p:nvSpPr>
        <p:spPr>
          <a:xfrm>
            <a:off x="4403726" y="1110600"/>
            <a:ext cx="3384551" cy="2313000"/>
          </a:xfrm>
        </p:spPr>
        <p:txBody>
          <a:bodyPr/>
          <a:lstStyle/>
          <a:p>
            <a:r>
              <a:rPr lang="en-US" noProof="0"/>
              <a:t>Add Image</a:t>
            </a:r>
          </a:p>
        </p:txBody>
      </p:sp>
      <p:sp>
        <p:nvSpPr>
          <p:cNvPr id="12" name="Bildplatzhalter 7">
            <a:extLst>
              <a:ext uri="{FF2B5EF4-FFF2-40B4-BE49-F238E27FC236}">
                <a16:creationId xmlns:a16="http://schemas.microsoft.com/office/drawing/2014/main" id="{EAAF7A8C-E9CD-42FC-9131-B1B15A78852D}"/>
              </a:ext>
            </a:extLst>
          </p:cNvPr>
          <p:cNvSpPr>
            <a:spLocks noGrp="1"/>
          </p:cNvSpPr>
          <p:nvPr>
            <p:ph type="pic" sz="quarter" idx="14" hasCustomPrompt="1"/>
          </p:nvPr>
        </p:nvSpPr>
        <p:spPr>
          <a:xfrm>
            <a:off x="8184357" y="1110600"/>
            <a:ext cx="3384551" cy="2313000"/>
          </a:xfrm>
        </p:spPr>
        <p:txBody>
          <a:bodyPr/>
          <a:lstStyle/>
          <a:p>
            <a:r>
              <a:rPr lang="en-US" noProof="0"/>
              <a:t>Add Image</a:t>
            </a:r>
          </a:p>
        </p:txBody>
      </p:sp>
      <p:sp>
        <p:nvSpPr>
          <p:cNvPr id="13" name="Bildplatzhalter 7">
            <a:extLst>
              <a:ext uri="{FF2B5EF4-FFF2-40B4-BE49-F238E27FC236}">
                <a16:creationId xmlns:a16="http://schemas.microsoft.com/office/drawing/2014/main" id="{8EA1D059-7D13-4EEF-9BA9-6012929D6894}"/>
              </a:ext>
            </a:extLst>
          </p:cNvPr>
          <p:cNvSpPr>
            <a:spLocks noGrp="1"/>
          </p:cNvSpPr>
          <p:nvPr>
            <p:ph type="pic" sz="quarter" idx="15" hasCustomPrompt="1"/>
          </p:nvPr>
        </p:nvSpPr>
        <p:spPr>
          <a:xfrm>
            <a:off x="623094" y="3861000"/>
            <a:ext cx="3384551" cy="2313000"/>
          </a:xfrm>
        </p:spPr>
        <p:txBody>
          <a:bodyPr/>
          <a:lstStyle/>
          <a:p>
            <a:r>
              <a:rPr lang="en-US" noProof="0"/>
              <a:t>Add Image</a:t>
            </a:r>
          </a:p>
        </p:txBody>
      </p:sp>
      <p:sp>
        <p:nvSpPr>
          <p:cNvPr id="14" name="Bildplatzhalter 7">
            <a:extLst>
              <a:ext uri="{FF2B5EF4-FFF2-40B4-BE49-F238E27FC236}">
                <a16:creationId xmlns:a16="http://schemas.microsoft.com/office/drawing/2014/main" id="{3F531061-ABBF-4531-8358-93F39A4E83CD}"/>
              </a:ext>
            </a:extLst>
          </p:cNvPr>
          <p:cNvSpPr>
            <a:spLocks noGrp="1"/>
          </p:cNvSpPr>
          <p:nvPr>
            <p:ph type="pic" sz="quarter" idx="16" hasCustomPrompt="1"/>
          </p:nvPr>
        </p:nvSpPr>
        <p:spPr>
          <a:xfrm>
            <a:off x="4403726" y="3861000"/>
            <a:ext cx="3384551" cy="2313000"/>
          </a:xfrm>
        </p:spPr>
        <p:txBody>
          <a:bodyPr/>
          <a:lstStyle/>
          <a:p>
            <a:r>
              <a:rPr lang="en-US" noProof="0"/>
              <a:t>Add Image</a:t>
            </a:r>
          </a:p>
        </p:txBody>
      </p:sp>
      <p:sp>
        <p:nvSpPr>
          <p:cNvPr id="15" name="Bildplatzhalter 7">
            <a:extLst>
              <a:ext uri="{FF2B5EF4-FFF2-40B4-BE49-F238E27FC236}">
                <a16:creationId xmlns:a16="http://schemas.microsoft.com/office/drawing/2014/main" id="{1E2387E5-F9E6-4485-8261-961CB0903140}"/>
              </a:ext>
            </a:extLst>
          </p:cNvPr>
          <p:cNvSpPr>
            <a:spLocks noGrp="1"/>
          </p:cNvSpPr>
          <p:nvPr>
            <p:ph type="pic" sz="quarter" idx="17" hasCustomPrompt="1"/>
          </p:nvPr>
        </p:nvSpPr>
        <p:spPr>
          <a:xfrm>
            <a:off x="8184357" y="3861000"/>
            <a:ext cx="3384551" cy="2313000"/>
          </a:xfrm>
        </p:spPr>
        <p:txBody>
          <a:bodyPr/>
          <a:lstStyle/>
          <a:p>
            <a:r>
              <a:rPr lang="en-US" noProof="0"/>
              <a:t>Add Image</a:t>
            </a:r>
          </a:p>
        </p:txBody>
      </p:sp>
      <p:sp>
        <p:nvSpPr>
          <p:cNvPr id="16" name="Textplatzhalter 4">
            <a:extLst>
              <a:ext uri="{FF2B5EF4-FFF2-40B4-BE49-F238E27FC236}">
                <a16:creationId xmlns:a16="http://schemas.microsoft.com/office/drawing/2014/main" id="{4F13C95D-47FB-4B84-9C64-194B515968FC}"/>
              </a:ext>
            </a:extLst>
          </p:cNvPr>
          <p:cNvSpPr>
            <a:spLocks noGrp="1"/>
          </p:cNvSpPr>
          <p:nvPr>
            <p:ph type="body" sz="quarter" idx="18" hasCustomPrompt="1"/>
          </p:nvPr>
        </p:nvSpPr>
        <p:spPr>
          <a:xfrm>
            <a:off x="590400" y="3501008"/>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dirty="0"/>
              <a:t>Caption</a:t>
            </a:r>
          </a:p>
        </p:txBody>
      </p:sp>
      <p:sp>
        <p:nvSpPr>
          <p:cNvPr id="17" name="Textplatzhalter 4">
            <a:extLst>
              <a:ext uri="{FF2B5EF4-FFF2-40B4-BE49-F238E27FC236}">
                <a16:creationId xmlns:a16="http://schemas.microsoft.com/office/drawing/2014/main" id="{22B4C4DC-2824-4AA7-A434-E1CB7029143D}"/>
              </a:ext>
            </a:extLst>
          </p:cNvPr>
          <p:cNvSpPr>
            <a:spLocks noGrp="1"/>
          </p:cNvSpPr>
          <p:nvPr>
            <p:ph type="body" sz="quarter" idx="19" hasCustomPrompt="1"/>
          </p:nvPr>
        </p:nvSpPr>
        <p:spPr>
          <a:xfrm>
            <a:off x="4359000" y="3501008"/>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dirty="0"/>
              <a:t>Caption</a:t>
            </a:r>
          </a:p>
        </p:txBody>
      </p:sp>
      <p:sp>
        <p:nvSpPr>
          <p:cNvPr id="18" name="Textplatzhalter 4">
            <a:extLst>
              <a:ext uri="{FF2B5EF4-FFF2-40B4-BE49-F238E27FC236}">
                <a16:creationId xmlns:a16="http://schemas.microsoft.com/office/drawing/2014/main" id="{431A6461-DB7D-4C02-BD54-EC13C6C61981}"/>
              </a:ext>
            </a:extLst>
          </p:cNvPr>
          <p:cNvSpPr>
            <a:spLocks noGrp="1"/>
          </p:cNvSpPr>
          <p:nvPr>
            <p:ph type="body" sz="quarter" idx="20" hasCustomPrompt="1"/>
          </p:nvPr>
        </p:nvSpPr>
        <p:spPr>
          <a:xfrm>
            <a:off x="8127600" y="3501008"/>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a:t>Caption</a:t>
            </a:r>
          </a:p>
        </p:txBody>
      </p:sp>
      <p:sp>
        <p:nvSpPr>
          <p:cNvPr id="19" name="Textplatzhalter 4">
            <a:extLst>
              <a:ext uri="{FF2B5EF4-FFF2-40B4-BE49-F238E27FC236}">
                <a16:creationId xmlns:a16="http://schemas.microsoft.com/office/drawing/2014/main" id="{9E186AF5-D057-4662-99A5-C5B72C102263}"/>
              </a:ext>
            </a:extLst>
          </p:cNvPr>
          <p:cNvSpPr>
            <a:spLocks noGrp="1"/>
          </p:cNvSpPr>
          <p:nvPr>
            <p:ph type="body" sz="quarter" idx="21" hasCustomPrompt="1"/>
          </p:nvPr>
        </p:nvSpPr>
        <p:spPr>
          <a:xfrm>
            <a:off x="4359000" y="6237313"/>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a:t>Caption</a:t>
            </a:r>
          </a:p>
        </p:txBody>
      </p:sp>
      <p:sp>
        <p:nvSpPr>
          <p:cNvPr id="20" name="Textplatzhalter 4">
            <a:extLst>
              <a:ext uri="{FF2B5EF4-FFF2-40B4-BE49-F238E27FC236}">
                <a16:creationId xmlns:a16="http://schemas.microsoft.com/office/drawing/2014/main" id="{FE28F596-0477-4144-9033-0F83600D5173}"/>
              </a:ext>
            </a:extLst>
          </p:cNvPr>
          <p:cNvSpPr>
            <a:spLocks noGrp="1"/>
          </p:cNvSpPr>
          <p:nvPr>
            <p:ph type="body" sz="quarter" idx="22" hasCustomPrompt="1"/>
          </p:nvPr>
        </p:nvSpPr>
        <p:spPr>
          <a:xfrm>
            <a:off x="8127600" y="6237313"/>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a:t>Caption</a:t>
            </a:r>
          </a:p>
        </p:txBody>
      </p:sp>
    </p:spTree>
    <p:extLst>
      <p:ext uri="{BB962C8B-B14F-4D97-AF65-F5344CB8AC3E}">
        <p14:creationId xmlns:p14="http://schemas.microsoft.com/office/powerpoint/2010/main" val="2166784932"/>
      </p:ext>
    </p:extLst>
  </p:cSld>
  <p:clrMapOvr>
    <a:masterClrMapping/>
  </p:clrMapOvr>
</p:sldLayout>
</file>

<file path=ppt/slideLayouts/slideLayout162.xml><?xml version="1.0" encoding="utf-8"?>
<p:sldLayout xmlns:a="http://schemas.openxmlformats.org/drawingml/2006/main" xmlns:r="http://schemas.openxmlformats.org/officeDocument/2006/relationships" xmlns:p="http://schemas.openxmlformats.org/presentationml/2006/main" preserve="1" userDrawn="1">
  <p:cSld name="Title + 2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7" name="Bildplatzhalter 7">
            <a:extLst>
              <a:ext uri="{FF2B5EF4-FFF2-40B4-BE49-F238E27FC236}">
                <a16:creationId xmlns:a16="http://schemas.microsoft.com/office/drawing/2014/main" id="{9B27A2E0-7828-42CC-94F2-52AC0B1B20E9}"/>
              </a:ext>
            </a:extLst>
          </p:cNvPr>
          <p:cNvSpPr>
            <a:spLocks noGrp="1"/>
          </p:cNvSpPr>
          <p:nvPr>
            <p:ph type="pic" sz="quarter" idx="12" hasCustomPrompt="1"/>
          </p:nvPr>
        </p:nvSpPr>
        <p:spPr>
          <a:xfrm>
            <a:off x="623093" y="1904399"/>
            <a:ext cx="5272200" cy="4343400"/>
          </a:xfrm>
        </p:spPr>
        <p:txBody>
          <a:bodyPr/>
          <a:lstStyle/>
          <a:p>
            <a:r>
              <a:rPr lang="en-US" noProof="0" dirty="0"/>
              <a:t>Add Image</a:t>
            </a:r>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6287400" y="1904399"/>
            <a:ext cx="5272200" cy="4343400"/>
          </a:xfrm>
        </p:spPr>
        <p:txBody>
          <a:bodyPr/>
          <a:lstStyle/>
          <a:p>
            <a:r>
              <a:rPr lang="en-US" noProof="0"/>
              <a:t>Add Image</a:t>
            </a:r>
          </a:p>
        </p:txBody>
      </p:sp>
      <p:sp>
        <p:nvSpPr>
          <p:cNvPr id="5" name="Titel 4">
            <a:extLst>
              <a:ext uri="{FF2B5EF4-FFF2-40B4-BE49-F238E27FC236}">
                <a16:creationId xmlns:a16="http://schemas.microsoft.com/office/drawing/2014/main" id="{FBDA83D7-ED1C-407C-95EF-259295D21892}"/>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Tree>
    <p:extLst>
      <p:ext uri="{BB962C8B-B14F-4D97-AF65-F5344CB8AC3E}">
        <p14:creationId xmlns:p14="http://schemas.microsoft.com/office/powerpoint/2010/main" val="2156102836"/>
      </p:ext>
    </p:extLst>
  </p:cSld>
  <p:clrMapOvr>
    <a:masterClrMapping/>
  </p:clrMapOvr>
</p:sldLayout>
</file>

<file path=ppt/slideLayouts/slideLayout163.xml><?xml version="1.0" encoding="utf-8"?>
<p:sldLayout xmlns:a="http://schemas.openxmlformats.org/drawingml/2006/main" xmlns:r="http://schemas.openxmlformats.org/officeDocument/2006/relationships" xmlns:p="http://schemas.openxmlformats.org/presentationml/2006/main" preserve="1" userDrawn="1">
  <p:cSld name="Title + Text + Image">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6287400" y="1904399"/>
            <a:ext cx="5272200" cy="3810855"/>
          </a:xfrm>
        </p:spPr>
        <p:txBody>
          <a:bodyPr/>
          <a:lstStyle>
            <a:lvl1pPr>
              <a:defRPr/>
            </a:lvl1p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590400" y="1872797"/>
            <a:ext cx="536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a:t>
            </a:r>
            <a:r>
              <a:rPr lang="de-DE" dirty="0" err="1"/>
              <a:t>Subtitle</a:t>
            </a:r>
            <a:endParaRPr lang="de-DE" dirty="0"/>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590400" y="2327400"/>
            <a:ext cx="5364000" cy="366300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9" name="Textplatzhalter 4">
            <a:extLst>
              <a:ext uri="{FF2B5EF4-FFF2-40B4-BE49-F238E27FC236}">
                <a16:creationId xmlns:a16="http://schemas.microsoft.com/office/drawing/2014/main" id="{4359674F-CF32-4FA5-9124-DD44149261BE}"/>
              </a:ext>
            </a:extLst>
          </p:cNvPr>
          <p:cNvSpPr>
            <a:spLocks noGrp="1"/>
          </p:cNvSpPr>
          <p:nvPr>
            <p:ph type="body" sz="quarter" idx="18" hasCustomPrompt="1"/>
          </p:nvPr>
        </p:nvSpPr>
        <p:spPr>
          <a:xfrm>
            <a:off x="6240016" y="5823266"/>
            <a:ext cx="536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dirty="0"/>
              <a:t>Caption</a:t>
            </a:r>
          </a:p>
        </p:txBody>
      </p:sp>
      <p:sp>
        <p:nvSpPr>
          <p:cNvPr id="4" name="Titel 3">
            <a:extLst>
              <a:ext uri="{FF2B5EF4-FFF2-40B4-BE49-F238E27FC236}">
                <a16:creationId xmlns:a16="http://schemas.microsoft.com/office/drawing/2014/main" id="{25D6EFE5-C676-44A1-95E3-7BF41C1B224B}"/>
              </a:ext>
            </a:extLst>
          </p:cNvPr>
          <p:cNvSpPr>
            <a:spLocks noGrp="1"/>
          </p:cNvSpPr>
          <p:nvPr>
            <p:ph type="title" hasCustomPrompt="1"/>
          </p:nvPr>
        </p:nvSpPr>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798E3C2C-C457-4971-B195-C7CE1F91188A}"/>
              </a:ext>
            </a:extLst>
          </p:cNvPr>
          <p:cNvSpPr>
            <a:spLocks noGrp="1"/>
          </p:cNvSpPr>
          <p:nvPr>
            <p:ph type="body" sz="quarter" idx="14" hasCustomPrompt="1"/>
          </p:nvPr>
        </p:nvSpPr>
        <p:spPr>
          <a:xfrm>
            <a:off x="590551" y="6165000"/>
            <a:ext cx="5364163" cy="455400"/>
          </a:xfrm>
        </p:spPr>
        <p:txBody>
          <a:bodyPr>
            <a:noAutofit/>
          </a:bodyPr>
          <a:lstStyle>
            <a:lvl1pPr>
              <a:lnSpc>
                <a:spcPts val="1351"/>
              </a:lnSpc>
              <a:defRPr sz="1333"/>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883485868"/>
      </p:ext>
    </p:extLst>
  </p:cSld>
  <p:clrMapOvr>
    <a:masterClrMapping/>
  </p:clrMapOvr>
</p:sldLayout>
</file>

<file path=ppt/slideLayouts/slideLayout164.xml><?xml version="1.0" encoding="utf-8"?>
<p:sldLayout xmlns:a="http://schemas.openxmlformats.org/drawingml/2006/main" xmlns:r="http://schemas.openxmlformats.org/officeDocument/2006/relationships" xmlns:p="http://schemas.openxmlformats.org/presentationml/2006/main" preserve="1" userDrawn="1">
  <p:cSld name="Title + Image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622800" y="1904399"/>
            <a:ext cx="5272200" cy="3810855"/>
          </a:xfrm>
        </p:spPr>
        <p:txBody>
          <a:body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6249600" y="1872797"/>
            <a:ext cx="536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6249600" y="2327400"/>
            <a:ext cx="5364000" cy="3663000"/>
          </a:xfrm>
        </p:spPr>
        <p:txBody>
          <a:bodyPr/>
          <a:lstStyle>
            <a:lvl1pPr>
              <a:defRPr/>
            </a:lvl1pPr>
            <a:lvl4pPr>
              <a:defRPr/>
            </a:lvl4pPr>
          </a:lstStyle>
          <a:p>
            <a:pPr lvl="0"/>
            <a:r>
              <a:rPr lang="en-US" noProof="0" dirty="0"/>
              <a:t>First Level (Running Text)</a:t>
            </a:r>
          </a:p>
          <a:p>
            <a:pPr lvl="1"/>
            <a:r>
              <a:rPr lang="en-US" noProof="0" dirty="0"/>
              <a:t>Second Level</a:t>
            </a:r>
          </a:p>
          <a:p>
            <a:pPr lvl="2"/>
            <a:r>
              <a:rPr lang="en-US" noProof="0" dirty="0"/>
              <a:t>Third Ebene</a:t>
            </a:r>
          </a:p>
          <a:p>
            <a:pPr lvl="3"/>
            <a:r>
              <a:rPr lang="en-US" noProof="0" dirty="0"/>
              <a:t>Fourth Ebene</a:t>
            </a:r>
          </a:p>
          <a:p>
            <a:pPr lvl="4"/>
            <a:r>
              <a:rPr lang="en-US" noProof="0" dirty="0"/>
              <a:t>Fifth Ebene</a:t>
            </a:r>
          </a:p>
        </p:txBody>
      </p:sp>
      <p:sp>
        <p:nvSpPr>
          <p:cNvPr id="4" name="Titel 3">
            <a:extLst>
              <a:ext uri="{FF2B5EF4-FFF2-40B4-BE49-F238E27FC236}">
                <a16:creationId xmlns:a16="http://schemas.microsoft.com/office/drawing/2014/main" id="{3BB9C48B-306B-4B7C-AF00-BA6C2F3CB515}"/>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E54D6B9B-188A-4CB1-80C1-74394219DCF1}"/>
              </a:ext>
            </a:extLst>
          </p:cNvPr>
          <p:cNvSpPr>
            <a:spLocks noGrp="1"/>
          </p:cNvSpPr>
          <p:nvPr>
            <p:ph type="body" sz="quarter" idx="14" hasCustomPrompt="1"/>
          </p:nvPr>
        </p:nvSpPr>
        <p:spPr>
          <a:xfrm>
            <a:off x="590551" y="6165000"/>
            <a:ext cx="5364163" cy="455400"/>
          </a:xfrm>
        </p:spPr>
        <p:txBody>
          <a:bodyPr>
            <a:noAutofit/>
          </a:bodyPr>
          <a:lstStyle>
            <a:lvl1pPr>
              <a:lnSpc>
                <a:spcPts val="1351"/>
              </a:lnSpc>
              <a:defRPr sz="1333"/>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3415606889"/>
      </p:ext>
    </p:extLst>
  </p:cSld>
  <p:clrMapOvr>
    <a:masterClrMapping/>
  </p:clrMapOvr>
</p:sldLayout>
</file>

<file path=ppt/slideLayouts/slideLayout165.xml><?xml version="1.0" encoding="utf-8"?>
<p:sldLayout xmlns:a="http://schemas.openxmlformats.org/drawingml/2006/main" xmlns:r="http://schemas.openxmlformats.org/officeDocument/2006/relationships" xmlns:p="http://schemas.openxmlformats.org/presentationml/2006/main" preserve="1" userDrawn="1">
  <p:cSld name="Title + Text + 2 Images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4404601" y="1904400"/>
            <a:ext cx="3384551" cy="2008800"/>
          </a:xfrm>
        </p:spPr>
        <p:txBody>
          <a:bodyPr/>
          <a:lstStyle>
            <a:lvl1pPr>
              <a:defRPr/>
            </a:lvl1pPr>
          </a:lstStyle>
          <a:p>
            <a:r>
              <a:rPr lang="de-AT"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590400" y="1872797"/>
            <a:ext cx="347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590400" y="2327400"/>
            <a:ext cx="3474000" cy="3663000"/>
          </a:xfrm>
        </p:spPr>
        <p:txBody>
          <a:bodyPr/>
          <a:lstStyle>
            <a:lvl1pPr>
              <a:defRPr/>
            </a:lvl1pPr>
            <a:lvl2pPr>
              <a:defRPr/>
            </a:lvl2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3" name="Textplatzhalter 8">
            <a:extLst>
              <a:ext uri="{FF2B5EF4-FFF2-40B4-BE49-F238E27FC236}">
                <a16:creationId xmlns:a16="http://schemas.microsoft.com/office/drawing/2014/main" id="{304CC4E7-09DC-4998-BCFA-AD280A0B1D97}"/>
              </a:ext>
            </a:extLst>
          </p:cNvPr>
          <p:cNvSpPr>
            <a:spLocks noGrp="1"/>
          </p:cNvSpPr>
          <p:nvPr>
            <p:ph type="body" sz="quarter" idx="19" hasCustomPrompt="1"/>
          </p:nvPr>
        </p:nvSpPr>
        <p:spPr>
          <a:xfrm>
            <a:off x="8127000" y="2327400"/>
            <a:ext cx="3474000" cy="366300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4" name="Bildplatzhalter 7">
            <a:extLst>
              <a:ext uri="{FF2B5EF4-FFF2-40B4-BE49-F238E27FC236}">
                <a16:creationId xmlns:a16="http://schemas.microsoft.com/office/drawing/2014/main" id="{12AEE0D9-326B-43F0-8F21-F85ED918A673}"/>
              </a:ext>
            </a:extLst>
          </p:cNvPr>
          <p:cNvSpPr>
            <a:spLocks noGrp="1"/>
          </p:cNvSpPr>
          <p:nvPr>
            <p:ph type="pic" sz="quarter" idx="20" hasCustomPrompt="1"/>
          </p:nvPr>
        </p:nvSpPr>
        <p:spPr>
          <a:xfrm>
            <a:off x="4404601" y="4165200"/>
            <a:ext cx="3384551" cy="2008800"/>
          </a:xfrm>
        </p:spPr>
        <p:txBody>
          <a:bodyPr/>
          <a:lstStyle>
            <a:lvl1pPr>
              <a:defRPr/>
            </a:lvl1pPr>
          </a:lstStyle>
          <a:p>
            <a:r>
              <a:rPr lang="de-AT" dirty="0"/>
              <a:t>Add Image</a:t>
            </a:r>
          </a:p>
        </p:txBody>
      </p:sp>
      <p:sp>
        <p:nvSpPr>
          <p:cNvPr id="4" name="Titel 3">
            <a:extLst>
              <a:ext uri="{FF2B5EF4-FFF2-40B4-BE49-F238E27FC236}">
                <a16:creationId xmlns:a16="http://schemas.microsoft.com/office/drawing/2014/main" id="{FA554AB9-2B77-4A5E-8DE0-C5B9338233CD}"/>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
        <p:nvSpPr>
          <p:cNvPr id="9" name="Textplatzhalter 5">
            <a:extLst>
              <a:ext uri="{FF2B5EF4-FFF2-40B4-BE49-F238E27FC236}">
                <a16:creationId xmlns:a16="http://schemas.microsoft.com/office/drawing/2014/main" id="{3135ED04-BF59-4DF8-B4BE-86B8797144EE}"/>
              </a:ext>
            </a:extLst>
          </p:cNvPr>
          <p:cNvSpPr>
            <a:spLocks noGrp="1"/>
          </p:cNvSpPr>
          <p:nvPr>
            <p:ph type="body" sz="quarter" idx="14" hasCustomPrompt="1"/>
          </p:nvPr>
        </p:nvSpPr>
        <p:spPr>
          <a:xfrm>
            <a:off x="590552" y="6165000"/>
            <a:ext cx="3473849" cy="455400"/>
          </a:xfrm>
        </p:spPr>
        <p:txBody>
          <a:bodyPr>
            <a:noAutofit/>
          </a:bodyPr>
          <a:lstStyle>
            <a:lvl1pPr>
              <a:lnSpc>
                <a:spcPts val="1351"/>
              </a:lnSpc>
              <a:defRPr sz="1333"/>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1888574331"/>
      </p:ext>
    </p:extLst>
  </p:cSld>
  <p:clrMapOvr>
    <a:masterClrMapping/>
  </p:clrMapOvr>
</p:sldLayout>
</file>

<file path=ppt/slideLayouts/slideLayout166.xml><?xml version="1.0" encoding="utf-8"?>
<p:sldLayout xmlns:a="http://schemas.openxmlformats.org/drawingml/2006/main" xmlns:r="http://schemas.openxmlformats.org/officeDocument/2006/relationships" xmlns:p="http://schemas.openxmlformats.org/presentationml/2006/main" preserve="1" userDrawn="1">
  <p:cSld name="Full Image Slide">
    <p:spTree>
      <p:nvGrpSpPr>
        <p:cNvPr id="1" name=""/>
        <p:cNvGrpSpPr/>
        <p:nvPr/>
      </p:nvGrpSpPr>
      <p:grpSpPr>
        <a:xfrm>
          <a:off x="0" y="0"/>
          <a:ext cx="0" cy="0"/>
          <a:chOff x="0" y="0"/>
          <a:chExt cx="0" cy="0"/>
        </a:xfrm>
      </p:grpSpPr>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0" y="452669"/>
            <a:ext cx="12192000" cy="6405331"/>
          </a:xfrm>
          <a:solidFill>
            <a:schemeClr val="bg1">
              <a:lumMod val="50000"/>
              <a:alpha val="50000"/>
            </a:schemeClr>
          </a:solidFill>
        </p:spPr>
        <p:txBody>
          <a:bodyPr anchor="t" anchorCtr="0"/>
          <a:lstStyle>
            <a:lvl1pPr algn="ctr">
              <a:lnSpc>
                <a:spcPct val="150000"/>
              </a:lnSpc>
              <a:spcBef>
                <a:spcPts val="0"/>
              </a:spcBef>
              <a:defRPr sz="4000">
                <a:solidFill>
                  <a:schemeClr val="bg1"/>
                </a:solidFill>
              </a:defRPr>
            </a:lvl1pPr>
          </a:lstStyle>
          <a:p>
            <a:r>
              <a:rPr lang="en-US" noProof="0" dirty="0"/>
              <a:t>Insert Background Image </a:t>
            </a:r>
          </a:p>
        </p:txBody>
      </p:sp>
      <p:sp>
        <p:nvSpPr>
          <p:cNvPr id="5" name="Textplatzhalter 4">
            <a:extLst>
              <a:ext uri="{FF2B5EF4-FFF2-40B4-BE49-F238E27FC236}">
                <a16:creationId xmlns:a16="http://schemas.microsoft.com/office/drawing/2014/main" id="{BD79F90D-3491-43D5-A790-90072FE11986}"/>
              </a:ext>
            </a:extLst>
          </p:cNvPr>
          <p:cNvSpPr>
            <a:spLocks noGrp="1"/>
          </p:cNvSpPr>
          <p:nvPr>
            <p:ph type="body" sz="quarter" idx="19" hasCustomPrompt="1"/>
          </p:nvPr>
        </p:nvSpPr>
        <p:spPr>
          <a:xfrm>
            <a:off x="0" y="5124600"/>
            <a:ext cx="12192000" cy="1733400"/>
          </a:xfrm>
          <a:blipFill>
            <a:blip r:embed="rId2"/>
            <a:stretch>
              <a:fillRect/>
            </a:stretch>
          </a:blipFill>
        </p:spPr>
        <p:txBody>
          <a:bodyPr/>
          <a:lstStyle>
            <a:lvl1pPr>
              <a:lnSpc>
                <a:spcPts val="0"/>
              </a:lnSpc>
              <a:defRPr/>
            </a:lvl1pPr>
          </a:lstStyle>
          <a:p>
            <a:pPr lvl="0"/>
            <a:r>
              <a:rPr lang="de-AT" dirty="0"/>
              <a:t> </a:t>
            </a:r>
          </a:p>
        </p:txBody>
      </p:sp>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8" name="Textplatzhalter 4">
            <a:extLst>
              <a:ext uri="{FF2B5EF4-FFF2-40B4-BE49-F238E27FC236}">
                <a16:creationId xmlns:a16="http://schemas.microsoft.com/office/drawing/2014/main" id="{660E39D6-6B5D-455A-A188-1048C3C9BC32}"/>
              </a:ext>
            </a:extLst>
          </p:cNvPr>
          <p:cNvSpPr>
            <a:spLocks noGrp="1"/>
          </p:cNvSpPr>
          <p:nvPr>
            <p:ph type="body" sz="quarter" idx="18" hasCustomPrompt="1"/>
          </p:nvPr>
        </p:nvSpPr>
        <p:spPr>
          <a:xfrm>
            <a:off x="590400" y="6093296"/>
            <a:ext cx="3465000" cy="378341"/>
          </a:xfrm>
        </p:spPr>
        <p:txBody>
          <a:bodyPr wrap="none">
            <a:noAutofit/>
          </a:bodyPr>
          <a:lstStyle>
            <a:lvl1pPr>
              <a:lnSpc>
                <a:spcPts val="1351"/>
              </a:lnSpc>
              <a:defRPr sz="1333" b="1">
                <a:solidFill>
                  <a:schemeClr val="bg1"/>
                </a:solidFill>
              </a:defRPr>
            </a:lvl1pPr>
            <a:lvl2pPr marL="0" indent="0">
              <a:lnSpc>
                <a:spcPts val="1351"/>
              </a:lnSpc>
              <a:buFontTx/>
              <a:buNone/>
              <a:defRPr sz="1333" b="0">
                <a:solidFill>
                  <a:schemeClr val="bg1"/>
                </a:solidFill>
              </a:defRPr>
            </a:lvl2pPr>
            <a:lvl3pPr marL="0" indent="0">
              <a:lnSpc>
                <a:spcPts val="1351"/>
              </a:lnSpc>
              <a:buFontTx/>
              <a:buNone/>
              <a:defRPr sz="1000" b="0">
                <a:solidFill>
                  <a:schemeClr val="bg1"/>
                </a:solidFill>
              </a:defRPr>
            </a:lvl3pPr>
            <a:lvl4pPr marL="0" indent="0">
              <a:lnSpc>
                <a:spcPts val="1351"/>
              </a:lnSpc>
              <a:buFontTx/>
              <a:buNone/>
              <a:defRPr sz="1000" b="0">
                <a:solidFill>
                  <a:schemeClr val="bg1"/>
                </a:solidFill>
              </a:defRPr>
            </a:lvl4pPr>
            <a:lvl5pPr marL="0" indent="0">
              <a:lnSpc>
                <a:spcPts val="1351"/>
              </a:lnSpc>
              <a:buFontTx/>
              <a:buNone/>
              <a:defRPr sz="1000" b="0">
                <a:solidFill>
                  <a:schemeClr val="bg1"/>
                </a:solidFill>
              </a:defRPr>
            </a:lvl5pPr>
            <a:lvl6pPr marL="2285943" indent="0">
              <a:buNone/>
              <a:defRPr/>
            </a:lvl6pPr>
          </a:lstStyle>
          <a:p>
            <a:pPr lvl="0"/>
            <a:r>
              <a:rPr lang="en-US" noProof="0" dirty="0"/>
              <a:t>First Level (Strong)</a:t>
            </a:r>
          </a:p>
          <a:p>
            <a:pPr lvl="1"/>
            <a:r>
              <a:rPr lang="en-US" noProof="0" dirty="0"/>
              <a:t>Second Level (Text)</a:t>
            </a:r>
          </a:p>
        </p:txBody>
      </p:sp>
    </p:spTree>
    <p:extLst>
      <p:ext uri="{BB962C8B-B14F-4D97-AF65-F5344CB8AC3E}">
        <p14:creationId xmlns:p14="http://schemas.microsoft.com/office/powerpoint/2010/main" val="1251936112"/>
      </p:ext>
    </p:extLst>
  </p:cSld>
  <p:clrMapOvr>
    <a:masterClrMapping/>
  </p:clrMapOvr>
</p:sldLayout>
</file>

<file path=ppt/slideLayouts/slideLayout167.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E621380A-5FB6-4DFB-922D-CC92A7225688}"/>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Tree>
    <p:extLst>
      <p:ext uri="{BB962C8B-B14F-4D97-AF65-F5344CB8AC3E}">
        <p14:creationId xmlns:p14="http://schemas.microsoft.com/office/powerpoint/2010/main" val="2053263640"/>
      </p:ext>
    </p:extLst>
  </p:cSld>
  <p:clrMapOvr>
    <a:masterClrMapping/>
  </p:clrMapOvr>
</p:sldLayout>
</file>

<file path=ppt/slideLayouts/slideLayout168.xml><?xml version="1.0" encoding="utf-8"?>
<p:sldLayout xmlns:a="http://schemas.openxmlformats.org/drawingml/2006/main" xmlns:r="http://schemas.openxmlformats.org/officeDocument/2006/relationships" xmlns:p="http://schemas.openxmlformats.org/presentationml/2006/main" preserve="1" userDrawn="1">
  <p:cSld name="Table of conten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11660400" y="69891"/>
            <a:ext cx="385972" cy="226761"/>
          </a:xfrm>
          <a:prstGeom prst="rect">
            <a:avLst/>
          </a:prstGeom>
        </p:spPr>
        <p:txBody>
          <a:bodyPr/>
          <a:lstStyle/>
          <a:p>
            <a:fld id="{88A1DFE4-5FC5-43BD-BB7E-75EAD82B965F}" type="slidenum">
              <a:rPr lang="en-US" noProof="0" smtClean="0"/>
              <a:pPr/>
              <a:t>‹#›</a:t>
            </a:fld>
            <a:endParaRPr lang="en-US" noProof="0" dirty="0"/>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590400" y="1872000"/>
            <a:ext cx="5364000" cy="4118400"/>
          </a:xfrm>
        </p:spPr>
        <p:txBody>
          <a:bodyPr/>
          <a:lstStyle>
            <a:lvl1pPr>
              <a:spcBef>
                <a:spcPts val="1850"/>
              </a:spcBef>
              <a:defRPr sz="1800" b="1"/>
            </a:lvl1pPr>
            <a:lvl2pPr marL="630000" indent="0">
              <a:buNone/>
              <a:tabLst>
                <a:tab pos="5274000" algn="r"/>
              </a:tabLst>
              <a:defRPr/>
            </a:lvl2pPr>
            <a:lvl3pPr marL="1494000" indent="0">
              <a:buFont typeface="Arial" panose="020B0604020202020204" pitchFamily="34" charset="0"/>
              <a:buNone/>
              <a:tabLst>
                <a:tab pos="5274000" algn="r"/>
              </a:tabLst>
              <a:defRPr/>
            </a:lvl3pPr>
            <a:lvl4pPr marL="1494000" indent="0">
              <a:buFont typeface="Arial" panose="020B0604020202020204" pitchFamily="34" charset="0"/>
              <a:buNone/>
              <a:tabLst>
                <a:tab pos="5274000" algn="r"/>
              </a:tabLst>
              <a:defRPr/>
            </a:lvl4pPr>
            <a:lvl5pPr marL="1494000" indent="0">
              <a:buFont typeface="Arial" panose="020B0604020202020204" pitchFamily="34" charset="0"/>
              <a:buNone/>
              <a:tabLst>
                <a:tab pos="5274000"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12" name="Textplatzhalter 8">
            <a:extLst>
              <a:ext uri="{FF2B5EF4-FFF2-40B4-BE49-F238E27FC236}">
                <a16:creationId xmlns:a16="http://schemas.microsoft.com/office/drawing/2014/main" id="{E69F34A5-EA9B-4A0A-A8FB-63CF2456D5B6}"/>
              </a:ext>
            </a:extLst>
          </p:cNvPr>
          <p:cNvSpPr>
            <a:spLocks noGrp="1"/>
          </p:cNvSpPr>
          <p:nvPr>
            <p:ph type="body" sz="quarter" idx="13" hasCustomPrompt="1"/>
          </p:nvPr>
        </p:nvSpPr>
        <p:spPr>
          <a:xfrm>
            <a:off x="6249600" y="1872000"/>
            <a:ext cx="5364000" cy="4118400"/>
          </a:xfrm>
        </p:spPr>
        <p:txBody>
          <a:bodyPr/>
          <a:lstStyle>
            <a:lvl1pPr>
              <a:spcBef>
                <a:spcPts val="1850"/>
              </a:spcBef>
              <a:defRPr sz="1800" b="1"/>
            </a:lvl1pPr>
            <a:lvl2pPr marL="630000" indent="0">
              <a:buNone/>
              <a:tabLst>
                <a:tab pos="5274000" algn="r"/>
              </a:tabLst>
              <a:defRPr/>
            </a:lvl2pPr>
            <a:lvl3pPr marL="1494000" indent="0">
              <a:buFont typeface="Arial" panose="020B0604020202020204" pitchFamily="34" charset="0"/>
              <a:buNone/>
              <a:tabLst>
                <a:tab pos="5274000" algn="r"/>
              </a:tabLst>
              <a:defRPr/>
            </a:lvl3pPr>
            <a:lvl4pPr marL="1494000" indent="0">
              <a:buFont typeface="Arial" panose="020B0604020202020204" pitchFamily="34" charset="0"/>
              <a:buNone/>
              <a:tabLst>
                <a:tab pos="5274000" algn="r"/>
              </a:tabLst>
              <a:defRPr/>
            </a:lvl4pPr>
            <a:lvl5pPr marL="1494000" indent="0">
              <a:buFont typeface="Arial" panose="020B0604020202020204" pitchFamily="34" charset="0"/>
              <a:buNone/>
              <a:tabLst>
                <a:tab pos="5274000"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4" name="Titel 3">
            <a:extLst>
              <a:ext uri="{FF2B5EF4-FFF2-40B4-BE49-F238E27FC236}">
                <a16:creationId xmlns:a16="http://schemas.microsoft.com/office/drawing/2014/main" id="{24C33D56-EDA7-4D6B-80CE-52842ECCEC5A}"/>
              </a:ext>
            </a:extLst>
          </p:cNvPr>
          <p:cNvSpPr>
            <a:spLocks noGrp="1"/>
          </p:cNvSpPr>
          <p:nvPr>
            <p:ph type="title" hasCustomPrompt="1"/>
          </p:nvPr>
        </p:nvSpPr>
        <p:spPr>
          <a:xfrm>
            <a:off x="590400" y="770400"/>
            <a:ext cx="11017800" cy="1072089"/>
          </a:xfrm>
          <a:prstGeom prst="rect">
            <a:avLst/>
          </a:prstGeom>
        </p:spPr>
        <p:txBody>
          <a:bodyPr/>
          <a:lstStyle>
            <a:lvl1pPr>
              <a:defRPr/>
            </a:lvl1pPr>
          </a:lstStyle>
          <a:p>
            <a:r>
              <a:rPr lang="en-US" noProof="0" dirty="0"/>
              <a:t>Add Title</a:t>
            </a:r>
          </a:p>
        </p:txBody>
      </p:sp>
      <p:sp>
        <p:nvSpPr>
          <p:cNvPr id="2" name="TextBox 1">
            <a:extLst>
              <a:ext uri="{FF2B5EF4-FFF2-40B4-BE49-F238E27FC236}">
                <a16:creationId xmlns:a16="http://schemas.microsoft.com/office/drawing/2014/main" id="{F49D6F3C-90D5-4293-88A0-063788A8C864}"/>
              </a:ext>
            </a:extLst>
          </p:cNvPr>
          <p:cNvSpPr txBox="1"/>
          <p:nvPr userDrawn="1"/>
        </p:nvSpPr>
        <p:spPr>
          <a:xfrm>
            <a:off x="1638300" y="5950920"/>
            <a:ext cx="9433719" cy="779893"/>
          </a:xfrm>
          <a:prstGeom prst="rect">
            <a:avLst/>
          </a:prstGeom>
          <a:noFill/>
        </p:spPr>
        <p:txBody>
          <a:bodyPr wrap="square" rtlCol="0">
            <a:spAutoFit/>
          </a:bodyPr>
          <a:lstStyle/>
          <a:p>
            <a:pPr marL="0" marR="0" lvl="0" indent="0" algn="l" defTabSz="914303" rtl="0" eaLnBrk="1" fontAlgn="auto" latinLnBrk="0" hangingPunct="1">
              <a:lnSpc>
                <a:spcPts val="1850"/>
              </a:lnSpc>
              <a:spcBef>
                <a:spcPts val="0"/>
              </a:spcBef>
              <a:spcAft>
                <a:spcPts val="0"/>
              </a:spcAft>
              <a:buClrTx/>
              <a:buSzTx/>
              <a:buFontTx/>
              <a:buNone/>
              <a:tabLst/>
              <a:defRPr/>
            </a:pPr>
            <a:r>
              <a:rPr lang="en-GB" sz="600" i="1" dirty="0">
                <a:solidFill>
                  <a:srgbClr val="0F124A"/>
                </a:solidFill>
              </a:rPr>
              <a:t>​</a:t>
            </a:r>
            <a:r>
              <a:rPr lang="en-GB" sz="800" i="1" dirty="0">
                <a:solidFill>
                  <a:srgbClr val="0F124A"/>
                </a:solidFill>
              </a:rPr>
              <a:t>The Future Circular Collider Innovation Study (FCCIS) project has received funding from the European Union's Horizon 2020 research and innovation programme under grant No 951754.The information herein only reflects the views of its authors and the European Commission is not responsible for any use that may be made of the information.</a:t>
            </a:r>
            <a:endParaRPr lang="en-US" sz="800" i="1" dirty="0">
              <a:solidFill>
                <a:srgbClr val="0F124A"/>
              </a:solidFill>
            </a:endParaRPr>
          </a:p>
          <a:p>
            <a:pPr algn="l">
              <a:lnSpc>
                <a:spcPts val="1850"/>
              </a:lnSpc>
            </a:pPr>
            <a:endParaRPr lang="en-GB" sz="600" dirty="0">
              <a:solidFill>
                <a:srgbClr val="0F124A"/>
              </a:solidFill>
            </a:endParaRPr>
          </a:p>
        </p:txBody>
      </p:sp>
      <p:pic>
        <p:nvPicPr>
          <p:cNvPr id="1028" name="Picture 4">
            <a:extLst>
              <a:ext uri="{FF2B5EF4-FFF2-40B4-BE49-F238E27FC236}">
                <a16:creationId xmlns:a16="http://schemas.microsoft.com/office/drawing/2014/main" id="{FAFD836F-B865-4668-9CB3-6E7381D6E882}"/>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609600" y="5903975"/>
            <a:ext cx="914400" cy="6111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01836409"/>
      </p:ext>
    </p:extLst>
  </p:cSld>
  <p:clrMapOvr>
    <a:masterClrMapping/>
  </p:clrMapOvr>
</p:sldLayout>
</file>

<file path=ppt/slideLayouts/slideLayout169.xml><?xml version="1.0" encoding="utf-8"?>
<p:sldLayout xmlns:a="http://schemas.openxmlformats.org/drawingml/2006/main" xmlns:r="http://schemas.openxmlformats.org/officeDocument/2006/relationships" xmlns:p="http://schemas.openxmlformats.org/presentationml/2006/main" preserve="1" userDrawn="1">
  <p:cSld name="Chapter Opening Slide">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11660400" y="69891"/>
            <a:ext cx="385972" cy="226761"/>
          </a:xfrm>
          <a:prstGeom prst="rect">
            <a:avLst/>
          </a:prstGeom>
        </p:spPr>
        <p:txBody>
          <a:bodyPr/>
          <a:lstStyle/>
          <a:p>
            <a:fld id="{88A1DFE4-5FC5-43BD-BB7E-75EAD82B965F}" type="slidenum">
              <a:rPr lang="en-US" noProof="0" smtClean="0"/>
              <a:pPr/>
              <a:t>‹#›</a:t>
            </a:fld>
            <a:endParaRPr lang="en-US" noProof="0" dirty="0"/>
          </a:p>
        </p:txBody>
      </p:sp>
      <p:sp>
        <p:nvSpPr>
          <p:cNvPr id="9" name="Titel 1">
            <a:extLst>
              <a:ext uri="{FF2B5EF4-FFF2-40B4-BE49-F238E27FC236}">
                <a16:creationId xmlns:a16="http://schemas.microsoft.com/office/drawing/2014/main" id="{0B952560-8B22-4EC2-A520-BB0D9A9A2134}"/>
              </a:ext>
            </a:extLst>
          </p:cNvPr>
          <p:cNvSpPr>
            <a:spLocks noGrp="1"/>
          </p:cNvSpPr>
          <p:nvPr>
            <p:ph type="ctrTitle" hasCustomPrompt="1"/>
          </p:nvPr>
        </p:nvSpPr>
        <p:spPr>
          <a:xfrm>
            <a:off x="590400" y="1394774"/>
            <a:ext cx="11017800" cy="2387600"/>
          </a:xfrm>
          <a:prstGeom prst="rect">
            <a:avLst/>
          </a:prstGeom>
        </p:spPr>
        <p:txBody>
          <a:bodyPr anchor="b"/>
          <a:lstStyle>
            <a:lvl1pPr algn="ctr">
              <a:lnSpc>
                <a:spcPts val="4750"/>
              </a:lnSpc>
              <a:defRPr sz="4500" cap="all" baseline="0">
                <a:solidFill>
                  <a:schemeClr val="bg1"/>
                </a:solidFill>
              </a:defRPr>
            </a:lvl1pPr>
          </a:lstStyle>
          <a:p>
            <a:r>
              <a:rPr lang="en-US" noProof="0" dirty="0"/>
              <a:t>Chapter</a:t>
            </a:r>
            <a:r>
              <a:rPr lang="de-AT" dirty="0"/>
              <a:t> Title</a:t>
            </a:r>
          </a:p>
        </p:txBody>
      </p:sp>
      <p:sp>
        <p:nvSpPr>
          <p:cNvPr id="10" name="Untertitel 2">
            <a:extLst>
              <a:ext uri="{FF2B5EF4-FFF2-40B4-BE49-F238E27FC236}">
                <a16:creationId xmlns:a16="http://schemas.microsoft.com/office/drawing/2014/main" id="{3ADE6088-5D10-4D28-890C-D6F29F2A1C2A}"/>
              </a:ext>
            </a:extLst>
          </p:cNvPr>
          <p:cNvSpPr>
            <a:spLocks noGrp="1"/>
          </p:cNvSpPr>
          <p:nvPr>
            <p:ph type="subTitle" idx="1" hasCustomPrompt="1"/>
          </p:nvPr>
        </p:nvSpPr>
        <p:spPr>
          <a:xfrm>
            <a:off x="590400" y="3843046"/>
            <a:ext cx="11017800" cy="1655762"/>
          </a:xfrm>
        </p:spPr>
        <p:txBody>
          <a:bodyPr>
            <a:noAutofit/>
          </a:bodyPr>
          <a:lstStyle>
            <a:lvl1pPr marL="0" indent="0" algn="ctr">
              <a:buNone/>
              <a:defRPr sz="15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dirty="0"/>
              <a:t>Chapter</a:t>
            </a:r>
            <a:r>
              <a:rPr lang="de-AT" dirty="0"/>
              <a:t> </a:t>
            </a:r>
            <a:r>
              <a:rPr lang="en-US" noProof="0" dirty="0"/>
              <a:t>Subtitle</a:t>
            </a:r>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0" y="431999"/>
            <a:ext cx="12192000" cy="6426000"/>
          </a:xfrm>
          <a:solidFill>
            <a:schemeClr val="bg1">
              <a:lumMod val="50000"/>
              <a:alpha val="50000"/>
            </a:schemeClr>
          </a:solidFill>
        </p:spPr>
        <p:txBody>
          <a:bodyPr anchor="t" anchorCtr="0"/>
          <a:lstStyle>
            <a:lvl1pPr algn="ctr">
              <a:lnSpc>
                <a:spcPct val="150000"/>
              </a:lnSpc>
              <a:spcBef>
                <a:spcPts val="0"/>
              </a:spcBef>
              <a:defRPr sz="4000">
                <a:solidFill>
                  <a:schemeClr val="bg1"/>
                </a:solidFill>
              </a:defRPr>
            </a:lvl1pPr>
          </a:lstStyle>
          <a:p>
            <a:r>
              <a:rPr lang="de-AT" dirty="0"/>
              <a:t>Insert </a:t>
            </a:r>
            <a:r>
              <a:rPr lang="en-US" noProof="0" dirty="0"/>
              <a:t>Background</a:t>
            </a:r>
            <a:r>
              <a:rPr lang="de-AT" dirty="0"/>
              <a:t> Image  </a:t>
            </a:r>
          </a:p>
        </p:txBody>
      </p:sp>
    </p:spTree>
    <p:extLst>
      <p:ext uri="{BB962C8B-B14F-4D97-AF65-F5344CB8AC3E}">
        <p14:creationId xmlns:p14="http://schemas.microsoft.com/office/powerpoint/2010/main" val="27818833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a:xfrm>
            <a:off x="609600" y="6356351"/>
            <a:ext cx="2844800" cy="365125"/>
          </a:xfrm>
          <a:prstGeom prst="rect">
            <a:avLst/>
          </a:prstGeom>
        </p:spPr>
        <p:txBody>
          <a:bodyPr/>
          <a:lstStyle/>
          <a:p>
            <a:r>
              <a:rPr lang="en-US"/>
              <a:t>12/15/21</a:t>
            </a:r>
          </a:p>
        </p:txBody>
      </p:sp>
      <p:sp>
        <p:nvSpPr>
          <p:cNvPr id="4" name="Footer Placeholder 3"/>
          <p:cNvSpPr>
            <a:spLocks noGrp="1"/>
          </p:cNvSpPr>
          <p:nvPr>
            <p:ph type="ftr" sz="quarter" idx="11"/>
          </p:nvPr>
        </p:nvSpPr>
        <p:spPr>
          <a:xfrm>
            <a:off x="4165600" y="6356351"/>
            <a:ext cx="3860800" cy="365125"/>
          </a:xfrm>
          <a:prstGeom prst="rect">
            <a:avLst/>
          </a:prstGeom>
        </p:spPr>
        <p:txBody>
          <a:bodyPr/>
          <a:lstStyle/>
          <a:p>
            <a:r>
              <a:rPr lang="en-US"/>
              <a:t>Snowmass Agora: Linear Colliders</a:t>
            </a:r>
          </a:p>
        </p:txBody>
      </p:sp>
      <p:sp>
        <p:nvSpPr>
          <p:cNvPr id="5" name="Slide Number Placeholder 4"/>
          <p:cNvSpPr>
            <a:spLocks noGrp="1"/>
          </p:cNvSpPr>
          <p:nvPr>
            <p:ph type="sldNum" sz="quarter" idx="12"/>
          </p:nvPr>
        </p:nvSpPr>
        <p:spPr>
          <a:xfrm>
            <a:off x="8737600" y="6356351"/>
            <a:ext cx="2844800" cy="365125"/>
          </a:xfrm>
          <a:prstGeom prst="rect">
            <a:avLst/>
          </a:prstGeom>
        </p:spPr>
        <p:txBody>
          <a:bodyPr/>
          <a:lstStyle/>
          <a:p>
            <a:fld id="{4A89032D-4BF8-2E4C-A9D5-B04F356B7598}" type="slidenum">
              <a:rPr lang="en-US" smtClean="0"/>
              <a:t>‹#›</a:t>
            </a:fld>
            <a:endParaRPr lang="en-US"/>
          </a:p>
        </p:txBody>
      </p:sp>
    </p:spTree>
    <p:extLst>
      <p:ext uri="{BB962C8B-B14F-4D97-AF65-F5344CB8AC3E}">
        <p14:creationId xmlns:p14="http://schemas.microsoft.com/office/powerpoint/2010/main" val="230145469"/>
      </p:ext>
    </p:extLst>
  </p:cSld>
  <p:clrMapOvr>
    <a:masterClrMapping/>
  </p:clrMapOvr>
</p:sldLayout>
</file>

<file path=ppt/slideLayouts/slideLayout170.xml><?xml version="1.0" encoding="utf-8"?>
<p:sldLayout xmlns:a="http://schemas.openxmlformats.org/drawingml/2006/main" xmlns:r="http://schemas.openxmlformats.org/officeDocument/2006/relationships" xmlns:p="http://schemas.openxmlformats.org/presentationml/2006/main" preserve="1" userDrawn="1">
  <p:cSld name="Title + Text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11660400" y="69891"/>
            <a:ext cx="385972" cy="226761"/>
          </a:xfrm>
          <a:prstGeom prst="rect">
            <a:avLst/>
          </a:prstGeom>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590400" y="1872797"/>
            <a:ext cx="5364000" cy="283411"/>
          </a:xfrm>
        </p:spPr>
        <p:txBody>
          <a:bodyPr>
            <a:noAutofit/>
          </a:bodyPr>
          <a:lstStyle>
            <a:lvl1pPr>
              <a:defRPr sz="1800"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590400" y="2327400"/>
            <a:ext cx="5364000" cy="3663000"/>
          </a:xfrm>
        </p:spPr>
        <p:txBody>
          <a:bodyPr/>
          <a:lstStyle>
            <a:lvl1pPr>
              <a:defRPr/>
            </a:lvl1pPr>
            <a:lvl2pPr>
              <a:defRPr/>
            </a:lvl2pPr>
            <a:lvl5pPr>
              <a:defRPr/>
            </a:lvl5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0" name="Textplatzhalter 8">
            <a:extLst>
              <a:ext uri="{FF2B5EF4-FFF2-40B4-BE49-F238E27FC236}">
                <a16:creationId xmlns:a16="http://schemas.microsoft.com/office/drawing/2014/main" id="{B620B50C-303A-44DC-8838-2B1CB9466574}"/>
              </a:ext>
            </a:extLst>
          </p:cNvPr>
          <p:cNvSpPr>
            <a:spLocks noGrp="1"/>
          </p:cNvSpPr>
          <p:nvPr>
            <p:ph type="body" sz="quarter" idx="13" hasCustomPrompt="1"/>
          </p:nvPr>
        </p:nvSpPr>
        <p:spPr>
          <a:xfrm>
            <a:off x="6249600" y="2327328"/>
            <a:ext cx="5364000" cy="3663000"/>
          </a:xfrm>
        </p:spPr>
        <p:txBody>
          <a:bodyPr/>
          <a:lstStyle>
            <a:lvl1pPr>
              <a:defRPr/>
            </a:lvl1pPr>
            <a:lvl3pPr>
              <a:defRPr/>
            </a:lvl3pPr>
            <a:lvl5pPr>
              <a:defRPr/>
            </a:lvl5pPr>
          </a:lstStyle>
          <a:p>
            <a:pPr marL="0" marR="0" lvl="0" indent="0" algn="l" defTabSz="914400" rtl="0" eaLnBrk="1" fontAlgn="auto" latinLnBrk="0" hangingPunct="1">
              <a:lnSpc>
                <a:spcPts val="1850"/>
              </a:lnSpc>
              <a:spcBef>
                <a:spcPts val="0"/>
              </a:spcBef>
              <a:spcAft>
                <a:spcPts val="0"/>
              </a:spcAft>
              <a:buClrTx/>
              <a:buSzTx/>
              <a:buFont typeface="Arial" panose="020B0604020202020204" pitchFamily="34" charset="0"/>
              <a:buNone/>
              <a:tabLst/>
              <a:defRPr/>
            </a:pPr>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el 1">
            <a:extLst>
              <a:ext uri="{FF2B5EF4-FFF2-40B4-BE49-F238E27FC236}">
                <a16:creationId xmlns:a16="http://schemas.microsoft.com/office/drawing/2014/main" id="{04946405-6429-4EE3-9329-FF6E5526F371}"/>
              </a:ext>
            </a:extLst>
          </p:cNvPr>
          <p:cNvSpPr>
            <a:spLocks noGrp="1"/>
          </p:cNvSpPr>
          <p:nvPr>
            <p:ph type="title" hasCustomPrompt="1"/>
          </p:nvPr>
        </p:nvSpPr>
        <p:spPr>
          <a:xfrm>
            <a:off x="590400" y="770400"/>
            <a:ext cx="11017800" cy="1072089"/>
          </a:xfrm>
          <a:prstGeom prst="rect">
            <a:avLst/>
          </a:prstGeom>
        </p:spPr>
        <p:txBody>
          <a:bodyPr/>
          <a:lstStyle/>
          <a:p>
            <a:r>
              <a:rPr lang="de-DE" dirty="0"/>
              <a:t>Add Title</a:t>
            </a:r>
            <a:endParaRPr lang="de-AT" dirty="0"/>
          </a:p>
        </p:txBody>
      </p:sp>
      <p:sp>
        <p:nvSpPr>
          <p:cNvPr id="6" name="Textplatzhalter 5">
            <a:extLst>
              <a:ext uri="{FF2B5EF4-FFF2-40B4-BE49-F238E27FC236}">
                <a16:creationId xmlns:a16="http://schemas.microsoft.com/office/drawing/2014/main" id="{6EE0778A-932A-4793-BF0E-632C848BAD25}"/>
              </a:ext>
            </a:extLst>
          </p:cNvPr>
          <p:cNvSpPr>
            <a:spLocks noGrp="1"/>
          </p:cNvSpPr>
          <p:nvPr>
            <p:ph type="body" sz="quarter" idx="14" hasCustomPrompt="1"/>
          </p:nvPr>
        </p:nvSpPr>
        <p:spPr>
          <a:xfrm>
            <a:off x="590550" y="6165000"/>
            <a:ext cx="5364163" cy="455400"/>
          </a:xfrm>
        </p:spPr>
        <p:txBody>
          <a:bodyPr>
            <a:noAutofit/>
          </a:bodyPr>
          <a:lstStyle>
            <a:lvl1pPr>
              <a:lnSpc>
                <a:spcPts val="1350"/>
              </a:lnSpc>
              <a:defRPr sz="1000"/>
            </a:lvl1pPr>
            <a:lvl2pPr marL="0" indent="0">
              <a:lnSpc>
                <a:spcPts val="1350"/>
              </a:lnSpc>
              <a:buNone/>
              <a:defRPr sz="1000"/>
            </a:lvl2pPr>
            <a:lvl3pPr marL="0" indent="0">
              <a:lnSpc>
                <a:spcPts val="1350"/>
              </a:lnSpc>
              <a:buFont typeface="Arial" panose="020B0604020202020204" pitchFamily="34" charset="0"/>
              <a:buNone/>
              <a:defRPr sz="1000"/>
            </a:lvl3pPr>
            <a:lvl4pPr marL="0" indent="0">
              <a:lnSpc>
                <a:spcPts val="1350"/>
              </a:lnSpc>
              <a:buFont typeface="Arial" panose="020B0604020202020204" pitchFamily="34" charset="0"/>
              <a:buNone/>
              <a:defRPr sz="1000"/>
            </a:lvl4pPr>
            <a:lvl5pPr marL="0" indent="0">
              <a:lnSpc>
                <a:spcPts val="1350"/>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4047065092"/>
      </p:ext>
    </p:extLst>
  </p:cSld>
  <p:clrMapOvr>
    <a:masterClrMapping/>
  </p:clrMapOvr>
</p:sldLayout>
</file>

<file path=ppt/slideLayouts/slideLayout171.xml><?xml version="1.0" encoding="utf-8"?>
<p:sldLayout xmlns:a="http://schemas.openxmlformats.org/drawingml/2006/main" xmlns:r="http://schemas.openxmlformats.org/officeDocument/2006/relationships" xmlns:p="http://schemas.openxmlformats.org/presentationml/2006/main" preserve="1" userDrawn="1">
  <p:cSld name="6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11660400" y="69891"/>
            <a:ext cx="385972" cy="226761"/>
          </a:xfrm>
          <a:prstGeom prst="rect">
            <a:avLst/>
          </a:prstGeom>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590400" y="6237312"/>
            <a:ext cx="3474000" cy="278062"/>
          </a:xfrm>
        </p:spPr>
        <p:txBody>
          <a:bodyPr wrap="none">
            <a:noAutofit/>
          </a:bodyPr>
          <a:lstStyle>
            <a:lvl1pPr>
              <a:lnSpc>
                <a:spcPts val="1350"/>
              </a:lnSpc>
              <a:defRPr sz="1000" b="0"/>
            </a:lvl1pPr>
            <a:lvl2pPr marL="0" indent="0">
              <a:lnSpc>
                <a:spcPts val="1350"/>
              </a:lnSpc>
              <a:buFontTx/>
              <a:buNone/>
              <a:defRPr sz="1000" b="0"/>
            </a:lvl2pPr>
            <a:lvl3pPr marL="0" indent="0">
              <a:lnSpc>
                <a:spcPts val="1350"/>
              </a:lnSpc>
              <a:buFontTx/>
              <a:buNone/>
              <a:defRPr sz="1000" b="0"/>
            </a:lvl3pPr>
            <a:lvl4pPr marL="0" indent="0">
              <a:lnSpc>
                <a:spcPts val="1350"/>
              </a:lnSpc>
              <a:buFontTx/>
              <a:buNone/>
              <a:defRPr sz="1000" b="0"/>
            </a:lvl4pPr>
            <a:lvl5pPr marL="0" indent="0">
              <a:lnSpc>
                <a:spcPts val="1350"/>
              </a:lnSpc>
              <a:buFontTx/>
              <a:buNone/>
              <a:defRPr sz="1000" b="0"/>
            </a:lvl5pPr>
            <a:lvl6pPr marL="2286000" indent="0">
              <a:buNone/>
              <a:defRPr/>
            </a:lvl6pPr>
          </a:lstStyle>
          <a:p>
            <a:pPr lvl="0"/>
            <a:r>
              <a:rPr lang="en-US" noProof="0" dirty="0"/>
              <a:t>Caption</a:t>
            </a:r>
          </a:p>
        </p:txBody>
      </p:sp>
      <p:sp>
        <p:nvSpPr>
          <p:cNvPr id="8" name="Bildplatzhalter 7">
            <a:extLst>
              <a:ext uri="{FF2B5EF4-FFF2-40B4-BE49-F238E27FC236}">
                <a16:creationId xmlns:a16="http://schemas.microsoft.com/office/drawing/2014/main" id="{E3F97B2E-B3AF-412F-8A5D-31126158717C}"/>
              </a:ext>
            </a:extLst>
          </p:cNvPr>
          <p:cNvSpPr>
            <a:spLocks noGrp="1"/>
          </p:cNvSpPr>
          <p:nvPr>
            <p:ph type="pic" sz="quarter" idx="12" hasCustomPrompt="1"/>
          </p:nvPr>
        </p:nvSpPr>
        <p:spPr>
          <a:xfrm>
            <a:off x="623094" y="1110600"/>
            <a:ext cx="3384550" cy="2313000"/>
          </a:xfrm>
        </p:spPr>
        <p:txBody>
          <a:bodyPr/>
          <a:lstStyle>
            <a:lvl1pPr>
              <a:defRPr/>
            </a:lvl1pPr>
          </a:lstStyle>
          <a:p>
            <a:r>
              <a:rPr lang="en-US" noProof="0"/>
              <a:t>Add Image</a:t>
            </a:r>
          </a:p>
        </p:txBody>
      </p:sp>
      <p:sp>
        <p:nvSpPr>
          <p:cNvPr id="11" name="Bildplatzhalter 7">
            <a:extLst>
              <a:ext uri="{FF2B5EF4-FFF2-40B4-BE49-F238E27FC236}">
                <a16:creationId xmlns:a16="http://schemas.microsoft.com/office/drawing/2014/main" id="{B3619771-C104-4967-8CE8-D32A6A767A69}"/>
              </a:ext>
            </a:extLst>
          </p:cNvPr>
          <p:cNvSpPr>
            <a:spLocks noGrp="1"/>
          </p:cNvSpPr>
          <p:nvPr>
            <p:ph type="pic" sz="quarter" idx="13" hasCustomPrompt="1"/>
          </p:nvPr>
        </p:nvSpPr>
        <p:spPr>
          <a:xfrm>
            <a:off x="4403725" y="1110600"/>
            <a:ext cx="3384550" cy="2313000"/>
          </a:xfrm>
        </p:spPr>
        <p:txBody>
          <a:bodyPr/>
          <a:lstStyle/>
          <a:p>
            <a:r>
              <a:rPr lang="en-US" noProof="0"/>
              <a:t>Add Image</a:t>
            </a:r>
          </a:p>
        </p:txBody>
      </p:sp>
      <p:sp>
        <p:nvSpPr>
          <p:cNvPr id="12" name="Bildplatzhalter 7">
            <a:extLst>
              <a:ext uri="{FF2B5EF4-FFF2-40B4-BE49-F238E27FC236}">
                <a16:creationId xmlns:a16="http://schemas.microsoft.com/office/drawing/2014/main" id="{EAAF7A8C-E9CD-42FC-9131-B1B15A78852D}"/>
              </a:ext>
            </a:extLst>
          </p:cNvPr>
          <p:cNvSpPr>
            <a:spLocks noGrp="1"/>
          </p:cNvSpPr>
          <p:nvPr>
            <p:ph type="pic" sz="quarter" idx="14" hasCustomPrompt="1"/>
          </p:nvPr>
        </p:nvSpPr>
        <p:spPr>
          <a:xfrm>
            <a:off x="8184357" y="1110600"/>
            <a:ext cx="3384550" cy="2313000"/>
          </a:xfrm>
        </p:spPr>
        <p:txBody>
          <a:bodyPr/>
          <a:lstStyle/>
          <a:p>
            <a:r>
              <a:rPr lang="en-US" noProof="0"/>
              <a:t>Add Image</a:t>
            </a:r>
          </a:p>
        </p:txBody>
      </p:sp>
      <p:sp>
        <p:nvSpPr>
          <p:cNvPr id="13" name="Bildplatzhalter 7">
            <a:extLst>
              <a:ext uri="{FF2B5EF4-FFF2-40B4-BE49-F238E27FC236}">
                <a16:creationId xmlns:a16="http://schemas.microsoft.com/office/drawing/2014/main" id="{8EA1D059-7D13-4EEF-9BA9-6012929D6894}"/>
              </a:ext>
            </a:extLst>
          </p:cNvPr>
          <p:cNvSpPr>
            <a:spLocks noGrp="1"/>
          </p:cNvSpPr>
          <p:nvPr>
            <p:ph type="pic" sz="quarter" idx="15" hasCustomPrompt="1"/>
          </p:nvPr>
        </p:nvSpPr>
        <p:spPr>
          <a:xfrm>
            <a:off x="623094" y="3861000"/>
            <a:ext cx="3384550" cy="2313000"/>
          </a:xfrm>
        </p:spPr>
        <p:txBody>
          <a:bodyPr/>
          <a:lstStyle/>
          <a:p>
            <a:r>
              <a:rPr lang="en-US" noProof="0"/>
              <a:t>Add Image</a:t>
            </a:r>
          </a:p>
        </p:txBody>
      </p:sp>
      <p:sp>
        <p:nvSpPr>
          <p:cNvPr id="14" name="Bildplatzhalter 7">
            <a:extLst>
              <a:ext uri="{FF2B5EF4-FFF2-40B4-BE49-F238E27FC236}">
                <a16:creationId xmlns:a16="http://schemas.microsoft.com/office/drawing/2014/main" id="{3F531061-ABBF-4531-8358-93F39A4E83CD}"/>
              </a:ext>
            </a:extLst>
          </p:cNvPr>
          <p:cNvSpPr>
            <a:spLocks noGrp="1"/>
          </p:cNvSpPr>
          <p:nvPr>
            <p:ph type="pic" sz="quarter" idx="16" hasCustomPrompt="1"/>
          </p:nvPr>
        </p:nvSpPr>
        <p:spPr>
          <a:xfrm>
            <a:off x="4403725" y="3861000"/>
            <a:ext cx="3384550" cy="2313000"/>
          </a:xfrm>
        </p:spPr>
        <p:txBody>
          <a:bodyPr/>
          <a:lstStyle/>
          <a:p>
            <a:r>
              <a:rPr lang="en-US" noProof="0"/>
              <a:t>Add Image</a:t>
            </a:r>
          </a:p>
        </p:txBody>
      </p:sp>
      <p:sp>
        <p:nvSpPr>
          <p:cNvPr id="15" name="Bildplatzhalter 7">
            <a:extLst>
              <a:ext uri="{FF2B5EF4-FFF2-40B4-BE49-F238E27FC236}">
                <a16:creationId xmlns:a16="http://schemas.microsoft.com/office/drawing/2014/main" id="{1E2387E5-F9E6-4485-8261-961CB0903140}"/>
              </a:ext>
            </a:extLst>
          </p:cNvPr>
          <p:cNvSpPr>
            <a:spLocks noGrp="1"/>
          </p:cNvSpPr>
          <p:nvPr>
            <p:ph type="pic" sz="quarter" idx="17" hasCustomPrompt="1"/>
          </p:nvPr>
        </p:nvSpPr>
        <p:spPr>
          <a:xfrm>
            <a:off x="8184357" y="3861000"/>
            <a:ext cx="3384550" cy="2313000"/>
          </a:xfrm>
        </p:spPr>
        <p:txBody>
          <a:bodyPr/>
          <a:lstStyle/>
          <a:p>
            <a:r>
              <a:rPr lang="en-US" noProof="0"/>
              <a:t>Add Image</a:t>
            </a:r>
          </a:p>
        </p:txBody>
      </p:sp>
      <p:sp>
        <p:nvSpPr>
          <p:cNvPr id="16" name="Textplatzhalter 4">
            <a:extLst>
              <a:ext uri="{FF2B5EF4-FFF2-40B4-BE49-F238E27FC236}">
                <a16:creationId xmlns:a16="http://schemas.microsoft.com/office/drawing/2014/main" id="{4F13C95D-47FB-4B84-9C64-194B515968FC}"/>
              </a:ext>
            </a:extLst>
          </p:cNvPr>
          <p:cNvSpPr>
            <a:spLocks noGrp="1"/>
          </p:cNvSpPr>
          <p:nvPr>
            <p:ph type="body" sz="quarter" idx="18" hasCustomPrompt="1"/>
          </p:nvPr>
        </p:nvSpPr>
        <p:spPr>
          <a:xfrm>
            <a:off x="590400" y="3501008"/>
            <a:ext cx="3474000" cy="278062"/>
          </a:xfrm>
        </p:spPr>
        <p:txBody>
          <a:bodyPr wrap="none">
            <a:noAutofit/>
          </a:bodyPr>
          <a:lstStyle>
            <a:lvl1pPr>
              <a:lnSpc>
                <a:spcPts val="1350"/>
              </a:lnSpc>
              <a:defRPr sz="1000" b="0"/>
            </a:lvl1pPr>
            <a:lvl2pPr marL="0" indent="0">
              <a:lnSpc>
                <a:spcPts val="1350"/>
              </a:lnSpc>
              <a:buFontTx/>
              <a:buNone/>
              <a:defRPr sz="1000" b="0"/>
            </a:lvl2pPr>
            <a:lvl3pPr marL="0" indent="0">
              <a:lnSpc>
                <a:spcPts val="1350"/>
              </a:lnSpc>
              <a:buFontTx/>
              <a:buNone/>
              <a:defRPr sz="1000" b="0"/>
            </a:lvl3pPr>
            <a:lvl4pPr marL="0" indent="0">
              <a:lnSpc>
                <a:spcPts val="1350"/>
              </a:lnSpc>
              <a:buFontTx/>
              <a:buNone/>
              <a:defRPr sz="1000" b="0"/>
            </a:lvl4pPr>
            <a:lvl5pPr marL="0" indent="0">
              <a:lnSpc>
                <a:spcPts val="1350"/>
              </a:lnSpc>
              <a:buFontTx/>
              <a:buNone/>
              <a:defRPr sz="1000" b="0"/>
            </a:lvl5pPr>
            <a:lvl6pPr marL="2286000" indent="0">
              <a:buNone/>
              <a:defRPr/>
            </a:lvl6pPr>
          </a:lstStyle>
          <a:p>
            <a:pPr lvl="0"/>
            <a:r>
              <a:rPr lang="en-US" noProof="0" dirty="0"/>
              <a:t>Caption</a:t>
            </a:r>
          </a:p>
        </p:txBody>
      </p:sp>
      <p:sp>
        <p:nvSpPr>
          <p:cNvPr id="17" name="Textplatzhalter 4">
            <a:extLst>
              <a:ext uri="{FF2B5EF4-FFF2-40B4-BE49-F238E27FC236}">
                <a16:creationId xmlns:a16="http://schemas.microsoft.com/office/drawing/2014/main" id="{22B4C4DC-2824-4AA7-A434-E1CB7029143D}"/>
              </a:ext>
            </a:extLst>
          </p:cNvPr>
          <p:cNvSpPr>
            <a:spLocks noGrp="1"/>
          </p:cNvSpPr>
          <p:nvPr>
            <p:ph type="body" sz="quarter" idx="19" hasCustomPrompt="1"/>
          </p:nvPr>
        </p:nvSpPr>
        <p:spPr>
          <a:xfrm>
            <a:off x="4359000" y="3501008"/>
            <a:ext cx="3474000" cy="278062"/>
          </a:xfrm>
        </p:spPr>
        <p:txBody>
          <a:bodyPr wrap="none">
            <a:noAutofit/>
          </a:bodyPr>
          <a:lstStyle>
            <a:lvl1pPr>
              <a:lnSpc>
                <a:spcPts val="1350"/>
              </a:lnSpc>
              <a:defRPr sz="1000" b="0"/>
            </a:lvl1pPr>
            <a:lvl2pPr marL="0" indent="0">
              <a:lnSpc>
                <a:spcPts val="1350"/>
              </a:lnSpc>
              <a:buFontTx/>
              <a:buNone/>
              <a:defRPr sz="1000" b="0"/>
            </a:lvl2pPr>
            <a:lvl3pPr marL="0" indent="0">
              <a:lnSpc>
                <a:spcPts val="1350"/>
              </a:lnSpc>
              <a:buFontTx/>
              <a:buNone/>
              <a:defRPr sz="1000" b="0"/>
            </a:lvl3pPr>
            <a:lvl4pPr marL="0" indent="0">
              <a:lnSpc>
                <a:spcPts val="1350"/>
              </a:lnSpc>
              <a:buFontTx/>
              <a:buNone/>
              <a:defRPr sz="1000" b="0"/>
            </a:lvl4pPr>
            <a:lvl5pPr marL="0" indent="0">
              <a:lnSpc>
                <a:spcPts val="1350"/>
              </a:lnSpc>
              <a:buFontTx/>
              <a:buNone/>
              <a:defRPr sz="1000" b="0"/>
            </a:lvl5pPr>
            <a:lvl6pPr marL="2286000" indent="0">
              <a:buNone/>
              <a:defRPr/>
            </a:lvl6pPr>
          </a:lstStyle>
          <a:p>
            <a:pPr lvl="0"/>
            <a:r>
              <a:rPr lang="en-US" noProof="0" dirty="0"/>
              <a:t>Caption</a:t>
            </a:r>
          </a:p>
        </p:txBody>
      </p:sp>
      <p:sp>
        <p:nvSpPr>
          <p:cNvPr id="18" name="Textplatzhalter 4">
            <a:extLst>
              <a:ext uri="{FF2B5EF4-FFF2-40B4-BE49-F238E27FC236}">
                <a16:creationId xmlns:a16="http://schemas.microsoft.com/office/drawing/2014/main" id="{431A6461-DB7D-4C02-BD54-EC13C6C61981}"/>
              </a:ext>
            </a:extLst>
          </p:cNvPr>
          <p:cNvSpPr>
            <a:spLocks noGrp="1"/>
          </p:cNvSpPr>
          <p:nvPr>
            <p:ph type="body" sz="quarter" idx="20" hasCustomPrompt="1"/>
          </p:nvPr>
        </p:nvSpPr>
        <p:spPr>
          <a:xfrm>
            <a:off x="8127600" y="3501008"/>
            <a:ext cx="3474000" cy="278062"/>
          </a:xfrm>
        </p:spPr>
        <p:txBody>
          <a:bodyPr wrap="none">
            <a:noAutofit/>
          </a:bodyPr>
          <a:lstStyle>
            <a:lvl1pPr>
              <a:lnSpc>
                <a:spcPts val="1350"/>
              </a:lnSpc>
              <a:defRPr sz="1000" b="0"/>
            </a:lvl1pPr>
            <a:lvl2pPr marL="0" indent="0">
              <a:lnSpc>
                <a:spcPts val="1350"/>
              </a:lnSpc>
              <a:buFontTx/>
              <a:buNone/>
              <a:defRPr sz="1000" b="0"/>
            </a:lvl2pPr>
            <a:lvl3pPr marL="0" indent="0">
              <a:lnSpc>
                <a:spcPts val="1350"/>
              </a:lnSpc>
              <a:buFontTx/>
              <a:buNone/>
              <a:defRPr sz="1000" b="0"/>
            </a:lvl3pPr>
            <a:lvl4pPr marL="0" indent="0">
              <a:lnSpc>
                <a:spcPts val="1350"/>
              </a:lnSpc>
              <a:buFontTx/>
              <a:buNone/>
              <a:defRPr sz="1000" b="0"/>
            </a:lvl4pPr>
            <a:lvl5pPr marL="0" indent="0">
              <a:lnSpc>
                <a:spcPts val="1350"/>
              </a:lnSpc>
              <a:buFontTx/>
              <a:buNone/>
              <a:defRPr sz="1000" b="0"/>
            </a:lvl5pPr>
            <a:lvl6pPr marL="2286000" indent="0">
              <a:buNone/>
              <a:defRPr/>
            </a:lvl6pPr>
          </a:lstStyle>
          <a:p>
            <a:pPr lvl="0"/>
            <a:r>
              <a:rPr lang="en-US" noProof="0"/>
              <a:t>Caption</a:t>
            </a:r>
          </a:p>
        </p:txBody>
      </p:sp>
      <p:sp>
        <p:nvSpPr>
          <p:cNvPr id="19" name="Textplatzhalter 4">
            <a:extLst>
              <a:ext uri="{FF2B5EF4-FFF2-40B4-BE49-F238E27FC236}">
                <a16:creationId xmlns:a16="http://schemas.microsoft.com/office/drawing/2014/main" id="{9E186AF5-D057-4662-99A5-C5B72C102263}"/>
              </a:ext>
            </a:extLst>
          </p:cNvPr>
          <p:cNvSpPr>
            <a:spLocks noGrp="1"/>
          </p:cNvSpPr>
          <p:nvPr>
            <p:ph type="body" sz="quarter" idx="21" hasCustomPrompt="1"/>
          </p:nvPr>
        </p:nvSpPr>
        <p:spPr>
          <a:xfrm>
            <a:off x="4359000" y="6237312"/>
            <a:ext cx="3474000" cy="278062"/>
          </a:xfrm>
        </p:spPr>
        <p:txBody>
          <a:bodyPr wrap="none">
            <a:noAutofit/>
          </a:bodyPr>
          <a:lstStyle>
            <a:lvl1pPr>
              <a:lnSpc>
                <a:spcPts val="1350"/>
              </a:lnSpc>
              <a:defRPr sz="1000" b="0"/>
            </a:lvl1pPr>
            <a:lvl2pPr marL="0" indent="0">
              <a:lnSpc>
                <a:spcPts val="1350"/>
              </a:lnSpc>
              <a:buFontTx/>
              <a:buNone/>
              <a:defRPr sz="1000" b="0"/>
            </a:lvl2pPr>
            <a:lvl3pPr marL="0" indent="0">
              <a:lnSpc>
                <a:spcPts val="1350"/>
              </a:lnSpc>
              <a:buFontTx/>
              <a:buNone/>
              <a:defRPr sz="1000" b="0"/>
            </a:lvl3pPr>
            <a:lvl4pPr marL="0" indent="0">
              <a:lnSpc>
                <a:spcPts val="1350"/>
              </a:lnSpc>
              <a:buFontTx/>
              <a:buNone/>
              <a:defRPr sz="1000" b="0"/>
            </a:lvl4pPr>
            <a:lvl5pPr marL="0" indent="0">
              <a:lnSpc>
                <a:spcPts val="1350"/>
              </a:lnSpc>
              <a:buFontTx/>
              <a:buNone/>
              <a:defRPr sz="1000" b="0"/>
            </a:lvl5pPr>
            <a:lvl6pPr marL="2286000" indent="0">
              <a:buNone/>
              <a:defRPr/>
            </a:lvl6pPr>
          </a:lstStyle>
          <a:p>
            <a:pPr lvl="0"/>
            <a:r>
              <a:rPr lang="en-US" noProof="0"/>
              <a:t>Caption</a:t>
            </a:r>
          </a:p>
        </p:txBody>
      </p:sp>
      <p:sp>
        <p:nvSpPr>
          <p:cNvPr id="20" name="Textplatzhalter 4">
            <a:extLst>
              <a:ext uri="{FF2B5EF4-FFF2-40B4-BE49-F238E27FC236}">
                <a16:creationId xmlns:a16="http://schemas.microsoft.com/office/drawing/2014/main" id="{FE28F596-0477-4144-9033-0F83600D5173}"/>
              </a:ext>
            </a:extLst>
          </p:cNvPr>
          <p:cNvSpPr>
            <a:spLocks noGrp="1"/>
          </p:cNvSpPr>
          <p:nvPr>
            <p:ph type="body" sz="quarter" idx="22" hasCustomPrompt="1"/>
          </p:nvPr>
        </p:nvSpPr>
        <p:spPr>
          <a:xfrm>
            <a:off x="8127600" y="6237312"/>
            <a:ext cx="3474000" cy="278062"/>
          </a:xfrm>
        </p:spPr>
        <p:txBody>
          <a:bodyPr wrap="none">
            <a:noAutofit/>
          </a:bodyPr>
          <a:lstStyle>
            <a:lvl1pPr>
              <a:lnSpc>
                <a:spcPts val="1350"/>
              </a:lnSpc>
              <a:defRPr sz="1000" b="0"/>
            </a:lvl1pPr>
            <a:lvl2pPr marL="0" indent="0">
              <a:lnSpc>
                <a:spcPts val="1350"/>
              </a:lnSpc>
              <a:buFontTx/>
              <a:buNone/>
              <a:defRPr sz="1000" b="0"/>
            </a:lvl2pPr>
            <a:lvl3pPr marL="0" indent="0">
              <a:lnSpc>
                <a:spcPts val="1350"/>
              </a:lnSpc>
              <a:buFontTx/>
              <a:buNone/>
              <a:defRPr sz="1000" b="0"/>
            </a:lvl3pPr>
            <a:lvl4pPr marL="0" indent="0">
              <a:lnSpc>
                <a:spcPts val="1350"/>
              </a:lnSpc>
              <a:buFontTx/>
              <a:buNone/>
              <a:defRPr sz="1000" b="0"/>
            </a:lvl4pPr>
            <a:lvl5pPr marL="0" indent="0">
              <a:lnSpc>
                <a:spcPts val="1350"/>
              </a:lnSpc>
              <a:buFontTx/>
              <a:buNone/>
              <a:defRPr sz="1000" b="0"/>
            </a:lvl5pPr>
            <a:lvl6pPr marL="2286000" indent="0">
              <a:buNone/>
              <a:defRPr/>
            </a:lvl6pPr>
          </a:lstStyle>
          <a:p>
            <a:pPr lvl="0"/>
            <a:r>
              <a:rPr lang="en-US" noProof="0"/>
              <a:t>Caption</a:t>
            </a:r>
          </a:p>
        </p:txBody>
      </p:sp>
    </p:spTree>
    <p:extLst>
      <p:ext uri="{BB962C8B-B14F-4D97-AF65-F5344CB8AC3E}">
        <p14:creationId xmlns:p14="http://schemas.microsoft.com/office/powerpoint/2010/main" val="1020894824"/>
      </p:ext>
    </p:extLst>
  </p:cSld>
  <p:clrMapOvr>
    <a:masterClrMapping/>
  </p:clrMapOvr>
</p:sldLayout>
</file>

<file path=ppt/slideLayouts/slideLayout172.xml><?xml version="1.0" encoding="utf-8"?>
<p:sldLayout xmlns:a="http://schemas.openxmlformats.org/drawingml/2006/main" xmlns:r="http://schemas.openxmlformats.org/officeDocument/2006/relationships" xmlns:p="http://schemas.openxmlformats.org/presentationml/2006/main" preserve="1" userDrawn="1">
  <p:cSld name="Title + 2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11660400" y="69891"/>
            <a:ext cx="385972" cy="226761"/>
          </a:xfrm>
          <a:prstGeom prst="rect">
            <a:avLst/>
          </a:prstGeom>
        </p:spPr>
        <p:txBody>
          <a:bodyPr/>
          <a:lstStyle/>
          <a:p>
            <a:fld id="{88A1DFE4-5FC5-43BD-BB7E-75EAD82B965F}" type="slidenum">
              <a:rPr lang="en-US" noProof="0" smtClean="0"/>
              <a:pPr/>
              <a:t>‹#›</a:t>
            </a:fld>
            <a:endParaRPr lang="en-US" noProof="0" dirty="0"/>
          </a:p>
        </p:txBody>
      </p:sp>
      <p:sp>
        <p:nvSpPr>
          <p:cNvPr id="7" name="Bildplatzhalter 7">
            <a:extLst>
              <a:ext uri="{FF2B5EF4-FFF2-40B4-BE49-F238E27FC236}">
                <a16:creationId xmlns:a16="http://schemas.microsoft.com/office/drawing/2014/main" id="{9B27A2E0-7828-42CC-94F2-52AC0B1B20E9}"/>
              </a:ext>
            </a:extLst>
          </p:cNvPr>
          <p:cNvSpPr>
            <a:spLocks noGrp="1"/>
          </p:cNvSpPr>
          <p:nvPr>
            <p:ph type="pic" sz="quarter" idx="12" hasCustomPrompt="1"/>
          </p:nvPr>
        </p:nvSpPr>
        <p:spPr>
          <a:xfrm>
            <a:off x="623094" y="1904399"/>
            <a:ext cx="5272200" cy="4343400"/>
          </a:xfrm>
        </p:spPr>
        <p:txBody>
          <a:bodyPr/>
          <a:lstStyle/>
          <a:p>
            <a:r>
              <a:rPr lang="en-US" noProof="0"/>
              <a:t>Add Image</a:t>
            </a:r>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6287400" y="1904399"/>
            <a:ext cx="5272200" cy="4343400"/>
          </a:xfrm>
        </p:spPr>
        <p:txBody>
          <a:bodyPr/>
          <a:lstStyle/>
          <a:p>
            <a:r>
              <a:rPr lang="en-US" noProof="0"/>
              <a:t>Add Image</a:t>
            </a:r>
          </a:p>
        </p:txBody>
      </p:sp>
      <p:sp>
        <p:nvSpPr>
          <p:cNvPr id="5" name="Titel 4">
            <a:extLst>
              <a:ext uri="{FF2B5EF4-FFF2-40B4-BE49-F238E27FC236}">
                <a16:creationId xmlns:a16="http://schemas.microsoft.com/office/drawing/2014/main" id="{FBDA83D7-ED1C-407C-95EF-259295D21892}"/>
              </a:ext>
            </a:extLst>
          </p:cNvPr>
          <p:cNvSpPr>
            <a:spLocks noGrp="1"/>
          </p:cNvSpPr>
          <p:nvPr>
            <p:ph type="title" hasCustomPrompt="1"/>
          </p:nvPr>
        </p:nvSpPr>
        <p:spPr>
          <a:xfrm>
            <a:off x="590400" y="770400"/>
            <a:ext cx="11017800" cy="1072089"/>
          </a:xfrm>
          <a:prstGeom prst="rect">
            <a:avLst/>
          </a:prstGeom>
        </p:spPr>
        <p:txBody>
          <a:bodyPr/>
          <a:lstStyle/>
          <a:p>
            <a:r>
              <a:rPr lang="de-DE" dirty="0"/>
              <a:t>Add Title</a:t>
            </a:r>
            <a:endParaRPr lang="de-AT" dirty="0"/>
          </a:p>
        </p:txBody>
      </p:sp>
    </p:spTree>
    <p:extLst>
      <p:ext uri="{BB962C8B-B14F-4D97-AF65-F5344CB8AC3E}">
        <p14:creationId xmlns:p14="http://schemas.microsoft.com/office/powerpoint/2010/main" val="3348201297"/>
      </p:ext>
    </p:extLst>
  </p:cSld>
  <p:clrMapOvr>
    <a:masterClrMapping/>
  </p:clrMapOvr>
</p:sldLayout>
</file>

<file path=ppt/slideLayouts/slideLayout173.xml><?xml version="1.0" encoding="utf-8"?>
<p:sldLayout xmlns:a="http://schemas.openxmlformats.org/drawingml/2006/main" xmlns:r="http://schemas.openxmlformats.org/officeDocument/2006/relationships" xmlns:p="http://schemas.openxmlformats.org/presentationml/2006/main" preserve="1" userDrawn="1">
  <p:cSld name="Title + Text + Image">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11660400" y="69891"/>
            <a:ext cx="385972" cy="226761"/>
          </a:xfrm>
          <a:prstGeom prst="rect">
            <a:avLst/>
          </a:prstGeom>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6287400" y="1904399"/>
            <a:ext cx="5272200" cy="3810855"/>
          </a:xfrm>
        </p:spPr>
        <p:txBody>
          <a:bodyPr/>
          <a:lstStyle>
            <a:lvl1pPr>
              <a:defRPr/>
            </a:lvl1p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590400" y="1872797"/>
            <a:ext cx="5364000" cy="283411"/>
          </a:xfrm>
        </p:spPr>
        <p:txBody>
          <a:bodyPr>
            <a:noAutofit/>
          </a:bodyPr>
          <a:lstStyle>
            <a:lvl1pPr>
              <a:defRPr sz="1800"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a:t>
            </a:r>
            <a:r>
              <a:rPr lang="de-DE" dirty="0" err="1"/>
              <a:t>Subtitle</a:t>
            </a:r>
            <a:endParaRPr lang="de-DE" dirty="0"/>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590400" y="2327400"/>
            <a:ext cx="5364000" cy="366300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9" name="Textplatzhalter 4">
            <a:extLst>
              <a:ext uri="{FF2B5EF4-FFF2-40B4-BE49-F238E27FC236}">
                <a16:creationId xmlns:a16="http://schemas.microsoft.com/office/drawing/2014/main" id="{4359674F-CF32-4FA5-9124-DD44149261BE}"/>
              </a:ext>
            </a:extLst>
          </p:cNvPr>
          <p:cNvSpPr>
            <a:spLocks noGrp="1"/>
          </p:cNvSpPr>
          <p:nvPr>
            <p:ph type="body" sz="quarter" idx="18" hasCustomPrompt="1"/>
          </p:nvPr>
        </p:nvSpPr>
        <p:spPr>
          <a:xfrm>
            <a:off x="6240016" y="5823266"/>
            <a:ext cx="5364000" cy="278062"/>
          </a:xfrm>
        </p:spPr>
        <p:txBody>
          <a:bodyPr wrap="none">
            <a:noAutofit/>
          </a:bodyPr>
          <a:lstStyle>
            <a:lvl1pPr>
              <a:lnSpc>
                <a:spcPts val="1350"/>
              </a:lnSpc>
              <a:defRPr sz="1000" b="0"/>
            </a:lvl1pPr>
            <a:lvl2pPr marL="0" indent="0">
              <a:lnSpc>
                <a:spcPts val="1350"/>
              </a:lnSpc>
              <a:buFontTx/>
              <a:buNone/>
              <a:defRPr sz="1000" b="0"/>
            </a:lvl2pPr>
            <a:lvl3pPr marL="0" indent="0">
              <a:lnSpc>
                <a:spcPts val="1350"/>
              </a:lnSpc>
              <a:buFontTx/>
              <a:buNone/>
              <a:defRPr sz="1000" b="0"/>
            </a:lvl3pPr>
            <a:lvl4pPr marL="0" indent="0">
              <a:lnSpc>
                <a:spcPts val="1350"/>
              </a:lnSpc>
              <a:buFontTx/>
              <a:buNone/>
              <a:defRPr sz="1000" b="0"/>
            </a:lvl4pPr>
            <a:lvl5pPr marL="0" indent="0">
              <a:lnSpc>
                <a:spcPts val="1350"/>
              </a:lnSpc>
              <a:buFontTx/>
              <a:buNone/>
              <a:defRPr sz="1000" b="0"/>
            </a:lvl5pPr>
            <a:lvl6pPr marL="2286000" indent="0">
              <a:buNone/>
              <a:defRPr/>
            </a:lvl6pPr>
          </a:lstStyle>
          <a:p>
            <a:pPr lvl="0"/>
            <a:r>
              <a:rPr lang="en-US" noProof="0" dirty="0"/>
              <a:t>Caption</a:t>
            </a:r>
          </a:p>
        </p:txBody>
      </p:sp>
      <p:sp>
        <p:nvSpPr>
          <p:cNvPr id="4" name="Titel 3">
            <a:extLst>
              <a:ext uri="{FF2B5EF4-FFF2-40B4-BE49-F238E27FC236}">
                <a16:creationId xmlns:a16="http://schemas.microsoft.com/office/drawing/2014/main" id="{25D6EFE5-C676-44A1-95E3-7BF41C1B224B}"/>
              </a:ext>
            </a:extLst>
          </p:cNvPr>
          <p:cNvSpPr>
            <a:spLocks noGrp="1"/>
          </p:cNvSpPr>
          <p:nvPr>
            <p:ph type="title" hasCustomPrompt="1"/>
          </p:nvPr>
        </p:nvSpPr>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798E3C2C-C457-4971-B195-C7CE1F91188A}"/>
              </a:ext>
            </a:extLst>
          </p:cNvPr>
          <p:cNvSpPr>
            <a:spLocks noGrp="1"/>
          </p:cNvSpPr>
          <p:nvPr>
            <p:ph type="body" sz="quarter" idx="14" hasCustomPrompt="1"/>
          </p:nvPr>
        </p:nvSpPr>
        <p:spPr>
          <a:xfrm>
            <a:off x="590550" y="6165000"/>
            <a:ext cx="5364163" cy="455400"/>
          </a:xfrm>
        </p:spPr>
        <p:txBody>
          <a:bodyPr>
            <a:noAutofit/>
          </a:bodyPr>
          <a:lstStyle>
            <a:lvl1pPr>
              <a:lnSpc>
                <a:spcPts val="1350"/>
              </a:lnSpc>
              <a:defRPr sz="1000"/>
            </a:lvl1pPr>
            <a:lvl2pPr marL="0" indent="0">
              <a:lnSpc>
                <a:spcPts val="1350"/>
              </a:lnSpc>
              <a:buNone/>
              <a:defRPr sz="1000"/>
            </a:lvl2pPr>
            <a:lvl3pPr marL="0" indent="0">
              <a:lnSpc>
                <a:spcPts val="1350"/>
              </a:lnSpc>
              <a:buFont typeface="Arial" panose="020B0604020202020204" pitchFamily="34" charset="0"/>
              <a:buNone/>
              <a:defRPr sz="1000"/>
            </a:lvl3pPr>
            <a:lvl4pPr marL="0" indent="0">
              <a:lnSpc>
                <a:spcPts val="1350"/>
              </a:lnSpc>
              <a:buFont typeface="Arial" panose="020B0604020202020204" pitchFamily="34" charset="0"/>
              <a:buNone/>
              <a:defRPr sz="1000"/>
            </a:lvl4pPr>
            <a:lvl5pPr marL="0" indent="0">
              <a:lnSpc>
                <a:spcPts val="1350"/>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3661970693"/>
      </p:ext>
    </p:extLst>
  </p:cSld>
  <p:clrMapOvr>
    <a:masterClrMapping/>
  </p:clrMapOvr>
</p:sldLayout>
</file>

<file path=ppt/slideLayouts/slideLayout174.xml><?xml version="1.0" encoding="utf-8"?>
<p:sldLayout xmlns:a="http://schemas.openxmlformats.org/drawingml/2006/main" xmlns:r="http://schemas.openxmlformats.org/officeDocument/2006/relationships" xmlns:p="http://schemas.openxmlformats.org/presentationml/2006/main" preserve="1" userDrawn="1">
  <p:cSld name="Title + Image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11660400" y="69891"/>
            <a:ext cx="385972" cy="226761"/>
          </a:xfrm>
          <a:prstGeom prst="rect">
            <a:avLst/>
          </a:prstGeom>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622800" y="1904399"/>
            <a:ext cx="5272200" cy="3810855"/>
          </a:xfrm>
        </p:spPr>
        <p:txBody>
          <a:body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6249600" y="1872797"/>
            <a:ext cx="5364000" cy="283411"/>
          </a:xfrm>
        </p:spPr>
        <p:txBody>
          <a:bodyPr>
            <a:noAutofit/>
          </a:bodyPr>
          <a:lstStyle>
            <a:lvl1pPr>
              <a:defRPr sz="1800"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6249600" y="2327400"/>
            <a:ext cx="5364000" cy="3663000"/>
          </a:xfrm>
        </p:spPr>
        <p:txBody>
          <a:bodyPr/>
          <a:lstStyle>
            <a:lvl1pPr>
              <a:defRPr/>
            </a:lvl1pPr>
          </a:lstStyle>
          <a:p>
            <a:pPr lvl="0"/>
            <a:r>
              <a:rPr lang="en-US" noProof="0" dirty="0"/>
              <a:t>First Level (Running Text)</a:t>
            </a:r>
          </a:p>
          <a:p>
            <a:pPr lvl="1"/>
            <a:r>
              <a:rPr lang="en-US" noProof="0" dirty="0"/>
              <a:t>Second Level</a:t>
            </a:r>
          </a:p>
          <a:p>
            <a:pPr lvl="2"/>
            <a:r>
              <a:rPr lang="en-US" noProof="0" dirty="0" err="1"/>
              <a:t>Zweite</a:t>
            </a:r>
            <a:r>
              <a:rPr lang="en-US" noProof="0" dirty="0"/>
              <a:t> Ebene</a:t>
            </a:r>
          </a:p>
          <a:p>
            <a:pPr lvl="3"/>
            <a:r>
              <a:rPr lang="en-US" noProof="0" dirty="0" err="1"/>
              <a:t>Dritte</a:t>
            </a:r>
            <a:r>
              <a:rPr lang="en-US" noProof="0" dirty="0"/>
              <a:t> Ebene</a:t>
            </a:r>
          </a:p>
          <a:p>
            <a:pPr lvl="4"/>
            <a:r>
              <a:rPr lang="en-US" noProof="0" dirty="0" err="1"/>
              <a:t>Vierte</a:t>
            </a:r>
            <a:r>
              <a:rPr lang="en-US" noProof="0" dirty="0"/>
              <a:t> Ebene</a:t>
            </a:r>
          </a:p>
        </p:txBody>
      </p:sp>
      <p:sp>
        <p:nvSpPr>
          <p:cNvPr id="4" name="Titel 3">
            <a:extLst>
              <a:ext uri="{FF2B5EF4-FFF2-40B4-BE49-F238E27FC236}">
                <a16:creationId xmlns:a16="http://schemas.microsoft.com/office/drawing/2014/main" id="{3BB9C48B-306B-4B7C-AF00-BA6C2F3CB515}"/>
              </a:ext>
            </a:extLst>
          </p:cNvPr>
          <p:cNvSpPr>
            <a:spLocks noGrp="1"/>
          </p:cNvSpPr>
          <p:nvPr>
            <p:ph type="title" hasCustomPrompt="1"/>
          </p:nvPr>
        </p:nvSpPr>
        <p:spPr>
          <a:xfrm>
            <a:off x="590400" y="770400"/>
            <a:ext cx="11017800" cy="1072089"/>
          </a:xfrm>
          <a:prstGeom prst="rect">
            <a:avLst/>
          </a:prstGeom>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E54D6B9B-188A-4CB1-80C1-74394219DCF1}"/>
              </a:ext>
            </a:extLst>
          </p:cNvPr>
          <p:cNvSpPr>
            <a:spLocks noGrp="1"/>
          </p:cNvSpPr>
          <p:nvPr>
            <p:ph type="body" sz="quarter" idx="14" hasCustomPrompt="1"/>
          </p:nvPr>
        </p:nvSpPr>
        <p:spPr>
          <a:xfrm>
            <a:off x="590550" y="6165000"/>
            <a:ext cx="5364163" cy="455400"/>
          </a:xfrm>
        </p:spPr>
        <p:txBody>
          <a:bodyPr>
            <a:noAutofit/>
          </a:bodyPr>
          <a:lstStyle>
            <a:lvl1pPr>
              <a:lnSpc>
                <a:spcPts val="1350"/>
              </a:lnSpc>
              <a:defRPr sz="1000"/>
            </a:lvl1pPr>
            <a:lvl2pPr marL="0" indent="0">
              <a:lnSpc>
                <a:spcPts val="1350"/>
              </a:lnSpc>
              <a:buNone/>
              <a:defRPr sz="1000"/>
            </a:lvl2pPr>
            <a:lvl3pPr marL="0" indent="0">
              <a:lnSpc>
                <a:spcPts val="1350"/>
              </a:lnSpc>
              <a:buFont typeface="Arial" panose="020B0604020202020204" pitchFamily="34" charset="0"/>
              <a:buNone/>
              <a:defRPr sz="1000"/>
            </a:lvl3pPr>
            <a:lvl4pPr marL="0" indent="0">
              <a:lnSpc>
                <a:spcPts val="1350"/>
              </a:lnSpc>
              <a:buFont typeface="Arial" panose="020B0604020202020204" pitchFamily="34" charset="0"/>
              <a:buNone/>
              <a:defRPr sz="1000"/>
            </a:lvl4pPr>
            <a:lvl5pPr marL="0" indent="0">
              <a:lnSpc>
                <a:spcPts val="1350"/>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2102882871"/>
      </p:ext>
    </p:extLst>
  </p:cSld>
  <p:clrMapOvr>
    <a:masterClrMapping/>
  </p:clrMapOvr>
</p:sldLayout>
</file>

<file path=ppt/slideLayouts/slideLayout175.xml><?xml version="1.0" encoding="utf-8"?>
<p:sldLayout xmlns:a="http://schemas.openxmlformats.org/drawingml/2006/main" xmlns:r="http://schemas.openxmlformats.org/officeDocument/2006/relationships" xmlns:p="http://schemas.openxmlformats.org/presentationml/2006/main" preserve="1" userDrawn="1">
  <p:cSld name="Title + Text + 2 Images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11660400" y="69891"/>
            <a:ext cx="385972" cy="226761"/>
          </a:xfrm>
          <a:prstGeom prst="rect">
            <a:avLst/>
          </a:prstGeom>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4404600" y="1904400"/>
            <a:ext cx="3384550" cy="2008800"/>
          </a:xfrm>
        </p:spPr>
        <p:txBody>
          <a:bodyPr/>
          <a:lstStyle>
            <a:lvl1pPr>
              <a:defRPr/>
            </a:lvl1pPr>
          </a:lstStyle>
          <a:p>
            <a:r>
              <a:rPr lang="de-AT"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590400" y="1872797"/>
            <a:ext cx="3474000" cy="283411"/>
          </a:xfrm>
        </p:spPr>
        <p:txBody>
          <a:bodyPr>
            <a:noAutofit/>
          </a:bodyPr>
          <a:lstStyle>
            <a:lvl1pPr>
              <a:defRPr sz="1800"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590400" y="2327400"/>
            <a:ext cx="3474000" cy="3663000"/>
          </a:xfrm>
        </p:spPr>
        <p:txBody>
          <a:bodyPr/>
          <a:lstStyle>
            <a:lvl1pPr>
              <a:defRPr/>
            </a:lvl1pPr>
            <a:lvl2pPr>
              <a:defRPr/>
            </a:lvl2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3" name="Textplatzhalter 8">
            <a:extLst>
              <a:ext uri="{FF2B5EF4-FFF2-40B4-BE49-F238E27FC236}">
                <a16:creationId xmlns:a16="http://schemas.microsoft.com/office/drawing/2014/main" id="{304CC4E7-09DC-4998-BCFA-AD280A0B1D97}"/>
              </a:ext>
            </a:extLst>
          </p:cNvPr>
          <p:cNvSpPr>
            <a:spLocks noGrp="1"/>
          </p:cNvSpPr>
          <p:nvPr>
            <p:ph type="body" sz="quarter" idx="19" hasCustomPrompt="1"/>
          </p:nvPr>
        </p:nvSpPr>
        <p:spPr>
          <a:xfrm>
            <a:off x="8127000" y="2327400"/>
            <a:ext cx="3474000" cy="366300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4" name="Bildplatzhalter 7">
            <a:extLst>
              <a:ext uri="{FF2B5EF4-FFF2-40B4-BE49-F238E27FC236}">
                <a16:creationId xmlns:a16="http://schemas.microsoft.com/office/drawing/2014/main" id="{12AEE0D9-326B-43F0-8F21-F85ED918A673}"/>
              </a:ext>
            </a:extLst>
          </p:cNvPr>
          <p:cNvSpPr>
            <a:spLocks noGrp="1"/>
          </p:cNvSpPr>
          <p:nvPr>
            <p:ph type="pic" sz="quarter" idx="20" hasCustomPrompt="1"/>
          </p:nvPr>
        </p:nvSpPr>
        <p:spPr>
          <a:xfrm>
            <a:off x="4404600" y="4165200"/>
            <a:ext cx="3384550" cy="2008800"/>
          </a:xfrm>
        </p:spPr>
        <p:txBody>
          <a:bodyPr/>
          <a:lstStyle>
            <a:lvl1pPr>
              <a:defRPr/>
            </a:lvl1pPr>
          </a:lstStyle>
          <a:p>
            <a:r>
              <a:rPr lang="de-AT" dirty="0"/>
              <a:t>Add Image</a:t>
            </a:r>
          </a:p>
        </p:txBody>
      </p:sp>
      <p:sp>
        <p:nvSpPr>
          <p:cNvPr id="4" name="Titel 3">
            <a:extLst>
              <a:ext uri="{FF2B5EF4-FFF2-40B4-BE49-F238E27FC236}">
                <a16:creationId xmlns:a16="http://schemas.microsoft.com/office/drawing/2014/main" id="{FA554AB9-2B77-4A5E-8DE0-C5B9338233CD}"/>
              </a:ext>
            </a:extLst>
          </p:cNvPr>
          <p:cNvSpPr>
            <a:spLocks noGrp="1"/>
          </p:cNvSpPr>
          <p:nvPr>
            <p:ph type="title" hasCustomPrompt="1"/>
          </p:nvPr>
        </p:nvSpPr>
        <p:spPr>
          <a:xfrm>
            <a:off x="590400" y="770400"/>
            <a:ext cx="11017800" cy="1072089"/>
          </a:xfrm>
          <a:prstGeom prst="rect">
            <a:avLst/>
          </a:prstGeom>
        </p:spPr>
        <p:txBody>
          <a:bodyPr/>
          <a:lstStyle/>
          <a:p>
            <a:r>
              <a:rPr lang="de-DE" dirty="0"/>
              <a:t>Add Title</a:t>
            </a:r>
            <a:endParaRPr lang="de-AT" dirty="0"/>
          </a:p>
        </p:txBody>
      </p:sp>
      <p:sp>
        <p:nvSpPr>
          <p:cNvPr id="9" name="Textplatzhalter 5">
            <a:extLst>
              <a:ext uri="{FF2B5EF4-FFF2-40B4-BE49-F238E27FC236}">
                <a16:creationId xmlns:a16="http://schemas.microsoft.com/office/drawing/2014/main" id="{3135ED04-BF59-4DF8-B4BE-86B8797144EE}"/>
              </a:ext>
            </a:extLst>
          </p:cNvPr>
          <p:cNvSpPr>
            <a:spLocks noGrp="1"/>
          </p:cNvSpPr>
          <p:nvPr>
            <p:ph type="body" sz="quarter" idx="14" hasCustomPrompt="1"/>
          </p:nvPr>
        </p:nvSpPr>
        <p:spPr>
          <a:xfrm>
            <a:off x="590550" y="6165000"/>
            <a:ext cx="3473850" cy="455400"/>
          </a:xfrm>
        </p:spPr>
        <p:txBody>
          <a:bodyPr>
            <a:noAutofit/>
          </a:bodyPr>
          <a:lstStyle>
            <a:lvl1pPr>
              <a:lnSpc>
                <a:spcPts val="1350"/>
              </a:lnSpc>
              <a:defRPr sz="1000"/>
            </a:lvl1pPr>
            <a:lvl2pPr marL="0" indent="0">
              <a:lnSpc>
                <a:spcPts val="1350"/>
              </a:lnSpc>
              <a:buNone/>
              <a:defRPr sz="1000"/>
            </a:lvl2pPr>
            <a:lvl3pPr marL="0" indent="0">
              <a:lnSpc>
                <a:spcPts val="1350"/>
              </a:lnSpc>
              <a:buFont typeface="Arial" panose="020B0604020202020204" pitchFamily="34" charset="0"/>
              <a:buNone/>
              <a:defRPr sz="1000"/>
            </a:lvl3pPr>
            <a:lvl4pPr marL="0" indent="0">
              <a:lnSpc>
                <a:spcPts val="1350"/>
              </a:lnSpc>
              <a:buFont typeface="Arial" panose="020B0604020202020204" pitchFamily="34" charset="0"/>
              <a:buNone/>
              <a:defRPr sz="1000"/>
            </a:lvl4pPr>
            <a:lvl5pPr marL="0" indent="0">
              <a:lnSpc>
                <a:spcPts val="1350"/>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3442570696"/>
      </p:ext>
    </p:extLst>
  </p:cSld>
  <p:clrMapOvr>
    <a:masterClrMapping/>
  </p:clrMapOvr>
</p:sldLayout>
</file>

<file path=ppt/slideLayouts/slideLayout176.xml><?xml version="1.0" encoding="utf-8"?>
<p:sldLayout xmlns:a="http://schemas.openxmlformats.org/drawingml/2006/main" xmlns:r="http://schemas.openxmlformats.org/officeDocument/2006/relationships" xmlns:p="http://schemas.openxmlformats.org/presentationml/2006/main" preserve="1" userDrawn="1">
  <p:cSld name="Full Image Slide">
    <p:spTree>
      <p:nvGrpSpPr>
        <p:cNvPr id="1" name=""/>
        <p:cNvGrpSpPr/>
        <p:nvPr/>
      </p:nvGrpSpPr>
      <p:grpSpPr>
        <a:xfrm>
          <a:off x="0" y="0"/>
          <a:ext cx="0" cy="0"/>
          <a:chOff x="0" y="0"/>
          <a:chExt cx="0" cy="0"/>
        </a:xfrm>
      </p:grpSpPr>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0" y="431999"/>
            <a:ext cx="12192000" cy="6426000"/>
          </a:xfrm>
          <a:solidFill>
            <a:schemeClr val="bg1">
              <a:lumMod val="50000"/>
              <a:alpha val="50000"/>
            </a:schemeClr>
          </a:solidFill>
        </p:spPr>
        <p:txBody>
          <a:bodyPr anchor="t" anchorCtr="0"/>
          <a:lstStyle>
            <a:lvl1pPr algn="ctr">
              <a:lnSpc>
                <a:spcPct val="150000"/>
              </a:lnSpc>
              <a:spcBef>
                <a:spcPts val="0"/>
              </a:spcBef>
              <a:defRPr sz="4000">
                <a:solidFill>
                  <a:schemeClr val="bg1"/>
                </a:solidFill>
              </a:defRPr>
            </a:lvl1pPr>
          </a:lstStyle>
          <a:p>
            <a:r>
              <a:rPr lang="en-US" noProof="0" dirty="0"/>
              <a:t>Insert Background Image </a:t>
            </a:r>
          </a:p>
        </p:txBody>
      </p:sp>
      <p:sp>
        <p:nvSpPr>
          <p:cNvPr id="5" name="Textplatzhalter 4">
            <a:extLst>
              <a:ext uri="{FF2B5EF4-FFF2-40B4-BE49-F238E27FC236}">
                <a16:creationId xmlns:a16="http://schemas.microsoft.com/office/drawing/2014/main" id="{BD79F90D-3491-43D5-A790-90072FE11986}"/>
              </a:ext>
            </a:extLst>
          </p:cNvPr>
          <p:cNvSpPr>
            <a:spLocks noGrp="1"/>
          </p:cNvSpPr>
          <p:nvPr>
            <p:ph type="body" sz="quarter" idx="19" hasCustomPrompt="1"/>
          </p:nvPr>
        </p:nvSpPr>
        <p:spPr>
          <a:xfrm>
            <a:off x="0" y="5124600"/>
            <a:ext cx="12192000" cy="1733400"/>
          </a:xfrm>
          <a:blipFill>
            <a:blip r:embed="rId2"/>
            <a:stretch>
              <a:fillRect/>
            </a:stretch>
          </a:blipFill>
        </p:spPr>
        <p:txBody>
          <a:bodyPr/>
          <a:lstStyle>
            <a:lvl1pPr>
              <a:lnSpc>
                <a:spcPts val="0"/>
              </a:lnSpc>
              <a:defRPr/>
            </a:lvl1pPr>
          </a:lstStyle>
          <a:p>
            <a:pPr lvl="0"/>
            <a:r>
              <a:rPr lang="de-AT" dirty="0"/>
              <a:t> </a:t>
            </a:r>
          </a:p>
        </p:txBody>
      </p:sp>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11660400" y="69891"/>
            <a:ext cx="385972" cy="226761"/>
          </a:xfrm>
          <a:prstGeom prst="rect">
            <a:avLst/>
          </a:prstGeom>
        </p:spPr>
        <p:txBody>
          <a:bodyPr/>
          <a:lstStyle/>
          <a:p>
            <a:fld id="{88A1DFE4-5FC5-43BD-BB7E-75EAD82B965F}" type="slidenum">
              <a:rPr lang="en-US" noProof="0" smtClean="0"/>
              <a:pPr/>
              <a:t>‹#›</a:t>
            </a:fld>
            <a:endParaRPr lang="en-US" noProof="0" dirty="0"/>
          </a:p>
        </p:txBody>
      </p:sp>
      <p:sp>
        <p:nvSpPr>
          <p:cNvPr id="8" name="Textplatzhalter 4">
            <a:extLst>
              <a:ext uri="{FF2B5EF4-FFF2-40B4-BE49-F238E27FC236}">
                <a16:creationId xmlns:a16="http://schemas.microsoft.com/office/drawing/2014/main" id="{660E39D6-6B5D-455A-A188-1048C3C9BC32}"/>
              </a:ext>
            </a:extLst>
          </p:cNvPr>
          <p:cNvSpPr>
            <a:spLocks noGrp="1"/>
          </p:cNvSpPr>
          <p:nvPr>
            <p:ph type="body" sz="quarter" idx="18" hasCustomPrompt="1"/>
          </p:nvPr>
        </p:nvSpPr>
        <p:spPr>
          <a:xfrm>
            <a:off x="590400" y="6093296"/>
            <a:ext cx="3465000" cy="378341"/>
          </a:xfrm>
        </p:spPr>
        <p:txBody>
          <a:bodyPr wrap="none">
            <a:noAutofit/>
          </a:bodyPr>
          <a:lstStyle>
            <a:lvl1pPr>
              <a:lnSpc>
                <a:spcPts val="1350"/>
              </a:lnSpc>
              <a:defRPr sz="1000" b="1">
                <a:solidFill>
                  <a:schemeClr val="bg1"/>
                </a:solidFill>
              </a:defRPr>
            </a:lvl1pPr>
            <a:lvl2pPr marL="0" indent="0">
              <a:lnSpc>
                <a:spcPts val="1350"/>
              </a:lnSpc>
              <a:buFontTx/>
              <a:buNone/>
              <a:defRPr sz="1000" b="0">
                <a:solidFill>
                  <a:schemeClr val="bg1"/>
                </a:solidFill>
              </a:defRPr>
            </a:lvl2pPr>
            <a:lvl3pPr marL="0" indent="0">
              <a:lnSpc>
                <a:spcPts val="1350"/>
              </a:lnSpc>
              <a:buFontTx/>
              <a:buNone/>
              <a:defRPr sz="1000" b="0">
                <a:solidFill>
                  <a:schemeClr val="bg1"/>
                </a:solidFill>
              </a:defRPr>
            </a:lvl3pPr>
            <a:lvl4pPr marL="0" indent="0">
              <a:lnSpc>
                <a:spcPts val="1350"/>
              </a:lnSpc>
              <a:buFontTx/>
              <a:buNone/>
              <a:defRPr sz="1000" b="0">
                <a:solidFill>
                  <a:schemeClr val="bg1"/>
                </a:solidFill>
              </a:defRPr>
            </a:lvl4pPr>
            <a:lvl5pPr marL="0" indent="0">
              <a:lnSpc>
                <a:spcPts val="1350"/>
              </a:lnSpc>
              <a:buFontTx/>
              <a:buNone/>
              <a:defRPr sz="1000" b="0">
                <a:solidFill>
                  <a:schemeClr val="bg1"/>
                </a:solidFill>
              </a:defRPr>
            </a:lvl5pPr>
            <a:lvl6pPr marL="2286000" indent="0">
              <a:buNone/>
              <a:defRPr/>
            </a:lvl6pPr>
          </a:lstStyle>
          <a:p>
            <a:pPr lvl="0"/>
            <a:r>
              <a:rPr lang="en-US" noProof="0" dirty="0"/>
              <a:t>First Level (Strong)</a:t>
            </a:r>
          </a:p>
          <a:p>
            <a:pPr lvl="1"/>
            <a:r>
              <a:rPr lang="en-US" noProof="0" dirty="0"/>
              <a:t>Second Level (Text)</a:t>
            </a:r>
          </a:p>
        </p:txBody>
      </p:sp>
    </p:spTree>
    <p:extLst>
      <p:ext uri="{BB962C8B-B14F-4D97-AF65-F5344CB8AC3E}">
        <p14:creationId xmlns:p14="http://schemas.microsoft.com/office/powerpoint/2010/main" val="1919233833"/>
      </p:ext>
    </p:extLst>
  </p:cSld>
  <p:clrMapOvr>
    <a:masterClrMapping/>
  </p:clrMapOvr>
</p:sldLayout>
</file>

<file path=ppt/slideLayouts/slideLayout177.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E621380A-5FB6-4DFB-922D-CC92A7225688}"/>
              </a:ext>
            </a:extLst>
          </p:cNvPr>
          <p:cNvSpPr>
            <a:spLocks noGrp="1"/>
          </p:cNvSpPr>
          <p:nvPr>
            <p:ph type="sldNum" sz="quarter" idx="10"/>
          </p:nvPr>
        </p:nvSpPr>
        <p:spPr>
          <a:xfrm>
            <a:off x="11660400" y="69891"/>
            <a:ext cx="385972" cy="226761"/>
          </a:xfrm>
          <a:prstGeom prst="rect">
            <a:avLst/>
          </a:prstGeom>
        </p:spPr>
        <p:txBody>
          <a:bodyPr/>
          <a:lstStyle/>
          <a:p>
            <a:fld id="{88A1DFE4-5FC5-43BD-BB7E-75EAD82B965F}" type="slidenum">
              <a:rPr lang="en-US" noProof="0" smtClean="0"/>
              <a:pPr/>
              <a:t>‹#›</a:t>
            </a:fld>
            <a:endParaRPr lang="en-US" noProof="0" dirty="0"/>
          </a:p>
        </p:txBody>
      </p:sp>
    </p:spTree>
    <p:extLst>
      <p:ext uri="{BB962C8B-B14F-4D97-AF65-F5344CB8AC3E}">
        <p14:creationId xmlns:p14="http://schemas.microsoft.com/office/powerpoint/2010/main" val="3029498095"/>
      </p:ext>
    </p:extLst>
  </p:cSld>
  <p:clrMapOvr>
    <a:masterClrMapping/>
  </p:clrMapOvr>
</p:sldLayout>
</file>

<file path=ppt/slideLayouts/slideLayout178.xml><?xml version="1.0" encoding="utf-8"?>
<p:sldLayout xmlns:a="http://schemas.openxmlformats.org/drawingml/2006/main" xmlns:r="http://schemas.openxmlformats.org/officeDocument/2006/relationships" xmlns:p="http://schemas.openxmlformats.org/presentationml/2006/main" type="obj">
  <p:cSld name="1_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lgn="l">
              <a:defRPr/>
            </a:lvl1pPr>
          </a:lstStyle>
          <a:p>
            <a:r>
              <a:rPr kumimoji="0" lang="fr-CH"/>
              <a:t>Click to edit Master title style</a:t>
            </a:r>
            <a:endParaRPr kumimoji="0" lang="en-US"/>
          </a:p>
        </p:txBody>
      </p:sp>
      <p:sp>
        <p:nvSpPr>
          <p:cNvPr id="3" name="Espace réservé du contenu 2"/>
          <p:cNvSpPr>
            <a:spLocks noGrp="1"/>
          </p:cNvSpPr>
          <p:nvPr>
            <p:ph idx="1"/>
          </p:nvPr>
        </p:nvSpPr>
        <p:spPr/>
        <p:txBody>
          <a:bodyPr/>
          <a:lstStyle/>
          <a:p>
            <a:pPr lvl="0" eaLnBrk="1" latinLnBrk="0" hangingPunct="1"/>
            <a:r>
              <a:rPr lang="fr-CH"/>
              <a:t>Click to edit Master text styles</a:t>
            </a:r>
          </a:p>
          <a:p>
            <a:pPr lvl="1" eaLnBrk="1" latinLnBrk="0" hangingPunct="1"/>
            <a:r>
              <a:rPr lang="fr-CH"/>
              <a:t>Second level</a:t>
            </a:r>
          </a:p>
          <a:p>
            <a:pPr lvl="2" eaLnBrk="1" latinLnBrk="0" hangingPunct="1"/>
            <a:r>
              <a:rPr lang="fr-CH"/>
              <a:t>Third level</a:t>
            </a:r>
          </a:p>
          <a:p>
            <a:pPr lvl="3" eaLnBrk="1" latinLnBrk="0" hangingPunct="1"/>
            <a:r>
              <a:rPr lang="fr-CH"/>
              <a:t>Fourth level</a:t>
            </a:r>
          </a:p>
          <a:p>
            <a:pPr lvl="4" eaLnBrk="1" latinLnBrk="0" hangingPunct="1"/>
            <a:r>
              <a:rPr lang="fr-CH"/>
              <a:t>Fifth level</a:t>
            </a:r>
            <a:endParaRPr kumimoji="0" lang="en-US" dirty="0"/>
          </a:p>
        </p:txBody>
      </p:sp>
      <p:sp>
        <p:nvSpPr>
          <p:cNvPr id="10" name="Date Placeholder 1"/>
          <p:cNvSpPr>
            <a:spLocks noGrp="1"/>
          </p:cNvSpPr>
          <p:nvPr>
            <p:ph type="dt" sz="half" idx="2"/>
          </p:nvPr>
        </p:nvSpPr>
        <p:spPr>
          <a:xfrm>
            <a:off x="3349515" y="6258663"/>
            <a:ext cx="1154753" cy="365125"/>
          </a:xfrm>
          <a:prstGeom prst="rect">
            <a:avLst/>
          </a:prstGeom>
        </p:spPr>
        <p:txBody>
          <a:bodyPr vert="horz" lIns="91440" tIns="45720" rIns="91440" bIns="45720" rtlCol="0" anchor="ctr"/>
          <a:lstStyle>
            <a:lvl1pPr algn="l">
              <a:defRPr sz="1067">
                <a:solidFill>
                  <a:schemeClr val="tx1">
                    <a:tint val="75000"/>
                  </a:schemeClr>
                </a:solidFill>
              </a:defRPr>
            </a:lvl1pPr>
          </a:lstStyle>
          <a:p>
            <a:fld id="{2D04FFD4-3815-3643-9F4D-65F666F1027F}" type="datetime1">
              <a:rPr lang="en-US" smtClean="0"/>
              <a:pPr/>
              <a:t>5/25/2022</a:t>
            </a:fld>
            <a:endParaRPr lang="en-US" dirty="0"/>
          </a:p>
        </p:txBody>
      </p:sp>
      <p:sp>
        <p:nvSpPr>
          <p:cNvPr id="11" name="Footer Placeholder 2"/>
          <p:cNvSpPr>
            <a:spLocks noGrp="1"/>
          </p:cNvSpPr>
          <p:nvPr>
            <p:ph type="ftr" sz="quarter" idx="3"/>
          </p:nvPr>
        </p:nvSpPr>
        <p:spPr>
          <a:xfrm>
            <a:off x="4666675" y="6258663"/>
            <a:ext cx="3860800" cy="365125"/>
          </a:xfrm>
          <a:prstGeom prst="rect">
            <a:avLst/>
          </a:prstGeom>
        </p:spPr>
        <p:txBody>
          <a:bodyPr vert="horz" lIns="91440" tIns="45720" rIns="91440" bIns="45720" rtlCol="0" anchor="ctr"/>
          <a:lstStyle>
            <a:lvl1pPr algn="l">
              <a:defRPr sz="1067">
                <a:solidFill>
                  <a:schemeClr val="tx1">
                    <a:tint val="75000"/>
                  </a:schemeClr>
                </a:solidFill>
              </a:defRPr>
            </a:lvl1pPr>
          </a:lstStyle>
          <a:p>
            <a:r>
              <a:rPr lang="en-US" dirty="0"/>
              <a:t>Document reference</a:t>
            </a:r>
          </a:p>
        </p:txBody>
      </p:sp>
      <p:sp>
        <p:nvSpPr>
          <p:cNvPr id="12" name="Slide Number Placeholder 3"/>
          <p:cNvSpPr>
            <a:spLocks noGrp="1"/>
          </p:cNvSpPr>
          <p:nvPr>
            <p:ph type="sldNum" sz="quarter" idx="4"/>
          </p:nvPr>
        </p:nvSpPr>
        <p:spPr>
          <a:xfrm>
            <a:off x="11354103" y="6355615"/>
            <a:ext cx="668565" cy="365125"/>
          </a:xfrm>
          <a:prstGeom prst="rect">
            <a:avLst/>
          </a:prstGeom>
        </p:spPr>
        <p:txBody>
          <a:bodyPr vert="horz" lIns="91440" tIns="45720" rIns="91440" bIns="45720" rtlCol="0" anchor="ctr"/>
          <a:lstStyle>
            <a:lvl1pPr algn="r">
              <a:defRPr sz="900">
                <a:solidFill>
                  <a:schemeClr val="bg1"/>
                </a:solidFill>
              </a:defRPr>
            </a:lvl1pPr>
          </a:lstStyle>
          <a:p>
            <a:fld id="{17918391-D411-FE40-AAD7-861AE5233E0E}" type="slidenum">
              <a:rPr lang="en-US" smtClean="0"/>
              <a:pPr/>
              <a:t>‹#›</a:t>
            </a:fld>
            <a:endParaRPr lang="en-US" dirty="0"/>
          </a:p>
        </p:txBody>
      </p:sp>
      <p:pic>
        <p:nvPicPr>
          <p:cNvPr id="7" name="Picture 6">
            <a:extLst>
              <a:ext uri="{FF2B5EF4-FFF2-40B4-BE49-F238E27FC236}">
                <a16:creationId xmlns:a16="http://schemas.microsoft.com/office/drawing/2014/main" id="{04DE0AFE-0BD5-4313-A78B-CA05B2E01981}"/>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6315998"/>
            <a:ext cx="12192000" cy="542002"/>
          </a:xfrm>
          <a:prstGeom prst="rect">
            <a:avLst/>
          </a:prstGeom>
        </p:spPr>
      </p:pic>
      <p:sp>
        <p:nvSpPr>
          <p:cNvPr id="8" name="TextBox 7">
            <a:extLst>
              <a:ext uri="{FF2B5EF4-FFF2-40B4-BE49-F238E27FC236}">
                <a16:creationId xmlns:a16="http://schemas.microsoft.com/office/drawing/2014/main" id="{9D9A41C0-B6B0-4A40-8914-01CAEC75D037}"/>
              </a:ext>
            </a:extLst>
          </p:cNvPr>
          <p:cNvSpPr txBox="1"/>
          <p:nvPr userDrawn="1"/>
        </p:nvSpPr>
        <p:spPr>
          <a:xfrm>
            <a:off x="907434" y="6273662"/>
            <a:ext cx="6197663" cy="553998"/>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1000" b="1" i="0" u="none" strike="noStrike" kern="0" cap="none" spc="0" normalizeH="0" baseline="0" noProof="0" dirty="0">
                <a:ln>
                  <a:noFill/>
                </a:ln>
                <a:solidFill>
                  <a:srgbClr val="FFFFFF"/>
                </a:solidFill>
                <a:effectLst/>
                <a:uLnTx/>
                <a:uFillTx/>
              </a:rPr>
              <a:t>FCC Feasibility Study Overview</a:t>
            </a:r>
            <a:br>
              <a:rPr kumimoji="0" lang="en-GB" sz="1000" b="1" i="0" u="none" strike="noStrike" kern="0" cap="none" spc="0" normalizeH="0" baseline="0" noProof="0" dirty="0">
                <a:ln>
                  <a:noFill/>
                </a:ln>
                <a:solidFill>
                  <a:srgbClr val="FFFFFF"/>
                </a:solidFill>
                <a:effectLst/>
                <a:uLnTx/>
                <a:uFillTx/>
              </a:rPr>
            </a:br>
            <a:r>
              <a:rPr kumimoji="0" lang="en-US" sz="1000" b="0" i="0" u="none" strike="noStrike" kern="0" cap="none" spc="0" normalizeH="0" baseline="0" noProof="0" dirty="0">
                <a:ln>
                  <a:noFill/>
                </a:ln>
                <a:solidFill>
                  <a:srgbClr val="FFFFFF"/>
                </a:solidFill>
                <a:effectLst/>
                <a:uLnTx/>
                <a:uFillTx/>
              </a:rPr>
              <a:t>Michael Benedikt</a:t>
            </a:r>
          </a:p>
          <a:p>
            <a:pPr marL="0" marR="0" lvl="0" indent="0" defTabSz="914400" eaLnBrk="1" fontAlgn="auto" latinLnBrk="0" hangingPunct="1">
              <a:lnSpc>
                <a:spcPct val="100000"/>
              </a:lnSpc>
              <a:spcBef>
                <a:spcPts val="0"/>
              </a:spcBef>
              <a:spcAft>
                <a:spcPts val="0"/>
              </a:spcAft>
              <a:buClrTx/>
              <a:buSzTx/>
              <a:buFontTx/>
              <a:buNone/>
              <a:tabLst/>
              <a:defRPr/>
            </a:pPr>
            <a:r>
              <a:rPr kumimoji="0" lang="en-GB" sz="1000" b="0" i="0" u="none" strike="noStrike" kern="0" cap="none" spc="0" normalizeH="0" baseline="0" noProof="0" dirty="0">
                <a:ln>
                  <a:noFill/>
                </a:ln>
                <a:solidFill>
                  <a:srgbClr val="FFFFFF"/>
                </a:solidFill>
                <a:effectLst/>
                <a:uLnTx/>
                <a:uFillTx/>
              </a:rPr>
              <a:t>Paris, 30 May 2022</a:t>
            </a:r>
          </a:p>
        </p:txBody>
      </p:sp>
    </p:spTree>
    <p:extLst>
      <p:ext uri="{BB962C8B-B14F-4D97-AF65-F5344CB8AC3E}">
        <p14:creationId xmlns:p14="http://schemas.microsoft.com/office/powerpoint/2010/main" val="3847731512"/>
      </p:ext>
    </p:extLst>
  </p:cSld>
  <p:clrMapOvr>
    <a:masterClrMapping/>
  </p:clrMapOvr>
</p:sldLayout>
</file>

<file path=ppt/slideLayouts/slideLayout179.xml><?xml version="1.0" encoding="utf-8"?>
<p:sldLayout xmlns:a="http://schemas.openxmlformats.org/drawingml/2006/main" xmlns:r="http://schemas.openxmlformats.org/officeDocument/2006/relationships" xmlns:p="http://schemas.openxmlformats.org/presentationml/2006/main" preserve="1" userDrawn="1">
  <p:cSld name="Table of conten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590400" y="1872000"/>
            <a:ext cx="5364000" cy="4118400"/>
          </a:xfrm>
        </p:spPr>
        <p:txBody>
          <a:bodyPr/>
          <a:lstStyle>
            <a:lvl1pPr>
              <a:spcBef>
                <a:spcPts val="1851"/>
              </a:spcBef>
              <a:defRPr sz="1867" b="1"/>
            </a:lvl1pPr>
            <a:lvl2pPr marL="629984" indent="0">
              <a:buNone/>
              <a:tabLst>
                <a:tab pos="5273868" algn="r"/>
              </a:tabLst>
              <a:defRPr/>
            </a:lvl2pPr>
            <a:lvl3pPr marL="1493963" indent="0">
              <a:buFont typeface="Arial" panose="020B0604020202020204" pitchFamily="34" charset="0"/>
              <a:buNone/>
              <a:tabLst>
                <a:tab pos="5273868" algn="r"/>
              </a:tabLst>
              <a:defRPr/>
            </a:lvl3pPr>
            <a:lvl4pPr marL="1493963" indent="0">
              <a:buFont typeface="Arial" panose="020B0604020202020204" pitchFamily="34" charset="0"/>
              <a:buNone/>
              <a:tabLst>
                <a:tab pos="5273868" algn="r"/>
              </a:tabLst>
              <a:defRPr/>
            </a:lvl4pPr>
            <a:lvl5pPr marL="1493963" indent="0">
              <a:buFont typeface="Arial" panose="020B0604020202020204" pitchFamily="34" charset="0"/>
              <a:buNone/>
              <a:tabLst>
                <a:tab pos="5273868"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12" name="Textplatzhalter 8">
            <a:extLst>
              <a:ext uri="{FF2B5EF4-FFF2-40B4-BE49-F238E27FC236}">
                <a16:creationId xmlns:a16="http://schemas.microsoft.com/office/drawing/2014/main" id="{E69F34A5-EA9B-4A0A-A8FB-63CF2456D5B6}"/>
              </a:ext>
            </a:extLst>
          </p:cNvPr>
          <p:cNvSpPr>
            <a:spLocks noGrp="1"/>
          </p:cNvSpPr>
          <p:nvPr>
            <p:ph type="body" sz="quarter" idx="13" hasCustomPrompt="1"/>
          </p:nvPr>
        </p:nvSpPr>
        <p:spPr>
          <a:xfrm>
            <a:off x="6249600" y="1872000"/>
            <a:ext cx="5364000" cy="4118400"/>
          </a:xfrm>
        </p:spPr>
        <p:txBody>
          <a:bodyPr/>
          <a:lstStyle>
            <a:lvl1pPr>
              <a:spcBef>
                <a:spcPts val="1851"/>
              </a:spcBef>
              <a:defRPr sz="1867" b="1"/>
            </a:lvl1pPr>
            <a:lvl2pPr marL="629984" indent="0">
              <a:buNone/>
              <a:tabLst>
                <a:tab pos="5273868" algn="r"/>
              </a:tabLst>
              <a:defRPr/>
            </a:lvl2pPr>
            <a:lvl3pPr marL="1493963" indent="0">
              <a:buFont typeface="Arial" panose="020B0604020202020204" pitchFamily="34" charset="0"/>
              <a:buNone/>
              <a:tabLst>
                <a:tab pos="5273868" algn="r"/>
              </a:tabLst>
              <a:defRPr/>
            </a:lvl3pPr>
            <a:lvl4pPr marL="1493963" indent="0">
              <a:buFont typeface="Arial" panose="020B0604020202020204" pitchFamily="34" charset="0"/>
              <a:buNone/>
              <a:tabLst>
                <a:tab pos="5273868" algn="r"/>
              </a:tabLst>
              <a:defRPr/>
            </a:lvl4pPr>
            <a:lvl5pPr marL="1493963" indent="0">
              <a:buFont typeface="Arial" panose="020B0604020202020204" pitchFamily="34" charset="0"/>
              <a:buNone/>
              <a:tabLst>
                <a:tab pos="5273868"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4" name="Titel 3">
            <a:extLst>
              <a:ext uri="{FF2B5EF4-FFF2-40B4-BE49-F238E27FC236}">
                <a16:creationId xmlns:a16="http://schemas.microsoft.com/office/drawing/2014/main" id="{24C33D56-EDA7-4D6B-80CE-52842ECCEC5A}"/>
              </a:ext>
            </a:extLst>
          </p:cNvPr>
          <p:cNvSpPr>
            <a:spLocks noGrp="1"/>
          </p:cNvSpPr>
          <p:nvPr>
            <p:ph type="title" hasCustomPrompt="1"/>
          </p:nvPr>
        </p:nvSpPr>
        <p:spPr>
          <a:xfrm>
            <a:off x="590400" y="770400"/>
            <a:ext cx="11017800" cy="1072088"/>
          </a:xfrm>
          <a:prstGeom prst="rect">
            <a:avLst/>
          </a:prstGeom>
        </p:spPr>
        <p:txBody>
          <a:bodyPr/>
          <a:lstStyle>
            <a:lvl1pPr>
              <a:defRPr/>
            </a:lvl1pPr>
          </a:lstStyle>
          <a:p>
            <a:r>
              <a:rPr lang="en-US" noProof="0" dirty="0"/>
              <a:t>Add Title</a:t>
            </a:r>
          </a:p>
        </p:txBody>
      </p:sp>
    </p:spTree>
    <p:extLst>
      <p:ext uri="{BB962C8B-B14F-4D97-AF65-F5344CB8AC3E}">
        <p14:creationId xmlns:p14="http://schemas.microsoft.com/office/powerpoint/2010/main" val="415578576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609600" y="6356351"/>
            <a:ext cx="2844800" cy="365125"/>
          </a:xfrm>
          <a:prstGeom prst="rect">
            <a:avLst/>
          </a:prstGeom>
        </p:spPr>
        <p:txBody>
          <a:bodyPr/>
          <a:lstStyle/>
          <a:p>
            <a:r>
              <a:rPr lang="en-US"/>
              <a:t>12/15/21</a:t>
            </a:r>
          </a:p>
        </p:txBody>
      </p:sp>
      <p:sp>
        <p:nvSpPr>
          <p:cNvPr id="3" name="Footer Placeholder 2"/>
          <p:cNvSpPr>
            <a:spLocks noGrp="1"/>
          </p:cNvSpPr>
          <p:nvPr>
            <p:ph type="ftr" sz="quarter" idx="11"/>
          </p:nvPr>
        </p:nvSpPr>
        <p:spPr>
          <a:xfrm>
            <a:off x="4165600" y="6356351"/>
            <a:ext cx="3860800" cy="365125"/>
          </a:xfrm>
          <a:prstGeom prst="rect">
            <a:avLst/>
          </a:prstGeom>
        </p:spPr>
        <p:txBody>
          <a:bodyPr/>
          <a:lstStyle/>
          <a:p>
            <a:r>
              <a:rPr lang="en-US"/>
              <a:t>Snowmass Agora: Linear Colliders</a:t>
            </a:r>
          </a:p>
        </p:txBody>
      </p:sp>
      <p:sp>
        <p:nvSpPr>
          <p:cNvPr id="4" name="Slide Number Placeholder 3"/>
          <p:cNvSpPr>
            <a:spLocks noGrp="1"/>
          </p:cNvSpPr>
          <p:nvPr>
            <p:ph type="sldNum" sz="quarter" idx="12"/>
          </p:nvPr>
        </p:nvSpPr>
        <p:spPr>
          <a:xfrm>
            <a:off x="8737600" y="6356351"/>
            <a:ext cx="2844800" cy="365125"/>
          </a:xfrm>
          <a:prstGeom prst="rect">
            <a:avLst/>
          </a:prstGeom>
        </p:spPr>
        <p:txBody>
          <a:bodyPr/>
          <a:lstStyle/>
          <a:p>
            <a:fld id="{4A89032D-4BF8-2E4C-A9D5-B04F356B7598}" type="slidenum">
              <a:rPr lang="en-US" smtClean="0"/>
              <a:t>‹#›</a:t>
            </a:fld>
            <a:endParaRPr lang="en-US"/>
          </a:p>
        </p:txBody>
      </p:sp>
    </p:spTree>
    <p:extLst>
      <p:ext uri="{BB962C8B-B14F-4D97-AF65-F5344CB8AC3E}">
        <p14:creationId xmlns:p14="http://schemas.microsoft.com/office/powerpoint/2010/main" val="3480806026"/>
      </p:ext>
    </p:extLst>
  </p:cSld>
  <p:clrMapOvr>
    <a:masterClrMapping/>
  </p:clrMapOvr>
</p:sldLayout>
</file>

<file path=ppt/slideLayouts/slideLayout180.xml><?xml version="1.0" encoding="utf-8"?>
<p:sldLayout xmlns:a="http://schemas.openxmlformats.org/drawingml/2006/main" xmlns:r="http://schemas.openxmlformats.org/officeDocument/2006/relationships" xmlns:p="http://schemas.openxmlformats.org/presentationml/2006/main" preserve="1" userDrawn="1">
  <p:cSld name="Chapter Opening Slide">
    <p:spTree>
      <p:nvGrpSpPr>
        <p:cNvPr id="1" name=""/>
        <p:cNvGrpSpPr/>
        <p:nvPr/>
      </p:nvGrpSpPr>
      <p:grpSpPr>
        <a:xfrm>
          <a:off x="0" y="0"/>
          <a:ext cx="0" cy="0"/>
          <a:chOff x="0" y="0"/>
          <a:chExt cx="0" cy="0"/>
        </a:xfrm>
      </p:grpSpPr>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5573" y="452669"/>
            <a:ext cx="12192000" cy="6405331"/>
          </a:xfrm>
          <a:solidFill>
            <a:schemeClr val="bg1">
              <a:lumMod val="50000"/>
              <a:alpha val="50000"/>
            </a:schemeClr>
          </a:solidFill>
        </p:spPr>
        <p:txBody>
          <a:bodyPr anchor="t" anchorCtr="0"/>
          <a:lstStyle>
            <a:lvl1pPr algn="ctr">
              <a:lnSpc>
                <a:spcPct val="150000"/>
              </a:lnSpc>
              <a:spcBef>
                <a:spcPts val="0"/>
              </a:spcBef>
              <a:defRPr sz="4000">
                <a:solidFill>
                  <a:schemeClr val="bg1"/>
                </a:solidFill>
              </a:defRPr>
            </a:lvl1pPr>
          </a:lstStyle>
          <a:p>
            <a:r>
              <a:rPr lang="de-AT" dirty="0"/>
              <a:t>Insert </a:t>
            </a:r>
            <a:r>
              <a:rPr lang="en-US" noProof="0" dirty="0"/>
              <a:t>Background</a:t>
            </a:r>
            <a:r>
              <a:rPr lang="de-AT" dirty="0"/>
              <a:t> Image  </a:t>
            </a:r>
          </a:p>
        </p:txBody>
      </p:sp>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9" name="Titel 1">
            <a:extLst>
              <a:ext uri="{FF2B5EF4-FFF2-40B4-BE49-F238E27FC236}">
                <a16:creationId xmlns:a16="http://schemas.microsoft.com/office/drawing/2014/main" id="{0B952560-8B22-4EC2-A520-BB0D9A9A2134}"/>
              </a:ext>
            </a:extLst>
          </p:cNvPr>
          <p:cNvSpPr>
            <a:spLocks noGrp="1"/>
          </p:cNvSpPr>
          <p:nvPr>
            <p:ph type="ctrTitle" hasCustomPrompt="1"/>
          </p:nvPr>
        </p:nvSpPr>
        <p:spPr>
          <a:xfrm>
            <a:off x="590400" y="1394775"/>
            <a:ext cx="11017800" cy="2387600"/>
          </a:xfrm>
          <a:prstGeom prst="rect">
            <a:avLst/>
          </a:prstGeom>
        </p:spPr>
        <p:txBody>
          <a:bodyPr anchor="b"/>
          <a:lstStyle>
            <a:lvl1pPr algn="ctr">
              <a:lnSpc>
                <a:spcPts val="4751"/>
              </a:lnSpc>
              <a:defRPr sz="4500" cap="all" baseline="0">
                <a:solidFill>
                  <a:schemeClr val="bg1"/>
                </a:solidFill>
              </a:defRPr>
            </a:lvl1pPr>
          </a:lstStyle>
          <a:p>
            <a:r>
              <a:rPr lang="en-US" noProof="0" dirty="0"/>
              <a:t>Chapter</a:t>
            </a:r>
            <a:r>
              <a:rPr lang="de-AT" dirty="0"/>
              <a:t> Title</a:t>
            </a:r>
          </a:p>
        </p:txBody>
      </p:sp>
      <p:sp>
        <p:nvSpPr>
          <p:cNvPr id="10" name="Untertitel 2">
            <a:extLst>
              <a:ext uri="{FF2B5EF4-FFF2-40B4-BE49-F238E27FC236}">
                <a16:creationId xmlns:a16="http://schemas.microsoft.com/office/drawing/2014/main" id="{3ADE6088-5D10-4D28-890C-D6F29F2A1C2A}"/>
              </a:ext>
            </a:extLst>
          </p:cNvPr>
          <p:cNvSpPr>
            <a:spLocks noGrp="1"/>
          </p:cNvSpPr>
          <p:nvPr>
            <p:ph type="subTitle" idx="1" hasCustomPrompt="1"/>
          </p:nvPr>
        </p:nvSpPr>
        <p:spPr>
          <a:xfrm>
            <a:off x="590400" y="3843045"/>
            <a:ext cx="11017800" cy="1655763"/>
          </a:xfrm>
        </p:spPr>
        <p:txBody>
          <a:bodyPr>
            <a:noAutofit/>
          </a:bodyPr>
          <a:lstStyle>
            <a:lvl1pPr marL="0" indent="0" algn="ctr">
              <a:buNone/>
              <a:defRPr sz="1500">
                <a:solidFill>
                  <a:schemeClr val="bg1"/>
                </a:solidFill>
              </a:defRPr>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en-US" noProof="0" dirty="0"/>
              <a:t>Chapter</a:t>
            </a:r>
            <a:r>
              <a:rPr lang="de-AT" dirty="0"/>
              <a:t> </a:t>
            </a:r>
            <a:r>
              <a:rPr lang="en-US" noProof="0" dirty="0"/>
              <a:t>Subtitle</a:t>
            </a:r>
          </a:p>
        </p:txBody>
      </p:sp>
    </p:spTree>
    <p:extLst>
      <p:ext uri="{BB962C8B-B14F-4D97-AF65-F5344CB8AC3E}">
        <p14:creationId xmlns:p14="http://schemas.microsoft.com/office/powerpoint/2010/main" val="286917599"/>
      </p:ext>
    </p:extLst>
  </p:cSld>
  <p:clrMapOvr>
    <a:masterClrMapping/>
  </p:clrMapOvr>
</p:sldLayout>
</file>

<file path=ppt/slideLayouts/slideLayout181.xml><?xml version="1.0" encoding="utf-8"?>
<p:sldLayout xmlns:a="http://schemas.openxmlformats.org/drawingml/2006/main" xmlns:r="http://schemas.openxmlformats.org/officeDocument/2006/relationships" xmlns:p="http://schemas.openxmlformats.org/presentationml/2006/main" preserve="1" userDrawn="1">
  <p:cSld name="Title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590400" y="1872797"/>
            <a:ext cx="536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590400" y="2327400"/>
            <a:ext cx="11017800" cy="3663000"/>
          </a:xfrm>
        </p:spPr>
        <p:txBody>
          <a:bodyPr/>
          <a:lstStyle>
            <a:lvl1pPr>
              <a:lnSpc>
                <a:spcPts val="2600"/>
              </a:lnSpc>
              <a:defRPr sz="2133"/>
            </a:lvl1pPr>
            <a:lvl2pPr marL="453589" indent="-453589">
              <a:lnSpc>
                <a:spcPts val="2600"/>
              </a:lnSpc>
              <a:defRPr sz="2133"/>
            </a:lvl2pPr>
            <a:lvl3pPr marL="907177" indent="-453589">
              <a:lnSpc>
                <a:spcPts val="2600"/>
              </a:lnSpc>
              <a:defRPr sz="2133"/>
            </a:lvl3pPr>
            <a:lvl4pPr marL="1360766" indent="-453589">
              <a:lnSpc>
                <a:spcPts val="2600"/>
              </a:lnSpc>
              <a:defRPr sz="2133"/>
            </a:lvl4pPr>
            <a:lvl5pPr marL="1814355" indent="-453589">
              <a:lnSpc>
                <a:spcPts val="2600"/>
              </a:lnSpc>
              <a:defRPr sz="2133"/>
            </a:lvl5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el 1">
            <a:extLst>
              <a:ext uri="{FF2B5EF4-FFF2-40B4-BE49-F238E27FC236}">
                <a16:creationId xmlns:a16="http://schemas.microsoft.com/office/drawing/2014/main" id="{04946405-6429-4EE3-9329-FF6E5526F371}"/>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
        <p:nvSpPr>
          <p:cNvPr id="6" name="Textplatzhalter 5">
            <a:extLst>
              <a:ext uri="{FF2B5EF4-FFF2-40B4-BE49-F238E27FC236}">
                <a16:creationId xmlns:a16="http://schemas.microsoft.com/office/drawing/2014/main" id="{6EE0778A-932A-4793-BF0E-632C848BAD25}"/>
              </a:ext>
            </a:extLst>
          </p:cNvPr>
          <p:cNvSpPr>
            <a:spLocks noGrp="1"/>
          </p:cNvSpPr>
          <p:nvPr>
            <p:ph type="body" sz="quarter" idx="14" hasCustomPrompt="1"/>
          </p:nvPr>
        </p:nvSpPr>
        <p:spPr>
          <a:xfrm>
            <a:off x="590551" y="6165000"/>
            <a:ext cx="5364163" cy="455400"/>
          </a:xfrm>
        </p:spPr>
        <p:txBody>
          <a:bodyPr>
            <a:noAutofit/>
          </a:bodyPr>
          <a:lstStyle>
            <a:lvl1pPr>
              <a:lnSpc>
                <a:spcPts val="1351"/>
              </a:lnSpc>
              <a:defRPr sz="1000"/>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3197356782"/>
      </p:ext>
    </p:extLst>
  </p:cSld>
  <p:clrMapOvr>
    <a:masterClrMapping/>
  </p:clrMapOvr>
</p:sldLayout>
</file>

<file path=ppt/slideLayouts/slideLayout182.xml><?xml version="1.0" encoding="utf-8"?>
<p:sldLayout xmlns:a="http://schemas.openxmlformats.org/drawingml/2006/main" xmlns:r="http://schemas.openxmlformats.org/officeDocument/2006/relationships" xmlns:p="http://schemas.openxmlformats.org/presentationml/2006/main" preserve="1" userDrawn="1">
  <p:cSld name="Title + Text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590400" y="1872797"/>
            <a:ext cx="536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590400" y="2327400"/>
            <a:ext cx="5364000" cy="3663000"/>
          </a:xfrm>
        </p:spPr>
        <p:txBody>
          <a:bodyPr/>
          <a:lstStyle>
            <a:lvl1pPr>
              <a:defRPr/>
            </a:lvl1pPr>
            <a:lvl2pPr>
              <a:defRPr/>
            </a:lvl2pPr>
            <a:lvl5pPr>
              <a:defRPr/>
            </a:lvl5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0" name="Textplatzhalter 8">
            <a:extLst>
              <a:ext uri="{FF2B5EF4-FFF2-40B4-BE49-F238E27FC236}">
                <a16:creationId xmlns:a16="http://schemas.microsoft.com/office/drawing/2014/main" id="{B620B50C-303A-44DC-8838-2B1CB9466574}"/>
              </a:ext>
            </a:extLst>
          </p:cNvPr>
          <p:cNvSpPr>
            <a:spLocks noGrp="1"/>
          </p:cNvSpPr>
          <p:nvPr>
            <p:ph type="body" sz="quarter" idx="13" hasCustomPrompt="1"/>
          </p:nvPr>
        </p:nvSpPr>
        <p:spPr>
          <a:xfrm>
            <a:off x="6249600" y="2327328"/>
            <a:ext cx="5364000" cy="3663000"/>
          </a:xfrm>
        </p:spPr>
        <p:txBody>
          <a:bodyPr/>
          <a:lstStyle>
            <a:lvl1pPr>
              <a:defRPr/>
            </a:lvl1pPr>
            <a:lvl3pPr>
              <a:defRPr/>
            </a:lvl3pPr>
            <a:lvl5pPr>
              <a:defRPr/>
            </a:lvl5pPr>
          </a:lstStyle>
          <a:p>
            <a:pPr marL="0" marR="0" lvl="0" indent="0" algn="l" defTabSz="914377" rtl="0" eaLnBrk="1" fontAlgn="auto" latinLnBrk="0" hangingPunct="1">
              <a:lnSpc>
                <a:spcPts val="1851"/>
              </a:lnSpc>
              <a:spcBef>
                <a:spcPts val="0"/>
              </a:spcBef>
              <a:spcAft>
                <a:spcPts val="0"/>
              </a:spcAft>
              <a:buClrTx/>
              <a:buSzTx/>
              <a:buFont typeface="Arial" panose="020B0604020202020204" pitchFamily="34" charset="0"/>
              <a:buNone/>
              <a:tabLst/>
              <a:defRPr/>
            </a:pPr>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el 1">
            <a:extLst>
              <a:ext uri="{FF2B5EF4-FFF2-40B4-BE49-F238E27FC236}">
                <a16:creationId xmlns:a16="http://schemas.microsoft.com/office/drawing/2014/main" id="{04946405-6429-4EE3-9329-FF6E5526F371}"/>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
        <p:nvSpPr>
          <p:cNvPr id="6" name="Textplatzhalter 5">
            <a:extLst>
              <a:ext uri="{FF2B5EF4-FFF2-40B4-BE49-F238E27FC236}">
                <a16:creationId xmlns:a16="http://schemas.microsoft.com/office/drawing/2014/main" id="{6EE0778A-932A-4793-BF0E-632C848BAD25}"/>
              </a:ext>
            </a:extLst>
          </p:cNvPr>
          <p:cNvSpPr>
            <a:spLocks noGrp="1"/>
          </p:cNvSpPr>
          <p:nvPr>
            <p:ph type="body" sz="quarter" idx="14" hasCustomPrompt="1"/>
          </p:nvPr>
        </p:nvSpPr>
        <p:spPr>
          <a:xfrm>
            <a:off x="590551" y="6165000"/>
            <a:ext cx="5364163" cy="455400"/>
          </a:xfrm>
        </p:spPr>
        <p:txBody>
          <a:bodyPr>
            <a:noAutofit/>
          </a:bodyPr>
          <a:lstStyle>
            <a:lvl1pPr>
              <a:lnSpc>
                <a:spcPts val="1351"/>
              </a:lnSpc>
              <a:defRPr sz="1000"/>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3548295755"/>
      </p:ext>
    </p:extLst>
  </p:cSld>
  <p:clrMapOvr>
    <a:masterClrMapping/>
  </p:clrMapOvr>
</p:sldLayout>
</file>

<file path=ppt/slideLayouts/slideLayout183.xml><?xml version="1.0" encoding="utf-8"?>
<p:sldLayout xmlns:a="http://schemas.openxmlformats.org/drawingml/2006/main" xmlns:r="http://schemas.openxmlformats.org/officeDocument/2006/relationships" xmlns:p="http://schemas.openxmlformats.org/presentationml/2006/main" preserve="1" userDrawn="1">
  <p:cSld name="6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590400" y="6237313"/>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dirty="0"/>
              <a:t>Caption</a:t>
            </a:r>
          </a:p>
        </p:txBody>
      </p:sp>
      <p:sp>
        <p:nvSpPr>
          <p:cNvPr id="8" name="Bildplatzhalter 7">
            <a:extLst>
              <a:ext uri="{FF2B5EF4-FFF2-40B4-BE49-F238E27FC236}">
                <a16:creationId xmlns:a16="http://schemas.microsoft.com/office/drawing/2014/main" id="{E3F97B2E-B3AF-412F-8A5D-31126158717C}"/>
              </a:ext>
            </a:extLst>
          </p:cNvPr>
          <p:cNvSpPr>
            <a:spLocks noGrp="1"/>
          </p:cNvSpPr>
          <p:nvPr>
            <p:ph type="pic" sz="quarter" idx="12" hasCustomPrompt="1"/>
          </p:nvPr>
        </p:nvSpPr>
        <p:spPr>
          <a:xfrm>
            <a:off x="623094" y="1110600"/>
            <a:ext cx="3384551" cy="2313000"/>
          </a:xfrm>
        </p:spPr>
        <p:txBody>
          <a:bodyPr/>
          <a:lstStyle>
            <a:lvl1pPr>
              <a:defRPr/>
            </a:lvl1pPr>
          </a:lstStyle>
          <a:p>
            <a:r>
              <a:rPr lang="en-US" noProof="0" dirty="0"/>
              <a:t>Add Image</a:t>
            </a:r>
          </a:p>
        </p:txBody>
      </p:sp>
      <p:sp>
        <p:nvSpPr>
          <p:cNvPr id="11" name="Bildplatzhalter 7">
            <a:extLst>
              <a:ext uri="{FF2B5EF4-FFF2-40B4-BE49-F238E27FC236}">
                <a16:creationId xmlns:a16="http://schemas.microsoft.com/office/drawing/2014/main" id="{B3619771-C104-4967-8CE8-D32A6A767A69}"/>
              </a:ext>
            </a:extLst>
          </p:cNvPr>
          <p:cNvSpPr>
            <a:spLocks noGrp="1"/>
          </p:cNvSpPr>
          <p:nvPr>
            <p:ph type="pic" sz="quarter" idx="13" hasCustomPrompt="1"/>
          </p:nvPr>
        </p:nvSpPr>
        <p:spPr>
          <a:xfrm>
            <a:off x="4403726" y="1110600"/>
            <a:ext cx="3384551" cy="2313000"/>
          </a:xfrm>
        </p:spPr>
        <p:txBody>
          <a:bodyPr/>
          <a:lstStyle/>
          <a:p>
            <a:r>
              <a:rPr lang="en-US" noProof="0"/>
              <a:t>Add Image</a:t>
            </a:r>
          </a:p>
        </p:txBody>
      </p:sp>
      <p:sp>
        <p:nvSpPr>
          <p:cNvPr id="12" name="Bildplatzhalter 7">
            <a:extLst>
              <a:ext uri="{FF2B5EF4-FFF2-40B4-BE49-F238E27FC236}">
                <a16:creationId xmlns:a16="http://schemas.microsoft.com/office/drawing/2014/main" id="{EAAF7A8C-E9CD-42FC-9131-B1B15A78852D}"/>
              </a:ext>
            </a:extLst>
          </p:cNvPr>
          <p:cNvSpPr>
            <a:spLocks noGrp="1"/>
          </p:cNvSpPr>
          <p:nvPr>
            <p:ph type="pic" sz="quarter" idx="14" hasCustomPrompt="1"/>
          </p:nvPr>
        </p:nvSpPr>
        <p:spPr>
          <a:xfrm>
            <a:off x="8184357" y="1110600"/>
            <a:ext cx="3384551" cy="2313000"/>
          </a:xfrm>
        </p:spPr>
        <p:txBody>
          <a:bodyPr/>
          <a:lstStyle/>
          <a:p>
            <a:r>
              <a:rPr lang="en-US" noProof="0"/>
              <a:t>Add Image</a:t>
            </a:r>
          </a:p>
        </p:txBody>
      </p:sp>
      <p:sp>
        <p:nvSpPr>
          <p:cNvPr id="13" name="Bildplatzhalter 7">
            <a:extLst>
              <a:ext uri="{FF2B5EF4-FFF2-40B4-BE49-F238E27FC236}">
                <a16:creationId xmlns:a16="http://schemas.microsoft.com/office/drawing/2014/main" id="{8EA1D059-7D13-4EEF-9BA9-6012929D6894}"/>
              </a:ext>
            </a:extLst>
          </p:cNvPr>
          <p:cNvSpPr>
            <a:spLocks noGrp="1"/>
          </p:cNvSpPr>
          <p:nvPr>
            <p:ph type="pic" sz="quarter" idx="15" hasCustomPrompt="1"/>
          </p:nvPr>
        </p:nvSpPr>
        <p:spPr>
          <a:xfrm>
            <a:off x="623094" y="3861000"/>
            <a:ext cx="3384551" cy="2313000"/>
          </a:xfrm>
        </p:spPr>
        <p:txBody>
          <a:bodyPr/>
          <a:lstStyle/>
          <a:p>
            <a:r>
              <a:rPr lang="en-US" noProof="0"/>
              <a:t>Add Image</a:t>
            </a:r>
          </a:p>
        </p:txBody>
      </p:sp>
      <p:sp>
        <p:nvSpPr>
          <p:cNvPr id="14" name="Bildplatzhalter 7">
            <a:extLst>
              <a:ext uri="{FF2B5EF4-FFF2-40B4-BE49-F238E27FC236}">
                <a16:creationId xmlns:a16="http://schemas.microsoft.com/office/drawing/2014/main" id="{3F531061-ABBF-4531-8358-93F39A4E83CD}"/>
              </a:ext>
            </a:extLst>
          </p:cNvPr>
          <p:cNvSpPr>
            <a:spLocks noGrp="1"/>
          </p:cNvSpPr>
          <p:nvPr>
            <p:ph type="pic" sz="quarter" idx="16" hasCustomPrompt="1"/>
          </p:nvPr>
        </p:nvSpPr>
        <p:spPr>
          <a:xfrm>
            <a:off x="4403726" y="3861000"/>
            <a:ext cx="3384551" cy="2313000"/>
          </a:xfrm>
        </p:spPr>
        <p:txBody>
          <a:bodyPr/>
          <a:lstStyle/>
          <a:p>
            <a:r>
              <a:rPr lang="en-US" noProof="0"/>
              <a:t>Add Image</a:t>
            </a:r>
          </a:p>
        </p:txBody>
      </p:sp>
      <p:sp>
        <p:nvSpPr>
          <p:cNvPr id="15" name="Bildplatzhalter 7">
            <a:extLst>
              <a:ext uri="{FF2B5EF4-FFF2-40B4-BE49-F238E27FC236}">
                <a16:creationId xmlns:a16="http://schemas.microsoft.com/office/drawing/2014/main" id="{1E2387E5-F9E6-4485-8261-961CB0903140}"/>
              </a:ext>
            </a:extLst>
          </p:cNvPr>
          <p:cNvSpPr>
            <a:spLocks noGrp="1"/>
          </p:cNvSpPr>
          <p:nvPr>
            <p:ph type="pic" sz="quarter" idx="17" hasCustomPrompt="1"/>
          </p:nvPr>
        </p:nvSpPr>
        <p:spPr>
          <a:xfrm>
            <a:off x="8184357" y="3861000"/>
            <a:ext cx="3384551" cy="2313000"/>
          </a:xfrm>
        </p:spPr>
        <p:txBody>
          <a:bodyPr/>
          <a:lstStyle/>
          <a:p>
            <a:r>
              <a:rPr lang="en-US" noProof="0"/>
              <a:t>Add Image</a:t>
            </a:r>
          </a:p>
        </p:txBody>
      </p:sp>
      <p:sp>
        <p:nvSpPr>
          <p:cNvPr id="16" name="Textplatzhalter 4">
            <a:extLst>
              <a:ext uri="{FF2B5EF4-FFF2-40B4-BE49-F238E27FC236}">
                <a16:creationId xmlns:a16="http://schemas.microsoft.com/office/drawing/2014/main" id="{4F13C95D-47FB-4B84-9C64-194B515968FC}"/>
              </a:ext>
            </a:extLst>
          </p:cNvPr>
          <p:cNvSpPr>
            <a:spLocks noGrp="1"/>
          </p:cNvSpPr>
          <p:nvPr>
            <p:ph type="body" sz="quarter" idx="18" hasCustomPrompt="1"/>
          </p:nvPr>
        </p:nvSpPr>
        <p:spPr>
          <a:xfrm>
            <a:off x="590400" y="3501008"/>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dirty="0"/>
              <a:t>Caption</a:t>
            </a:r>
          </a:p>
        </p:txBody>
      </p:sp>
      <p:sp>
        <p:nvSpPr>
          <p:cNvPr id="17" name="Textplatzhalter 4">
            <a:extLst>
              <a:ext uri="{FF2B5EF4-FFF2-40B4-BE49-F238E27FC236}">
                <a16:creationId xmlns:a16="http://schemas.microsoft.com/office/drawing/2014/main" id="{22B4C4DC-2824-4AA7-A434-E1CB7029143D}"/>
              </a:ext>
            </a:extLst>
          </p:cNvPr>
          <p:cNvSpPr>
            <a:spLocks noGrp="1"/>
          </p:cNvSpPr>
          <p:nvPr>
            <p:ph type="body" sz="quarter" idx="19" hasCustomPrompt="1"/>
          </p:nvPr>
        </p:nvSpPr>
        <p:spPr>
          <a:xfrm>
            <a:off x="4359000" y="3501008"/>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dirty="0"/>
              <a:t>Caption</a:t>
            </a:r>
          </a:p>
        </p:txBody>
      </p:sp>
      <p:sp>
        <p:nvSpPr>
          <p:cNvPr id="18" name="Textplatzhalter 4">
            <a:extLst>
              <a:ext uri="{FF2B5EF4-FFF2-40B4-BE49-F238E27FC236}">
                <a16:creationId xmlns:a16="http://schemas.microsoft.com/office/drawing/2014/main" id="{431A6461-DB7D-4C02-BD54-EC13C6C61981}"/>
              </a:ext>
            </a:extLst>
          </p:cNvPr>
          <p:cNvSpPr>
            <a:spLocks noGrp="1"/>
          </p:cNvSpPr>
          <p:nvPr>
            <p:ph type="body" sz="quarter" idx="20" hasCustomPrompt="1"/>
          </p:nvPr>
        </p:nvSpPr>
        <p:spPr>
          <a:xfrm>
            <a:off x="8127600" y="3501008"/>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a:t>Caption</a:t>
            </a:r>
          </a:p>
        </p:txBody>
      </p:sp>
      <p:sp>
        <p:nvSpPr>
          <p:cNvPr id="19" name="Textplatzhalter 4">
            <a:extLst>
              <a:ext uri="{FF2B5EF4-FFF2-40B4-BE49-F238E27FC236}">
                <a16:creationId xmlns:a16="http://schemas.microsoft.com/office/drawing/2014/main" id="{9E186AF5-D057-4662-99A5-C5B72C102263}"/>
              </a:ext>
            </a:extLst>
          </p:cNvPr>
          <p:cNvSpPr>
            <a:spLocks noGrp="1"/>
          </p:cNvSpPr>
          <p:nvPr>
            <p:ph type="body" sz="quarter" idx="21" hasCustomPrompt="1"/>
          </p:nvPr>
        </p:nvSpPr>
        <p:spPr>
          <a:xfrm>
            <a:off x="4359000" y="6237313"/>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a:t>Caption</a:t>
            </a:r>
          </a:p>
        </p:txBody>
      </p:sp>
      <p:sp>
        <p:nvSpPr>
          <p:cNvPr id="20" name="Textplatzhalter 4">
            <a:extLst>
              <a:ext uri="{FF2B5EF4-FFF2-40B4-BE49-F238E27FC236}">
                <a16:creationId xmlns:a16="http://schemas.microsoft.com/office/drawing/2014/main" id="{FE28F596-0477-4144-9033-0F83600D5173}"/>
              </a:ext>
            </a:extLst>
          </p:cNvPr>
          <p:cNvSpPr>
            <a:spLocks noGrp="1"/>
          </p:cNvSpPr>
          <p:nvPr>
            <p:ph type="body" sz="quarter" idx="22" hasCustomPrompt="1"/>
          </p:nvPr>
        </p:nvSpPr>
        <p:spPr>
          <a:xfrm>
            <a:off x="8127600" y="6237313"/>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a:t>Caption</a:t>
            </a:r>
          </a:p>
        </p:txBody>
      </p:sp>
    </p:spTree>
    <p:extLst>
      <p:ext uri="{BB962C8B-B14F-4D97-AF65-F5344CB8AC3E}">
        <p14:creationId xmlns:p14="http://schemas.microsoft.com/office/powerpoint/2010/main" val="3603224750"/>
      </p:ext>
    </p:extLst>
  </p:cSld>
  <p:clrMapOvr>
    <a:masterClrMapping/>
  </p:clrMapOvr>
</p:sldLayout>
</file>

<file path=ppt/slideLayouts/slideLayout184.xml><?xml version="1.0" encoding="utf-8"?>
<p:sldLayout xmlns:a="http://schemas.openxmlformats.org/drawingml/2006/main" xmlns:r="http://schemas.openxmlformats.org/officeDocument/2006/relationships" xmlns:p="http://schemas.openxmlformats.org/presentationml/2006/main" preserve="1" userDrawn="1">
  <p:cSld name="Title + 2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7" name="Bildplatzhalter 7">
            <a:extLst>
              <a:ext uri="{FF2B5EF4-FFF2-40B4-BE49-F238E27FC236}">
                <a16:creationId xmlns:a16="http://schemas.microsoft.com/office/drawing/2014/main" id="{9B27A2E0-7828-42CC-94F2-52AC0B1B20E9}"/>
              </a:ext>
            </a:extLst>
          </p:cNvPr>
          <p:cNvSpPr>
            <a:spLocks noGrp="1"/>
          </p:cNvSpPr>
          <p:nvPr>
            <p:ph type="pic" sz="quarter" idx="12" hasCustomPrompt="1"/>
          </p:nvPr>
        </p:nvSpPr>
        <p:spPr>
          <a:xfrm>
            <a:off x="623093" y="1904399"/>
            <a:ext cx="5272200" cy="4343400"/>
          </a:xfrm>
        </p:spPr>
        <p:txBody>
          <a:bodyPr/>
          <a:lstStyle/>
          <a:p>
            <a:r>
              <a:rPr lang="en-US" noProof="0" dirty="0"/>
              <a:t>Add Image</a:t>
            </a:r>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6287400" y="1904399"/>
            <a:ext cx="5272200" cy="4343400"/>
          </a:xfrm>
        </p:spPr>
        <p:txBody>
          <a:bodyPr/>
          <a:lstStyle/>
          <a:p>
            <a:r>
              <a:rPr lang="en-US" noProof="0"/>
              <a:t>Add Image</a:t>
            </a:r>
          </a:p>
        </p:txBody>
      </p:sp>
      <p:sp>
        <p:nvSpPr>
          <p:cNvPr id="5" name="Titel 4">
            <a:extLst>
              <a:ext uri="{FF2B5EF4-FFF2-40B4-BE49-F238E27FC236}">
                <a16:creationId xmlns:a16="http://schemas.microsoft.com/office/drawing/2014/main" id="{FBDA83D7-ED1C-407C-95EF-259295D21892}"/>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Tree>
    <p:extLst>
      <p:ext uri="{BB962C8B-B14F-4D97-AF65-F5344CB8AC3E}">
        <p14:creationId xmlns:p14="http://schemas.microsoft.com/office/powerpoint/2010/main" val="1469601725"/>
      </p:ext>
    </p:extLst>
  </p:cSld>
  <p:clrMapOvr>
    <a:masterClrMapping/>
  </p:clrMapOvr>
</p:sldLayout>
</file>

<file path=ppt/slideLayouts/slideLayout185.xml><?xml version="1.0" encoding="utf-8"?>
<p:sldLayout xmlns:a="http://schemas.openxmlformats.org/drawingml/2006/main" xmlns:r="http://schemas.openxmlformats.org/officeDocument/2006/relationships" xmlns:p="http://schemas.openxmlformats.org/presentationml/2006/main" preserve="1" userDrawn="1">
  <p:cSld name="Title + Text + Image">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6287400" y="1904399"/>
            <a:ext cx="5272200" cy="3810855"/>
          </a:xfrm>
        </p:spPr>
        <p:txBody>
          <a:bodyPr/>
          <a:lstStyle>
            <a:lvl1pPr>
              <a:defRPr/>
            </a:lvl1p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590400" y="1872797"/>
            <a:ext cx="536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a:t>
            </a:r>
            <a:r>
              <a:rPr lang="de-DE" dirty="0" err="1"/>
              <a:t>Subtitle</a:t>
            </a:r>
            <a:endParaRPr lang="de-DE" dirty="0"/>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590400" y="2327400"/>
            <a:ext cx="5364000" cy="366300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9" name="Textplatzhalter 4">
            <a:extLst>
              <a:ext uri="{FF2B5EF4-FFF2-40B4-BE49-F238E27FC236}">
                <a16:creationId xmlns:a16="http://schemas.microsoft.com/office/drawing/2014/main" id="{4359674F-CF32-4FA5-9124-DD44149261BE}"/>
              </a:ext>
            </a:extLst>
          </p:cNvPr>
          <p:cNvSpPr>
            <a:spLocks noGrp="1"/>
          </p:cNvSpPr>
          <p:nvPr>
            <p:ph type="body" sz="quarter" idx="18" hasCustomPrompt="1"/>
          </p:nvPr>
        </p:nvSpPr>
        <p:spPr>
          <a:xfrm>
            <a:off x="6240016" y="5823266"/>
            <a:ext cx="536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dirty="0"/>
              <a:t>Caption</a:t>
            </a:r>
          </a:p>
        </p:txBody>
      </p:sp>
      <p:sp>
        <p:nvSpPr>
          <p:cNvPr id="4" name="Titel 3">
            <a:extLst>
              <a:ext uri="{FF2B5EF4-FFF2-40B4-BE49-F238E27FC236}">
                <a16:creationId xmlns:a16="http://schemas.microsoft.com/office/drawing/2014/main" id="{25D6EFE5-C676-44A1-95E3-7BF41C1B224B}"/>
              </a:ext>
            </a:extLst>
          </p:cNvPr>
          <p:cNvSpPr>
            <a:spLocks noGrp="1"/>
          </p:cNvSpPr>
          <p:nvPr>
            <p:ph type="title" hasCustomPrompt="1"/>
          </p:nvPr>
        </p:nvSpPr>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798E3C2C-C457-4971-B195-C7CE1F91188A}"/>
              </a:ext>
            </a:extLst>
          </p:cNvPr>
          <p:cNvSpPr>
            <a:spLocks noGrp="1"/>
          </p:cNvSpPr>
          <p:nvPr>
            <p:ph type="body" sz="quarter" idx="14" hasCustomPrompt="1"/>
          </p:nvPr>
        </p:nvSpPr>
        <p:spPr>
          <a:xfrm>
            <a:off x="590551" y="6165000"/>
            <a:ext cx="5364163" cy="455400"/>
          </a:xfrm>
        </p:spPr>
        <p:txBody>
          <a:bodyPr>
            <a:noAutofit/>
          </a:bodyPr>
          <a:lstStyle>
            <a:lvl1pPr>
              <a:lnSpc>
                <a:spcPts val="1351"/>
              </a:lnSpc>
              <a:defRPr sz="1333"/>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917952263"/>
      </p:ext>
    </p:extLst>
  </p:cSld>
  <p:clrMapOvr>
    <a:masterClrMapping/>
  </p:clrMapOvr>
</p:sldLayout>
</file>

<file path=ppt/slideLayouts/slideLayout186.xml><?xml version="1.0" encoding="utf-8"?>
<p:sldLayout xmlns:a="http://schemas.openxmlformats.org/drawingml/2006/main" xmlns:r="http://schemas.openxmlformats.org/officeDocument/2006/relationships" xmlns:p="http://schemas.openxmlformats.org/presentationml/2006/main" preserve="1" userDrawn="1">
  <p:cSld name="Title + Image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622800" y="1904399"/>
            <a:ext cx="5272200" cy="3810855"/>
          </a:xfrm>
        </p:spPr>
        <p:txBody>
          <a:body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6249600" y="1872797"/>
            <a:ext cx="536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6249600" y="2327400"/>
            <a:ext cx="5364000" cy="3663000"/>
          </a:xfrm>
        </p:spPr>
        <p:txBody>
          <a:bodyPr/>
          <a:lstStyle>
            <a:lvl1pPr>
              <a:defRPr/>
            </a:lvl1pPr>
            <a:lvl4pPr>
              <a:defRPr/>
            </a:lvl4pPr>
          </a:lstStyle>
          <a:p>
            <a:pPr lvl="0"/>
            <a:r>
              <a:rPr lang="en-US" noProof="0" dirty="0"/>
              <a:t>First Level (Running Text)</a:t>
            </a:r>
          </a:p>
          <a:p>
            <a:pPr lvl="1"/>
            <a:r>
              <a:rPr lang="en-US" noProof="0" dirty="0"/>
              <a:t>Second Level</a:t>
            </a:r>
          </a:p>
          <a:p>
            <a:pPr lvl="2"/>
            <a:r>
              <a:rPr lang="en-US" noProof="0" dirty="0"/>
              <a:t>Third Ebene</a:t>
            </a:r>
          </a:p>
          <a:p>
            <a:pPr lvl="3"/>
            <a:r>
              <a:rPr lang="en-US" noProof="0" dirty="0"/>
              <a:t>Fourth Ebene</a:t>
            </a:r>
          </a:p>
          <a:p>
            <a:pPr lvl="4"/>
            <a:r>
              <a:rPr lang="en-US" noProof="0" dirty="0"/>
              <a:t>Fifth Ebene</a:t>
            </a:r>
          </a:p>
        </p:txBody>
      </p:sp>
      <p:sp>
        <p:nvSpPr>
          <p:cNvPr id="4" name="Titel 3">
            <a:extLst>
              <a:ext uri="{FF2B5EF4-FFF2-40B4-BE49-F238E27FC236}">
                <a16:creationId xmlns:a16="http://schemas.microsoft.com/office/drawing/2014/main" id="{3BB9C48B-306B-4B7C-AF00-BA6C2F3CB515}"/>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E54D6B9B-188A-4CB1-80C1-74394219DCF1}"/>
              </a:ext>
            </a:extLst>
          </p:cNvPr>
          <p:cNvSpPr>
            <a:spLocks noGrp="1"/>
          </p:cNvSpPr>
          <p:nvPr>
            <p:ph type="body" sz="quarter" idx="14" hasCustomPrompt="1"/>
          </p:nvPr>
        </p:nvSpPr>
        <p:spPr>
          <a:xfrm>
            <a:off x="590551" y="6165000"/>
            <a:ext cx="5364163" cy="455400"/>
          </a:xfrm>
        </p:spPr>
        <p:txBody>
          <a:bodyPr>
            <a:noAutofit/>
          </a:bodyPr>
          <a:lstStyle>
            <a:lvl1pPr>
              <a:lnSpc>
                <a:spcPts val="1351"/>
              </a:lnSpc>
              <a:defRPr sz="1333"/>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1532220384"/>
      </p:ext>
    </p:extLst>
  </p:cSld>
  <p:clrMapOvr>
    <a:masterClrMapping/>
  </p:clrMapOvr>
</p:sldLayout>
</file>

<file path=ppt/slideLayouts/slideLayout187.xml><?xml version="1.0" encoding="utf-8"?>
<p:sldLayout xmlns:a="http://schemas.openxmlformats.org/drawingml/2006/main" xmlns:r="http://schemas.openxmlformats.org/officeDocument/2006/relationships" xmlns:p="http://schemas.openxmlformats.org/presentationml/2006/main" preserve="1" userDrawn="1">
  <p:cSld name="Title + Text + 2 Images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4404601" y="1904400"/>
            <a:ext cx="3384551" cy="2008800"/>
          </a:xfrm>
        </p:spPr>
        <p:txBody>
          <a:bodyPr/>
          <a:lstStyle>
            <a:lvl1pPr>
              <a:defRPr/>
            </a:lvl1pPr>
          </a:lstStyle>
          <a:p>
            <a:r>
              <a:rPr lang="de-AT"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590400" y="1872797"/>
            <a:ext cx="347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590400" y="2327400"/>
            <a:ext cx="3474000" cy="3663000"/>
          </a:xfrm>
        </p:spPr>
        <p:txBody>
          <a:bodyPr/>
          <a:lstStyle>
            <a:lvl1pPr>
              <a:defRPr/>
            </a:lvl1pPr>
            <a:lvl2pPr>
              <a:defRPr/>
            </a:lvl2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3" name="Textplatzhalter 8">
            <a:extLst>
              <a:ext uri="{FF2B5EF4-FFF2-40B4-BE49-F238E27FC236}">
                <a16:creationId xmlns:a16="http://schemas.microsoft.com/office/drawing/2014/main" id="{304CC4E7-09DC-4998-BCFA-AD280A0B1D97}"/>
              </a:ext>
            </a:extLst>
          </p:cNvPr>
          <p:cNvSpPr>
            <a:spLocks noGrp="1"/>
          </p:cNvSpPr>
          <p:nvPr>
            <p:ph type="body" sz="quarter" idx="19" hasCustomPrompt="1"/>
          </p:nvPr>
        </p:nvSpPr>
        <p:spPr>
          <a:xfrm>
            <a:off x="8127000" y="2327400"/>
            <a:ext cx="3474000" cy="366300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4" name="Bildplatzhalter 7">
            <a:extLst>
              <a:ext uri="{FF2B5EF4-FFF2-40B4-BE49-F238E27FC236}">
                <a16:creationId xmlns:a16="http://schemas.microsoft.com/office/drawing/2014/main" id="{12AEE0D9-326B-43F0-8F21-F85ED918A673}"/>
              </a:ext>
            </a:extLst>
          </p:cNvPr>
          <p:cNvSpPr>
            <a:spLocks noGrp="1"/>
          </p:cNvSpPr>
          <p:nvPr>
            <p:ph type="pic" sz="quarter" idx="20" hasCustomPrompt="1"/>
          </p:nvPr>
        </p:nvSpPr>
        <p:spPr>
          <a:xfrm>
            <a:off x="4404601" y="4165200"/>
            <a:ext cx="3384551" cy="2008800"/>
          </a:xfrm>
        </p:spPr>
        <p:txBody>
          <a:bodyPr/>
          <a:lstStyle>
            <a:lvl1pPr>
              <a:defRPr/>
            </a:lvl1pPr>
          </a:lstStyle>
          <a:p>
            <a:r>
              <a:rPr lang="de-AT" dirty="0"/>
              <a:t>Add Image</a:t>
            </a:r>
          </a:p>
        </p:txBody>
      </p:sp>
      <p:sp>
        <p:nvSpPr>
          <p:cNvPr id="4" name="Titel 3">
            <a:extLst>
              <a:ext uri="{FF2B5EF4-FFF2-40B4-BE49-F238E27FC236}">
                <a16:creationId xmlns:a16="http://schemas.microsoft.com/office/drawing/2014/main" id="{FA554AB9-2B77-4A5E-8DE0-C5B9338233CD}"/>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
        <p:nvSpPr>
          <p:cNvPr id="9" name="Textplatzhalter 5">
            <a:extLst>
              <a:ext uri="{FF2B5EF4-FFF2-40B4-BE49-F238E27FC236}">
                <a16:creationId xmlns:a16="http://schemas.microsoft.com/office/drawing/2014/main" id="{3135ED04-BF59-4DF8-B4BE-86B8797144EE}"/>
              </a:ext>
            </a:extLst>
          </p:cNvPr>
          <p:cNvSpPr>
            <a:spLocks noGrp="1"/>
          </p:cNvSpPr>
          <p:nvPr>
            <p:ph type="body" sz="quarter" idx="14" hasCustomPrompt="1"/>
          </p:nvPr>
        </p:nvSpPr>
        <p:spPr>
          <a:xfrm>
            <a:off x="590552" y="6165000"/>
            <a:ext cx="3473849" cy="455400"/>
          </a:xfrm>
        </p:spPr>
        <p:txBody>
          <a:bodyPr>
            <a:noAutofit/>
          </a:bodyPr>
          <a:lstStyle>
            <a:lvl1pPr>
              <a:lnSpc>
                <a:spcPts val="1351"/>
              </a:lnSpc>
              <a:defRPr sz="1333"/>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1015682474"/>
      </p:ext>
    </p:extLst>
  </p:cSld>
  <p:clrMapOvr>
    <a:masterClrMapping/>
  </p:clrMapOvr>
</p:sldLayout>
</file>

<file path=ppt/slideLayouts/slideLayout188.xml><?xml version="1.0" encoding="utf-8"?>
<p:sldLayout xmlns:a="http://schemas.openxmlformats.org/drawingml/2006/main" xmlns:r="http://schemas.openxmlformats.org/officeDocument/2006/relationships" xmlns:p="http://schemas.openxmlformats.org/presentationml/2006/main" preserve="1" userDrawn="1">
  <p:cSld name="Full Image Slide">
    <p:spTree>
      <p:nvGrpSpPr>
        <p:cNvPr id="1" name=""/>
        <p:cNvGrpSpPr/>
        <p:nvPr/>
      </p:nvGrpSpPr>
      <p:grpSpPr>
        <a:xfrm>
          <a:off x="0" y="0"/>
          <a:ext cx="0" cy="0"/>
          <a:chOff x="0" y="0"/>
          <a:chExt cx="0" cy="0"/>
        </a:xfrm>
      </p:grpSpPr>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0" y="452669"/>
            <a:ext cx="12192000" cy="6405331"/>
          </a:xfrm>
          <a:solidFill>
            <a:schemeClr val="bg1">
              <a:lumMod val="50000"/>
              <a:alpha val="50000"/>
            </a:schemeClr>
          </a:solidFill>
        </p:spPr>
        <p:txBody>
          <a:bodyPr anchor="t" anchorCtr="0"/>
          <a:lstStyle>
            <a:lvl1pPr algn="ctr">
              <a:lnSpc>
                <a:spcPct val="150000"/>
              </a:lnSpc>
              <a:spcBef>
                <a:spcPts val="0"/>
              </a:spcBef>
              <a:defRPr sz="4000">
                <a:solidFill>
                  <a:schemeClr val="bg1"/>
                </a:solidFill>
              </a:defRPr>
            </a:lvl1pPr>
          </a:lstStyle>
          <a:p>
            <a:r>
              <a:rPr lang="en-US" noProof="0" dirty="0"/>
              <a:t>Insert Background Image </a:t>
            </a:r>
          </a:p>
        </p:txBody>
      </p:sp>
      <p:sp>
        <p:nvSpPr>
          <p:cNvPr id="5" name="Textplatzhalter 4">
            <a:extLst>
              <a:ext uri="{FF2B5EF4-FFF2-40B4-BE49-F238E27FC236}">
                <a16:creationId xmlns:a16="http://schemas.microsoft.com/office/drawing/2014/main" id="{BD79F90D-3491-43D5-A790-90072FE11986}"/>
              </a:ext>
            </a:extLst>
          </p:cNvPr>
          <p:cNvSpPr>
            <a:spLocks noGrp="1"/>
          </p:cNvSpPr>
          <p:nvPr>
            <p:ph type="body" sz="quarter" idx="19" hasCustomPrompt="1"/>
          </p:nvPr>
        </p:nvSpPr>
        <p:spPr>
          <a:xfrm>
            <a:off x="0" y="5124600"/>
            <a:ext cx="12192000" cy="1733400"/>
          </a:xfrm>
          <a:blipFill>
            <a:blip r:embed="rId2"/>
            <a:stretch>
              <a:fillRect/>
            </a:stretch>
          </a:blipFill>
        </p:spPr>
        <p:txBody>
          <a:bodyPr/>
          <a:lstStyle>
            <a:lvl1pPr>
              <a:lnSpc>
                <a:spcPts val="0"/>
              </a:lnSpc>
              <a:defRPr/>
            </a:lvl1pPr>
          </a:lstStyle>
          <a:p>
            <a:pPr lvl="0"/>
            <a:r>
              <a:rPr lang="de-AT" dirty="0"/>
              <a:t> </a:t>
            </a:r>
          </a:p>
        </p:txBody>
      </p:sp>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8" name="Textplatzhalter 4">
            <a:extLst>
              <a:ext uri="{FF2B5EF4-FFF2-40B4-BE49-F238E27FC236}">
                <a16:creationId xmlns:a16="http://schemas.microsoft.com/office/drawing/2014/main" id="{660E39D6-6B5D-455A-A188-1048C3C9BC32}"/>
              </a:ext>
            </a:extLst>
          </p:cNvPr>
          <p:cNvSpPr>
            <a:spLocks noGrp="1"/>
          </p:cNvSpPr>
          <p:nvPr>
            <p:ph type="body" sz="quarter" idx="18" hasCustomPrompt="1"/>
          </p:nvPr>
        </p:nvSpPr>
        <p:spPr>
          <a:xfrm>
            <a:off x="590400" y="6093296"/>
            <a:ext cx="3465000" cy="378341"/>
          </a:xfrm>
        </p:spPr>
        <p:txBody>
          <a:bodyPr wrap="none">
            <a:noAutofit/>
          </a:bodyPr>
          <a:lstStyle>
            <a:lvl1pPr>
              <a:lnSpc>
                <a:spcPts val="1351"/>
              </a:lnSpc>
              <a:defRPr sz="1333" b="1">
                <a:solidFill>
                  <a:schemeClr val="bg1"/>
                </a:solidFill>
              </a:defRPr>
            </a:lvl1pPr>
            <a:lvl2pPr marL="0" indent="0">
              <a:lnSpc>
                <a:spcPts val="1351"/>
              </a:lnSpc>
              <a:buFontTx/>
              <a:buNone/>
              <a:defRPr sz="1333" b="0">
                <a:solidFill>
                  <a:schemeClr val="bg1"/>
                </a:solidFill>
              </a:defRPr>
            </a:lvl2pPr>
            <a:lvl3pPr marL="0" indent="0">
              <a:lnSpc>
                <a:spcPts val="1351"/>
              </a:lnSpc>
              <a:buFontTx/>
              <a:buNone/>
              <a:defRPr sz="1000" b="0">
                <a:solidFill>
                  <a:schemeClr val="bg1"/>
                </a:solidFill>
              </a:defRPr>
            </a:lvl3pPr>
            <a:lvl4pPr marL="0" indent="0">
              <a:lnSpc>
                <a:spcPts val="1351"/>
              </a:lnSpc>
              <a:buFontTx/>
              <a:buNone/>
              <a:defRPr sz="1000" b="0">
                <a:solidFill>
                  <a:schemeClr val="bg1"/>
                </a:solidFill>
              </a:defRPr>
            </a:lvl4pPr>
            <a:lvl5pPr marL="0" indent="0">
              <a:lnSpc>
                <a:spcPts val="1351"/>
              </a:lnSpc>
              <a:buFontTx/>
              <a:buNone/>
              <a:defRPr sz="1000" b="0">
                <a:solidFill>
                  <a:schemeClr val="bg1"/>
                </a:solidFill>
              </a:defRPr>
            </a:lvl5pPr>
            <a:lvl6pPr marL="2285943" indent="0">
              <a:buNone/>
              <a:defRPr/>
            </a:lvl6pPr>
          </a:lstStyle>
          <a:p>
            <a:pPr lvl="0"/>
            <a:r>
              <a:rPr lang="en-US" noProof="0" dirty="0"/>
              <a:t>First Level (Strong)</a:t>
            </a:r>
          </a:p>
          <a:p>
            <a:pPr lvl="1"/>
            <a:r>
              <a:rPr lang="en-US" noProof="0" dirty="0"/>
              <a:t>Second Level (Text)</a:t>
            </a:r>
          </a:p>
        </p:txBody>
      </p:sp>
    </p:spTree>
    <p:extLst>
      <p:ext uri="{BB962C8B-B14F-4D97-AF65-F5344CB8AC3E}">
        <p14:creationId xmlns:p14="http://schemas.microsoft.com/office/powerpoint/2010/main" val="440318667"/>
      </p:ext>
    </p:extLst>
  </p:cSld>
  <p:clrMapOvr>
    <a:masterClrMapping/>
  </p:clrMapOvr>
</p:sldLayout>
</file>

<file path=ppt/slideLayouts/slideLayout189.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E621380A-5FB6-4DFB-922D-CC92A7225688}"/>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Tree>
    <p:extLst>
      <p:ext uri="{BB962C8B-B14F-4D97-AF65-F5344CB8AC3E}">
        <p14:creationId xmlns:p14="http://schemas.microsoft.com/office/powerpoint/2010/main" val="255674745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609600" y="6356351"/>
            <a:ext cx="2844800" cy="365125"/>
          </a:xfrm>
          <a:prstGeom prst="rect">
            <a:avLst/>
          </a:prstGeom>
        </p:spPr>
        <p:txBody>
          <a:bodyPr/>
          <a:lstStyle/>
          <a:p>
            <a:r>
              <a:rPr lang="en-US"/>
              <a:t>12/15/21</a:t>
            </a:r>
          </a:p>
        </p:txBody>
      </p:sp>
      <p:sp>
        <p:nvSpPr>
          <p:cNvPr id="6" name="Footer Placeholder 5"/>
          <p:cNvSpPr>
            <a:spLocks noGrp="1"/>
          </p:cNvSpPr>
          <p:nvPr>
            <p:ph type="ftr" sz="quarter" idx="11"/>
          </p:nvPr>
        </p:nvSpPr>
        <p:spPr>
          <a:xfrm>
            <a:off x="4165600" y="6356351"/>
            <a:ext cx="3860800" cy="365125"/>
          </a:xfrm>
          <a:prstGeom prst="rect">
            <a:avLst/>
          </a:prstGeom>
        </p:spPr>
        <p:txBody>
          <a:bodyPr/>
          <a:lstStyle/>
          <a:p>
            <a:r>
              <a:rPr lang="en-US"/>
              <a:t>Snowmass Agora: Linear Colliders</a:t>
            </a:r>
          </a:p>
        </p:txBody>
      </p:sp>
      <p:sp>
        <p:nvSpPr>
          <p:cNvPr id="7" name="Slide Number Placeholder 6"/>
          <p:cNvSpPr>
            <a:spLocks noGrp="1"/>
          </p:cNvSpPr>
          <p:nvPr>
            <p:ph type="sldNum" sz="quarter" idx="12"/>
          </p:nvPr>
        </p:nvSpPr>
        <p:spPr>
          <a:xfrm>
            <a:off x="8737600" y="6356351"/>
            <a:ext cx="2844800" cy="365125"/>
          </a:xfrm>
          <a:prstGeom prst="rect">
            <a:avLst/>
          </a:prstGeom>
        </p:spPr>
        <p:txBody>
          <a:bodyPr/>
          <a:lstStyle/>
          <a:p>
            <a:fld id="{4A89032D-4BF8-2E4C-A9D5-B04F356B7598}" type="slidenum">
              <a:rPr lang="en-US" smtClean="0"/>
              <a:t>‹#›</a:t>
            </a:fld>
            <a:endParaRPr lang="en-US"/>
          </a:p>
        </p:txBody>
      </p:sp>
    </p:spTree>
    <p:extLst>
      <p:ext uri="{BB962C8B-B14F-4D97-AF65-F5344CB8AC3E}">
        <p14:creationId xmlns:p14="http://schemas.microsoft.com/office/powerpoint/2010/main" val="301786902"/>
      </p:ext>
    </p:extLst>
  </p:cSld>
  <p:clrMapOvr>
    <a:masterClrMapping/>
  </p:clrMapOvr>
</p:sldLayout>
</file>

<file path=ppt/slideLayouts/slideLayout190.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lgn="l">
              <a:defRPr/>
            </a:lvl1pPr>
          </a:lstStyle>
          <a:p>
            <a:r>
              <a:rPr kumimoji="0" lang="en-US"/>
              <a:t>Click to edit Master title style</a:t>
            </a:r>
          </a:p>
        </p:txBody>
      </p:sp>
      <p:sp>
        <p:nvSpPr>
          <p:cNvPr id="3" name="Espace réservé du contenu 2"/>
          <p:cNvSpPr>
            <a:spLocks noGrp="1"/>
          </p:cNvSpPr>
          <p:nvPr>
            <p:ph idx="1"/>
          </p:nvPr>
        </p:nvSpPr>
        <p:spPr/>
        <p:txBody>
          <a:bodyPr/>
          <a:lstStyle/>
          <a:p>
            <a:pPr lvl="0" eaLnBrk="1" latinLnBrk="0" hangingPunct="1"/>
            <a:r>
              <a:rPr lang="en-US" dirty="0"/>
              <a:t>Click to edit Master text styles</a:t>
            </a:r>
          </a:p>
          <a:p>
            <a:pPr lvl="1" eaLnBrk="1" latinLnBrk="0" hangingPunct="1"/>
            <a:r>
              <a:rPr lang="en-US" dirty="0"/>
              <a:t>Second level</a:t>
            </a:r>
          </a:p>
          <a:p>
            <a:pPr lvl="2" eaLnBrk="1" latinLnBrk="0" hangingPunct="1"/>
            <a:r>
              <a:rPr lang="en-US" dirty="0"/>
              <a:t>Third level</a:t>
            </a:r>
          </a:p>
          <a:p>
            <a:pPr lvl="3" eaLnBrk="1" latinLnBrk="0" hangingPunct="1"/>
            <a:r>
              <a:rPr lang="en-US" dirty="0"/>
              <a:t>Fourth level</a:t>
            </a:r>
          </a:p>
          <a:p>
            <a:pPr lvl="4" eaLnBrk="1" latinLnBrk="0" hangingPunct="1"/>
            <a:r>
              <a:rPr lang="en-US" dirty="0"/>
              <a:t>Fifth level</a:t>
            </a:r>
            <a:endParaRPr kumimoji="0" lang="en-US" dirty="0"/>
          </a:p>
        </p:txBody>
      </p:sp>
    </p:spTree>
    <p:extLst>
      <p:ext uri="{BB962C8B-B14F-4D97-AF65-F5344CB8AC3E}">
        <p14:creationId xmlns:p14="http://schemas.microsoft.com/office/powerpoint/2010/main" val="3008710259"/>
      </p:ext>
    </p:extLst>
  </p:cSld>
  <p:clrMapOvr>
    <a:masterClrMapping/>
  </p:clrMapOvr>
  <mc:AlternateContent xmlns:mc="http://schemas.openxmlformats.org/markup-compatibility/2006" xmlns:p14="http://schemas.microsoft.com/office/powerpoint/2010/main">
    <mc:Choice Requires="p14">
      <p:transition spd="med">
        <p14:prism isContent="1"/>
      </p:transition>
    </mc:Choice>
    <mc:Fallback xmlns="">
      <p:transition spd="med">
        <p:fade/>
      </p:transition>
    </mc:Fallback>
  </mc:AlternateContent>
</p:sldLayout>
</file>

<file path=ppt/slideLayouts/slideLayout191.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149571449"/>
      </p:ext>
    </p:extLst>
  </p:cSld>
  <p:clrMapOvr>
    <a:masterClrMapping/>
  </p:clrMapOvr>
  <mc:AlternateContent xmlns:mc="http://schemas.openxmlformats.org/markup-compatibility/2006" xmlns:p14="http://schemas.microsoft.com/office/powerpoint/2010/main">
    <mc:Choice Requires="p14">
      <p:transition spd="med">
        <p14:prism isContent="1"/>
      </p:transition>
    </mc:Choice>
    <mc:Fallback xmlns="">
      <p:transition spd="med">
        <p:fade/>
      </p:transition>
    </mc:Fallback>
  </mc:AlternateContent>
</p:sldLayout>
</file>

<file path=ppt/slideLayouts/slideLayout192.xml><?xml version="1.0" encoding="utf-8"?>
<p:sldLayout xmlns:a="http://schemas.openxmlformats.org/drawingml/2006/main" xmlns:r="http://schemas.openxmlformats.org/officeDocument/2006/relationships" xmlns:p="http://schemas.openxmlformats.org/presentationml/2006/main" showMasterSp="0" preserve="1">
  <p:cSld name="4_Diapositive de titre">
    <p:bg>
      <p:bgRef idx="1001">
        <a:schemeClr val="bg2"/>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59295163"/>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prism isContent="1"/>
      </p:transition>
    </mc:Choice>
    <mc:Fallback xmlns="">
      <p:transition spd="med">
        <p:fade/>
      </p:transition>
    </mc:Fallback>
  </mc:AlternateContent>
</p:sldLayout>
</file>

<file path=ppt/slideLayouts/slideLayout193.xml><?xml version="1.0" encoding="utf-8"?>
<p:sldLayout xmlns:a="http://schemas.openxmlformats.org/drawingml/2006/main" xmlns:r="http://schemas.openxmlformats.org/officeDocument/2006/relationships" xmlns:p="http://schemas.openxmlformats.org/presentationml/2006/main" showMasterSp="0" preserve="1">
  <p:cSld name="3_Diapositive de titre">
    <p:bg>
      <p:bgRef idx="1001">
        <a:schemeClr val="bg2"/>
      </p:bgRef>
    </p:bg>
    <p:spTree>
      <p:nvGrpSpPr>
        <p:cNvPr id="1" name=""/>
        <p:cNvGrpSpPr/>
        <p:nvPr/>
      </p:nvGrpSpPr>
      <p:grpSpPr>
        <a:xfrm>
          <a:off x="0" y="0"/>
          <a:ext cx="0" cy="0"/>
          <a:chOff x="0" y="0"/>
          <a:chExt cx="0" cy="0"/>
        </a:xfrm>
      </p:grpSpPr>
      <p:pic>
        <p:nvPicPr>
          <p:cNvPr id="3" name="Image 2" descr="LOGOfin.eps"/>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5355635" y="2420889"/>
            <a:ext cx="1563273" cy="1467041"/>
          </a:xfrm>
          <a:prstGeom prst="rect">
            <a:avLst/>
          </a:prstGeom>
        </p:spPr>
      </p:pic>
    </p:spTree>
    <p:extLst>
      <p:ext uri="{BB962C8B-B14F-4D97-AF65-F5344CB8AC3E}">
        <p14:creationId xmlns:p14="http://schemas.microsoft.com/office/powerpoint/2010/main" val="657713099"/>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prism isContent="1"/>
      </p:transition>
    </mc:Choice>
    <mc:Fallback xmlns="">
      <p:transition spd="med">
        <p:fade/>
      </p:transition>
    </mc:Fallback>
  </mc:AlternateContent>
</p:sldLayout>
</file>

<file path=ppt/slideLayouts/slideLayout194.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8"/>
            <a:ext cx="10363200" cy="1470025"/>
          </a:xfrm>
          <a:prstGeom prst="rect">
            <a:avLst/>
          </a:prstGeom>
        </p:spPr>
        <p:txBody>
          <a:bodyPr/>
          <a:lstStyle>
            <a:lvl1pPr>
              <a:defRPr>
                <a:effectLst/>
              </a:defRPr>
            </a:lvl1pPr>
          </a:lstStyle>
          <a:p>
            <a:r>
              <a:rPr lang="en-US" dirty="0"/>
              <a:t>Click to edit Master title style</a:t>
            </a:r>
          </a:p>
        </p:txBody>
      </p:sp>
      <p:sp>
        <p:nvSpPr>
          <p:cNvPr id="3" name="Subtitle 2"/>
          <p:cNvSpPr>
            <a:spLocks noGrp="1"/>
          </p:cNvSpPr>
          <p:nvPr>
            <p:ph type="subTitle" idx="1"/>
          </p:nvPr>
        </p:nvSpPr>
        <p:spPr>
          <a:xfrm>
            <a:off x="1828800" y="3886200"/>
            <a:ext cx="8534400" cy="1752600"/>
          </a:xfrm>
          <a:prstGeom prst="rect">
            <a:avLst/>
          </a:prstGeom>
        </p:spPr>
        <p:txBody>
          <a:bodyPr vert="horz"/>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Tree>
    <p:extLst>
      <p:ext uri="{BB962C8B-B14F-4D97-AF65-F5344CB8AC3E}">
        <p14:creationId xmlns:p14="http://schemas.microsoft.com/office/powerpoint/2010/main" val="1250954979"/>
      </p:ext>
    </p:extLst>
  </p:cSld>
  <p:clrMapOvr>
    <a:masterClrMapping/>
  </p:clrMapOvr>
</p:sldLayout>
</file>

<file path=ppt/slideLayouts/slideLayout195.xml><?xml version="1.0" encoding="utf-8"?>
<p:sldLayout xmlns:a="http://schemas.openxmlformats.org/drawingml/2006/main" xmlns:r="http://schemas.openxmlformats.org/officeDocument/2006/relationships" xmlns:p="http://schemas.openxmlformats.org/presentationml/2006/main" type="twoObj">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a:xfrm>
            <a:off x="609600" y="274639"/>
            <a:ext cx="9956800" cy="1143000"/>
          </a:xfrm>
        </p:spPr>
        <p:txBody>
          <a:bodyPr/>
          <a:lstStyle/>
          <a:p>
            <a:r>
              <a:rPr kumimoji="0" lang="fr-CH"/>
              <a:t>Click to edit Master title style</a:t>
            </a:r>
            <a:endParaRPr kumimoji="0" lang="en-US"/>
          </a:p>
        </p:txBody>
      </p:sp>
      <p:sp>
        <p:nvSpPr>
          <p:cNvPr id="3" name="Espace réservé du contenu 2"/>
          <p:cNvSpPr>
            <a:spLocks noGrp="1"/>
          </p:cNvSpPr>
          <p:nvPr>
            <p:ph sz="half" idx="1"/>
          </p:nvPr>
        </p:nvSpPr>
        <p:spPr>
          <a:xfrm>
            <a:off x="609600" y="1600201"/>
            <a:ext cx="4876800" cy="4350384"/>
          </a:xfrm>
        </p:spPr>
        <p:txBody>
          <a:bodyPr/>
          <a:lstStyle>
            <a:lvl1pPr>
              <a:defRPr sz="3467"/>
            </a:lvl1pPr>
            <a:lvl2pPr>
              <a:defRPr sz="2933"/>
            </a:lvl2pPr>
            <a:lvl3pPr>
              <a:defRPr sz="2667"/>
            </a:lvl3pPr>
            <a:lvl4pPr>
              <a:defRPr sz="2400"/>
            </a:lvl4pPr>
            <a:lvl5pPr>
              <a:defRPr sz="2400"/>
            </a:lvl5pPr>
          </a:lstStyle>
          <a:p>
            <a:pPr lvl="0" eaLnBrk="1" latinLnBrk="0" hangingPunct="1"/>
            <a:r>
              <a:rPr lang="fr-CH"/>
              <a:t>Click to edit Master text styles</a:t>
            </a:r>
          </a:p>
          <a:p>
            <a:pPr lvl="1" eaLnBrk="1" latinLnBrk="0" hangingPunct="1"/>
            <a:r>
              <a:rPr lang="fr-CH"/>
              <a:t>Second level</a:t>
            </a:r>
          </a:p>
          <a:p>
            <a:pPr lvl="2" eaLnBrk="1" latinLnBrk="0" hangingPunct="1"/>
            <a:r>
              <a:rPr lang="fr-CH"/>
              <a:t>Third level</a:t>
            </a:r>
          </a:p>
          <a:p>
            <a:pPr lvl="3" eaLnBrk="1" latinLnBrk="0" hangingPunct="1"/>
            <a:r>
              <a:rPr lang="fr-CH"/>
              <a:t>Fourth level</a:t>
            </a:r>
          </a:p>
          <a:p>
            <a:pPr lvl="4" eaLnBrk="1" latinLnBrk="0" hangingPunct="1"/>
            <a:r>
              <a:rPr lang="fr-CH"/>
              <a:t>Fifth level</a:t>
            </a:r>
            <a:endParaRPr kumimoji="0" lang="en-US"/>
          </a:p>
        </p:txBody>
      </p:sp>
      <p:sp>
        <p:nvSpPr>
          <p:cNvPr id="4" name="Espace réservé du contenu 3"/>
          <p:cNvSpPr>
            <a:spLocks noGrp="1"/>
          </p:cNvSpPr>
          <p:nvPr>
            <p:ph sz="half" idx="2"/>
          </p:nvPr>
        </p:nvSpPr>
        <p:spPr>
          <a:xfrm>
            <a:off x="5689600" y="1600201"/>
            <a:ext cx="4876800" cy="4350385"/>
          </a:xfrm>
        </p:spPr>
        <p:txBody>
          <a:bodyPr/>
          <a:lstStyle>
            <a:lvl1pPr>
              <a:defRPr sz="3467"/>
            </a:lvl1pPr>
            <a:lvl2pPr>
              <a:defRPr sz="2933"/>
            </a:lvl2pPr>
            <a:lvl3pPr>
              <a:defRPr sz="2667"/>
            </a:lvl3pPr>
            <a:lvl4pPr>
              <a:defRPr sz="2400"/>
            </a:lvl4pPr>
            <a:lvl5pPr>
              <a:defRPr sz="2400"/>
            </a:lvl5pPr>
          </a:lstStyle>
          <a:p>
            <a:pPr lvl="0" eaLnBrk="1" latinLnBrk="0" hangingPunct="1"/>
            <a:r>
              <a:rPr lang="fr-CH"/>
              <a:t>Click to edit Master text styles</a:t>
            </a:r>
          </a:p>
          <a:p>
            <a:pPr lvl="1" eaLnBrk="1" latinLnBrk="0" hangingPunct="1"/>
            <a:r>
              <a:rPr lang="fr-CH"/>
              <a:t>Second level</a:t>
            </a:r>
          </a:p>
          <a:p>
            <a:pPr lvl="2" eaLnBrk="1" latinLnBrk="0" hangingPunct="1"/>
            <a:r>
              <a:rPr lang="fr-CH"/>
              <a:t>Third level</a:t>
            </a:r>
          </a:p>
          <a:p>
            <a:pPr lvl="3" eaLnBrk="1" latinLnBrk="0" hangingPunct="1"/>
            <a:r>
              <a:rPr lang="fr-CH"/>
              <a:t>Fourth level</a:t>
            </a:r>
          </a:p>
          <a:p>
            <a:pPr lvl="4" eaLnBrk="1" latinLnBrk="0" hangingPunct="1"/>
            <a:r>
              <a:rPr lang="fr-CH"/>
              <a:t>Fifth level</a:t>
            </a:r>
            <a:endParaRPr kumimoji="0" lang="en-US"/>
          </a:p>
        </p:txBody>
      </p:sp>
      <p:sp>
        <p:nvSpPr>
          <p:cNvPr id="8" name="Date Placeholder 1"/>
          <p:cNvSpPr>
            <a:spLocks noGrp="1"/>
          </p:cNvSpPr>
          <p:nvPr>
            <p:ph type="dt" sz="half" idx="10"/>
          </p:nvPr>
        </p:nvSpPr>
        <p:spPr>
          <a:xfrm>
            <a:off x="3959113" y="6362378"/>
            <a:ext cx="2844800" cy="365125"/>
          </a:xfrm>
          <a:prstGeom prst="rect">
            <a:avLst/>
          </a:prstGeom>
        </p:spPr>
        <p:txBody>
          <a:bodyPr vert="horz" lIns="91440" tIns="45720" rIns="91440" bIns="45720" rtlCol="0" anchor="ctr"/>
          <a:lstStyle>
            <a:lvl1pPr algn="l">
              <a:defRPr sz="1600">
                <a:solidFill>
                  <a:schemeClr val="tx1">
                    <a:tint val="75000"/>
                  </a:schemeClr>
                </a:solidFill>
              </a:defRPr>
            </a:lvl1pPr>
          </a:lstStyle>
          <a:p>
            <a:r>
              <a:rPr lang="en-US"/>
              <a:t>23/11/2018</a:t>
            </a:r>
            <a:endParaRPr lang="en-US" dirty="0"/>
          </a:p>
        </p:txBody>
      </p:sp>
      <p:sp>
        <p:nvSpPr>
          <p:cNvPr id="9" name="Footer Placeholder 2"/>
          <p:cNvSpPr>
            <a:spLocks noGrp="1"/>
          </p:cNvSpPr>
          <p:nvPr>
            <p:ph type="ftr" sz="quarter" idx="3"/>
          </p:nvPr>
        </p:nvSpPr>
        <p:spPr>
          <a:xfrm>
            <a:off x="6910341" y="6356351"/>
            <a:ext cx="3860800" cy="365125"/>
          </a:xfrm>
          <a:prstGeom prst="rect">
            <a:avLst/>
          </a:prstGeom>
        </p:spPr>
        <p:txBody>
          <a:bodyPr vert="horz" lIns="91440" tIns="45720" rIns="91440" bIns="45720" rtlCol="0" anchor="ctr"/>
          <a:lstStyle>
            <a:lvl1pPr algn="ctr">
              <a:defRPr sz="1600">
                <a:solidFill>
                  <a:schemeClr val="tx1">
                    <a:tint val="75000"/>
                  </a:schemeClr>
                </a:solidFill>
              </a:defRPr>
            </a:lvl1pPr>
          </a:lstStyle>
          <a:p>
            <a:r>
              <a:rPr lang="en-US"/>
              <a:t>Etude FCC</a:t>
            </a:r>
            <a:endParaRPr lang="en-US" dirty="0"/>
          </a:p>
        </p:txBody>
      </p:sp>
      <p:sp>
        <p:nvSpPr>
          <p:cNvPr id="10" name="Slide Number Placeholder 3"/>
          <p:cNvSpPr>
            <a:spLocks noGrp="1"/>
          </p:cNvSpPr>
          <p:nvPr>
            <p:ph type="sldNum" sz="quarter" idx="4"/>
          </p:nvPr>
        </p:nvSpPr>
        <p:spPr>
          <a:xfrm>
            <a:off x="10913835" y="6356351"/>
            <a:ext cx="668565" cy="365125"/>
          </a:xfrm>
          <a:prstGeom prst="rect">
            <a:avLst/>
          </a:prstGeom>
        </p:spPr>
        <p:txBody>
          <a:bodyPr vert="horz" lIns="91440" tIns="45720" rIns="91440" bIns="45720" rtlCol="0" anchor="ctr"/>
          <a:lstStyle>
            <a:lvl1pPr algn="r">
              <a:defRPr sz="1600">
                <a:solidFill>
                  <a:schemeClr val="tx1">
                    <a:tint val="75000"/>
                  </a:schemeClr>
                </a:solidFill>
              </a:defRPr>
            </a:lvl1pPr>
          </a:lstStyle>
          <a:p>
            <a:fld id="{17918391-D411-FE40-AAD7-861AE5233E0E}" type="slidenum">
              <a:rPr lang="en-US" smtClean="0"/>
              <a:pPr/>
              <a:t>‹#›</a:t>
            </a:fld>
            <a:endParaRPr lang="en-US" dirty="0"/>
          </a:p>
        </p:txBody>
      </p:sp>
    </p:spTree>
    <p:extLst>
      <p:ext uri="{BB962C8B-B14F-4D97-AF65-F5344CB8AC3E}">
        <p14:creationId xmlns:p14="http://schemas.microsoft.com/office/powerpoint/2010/main" val="3369927782"/>
      </p:ext>
    </p:extLst>
  </p:cSld>
  <p:clrMapOvr>
    <a:masterClrMapping/>
  </p:clrMapOvr>
</p:sldLayout>
</file>

<file path=ppt/slideLayouts/slideLayout196.xml><?xml version="1.0" encoding="utf-8"?>
<p:sldLayout xmlns:a="http://schemas.openxmlformats.org/drawingml/2006/main" xmlns:r="http://schemas.openxmlformats.org/officeDocument/2006/relationships" xmlns:p="http://schemas.openxmlformats.org/presentationml/2006/main" type="titleOnly">
  <p:cSld name="Titre seul">
    <p:spTree>
      <p:nvGrpSpPr>
        <p:cNvPr id="1" name=""/>
        <p:cNvGrpSpPr/>
        <p:nvPr/>
      </p:nvGrpSpPr>
      <p:grpSpPr>
        <a:xfrm>
          <a:off x="0" y="0"/>
          <a:ext cx="0" cy="0"/>
          <a:chOff x="0" y="0"/>
          <a:chExt cx="0" cy="0"/>
        </a:xfrm>
      </p:grpSpPr>
      <p:sp>
        <p:nvSpPr>
          <p:cNvPr id="2" name="Titre 1"/>
          <p:cNvSpPr>
            <a:spLocks noGrp="1"/>
          </p:cNvSpPr>
          <p:nvPr>
            <p:ph type="title"/>
          </p:nvPr>
        </p:nvSpPr>
        <p:spPr>
          <a:xfrm>
            <a:off x="609600" y="274320"/>
            <a:ext cx="9960864" cy="1143000"/>
          </a:xfrm>
        </p:spPr>
        <p:txBody>
          <a:bodyPr anchor="ctr"/>
          <a:lstStyle>
            <a:lvl1pPr algn="l">
              <a:defRPr sz="4600"/>
            </a:lvl1pPr>
          </a:lstStyle>
          <a:p>
            <a:r>
              <a:rPr kumimoji="0" lang="fr-CH"/>
              <a:t>Click to edit Master title style</a:t>
            </a:r>
            <a:endParaRPr kumimoji="0" lang="en-US"/>
          </a:p>
        </p:txBody>
      </p:sp>
      <p:sp>
        <p:nvSpPr>
          <p:cNvPr id="3" name="Date Placeholder 1"/>
          <p:cNvSpPr>
            <a:spLocks noGrp="1"/>
          </p:cNvSpPr>
          <p:nvPr>
            <p:ph type="dt" sz="half" idx="2"/>
          </p:nvPr>
        </p:nvSpPr>
        <p:spPr>
          <a:xfrm>
            <a:off x="3959113" y="6362378"/>
            <a:ext cx="28448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EC313C2E-7FA5-4B7C-A308-45FA82448DF2}" type="datetime1">
              <a:rPr lang="en-US" smtClean="0"/>
              <a:t>5/22/2022</a:t>
            </a:fld>
            <a:endParaRPr lang="en-US" dirty="0"/>
          </a:p>
        </p:txBody>
      </p:sp>
      <p:sp>
        <p:nvSpPr>
          <p:cNvPr id="4" name="Footer Placeholder 2"/>
          <p:cNvSpPr>
            <a:spLocks noGrp="1"/>
          </p:cNvSpPr>
          <p:nvPr>
            <p:ph type="ftr" sz="quarter" idx="3"/>
          </p:nvPr>
        </p:nvSpPr>
        <p:spPr>
          <a:xfrm>
            <a:off x="6910341" y="6356351"/>
            <a:ext cx="38608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r>
              <a:rPr lang="en-US" dirty="0"/>
              <a:t>Document reference</a:t>
            </a:r>
          </a:p>
        </p:txBody>
      </p:sp>
      <p:sp>
        <p:nvSpPr>
          <p:cNvPr id="5" name="Slide Number Placeholder 3"/>
          <p:cNvSpPr>
            <a:spLocks noGrp="1"/>
          </p:cNvSpPr>
          <p:nvPr>
            <p:ph type="sldNum" sz="quarter" idx="4"/>
          </p:nvPr>
        </p:nvSpPr>
        <p:spPr>
          <a:xfrm>
            <a:off x="10913835" y="6356351"/>
            <a:ext cx="668565"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17918391-D411-FE40-AAD7-861AE5233E0E}" type="slidenum">
              <a:rPr lang="en-US" smtClean="0"/>
              <a:pPr/>
              <a:t>‹#›</a:t>
            </a:fld>
            <a:endParaRPr lang="en-US" dirty="0"/>
          </a:p>
        </p:txBody>
      </p:sp>
    </p:spTree>
    <p:extLst>
      <p:ext uri="{BB962C8B-B14F-4D97-AF65-F5344CB8AC3E}">
        <p14:creationId xmlns:p14="http://schemas.microsoft.com/office/powerpoint/2010/main" val="344727487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AD60D2-562C-40A9-A5AB-2AF6A2ECA5D6}"/>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EB61DBDD-2D42-426C-99FD-3632A2D5B371}"/>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A592CE9E-EA7C-4CBE-9347-0F648E97216F}"/>
              </a:ext>
            </a:extLst>
          </p:cNvPr>
          <p:cNvSpPr>
            <a:spLocks noGrp="1"/>
          </p:cNvSpPr>
          <p:nvPr>
            <p:ph type="dt" sz="half" idx="10"/>
          </p:nvPr>
        </p:nvSpPr>
        <p:spPr/>
        <p:txBody>
          <a:bodyPr/>
          <a:lstStyle/>
          <a:p>
            <a:fld id="{1A59F074-9D01-4CF7-825C-35254AAD7DD2}" type="datetimeFigureOut">
              <a:rPr lang="en-GB" smtClean="0"/>
              <a:t>25/05/2022</a:t>
            </a:fld>
            <a:endParaRPr lang="en-GB"/>
          </a:p>
        </p:txBody>
      </p:sp>
      <p:sp>
        <p:nvSpPr>
          <p:cNvPr id="5" name="Footer Placeholder 4">
            <a:extLst>
              <a:ext uri="{FF2B5EF4-FFF2-40B4-BE49-F238E27FC236}">
                <a16:creationId xmlns:a16="http://schemas.microsoft.com/office/drawing/2014/main" id="{BE0426B3-759A-43C5-AF89-B37F433AD18A}"/>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55085B9F-457F-4901-9A06-FFBF0B7E7E4F}"/>
              </a:ext>
            </a:extLst>
          </p:cNvPr>
          <p:cNvSpPr>
            <a:spLocks noGrp="1"/>
          </p:cNvSpPr>
          <p:nvPr>
            <p:ph type="sldNum" sz="quarter" idx="12"/>
          </p:nvPr>
        </p:nvSpPr>
        <p:spPr/>
        <p:txBody>
          <a:bodyPr/>
          <a:lstStyle/>
          <a:p>
            <a:fld id="{CF6D7BCF-650A-496A-87A5-96E1C564B039}" type="slidenum">
              <a:rPr lang="en-GB" smtClean="0"/>
              <a:t>‹#›</a:t>
            </a:fld>
            <a:endParaRPr lang="en-GB"/>
          </a:p>
        </p:txBody>
      </p:sp>
    </p:spTree>
    <p:extLst>
      <p:ext uri="{BB962C8B-B14F-4D97-AF65-F5344CB8AC3E}">
        <p14:creationId xmlns:p14="http://schemas.microsoft.com/office/powerpoint/2010/main" val="114863982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609600" y="6356351"/>
            <a:ext cx="2844800" cy="365125"/>
          </a:xfrm>
          <a:prstGeom prst="rect">
            <a:avLst/>
          </a:prstGeom>
        </p:spPr>
        <p:txBody>
          <a:bodyPr/>
          <a:lstStyle/>
          <a:p>
            <a:r>
              <a:rPr lang="en-US"/>
              <a:t>12/15/21</a:t>
            </a:r>
          </a:p>
        </p:txBody>
      </p:sp>
      <p:sp>
        <p:nvSpPr>
          <p:cNvPr id="6" name="Footer Placeholder 5"/>
          <p:cNvSpPr>
            <a:spLocks noGrp="1"/>
          </p:cNvSpPr>
          <p:nvPr>
            <p:ph type="ftr" sz="quarter" idx="11"/>
          </p:nvPr>
        </p:nvSpPr>
        <p:spPr>
          <a:xfrm>
            <a:off x="4165600" y="6356351"/>
            <a:ext cx="3860800" cy="365125"/>
          </a:xfrm>
          <a:prstGeom prst="rect">
            <a:avLst/>
          </a:prstGeom>
        </p:spPr>
        <p:txBody>
          <a:bodyPr/>
          <a:lstStyle/>
          <a:p>
            <a:r>
              <a:rPr lang="en-US"/>
              <a:t>Snowmass Agora: Linear Colliders</a:t>
            </a:r>
          </a:p>
        </p:txBody>
      </p:sp>
      <p:sp>
        <p:nvSpPr>
          <p:cNvPr id="7" name="Slide Number Placeholder 6"/>
          <p:cNvSpPr>
            <a:spLocks noGrp="1"/>
          </p:cNvSpPr>
          <p:nvPr>
            <p:ph type="sldNum" sz="quarter" idx="12"/>
          </p:nvPr>
        </p:nvSpPr>
        <p:spPr>
          <a:xfrm>
            <a:off x="8737600" y="6356351"/>
            <a:ext cx="2844800" cy="365125"/>
          </a:xfrm>
          <a:prstGeom prst="rect">
            <a:avLst/>
          </a:prstGeom>
        </p:spPr>
        <p:txBody>
          <a:bodyPr/>
          <a:lstStyle/>
          <a:p>
            <a:fld id="{4A89032D-4BF8-2E4C-A9D5-B04F356B7598}" type="slidenum">
              <a:rPr lang="en-US" smtClean="0"/>
              <a:t>‹#›</a:t>
            </a:fld>
            <a:endParaRPr lang="en-US"/>
          </a:p>
        </p:txBody>
      </p:sp>
    </p:spTree>
    <p:extLst>
      <p:ext uri="{BB962C8B-B14F-4D97-AF65-F5344CB8AC3E}">
        <p14:creationId xmlns:p14="http://schemas.microsoft.com/office/powerpoint/2010/main" val="384818423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609600" y="6356351"/>
            <a:ext cx="2844800" cy="365125"/>
          </a:xfrm>
          <a:prstGeom prst="rect">
            <a:avLst/>
          </a:prstGeom>
        </p:spPr>
        <p:txBody>
          <a:bodyPr/>
          <a:lstStyle/>
          <a:p>
            <a:r>
              <a:rPr lang="en-US"/>
              <a:t>12/15/21</a:t>
            </a:r>
          </a:p>
        </p:txBody>
      </p:sp>
      <p:sp>
        <p:nvSpPr>
          <p:cNvPr id="5" name="Footer Placeholder 4"/>
          <p:cNvSpPr>
            <a:spLocks noGrp="1"/>
          </p:cNvSpPr>
          <p:nvPr>
            <p:ph type="ftr" sz="quarter" idx="11"/>
          </p:nvPr>
        </p:nvSpPr>
        <p:spPr>
          <a:xfrm>
            <a:off x="4165600" y="6356351"/>
            <a:ext cx="3860800" cy="365125"/>
          </a:xfrm>
          <a:prstGeom prst="rect">
            <a:avLst/>
          </a:prstGeom>
        </p:spPr>
        <p:txBody>
          <a:bodyPr/>
          <a:lstStyle/>
          <a:p>
            <a:r>
              <a:rPr lang="en-US"/>
              <a:t>Snowmass Agora: Linear Colliders</a:t>
            </a:r>
          </a:p>
        </p:txBody>
      </p:sp>
      <p:sp>
        <p:nvSpPr>
          <p:cNvPr id="6" name="Slide Number Placeholder 5"/>
          <p:cNvSpPr>
            <a:spLocks noGrp="1"/>
          </p:cNvSpPr>
          <p:nvPr>
            <p:ph type="sldNum" sz="quarter" idx="12"/>
          </p:nvPr>
        </p:nvSpPr>
        <p:spPr>
          <a:xfrm>
            <a:off x="8737600" y="6356351"/>
            <a:ext cx="2844800" cy="365125"/>
          </a:xfrm>
          <a:prstGeom prst="rect">
            <a:avLst/>
          </a:prstGeom>
        </p:spPr>
        <p:txBody>
          <a:bodyPr/>
          <a:lstStyle/>
          <a:p>
            <a:fld id="{4A89032D-4BF8-2E4C-A9D5-B04F356B7598}" type="slidenum">
              <a:rPr lang="en-US" smtClean="0"/>
              <a:t>‹#›</a:t>
            </a:fld>
            <a:endParaRPr lang="en-US"/>
          </a:p>
        </p:txBody>
      </p:sp>
    </p:spTree>
    <p:extLst>
      <p:ext uri="{BB962C8B-B14F-4D97-AF65-F5344CB8AC3E}">
        <p14:creationId xmlns:p14="http://schemas.microsoft.com/office/powerpoint/2010/main" val="25670701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7432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09600" y="274639"/>
            <a:ext cx="80264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609600" y="6356351"/>
            <a:ext cx="2844800" cy="365125"/>
          </a:xfrm>
          <a:prstGeom prst="rect">
            <a:avLst/>
          </a:prstGeom>
        </p:spPr>
        <p:txBody>
          <a:bodyPr/>
          <a:lstStyle/>
          <a:p>
            <a:r>
              <a:rPr lang="en-US"/>
              <a:t>12/15/21</a:t>
            </a:r>
          </a:p>
        </p:txBody>
      </p:sp>
      <p:sp>
        <p:nvSpPr>
          <p:cNvPr id="5" name="Footer Placeholder 4"/>
          <p:cNvSpPr>
            <a:spLocks noGrp="1"/>
          </p:cNvSpPr>
          <p:nvPr>
            <p:ph type="ftr" sz="quarter" idx="11"/>
          </p:nvPr>
        </p:nvSpPr>
        <p:spPr>
          <a:xfrm>
            <a:off x="4165600" y="6356351"/>
            <a:ext cx="3860800" cy="365125"/>
          </a:xfrm>
          <a:prstGeom prst="rect">
            <a:avLst/>
          </a:prstGeom>
        </p:spPr>
        <p:txBody>
          <a:bodyPr/>
          <a:lstStyle/>
          <a:p>
            <a:r>
              <a:rPr lang="en-US"/>
              <a:t>Snowmass Agora: Linear Colliders</a:t>
            </a:r>
          </a:p>
        </p:txBody>
      </p:sp>
      <p:sp>
        <p:nvSpPr>
          <p:cNvPr id="6" name="Slide Number Placeholder 5"/>
          <p:cNvSpPr>
            <a:spLocks noGrp="1"/>
          </p:cNvSpPr>
          <p:nvPr>
            <p:ph type="sldNum" sz="quarter" idx="12"/>
          </p:nvPr>
        </p:nvSpPr>
        <p:spPr>
          <a:xfrm>
            <a:off x="8737600" y="6356351"/>
            <a:ext cx="2844800" cy="365125"/>
          </a:xfrm>
          <a:prstGeom prst="rect">
            <a:avLst/>
          </a:prstGeom>
        </p:spPr>
        <p:txBody>
          <a:bodyPr/>
          <a:lstStyle/>
          <a:p>
            <a:fld id="{4A89032D-4BF8-2E4C-A9D5-B04F356B7598}" type="slidenum">
              <a:rPr lang="en-US" smtClean="0"/>
              <a:t>‹#›</a:t>
            </a:fld>
            <a:endParaRPr lang="en-US"/>
          </a:p>
        </p:txBody>
      </p:sp>
    </p:spTree>
    <p:extLst>
      <p:ext uri="{BB962C8B-B14F-4D97-AF65-F5344CB8AC3E}">
        <p14:creationId xmlns:p14="http://schemas.microsoft.com/office/powerpoint/2010/main" val="358794227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0BF076E6-A94E-4957-BBC7-5970B5E4D4A4}" type="datetimeFigureOut">
              <a:rPr lang="en-GB" smtClean="0"/>
              <a:t>25/05/2022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5D7037B-0BB8-45C5-8146-88985930D00E}" type="slidenum">
              <a:rPr lang="en-GB" smtClean="0"/>
              <a:t>‹#›</a:t>
            </a:fld>
            <a:endParaRPr lang="en-GB"/>
          </a:p>
        </p:txBody>
      </p:sp>
    </p:spTree>
    <p:extLst>
      <p:ext uri="{BB962C8B-B14F-4D97-AF65-F5344CB8AC3E}">
        <p14:creationId xmlns:p14="http://schemas.microsoft.com/office/powerpoint/2010/main" val="689177575"/>
      </p:ext>
    </p:extLst>
  </p:cSld>
  <p:clrMapOvr>
    <a:masterClrMapping/>
  </p:clrMapOvr>
  <mc:AlternateContent xmlns:mc="http://schemas.openxmlformats.org/markup-compatibility/2006" xmlns:p14="http://schemas.microsoft.com/office/powerpoint/2010/main">
    <mc:Choice Requires="p14">
      <p:transition spd="slow" p14:dur="2000" advClick="0">
        <p14:prism isContent="1"/>
      </p:transition>
    </mc:Choice>
    <mc:Fallback xmlns="">
      <p:transition spd="slow" advClick="0">
        <p:fade/>
      </p:transition>
    </mc:Fallback>
  </mc:AlternateContent>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0BF076E6-A94E-4957-BBC7-5970B5E4D4A4}" type="datetimeFigureOut">
              <a:rPr lang="en-GB" smtClean="0"/>
              <a:t>25/05/2022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5D7037B-0BB8-45C5-8146-88985930D00E}" type="slidenum">
              <a:rPr lang="en-GB" smtClean="0"/>
              <a:t>‹#›</a:t>
            </a:fld>
            <a:endParaRPr lang="en-GB"/>
          </a:p>
        </p:txBody>
      </p:sp>
    </p:spTree>
    <p:extLst>
      <p:ext uri="{BB962C8B-B14F-4D97-AF65-F5344CB8AC3E}">
        <p14:creationId xmlns:p14="http://schemas.microsoft.com/office/powerpoint/2010/main" val="3315067730"/>
      </p:ext>
    </p:extLst>
  </p:cSld>
  <p:clrMapOvr>
    <a:masterClrMapping/>
  </p:clrMapOvr>
  <mc:AlternateContent xmlns:mc="http://schemas.openxmlformats.org/markup-compatibility/2006" xmlns:p14="http://schemas.microsoft.com/office/powerpoint/2010/main">
    <mc:Choice Requires="p14">
      <p:transition spd="slow" p14:dur="2000" advClick="0">
        <p14:prism isContent="1"/>
      </p:transition>
    </mc:Choice>
    <mc:Fallback xmlns="">
      <p:transition spd="slow" advClick="0">
        <p:fade/>
      </p:transition>
    </mc:Fallback>
  </mc:AlternateContent>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0BF076E6-A94E-4957-BBC7-5970B5E4D4A4}" type="datetimeFigureOut">
              <a:rPr lang="en-GB" smtClean="0"/>
              <a:t>25/05/2022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5D7037B-0BB8-45C5-8146-88985930D00E}" type="slidenum">
              <a:rPr lang="en-GB" smtClean="0"/>
              <a:t>‹#›</a:t>
            </a:fld>
            <a:endParaRPr lang="en-GB"/>
          </a:p>
        </p:txBody>
      </p:sp>
    </p:spTree>
    <p:extLst>
      <p:ext uri="{BB962C8B-B14F-4D97-AF65-F5344CB8AC3E}">
        <p14:creationId xmlns:p14="http://schemas.microsoft.com/office/powerpoint/2010/main" val="4277910106"/>
      </p:ext>
    </p:extLst>
  </p:cSld>
  <p:clrMapOvr>
    <a:masterClrMapping/>
  </p:clrMapOvr>
  <mc:AlternateContent xmlns:mc="http://schemas.openxmlformats.org/markup-compatibility/2006" xmlns:p14="http://schemas.microsoft.com/office/powerpoint/2010/main">
    <mc:Choice Requires="p14">
      <p:transition spd="slow" p14:dur="2000" advClick="0">
        <p14:prism isContent="1"/>
      </p:transition>
    </mc:Choice>
    <mc:Fallback xmlns="">
      <p:transition spd="slow" advClick="0">
        <p:fade/>
      </p:transition>
    </mc:Fallback>
  </mc:AlternateContent>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0BF076E6-A94E-4957-BBC7-5970B5E4D4A4}" type="datetimeFigureOut">
              <a:rPr lang="en-GB" smtClean="0"/>
              <a:t>25/05/2022</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25D7037B-0BB8-45C5-8146-88985930D00E}" type="slidenum">
              <a:rPr lang="en-GB" smtClean="0"/>
              <a:t>‹#›</a:t>
            </a:fld>
            <a:endParaRPr lang="en-GB"/>
          </a:p>
        </p:txBody>
      </p:sp>
    </p:spTree>
    <p:extLst>
      <p:ext uri="{BB962C8B-B14F-4D97-AF65-F5344CB8AC3E}">
        <p14:creationId xmlns:p14="http://schemas.microsoft.com/office/powerpoint/2010/main" val="999958696"/>
      </p:ext>
    </p:extLst>
  </p:cSld>
  <p:clrMapOvr>
    <a:masterClrMapping/>
  </p:clrMapOvr>
  <mc:AlternateContent xmlns:mc="http://schemas.openxmlformats.org/markup-compatibility/2006" xmlns:p14="http://schemas.microsoft.com/office/powerpoint/2010/main">
    <mc:Choice Requires="p14">
      <p:transition spd="slow" p14:dur="2000" advClick="0">
        <p14:prism isContent="1"/>
      </p:transition>
    </mc:Choice>
    <mc:Fallback xmlns="">
      <p:transition spd="slow" advClick="0">
        <p:fade/>
      </p:transition>
    </mc:Fallback>
  </mc:AlternateContent>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0BF076E6-A94E-4957-BBC7-5970B5E4D4A4}" type="datetimeFigureOut">
              <a:rPr lang="en-GB" smtClean="0"/>
              <a:t>25/05/2022</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25D7037B-0BB8-45C5-8146-88985930D00E}" type="slidenum">
              <a:rPr lang="en-GB" smtClean="0"/>
              <a:t>‹#›</a:t>
            </a:fld>
            <a:endParaRPr lang="en-GB"/>
          </a:p>
        </p:txBody>
      </p:sp>
    </p:spTree>
    <p:extLst>
      <p:ext uri="{BB962C8B-B14F-4D97-AF65-F5344CB8AC3E}">
        <p14:creationId xmlns:p14="http://schemas.microsoft.com/office/powerpoint/2010/main" val="591966504"/>
      </p:ext>
    </p:extLst>
  </p:cSld>
  <p:clrMapOvr>
    <a:masterClrMapping/>
  </p:clrMapOvr>
  <mc:AlternateContent xmlns:mc="http://schemas.openxmlformats.org/markup-compatibility/2006" xmlns:p14="http://schemas.microsoft.com/office/powerpoint/2010/main">
    <mc:Choice Requires="p14">
      <p:transition spd="slow" p14:dur="2000" advClick="0">
        <p14:prism isContent="1"/>
      </p:transition>
    </mc:Choice>
    <mc:Fallback xmlns="">
      <p:transition spd="slow" advClick="0">
        <p:fade/>
      </p:transition>
    </mc:Fallback>
  </mc:AlternateContent>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0BF076E6-A94E-4957-BBC7-5970B5E4D4A4}" type="datetimeFigureOut">
              <a:rPr lang="en-GB" smtClean="0"/>
              <a:t>25/05/2022</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25D7037B-0BB8-45C5-8146-88985930D00E}" type="slidenum">
              <a:rPr lang="en-GB" smtClean="0"/>
              <a:t>‹#›</a:t>
            </a:fld>
            <a:endParaRPr lang="en-GB"/>
          </a:p>
        </p:txBody>
      </p:sp>
    </p:spTree>
    <p:extLst>
      <p:ext uri="{BB962C8B-B14F-4D97-AF65-F5344CB8AC3E}">
        <p14:creationId xmlns:p14="http://schemas.microsoft.com/office/powerpoint/2010/main" val="703191552"/>
      </p:ext>
    </p:extLst>
  </p:cSld>
  <p:clrMapOvr>
    <a:masterClrMapping/>
  </p:clrMapOvr>
  <mc:AlternateContent xmlns:mc="http://schemas.openxmlformats.org/markup-compatibility/2006" xmlns:p14="http://schemas.microsoft.com/office/powerpoint/2010/main">
    <mc:Choice Requires="p14">
      <p:transition spd="slow" p14:dur="2000" advClick="0">
        <p14:prism isContent="1"/>
      </p:transition>
    </mc:Choice>
    <mc:Fallback xmlns="">
      <p:transition spd="slow" advClick="0">
        <p:fade/>
      </p:transition>
    </mc:Fallback>
  </mc:AlternateContent>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BF076E6-A94E-4957-BBC7-5970B5E4D4A4}" type="datetimeFigureOut">
              <a:rPr lang="en-GB" smtClean="0"/>
              <a:t>25/05/2022</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25D7037B-0BB8-45C5-8146-88985930D00E}" type="slidenum">
              <a:rPr lang="en-GB" smtClean="0"/>
              <a:t>‹#›</a:t>
            </a:fld>
            <a:endParaRPr lang="en-GB"/>
          </a:p>
        </p:txBody>
      </p:sp>
    </p:spTree>
    <p:extLst>
      <p:ext uri="{BB962C8B-B14F-4D97-AF65-F5344CB8AC3E}">
        <p14:creationId xmlns:p14="http://schemas.microsoft.com/office/powerpoint/2010/main" val="55194026"/>
      </p:ext>
    </p:extLst>
  </p:cSld>
  <p:clrMapOvr>
    <a:masterClrMapping/>
  </p:clrMapOvr>
  <mc:AlternateContent xmlns:mc="http://schemas.openxmlformats.org/markup-compatibility/2006" xmlns:p14="http://schemas.microsoft.com/office/powerpoint/2010/main">
    <mc:Choice Requires="p14">
      <p:transition spd="slow" p14:dur="2000" advClick="0">
        <p14:prism isContent="1"/>
      </p:transition>
    </mc:Choice>
    <mc:Fallback xmlns="">
      <p:transition spd="slow" advClick="0">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9C9ECA-DD2F-4BDF-9C48-0855056A57A1}"/>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741557F1-4C8B-4049-9700-68BCF86D523A}"/>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C9E0BD27-1C51-4FF3-8EEB-2016A21DEBE4}"/>
              </a:ext>
            </a:extLst>
          </p:cNvPr>
          <p:cNvSpPr>
            <a:spLocks noGrp="1"/>
          </p:cNvSpPr>
          <p:nvPr>
            <p:ph type="dt" sz="half" idx="10"/>
          </p:nvPr>
        </p:nvSpPr>
        <p:spPr/>
        <p:txBody>
          <a:bodyPr/>
          <a:lstStyle/>
          <a:p>
            <a:fld id="{1A59F074-9D01-4CF7-825C-35254AAD7DD2}" type="datetimeFigureOut">
              <a:rPr lang="en-GB" smtClean="0"/>
              <a:t>25/05/2022</a:t>
            </a:fld>
            <a:endParaRPr lang="en-GB"/>
          </a:p>
        </p:txBody>
      </p:sp>
      <p:sp>
        <p:nvSpPr>
          <p:cNvPr id="5" name="Footer Placeholder 4">
            <a:extLst>
              <a:ext uri="{FF2B5EF4-FFF2-40B4-BE49-F238E27FC236}">
                <a16:creationId xmlns:a16="http://schemas.microsoft.com/office/drawing/2014/main" id="{0D77DD9A-03C7-4D27-905B-EE31D4F8B71C}"/>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5E4F8B7A-B9F3-4FC0-A594-286EE1D839FC}"/>
              </a:ext>
            </a:extLst>
          </p:cNvPr>
          <p:cNvSpPr>
            <a:spLocks noGrp="1"/>
          </p:cNvSpPr>
          <p:nvPr>
            <p:ph type="sldNum" sz="quarter" idx="12"/>
          </p:nvPr>
        </p:nvSpPr>
        <p:spPr/>
        <p:txBody>
          <a:bodyPr/>
          <a:lstStyle/>
          <a:p>
            <a:fld id="{CF6D7BCF-650A-496A-87A5-96E1C564B039}" type="slidenum">
              <a:rPr lang="en-GB" smtClean="0"/>
              <a:t>‹#›</a:t>
            </a:fld>
            <a:endParaRPr lang="en-GB"/>
          </a:p>
        </p:txBody>
      </p:sp>
    </p:spTree>
    <p:extLst>
      <p:ext uri="{BB962C8B-B14F-4D97-AF65-F5344CB8AC3E}">
        <p14:creationId xmlns:p14="http://schemas.microsoft.com/office/powerpoint/2010/main" val="3017696278"/>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0BF076E6-A94E-4957-BBC7-5970B5E4D4A4}" type="datetimeFigureOut">
              <a:rPr lang="en-GB" smtClean="0"/>
              <a:t>25/05/2022</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25D7037B-0BB8-45C5-8146-88985930D00E}" type="slidenum">
              <a:rPr lang="en-GB" smtClean="0"/>
              <a:t>‹#›</a:t>
            </a:fld>
            <a:endParaRPr lang="en-GB"/>
          </a:p>
        </p:txBody>
      </p:sp>
    </p:spTree>
    <p:extLst>
      <p:ext uri="{BB962C8B-B14F-4D97-AF65-F5344CB8AC3E}">
        <p14:creationId xmlns:p14="http://schemas.microsoft.com/office/powerpoint/2010/main" val="1924760161"/>
      </p:ext>
    </p:extLst>
  </p:cSld>
  <p:clrMapOvr>
    <a:masterClrMapping/>
  </p:clrMapOvr>
  <mc:AlternateContent xmlns:mc="http://schemas.openxmlformats.org/markup-compatibility/2006" xmlns:p14="http://schemas.microsoft.com/office/powerpoint/2010/main">
    <mc:Choice Requires="p14">
      <p:transition spd="slow" p14:dur="2000" advClick="0">
        <p14:prism isContent="1"/>
      </p:transition>
    </mc:Choice>
    <mc:Fallback xmlns="">
      <p:transition spd="slow" advClick="0">
        <p:fade/>
      </p:transition>
    </mc:Fallback>
  </mc:AlternateContent>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0BF076E6-A94E-4957-BBC7-5970B5E4D4A4}" type="datetimeFigureOut">
              <a:rPr lang="en-GB" smtClean="0"/>
              <a:t>25/05/2022</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25D7037B-0BB8-45C5-8146-88985930D00E}" type="slidenum">
              <a:rPr lang="en-GB" smtClean="0"/>
              <a:t>‹#›</a:t>
            </a:fld>
            <a:endParaRPr lang="en-GB"/>
          </a:p>
        </p:txBody>
      </p:sp>
    </p:spTree>
    <p:extLst>
      <p:ext uri="{BB962C8B-B14F-4D97-AF65-F5344CB8AC3E}">
        <p14:creationId xmlns:p14="http://schemas.microsoft.com/office/powerpoint/2010/main" val="360983256"/>
      </p:ext>
    </p:extLst>
  </p:cSld>
  <p:clrMapOvr>
    <a:masterClrMapping/>
  </p:clrMapOvr>
  <mc:AlternateContent xmlns:mc="http://schemas.openxmlformats.org/markup-compatibility/2006" xmlns:p14="http://schemas.microsoft.com/office/powerpoint/2010/main">
    <mc:Choice Requires="p14">
      <p:transition spd="slow" p14:dur="2000" advClick="0">
        <p14:prism isContent="1"/>
      </p:transition>
    </mc:Choice>
    <mc:Fallback xmlns="">
      <p:transition spd="slow" advClick="0">
        <p:fade/>
      </p:transition>
    </mc:Fallback>
  </mc:AlternateContent>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0BF076E6-A94E-4957-BBC7-5970B5E4D4A4}" type="datetimeFigureOut">
              <a:rPr lang="en-GB" smtClean="0"/>
              <a:t>25/05/2022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5D7037B-0BB8-45C5-8146-88985930D00E}" type="slidenum">
              <a:rPr lang="en-GB" smtClean="0"/>
              <a:t>‹#›</a:t>
            </a:fld>
            <a:endParaRPr lang="en-GB"/>
          </a:p>
        </p:txBody>
      </p:sp>
    </p:spTree>
    <p:extLst>
      <p:ext uri="{BB962C8B-B14F-4D97-AF65-F5344CB8AC3E}">
        <p14:creationId xmlns:p14="http://schemas.microsoft.com/office/powerpoint/2010/main" val="1469409385"/>
      </p:ext>
    </p:extLst>
  </p:cSld>
  <p:clrMapOvr>
    <a:masterClrMapping/>
  </p:clrMapOvr>
  <mc:AlternateContent xmlns:mc="http://schemas.openxmlformats.org/markup-compatibility/2006" xmlns:p14="http://schemas.microsoft.com/office/powerpoint/2010/main">
    <mc:Choice Requires="p14">
      <p:transition spd="slow" p14:dur="2000" advClick="0">
        <p14:prism isContent="1"/>
      </p:transition>
    </mc:Choice>
    <mc:Fallback xmlns="">
      <p:transition spd="slow" advClick="0">
        <p:fade/>
      </p:transition>
    </mc:Fallback>
  </mc:AlternateContent>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743200" cy="5851525"/>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609600" y="274639"/>
            <a:ext cx="80264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0BF076E6-A94E-4957-BBC7-5970B5E4D4A4}" type="datetimeFigureOut">
              <a:rPr lang="en-GB" smtClean="0"/>
              <a:t>25/05/2022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5D7037B-0BB8-45C5-8146-88985930D00E}" type="slidenum">
              <a:rPr lang="en-GB" smtClean="0"/>
              <a:t>‹#›</a:t>
            </a:fld>
            <a:endParaRPr lang="en-GB"/>
          </a:p>
        </p:txBody>
      </p:sp>
    </p:spTree>
    <p:extLst>
      <p:ext uri="{BB962C8B-B14F-4D97-AF65-F5344CB8AC3E}">
        <p14:creationId xmlns:p14="http://schemas.microsoft.com/office/powerpoint/2010/main" val="1196090666"/>
      </p:ext>
    </p:extLst>
  </p:cSld>
  <p:clrMapOvr>
    <a:masterClrMapping/>
  </p:clrMapOvr>
  <mc:AlternateContent xmlns:mc="http://schemas.openxmlformats.org/markup-compatibility/2006" xmlns:p14="http://schemas.microsoft.com/office/powerpoint/2010/main">
    <mc:Choice Requires="p14">
      <p:transition spd="slow" p14:dur="2000" advClick="0">
        <p14:prism isContent="1"/>
      </p:transition>
    </mc:Choice>
    <mc:Fallback xmlns="">
      <p:transition spd="slow" advClick="0">
        <p:fade/>
      </p:transition>
    </mc:Fallback>
  </mc:AlternateContent>
</p:sldLayout>
</file>

<file path=ppt/slideLayouts/slideLayout34.xml><?xml version="1.0" encoding="utf-8"?>
<p:sldLayout xmlns:a="http://schemas.openxmlformats.org/drawingml/2006/main" xmlns:r="http://schemas.openxmlformats.org/officeDocument/2006/relationships" xmlns:p="http://schemas.openxmlformats.org/presentationml/2006/main" userDrawn="1">
  <p:cSld name="Title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590400" y="1872797"/>
            <a:ext cx="536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590400" y="2327400"/>
            <a:ext cx="11017800" cy="3663000"/>
          </a:xfrm>
        </p:spPr>
        <p:txBody>
          <a:bodyPr/>
          <a:lstStyle>
            <a:lvl1pPr>
              <a:lnSpc>
                <a:spcPts val="2600"/>
              </a:lnSpc>
              <a:defRPr sz="2133"/>
            </a:lvl1pPr>
            <a:lvl2pPr marL="453589" indent="-453589">
              <a:lnSpc>
                <a:spcPts val="2600"/>
              </a:lnSpc>
              <a:defRPr sz="2133"/>
            </a:lvl2pPr>
            <a:lvl3pPr marL="907177" indent="-453589">
              <a:lnSpc>
                <a:spcPts val="2600"/>
              </a:lnSpc>
              <a:defRPr sz="2133"/>
            </a:lvl3pPr>
            <a:lvl4pPr marL="1360766" indent="-453589">
              <a:lnSpc>
                <a:spcPts val="2600"/>
              </a:lnSpc>
              <a:defRPr sz="2133"/>
            </a:lvl4pPr>
            <a:lvl5pPr marL="1814355" indent="-453589">
              <a:lnSpc>
                <a:spcPts val="2600"/>
              </a:lnSpc>
              <a:defRPr sz="2133"/>
            </a:lvl5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el 1">
            <a:extLst>
              <a:ext uri="{FF2B5EF4-FFF2-40B4-BE49-F238E27FC236}">
                <a16:creationId xmlns:a16="http://schemas.microsoft.com/office/drawing/2014/main" id="{04946405-6429-4EE3-9329-FF6E5526F371}"/>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
        <p:nvSpPr>
          <p:cNvPr id="6" name="Textplatzhalter 5">
            <a:extLst>
              <a:ext uri="{FF2B5EF4-FFF2-40B4-BE49-F238E27FC236}">
                <a16:creationId xmlns:a16="http://schemas.microsoft.com/office/drawing/2014/main" id="{6EE0778A-932A-4793-BF0E-632C848BAD25}"/>
              </a:ext>
            </a:extLst>
          </p:cNvPr>
          <p:cNvSpPr>
            <a:spLocks noGrp="1"/>
          </p:cNvSpPr>
          <p:nvPr>
            <p:ph type="body" sz="quarter" idx="14" hasCustomPrompt="1"/>
          </p:nvPr>
        </p:nvSpPr>
        <p:spPr>
          <a:xfrm>
            <a:off x="590551" y="6165000"/>
            <a:ext cx="5364163" cy="455400"/>
          </a:xfrm>
        </p:spPr>
        <p:txBody>
          <a:bodyPr>
            <a:noAutofit/>
          </a:bodyPr>
          <a:lstStyle>
            <a:lvl1pPr>
              <a:lnSpc>
                <a:spcPts val="1351"/>
              </a:lnSpc>
              <a:defRPr sz="1000"/>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3028683892"/>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9A3D3CB2-CB46-4D73-9AF3-8191DEA4D6E1}" type="datetimeFigureOut">
              <a:rPr lang="en-GB" smtClean="0"/>
              <a:t>25/05/2022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CF4100A-E962-4EDC-8177-67B64A99A009}" type="slidenum">
              <a:rPr lang="en-GB" smtClean="0"/>
              <a:t>‹#›</a:t>
            </a:fld>
            <a:endParaRPr lang="en-GB"/>
          </a:p>
        </p:txBody>
      </p:sp>
    </p:spTree>
    <p:extLst>
      <p:ext uri="{BB962C8B-B14F-4D97-AF65-F5344CB8AC3E}">
        <p14:creationId xmlns:p14="http://schemas.microsoft.com/office/powerpoint/2010/main" val="996535805"/>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A3D3CB2-CB46-4D73-9AF3-8191DEA4D6E1}" type="datetimeFigureOut">
              <a:rPr lang="en-GB" smtClean="0"/>
              <a:t>25/05/2022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CF4100A-E962-4EDC-8177-67B64A99A009}" type="slidenum">
              <a:rPr lang="en-GB" smtClean="0"/>
              <a:t>‹#›</a:t>
            </a:fld>
            <a:endParaRPr lang="en-GB"/>
          </a:p>
        </p:txBody>
      </p:sp>
    </p:spTree>
    <p:extLst>
      <p:ext uri="{BB962C8B-B14F-4D97-AF65-F5344CB8AC3E}">
        <p14:creationId xmlns:p14="http://schemas.microsoft.com/office/powerpoint/2010/main" val="379361229"/>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9A3D3CB2-CB46-4D73-9AF3-8191DEA4D6E1}" type="datetimeFigureOut">
              <a:rPr lang="en-GB" smtClean="0"/>
              <a:t>25/05/2022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CF4100A-E962-4EDC-8177-67B64A99A009}" type="slidenum">
              <a:rPr lang="en-GB" smtClean="0"/>
              <a:t>‹#›</a:t>
            </a:fld>
            <a:endParaRPr lang="en-GB"/>
          </a:p>
        </p:txBody>
      </p:sp>
    </p:spTree>
    <p:extLst>
      <p:ext uri="{BB962C8B-B14F-4D97-AF65-F5344CB8AC3E}">
        <p14:creationId xmlns:p14="http://schemas.microsoft.com/office/powerpoint/2010/main" val="136367348"/>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9A3D3CB2-CB46-4D73-9AF3-8191DEA4D6E1}" type="datetimeFigureOut">
              <a:rPr lang="en-GB" smtClean="0"/>
              <a:t>25/05/2022</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ECF4100A-E962-4EDC-8177-67B64A99A009}" type="slidenum">
              <a:rPr lang="en-GB" smtClean="0"/>
              <a:t>‹#›</a:t>
            </a:fld>
            <a:endParaRPr lang="en-GB"/>
          </a:p>
        </p:txBody>
      </p:sp>
    </p:spTree>
    <p:extLst>
      <p:ext uri="{BB962C8B-B14F-4D97-AF65-F5344CB8AC3E}">
        <p14:creationId xmlns:p14="http://schemas.microsoft.com/office/powerpoint/2010/main" val="3797453892"/>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9A3D3CB2-CB46-4D73-9AF3-8191DEA4D6E1}" type="datetimeFigureOut">
              <a:rPr lang="en-GB" smtClean="0"/>
              <a:t>25/05/2022</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ECF4100A-E962-4EDC-8177-67B64A99A009}" type="slidenum">
              <a:rPr lang="en-GB" smtClean="0"/>
              <a:t>‹#›</a:t>
            </a:fld>
            <a:endParaRPr lang="en-GB"/>
          </a:p>
        </p:txBody>
      </p:sp>
    </p:spTree>
    <p:extLst>
      <p:ext uri="{BB962C8B-B14F-4D97-AF65-F5344CB8AC3E}">
        <p14:creationId xmlns:p14="http://schemas.microsoft.com/office/powerpoint/2010/main" val="335079098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1FCE10-66BB-4E56-BD06-B772C5E7DE04}"/>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9FCE8EE5-BBF3-42EA-9F4D-5C568EA68ED3}"/>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7918B620-523B-4685-B9B7-BAC7450CF785}"/>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D491C31D-9BD9-4619-87AB-BF02F1D5226E}"/>
              </a:ext>
            </a:extLst>
          </p:cNvPr>
          <p:cNvSpPr>
            <a:spLocks noGrp="1"/>
          </p:cNvSpPr>
          <p:nvPr>
            <p:ph type="dt" sz="half" idx="10"/>
          </p:nvPr>
        </p:nvSpPr>
        <p:spPr/>
        <p:txBody>
          <a:bodyPr/>
          <a:lstStyle/>
          <a:p>
            <a:fld id="{1A59F074-9D01-4CF7-825C-35254AAD7DD2}" type="datetimeFigureOut">
              <a:rPr lang="en-GB" smtClean="0"/>
              <a:t>25/05/2022</a:t>
            </a:fld>
            <a:endParaRPr lang="en-GB"/>
          </a:p>
        </p:txBody>
      </p:sp>
      <p:sp>
        <p:nvSpPr>
          <p:cNvPr id="6" name="Footer Placeholder 5">
            <a:extLst>
              <a:ext uri="{FF2B5EF4-FFF2-40B4-BE49-F238E27FC236}">
                <a16:creationId xmlns:a16="http://schemas.microsoft.com/office/drawing/2014/main" id="{4640ECDF-142F-4DDC-9657-38CE411FF56D}"/>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5D90CDBE-14A5-4FD3-97FC-DB9BEE6B78E8}"/>
              </a:ext>
            </a:extLst>
          </p:cNvPr>
          <p:cNvSpPr>
            <a:spLocks noGrp="1"/>
          </p:cNvSpPr>
          <p:nvPr>
            <p:ph type="sldNum" sz="quarter" idx="12"/>
          </p:nvPr>
        </p:nvSpPr>
        <p:spPr/>
        <p:txBody>
          <a:bodyPr/>
          <a:lstStyle/>
          <a:p>
            <a:fld id="{CF6D7BCF-650A-496A-87A5-96E1C564B039}" type="slidenum">
              <a:rPr lang="en-GB" smtClean="0"/>
              <a:t>‹#›</a:t>
            </a:fld>
            <a:endParaRPr lang="en-GB"/>
          </a:p>
        </p:txBody>
      </p:sp>
    </p:spTree>
    <p:extLst>
      <p:ext uri="{BB962C8B-B14F-4D97-AF65-F5344CB8AC3E}">
        <p14:creationId xmlns:p14="http://schemas.microsoft.com/office/powerpoint/2010/main" val="7584858"/>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9A3D3CB2-CB46-4D73-9AF3-8191DEA4D6E1}" type="datetimeFigureOut">
              <a:rPr lang="en-GB" smtClean="0"/>
              <a:t>25/05/2022</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ECF4100A-E962-4EDC-8177-67B64A99A009}" type="slidenum">
              <a:rPr lang="en-GB" smtClean="0"/>
              <a:t>‹#›</a:t>
            </a:fld>
            <a:endParaRPr lang="en-GB"/>
          </a:p>
        </p:txBody>
      </p:sp>
    </p:spTree>
    <p:extLst>
      <p:ext uri="{BB962C8B-B14F-4D97-AF65-F5344CB8AC3E}">
        <p14:creationId xmlns:p14="http://schemas.microsoft.com/office/powerpoint/2010/main" val="3671100024"/>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A3D3CB2-CB46-4D73-9AF3-8191DEA4D6E1}" type="datetimeFigureOut">
              <a:rPr lang="en-GB" smtClean="0"/>
              <a:t>25/05/2022</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ECF4100A-E962-4EDC-8177-67B64A99A009}" type="slidenum">
              <a:rPr lang="en-GB" smtClean="0"/>
              <a:t>‹#›</a:t>
            </a:fld>
            <a:endParaRPr lang="en-GB"/>
          </a:p>
        </p:txBody>
      </p:sp>
    </p:spTree>
    <p:extLst>
      <p:ext uri="{BB962C8B-B14F-4D97-AF65-F5344CB8AC3E}">
        <p14:creationId xmlns:p14="http://schemas.microsoft.com/office/powerpoint/2010/main" val="1573043930"/>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9A3D3CB2-CB46-4D73-9AF3-8191DEA4D6E1}" type="datetimeFigureOut">
              <a:rPr lang="en-GB" smtClean="0"/>
              <a:t>25/05/2022</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ECF4100A-E962-4EDC-8177-67B64A99A009}" type="slidenum">
              <a:rPr lang="en-GB" smtClean="0"/>
              <a:t>‹#›</a:t>
            </a:fld>
            <a:endParaRPr lang="en-GB"/>
          </a:p>
        </p:txBody>
      </p:sp>
    </p:spTree>
    <p:extLst>
      <p:ext uri="{BB962C8B-B14F-4D97-AF65-F5344CB8AC3E}">
        <p14:creationId xmlns:p14="http://schemas.microsoft.com/office/powerpoint/2010/main" val="3449118940"/>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9A3D3CB2-CB46-4D73-9AF3-8191DEA4D6E1}" type="datetimeFigureOut">
              <a:rPr lang="en-GB" smtClean="0"/>
              <a:t>25/05/2022</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ECF4100A-E962-4EDC-8177-67B64A99A009}" type="slidenum">
              <a:rPr lang="en-GB" smtClean="0"/>
              <a:t>‹#›</a:t>
            </a:fld>
            <a:endParaRPr lang="en-GB"/>
          </a:p>
        </p:txBody>
      </p:sp>
    </p:spTree>
    <p:extLst>
      <p:ext uri="{BB962C8B-B14F-4D97-AF65-F5344CB8AC3E}">
        <p14:creationId xmlns:p14="http://schemas.microsoft.com/office/powerpoint/2010/main" val="2573777914"/>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A3D3CB2-CB46-4D73-9AF3-8191DEA4D6E1}" type="datetimeFigureOut">
              <a:rPr lang="en-GB" smtClean="0"/>
              <a:t>25/05/2022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CF4100A-E962-4EDC-8177-67B64A99A009}" type="slidenum">
              <a:rPr lang="en-GB" smtClean="0"/>
              <a:t>‹#›</a:t>
            </a:fld>
            <a:endParaRPr lang="en-GB"/>
          </a:p>
        </p:txBody>
      </p:sp>
    </p:spTree>
    <p:extLst>
      <p:ext uri="{BB962C8B-B14F-4D97-AF65-F5344CB8AC3E}">
        <p14:creationId xmlns:p14="http://schemas.microsoft.com/office/powerpoint/2010/main" val="360625926"/>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A3D3CB2-CB46-4D73-9AF3-8191DEA4D6E1}" type="datetimeFigureOut">
              <a:rPr lang="en-GB" smtClean="0"/>
              <a:t>25/05/2022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CF4100A-E962-4EDC-8177-67B64A99A009}" type="slidenum">
              <a:rPr lang="en-GB" smtClean="0"/>
              <a:t>‹#›</a:t>
            </a:fld>
            <a:endParaRPr lang="en-GB"/>
          </a:p>
        </p:txBody>
      </p:sp>
    </p:spTree>
    <p:extLst>
      <p:ext uri="{BB962C8B-B14F-4D97-AF65-F5344CB8AC3E}">
        <p14:creationId xmlns:p14="http://schemas.microsoft.com/office/powerpoint/2010/main" val="757881299"/>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showMasterSp="0" preserve="1" userDrawn="1">
  <p:cSld name="Logo Slide">
    <p:bg>
      <p:bgPr>
        <a:solidFill>
          <a:schemeClr val="tx1"/>
        </a:solidFill>
        <a:effectLst/>
      </p:bgPr>
    </p:bg>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836403" y="2169047"/>
            <a:ext cx="2520000" cy="2494674"/>
          </a:xfrm>
          <a:prstGeom prst="rect">
            <a:avLst/>
          </a:prstGeom>
        </p:spPr>
      </p:pic>
    </p:spTree>
    <p:extLst>
      <p:ext uri="{BB962C8B-B14F-4D97-AF65-F5344CB8AC3E}">
        <p14:creationId xmlns:p14="http://schemas.microsoft.com/office/powerpoint/2010/main" val="1200591692"/>
      </p:ext>
    </p:extLst>
  </p:cSld>
  <p:clrMapOvr>
    <a:masterClrMapping/>
  </p:clrMapOvr>
  <p:extLst>
    <p:ext uri="{DCECCB84-F9BA-43D5-87BE-67443E8EF086}">
      <p15:sldGuideLst xmlns:p15="http://schemas.microsoft.com/office/powerpoint/2012/main">
        <p15:guide id="1" orient="horz" pos="2160">
          <p15:clr>
            <a:srgbClr val="FBAE40"/>
          </p15:clr>
        </p15:guide>
      </p15:sldGuideLst>
    </p:ext>
  </p:extLst>
</p:sldLayout>
</file>

<file path=ppt/slideLayouts/slideLayout47.xml><?xml version="1.0" encoding="utf-8"?>
<p:sldLayout xmlns:a="http://schemas.openxmlformats.org/drawingml/2006/main" xmlns:r="http://schemas.openxmlformats.org/officeDocument/2006/relationships" xmlns:p="http://schemas.openxmlformats.org/presentationml/2006/main" type="title" preserve="1">
  <p:cSld name="Title Slide  ">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046163"/>
            <a:ext cx="9144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noAutofit/>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9" name="Slide Number Placeholder 8">
            <a:extLst>
              <a:ext uri="{FF2B5EF4-FFF2-40B4-BE49-F238E27FC236}">
                <a16:creationId xmlns:a16="http://schemas.microsoft.com/office/drawing/2014/main" id="{EFD8CA65-7C13-A442-AF74-D3BBDBCB28BF}"/>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3634164965"/>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showMasterSp="0" preserve="1" userDrawn="1">
  <p:cSld name="Title Slide with logo">
    <p:bg>
      <p:bgPr>
        <a:solidFill>
          <a:schemeClr val="tx1"/>
        </a:solidFill>
        <a:effectLst/>
      </p:bgPr>
    </p:bg>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773077" y="132684"/>
            <a:ext cx="1247473" cy="1234936"/>
          </a:xfrm>
          <a:prstGeom prst="rect">
            <a:avLst/>
          </a:prstGeom>
        </p:spPr>
      </p:pic>
      <p:sp>
        <p:nvSpPr>
          <p:cNvPr id="3" name="Title 1">
            <a:extLst>
              <a:ext uri="{FF2B5EF4-FFF2-40B4-BE49-F238E27FC236}">
                <a16:creationId xmlns:a16="http://schemas.microsoft.com/office/drawing/2014/main" id="{56F8ADC9-30DB-1243-8F69-09A7AAEA849D}"/>
              </a:ext>
            </a:extLst>
          </p:cNvPr>
          <p:cNvSpPr>
            <a:spLocks noGrp="1"/>
          </p:cNvSpPr>
          <p:nvPr>
            <p:ph type="ctrTitle" hasCustomPrompt="1"/>
          </p:nvPr>
        </p:nvSpPr>
        <p:spPr>
          <a:xfrm>
            <a:off x="407988" y="3429001"/>
            <a:ext cx="11376025" cy="2153265"/>
          </a:xfrm>
        </p:spPr>
        <p:txBody>
          <a:bodyPr anchor="t" anchorCtr="0"/>
          <a:lstStyle>
            <a:lvl1pPr algn="l">
              <a:defRPr sz="5000">
                <a:solidFill>
                  <a:schemeClr val="bg1"/>
                </a:solidFill>
              </a:defRPr>
            </a:lvl1pPr>
          </a:lstStyle>
          <a:p>
            <a:r>
              <a:rPr lang="en-US" dirty="0"/>
              <a:t>Click to edit Master title style</a:t>
            </a:r>
            <a:br>
              <a:rPr lang="en-US" dirty="0"/>
            </a:br>
            <a:endParaRPr lang="en-US" dirty="0"/>
          </a:p>
        </p:txBody>
      </p:sp>
      <p:sp>
        <p:nvSpPr>
          <p:cNvPr id="5" name="Subtitle 2">
            <a:extLst>
              <a:ext uri="{FF2B5EF4-FFF2-40B4-BE49-F238E27FC236}">
                <a16:creationId xmlns:a16="http://schemas.microsoft.com/office/drawing/2014/main" id="{D56D6D28-7860-E045-9091-E722B9476DB3}"/>
              </a:ext>
            </a:extLst>
          </p:cNvPr>
          <p:cNvSpPr>
            <a:spLocks noGrp="1"/>
          </p:cNvSpPr>
          <p:nvPr>
            <p:ph type="subTitle" idx="1"/>
          </p:nvPr>
        </p:nvSpPr>
        <p:spPr>
          <a:xfrm>
            <a:off x="407988" y="5700253"/>
            <a:ext cx="11376026" cy="803787"/>
          </a:xfrm>
        </p:spPr>
        <p:txBody>
          <a:bodyPr>
            <a:noAutofit/>
          </a:bodyPr>
          <a:lstStyle>
            <a:lvl1pPr marL="0" indent="0" algn="l">
              <a:buNone/>
              <a:defRPr sz="2000" b="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pic>
        <p:nvPicPr>
          <p:cNvPr id="6" name="Picture 5">
            <a:extLst>
              <a:ext uri="{FF2B5EF4-FFF2-40B4-BE49-F238E27FC236}">
                <a16:creationId xmlns:a16="http://schemas.microsoft.com/office/drawing/2014/main" id="{ECA707E9-C3E2-41E4-9381-B933151D5F89}"/>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27000" y="132684"/>
            <a:ext cx="3338914" cy="1143051"/>
          </a:xfrm>
          <a:prstGeom prst="rect">
            <a:avLst/>
          </a:prstGeom>
        </p:spPr>
      </p:pic>
    </p:spTree>
    <p:extLst>
      <p:ext uri="{BB962C8B-B14F-4D97-AF65-F5344CB8AC3E}">
        <p14:creationId xmlns:p14="http://schemas.microsoft.com/office/powerpoint/2010/main" val="3720219120"/>
      </p:ext>
    </p:extLst>
  </p:cSld>
  <p:clrMapOvr>
    <a:masterClrMapping/>
  </p:clrMapOvr>
  <p:extLst>
    <p:ext uri="{DCECCB84-F9BA-43D5-87BE-67443E8EF086}">
      <p15:sldGuideLst xmlns:p15="http://schemas.microsoft.com/office/powerpoint/2012/main">
        <p15:guide id="1" orient="horz" pos="2160">
          <p15:clr>
            <a:srgbClr val="FBAE40"/>
          </p15:clr>
        </p15:guide>
      </p15:sldGuideLst>
    </p:ext>
  </p:extLst>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Content  ">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a:solidFill>
                  <a:schemeClr val="tx2"/>
                </a:solidFill>
              </a:defRPr>
            </a:lvl1pPr>
            <a:lvl2pPr marL="324000" indent="-324000">
              <a:buFont typeface="Arial" charset="0"/>
              <a:buChar char="•"/>
              <a:tabLst/>
              <a:defRPr sz="1800">
                <a:solidFill>
                  <a:schemeClr val="tx2"/>
                </a:solidFill>
              </a:defRPr>
            </a:lvl2pPr>
            <a:lvl3pPr marL="648000" indent="-324000">
              <a:buSzPct val="100000"/>
              <a:buFont typeface="Arial" panose="020B0604020202020204" pitchFamily="34" charset="0"/>
              <a:buChar char="•"/>
              <a:tabLst/>
              <a:defRPr>
                <a:solidFill>
                  <a:schemeClr val="tx2"/>
                </a:solidFill>
              </a:defRPr>
            </a:lvl3pPr>
            <a:lvl4pPr marL="972000" indent="-324000">
              <a:buSzPct val="100000"/>
              <a:buFont typeface="Arial" charset="0"/>
              <a:buChar char="•"/>
              <a:tabLst/>
              <a:defRPr>
                <a:solidFill>
                  <a:schemeClr val="tx2"/>
                </a:solidFill>
              </a:defRPr>
            </a:lvl4pPr>
            <a:lvl5pPr marL="2057400" indent="-228600">
              <a:buSzPct val="100000"/>
              <a:buFont typeface="Arial" charset="0"/>
              <a:buChar char="•"/>
              <a:defRPr>
                <a:solidFill>
                  <a:schemeClr val="tx2">
                    <a:lumMod val="50000"/>
                  </a:schemeClr>
                </a:solidFill>
              </a:defRPr>
            </a:lvl5pPr>
          </a:lstStyle>
          <a:p>
            <a:pPr lvl="0"/>
            <a:r>
              <a:rPr lang="en-US" dirty="0"/>
              <a:t>Edit Master text styles</a:t>
            </a:r>
          </a:p>
          <a:p>
            <a:pPr lvl="1"/>
            <a:r>
              <a:rPr lang="en-US" dirty="0"/>
              <a:t>Second level</a:t>
            </a:r>
          </a:p>
          <a:p>
            <a:pPr lvl="2"/>
            <a:r>
              <a:rPr lang="en-US" dirty="0"/>
              <a:t>Third level</a:t>
            </a:r>
          </a:p>
          <a:p>
            <a:pPr lvl="3"/>
            <a:r>
              <a:rPr lang="en-US" dirty="0"/>
              <a:t>Fourth level</a:t>
            </a:r>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62486625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3F0CA15-16D2-4533-A70F-6B34445757F4}"/>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992739FC-EF90-4F46-8474-441209DF243D}"/>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962D9ED7-B202-44E9-8211-32D7E2F71A7A}"/>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69D901B6-624D-44B2-A636-B6C2FF0CE1DC}"/>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E4C09762-9D0D-4B46-8192-49D8C3ED9546}"/>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0D97906F-31C0-449A-B024-672CC9D858B6}"/>
              </a:ext>
            </a:extLst>
          </p:cNvPr>
          <p:cNvSpPr>
            <a:spLocks noGrp="1"/>
          </p:cNvSpPr>
          <p:nvPr>
            <p:ph type="dt" sz="half" idx="10"/>
          </p:nvPr>
        </p:nvSpPr>
        <p:spPr/>
        <p:txBody>
          <a:bodyPr/>
          <a:lstStyle/>
          <a:p>
            <a:fld id="{1A59F074-9D01-4CF7-825C-35254AAD7DD2}" type="datetimeFigureOut">
              <a:rPr lang="en-GB" smtClean="0"/>
              <a:t>25/05/2022</a:t>
            </a:fld>
            <a:endParaRPr lang="en-GB"/>
          </a:p>
        </p:txBody>
      </p:sp>
      <p:sp>
        <p:nvSpPr>
          <p:cNvPr id="8" name="Footer Placeholder 7">
            <a:extLst>
              <a:ext uri="{FF2B5EF4-FFF2-40B4-BE49-F238E27FC236}">
                <a16:creationId xmlns:a16="http://schemas.microsoft.com/office/drawing/2014/main" id="{0E1D71A5-FBDA-49B1-943D-7074A86F6E63}"/>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174EA72A-7067-4884-8138-36D70D56084E}"/>
              </a:ext>
            </a:extLst>
          </p:cNvPr>
          <p:cNvSpPr>
            <a:spLocks noGrp="1"/>
          </p:cNvSpPr>
          <p:nvPr>
            <p:ph type="sldNum" sz="quarter" idx="12"/>
          </p:nvPr>
        </p:nvSpPr>
        <p:spPr/>
        <p:txBody>
          <a:bodyPr/>
          <a:lstStyle/>
          <a:p>
            <a:fld id="{CF6D7BCF-650A-496A-87A5-96E1C564B039}" type="slidenum">
              <a:rPr lang="en-GB" smtClean="0"/>
              <a:t>‹#›</a:t>
            </a:fld>
            <a:endParaRPr lang="en-GB"/>
          </a:p>
        </p:txBody>
      </p:sp>
    </p:spTree>
    <p:extLst>
      <p:ext uri="{BB962C8B-B14F-4D97-AF65-F5344CB8AC3E}">
        <p14:creationId xmlns:p14="http://schemas.microsoft.com/office/powerpoint/2010/main" val="3172166841"/>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Bulleted Content">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p:txBody>
          <a:bodyPr/>
          <a:lstStyle>
            <a:lvl1pPr marL="342900" indent="-342900">
              <a:buFont typeface="Arial" panose="020B0604020202020204" pitchFamily="34" charset="0"/>
              <a:buChar char="•"/>
              <a:defRPr>
                <a:solidFill>
                  <a:schemeClr val="tx2">
                    <a:lumMod val="50000"/>
                  </a:schemeClr>
                </a:solidFill>
              </a:defRPr>
            </a:lvl1pPr>
            <a:lvl2pPr marL="628650" indent="-261938">
              <a:buFont typeface="Arial" panose="020B0604020202020204" pitchFamily="34" charset="0"/>
              <a:buChar char="•"/>
              <a:tabLst/>
              <a:defRPr sz="1800">
                <a:solidFill>
                  <a:schemeClr val="tx2">
                    <a:lumMod val="50000"/>
                  </a:schemeClr>
                </a:solidFill>
              </a:defRPr>
            </a:lvl2pPr>
            <a:lvl3pPr marL="889000" indent="-260350">
              <a:buSzPct val="100000"/>
              <a:buFont typeface="Arial" panose="020B0604020202020204" pitchFamily="34" charset="0"/>
              <a:buChar char="•"/>
              <a:tabLst/>
              <a:defRPr sz="1800">
                <a:solidFill>
                  <a:schemeClr val="tx2">
                    <a:lumMod val="50000"/>
                  </a:schemeClr>
                </a:solidFill>
              </a:defRPr>
            </a:lvl3pPr>
            <a:lvl4pPr marL="1209675" indent="-269875">
              <a:buSzPct val="100000"/>
              <a:buFont typeface="Arial" panose="020B0604020202020204" pitchFamily="34" charset="0"/>
              <a:buChar char="•"/>
              <a:tabLst/>
              <a:defRPr sz="1600">
                <a:solidFill>
                  <a:schemeClr val="tx2">
                    <a:lumMod val="50000"/>
                  </a:schemeClr>
                </a:solidFill>
              </a:defRPr>
            </a:lvl4pPr>
            <a:lvl5pPr marL="2057400" indent="-228600">
              <a:buSzPct val="100000"/>
              <a:buFont typeface="Arial" charset="0"/>
              <a:buChar char="•"/>
              <a:defRPr>
                <a:solidFill>
                  <a:schemeClr val="tx2">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0"/>
            <a:endParaRPr lang="en-US" dirty="0"/>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3851823562"/>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Big Picture">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
        <p:nvSpPr>
          <p:cNvPr id="4" name="Picture Placeholder 3">
            <a:extLst>
              <a:ext uri="{FF2B5EF4-FFF2-40B4-BE49-F238E27FC236}">
                <a16:creationId xmlns:a16="http://schemas.microsoft.com/office/drawing/2014/main" id="{1CBAAC3B-64E8-6A4D-B184-3057E6D0D079}"/>
              </a:ext>
            </a:extLst>
          </p:cNvPr>
          <p:cNvSpPr>
            <a:spLocks noGrp="1"/>
          </p:cNvSpPr>
          <p:nvPr>
            <p:ph type="pic" sz="quarter" idx="13" hasCustomPrompt="1"/>
          </p:nvPr>
        </p:nvSpPr>
        <p:spPr>
          <a:xfrm>
            <a:off x="407988" y="1439863"/>
            <a:ext cx="11376025" cy="4760912"/>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1629444996"/>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Full page Picture">
    <p:spTree>
      <p:nvGrpSpPr>
        <p:cNvPr id="1" name=""/>
        <p:cNvGrpSpPr/>
        <p:nvPr/>
      </p:nvGrpSpPr>
      <p:grpSpPr>
        <a:xfrm>
          <a:off x="0" y="0"/>
          <a:ext cx="0" cy="0"/>
          <a:chOff x="0" y="0"/>
          <a:chExt cx="0" cy="0"/>
        </a:xfrm>
      </p:grpSpPr>
      <p:sp>
        <p:nvSpPr>
          <p:cNvPr id="8" name="Picture Placeholder 3">
            <a:extLst>
              <a:ext uri="{FF2B5EF4-FFF2-40B4-BE49-F238E27FC236}">
                <a16:creationId xmlns:a16="http://schemas.microsoft.com/office/drawing/2014/main" id="{01A8103C-80BA-7941-AEF5-FB81302B57A9}"/>
              </a:ext>
            </a:extLst>
          </p:cNvPr>
          <p:cNvSpPr>
            <a:spLocks noGrp="1"/>
          </p:cNvSpPr>
          <p:nvPr>
            <p:ph type="pic" sz="quarter" idx="13" hasCustomPrompt="1"/>
          </p:nvPr>
        </p:nvSpPr>
        <p:spPr>
          <a:xfrm>
            <a:off x="0" y="-29980"/>
            <a:ext cx="12192000" cy="6351588"/>
          </a:xfrm>
          <a:pattFill prst="lgCheck">
            <a:fgClr>
              <a:schemeClr val="accent4"/>
            </a:fgClr>
            <a:bgClr>
              <a:schemeClr val="bg1"/>
            </a:bgClr>
          </a:pattFill>
        </p:spPr>
        <p:txBody>
          <a:bodyPr anchor="ctr" anchorCtr="0"/>
          <a:lstStyle>
            <a:lvl1pPr algn="ctr">
              <a:defRPr/>
            </a:lvl1pPr>
          </a:lstStyle>
          <a:p>
            <a:r>
              <a:rPr lang="en-US" dirty="0"/>
              <a:t>Drag and drop picture</a:t>
            </a:r>
          </a:p>
        </p:txBody>
      </p:sp>
      <p:sp>
        <p:nvSpPr>
          <p:cNvPr id="3" name="Content Placeholder 2"/>
          <p:cNvSpPr>
            <a:spLocks noGrp="1"/>
          </p:cNvSpPr>
          <p:nvPr>
            <p:ph idx="1"/>
          </p:nvPr>
        </p:nvSpPr>
        <p:spPr>
          <a:xfrm>
            <a:off x="8075613" y="-52466"/>
            <a:ext cx="4116387" cy="6370820"/>
          </a:xfrm>
          <a:solidFill>
            <a:schemeClr val="tx1">
              <a:alpha val="80000"/>
            </a:schemeClr>
          </a:solidFill>
        </p:spPr>
        <p:txBody>
          <a:bodyPr lIns="180000" tIns="180000" rIns="180000" bIns="180000"/>
          <a:lstStyle>
            <a:lvl1pPr>
              <a:defRPr sz="2800">
                <a:solidFill>
                  <a:schemeClr val="bg1"/>
                </a:solidFill>
              </a:defRPr>
            </a:lvl1pPr>
            <a:lvl2pPr marL="324000" indent="-324000">
              <a:buFont typeface="Arial" charset="0"/>
              <a:buChar char="•"/>
              <a:tabLst/>
              <a:defRPr sz="2100">
                <a:solidFill>
                  <a:schemeClr val="bg1"/>
                </a:solidFill>
              </a:defRPr>
            </a:lvl2pPr>
            <a:lvl3pPr marL="648000" indent="-324000">
              <a:buSzPct val="100000"/>
              <a:buFont typeface="Arial" panose="020B0604020202020204" pitchFamily="34" charset="0"/>
              <a:buChar char="•"/>
              <a:tabLst/>
              <a:defRPr sz="1800">
                <a:solidFill>
                  <a:schemeClr val="bg1"/>
                </a:solidFill>
              </a:defRPr>
            </a:lvl3pPr>
            <a:lvl4pPr marL="972000" indent="-324000">
              <a:buSzPct val="100000"/>
              <a:buFont typeface="Arial" charset="0"/>
              <a:buChar char="•"/>
              <a:tabLst/>
              <a:defRPr>
                <a:solidFill>
                  <a:schemeClr val="bg1"/>
                </a:solidFill>
              </a:defRPr>
            </a:lvl4pPr>
            <a:lvl5pPr marL="2057400" indent="-228600">
              <a:buSzPct val="100000"/>
              <a:buFont typeface="Arial" charset="0"/>
              <a:buChar char="•"/>
              <a:defRPr>
                <a:solidFill>
                  <a:schemeClr val="tx2">
                    <a:lumMod val="50000"/>
                  </a:schemeClr>
                </a:solidFill>
              </a:defRPr>
            </a:lvl5pPr>
          </a:lstStyle>
          <a:p>
            <a:pPr lvl="0"/>
            <a:r>
              <a:rPr lang="en-US"/>
              <a:t>Edit Master text styles</a:t>
            </a:r>
          </a:p>
          <a:p>
            <a:pPr lvl="1"/>
            <a:r>
              <a:rPr lang="en-US"/>
              <a:t>Second level</a:t>
            </a:r>
          </a:p>
          <a:p>
            <a:pPr lvl="2"/>
            <a:r>
              <a:rPr lang="en-US"/>
              <a:t>Third level</a:t>
            </a:r>
          </a:p>
          <a:p>
            <a:pPr lvl="3"/>
            <a:r>
              <a:rPr lang="en-US"/>
              <a:t>Fourth level</a:t>
            </a:r>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585314503"/>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2 Conten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07988" y="1592264"/>
            <a:ext cx="5616575" cy="4608512"/>
          </a:xfrm>
        </p:spPr>
        <p:txBody>
          <a:bodyPr/>
          <a:lstStyle/>
          <a:p>
            <a:pPr lvl="0"/>
            <a:r>
              <a:rPr lang="en-US"/>
              <a:t>Edit Master text styles</a:t>
            </a:r>
          </a:p>
          <a:p>
            <a:pPr lvl="1"/>
            <a:r>
              <a:rPr lang="en-US"/>
              <a:t>Second level</a:t>
            </a:r>
          </a:p>
          <a:p>
            <a:pPr lvl="2"/>
            <a:r>
              <a:rPr lang="en-US"/>
              <a:t>Third level</a:t>
            </a:r>
          </a:p>
          <a:p>
            <a:pPr lvl="3"/>
            <a:r>
              <a:rPr lang="en-US"/>
              <a:t>Fourth level</a:t>
            </a:r>
          </a:p>
        </p:txBody>
      </p:sp>
      <p:sp>
        <p:nvSpPr>
          <p:cNvPr id="4" name="Content Placeholder 3"/>
          <p:cNvSpPr>
            <a:spLocks noGrp="1"/>
          </p:cNvSpPr>
          <p:nvPr>
            <p:ph sz="half" idx="2"/>
          </p:nvPr>
        </p:nvSpPr>
        <p:spPr>
          <a:xfrm>
            <a:off x="6172200" y="1592265"/>
            <a:ext cx="5611813" cy="4608511"/>
          </a:xfrm>
        </p:spPr>
        <p:txBody>
          <a:bodyPr/>
          <a:lstStyle/>
          <a:p>
            <a:pPr lvl="0"/>
            <a:r>
              <a:rPr lang="en-US"/>
              <a:t>Edit Master text styles</a:t>
            </a:r>
          </a:p>
          <a:p>
            <a:pPr lvl="1"/>
            <a:r>
              <a:rPr lang="en-US"/>
              <a:t>Second level</a:t>
            </a:r>
          </a:p>
          <a:p>
            <a:pPr lvl="2"/>
            <a:r>
              <a:rPr lang="en-US"/>
              <a:t>Third level</a:t>
            </a:r>
          </a:p>
          <a:p>
            <a:pPr lvl="3"/>
            <a:r>
              <a:rPr lang="en-US"/>
              <a:t>Fourth level</a:t>
            </a:r>
          </a:p>
        </p:txBody>
      </p:sp>
      <p:sp>
        <p:nvSpPr>
          <p:cNvPr id="10" name="Slide Number Placeholder 9">
            <a:extLst>
              <a:ext uri="{FF2B5EF4-FFF2-40B4-BE49-F238E27FC236}">
                <a16:creationId xmlns:a16="http://schemas.microsoft.com/office/drawing/2014/main" id="{BEE4B464-E744-A34F-B223-6B554979B8EC}"/>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8838181"/>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Subtitle and Comparison">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6"/>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8" y="1592264"/>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407988" y="2427287"/>
            <a:ext cx="5616575" cy="3762376"/>
          </a:xfrm>
        </p:spPr>
        <p:txBody>
          <a:bodyPr/>
          <a:lstStyle>
            <a:lvl1pPr marL="324000" indent="-324000">
              <a:buFont typeface="Arial" panose="020B0604020202020204" pitchFamily="34" charset="0"/>
              <a:buChar char="•"/>
              <a:defRPr/>
            </a:lvl1pPr>
          </a:lstStyle>
          <a:p>
            <a:pPr lvl="0"/>
            <a:r>
              <a:rPr lang="en-US"/>
              <a:t>Edit Master text styles</a:t>
            </a:r>
          </a:p>
          <a:p>
            <a:pPr lvl="1"/>
            <a:r>
              <a:rPr lang="en-US"/>
              <a:t>Second level</a:t>
            </a:r>
          </a:p>
          <a:p>
            <a:pPr lvl="2"/>
            <a:r>
              <a:rPr lang="en-US"/>
              <a:t>Third level</a:t>
            </a:r>
          </a:p>
          <a:p>
            <a:pPr lvl="3"/>
            <a:r>
              <a:rPr lang="en-US"/>
              <a:t>Fourth level</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1" y="2427287"/>
            <a:ext cx="5611813" cy="3762376"/>
          </a:xfrm>
        </p:spPr>
        <p:txBody>
          <a:bodyPr/>
          <a:lstStyle>
            <a:lvl1pPr marL="324000" indent="-324000">
              <a:buFont typeface="Arial" panose="020B0604020202020204" pitchFamily="34" charset="0"/>
              <a:buChar char="•"/>
              <a:defRPr/>
            </a:lvl1pPr>
          </a:lstStyle>
          <a:p>
            <a:pPr lvl="0"/>
            <a:r>
              <a:rPr lang="en-US"/>
              <a:t>Edit Master text styles</a:t>
            </a:r>
          </a:p>
          <a:p>
            <a:pPr lvl="1"/>
            <a:r>
              <a:rPr lang="en-US"/>
              <a:t>Second level</a:t>
            </a:r>
          </a:p>
          <a:p>
            <a:pPr lvl="2"/>
            <a:r>
              <a:rPr lang="en-US"/>
              <a:t>Third level</a:t>
            </a:r>
          </a:p>
          <a:p>
            <a:pPr lvl="3"/>
            <a:r>
              <a:rPr lang="en-US"/>
              <a:t>Fourth level</a:t>
            </a:r>
          </a:p>
        </p:txBody>
      </p:sp>
      <p:sp>
        <p:nvSpPr>
          <p:cNvPr id="12" name="Slide Number Placeholder 11">
            <a:extLst>
              <a:ext uri="{FF2B5EF4-FFF2-40B4-BE49-F238E27FC236}">
                <a16:creationId xmlns:a16="http://schemas.microsoft.com/office/drawing/2014/main" id="{7B398DFD-572D-D549-8BBF-A86A1DFF026F}"/>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3619648660"/>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Text and Picture">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561657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8" y="1598658"/>
            <a:ext cx="5616575" cy="4608512"/>
          </a:xfrm>
        </p:spPr>
        <p:txBody>
          <a:bodyPr/>
          <a:lstStyle>
            <a:lvl1pPr>
              <a:defRPr>
                <a:solidFill>
                  <a:schemeClr val="tx2">
                    <a:lumMod val="50000"/>
                  </a:schemeClr>
                </a:solidFill>
              </a:defRPr>
            </a:lvl1pPr>
            <a:lvl2pPr>
              <a:lnSpc>
                <a:spcPct val="100000"/>
              </a:lnSpc>
              <a:defRPr/>
            </a:lvl2pPr>
          </a:lstStyle>
          <a:p>
            <a:pPr lvl="0"/>
            <a:r>
              <a:rPr lang="en-US"/>
              <a:t>Edit Master text styles</a:t>
            </a:r>
          </a:p>
          <a:p>
            <a:pPr lvl="1"/>
            <a:r>
              <a:rPr lang="en-US"/>
              <a:t>Second level</a:t>
            </a:r>
          </a:p>
          <a:p>
            <a:pPr lvl="2"/>
            <a:r>
              <a:rPr lang="en-US"/>
              <a:t>Third level</a:t>
            </a:r>
          </a:p>
          <a:p>
            <a:pPr lvl="3"/>
            <a:r>
              <a:rPr lang="en-US"/>
              <a:t>Fourth level</a:t>
            </a:r>
          </a:p>
        </p:txBody>
      </p:sp>
      <p:sp>
        <p:nvSpPr>
          <p:cNvPr id="9" name="Picture Placeholder 8">
            <a:extLst>
              <a:ext uri="{FF2B5EF4-FFF2-40B4-BE49-F238E27FC236}">
                <a16:creationId xmlns:a16="http://schemas.microsoft.com/office/drawing/2014/main" id="{94588863-2E7B-784C-BD2D-8C3D0E7E1D84}"/>
              </a:ext>
            </a:extLst>
          </p:cNvPr>
          <p:cNvSpPr>
            <a:spLocks noGrp="1"/>
          </p:cNvSpPr>
          <p:nvPr>
            <p:ph type="pic" sz="quarter" idx="13" hasCustomPrompt="1"/>
          </p:nvPr>
        </p:nvSpPr>
        <p:spPr>
          <a:xfrm>
            <a:off x="6167438" y="0"/>
            <a:ext cx="6024562" cy="6317986"/>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271798948"/>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Text and 2 Pictures horizontal">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8" y="1598658"/>
            <a:ext cx="5616575" cy="4608512"/>
          </a:xfrm>
        </p:spPr>
        <p:txBody>
          <a:bodyPr/>
          <a:lstStyle>
            <a:lvl1pPr>
              <a:defRPr>
                <a:solidFill>
                  <a:schemeClr val="tx2">
                    <a:lumMod val="50000"/>
                  </a:schemeClr>
                </a:solidFill>
              </a:defRPr>
            </a:lvl1pPr>
            <a:lvl2pPr>
              <a:lnSpc>
                <a:spcPct val="100000"/>
              </a:lnSpc>
              <a:defRPr/>
            </a:lvl2pPr>
          </a:lstStyle>
          <a:p>
            <a:pPr lvl="0"/>
            <a:r>
              <a:rPr lang="en-US"/>
              <a:t>Edit Master text styles</a:t>
            </a:r>
          </a:p>
          <a:p>
            <a:pPr lvl="1"/>
            <a:r>
              <a:rPr lang="en-US"/>
              <a:t>Second level</a:t>
            </a:r>
          </a:p>
          <a:p>
            <a:pPr lvl="2"/>
            <a:r>
              <a:rPr lang="en-US"/>
              <a:t>Third level</a:t>
            </a:r>
          </a:p>
          <a:p>
            <a:pPr lvl="3"/>
            <a:r>
              <a:rPr lang="en-US"/>
              <a:t>Fourth level</a:t>
            </a:r>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
        <p:nvSpPr>
          <p:cNvPr id="11" name="Picture Placeholder 5">
            <a:extLst>
              <a:ext uri="{FF2B5EF4-FFF2-40B4-BE49-F238E27FC236}">
                <a16:creationId xmlns:a16="http://schemas.microsoft.com/office/drawing/2014/main" id="{47B07ADD-2F17-5640-985B-72FA646913F0}"/>
              </a:ext>
            </a:extLst>
          </p:cNvPr>
          <p:cNvSpPr>
            <a:spLocks noGrp="1"/>
          </p:cNvSpPr>
          <p:nvPr>
            <p:ph type="pic" sz="quarter" idx="13" hasCustomPrompt="1"/>
          </p:nvPr>
        </p:nvSpPr>
        <p:spPr>
          <a:xfrm>
            <a:off x="6167439" y="1592264"/>
            <a:ext cx="5616575"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2" name="Picture Placeholder 5">
            <a:extLst>
              <a:ext uri="{FF2B5EF4-FFF2-40B4-BE49-F238E27FC236}">
                <a16:creationId xmlns:a16="http://schemas.microsoft.com/office/drawing/2014/main" id="{AB41C95B-0CD0-B44F-9130-66CCD53B86BB}"/>
              </a:ext>
            </a:extLst>
          </p:cNvPr>
          <p:cNvSpPr>
            <a:spLocks noGrp="1"/>
          </p:cNvSpPr>
          <p:nvPr>
            <p:ph type="pic" sz="quarter" idx="17" hasCustomPrompt="1"/>
          </p:nvPr>
        </p:nvSpPr>
        <p:spPr>
          <a:xfrm>
            <a:off x="6167439" y="3969704"/>
            <a:ext cx="5616575" cy="2232025"/>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1182911925"/>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Text and 4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8" y="1598658"/>
            <a:ext cx="3708401" cy="4608512"/>
          </a:xfrm>
        </p:spPr>
        <p:txBody>
          <a:bodyPr/>
          <a:lstStyle>
            <a:lvl1pPr>
              <a:defRPr>
                <a:solidFill>
                  <a:schemeClr val="tx2">
                    <a:lumMod val="50000"/>
                  </a:schemeClr>
                </a:solidFill>
              </a:defRPr>
            </a:lvl1pPr>
            <a:lvl2pPr>
              <a:lnSpc>
                <a:spcPct val="120000"/>
              </a:lnSpc>
              <a:defRPr/>
            </a:lvl2pPr>
          </a:lstStyle>
          <a:p>
            <a:pPr lvl="0"/>
            <a:r>
              <a:rPr lang="en-US"/>
              <a:t>Edit Master text styles</a:t>
            </a:r>
          </a:p>
          <a:p>
            <a:pPr lvl="1"/>
            <a:r>
              <a:rPr lang="en-US"/>
              <a:t>Second level</a:t>
            </a:r>
          </a:p>
          <a:p>
            <a:pPr lvl="2"/>
            <a:r>
              <a:rPr lang="en-US"/>
              <a:t>Third level</a:t>
            </a:r>
          </a:p>
          <a:p>
            <a:pPr lvl="3"/>
            <a:r>
              <a:rPr lang="en-US"/>
              <a:t>Fourth level</a:t>
            </a:r>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
        <p:nvSpPr>
          <p:cNvPr id="9" name="Picture Placeholder 5">
            <a:extLst>
              <a:ext uri="{FF2B5EF4-FFF2-40B4-BE49-F238E27FC236}">
                <a16:creationId xmlns:a16="http://schemas.microsoft.com/office/drawing/2014/main" id="{255B7D9F-7313-2F46-8079-FEA6DAA0CF20}"/>
              </a:ext>
            </a:extLst>
          </p:cNvPr>
          <p:cNvSpPr>
            <a:spLocks noGrp="1"/>
          </p:cNvSpPr>
          <p:nvPr>
            <p:ph type="pic" sz="quarter" idx="13" hasCustomPrompt="1"/>
          </p:nvPr>
        </p:nvSpPr>
        <p:spPr>
          <a:xfrm>
            <a:off x="8075613" y="1592264"/>
            <a:ext cx="3708400"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5">
            <a:extLst>
              <a:ext uri="{FF2B5EF4-FFF2-40B4-BE49-F238E27FC236}">
                <a16:creationId xmlns:a16="http://schemas.microsoft.com/office/drawing/2014/main" id="{AECDCA30-A5C6-3549-9DAD-01819664F157}"/>
              </a:ext>
            </a:extLst>
          </p:cNvPr>
          <p:cNvSpPr>
            <a:spLocks noGrp="1"/>
          </p:cNvSpPr>
          <p:nvPr>
            <p:ph type="pic" sz="quarter" idx="17" hasCustomPrompt="1"/>
          </p:nvPr>
        </p:nvSpPr>
        <p:spPr>
          <a:xfrm>
            <a:off x="8124681" y="3969704"/>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4" name="Picture Placeholder 5">
            <a:extLst>
              <a:ext uri="{FF2B5EF4-FFF2-40B4-BE49-F238E27FC236}">
                <a16:creationId xmlns:a16="http://schemas.microsoft.com/office/drawing/2014/main" id="{0332EED6-F049-354D-90C1-2CDBDFEB153D}"/>
              </a:ext>
            </a:extLst>
          </p:cNvPr>
          <p:cNvSpPr>
            <a:spLocks noGrp="1"/>
          </p:cNvSpPr>
          <p:nvPr>
            <p:ph type="pic" sz="quarter" idx="18" hasCustomPrompt="1"/>
          </p:nvPr>
        </p:nvSpPr>
        <p:spPr>
          <a:xfrm>
            <a:off x="4259263" y="1592264"/>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5" name="Picture Placeholder 5">
            <a:extLst>
              <a:ext uri="{FF2B5EF4-FFF2-40B4-BE49-F238E27FC236}">
                <a16:creationId xmlns:a16="http://schemas.microsoft.com/office/drawing/2014/main" id="{A46E76A3-B525-534D-9396-8E4D08F06F6A}"/>
              </a:ext>
            </a:extLst>
          </p:cNvPr>
          <p:cNvSpPr>
            <a:spLocks noGrp="1"/>
          </p:cNvSpPr>
          <p:nvPr>
            <p:ph type="pic" sz="quarter" idx="19" hasCustomPrompt="1"/>
          </p:nvPr>
        </p:nvSpPr>
        <p:spPr>
          <a:xfrm>
            <a:off x="4259263" y="3978016"/>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3419572709"/>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Subtitles and 2 Pictures ">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6"/>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8" y="1592264"/>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9" y="2420939"/>
            <a:ext cx="5616575"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D4B0609-1753-094D-A27B-B1604B6E44F9}"/>
              </a:ext>
            </a:extLst>
          </p:cNvPr>
          <p:cNvSpPr>
            <a:spLocks noGrp="1"/>
          </p:cNvSpPr>
          <p:nvPr>
            <p:ph type="dt" sz="half" idx="15"/>
          </p:nvPr>
        </p:nvSpPr>
        <p:spPr>
          <a:xfrm>
            <a:off x="3485228" y="6350852"/>
            <a:ext cx="631160" cy="365125"/>
          </a:xfrm>
          <a:prstGeom prst="rect">
            <a:avLst/>
          </a:prstGeom>
        </p:spPr>
        <p:txBody>
          <a:bodyPr/>
          <a:lstStyle/>
          <a:p>
            <a:r>
              <a:rPr lang="en-US"/>
              <a:t>22/03/2021</a:t>
            </a:r>
            <a:endParaRPr lang="en-US" dirty="0"/>
          </a:p>
        </p:txBody>
      </p:sp>
      <p:sp>
        <p:nvSpPr>
          <p:cNvPr id="6" name="Footer Placeholder 5">
            <a:extLst>
              <a:ext uri="{FF2B5EF4-FFF2-40B4-BE49-F238E27FC236}">
                <a16:creationId xmlns:a16="http://schemas.microsoft.com/office/drawing/2014/main" id="{D3380C24-4584-494A-B2E2-7C02911E02E7}"/>
              </a:ext>
            </a:extLst>
          </p:cNvPr>
          <p:cNvSpPr>
            <a:spLocks noGrp="1"/>
          </p:cNvSpPr>
          <p:nvPr>
            <p:ph type="ftr" sz="quarter" idx="16"/>
          </p:nvPr>
        </p:nvSpPr>
        <p:spPr>
          <a:xfrm>
            <a:off x="4259263" y="6356351"/>
            <a:ext cx="6572221" cy="365125"/>
          </a:xfrm>
          <a:prstGeom prst="rect">
            <a:avLst/>
          </a:prstGeom>
        </p:spPr>
        <p:txBody>
          <a:bodyPr/>
          <a:lstStyle/>
          <a:p>
            <a:r>
              <a:rPr lang="en-GB"/>
              <a:t>Michael Benedikt | Deliverables and timeline of the FCC Feasibility Study</a:t>
            </a:r>
            <a:endParaRPr lang="en-US" dirty="0"/>
          </a:p>
        </p:txBody>
      </p:sp>
      <p:sp>
        <p:nvSpPr>
          <p:cNvPr id="10" name="Slide Number Placeholder 9">
            <a:extLst>
              <a:ext uri="{FF2B5EF4-FFF2-40B4-BE49-F238E27FC236}">
                <a16:creationId xmlns:a16="http://schemas.microsoft.com/office/drawing/2014/main" id="{89BEDBAA-E014-4E48-AA09-5D0DC18C0C76}"/>
              </a:ext>
            </a:extLst>
          </p:cNvPr>
          <p:cNvSpPr>
            <a:spLocks noGrp="1"/>
          </p:cNvSpPr>
          <p:nvPr>
            <p:ph type="sldNum" sz="quarter" idx="17"/>
          </p:nvPr>
        </p:nvSpPr>
        <p:spPr/>
        <p:txBody>
          <a:bodyPr/>
          <a:lstStyle/>
          <a:p>
            <a:fld id="{36B5EA5A-BC32-A742-B11B-8E7414D5B535}" type="slidenum">
              <a:rPr lang="en-US" smtClean="0"/>
              <a:pPr/>
              <a:t>‹#›</a:t>
            </a:fld>
            <a:endParaRPr lang="en-US" dirty="0"/>
          </a:p>
        </p:txBody>
      </p:sp>
      <p:sp>
        <p:nvSpPr>
          <p:cNvPr id="8" name="Picture Placeholder 7">
            <a:extLst>
              <a:ext uri="{FF2B5EF4-FFF2-40B4-BE49-F238E27FC236}">
                <a16:creationId xmlns:a16="http://schemas.microsoft.com/office/drawing/2014/main" id="{D35BE112-10C7-F548-91D2-DD3128654F33}"/>
              </a:ext>
            </a:extLst>
          </p:cNvPr>
          <p:cNvSpPr>
            <a:spLocks noGrp="1"/>
          </p:cNvSpPr>
          <p:nvPr>
            <p:ph type="pic" sz="quarter" idx="18" hasCustomPrompt="1"/>
          </p:nvPr>
        </p:nvSpPr>
        <p:spPr>
          <a:xfrm>
            <a:off x="6172201" y="2420939"/>
            <a:ext cx="5616575" cy="3779837"/>
          </a:xfrm>
          <a:pattFill prst="lgCheck">
            <a:fgClr>
              <a:schemeClr val="accent4"/>
            </a:fgClr>
            <a:bgClr>
              <a:schemeClr val="bg1"/>
            </a:bgClr>
          </a:pattFill>
        </p:spPr>
        <p:txBody>
          <a:bodyPr anchor="ctr" anchorCtr="0"/>
          <a:lstStyle>
            <a:lvl1pPr algn="ctr">
              <a:defRPr/>
            </a:lvl1pPr>
          </a:lstStyle>
          <a:p>
            <a:r>
              <a:rPr lang="en-GB" dirty="0"/>
              <a:t>Drag and Drop picture</a:t>
            </a:r>
          </a:p>
        </p:txBody>
      </p:sp>
    </p:spTree>
    <p:extLst>
      <p:ext uri="{BB962C8B-B14F-4D97-AF65-F5344CB8AC3E}">
        <p14:creationId xmlns:p14="http://schemas.microsoft.com/office/powerpoint/2010/main" val="919255650"/>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Subtitle and 3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6"/>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8" y="1592264"/>
            <a:ext cx="3708401" cy="668337"/>
          </a:xfrm>
        </p:spPr>
        <p:txBody>
          <a:bodyPr anchor="t" anchorCtr="0"/>
          <a:lstStyle>
            <a:lvl1pPr marL="0" indent="0">
              <a:lnSpc>
                <a:spcPct val="100000"/>
              </a:lnSpc>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5" name="Text Placeholder 4"/>
          <p:cNvSpPr>
            <a:spLocks noGrp="1"/>
          </p:cNvSpPr>
          <p:nvPr>
            <p:ph type="body" sz="quarter" idx="3"/>
          </p:nvPr>
        </p:nvSpPr>
        <p:spPr>
          <a:xfrm>
            <a:off x="8075613" y="1604966"/>
            <a:ext cx="3713187" cy="655634"/>
          </a:xfrm>
        </p:spPr>
        <p:txBody>
          <a:bodyPr anchor="t" anchorCtr="0"/>
          <a:lstStyle>
            <a:lvl1pPr marL="0" indent="0">
              <a:spcBef>
                <a:spcPts val="400"/>
              </a:spcBef>
              <a:spcAft>
                <a:spcPts val="0"/>
              </a:spcAft>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9" y="2420939"/>
            <a:ext cx="3708400"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12">
            <a:extLst>
              <a:ext uri="{FF2B5EF4-FFF2-40B4-BE49-F238E27FC236}">
                <a16:creationId xmlns:a16="http://schemas.microsoft.com/office/drawing/2014/main" id="{EC779F7E-9707-2542-A19F-DD09A53038A7}"/>
              </a:ext>
            </a:extLst>
          </p:cNvPr>
          <p:cNvSpPr>
            <a:spLocks noGrp="1"/>
          </p:cNvSpPr>
          <p:nvPr>
            <p:ph type="pic" sz="quarter" idx="14" hasCustomPrompt="1"/>
          </p:nvPr>
        </p:nvSpPr>
        <p:spPr>
          <a:xfrm>
            <a:off x="8075614" y="2416176"/>
            <a:ext cx="3713187" cy="3779837"/>
          </a:xfrm>
          <a:pattFill prst="lgCheck">
            <a:fgClr>
              <a:schemeClr val="accent4"/>
            </a:fgClr>
            <a:bgClr>
              <a:schemeClr val="bg1"/>
            </a:bgClr>
          </a:pattFill>
        </p:spPr>
        <p:txBody>
          <a:bodyPr anchor="ctr"/>
          <a:lstStyle>
            <a:lvl1pPr marL="0" marR="0" indent="0" algn="ctr" defTabSz="914400" rtl="0" eaLnBrk="1" fontAlgn="auto" latinLnBrk="0" hangingPunct="1">
              <a:lnSpc>
                <a:spcPct val="90000"/>
              </a:lnSpc>
              <a:spcBef>
                <a:spcPts val="1000"/>
              </a:spcBef>
              <a:spcAft>
                <a:spcPts val="0"/>
              </a:spcAft>
              <a:buClrTx/>
              <a:buSzTx/>
              <a:buFont typeface="Arial"/>
              <a:buNone/>
              <a:tabLst/>
              <a:defRPr b="1"/>
            </a:lvl1pPr>
          </a:lstStyle>
          <a:p>
            <a:r>
              <a:rPr lang="en-US" dirty="0"/>
              <a:t>Drag and Drop picture</a:t>
            </a:r>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253847" y="1601228"/>
            <a:ext cx="3708401" cy="668337"/>
          </a:xfrm>
        </p:spPr>
        <p:txBody>
          <a:bodyPr anchor="t" anchorCtr="0"/>
          <a:lstStyle>
            <a:lvl1pPr marL="0" indent="0">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253848" y="2429903"/>
            <a:ext cx="3708400"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a:xfrm>
            <a:off x="3485228" y="6350852"/>
            <a:ext cx="631160" cy="365125"/>
          </a:xfrm>
          <a:prstGeom prst="rect">
            <a:avLst/>
          </a:prstGeom>
        </p:spPr>
        <p:txBody>
          <a:bodyPr/>
          <a:lstStyle/>
          <a:p>
            <a:r>
              <a:rPr lang="en-US"/>
              <a:t>22/03/2021</a:t>
            </a:r>
            <a:endParaRPr lang="en-US" dirty="0"/>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a:xfrm>
            <a:off x="4259263" y="6356351"/>
            <a:ext cx="6572221" cy="365125"/>
          </a:xfrm>
          <a:prstGeom prst="rect">
            <a:avLst/>
          </a:prstGeom>
        </p:spPr>
        <p:txBody>
          <a:bodyPr/>
          <a:lstStyle/>
          <a:p>
            <a:r>
              <a:rPr lang="en-GB"/>
              <a:t>Michael Benedikt | Deliverables and timeline of the FCC Feasibility Study</a:t>
            </a:r>
            <a:endParaRPr lang="en-US" dirty="0"/>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885567346"/>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726C53-1788-44BD-A100-1FE9657EBE46}"/>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C69D3099-A2C0-4A4F-8E01-5E46C219DAE4}"/>
              </a:ext>
            </a:extLst>
          </p:cNvPr>
          <p:cNvSpPr>
            <a:spLocks noGrp="1"/>
          </p:cNvSpPr>
          <p:nvPr>
            <p:ph type="dt" sz="half" idx="10"/>
          </p:nvPr>
        </p:nvSpPr>
        <p:spPr/>
        <p:txBody>
          <a:bodyPr/>
          <a:lstStyle/>
          <a:p>
            <a:fld id="{1A59F074-9D01-4CF7-825C-35254AAD7DD2}" type="datetimeFigureOut">
              <a:rPr lang="en-GB" smtClean="0"/>
              <a:t>25/05/2022</a:t>
            </a:fld>
            <a:endParaRPr lang="en-GB"/>
          </a:p>
        </p:txBody>
      </p:sp>
      <p:sp>
        <p:nvSpPr>
          <p:cNvPr id="4" name="Footer Placeholder 3">
            <a:extLst>
              <a:ext uri="{FF2B5EF4-FFF2-40B4-BE49-F238E27FC236}">
                <a16:creationId xmlns:a16="http://schemas.microsoft.com/office/drawing/2014/main" id="{9783F546-C92B-434E-A1F9-FC9561556802}"/>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43F1D57E-D242-4CA0-911C-DC035D1F5383}"/>
              </a:ext>
            </a:extLst>
          </p:cNvPr>
          <p:cNvSpPr>
            <a:spLocks noGrp="1"/>
          </p:cNvSpPr>
          <p:nvPr>
            <p:ph type="sldNum" sz="quarter" idx="12"/>
          </p:nvPr>
        </p:nvSpPr>
        <p:spPr/>
        <p:txBody>
          <a:bodyPr/>
          <a:lstStyle/>
          <a:p>
            <a:fld id="{CF6D7BCF-650A-496A-87A5-96E1C564B039}" type="slidenum">
              <a:rPr lang="en-GB" smtClean="0"/>
              <a:t>‹#›</a:t>
            </a:fld>
            <a:endParaRPr lang="en-GB"/>
          </a:p>
        </p:txBody>
      </p:sp>
    </p:spTree>
    <p:extLst>
      <p:ext uri="{BB962C8B-B14F-4D97-AF65-F5344CB8AC3E}">
        <p14:creationId xmlns:p14="http://schemas.microsoft.com/office/powerpoint/2010/main" val="1278696289"/>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Text and 3 Pictures with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6"/>
            <a:ext cx="11380812" cy="1084263"/>
          </a:xfrm>
        </p:spPr>
        <p:txBody>
          <a:bodyPr/>
          <a:lstStyle/>
          <a:p>
            <a:r>
              <a:rPr lang="en-US"/>
              <a:t>Click to edit Master title style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116386" y="1601377"/>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116387" y="2732443"/>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a:xfrm>
            <a:off x="3485228" y="6350852"/>
            <a:ext cx="631160" cy="365125"/>
          </a:xfrm>
          <a:prstGeom prst="rect">
            <a:avLst/>
          </a:prstGeom>
        </p:spPr>
        <p:txBody>
          <a:bodyPr/>
          <a:lstStyle/>
          <a:p>
            <a:r>
              <a:rPr lang="en-US"/>
              <a:t>22/03/2021</a:t>
            </a:r>
            <a:endParaRPr lang="en-US" dirty="0"/>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a:xfrm>
            <a:off x="4259263" y="6356351"/>
            <a:ext cx="6572221" cy="365125"/>
          </a:xfrm>
          <a:prstGeom prst="rect">
            <a:avLst/>
          </a:prstGeom>
        </p:spPr>
        <p:txBody>
          <a:bodyPr/>
          <a:lstStyle/>
          <a:p>
            <a:r>
              <a:rPr lang="en-GB"/>
              <a:t>Michael Benedikt | Deliverables and timeline of the FCC Feasibility Study</a:t>
            </a:r>
            <a:endParaRPr lang="en-US" dirty="0"/>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a:t>
            </a:fld>
            <a:endParaRPr lang="en-US" dirty="0"/>
          </a:p>
        </p:txBody>
      </p:sp>
      <p:sp>
        <p:nvSpPr>
          <p:cNvPr id="15" name="Text Placeholder 2">
            <a:extLst>
              <a:ext uri="{FF2B5EF4-FFF2-40B4-BE49-F238E27FC236}">
                <a16:creationId xmlns:a16="http://schemas.microsoft.com/office/drawing/2014/main" id="{F0E95B09-A858-4A4A-B159-8C5B917D41E5}"/>
              </a:ext>
            </a:extLst>
          </p:cNvPr>
          <p:cNvSpPr>
            <a:spLocks noGrp="1"/>
          </p:cNvSpPr>
          <p:nvPr>
            <p:ph type="body" idx="20"/>
          </p:nvPr>
        </p:nvSpPr>
        <p:spPr>
          <a:xfrm>
            <a:off x="3275" y="5078525"/>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6" name="Picture Placeholder 10">
            <a:extLst>
              <a:ext uri="{FF2B5EF4-FFF2-40B4-BE49-F238E27FC236}">
                <a16:creationId xmlns:a16="http://schemas.microsoft.com/office/drawing/2014/main" id="{2FF76D54-8841-EA4B-B514-DFCE90D05C81}"/>
              </a:ext>
            </a:extLst>
          </p:cNvPr>
          <p:cNvSpPr>
            <a:spLocks noGrp="1"/>
          </p:cNvSpPr>
          <p:nvPr>
            <p:ph type="pic" sz="quarter" idx="21" hasCustomPrompt="1"/>
          </p:nvPr>
        </p:nvSpPr>
        <p:spPr>
          <a:xfrm>
            <a:off x="4051" y="1601377"/>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7" name="Text Placeholder 2">
            <a:extLst>
              <a:ext uri="{FF2B5EF4-FFF2-40B4-BE49-F238E27FC236}">
                <a16:creationId xmlns:a16="http://schemas.microsoft.com/office/drawing/2014/main" id="{DED6363A-4107-5A4F-9E1E-0E88F802ABE9}"/>
              </a:ext>
            </a:extLst>
          </p:cNvPr>
          <p:cNvSpPr>
            <a:spLocks noGrp="1"/>
          </p:cNvSpPr>
          <p:nvPr>
            <p:ph type="body" idx="22"/>
          </p:nvPr>
        </p:nvSpPr>
        <p:spPr>
          <a:xfrm>
            <a:off x="8232388" y="5078525"/>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8" name="Picture Placeholder 10">
            <a:extLst>
              <a:ext uri="{FF2B5EF4-FFF2-40B4-BE49-F238E27FC236}">
                <a16:creationId xmlns:a16="http://schemas.microsoft.com/office/drawing/2014/main" id="{91039F33-9CD5-004A-9F94-52D16B2EB081}"/>
              </a:ext>
            </a:extLst>
          </p:cNvPr>
          <p:cNvSpPr>
            <a:spLocks noGrp="1"/>
          </p:cNvSpPr>
          <p:nvPr>
            <p:ph type="pic" sz="quarter" idx="23" hasCustomPrompt="1"/>
          </p:nvPr>
        </p:nvSpPr>
        <p:spPr>
          <a:xfrm>
            <a:off x="8232389" y="1601377"/>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1452937754"/>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Picture Horizontal and text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6"/>
            <a:ext cx="11380812" cy="1084263"/>
          </a:xfrm>
        </p:spPr>
        <p:txBody>
          <a:bodyPr/>
          <a:lstStyle/>
          <a:p>
            <a:r>
              <a:rPr lang="en-US"/>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12776" y="1592263"/>
            <a:ext cx="11376024" cy="2563906"/>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9"/>
            <a:ext cx="3708400" cy="1906587"/>
          </a:xfrm>
        </p:spPr>
        <p:txBody>
          <a:bodyPr/>
          <a:lstStyle/>
          <a:p>
            <a:pPr lvl="0"/>
            <a:r>
              <a:rPr lang="en-US"/>
              <a:t>Edit Master text styles</a:t>
            </a:r>
          </a:p>
          <a:p>
            <a:pPr lvl="1"/>
            <a:r>
              <a:rPr lang="en-US"/>
              <a:t>Second level</a:t>
            </a:r>
          </a:p>
          <a:p>
            <a:pPr lvl="2"/>
            <a:r>
              <a:rPr lang="en-US"/>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2" y="4294189"/>
            <a:ext cx="3665537" cy="1906587"/>
          </a:xfrm>
        </p:spPr>
        <p:txBody>
          <a:bodyPr/>
          <a:lstStyle/>
          <a:p>
            <a:pPr lvl="0"/>
            <a:r>
              <a:rPr lang="en-US"/>
              <a:t>Edit Master text styles</a:t>
            </a:r>
          </a:p>
          <a:p>
            <a:pPr lvl="1"/>
            <a:r>
              <a:rPr lang="en-US"/>
              <a:t>Second level</a:t>
            </a:r>
          </a:p>
          <a:p>
            <a:pPr lvl="2"/>
            <a:r>
              <a:rPr lang="en-US"/>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a:xfrm>
            <a:off x="3485228" y="6350852"/>
            <a:ext cx="631160" cy="365125"/>
          </a:xfrm>
          <a:prstGeom prst="rect">
            <a:avLst/>
          </a:prstGeom>
        </p:spPr>
        <p:txBody>
          <a:bodyPr/>
          <a:lstStyle/>
          <a:p>
            <a:r>
              <a:rPr lang="en-US"/>
              <a:t>22/03/2021</a:t>
            </a:r>
            <a:endParaRPr lang="en-US" dirty="0"/>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a:xfrm>
            <a:off x="4259263" y="6356351"/>
            <a:ext cx="6572221" cy="365125"/>
          </a:xfrm>
          <a:prstGeom prst="rect">
            <a:avLst/>
          </a:prstGeom>
        </p:spPr>
        <p:txBody>
          <a:bodyPr/>
          <a:lstStyle/>
          <a:p>
            <a:r>
              <a:rPr lang="en-GB"/>
              <a:t>Michael Benedikt | Deliverables and timeline of the FCC Feasibility Study</a:t>
            </a:r>
            <a:endParaRPr lang="en-US" dirty="0"/>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a:t>
            </a:fld>
            <a:endParaRPr lang="en-US" dirty="0"/>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9"/>
            <a:ext cx="3703132" cy="1906587"/>
          </a:xfrm>
        </p:spPr>
        <p:txBody>
          <a:bodyPr/>
          <a:lstStyle/>
          <a:p>
            <a:pPr lvl="0"/>
            <a:r>
              <a:rPr lang="en-US"/>
              <a:t>Edit Master text styles</a:t>
            </a:r>
          </a:p>
          <a:p>
            <a:pPr lvl="1"/>
            <a:r>
              <a:rPr lang="en-US"/>
              <a:t>Second level</a:t>
            </a:r>
          </a:p>
          <a:p>
            <a:pPr lvl="2"/>
            <a:r>
              <a:rPr lang="en-US"/>
              <a:t>Third level</a:t>
            </a:r>
          </a:p>
        </p:txBody>
      </p:sp>
    </p:spTree>
    <p:extLst>
      <p:ext uri="{BB962C8B-B14F-4D97-AF65-F5344CB8AC3E}">
        <p14:creationId xmlns:p14="http://schemas.microsoft.com/office/powerpoint/2010/main" val="608456684"/>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Picture Horizontal and text in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6"/>
            <a:ext cx="11380812" cy="1084263"/>
          </a:xfrm>
        </p:spPr>
        <p:txBody>
          <a:bodyPr/>
          <a:lstStyle/>
          <a:p>
            <a:r>
              <a:rPr lang="en-US"/>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0" y="1592263"/>
            <a:ext cx="12192000" cy="2945870"/>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9"/>
            <a:ext cx="3708400"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Edit Master text styles</a:t>
            </a:r>
          </a:p>
          <a:p>
            <a:pPr lvl="1"/>
            <a:r>
              <a:rPr lang="en-US"/>
              <a:t>Second level</a:t>
            </a:r>
          </a:p>
          <a:p>
            <a:pPr lvl="2"/>
            <a:r>
              <a:rPr lang="en-US"/>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2" y="4294189"/>
            <a:ext cx="3665537"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Edit Master text styles</a:t>
            </a:r>
          </a:p>
          <a:p>
            <a:pPr lvl="1"/>
            <a:r>
              <a:rPr lang="en-US"/>
              <a:t>Second level</a:t>
            </a:r>
          </a:p>
          <a:p>
            <a:pPr lvl="2"/>
            <a:r>
              <a:rPr lang="en-US"/>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a:xfrm>
            <a:off x="3485228" y="6350852"/>
            <a:ext cx="631160" cy="365125"/>
          </a:xfrm>
          <a:prstGeom prst="rect">
            <a:avLst/>
          </a:prstGeom>
        </p:spPr>
        <p:txBody>
          <a:bodyPr/>
          <a:lstStyle/>
          <a:p>
            <a:r>
              <a:rPr lang="en-US"/>
              <a:t>22/03/2021</a:t>
            </a:r>
            <a:endParaRPr lang="en-US" dirty="0"/>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a:xfrm>
            <a:off x="4259263" y="6356351"/>
            <a:ext cx="6572221" cy="365125"/>
          </a:xfrm>
          <a:prstGeom prst="rect">
            <a:avLst/>
          </a:prstGeom>
        </p:spPr>
        <p:txBody>
          <a:bodyPr/>
          <a:lstStyle/>
          <a:p>
            <a:r>
              <a:rPr lang="en-GB"/>
              <a:t>Michael Benedikt | Deliverables and timeline of the FCC Feasibility Study</a:t>
            </a:r>
            <a:endParaRPr lang="en-US" dirty="0"/>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a:t>
            </a:fld>
            <a:endParaRPr lang="en-US" dirty="0"/>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9"/>
            <a:ext cx="3703132"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Edit Master text styles</a:t>
            </a:r>
          </a:p>
          <a:p>
            <a:pPr lvl="1"/>
            <a:r>
              <a:rPr lang="en-US"/>
              <a:t>Second level</a:t>
            </a:r>
          </a:p>
          <a:p>
            <a:pPr lvl="2"/>
            <a:r>
              <a:rPr lang="en-US"/>
              <a:t>Third level</a:t>
            </a:r>
          </a:p>
        </p:txBody>
      </p:sp>
    </p:spTree>
    <p:extLst>
      <p:ext uri="{BB962C8B-B14F-4D97-AF65-F5344CB8AC3E}">
        <p14:creationId xmlns:p14="http://schemas.microsoft.com/office/powerpoint/2010/main" val="3680708383"/>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63.xml><?xml version="1.0" encoding="utf-8"?>
<p:sldLayout xmlns:a="http://schemas.openxmlformats.org/drawingml/2006/main" xmlns:r="http://schemas.openxmlformats.org/officeDocument/2006/relationships" xmlns:p="http://schemas.openxmlformats.org/presentationml/2006/main" type="secHead" preserve="1">
  <p:cSld name="Chapter Header">
    <p:spTree>
      <p:nvGrpSpPr>
        <p:cNvPr id="1" name=""/>
        <p:cNvGrpSpPr/>
        <p:nvPr/>
      </p:nvGrpSpPr>
      <p:grpSpPr>
        <a:xfrm>
          <a:off x="0" y="0"/>
          <a:ext cx="0" cy="0"/>
          <a:chOff x="0" y="0"/>
          <a:chExt cx="0" cy="0"/>
        </a:xfrm>
      </p:grpSpPr>
      <p:sp>
        <p:nvSpPr>
          <p:cNvPr id="2" name="Title 1"/>
          <p:cNvSpPr>
            <a:spLocks noGrp="1"/>
          </p:cNvSpPr>
          <p:nvPr>
            <p:ph type="title"/>
          </p:nvPr>
        </p:nvSpPr>
        <p:spPr>
          <a:xfrm>
            <a:off x="407988" y="1709739"/>
            <a:ext cx="11376025" cy="2852737"/>
          </a:xfrm>
        </p:spPr>
        <p:txBody>
          <a:bodyPr anchor="b"/>
          <a:lstStyle>
            <a:lvl1pPr>
              <a:defRPr sz="5000"/>
            </a:lvl1pPr>
          </a:lstStyle>
          <a:p>
            <a:r>
              <a:rPr lang="en-US"/>
              <a:t>Click to edit Master title style</a:t>
            </a:r>
            <a:endParaRPr lang="en-US" dirty="0"/>
          </a:p>
        </p:txBody>
      </p:sp>
      <p:sp>
        <p:nvSpPr>
          <p:cNvPr id="3" name="Text Placeholder 2"/>
          <p:cNvSpPr>
            <a:spLocks noGrp="1"/>
          </p:cNvSpPr>
          <p:nvPr>
            <p:ph type="body" idx="1"/>
          </p:nvPr>
        </p:nvSpPr>
        <p:spPr>
          <a:xfrm>
            <a:off x="407987" y="4589464"/>
            <a:ext cx="11376026" cy="1500187"/>
          </a:xfrm>
        </p:spPr>
        <p:txBody>
          <a:bodyPr/>
          <a:lstStyle>
            <a:lvl1pPr marL="0" indent="0">
              <a:buNone/>
              <a:defRPr sz="2400">
                <a:solidFill>
                  <a:schemeClr val="accent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7" name="Date Placeholder 6">
            <a:extLst>
              <a:ext uri="{FF2B5EF4-FFF2-40B4-BE49-F238E27FC236}">
                <a16:creationId xmlns:a16="http://schemas.microsoft.com/office/drawing/2014/main" id="{33FFEBF6-CE90-CC4E-8695-4D9E4AF1C9F7}"/>
              </a:ext>
            </a:extLst>
          </p:cNvPr>
          <p:cNvSpPr>
            <a:spLocks noGrp="1"/>
          </p:cNvSpPr>
          <p:nvPr>
            <p:ph type="dt" sz="half" idx="10"/>
          </p:nvPr>
        </p:nvSpPr>
        <p:spPr>
          <a:xfrm>
            <a:off x="3485228" y="6350852"/>
            <a:ext cx="631160" cy="365125"/>
          </a:xfrm>
          <a:prstGeom prst="rect">
            <a:avLst/>
          </a:prstGeom>
        </p:spPr>
        <p:txBody>
          <a:bodyPr/>
          <a:lstStyle/>
          <a:p>
            <a:r>
              <a:rPr lang="en-US"/>
              <a:t>22/03/2021</a:t>
            </a:r>
            <a:endParaRPr lang="en-US" dirty="0"/>
          </a:p>
        </p:txBody>
      </p:sp>
      <p:sp>
        <p:nvSpPr>
          <p:cNvPr id="8" name="Footer Placeholder 7">
            <a:extLst>
              <a:ext uri="{FF2B5EF4-FFF2-40B4-BE49-F238E27FC236}">
                <a16:creationId xmlns:a16="http://schemas.microsoft.com/office/drawing/2014/main" id="{106BCDCA-F2B2-9249-AB85-06169E64A567}"/>
              </a:ext>
            </a:extLst>
          </p:cNvPr>
          <p:cNvSpPr>
            <a:spLocks noGrp="1"/>
          </p:cNvSpPr>
          <p:nvPr>
            <p:ph type="ftr" sz="quarter" idx="11"/>
          </p:nvPr>
        </p:nvSpPr>
        <p:spPr>
          <a:xfrm>
            <a:off x="4259263" y="6356351"/>
            <a:ext cx="6572221" cy="365125"/>
          </a:xfrm>
          <a:prstGeom prst="rect">
            <a:avLst/>
          </a:prstGeom>
        </p:spPr>
        <p:txBody>
          <a:bodyPr/>
          <a:lstStyle/>
          <a:p>
            <a:r>
              <a:rPr lang="en-GB"/>
              <a:t>Michael Benedikt | Deliverables and timeline of the FCC Feasibility Study</a:t>
            </a:r>
            <a:endParaRPr lang="en-US" dirty="0"/>
          </a:p>
        </p:txBody>
      </p:sp>
      <p:sp>
        <p:nvSpPr>
          <p:cNvPr id="9" name="Slide Number Placeholder 8">
            <a:extLst>
              <a:ext uri="{FF2B5EF4-FFF2-40B4-BE49-F238E27FC236}">
                <a16:creationId xmlns:a16="http://schemas.microsoft.com/office/drawing/2014/main" id="{46B4A1B0-EF49-4F43-ACA9-496419739709}"/>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589293077"/>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titleOnly" preserve="1">
  <p:cSld name="Title Only  ">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6" name="Date Placeholder 5">
            <a:extLst>
              <a:ext uri="{FF2B5EF4-FFF2-40B4-BE49-F238E27FC236}">
                <a16:creationId xmlns:a16="http://schemas.microsoft.com/office/drawing/2014/main" id="{2F8F7083-D188-D543-8008-F25F138E955C}"/>
              </a:ext>
            </a:extLst>
          </p:cNvPr>
          <p:cNvSpPr>
            <a:spLocks noGrp="1"/>
          </p:cNvSpPr>
          <p:nvPr>
            <p:ph type="dt" sz="half" idx="10"/>
          </p:nvPr>
        </p:nvSpPr>
        <p:spPr>
          <a:xfrm>
            <a:off x="3485228" y="6350852"/>
            <a:ext cx="631160" cy="365125"/>
          </a:xfrm>
          <a:prstGeom prst="rect">
            <a:avLst/>
          </a:prstGeom>
        </p:spPr>
        <p:txBody>
          <a:bodyPr/>
          <a:lstStyle/>
          <a:p>
            <a:r>
              <a:rPr lang="en-US"/>
              <a:t>22/03/2021</a:t>
            </a:r>
            <a:endParaRPr lang="en-US" dirty="0"/>
          </a:p>
        </p:txBody>
      </p:sp>
      <p:sp>
        <p:nvSpPr>
          <p:cNvPr id="7" name="Footer Placeholder 6">
            <a:extLst>
              <a:ext uri="{FF2B5EF4-FFF2-40B4-BE49-F238E27FC236}">
                <a16:creationId xmlns:a16="http://schemas.microsoft.com/office/drawing/2014/main" id="{DA980EB7-C2CB-9D4D-8C5E-3EB093178EB7}"/>
              </a:ext>
            </a:extLst>
          </p:cNvPr>
          <p:cNvSpPr>
            <a:spLocks noGrp="1"/>
          </p:cNvSpPr>
          <p:nvPr>
            <p:ph type="ftr" sz="quarter" idx="11"/>
          </p:nvPr>
        </p:nvSpPr>
        <p:spPr>
          <a:xfrm>
            <a:off x="4259263" y="6356351"/>
            <a:ext cx="6572221" cy="365125"/>
          </a:xfrm>
          <a:prstGeom prst="rect">
            <a:avLst/>
          </a:prstGeom>
        </p:spPr>
        <p:txBody>
          <a:bodyPr/>
          <a:lstStyle/>
          <a:p>
            <a:r>
              <a:rPr lang="en-GB"/>
              <a:t>Michael Benedikt | Deliverables and timeline of the FCC Feasibility Study</a:t>
            </a:r>
            <a:endParaRPr lang="en-US" dirty="0"/>
          </a:p>
        </p:txBody>
      </p:sp>
      <p:sp>
        <p:nvSpPr>
          <p:cNvPr id="8" name="Slide Number Placeholder 7">
            <a:extLst>
              <a:ext uri="{FF2B5EF4-FFF2-40B4-BE49-F238E27FC236}">
                <a16:creationId xmlns:a16="http://schemas.microsoft.com/office/drawing/2014/main" id="{2F74050C-1801-2345-9DC3-F06B163A28D3}"/>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549964534"/>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1F763763-5414-8544-AF6D-F8D5C9B1117C}"/>
              </a:ext>
            </a:extLst>
          </p:cNvPr>
          <p:cNvSpPr>
            <a:spLocks noGrp="1"/>
          </p:cNvSpPr>
          <p:nvPr>
            <p:ph type="dt" sz="half" idx="10"/>
          </p:nvPr>
        </p:nvSpPr>
        <p:spPr>
          <a:xfrm>
            <a:off x="3485228" y="6350852"/>
            <a:ext cx="631160" cy="365125"/>
          </a:xfrm>
          <a:prstGeom prst="rect">
            <a:avLst/>
          </a:prstGeom>
        </p:spPr>
        <p:txBody>
          <a:bodyPr/>
          <a:lstStyle/>
          <a:p>
            <a:r>
              <a:rPr lang="en-US"/>
              <a:t>22/03/2021</a:t>
            </a:r>
            <a:endParaRPr lang="en-US" dirty="0"/>
          </a:p>
        </p:txBody>
      </p:sp>
      <p:sp>
        <p:nvSpPr>
          <p:cNvPr id="6" name="Footer Placeholder 5">
            <a:extLst>
              <a:ext uri="{FF2B5EF4-FFF2-40B4-BE49-F238E27FC236}">
                <a16:creationId xmlns:a16="http://schemas.microsoft.com/office/drawing/2014/main" id="{7618A5D0-906E-0046-B0F3-96283308CD40}"/>
              </a:ext>
            </a:extLst>
          </p:cNvPr>
          <p:cNvSpPr>
            <a:spLocks noGrp="1"/>
          </p:cNvSpPr>
          <p:nvPr>
            <p:ph type="ftr" sz="quarter" idx="11"/>
          </p:nvPr>
        </p:nvSpPr>
        <p:spPr>
          <a:xfrm>
            <a:off x="4259263" y="6356351"/>
            <a:ext cx="6572221" cy="365125"/>
          </a:xfrm>
          <a:prstGeom prst="rect">
            <a:avLst/>
          </a:prstGeom>
        </p:spPr>
        <p:txBody>
          <a:bodyPr/>
          <a:lstStyle/>
          <a:p>
            <a:r>
              <a:rPr lang="en-GB"/>
              <a:t>Michael Benedikt | Deliverables and timeline of the FCC Feasibility Study</a:t>
            </a:r>
            <a:endParaRPr lang="en-US" dirty="0"/>
          </a:p>
        </p:txBody>
      </p:sp>
      <p:sp>
        <p:nvSpPr>
          <p:cNvPr id="7" name="Slide Number Placeholder 6">
            <a:extLst>
              <a:ext uri="{FF2B5EF4-FFF2-40B4-BE49-F238E27FC236}">
                <a16:creationId xmlns:a16="http://schemas.microsoft.com/office/drawing/2014/main" id="{414B140E-F283-BD43-9D8C-905BDA421CF5}"/>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3007276919"/>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showMasterSp="0" type="blank" preserve="1">
  <p:cSld name="Last slide">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33059AC4-96B9-704B-82C7-32D5BEFF3254}"/>
              </a:ext>
            </a:extLst>
          </p:cNvPr>
          <p:cNvSpPr txBox="1"/>
          <p:nvPr userDrawn="1"/>
        </p:nvSpPr>
        <p:spPr>
          <a:xfrm>
            <a:off x="407988" y="6196407"/>
            <a:ext cx="11376025" cy="646331"/>
          </a:xfrm>
          <a:prstGeom prst="rect">
            <a:avLst/>
          </a:prstGeom>
          <a:noFill/>
        </p:spPr>
        <p:txBody>
          <a:bodyPr wrap="square" rtlCol="0">
            <a:spAutoFit/>
          </a:bodyPr>
          <a:lstStyle/>
          <a:p>
            <a:pPr algn="ctr"/>
            <a:r>
              <a:rPr kumimoji="0" lang="fr-CH" sz="3600" dirty="0" err="1"/>
              <a:t>home.cern</a:t>
            </a:r>
            <a:endParaRPr lang="en-US" sz="3600" dirty="0"/>
          </a:p>
        </p:txBody>
      </p:sp>
      <p:pic>
        <p:nvPicPr>
          <p:cNvPr id="5" name="Picture 4">
            <a:extLst>
              <a:ext uri="{FF2B5EF4-FFF2-40B4-BE49-F238E27FC236}">
                <a16:creationId xmlns:a16="http://schemas.microsoft.com/office/drawing/2014/main" id="{155196E8-CA32-8449-8B2F-F83D475BC17D}"/>
              </a:ext>
            </a:extLst>
          </p:cNvPr>
          <p:cNvPicPr>
            <a:picLocks noChangeAspect="1"/>
          </p:cNvPicPr>
          <p:nvPr userDrawn="1"/>
        </p:nvPicPr>
        <p:blipFill>
          <a:blip r:embed="rId2"/>
          <a:stretch>
            <a:fillRect/>
          </a:stretch>
        </p:blipFill>
        <p:spPr>
          <a:xfrm>
            <a:off x="5231904" y="2244864"/>
            <a:ext cx="1728192" cy="1728192"/>
          </a:xfrm>
          <a:prstGeom prst="rect">
            <a:avLst/>
          </a:prstGeom>
        </p:spPr>
      </p:pic>
    </p:spTree>
    <p:extLst>
      <p:ext uri="{BB962C8B-B14F-4D97-AF65-F5344CB8AC3E}">
        <p14:creationId xmlns:p14="http://schemas.microsoft.com/office/powerpoint/2010/main" val="2249302666"/>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obj">
  <p:cSld name="1_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lgn="l">
              <a:defRPr/>
            </a:lvl1pPr>
          </a:lstStyle>
          <a:p>
            <a:r>
              <a:rPr kumimoji="0" lang="fr-CH"/>
              <a:t>Click to edit Master title style</a:t>
            </a:r>
            <a:endParaRPr kumimoji="0" lang="en-US"/>
          </a:p>
        </p:txBody>
      </p:sp>
      <p:sp>
        <p:nvSpPr>
          <p:cNvPr id="3" name="Espace réservé du contenu 2"/>
          <p:cNvSpPr>
            <a:spLocks noGrp="1"/>
          </p:cNvSpPr>
          <p:nvPr>
            <p:ph idx="1"/>
          </p:nvPr>
        </p:nvSpPr>
        <p:spPr/>
        <p:txBody>
          <a:bodyPr/>
          <a:lstStyle/>
          <a:p>
            <a:pPr lvl="0" eaLnBrk="1" latinLnBrk="0" hangingPunct="1"/>
            <a:r>
              <a:rPr lang="fr-CH"/>
              <a:t>Click to edit Master text styles</a:t>
            </a:r>
          </a:p>
          <a:p>
            <a:pPr lvl="1" eaLnBrk="1" latinLnBrk="0" hangingPunct="1"/>
            <a:r>
              <a:rPr lang="fr-CH"/>
              <a:t>Second level</a:t>
            </a:r>
          </a:p>
          <a:p>
            <a:pPr lvl="2" eaLnBrk="1" latinLnBrk="0" hangingPunct="1"/>
            <a:r>
              <a:rPr lang="fr-CH"/>
              <a:t>Third level</a:t>
            </a:r>
          </a:p>
          <a:p>
            <a:pPr lvl="3" eaLnBrk="1" latinLnBrk="0" hangingPunct="1"/>
            <a:r>
              <a:rPr lang="fr-CH"/>
              <a:t>Fourth level</a:t>
            </a:r>
          </a:p>
          <a:p>
            <a:pPr lvl="4" eaLnBrk="1" latinLnBrk="0" hangingPunct="1"/>
            <a:r>
              <a:rPr lang="fr-CH"/>
              <a:t>Fifth level</a:t>
            </a:r>
            <a:endParaRPr kumimoji="0" lang="en-US" dirty="0"/>
          </a:p>
        </p:txBody>
      </p:sp>
      <p:sp>
        <p:nvSpPr>
          <p:cNvPr id="10" name="Date Placeholder 1"/>
          <p:cNvSpPr>
            <a:spLocks noGrp="1"/>
          </p:cNvSpPr>
          <p:nvPr>
            <p:ph type="dt" sz="half" idx="2"/>
          </p:nvPr>
        </p:nvSpPr>
        <p:spPr>
          <a:xfrm>
            <a:off x="3349515" y="6258663"/>
            <a:ext cx="1154753" cy="365125"/>
          </a:xfrm>
          <a:prstGeom prst="rect">
            <a:avLst/>
          </a:prstGeom>
        </p:spPr>
        <p:txBody>
          <a:bodyPr vert="horz" lIns="91440" tIns="45720" rIns="91440" bIns="45720" rtlCol="0" anchor="ctr"/>
          <a:lstStyle>
            <a:lvl1pPr algn="l">
              <a:defRPr sz="1067">
                <a:solidFill>
                  <a:schemeClr val="tx1">
                    <a:tint val="75000"/>
                  </a:schemeClr>
                </a:solidFill>
              </a:defRPr>
            </a:lvl1pPr>
          </a:lstStyle>
          <a:p>
            <a:r>
              <a:rPr lang="en-US"/>
              <a:t>22/03/2021</a:t>
            </a:r>
            <a:endParaRPr lang="en-US" dirty="0"/>
          </a:p>
        </p:txBody>
      </p:sp>
      <p:sp>
        <p:nvSpPr>
          <p:cNvPr id="11" name="Footer Placeholder 2"/>
          <p:cNvSpPr>
            <a:spLocks noGrp="1"/>
          </p:cNvSpPr>
          <p:nvPr>
            <p:ph type="ftr" sz="quarter" idx="3"/>
          </p:nvPr>
        </p:nvSpPr>
        <p:spPr>
          <a:xfrm>
            <a:off x="4666675" y="6258663"/>
            <a:ext cx="3860800" cy="365125"/>
          </a:xfrm>
          <a:prstGeom prst="rect">
            <a:avLst/>
          </a:prstGeom>
        </p:spPr>
        <p:txBody>
          <a:bodyPr vert="horz" lIns="91440" tIns="45720" rIns="91440" bIns="45720" rtlCol="0" anchor="ctr"/>
          <a:lstStyle>
            <a:lvl1pPr algn="l">
              <a:defRPr sz="1067">
                <a:solidFill>
                  <a:schemeClr val="tx1">
                    <a:tint val="75000"/>
                  </a:schemeClr>
                </a:solidFill>
              </a:defRPr>
            </a:lvl1pPr>
          </a:lstStyle>
          <a:p>
            <a:r>
              <a:rPr lang="en-GB"/>
              <a:t>Michael Benedikt | Deliverables and timeline of the FCC Feasibility Study</a:t>
            </a:r>
            <a:endParaRPr lang="en-US" dirty="0"/>
          </a:p>
        </p:txBody>
      </p:sp>
      <p:sp>
        <p:nvSpPr>
          <p:cNvPr id="12" name="Slide Number Placeholder 3"/>
          <p:cNvSpPr>
            <a:spLocks noGrp="1"/>
          </p:cNvSpPr>
          <p:nvPr>
            <p:ph type="sldNum" sz="quarter" idx="4"/>
          </p:nvPr>
        </p:nvSpPr>
        <p:spPr>
          <a:xfrm>
            <a:off x="11354103" y="6258663"/>
            <a:ext cx="668565" cy="365125"/>
          </a:xfrm>
          <a:prstGeom prst="rect">
            <a:avLst/>
          </a:prstGeom>
        </p:spPr>
        <p:txBody>
          <a:bodyPr vert="horz" lIns="91440" tIns="45720" rIns="91440" bIns="45720" rtlCol="0" anchor="ctr"/>
          <a:lstStyle>
            <a:lvl1pPr algn="r">
              <a:defRPr sz="1600">
                <a:solidFill>
                  <a:schemeClr val="tx1">
                    <a:tint val="75000"/>
                  </a:schemeClr>
                </a:solidFill>
              </a:defRPr>
            </a:lvl1pPr>
          </a:lstStyle>
          <a:p>
            <a:fld id="{17918391-D411-FE40-AAD7-861AE5233E0E}" type="slidenum">
              <a:rPr lang="en-US" smtClean="0"/>
              <a:pPr/>
              <a:t>‹#›</a:t>
            </a:fld>
            <a:endParaRPr lang="en-US" dirty="0"/>
          </a:p>
        </p:txBody>
      </p:sp>
    </p:spTree>
    <p:extLst>
      <p:ext uri="{BB962C8B-B14F-4D97-AF65-F5344CB8AC3E}">
        <p14:creationId xmlns:p14="http://schemas.microsoft.com/office/powerpoint/2010/main" val="2053763616"/>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userDrawn="1">
  <p:cSld name="Table of conten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590400" y="1872000"/>
            <a:ext cx="5364000" cy="4118400"/>
          </a:xfrm>
        </p:spPr>
        <p:txBody>
          <a:bodyPr/>
          <a:lstStyle>
            <a:lvl1pPr>
              <a:spcBef>
                <a:spcPts val="1851"/>
              </a:spcBef>
              <a:defRPr sz="1867" b="1"/>
            </a:lvl1pPr>
            <a:lvl2pPr marL="629984" indent="0">
              <a:buNone/>
              <a:tabLst>
                <a:tab pos="5273868" algn="r"/>
              </a:tabLst>
              <a:defRPr/>
            </a:lvl2pPr>
            <a:lvl3pPr marL="1493963" indent="0">
              <a:buFont typeface="Arial" panose="020B0604020202020204" pitchFamily="34" charset="0"/>
              <a:buNone/>
              <a:tabLst>
                <a:tab pos="5273868" algn="r"/>
              </a:tabLst>
              <a:defRPr/>
            </a:lvl3pPr>
            <a:lvl4pPr marL="1493963" indent="0">
              <a:buFont typeface="Arial" panose="020B0604020202020204" pitchFamily="34" charset="0"/>
              <a:buNone/>
              <a:tabLst>
                <a:tab pos="5273868" algn="r"/>
              </a:tabLst>
              <a:defRPr/>
            </a:lvl4pPr>
            <a:lvl5pPr marL="1493963" indent="0">
              <a:buFont typeface="Arial" panose="020B0604020202020204" pitchFamily="34" charset="0"/>
              <a:buNone/>
              <a:tabLst>
                <a:tab pos="5273868"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12" name="Textplatzhalter 8">
            <a:extLst>
              <a:ext uri="{FF2B5EF4-FFF2-40B4-BE49-F238E27FC236}">
                <a16:creationId xmlns:a16="http://schemas.microsoft.com/office/drawing/2014/main" id="{E69F34A5-EA9B-4A0A-A8FB-63CF2456D5B6}"/>
              </a:ext>
            </a:extLst>
          </p:cNvPr>
          <p:cNvSpPr>
            <a:spLocks noGrp="1"/>
          </p:cNvSpPr>
          <p:nvPr>
            <p:ph type="body" sz="quarter" idx="13" hasCustomPrompt="1"/>
          </p:nvPr>
        </p:nvSpPr>
        <p:spPr>
          <a:xfrm>
            <a:off x="6249600" y="1872000"/>
            <a:ext cx="5364000" cy="4118400"/>
          </a:xfrm>
        </p:spPr>
        <p:txBody>
          <a:bodyPr/>
          <a:lstStyle>
            <a:lvl1pPr>
              <a:spcBef>
                <a:spcPts val="1851"/>
              </a:spcBef>
              <a:defRPr sz="1867" b="1"/>
            </a:lvl1pPr>
            <a:lvl2pPr marL="629984" indent="0">
              <a:buNone/>
              <a:tabLst>
                <a:tab pos="5273868" algn="r"/>
              </a:tabLst>
              <a:defRPr/>
            </a:lvl2pPr>
            <a:lvl3pPr marL="1493963" indent="0">
              <a:buFont typeface="Arial" panose="020B0604020202020204" pitchFamily="34" charset="0"/>
              <a:buNone/>
              <a:tabLst>
                <a:tab pos="5273868" algn="r"/>
              </a:tabLst>
              <a:defRPr/>
            </a:lvl3pPr>
            <a:lvl4pPr marL="1493963" indent="0">
              <a:buFont typeface="Arial" panose="020B0604020202020204" pitchFamily="34" charset="0"/>
              <a:buNone/>
              <a:tabLst>
                <a:tab pos="5273868" algn="r"/>
              </a:tabLst>
              <a:defRPr/>
            </a:lvl4pPr>
            <a:lvl5pPr marL="1493963" indent="0">
              <a:buFont typeface="Arial" panose="020B0604020202020204" pitchFamily="34" charset="0"/>
              <a:buNone/>
              <a:tabLst>
                <a:tab pos="5273868"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4" name="Titel 3">
            <a:extLst>
              <a:ext uri="{FF2B5EF4-FFF2-40B4-BE49-F238E27FC236}">
                <a16:creationId xmlns:a16="http://schemas.microsoft.com/office/drawing/2014/main" id="{24C33D56-EDA7-4D6B-80CE-52842ECCEC5A}"/>
              </a:ext>
            </a:extLst>
          </p:cNvPr>
          <p:cNvSpPr>
            <a:spLocks noGrp="1"/>
          </p:cNvSpPr>
          <p:nvPr>
            <p:ph type="title" hasCustomPrompt="1"/>
          </p:nvPr>
        </p:nvSpPr>
        <p:spPr>
          <a:xfrm>
            <a:off x="590400" y="770400"/>
            <a:ext cx="11017800" cy="1072088"/>
          </a:xfrm>
          <a:prstGeom prst="rect">
            <a:avLst/>
          </a:prstGeom>
        </p:spPr>
        <p:txBody>
          <a:bodyPr/>
          <a:lstStyle>
            <a:lvl1pPr>
              <a:defRPr/>
            </a:lvl1pPr>
          </a:lstStyle>
          <a:p>
            <a:r>
              <a:rPr lang="en-US" noProof="0" dirty="0"/>
              <a:t>Add Title</a:t>
            </a:r>
          </a:p>
        </p:txBody>
      </p:sp>
    </p:spTree>
    <p:extLst>
      <p:ext uri="{BB962C8B-B14F-4D97-AF65-F5344CB8AC3E}">
        <p14:creationId xmlns:p14="http://schemas.microsoft.com/office/powerpoint/2010/main" val="1603460879"/>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lgn="l">
              <a:defRPr/>
            </a:lvl1pPr>
          </a:lstStyle>
          <a:p>
            <a:r>
              <a:rPr kumimoji="0" lang="en-US"/>
              <a:t>Click to edit Master title style</a:t>
            </a:r>
          </a:p>
        </p:txBody>
      </p:sp>
      <p:sp>
        <p:nvSpPr>
          <p:cNvPr id="3" name="Espace réservé du contenu 2"/>
          <p:cNvSpPr>
            <a:spLocks noGrp="1"/>
          </p:cNvSpPr>
          <p:nvPr>
            <p:ph idx="1"/>
          </p:nvPr>
        </p:nvSpPr>
        <p:spPr/>
        <p:txBody>
          <a:bodyPr/>
          <a:lstStyle/>
          <a:p>
            <a:pPr lvl="0" eaLnBrk="1" latinLnBrk="0" hangingPunct="1"/>
            <a:r>
              <a:rPr lang="en-US" dirty="0"/>
              <a:t>Click to edit Master text styles</a:t>
            </a:r>
          </a:p>
          <a:p>
            <a:pPr lvl="1" eaLnBrk="1" latinLnBrk="0" hangingPunct="1"/>
            <a:r>
              <a:rPr lang="en-US" dirty="0"/>
              <a:t>Second level</a:t>
            </a:r>
          </a:p>
          <a:p>
            <a:pPr lvl="2" eaLnBrk="1" latinLnBrk="0" hangingPunct="1"/>
            <a:r>
              <a:rPr lang="en-US" dirty="0"/>
              <a:t>Third level</a:t>
            </a:r>
          </a:p>
          <a:p>
            <a:pPr lvl="3" eaLnBrk="1" latinLnBrk="0" hangingPunct="1"/>
            <a:r>
              <a:rPr lang="en-US" dirty="0"/>
              <a:t>Fourth level</a:t>
            </a:r>
          </a:p>
          <a:p>
            <a:pPr lvl="4" eaLnBrk="1" latinLnBrk="0" hangingPunct="1"/>
            <a:r>
              <a:rPr lang="en-US" dirty="0"/>
              <a:t>Fifth level</a:t>
            </a:r>
            <a:endParaRPr kumimoji="0" lang="en-US" dirty="0"/>
          </a:p>
        </p:txBody>
      </p:sp>
    </p:spTree>
    <p:extLst>
      <p:ext uri="{BB962C8B-B14F-4D97-AF65-F5344CB8AC3E}">
        <p14:creationId xmlns:p14="http://schemas.microsoft.com/office/powerpoint/2010/main" val="388891335"/>
      </p:ext>
    </p:extLst>
  </p:cSld>
  <p:clrMapOvr>
    <a:masterClrMapping/>
  </p:clrMapOvr>
  <mc:AlternateContent xmlns:mc="http://schemas.openxmlformats.org/markup-compatibility/2006" xmlns:p14="http://schemas.microsoft.com/office/powerpoint/2010/main">
    <mc:Choice Requires="p14">
      <p:transition spd="med">
        <p14:prism isContent="1"/>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ECBC6833-F767-4D4C-9E82-A470C914B7DC}"/>
              </a:ext>
            </a:extLst>
          </p:cNvPr>
          <p:cNvSpPr>
            <a:spLocks noGrp="1"/>
          </p:cNvSpPr>
          <p:nvPr>
            <p:ph type="dt" sz="half" idx="10"/>
          </p:nvPr>
        </p:nvSpPr>
        <p:spPr/>
        <p:txBody>
          <a:bodyPr/>
          <a:lstStyle/>
          <a:p>
            <a:fld id="{1A59F074-9D01-4CF7-825C-35254AAD7DD2}" type="datetimeFigureOut">
              <a:rPr lang="en-GB" smtClean="0"/>
              <a:t>25/05/2022</a:t>
            </a:fld>
            <a:endParaRPr lang="en-GB"/>
          </a:p>
        </p:txBody>
      </p:sp>
      <p:sp>
        <p:nvSpPr>
          <p:cNvPr id="3" name="Footer Placeholder 2">
            <a:extLst>
              <a:ext uri="{FF2B5EF4-FFF2-40B4-BE49-F238E27FC236}">
                <a16:creationId xmlns:a16="http://schemas.microsoft.com/office/drawing/2014/main" id="{4985B873-F82F-44FA-9F46-E8AB69D9007E}"/>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BA1D9B46-0982-4928-B451-48E701E1B85D}"/>
              </a:ext>
            </a:extLst>
          </p:cNvPr>
          <p:cNvSpPr>
            <a:spLocks noGrp="1"/>
          </p:cNvSpPr>
          <p:nvPr>
            <p:ph type="sldNum" sz="quarter" idx="12"/>
          </p:nvPr>
        </p:nvSpPr>
        <p:spPr/>
        <p:txBody>
          <a:bodyPr/>
          <a:lstStyle/>
          <a:p>
            <a:fld id="{CF6D7BCF-650A-496A-87A5-96E1C564B039}" type="slidenum">
              <a:rPr lang="en-GB" smtClean="0"/>
              <a:t>‹#›</a:t>
            </a:fld>
            <a:endParaRPr lang="en-GB"/>
          </a:p>
        </p:txBody>
      </p:sp>
    </p:spTree>
    <p:extLst>
      <p:ext uri="{BB962C8B-B14F-4D97-AF65-F5344CB8AC3E}">
        <p14:creationId xmlns:p14="http://schemas.microsoft.com/office/powerpoint/2010/main" val="1455147141"/>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390110073"/>
      </p:ext>
    </p:extLst>
  </p:cSld>
  <p:clrMapOvr>
    <a:masterClrMapping/>
  </p:clrMapOvr>
  <mc:AlternateContent xmlns:mc="http://schemas.openxmlformats.org/markup-compatibility/2006" xmlns:p14="http://schemas.microsoft.com/office/powerpoint/2010/main">
    <mc:Choice Requires="p14">
      <p:transition spd="med">
        <p14:prism isContent="1"/>
      </p:transition>
    </mc:Choice>
    <mc:Fallback xmlns="">
      <p:transition spd="med">
        <p:fade/>
      </p:transition>
    </mc:Fallback>
  </mc:AlternateContent>
</p:sldLayout>
</file>

<file path=ppt/slideLayouts/slideLayout71.xml><?xml version="1.0" encoding="utf-8"?>
<p:sldLayout xmlns:a="http://schemas.openxmlformats.org/drawingml/2006/main" xmlns:r="http://schemas.openxmlformats.org/officeDocument/2006/relationships" xmlns:p="http://schemas.openxmlformats.org/presentationml/2006/main" showMasterSp="0" preserve="1">
  <p:cSld name="4_Diapositive de titre">
    <p:bg>
      <p:bgRef idx="1001">
        <a:schemeClr val="bg2"/>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051238195"/>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prism isContent="1"/>
      </p:transition>
    </mc:Choice>
    <mc:Fallback xmlns="">
      <p:transition spd="med">
        <p:fade/>
      </p:transition>
    </mc:Fallback>
  </mc:AlternateContent>
</p:sldLayout>
</file>

<file path=ppt/slideLayouts/slideLayout72.xml><?xml version="1.0" encoding="utf-8"?>
<p:sldLayout xmlns:a="http://schemas.openxmlformats.org/drawingml/2006/main" xmlns:r="http://schemas.openxmlformats.org/officeDocument/2006/relationships" xmlns:p="http://schemas.openxmlformats.org/presentationml/2006/main" showMasterSp="0" preserve="1">
  <p:cSld name="3_Diapositive de titre">
    <p:bg>
      <p:bgRef idx="1001">
        <a:schemeClr val="bg2"/>
      </p:bgRef>
    </p:bg>
    <p:spTree>
      <p:nvGrpSpPr>
        <p:cNvPr id="1" name=""/>
        <p:cNvGrpSpPr/>
        <p:nvPr/>
      </p:nvGrpSpPr>
      <p:grpSpPr>
        <a:xfrm>
          <a:off x="0" y="0"/>
          <a:ext cx="0" cy="0"/>
          <a:chOff x="0" y="0"/>
          <a:chExt cx="0" cy="0"/>
        </a:xfrm>
      </p:grpSpPr>
      <p:pic>
        <p:nvPicPr>
          <p:cNvPr id="3" name="Image 2" descr="LOGOfin.eps"/>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5355635" y="2420889"/>
            <a:ext cx="1563273" cy="1467041"/>
          </a:xfrm>
          <a:prstGeom prst="rect">
            <a:avLst/>
          </a:prstGeom>
        </p:spPr>
      </p:pic>
    </p:spTree>
    <p:extLst>
      <p:ext uri="{BB962C8B-B14F-4D97-AF65-F5344CB8AC3E}">
        <p14:creationId xmlns:p14="http://schemas.microsoft.com/office/powerpoint/2010/main" val="3678218293"/>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prism isContent="1"/>
      </p:transition>
    </mc:Choice>
    <mc:Fallback xmlns="">
      <p:transition spd="med">
        <p:fade/>
      </p:transition>
    </mc:Fallback>
  </mc:AlternateContent>
</p:sldLayout>
</file>

<file path=ppt/slideLayouts/slideLayout73.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8"/>
            <a:ext cx="10363200" cy="1470025"/>
          </a:xfrm>
          <a:prstGeom prst="rect">
            <a:avLst/>
          </a:prstGeom>
        </p:spPr>
        <p:txBody>
          <a:bodyPr/>
          <a:lstStyle>
            <a:lvl1pPr>
              <a:defRPr>
                <a:effectLst/>
              </a:defRPr>
            </a:lvl1pPr>
          </a:lstStyle>
          <a:p>
            <a:r>
              <a:rPr lang="en-US" dirty="0"/>
              <a:t>Click to edit Master title style</a:t>
            </a:r>
          </a:p>
        </p:txBody>
      </p:sp>
      <p:sp>
        <p:nvSpPr>
          <p:cNvPr id="3" name="Subtitle 2"/>
          <p:cNvSpPr>
            <a:spLocks noGrp="1"/>
          </p:cNvSpPr>
          <p:nvPr>
            <p:ph type="subTitle" idx="1"/>
          </p:nvPr>
        </p:nvSpPr>
        <p:spPr>
          <a:xfrm>
            <a:off x="1828800" y="3886200"/>
            <a:ext cx="8534400" cy="1752600"/>
          </a:xfrm>
          <a:prstGeom prst="rect">
            <a:avLst/>
          </a:prstGeom>
        </p:spPr>
        <p:txBody>
          <a:bodyPr vert="horz"/>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Tree>
    <p:extLst>
      <p:ext uri="{BB962C8B-B14F-4D97-AF65-F5344CB8AC3E}">
        <p14:creationId xmlns:p14="http://schemas.microsoft.com/office/powerpoint/2010/main" val="1444361289"/>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type="twoObj">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a:xfrm>
            <a:off x="609600" y="274639"/>
            <a:ext cx="9956800" cy="1143000"/>
          </a:xfrm>
        </p:spPr>
        <p:txBody>
          <a:bodyPr/>
          <a:lstStyle/>
          <a:p>
            <a:r>
              <a:rPr kumimoji="0" lang="fr-CH"/>
              <a:t>Click to edit Master title style</a:t>
            </a:r>
            <a:endParaRPr kumimoji="0" lang="en-US"/>
          </a:p>
        </p:txBody>
      </p:sp>
      <p:sp>
        <p:nvSpPr>
          <p:cNvPr id="3" name="Espace réservé du contenu 2"/>
          <p:cNvSpPr>
            <a:spLocks noGrp="1"/>
          </p:cNvSpPr>
          <p:nvPr>
            <p:ph sz="half" idx="1"/>
          </p:nvPr>
        </p:nvSpPr>
        <p:spPr>
          <a:xfrm>
            <a:off x="609600" y="1600201"/>
            <a:ext cx="4876800" cy="4350384"/>
          </a:xfrm>
        </p:spPr>
        <p:txBody>
          <a:bodyPr/>
          <a:lstStyle>
            <a:lvl1pPr>
              <a:defRPr sz="3467"/>
            </a:lvl1pPr>
            <a:lvl2pPr>
              <a:defRPr sz="2933"/>
            </a:lvl2pPr>
            <a:lvl3pPr>
              <a:defRPr sz="2667"/>
            </a:lvl3pPr>
            <a:lvl4pPr>
              <a:defRPr sz="2400"/>
            </a:lvl4pPr>
            <a:lvl5pPr>
              <a:defRPr sz="2400"/>
            </a:lvl5pPr>
          </a:lstStyle>
          <a:p>
            <a:pPr lvl="0" eaLnBrk="1" latinLnBrk="0" hangingPunct="1"/>
            <a:r>
              <a:rPr lang="fr-CH"/>
              <a:t>Click to edit Master text styles</a:t>
            </a:r>
          </a:p>
          <a:p>
            <a:pPr lvl="1" eaLnBrk="1" latinLnBrk="0" hangingPunct="1"/>
            <a:r>
              <a:rPr lang="fr-CH"/>
              <a:t>Second level</a:t>
            </a:r>
          </a:p>
          <a:p>
            <a:pPr lvl="2" eaLnBrk="1" latinLnBrk="0" hangingPunct="1"/>
            <a:r>
              <a:rPr lang="fr-CH"/>
              <a:t>Third level</a:t>
            </a:r>
          </a:p>
          <a:p>
            <a:pPr lvl="3" eaLnBrk="1" latinLnBrk="0" hangingPunct="1"/>
            <a:r>
              <a:rPr lang="fr-CH"/>
              <a:t>Fourth level</a:t>
            </a:r>
          </a:p>
          <a:p>
            <a:pPr lvl="4" eaLnBrk="1" latinLnBrk="0" hangingPunct="1"/>
            <a:r>
              <a:rPr lang="fr-CH"/>
              <a:t>Fifth level</a:t>
            </a:r>
            <a:endParaRPr kumimoji="0" lang="en-US"/>
          </a:p>
        </p:txBody>
      </p:sp>
      <p:sp>
        <p:nvSpPr>
          <p:cNvPr id="4" name="Espace réservé du contenu 3"/>
          <p:cNvSpPr>
            <a:spLocks noGrp="1"/>
          </p:cNvSpPr>
          <p:nvPr>
            <p:ph sz="half" idx="2"/>
          </p:nvPr>
        </p:nvSpPr>
        <p:spPr>
          <a:xfrm>
            <a:off x="5689600" y="1600201"/>
            <a:ext cx="4876800" cy="4350385"/>
          </a:xfrm>
        </p:spPr>
        <p:txBody>
          <a:bodyPr/>
          <a:lstStyle>
            <a:lvl1pPr>
              <a:defRPr sz="3467"/>
            </a:lvl1pPr>
            <a:lvl2pPr>
              <a:defRPr sz="2933"/>
            </a:lvl2pPr>
            <a:lvl3pPr>
              <a:defRPr sz="2667"/>
            </a:lvl3pPr>
            <a:lvl4pPr>
              <a:defRPr sz="2400"/>
            </a:lvl4pPr>
            <a:lvl5pPr>
              <a:defRPr sz="2400"/>
            </a:lvl5pPr>
          </a:lstStyle>
          <a:p>
            <a:pPr lvl="0" eaLnBrk="1" latinLnBrk="0" hangingPunct="1"/>
            <a:r>
              <a:rPr lang="fr-CH"/>
              <a:t>Click to edit Master text styles</a:t>
            </a:r>
          </a:p>
          <a:p>
            <a:pPr lvl="1" eaLnBrk="1" latinLnBrk="0" hangingPunct="1"/>
            <a:r>
              <a:rPr lang="fr-CH"/>
              <a:t>Second level</a:t>
            </a:r>
          </a:p>
          <a:p>
            <a:pPr lvl="2" eaLnBrk="1" latinLnBrk="0" hangingPunct="1"/>
            <a:r>
              <a:rPr lang="fr-CH"/>
              <a:t>Third level</a:t>
            </a:r>
          </a:p>
          <a:p>
            <a:pPr lvl="3" eaLnBrk="1" latinLnBrk="0" hangingPunct="1"/>
            <a:r>
              <a:rPr lang="fr-CH"/>
              <a:t>Fourth level</a:t>
            </a:r>
          </a:p>
          <a:p>
            <a:pPr lvl="4" eaLnBrk="1" latinLnBrk="0" hangingPunct="1"/>
            <a:r>
              <a:rPr lang="fr-CH"/>
              <a:t>Fifth level</a:t>
            </a:r>
            <a:endParaRPr kumimoji="0" lang="en-US"/>
          </a:p>
        </p:txBody>
      </p:sp>
      <p:sp>
        <p:nvSpPr>
          <p:cNvPr id="8" name="Date Placeholder 1"/>
          <p:cNvSpPr>
            <a:spLocks noGrp="1"/>
          </p:cNvSpPr>
          <p:nvPr>
            <p:ph type="dt" sz="half" idx="10"/>
          </p:nvPr>
        </p:nvSpPr>
        <p:spPr>
          <a:xfrm>
            <a:off x="3959113" y="6362378"/>
            <a:ext cx="2844800" cy="365125"/>
          </a:xfrm>
          <a:prstGeom prst="rect">
            <a:avLst/>
          </a:prstGeom>
        </p:spPr>
        <p:txBody>
          <a:bodyPr vert="horz" lIns="91440" tIns="45720" rIns="91440" bIns="45720" rtlCol="0" anchor="ctr"/>
          <a:lstStyle>
            <a:lvl1pPr algn="l">
              <a:defRPr sz="1600">
                <a:solidFill>
                  <a:schemeClr val="tx1">
                    <a:tint val="75000"/>
                  </a:schemeClr>
                </a:solidFill>
              </a:defRPr>
            </a:lvl1pPr>
          </a:lstStyle>
          <a:p>
            <a:r>
              <a:rPr lang="en-US"/>
              <a:t>23/11/2018</a:t>
            </a:r>
            <a:endParaRPr lang="en-US" dirty="0"/>
          </a:p>
        </p:txBody>
      </p:sp>
      <p:sp>
        <p:nvSpPr>
          <p:cNvPr id="9" name="Footer Placeholder 2"/>
          <p:cNvSpPr>
            <a:spLocks noGrp="1"/>
          </p:cNvSpPr>
          <p:nvPr>
            <p:ph type="ftr" sz="quarter" idx="3"/>
          </p:nvPr>
        </p:nvSpPr>
        <p:spPr>
          <a:xfrm>
            <a:off x="6910341" y="6356351"/>
            <a:ext cx="3860800" cy="365125"/>
          </a:xfrm>
          <a:prstGeom prst="rect">
            <a:avLst/>
          </a:prstGeom>
        </p:spPr>
        <p:txBody>
          <a:bodyPr vert="horz" lIns="91440" tIns="45720" rIns="91440" bIns="45720" rtlCol="0" anchor="ctr"/>
          <a:lstStyle>
            <a:lvl1pPr algn="ctr">
              <a:defRPr sz="1600">
                <a:solidFill>
                  <a:schemeClr val="tx1">
                    <a:tint val="75000"/>
                  </a:schemeClr>
                </a:solidFill>
              </a:defRPr>
            </a:lvl1pPr>
          </a:lstStyle>
          <a:p>
            <a:r>
              <a:rPr lang="en-US"/>
              <a:t>Etude FCC</a:t>
            </a:r>
            <a:endParaRPr lang="en-US" dirty="0"/>
          </a:p>
        </p:txBody>
      </p:sp>
      <p:sp>
        <p:nvSpPr>
          <p:cNvPr id="10" name="Slide Number Placeholder 3"/>
          <p:cNvSpPr>
            <a:spLocks noGrp="1"/>
          </p:cNvSpPr>
          <p:nvPr>
            <p:ph type="sldNum" sz="quarter" idx="4"/>
          </p:nvPr>
        </p:nvSpPr>
        <p:spPr>
          <a:xfrm>
            <a:off x="10913835" y="6356351"/>
            <a:ext cx="668565" cy="365125"/>
          </a:xfrm>
          <a:prstGeom prst="rect">
            <a:avLst/>
          </a:prstGeom>
        </p:spPr>
        <p:txBody>
          <a:bodyPr vert="horz" lIns="91440" tIns="45720" rIns="91440" bIns="45720" rtlCol="0" anchor="ctr"/>
          <a:lstStyle>
            <a:lvl1pPr algn="r">
              <a:defRPr sz="1600">
                <a:solidFill>
                  <a:schemeClr val="tx1">
                    <a:tint val="75000"/>
                  </a:schemeClr>
                </a:solidFill>
              </a:defRPr>
            </a:lvl1pPr>
          </a:lstStyle>
          <a:p>
            <a:fld id="{17918391-D411-FE40-AAD7-861AE5233E0E}" type="slidenum">
              <a:rPr lang="en-US" smtClean="0"/>
              <a:pPr/>
              <a:t>‹#›</a:t>
            </a:fld>
            <a:endParaRPr lang="en-US" dirty="0"/>
          </a:p>
        </p:txBody>
      </p:sp>
    </p:spTree>
    <p:extLst>
      <p:ext uri="{BB962C8B-B14F-4D97-AF65-F5344CB8AC3E}">
        <p14:creationId xmlns:p14="http://schemas.microsoft.com/office/powerpoint/2010/main" val="2790501143"/>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type="titleOnly">
  <p:cSld name="Titre seul">
    <p:spTree>
      <p:nvGrpSpPr>
        <p:cNvPr id="1" name=""/>
        <p:cNvGrpSpPr/>
        <p:nvPr/>
      </p:nvGrpSpPr>
      <p:grpSpPr>
        <a:xfrm>
          <a:off x="0" y="0"/>
          <a:ext cx="0" cy="0"/>
          <a:chOff x="0" y="0"/>
          <a:chExt cx="0" cy="0"/>
        </a:xfrm>
      </p:grpSpPr>
      <p:sp>
        <p:nvSpPr>
          <p:cNvPr id="2" name="Titre 1"/>
          <p:cNvSpPr>
            <a:spLocks noGrp="1"/>
          </p:cNvSpPr>
          <p:nvPr>
            <p:ph type="title"/>
          </p:nvPr>
        </p:nvSpPr>
        <p:spPr>
          <a:xfrm>
            <a:off x="609600" y="274320"/>
            <a:ext cx="9960864" cy="1143000"/>
          </a:xfrm>
        </p:spPr>
        <p:txBody>
          <a:bodyPr anchor="ctr"/>
          <a:lstStyle>
            <a:lvl1pPr algn="l">
              <a:defRPr sz="4600"/>
            </a:lvl1pPr>
          </a:lstStyle>
          <a:p>
            <a:r>
              <a:rPr kumimoji="0" lang="fr-CH"/>
              <a:t>Click to edit Master title style</a:t>
            </a:r>
            <a:endParaRPr kumimoji="0" lang="en-US"/>
          </a:p>
        </p:txBody>
      </p:sp>
      <p:sp>
        <p:nvSpPr>
          <p:cNvPr id="3" name="Date Placeholder 1"/>
          <p:cNvSpPr>
            <a:spLocks noGrp="1"/>
          </p:cNvSpPr>
          <p:nvPr>
            <p:ph type="dt" sz="half" idx="2"/>
          </p:nvPr>
        </p:nvSpPr>
        <p:spPr>
          <a:xfrm>
            <a:off x="3959113" y="6362378"/>
            <a:ext cx="28448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EC313C2E-7FA5-4B7C-A308-45FA82448DF2}" type="datetime1">
              <a:rPr lang="en-US" smtClean="0"/>
              <a:t>5/25/2022</a:t>
            </a:fld>
            <a:endParaRPr lang="en-US" dirty="0"/>
          </a:p>
        </p:txBody>
      </p:sp>
      <p:sp>
        <p:nvSpPr>
          <p:cNvPr id="4" name="Footer Placeholder 2"/>
          <p:cNvSpPr>
            <a:spLocks noGrp="1"/>
          </p:cNvSpPr>
          <p:nvPr>
            <p:ph type="ftr" sz="quarter" idx="3"/>
          </p:nvPr>
        </p:nvSpPr>
        <p:spPr>
          <a:xfrm>
            <a:off x="6910341" y="6356351"/>
            <a:ext cx="38608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r>
              <a:rPr lang="en-US" dirty="0"/>
              <a:t>Document reference</a:t>
            </a:r>
          </a:p>
        </p:txBody>
      </p:sp>
      <p:sp>
        <p:nvSpPr>
          <p:cNvPr id="5" name="Slide Number Placeholder 3"/>
          <p:cNvSpPr>
            <a:spLocks noGrp="1"/>
          </p:cNvSpPr>
          <p:nvPr>
            <p:ph type="sldNum" sz="quarter" idx="4"/>
          </p:nvPr>
        </p:nvSpPr>
        <p:spPr>
          <a:xfrm>
            <a:off x="10913835" y="6356351"/>
            <a:ext cx="668565"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17918391-D411-FE40-AAD7-861AE5233E0E}" type="slidenum">
              <a:rPr lang="en-US" smtClean="0"/>
              <a:pPr/>
              <a:t>‹#›</a:t>
            </a:fld>
            <a:endParaRPr lang="en-US" dirty="0"/>
          </a:p>
        </p:txBody>
      </p:sp>
    </p:spTree>
    <p:extLst>
      <p:ext uri="{BB962C8B-B14F-4D97-AF65-F5344CB8AC3E}">
        <p14:creationId xmlns:p14="http://schemas.microsoft.com/office/powerpoint/2010/main" val="465723896"/>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userDrawn="1">
  <p:cSld name="Table of conten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11107546" y="6356350"/>
            <a:ext cx="681254" cy="365125"/>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88A1DFE4-5FC5-43BD-BB7E-75EAD82B965F}" type="slidenum">
              <a:rPr kumimoji="0" lang="en-US" sz="1800" b="0" i="0" u="none" strike="noStrike" kern="1200" cap="none" spc="0" normalizeH="0" baseline="0" noProof="0" smtClean="0">
                <a:ln>
                  <a:noFill/>
                </a:ln>
                <a:solidFill>
                  <a:srgbClr val="0C377B"/>
                </a:solidFill>
                <a:effectLst/>
                <a:uLnTx/>
                <a:uFillTx/>
                <a:latin typeface="Arial"/>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a:t>
            </a:fld>
            <a:endParaRPr kumimoji="0" lang="en-US" sz="1800" b="0" i="0" u="none" strike="noStrike" kern="1200" cap="none" spc="0" normalizeH="0" baseline="0" noProof="0" dirty="0">
              <a:ln>
                <a:noFill/>
              </a:ln>
              <a:solidFill>
                <a:srgbClr val="0C377B"/>
              </a:solidFill>
              <a:effectLst/>
              <a:uLnTx/>
              <a:uFillTx/>
              <a:latin typeface="Arial"/>
              <a:ea typeface="+mn-ea"/>
              <a:cs typeface="+mn-cs"/>
            </a:endParaRP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590400" y="1872000"/>
            <a:ext cx="5364000" cy="4118400"/>
          </a:xfrm>
        </p:spPr>
        <p:txBody>
          <a:bodyPr/>
          <a:lstStyle>
            <a:lvl1pPr>
              <a:spcBef>
                <a:spcPts val="1851"/>
              </a:spcBef>
              <a:defRPr sz="1867" b="1"/>
            </a:lvl1pPr>
            <a:lvl2pPr marL="629984" indent="0">
              <a:buNone/>
              <a:tabLst>
                <a:tab pos="5273868" algn="r"/>
              </a:tabLst>
              <a:defRPr/>
            </a:lvl2pPr>
            <a:lvl3pPr marL="1493963" indent="0">
              <a:buFont typeface="Arial" panose="020B0604020202020204" pitchFamily="34" charset="0"/>
              <a:buNone/>
              <a:tabLst>
                <a:tab pos="5273868" algn="r"/>
              </a:tabLst>
              <a:defRPr/>
            </a:lvl3pPr>
            <a:lvl4pPr marL="1493963" indent="0">
              <a:buFont typeface="Arial" panose="020B0604020202020204" pitchFamily="34" charset="0"/>
              <a:buNone/>
              <a:tabLst>
                <a:tab pos="5273868" algn="r"/>
              </a:tabLst>
              <a:defRPr/>
            </a:lvl4pPr>
            <a:lvl5pPr marL="1493963" indent="0">
              <a:buFont typeface="Arial" panose="020B0604020202020204" pitchFamily="34" charset="0"/>
              <a:buNone/>
              <a:tabLst>
                <a:tab pos="5273868"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12" name="Textplatzhalter 8">
            <a:extLst>
              <a:ext uri="{FF2B5EF4-FFF2-40B4-BE49-F238E27FC236}">
                <a16:creationId xmlns:a16="http://schemas.microsoft.com/office/drawing/2014/main" id="{E69F34A5-EA9B-4A0A-A8FB-63CF2456D5B6}"/>
              </a:ext>
            </a:extLst>
          </p:cNvPr>
          <p:cNvSpPr>
            <a:spLocks noGrp="1"/>
          </p:cNvSpPr>
          <p:nvPr>
            <p:ph type="body" sz="quarter" idx="13" hasCustomPrompt="1"/>
          </p:nvPr>
        </p:nvSpPr>
        <p:spPr>
          <a:xfrm>
            <a:off x="6249600" y="1872000"/>
            <a:ext cx="5364000" cy="4118400"/>
          </a:xfrm>
        </p:spPr>
        <p:txBody>
          <a:bodyPr/>
          <a:lstStyle>
            <a:lvl1pPr>
              <a:spcBef>
                <a:spcPts val="1851"/>
              </a:spcBef>
              <a:defRPr sz="1867" b="1"/>
            </a:lvl1pPr>
            <a:lvl2pPr marL="629984" indent="0">
              <a:buNone/>
              <a:tabLst>
                <a:tab pos="5273868" algn="r"/>
              </a:tabLst>
              <a:defRPr/>
            </a:lvl2pPr>
            <a:lvl3pPr marL="1493963" indent="0">
              <a:buFont typeface="Arial" panose="020B0604020202020204" pitchFamily="34" charset="0"/>
              <a:buNone/>
              <a:tabLst>
                <a:tab pos="5273868" algn="r"/>
              </a:tabLst>
              <a:defRPr/>
            </a:lvl3pPr>
            <a:lvl4pPr marL="1493963" indent="0">
              <a:buFont typeface="Arial" panose="020B0604020202020204" pitchFamily="34" charset="0"/>
              <a:buNone/>
              <a:tabLst>
                <a:tab pos="5273868" algn="r"/>
              </a:tabLst>
              <a:defRPr/>
            </a:lvl4pPr>
            <a:lvl5pPr marL="1493963" indent="0">
              <a:buFont typeface="Arial" panose="020B0604020202020204" pitchFamily="34" charset="0"/>
              <a:buNone/>
              <a:tabLst>
                <a:tab pos="5273868"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4" name="Titel 3">
            <a:extLst>
              <a:ext uri="{FF2B5EF4-FFF2-40B4-BE49-F238E27FC236}">
                <a16:creationId xmlns:a16="http://schemas.microsoft.com/office/drawing/2014/main" id="{24C33D56-EDA7-4D6B-80CE-52842ECCEC5A}"/>
              </a:ext>
            </a:extLst>
          </p:cNvPr>
          <p:cNvSpPr>
            <a:spLocks noGrp="1"/>
          </p:cNvSpPr>
          <p:nvPr>
            <p:ph type="title" hasCustomPrompt="1"/>
          </p:nvPr>
        </p:nvSpPr>
        <p:spPr>
          <a:xfrm>
            <a:off x="590400" y="770400"/>
            <a:ext cx="11017800" cy="1072088"/>
          </a:xfrm>
          <a:prstGeom prst="rect">
            <a:avLst/>
          </a:prstGeom>
        </p:spPr>
        <p:txBody>
          <a:bodyPr/>
          <a:lstStyle>
            <a:lvl1pPr>
              <a:defRPr/>
            </a:lvl1pPr>
          </a:lstStyle>
          <a:p>
            <a:r>
              <a:rPr lang="en-US" noProof="0" dirty="0"/>
              <a:t>Add Title</a:t>
            </a:r>
          </a:p>
        </p:txBody>
      </p:sp>
    </p:spTree>
    <p:extLst>
      <p:ext uri="{BB962C8B-B14F-4D97-AF65-F5344CB8AC3E}">
        <p14:creationId xmlns:p14="http://schemas.microsoft.com/office/powerpoint/2010/main" val="3402045634"/>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showMasterSp="0" preserve="1" userDrawn="1">
  <p:cSld name="Logo Slide">
    <p:bg>
      <p:bgPr>
        <a:solidFill>
          <a:schemeClr val="tx1"/>
        </a:solidFill>
        <a:effectLst/>
      </p:bgPr>
    </p:bg>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836403" y="2169047"/>
            <a:ext cx="2520000" cy="2494674"/>
          </a:xfrm>
          <a:prstGeom prst="rect">
            <a:avLst/>
          </a:prstGeom>
        </p:spPr>
      </p:pic>
    </p:spTree>
    <p:extLst>
      <p:ext uri="{BB962C8B-B14F-4D97-AF65-F5344CB8AC3E}">
        <p14:creationId xmlns:p14="http://schemas.microsoft.com/office/powerpoint/2010/main" val="3929692131"/>
      </p:ext>
    </p:extLst>
  </p:cSld>
  <p:clrMapOvr>
    <a:masterClrMapping/>
  </p:clrMapOvr>
  <p:extLst>
    <p:ext uri="{DCECCB84-F9BA-43D5-87BE-67443E8EF086}">
      <p15:sldGuideLst xmlns:p15="http://schemas.microsoft.com/office/powerpoint/2012/main">
        <p15:guide id="1" orient="horz" pos="2160">
          <p15:clr>
            <a:srgbClr val="FBAE40"/>
          </p15:clr>
        </p15:guide>
      </p15:sldGuideLst>
    </p:ext>
  </p:extLst>
</p:sldLayout>
</file>

<file path=ppt/slideLayouts/slideLayout78.xml><?xml version="1.0" encoding="utf-8"?>
<p:sldLayout xmlns:a="http://schemas.openxmlformats.org/drawingml/2006/main" xmlns:r="http://schemas.openxmlformats.org/officeDocument/2006/relationships" xmlns:p="http://schemas.openxmlformats.org/presentationml/2006/main" type="title" preserve="1">
  <p:cSld name="Title Slide  ">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046163"/>
            <a:ext cx="9144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noAutofit/>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7" name="Date Placeholder 6">
            <a:extLst>
              <a:ext uri="{FF2B5EF4-FFF2-40B4-BE49-F238E27FC236}">
                <a16:creationId xmlns:a16="http://schemas.microsoft.com/office/drawing/2014/main" id="{119B3E2A-0B0F-434E-B8B5-23D05F72C797}"/>
              </a:ext>
            </a:extLst>
          </p:cNvPr>
          <p:cNvSpPr>
            <a:spLocks noGrp="1"/>
          </p:cNvSpPr>
          <p:nvPr>
            <p:ph type="dt" sz="half" idx="10"/>
          </p:nvPr>
        </p:nvSpPr>
        <p:spPr>
          <a:xfrm>
            <a:off x="3485228" y="6350852"/>
            <a:ext cx="631160" cy="365125"/>
          </a:xfrm>
          <a:prstGeom prst="rect">
            <a:avLst/>
          </a:prstGeom>
        </p:spPr>
        <p:txBody>
          <a:bodyPr/>
          <a:lstStyle/>
          <a:p>
            <a:r>
              <a:rPr lang="en-US"/>
              <a:t>22/03/2021</a:t>
            </a:r>
            <a:endParaRPr lang="en-US" dirty="0"/>
          </a:p>
        </p:txBody>
      </p:sp>
      <p:sp>
        <p:nvSpPr>
          <p:cNvPr id="8" name="Footer Placeholder 7">
            <a:extLst>
              <a:ext uri="{FF2B5EF4-FFF2-40B4-BE49-F238E27FC236}">
                <a16:creationId xmlns:a16="http://schemas.microsoft.com/office/drawing/2014/main" id="{33CECA80-B569-3D47-B163-138B2BA81B88}"/>
              </a:ext>
            </a:extLst>
          </p:cNvPr>
          <p:cNvSpPr>
            <a:spLocks noGrp="1"/>
          </p:cNvSpPr>
          <p:nvPr>
            <p:ph type="ftr" sz="quarter" idx="11"/>
          </p:nvPr>
        </p:nvSpPr>
        <p:spPr>
          <a:xfrm>
            <a:off x="4259263" y="6356351"/>
            <a:ext cx="6572221" cy="365125"/>
          </a:xfrm>
          <a:prstGeom prst="rect">
            <a:avLst/>
          </a:prstGeom>
        </p:spPr>
        <p:txBody>
          <a:bodyPr/>
          <a:lstStyle/>
          <a:p>
            <a:r>
              <a:rPr lang="en-GB"/>
              <a:t>Michael Benedikt | Deliverables and timeline of the FCC Feasibility Study</a:t>
            </a:r>
            <a:endParaRPr lang="en-US" dirty="0"/>
          </a:p>
        </p:txBody>
      </p:sp>
      <p:sp>
        <p:nvSpPr>
          <p:cNvPr id="9" name="Slide Number Placeholder 8">
            <a:extLst>
              <a:ext uri="{FF2B5EF4-FFF2-40B4-BE49-F238E27FC236}">
                <a16:creationId xmlns:a16="http://schemas.microsoft.com/office/drawing/2014/main" id="{EFD8CA65-7C13-A442-AF74-D3BBDBCB28BF}"/>
              </a:ext>
            </a:extLst>
          </p:cNvPr>
          <p:cNvSpPr>
            <a:spLocks noGrp="1"/>
          </p:cNvSpPr>
          <p:nvPr>
            <p:ph type="sldNum" sz="quarter" idx="12"/>
          </p:nvPr>
        </p:nvSpPr>
        <p:spPr>
          <a:xfrm>
            <a:off x="11107546" y="6356351"/>
            <a:ext cx="681254" cy="365125"/>
          </a:xfrm>
          <a:prstGeom prst="rect">
            <a:avLst/>
          </a:prstGeom>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246967897"/>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showMasterSp="0" preserve="1" userDrawn="1">
  <p:cSld name="Title Slide with logo">
    <p:bg>
      <p:bgPr>
        <a:solidFill>
          <a:schemeClr val="tx1"/>
        </a:solidFill>
        <a:effectLst/>
      </p:bgPr>
    </p:bg>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106130" y="710117"/>
            <a:ext cx="1990424" cy="1970420"/>
          </a:xfrm>
          <a:prstGeom prst="rect">
            <a:avLst/>
          </a:prstGeom>
        </p:spPr>
      </p:pic>
      <p:sp>
        <p:nvSpPr>
          <p:cNvPr id="3" name="Title 1">
            <a:extLst>
              <a:ext uri="{FF2B5EF4-FFF2-40B4-BE49-F238E27FC236}">
                <a16:creationId xmlns:a16="http://schemas.microsoft.com/office/drawing/2014/main" id="{56F8ADC9-30DB-1243-8F69-09A7AAEA849D}"/>
              </a:ext>
            </a:extLst>
          </p:cNvPr>
          <p:cNvSpPr>
            <a:spLocks noGrp="1"/>
          </p:cNvSpPr>
          <p:nvPr>
            <p:ph type="ctrTitle" hasCustomPrompt="1"/>
          </p:nvPr>
        </p:nvSpPr>
        <p:spPr>
          <a:xfrm>
            <a:off x="407988" y="3429001"/>
            <a:ext cx="11376025" cy="2153265"/>
          </a:xfrm>
        </p:spPr>
        <p:txBody>
          <a:bodyPr anchor="t" anchorCtr="0"/>
          <a:lstStyle>
            <a:lvl1pPr algn="l">
              <a:defRPr sz="5000">
                <a:solidFill>
                  <a:schemeClr val="bg1"/>
                </a:solidFill>
              </a:defRPr>
            </a:lvl1pPr>
          </a:lstStyle>
          <a:p>
            <a:r>
              <a:rPr lang="en-US" dirty="0"/>
              <a:t>Click to edit Master title style</a:t>
            </a:r>
            <a:br>
              <a:rPr lang="en-US" dirty="0"/>
            </a:br>
            <a:endParaRPr lang="en-US" dirty="0"/>
          </a:p>
        </p:txBody>
      </p:sp>
      <p:sp>
        <p:nvSpPr>
          <p:cNvPr id="5" name="Subtitle 2">
            <a:extLst>
              <a:ext uri="{FF2B5EF4-FFF2-40B4-BE49-F238E27FC236}">
                <a16:creationId xmlns:a16="http://schemas.microsoft.com/office/drawing/2014/main" id="{D56D6D28-7860-E045-9091-E722B9476DB3}"/>
              </a:ext>
            </a:extLst>
          </p:cNvPr>
          <p:cNvSpPr>
            <a:spLocks noGrp="1"/>
          </p:cNvSpPr>
          <p:nvPr>
            <p:ph type="subTitle" idx="1"/>
          </p:nvPr>
        </p:nvSpPr>
        <p:spPr>
          <a:xfrm>
            <a:off x="407988" y="5700253"/>
            <a:ext cx="11376026" cy="803787"/>
          </a:xfrm>
        </p:spPr>
        <p:txBody>
          <a:bodyPr>
            <a:noAutofit/>
          </a:bodyPr>
          <a:lstStyle>
            <a:lvl1pPr marL="0" indent="0" algn="l">
              <a:buNone/>
              <a:defRPr sz="2000" b="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Tree>
    <p:extLst>
      <p:ext uri="{BB962C8B-B14F-4D97-AF65-F5344CB8AC3E}">
        <p14:creationId xmlns:p14="http://schemas.microsoft.com/office/powerpoint/2010/main" val="64644488"/>
      </p:ext>
    </p:extLst>
  </p:cSld>
  <p:clrMapOvr>
    <a:masterClrMapping/>
  </p:clrMapOvr>
  <p:extLst>
    <p:ext uri="{DCECCB84-F9BA-43D5-87BE-67443E8EF086}">
      <p15:sldGuideLst xmlns:p15="http://schemas.microsoft.com/office/powerpoint/2012/main">
        <p15:guide id="1" orient="horz" pos="2160">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2D1F69-438B-4776-B7E7-2ECED0B8986D}"/>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E99A39B4-3F3F-4202-B044-01884AD7245F}"/>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A5A29274-B6FC-4600-876A-8697BAEF1E5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4020FE9E-971E-4CF8-8D02-CCDF80025BE9}"/>
              </a:ext>
            </a:extLst>
          </p:cNvPr>
          <p:cNvSpPr>
            <a:spLocks noGrp="1"/>
          </p:cNvSpPr>
          <p:nvPr>
            <p:ph type="dt" sz="half" idx="10"/>
          </p:nvPr>
        </p:nvSpPr>
        <p:spPr/>
        <p:txBody>
          <a:bodyPr/>
          <a:lstStyle/>
          <a:p>
            <a:fld id="{1A59F074-9D01-4CF7-825C-35254AAD7DD2}" type="datetimeFigureOut">
              <a:rPr lang="en-GB" smtClean="0"/>
              <a:t>25/05/2022</a:t>
            </a:fld>
            <a:endParaRPr lang="en-GB"/>
          </a:p>
        </p:txBody>
      </p:sp>
      <p:sp>
        <p:nvSpPr>
          <p:cNvPr id="6" name="Footer Placeholder 5">
            <a:extLst>
              <a:ext uri="{FF2B5EF4-FFF2-40B4-BE49-F238E27FC236}">
                <a16:creationId xmlns:a16="http://schemas.microsoft.com/office/drawing/2014/main" id="{05619AFB-2B73-4CA8-8135-4D8237C94251}"/>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9B5C5C22-34EC-48C3-9DDF-0D94420501C8}"/>
              </a:ext>
            </a:extLst>
          </p:cNvPr>
          <p:cNvSpPr>
            <a:spLocks noGrp="1"/>
          </p:cNvSpPr>
          <p:nvPr>
            <p:ph type="sldNum" sz="quarter" idx="12"/>
          </p:nvPr>
        </p:nvSpPr>
        <p:spPr/>
        <p:txBody>
          <a:bodyPr/>
          <a:lstStyle/>
          <a:p>
            <a:fld id="{CF6D7BCF-650A-496A-87A5-96E1C564B039}" type="slidenum">
              <a:rPr lang="en-GB" smtClean="0"/>
              <a:t>‹#›</a:t>
            </a:fld>
            <a:endParaRPr lang="en-GB"/>
          </a:p>
        </p:txBody>
      </p:sp>
    </p:spTree>
    <p:extLst>
      <p:ext uri="{BB962C8B-B14F-4D97-AF65-F5344CB8AC3E}">
        <p14:creationId xmlns:p14="http://schemas.microsoft.com/office/powerpoint/2010/main" val="3085134515"/>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preserve="1" userDrawn="1">
  <p:cSld name="Content  ">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a:solidFill>
                  <a:schemeClr val="tx2"/>
                </a:solidFill>
              </a:defRPr>
            </a:lvl1pPr>
            <a:lvl2pPr marL="324000" indent="-324000">
              <a:buFont typeface="Arial" charset="0"/>
              <a:buChar char="•"/>
              <a:tabLst/>
              <a:defRPr sz="1800">
                <a:solidFill>
                  <a:schemeClr val="tx2"/>
                </a:solidFill>
              </a:defRPr>
            </a:lvl2pPr>
            <a:lvl3pPr marL="648000" indent="-324000">
              <a:buSzPct val="100000"/>
              <a:buFont typeface="Arial" panose="020B0604020202020204" pitchFamily="34" charset="0"/>
              <a:buChar char="•"/>
              <a:tabLst/>
              <a:defRPr>
                <a:solidFill>
                  <a:schemeClr val="tx2"/>
                </a:solidFill>
              </a:defRPr>
            </a:lvl3pPr>
            <a:lvl4pPr marL="972000" indent="-324000">
              <a:buSzPct val="100000"/>
              <a:buFont typeface="Arial" charset="0"/>
              <a:buChar char="•"/>
              <a:tabLst/>
              <a:defRPr>
                <a:solidFill>
                  <a:schemeClr val="tx2"/>
                </a:solidFill>
              </a:defRPr>
            </a:lvl4pPr>
            <a:lvl5pPr marL="2057400" indent="-228600">
              <a:buSzPct val="100000"/>
              <a:buFont typeface="Arial" charset="0"/>
              <a:buChar char="•"/>
              <a:defRPr>
                <a:solidFill>
                  <a:schemeClr val="tx2">
                    <a:lumMod val="50000"/>
                  </a:schemeClr>
                </a:solidFill>
              </a:defRPr>
            </a:lvl5pPr>
          </a:lstStyle>
          <a:p>
            <a:pPr lvl="0"/>
            <a:r>
              <a:rPr lang="en-US"/>
              <a:t>Edit Master text styles</a:t>
            </a:r>
          </a:p>
          <a:p>
            <a:pPr lvl="1"/>
            <a:r>
              <a:rPr lang="en-US"/>
              <a:t>Second level</a:t>
            </a:r>
          </a:p>
          <a:p>
            <a:pPr lvl="2"/>
            <a:r>
              <a:rPr lang="en-US"/>
              <a:t>Third level</a:t>
            </a:r>
          </a:p>
          <a:p>
            <a:pPr lvl="3"/>
            <a:r>
              <a:rPr lang="en-US"/>
              <a:t>Fourth level</a:t>
            </a:r>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a:xfrm>
            <a:off x="3485228" y="6350852"/>
            <a:ext cx="631160" cy="365125"/>
          </a:xfrm>
          <a:prstGeom prst="rect">
            <a:avLst/>
          </a:prstGeom>
        </p:spPr>
        <p:txBody>
          <a:bodyPr/>
          <a:lstStyle/>
          <a:p>
            <a:r>
              <a:rPr lang="en-US"/>
              <a:t>22/03/2021</a:t>
            </a:r>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a:xfrm>
            <a:off x="4259263" y="6356351"/>
            <a:ext cx="6572221" cy="365125"/>
          </a:xfrm>
          <a:prstGeom prst="rect">
            <a:avLst/>
          </a:prstGeom>
        </p:spPr>
        <p:txBody>
          <a:bodyPr/>
          <a:lstStyle/>
          <a:p>
            <a:r>
              <a:rPr lang="en-GB"/>
              <a:t>Michael Benedikt | Deliverables and timeline of the FCC Feasibility Study</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a:xfrm>
            <a:off x="11107546" y="6356351"/>
            <a:ext cx="681254" cy="365125"/>
          </a:xfrm>
          <a:prstGeom prst="rect">
            <a:avLst/>
          </a:prstGeom>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832107836"/>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preserve="1" userDrawn="1">
  <p:cSld name="Bulleted Content">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p:txBody>
          <a:bodyPr/>
          <a:lstStyle>
            <a:lvl1pPr marL="342900" indent="-342900">
              <a:buFont typeface="Arial" panose="020B0604020202020204" pitchFamily="34" charset="0"/>
              <a:buChar char="•"/>
              <a:defRPr>
                <a:solidFill>
                  <a:schemeClr val="tx2">
                    <a:lumMod val="50000"/>
                  </a:schemeClr>
                </a:solidFill>
              </a:defRPr>
            </a:lvl1pPr>
            <a:lvl2pPr marL="628650" indent="-261938">
              <a:buFont typeface="Arial" panose="020B0604020202020204" pitchFamily="34" charset="0"/>
              <a:buChar char="•"/>
              <a:tabLst/>
              <a:defRPr sz="1800">
                <a:solidFill>
                  <a:schemeClr val="tx2">
                    <a:lumMod val="50000"/>
                  </a:schemeClr>
                </a:solidFill>
              </a:defRPr>
            </a:lvl2pPr>
            <a:lvl3pPr marL="889000" indent="-260350">
              <a:buSzPct val="100000"/>
              <a:buFont typeface="Arial" panose="020B0604020202020204" pitchFamily="34" charset="0"/>
              <a:buChar char="•"/>
              <a:tabLst/>
              <a:defRPr sz="1800">
                <a:solidFill>
                  <a:schemeClr val="tx2">
                    <a:lumMod val="50000"/>
                  </a:schemeClr>
                </a:solidFill>
              </a:defRPr>
            </a:lvl3pPr>
            <a:lvl4pPr marL="1209675" indent="-269875">
              <a:buSzPct val="100000"/>
              <a:buFont typeface="Arial" panose="020B0604020202020204" pitchFamily="34" charset="0"/>
              <a:buChar char="•"/>
              <a:tabLst/>
              <a:defRPr sz="1600">
                <a:solidFill>
                  <a:schemeClr val="tx2">
                    <a:lumMod val="50000"/>
                  </a:schemeClr>
                </a:solidFill>
              </a:defRPr>
            </a:lvl4pPr>
            <a:lvl5pPr marL="2057400" indent="-228600">
              <a:buSzPct val="100000"/>
              <a:buFont typeface="Arial" charset="0"/>
              <a:buChar char="•"/>
              <a:defRPr>
                <a:solidFill>
                  <a:schemeClr val="tx2">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0"/>
            <a:endParaRPr lang="en-US" dirty="0"/>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a:xfrm>
            <a:off x="3485228" y="6350852"/>
            <a:ext cx="631160" cy="365125"/>
          </a:xfrm>
          <a:prstGeom prst="rect">
            <a:avLst/>
          </a:prstGeom>
        </p:spPr>
        <p:txBody>
          <a:bodyPr/>
          <a:lstStyle/>
          <a:p>
            <a:r>
              <a:rPr lang="en-US"/>
              <a:t>22/03/2021</a:t>
            </a:r>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a:xfrm>
            <a:off x="4259263" y="6356351"/>
            <a:ext cx="6572221" cy="365125"/>
          </a:xfrm>
          <a:prstGeom prst="rect">
            <a:avLst/>
          </a:prstGeom>
        </p:spPr>
        <p:txBody>
          <a:bodyPr/>
          <a:lstStyle/>
          <a:p>
            <a:r>
              <a:rPr lang="en-GB"/>
              <a:t>Michael Benedikt | Deliverables and timeline of the FCC Feasibility Study</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a:xfrm>
            <a:off x="11107546" y="6356351"/>
            <a:ext cx="681254" cy="365125"/>
          </a:xfrm>
          <a:prstGeom prst="rect">
            <a:avLst/>
          </a:prstGeom>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3253105276"/>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preserve="1" userDrawn="1">
  <p:cSld name="Big Picture">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a:xfrm>
            <a:off x="3485228" y="6350852"/>
            <a:ext cx="631160" cy="365125"/>
          </a:xfrm>
          <a:prstGeom prst="rect">
            <a:avLst/>
          </a:prstGeom>
        </p:spPr>
        <p:txBody>
          <a:bodyPr/>
          <a:lstStyle/>
          <a:p>
            <a:r>
              <a:rPr lang="en-US"/>
              <a:t>22/03/2021</a:t>
            </a:r>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a:xfrm>
            <a:off x="4259263" y="6356351"/>
            <a:ext cx="6572221" cy="365125"/>
          </a:xfrm>
          <a:prstGeom prst="rect">
            <a:avLst/>
          </a:prstGeom>
        </p:spPr>
        <p:txBody>
          <a:bodyPr/>
          <a:lstStyle/>
          <a:p>
            <a:r>
              <a:rPr lang="en-GB"/>
              <a:t>Michael Benedikt | Deliverables and timeline of the FCC Feasibility Study</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a:xfrm>
            <a:off x="11107546" y="6356351"/>
            <a:ext cx="681254" cy="365125"/>
          </a:xfrm>
          <a:prstGeom prst="rect">
            <a:avLst/>
          </a:prstGeom>
        </p:spPr>
        <p:txBody>
          <a:bodyPr/>
          <a:lstStyle/>
          <a:p>
            <a:fld id="{36B5EA5A-BC32-A742-B11B-8E7414D5B535}" type="slidenum">
              <a:rPr lang="en-US" smtClean="0"/>
              <a:pPr/>
              <a:t>‹#›</a:t>
            </a:fld>
            <a:endParaRPr lang="en-US" dirty="0"/>
          </a:p>
        </p:txBody>
      </p:sp>
      <p:sp>
        <p:nvSpPr>
          <p:cNvPr id="4" name="Picture Placeholder 3">
            <a:extLst>
              <a:ext uri="{FF2B5EF4-FFF2-40B4-BE49-F238E27FC236}">
                <a16:creationId xmlns:a16="http://schemas.microsoft.com/office/drawing/2014/main" id="{1CBAAC3B-64E8-6A4D-B184-3057E6D0D079}"/>
              </a:ext>
            </a:extLst>
          </p:cNvPr>
          <p:cNvSpPr>
            <a:spLocks noGrp="1"/>
          </p:cNvSpPr>
          <p:nvPr>
            <p:ph type="pic" sz="quarter" idx="13" hasCustomPrompt="1"/>
          </p:nvPr>
        </p:nvSpPr>
        <p:spPr>
          <a:xfrm>
            <a:off x="407988" y="1439863"/>
            <a:ext cx="11376025" cy="4760912"/>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2218666843"/>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preserve="1" userDrawn="1">
  <p:cSld name="Full page Picture">
    <p:spTree>
      <p:nvGrpSpPr>
        <p:cNvPr id="1" name=""/>
        <p:cNvGrpSpPr/>
        <p:nvPr/>
      </p:nvGrpSpPr>
      <p:grpSpPr>
        <a:xfrm>
          <a:off x="0" y="0"/>
          <a:ext cx="0" cy="0"/>
          <a:chOff x="0" y="0"/>
          <a:chExt cx="0" cy="0"/>
        </a:xfrm>
      </p:grpSpPr>
      <p:sp>
        <p:nvSpPr>
          <p:cNvPr id="8" name="Picture Placeholder 3">
            <a:extLst>
              <a:ext uri="{FF2B5EF4-FFF2-40B4-BE49-F238E27FC236}">
                <a16:creationId xmlns:a16="http://schemas.microsoft.com/office/drawing/2014/main" id="{01A8103C-80BA-7941-AEF5-FB81302B57A9}"/>
              </a:ext>
            </a:extLst>
          </p:cNvPr>
          <p:cNvSpPr>
            <a:spLocks noGrp="1"/>
          </p:cNvSpPr>
          <p:nvPr>
            <p:ph type="pic" sz="quarter" idx="13" hasCustomPrompt="1"/>
          </p:nvPr>
        </p:nvSpPr>
        <p:spPr>
          <a:xfrm>
            <a:off x="0" y="-29980"/>
            <a:ext cx="12192000" cy="6351588"/>
          </a:xfrm>
          <a:pattFill prst="lgCheck">
            <a:fgClr>
              <a:schemeClr val="accent4"/>
            </a:fgClr>
            <a:bgClr>
              <a:schemeClr val="bg1"/>
            </a:bgClr>
          </a:pattFill>
        </p:spPr>
        <p:txBody>
          <a:bodyPr anchor="ctr" anchorCtr="0"/>
          <a:lstStyle>
            <a:lvl1pPr algn="ctr">
              <a:defRPr/>
            </a:lvl1pPr>
          </a:lstStyle>
          <a:p>
            <a:r>
              <a:rPr lang="en-US" dirty="0"/>
              <a:t>Drag and drop picture</a:t>
            </a:r>
          </a:p>
        </p:txBody>
      </p:sp>
      <p:sp>
        <p:nvSpPr>
          <p:cNvPr id="3" name="Content Placeholder 2"/>
          <p:cNvSpPr>
            <a:spLocks noGrp="1"/>
          </p:cNvSpPr>
          <p:nvPr>
            <p:ph idx="1"/>
          </p:nvPr>
        </p:nvSpPr>
        <p:spPr>
          <a:xfrm>
            <a:off x="8075613" y="-52466"/>
            <a:ext cx="4116387" cy="6370820"/>
          </a:xfrm>
          <a:solidFill>
            <a:schemeClr val="tx1">
              <a:alpha val="80000"/>
            </a:schemeClr>
          </a:solidFill>
        </p:spPr>
        <p:txBody>
          <a:bodyPr lIns="180000" tIns="180000" rIns="180000" bIns="180000"/>
          <a:lstStyle>
            <a:lvl1pPr>
              <a:defRPr sz="2800">
                <a:solidFill>
                  <a:schemeClr val="bg1"/>
                </a:solidFill>
              </a:defRPr>
            </a:lvl1pPr>
            <a:lvl2pPr marL="324000" indent="-324000">
              <a:buFont typeface="Arial" charset="0"/>
              <a:buChar char="•"/>
              <a:tabLst/>
              <a:defRPr sz="2100">
                <a:solidFill>
                  <a:schemeClr val="bg1"/>
                </a:solidFill>
              </a:defRPr>
            </a:lvl2pPr>
            <a:lvl3pPr marL="648000" indent="-324000">
              <a:buSzPct val="100000"/>
              <a:buFont typeface="Arial" panose="020B0604020202020204" pitchFamily="34" charset="0"/>
              <a:buChar char="•"/>
              <a:tabLst/>
              <a:defRPr sz="1800">
                <a:solidFill>
                  <a:schemeClr val="bg1"/>
                </a:solidFill>
              </a:defRPr>
            </a:lvl3pPr>
            <a:lvl4pPr marL="972000" indent="-324000">
              <a:buSzPct val="100000"/>
              <a:buFont typeface="Arial" charset="0"/>
              <a:buChar char="•"/>
              <a:tabLst/>
              <a:defRPr>
                <a:solidFill>
                  <a:schemeClr val="bg1"/>
                </a:solidFill>
              </a:defRPr>
            </a:lvl4pPr>
            <a:lvl5pPr marL="2057400" indent="-228600">
              <a:buSzPct val="100000"/>
              <a:buFont typeface="Arial" charset="0"/>
              <a:buChar char="•"/>
              <a:defRPr>
                <a:solidFill>
                  <a:schemeClr val="tx2">
                    <a:lumMod val="50000"/>
                  </a:schemeClr>
                </a:solidFill>
              </a:defRPr>
            </a:lvl5pPr>
          </a:lstStyle>
          <a:p>
            <a:pPr lvl="0"/>
            <a:r>
              <a:rPr lang="en-US"/>
              <a:t>Edit Master text styles</a:t>
            </a:r>
          </a:p>
          <a:p>
            <a:pPr lvl="1"/>
            <a:r>
              <a:rPr lang="en-US"/>
              <a:t>Second level</a:t>
            </a:r>
          </a:p>
          <a:p>
            <a:pPr lvl="2"/>
            <a:r>
              <a:rPr lang="en-US"/>
              <a:t>Third level</a:t>
            </a:r>
          </a:p>
          <a:p>
            <a:pPr lvl="3"/>
            <a:r>
              <a:rPr lang="en-US"/>
              <a:t>Fourth level</a:t>
            </a:r>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a:xfrm>
            <a:off x="3485228" y="6350852"/>
            <a:ext cx="631160" cy="365125"/>
          </a:xfrm>
          <a:prstGeom prst="rect">
            <a:avLst/>
          </a:prstGeom>
        </p:spPr>
        <p:txBody>
          <a:bodyPr/>
          <a:lstStyle/>
          <a:p>
            <a:r>
              <a:rPr lang="en-US"/>
              <a:t>22/03/2021</a:t>
            </a:r>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a:xfrm>
            <a:off x="4259263" y="6356351"/>
            <a:ext cx="6572221" cy="365125"/>
          </a:xfrm>
          <a:prstGeom prst="rect">
            <a:avLst/>
          </a:prstGeom>
        </p:spPr>
        <p:txBody>
          <a:bodyPr/>
          <a:lstStyle/>
          <a:p>
            <a:r>
              <a:rPr lang="en-GB"/>
              <a:t>Michael Benedikt | Deliverables and timeline of the FCC Feasibility Study</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a:xfrm>
            <a:off x="11107546" y="6356351"/>
            <a:ext cx="681254" cy="365125"/>
          </a:xfrm>
          <a:prstGeom prst="rect">
            <a:avLst/>
          </a:prstGeom>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3306475778"/>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preserve="1" userDrawn="1">
  <p:cSld name="2 Conten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07988" y="1592264"/>
            <a:ext cx="5616575" cy="4608512"/>
          </a:xfrm>
        </p:spPr>
        <p:txBody>
          <a:bodyPr/>
          <a:lstStyle/>
          <a:p>
            <a:pPr lvl="0"/>
            <a:r>
              <a:rPr lang="en-US"/>
              <a:t>Edit Master text styles</a:t>
            </a:r>
          </a:p>
          <a:p>
            <a:pPr lvl="1"/>
            <a:r>
              <a:rPr lang="en-US"/>
              <a:t>Second level</a:t>
            </a:r>
          </a:p>
          <a:p>
            <a:pPr lvl="2"/>
            <a:r>
              <a:rPr lang="en-US"/>
              <a:t>Third level</a:t>
            </a:r>
          </a:p>
          <a:p>
            <a:pPr lvl="3"/>
            <a:r>
              <a:rPr lang="en-US"/>
              <a:t>Fourth level</a:t>
            </a:r>
          </a:p>
        </p:txBody>
      </p:sp>
      <p:sp>
        <p:nvSpPr>
          <p:cNvPr id="4" name="Content Placeholder 3"/>
          <p:cNvSpPr>
            <a:spLocks noGrp="1"/>
          </p:cNvSpPr>
          <p:nvPr>
            <p:ph sz="half" idx="2"/>
          </p:nvPr>
        </p:nvSpPr>
        <p:spPr>
          <a:xfrm>
            <a:off x="6172200" y="1592265"/>
            <a:ext cx="5611813" cy="4608511"/>
          </a:xfrm>
        </p:spPr>
        <p:txBody>
          <a:bodyPr/>
          <a:lstStyle/>
          <a:p>
            <a:pPr lvl="0"/>
            <a:r>
              <a:rPr lang="en-US"/>
              <a:t>Edit Master text styles</a:t>
            </a:r>
          </a:p>
          <a:p>
            <a:pPr lvl="1"/>
            <a:r>
              <a:rPr lang="en-US"/>
              <a:t>Second level</a:t>
            </a:r>
          </a:p>
          <a:p>
            <a:pPr lvl="2"/>
            <a:r>
              <a:rPr lang="en-US"/>
              <a:t>Third level</a:t>
            </a:r>
          </a:p>
          <a:p>
            <a:pPr lvl="3"/>
            <a:r>
              <a:rPr lang="en-US"/>
              <a:t>Fourth level</a:t>
            </a:r>
          </a:p>
        </p:txBody>
      </p:sp>
      <p:sp>
        <p:nvSpPr>
          <p:cNvPr id="8" name="Date Placeholder 7">
            <a:extLst>
              <a:ext uri="{FF2B5EF4-FFF2-40B4-BE49-F238E27FC236}">
                <a16:creationId xmlns:a16="http://schemas.microsoft.com/office/drawing/2014/main" id="{E3A8A69A-7619-C44B-A930-6AC38A3F8BC7}"/>
              </a:ext>
            </a:extLst>
          </p:cNvPr>
          <p:cNvSpPr>
            <a:spLocks noGrp="1"/>
          </p:cNvSpPr>
          <p:nvPr>
            <p:ph type="dt" sz="half" idx="10"/>
          </p:nvPr>
        </p:nvSpPr>
        <p:spPr>
          <a:xfrm>
            <a:off x="3485228" y="6350852"/>
            <a:ext cx="631160" cy="365125"/>
          </a:xfrm>
          <a:prstGeom prst="rect">
            <a:avLst/>
          </a:prstGeom>
        </p:spPr>
        <p:txBody>
          <a:bodyPr/>
          <a:lstStyle/>
          <a:p>
            <a:r>
              <a:rPr lang="en-US"/>
              <a:t>22/03/2021</a:t>
            </a:r>
            <a:endParaRPr lang="en-US" dirty="0"/>
          </a:p>
        </p:txBody>
      </p:sp>
      <p:sp>
        <p:nvSpPr>
          <p:cNvPr id="9" name="Footer Placeholder 8">
            <a:extLst>
              <a:ext uri="{FF2B5EF4-FFF2-40B4-BE49-F238E27FC236}">
                <a16:creationId xmlns:a16="http://schemas.microsoft.com/office/drawing/2014/main" id="{9B55D6E3-4871-704B-B795-99BD30EABFEE}"/>
              </a:ext>
            </a:extLst>
          </p:cNvPr>
          <p:cNvSpPr>
            <a:spLocks noGrp="1"/>
          </p:cNvSpPr>
          <p:nvPr>
            <p:ph type="ftr" sz="quarter" idx="11"/>
          </p:nvPr>
        </p:nvSpPr>
        <p:spPr>
          <a:xfrm>
            <a:off x="4259263" y="6356351"/>
            <a:ext cx="6572221" cy="365125"/>
          </a:xfrm>
          <a:prstGeom prst="rect">
            <a:avLst/>
          </a:prstGeom>
        </p:spPr>
        <p:txBody>
          <a:bodyPr/>
          <a:lstStyle/>
          <a:p>
            <a:r>
              <a:rPr lang="en-GB"/>
              <a:t>Michael Benedikt | Deliverables and timeline of the FCC Feasibility Study</a:t>
            </a:r>
            <a:endParaRPr lang="en-US" dirty="0"/>
          </a:p>
        </p:txBody>
      </p:sp>
      <p:sp>
        <p:nvSpPr>
          <p:cNvPr id="10" name="Slide Number Placeholder 9">
            <a:extLst>
              <a:ext uri="{FF2B5EF4-FFF2-40B4-BE49-F238E27FC236}">
                <a16:creationId xmlns:a16="http://schemas.microsoft.com/office/drawing/2014/main" id="{BEE4B464-E744-A34F-B223-6B554979B8EC}"/>
              </a:ext>
            </a:extLst>
          </p:cNvPr>
          <p:cNvSpPr>
            <a:spLocks noGrp="1"/>
          </p:cNvSpPr>
          <p:nvPr>
            <p:ph type="sldNum" sz="quarter" idx="12"/>
          </p:nvPr>
        </p:nvSpPr>
        <p:spPr>
          <a:xfrm>
            <a:off x="11107546" y="6356351"/>
            <a:ext cx="681254" cy="365125"/>
          </a:xfrm>
          <a:prstGeom prst="rect">
            <a:avLst/>
          </a:prstGeom>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3811307471"/>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preserve="1" userDrawn="1">
  <p:cSld name="Subtitle and Comparison">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6"/>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8" y="1592264"/>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407988" y="2427287"/>
            <a:ext cx="5616575" cy="3762376"/>
          </a:xfrm>
        </p:spPr>
        <p:txBody>
          <a:bodyPr/>
          <a:lstStyle>
            <a:lvl1pPr marL="324000" indent="-324000">
              <a:buFont typeface="Arial" panose="020B0604020202020204" pitchFamily="34" charset="0"/>
              <a:buChar char="•"/>
              <a:defRPr/>
            </a:lvl1pPr>
          </a:lstStyle>
          <a:p>
            <a:pPr lvl="0"/>
            <a:r>
              <a:rPr lang="en-US"/>
              <a:t>Edit Master text styles</a:t>
            </a:r>
          </a:p>
          <a:p>
            <a:pPr lvl="1"/>
            <a:r>
              <a:rPr lang="en-US"/>
              <a:t>Second level</a:t>
            </a:r>
          </a:p>
          <a:p>
            <a:pPr lvl="2"/>
            <a:r>
              <a:rPr lang="en-US"/>
              <a:t>Third level</a:t>
            </a:r>
          </a:p>
          <a:p>
            <a:pPr lvl="3"/>
            <a:r>
              <a:rPr lang="en-US"/>
              <a:t>Fourth level</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1" y="2427287"/>
            <a:ext cx="5611813" cy="3762376"/>
          </a:xfrm>
        </p:spPr>
        <p:txBody>
          <a:bodyPr/>
          <a:lstStyle>
            <a:lvl1pPr marL="324000" indent="-324000">
              <a:buFont typeface="Arial" panose="020B0604020202020204" pitchFamily="34" charset="0"/>
              <a:buChar char="•"/>
              <a:defRPr/>
            </a:lvl1pPr>
          </a:lstStyle>
          <a:p>
            <a:pPr lvl="0"/>
            <a:r>
              <a:rPr lang="en-US"/>
              <a:t>Edit Master text styles</a:t>
            </a:r>
          </a:p>
          <a:p>
            <a:pPr lvl="1"/>
            <a:r>
              <a:rPr lang="en-US"/>
              <a:t>Second level</a:t>
            </a:r>
          </a:p>
          <a:p>
            <a:pPr lvl="2"/>
            <a:r>
              <a:rPr lang="en-US"/>
              <a:t>Third level</a:t>
            </a:r>
          </a:p>
          <a:p>
            <a:pPr lvl="3"/>
            <a:r>
              <a:rPr lang="en-US"/>
              <a:t>Fourth level</a:t>
            </a:r>
          </a:p>
        </p:txBody>
      </p:sp>
      <p:sp>
        <p:nvSpPr>
          <p:cNvPr id="10" name="Date Placeholder 9">
            <a:extLst>
              <a:ext uri="{FF2B5EF4-FFF2-40B4-BE49-F238E27FC236}">
                <a16:creationId xmlns:a16="http://schemas.microsoft.com/office/drawing/2014/main" id="{0B511762-E0C9-6C4A-9015-D9D3D4FF97C2}"/>
              </a:ext>
            </a:extLst>
          </p:cNvPr>
          <p:cNvSpPr>
            <a:spLocks noGrp="1"/>
          </p:cNvSpPr>
          <p:nvPr>
            <p:ph type="dt" sz="half" idx="10"/>
          </p:nvPr>
        </p:nvSpPr>
        <p:spPr>
          <a:xfrm>
            <a:off x="3485228" y="6350852"/>
            <a:ext cx="631160" cy="365125"/>
          </a:xfrm>
          <a:prstGeom prst="rect">
            <a:avLst/>
          </a:prstGeom>
        </p:spPr>
        <p:txBody>
          <a:bodyPr/>
          <a:lstStyle/>
          <a:p>
            <a:r>
              <a:rPr lang="en-US"/>
              <a:t>22/03/2021</a:t>
            </a:r>
            <a:endParaRPr lang="en-US" dirty="0"/>
          </a:p>
        </p:txBody>
      </p:sp>
      <p:sp>
        <p:nvSpPr>
          <p:cNvPr id="11" name="Footer Placeholder 10">
            <a:extLst>
              <a:ext uri="{FF2B5EF4-FFF2-40B4-BE49-F238E27FC236}">
                <a16:creationId xmlns:a16="http://schemas.microsoft.com/office/drawing/2014/main" id="{E2689900-D127-9840-8E06-B694B9FE1267}"/>
              </a:ext>
            </a:extLst>
          </p:cNvPr>
          <p:cNvSpPr>
            <a:spLocks noGrp="1"/>
          </p:cNvSpPr>
          <p:nvPr>
            <p:ph type="ftr" sz="quarter" idx="11"/>
          </p:nvPr>
        </p:nvSpPr>
        <p:spPr>
          <a:xfrm>
            <a:off x="4259263" y="6356351"/>
            <a:ext cx="6572221" cy="365125"/>
          </a:xfrm>
          <a:prstGeom prst="rect">
            <a:avLst/>
          </a:prstGeom>
        </p:spPr>
        <p:txBody>
          <a:bodyPr/>
          <a:lstStyle/>
          <a:p>
            <a:r>
              <a:rPr lang="en-GB"/>
              <a:t>Michael Benedikt | Deliverables and timeline of the FCC Feasibility Study</a:t>
            </a:r>
            <a:endParaRPr lang="en-US" dirty="0"/>
          </a:p>
        </p:txBody>
      </p:sp>
      <p:sp>
        <p:nvSpPr>
          <p:cNvPr id="12" name="Slide Number Placeholder 11">
            <a:extLst>
              <a:ext uri="{FF2B5EF4-FFF2-40B4-BE49-F238E27FC236}">
                <a16:creationId xmlns:a16="http://schemas.microsoft.com/office/drawing/2014/main" id="{7B398DFD-572D-D549-8BBF-A86A1DFF026F}"/>
              </a:ext>
            </a:extLst>
          </p:cNvPr>
          <p:cNvSpPr>
            <a:spLocks noGrp="1"/>
          </p:cNvSpPr>
          <p:nvPr>
            <p:ph type="sldNum" sz="quarter" idx="12"/>
          </p:nvPr>
        </p:nvSpPr>
        <p:spPr>
          <a:xfrm>
            <a:off x="11107546" y="6356351"/>
            <a:ext cx="681254" cy="365125"/>
          </a:xfrm>
          <a:prstGeom prst="rect">
            <a:avLst/>
          </a:prstGeom>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433449670"/>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86.xml><?xml version="1.0" encoding="utf-8"?>
<p:sldLayout xmlns:a="http://schemas.openxmlformats.org/drawingml/2006/main" xmlns:r="http://schemas.openxmlformats.org/officeDocument/2006/relationships" xmlns:p="http://schemas.openxmlformats.org/presentationml/2006/main" preserve="1" userDrawn="1">
  <p:cSld name="Text and Picture">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561657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8" y="1598658"/>
            <a:ext cx="5616575" cy="4608512"/>
          </a:xfrm>
        </p:spPr>
        <p:txBody>
          <a:bodyPr/>
          <a:lstStyle>
            <a:lvl1pPr>
              <a:defRPr>
                <a:solidFill>
                  <a:schemeClr val="tx2">
                    <a:lumMod val="50000"/>
                  </a:schemeClr>
                </a:solidFill>
              </a:defRPr>
            </a:lvl1pPr>
            <a:lvl2pPr>
              <a:lnSpc>
                <a:spcPct val="100000"/>
              </a:lnSpc>
              <a:defRPr/>
            </a:lvl2pPr>
          </a:lstStyle>
          <a:p>
            <a:pPr lvl="0"/>
            <a:r>
              <a:rPr lang="en-US"/>
              <a:t>Edit Master text styles</a:t>
            </a:r>
          </a:p>
          <a:p>
            <a:pPr lvl="1"/>
            <a:r>
              <a:rPr lang="en-US"/>
              <a:t>Second level</a:t>
            </a:r>
          </a:p>
          <a:p>
            <a:pPr lvl="2"/>
            <a:r>
              <a:rPr lang="en-US"/>
              <a:t>Third level</a:t>
            </a:r>
          </a:p>
          <a:p>
            <a:pPr lvl="3"/>
            <a:r>
              <a:rPr lang="en-US"/>
              <a:t>Fourth level</a:t>
            </a:r>
          </a:p>
        </p:txBody>
      </p:sp>
      <p:sp>
        <p:nvSpPr>
          <p:cNvPr id="9" name="Picture Placeholder 8">
            <a:extLst>
              <a:ext uri="{FF2B5EF4-FFF2-40B4-BE49-F238E27FC236}">
                <a16:creationId xmlns:a16="http://schemas.microsoft.com/office/drawing/2014/main" id="{94588863-2E7B-784C-BD2D-8C3D0E7E1D84}"/>
              </a:ext>
            </a:extLst>
          </p:cNvPr>
          <p:cNvSpPr>
            <a:spLocks noGrp="1"/>
          </p:cNvSpPr>
          <p:nvPr>
            <p:ph type="pic" sz="quarter" idx="13" hasCustomPrompt="1"/>
          </p:nvPr>
        </p:nvSpPr>
        <p:spPr>
          <a:xfrm>
            <a:off x="6167438" y="0"/>
            <a:ext cx="6024562" cy="6317986"/>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a:xfrm>
            <a:off x="3485228" y="6350852"/>
            <a:ext cx="631160" cy="365125"/>
          </a:xfrm>
          <a:prstGeom prst="rect">
            <a:avLst/>
          </a:prstGeom>
        </p:spPr>
        <p:txBody>
          <a:bodyPr/>
          <a:lstStyle/>
          <a:p>
            <a:r>
              <a:rPr lang="en-US"/>
              <a:t>22/03/2021</a:t>
            </a:r>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a:xfrm>
            <a:off x="4259263" y="6356351"/>
            <a:ext cx="6572221" cy="365125"/>
          </a:xfrm>
          <a:prstGeom prst="rect">
            <a:avLst/>
          </a:prstGeom>
        </p:spPr>
        <p:txBody>
          <a:bodyPr/>
          <a:lstStyle/>
          <a:p>
            <a:r>
              <a:rPr lang="en-GB"/>
              <a:t>Michael Benedikt | Deliverables and timeline of the FCC Feasibility Study</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a:xfrm>
            <a:off x="11107546" y="6356351"/>
            <a:ext cx="681254" cy="365125"/>
          </a:xfrm>
          <a:prstGeom prst="rect">
            <a:avLst/>
          </a:prstGeom>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046395476"/>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preserve="1" userDrawn="1">
  <p:cSld name="Text and 2 Pictures horizontal">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8" y="1598658"/>
            <a:ext cx="5616575" cy="4608512"/>
          </a:xfrm>
        </p:spPr>
        <p:txBody>
          <a:bodyPr/>
          <a:lstStyle>
            <a:lvl1pPr>
              <a:defRPr>
                <a:solidFill>
                  <a:schemeClr val="tx2">
                    <a:lumMod val="50000"/>
                  </a:schemeClr>
                </a:solidFill>
              </a:defRPr>
            </a:lvl1pPr>
            <a:lvl2pPr>
              <a:lnSpc>
                <a:spcPct val="100000"/>
              </a:lnSpc>
              <a:defRPr/>
            </a:lvl2pPr>
          </a:lstStyle>
          <a:p>
            <a:pPr lvl="0"/>
            <a:r>
              <a:rPr lang="en-US"/>
              <a:t>Edit Master text styles</a:t>
            </a:r>
          </a:p>
          <a:p>
            <a:pPr lvl="1"/>
            <a:r>
              <a:rPr lang="en-US"/>
              <a:t>Second level</a:t>
            </a:r>
          </a:p>
          <a:p>
            <a:pPr lvl="2"/>
            <a:r>
              <a:rPr lang="en-US"/>
              <a:t>Third level</a:t>
            </a:r>
          </a:p>
          <a:p>
            <a:pPr lvl="3"/>
            <a:r>
              <a:rPr lang="en-US"/>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a:xfrm>
            <a:off x="3485228" y="6350852"/>
            <a:ext cx="631160" cy="365125"/>
          </a:xfrm>
          <a:prstGeom prst="rect">
            <a:avLst/>
          </a:prstGeom>
        </p:spPr>
        <p:txBody>
          <a:bodyPr/>
          <a:lstStyle/>
          <a:p>
            <a:r>
              <a:rPr lang="en-US"/>
              <a:t>22/03/2021</a:t>
            </a:r>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a:xfrm>
            <a:off x="4259263" y="6356351"/>
            <a:ext cx="6572221" cy="365125"/>
          </a:xfrm>
          <a:prstGeom prst="rect">
            <a:avLst/>
          </a:prstGeom>
        </p:spPr>
        <p:txBody>
          <a:bodyPr/>
          <a:lstStyle/>
          <a:p>
            <a:r>
              <a:rPr lang="en-GB"/>
              <a:t>Michael Benedikt | Deliverables and timeline of the FCC Feasibility Study</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a:xfrm>
            <a:off x="11107546" y="6356351"/>
            <a:ext cx="681254" cy="365125"/>
          </a:xfrm>
          <a:prstGeom prst="rect">
            <a:avLst/>
          </a:prstGeom>
        </p:spPr>
        <p:txBody>
          <a:bodyPr/>
          <a:lstStyle/>
          <a:p>
            <a:fld id="{36B5EA5A-BC32-A742-B11B-8E7414D5B535}" type="slidenum">
              <a:rPr lang="en-US" smtClean="0"/>
              <a:pPr/>
              <a:t>‹#›</a:t>
            </a:fld>
            <a:endParaRPr lang="en-US" dirty="0"/>
          </a:p>
        </p:txBody>
      </p:sp>
      <p:sp>
        <p:nvSpPr>
          <p:cNvPr id="11" name="Picture Placeholder 5">
            <a:extLst>
              <a:ext uri="{FF2B5EF4-FFF2-40B4-BE49-F238E27FC236}">
                <a16:creationId xmlns:a16="http://schemas.microsoft.com/office/drawing/2014/main" id="{47B07ADD-2F17-5640-985B-72FA646913F0}"/>
              </a:ext>
            </a:extLst>
          </p:cNvPr>
          <p:cNvSpPr>
            <a:spLocks noGrp="1"/>
          </p:cNvSpPr>
          <p:nvPr>
            <p:ph type="pic" sz="quarter" idx="13" hasCustomPrompt="1"/>
          </p:nvPr>
        </p:nvSpPr>
        <p:spPr>
          <a:xfrm>
            <a:off x="6167439" y="1592264"/>
            <a:ext cx="5616575"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2" name="Picture Placeholder 5">
            <a:extLst>
              <a:ext uri="{FF2B5EF4-FFF2-40B4-BE49-F238E27FC236}">
                <a16:creationId xmlns:a16="http://schemas.microsoft.com/office/drawing/2014/main" id="{AB41C95B-0CD0-B44F-9130-66CCD53B86BB}"/>
              </a:ext>
            </a:extLst>
          </p:cNvPr>
          <p:cNvSpPr>
            <a:spLocks noGrp="1"/>
          </p:cNvSpPr>
          <p:nvPr>
            <p:ph type="pic" sz="quarter" idx="17" hasCustomPrompt="1"/>
          </p:nvPr>
        </p:nvSpPr>
        <p:spPr>
          <a:xfrm>
            <a:off x="6167439" y="3969704"/>
            <a:ext cx="5616575" cy="2232025"/>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3843862991"/>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preserve="1" userDrawn="1">
  <p:cSld name="Text and 4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8" y="1598658"/>
            <a:ext cx="3708401" cy="4608512"/>
          </a:xfrm>
        </p:spPr>
        <p:txBody>
          <a:bodyPr/>
          <a:lstStyle>
            <a:lvl1pPr>
              <a:defRPr>
                <a:solidFill>
                  <a:schemeClr val="tx2">
                    <a:lumMod val="50000"/>
                  </a:schemeClr>
                </a:solidFill>
              </a:defRPr>
            </a:lvl1pPr>
            <a:lvl2pPr>
              <a:lnSpc>
                <a:spcPct val="120000"/>
              </a:lnSpc>
              <a:defRPr/>
            </a:lvl2pPr>
          </a:lstStyle>
          <a:p>
            <a:pPr lvl="0"/>
            <a:r>
              <a:rPr lang="en-US"/>
              <a:t>Edit Master text styles</a:t>
            </a:r>
          </a:p>
          <a:p>
            <a:pPr lvl="1"/>
            <a:r>
              <a:rPr lang="en-US"/>
              <a:t>Second level</a:t>
            </a:r>
          </a:p>
          <a:p>
            <a:pPr lvl="2"/>
            <a:r>
              <a:rPr lang="en-US"/>
              <a:t>Third level</a:t>
            </a:r>
          </a:p>
          <a:p>
            <a:pPr lvl="3"/>
            <a:r>
              <a:rPr lang="en-US"/>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a:xfrm>
            <a:off x="3485228" y="6350852"/>
            <a:ext cx="631160" cy="365125"/>
          </a:xfrm>
          <a:prstGeom prst="rect">
            <a:avLst/>
          </a:prstGeom>
        </p:spPr>
        <p:txBody>
          <a:bodyPr/>
          <a:lstStyle/>
          <a:p>
            <a:r>
              <a:rPr lang="en-US"/>
              <a:t>22/03/2021</a:t>
            </a:r>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a:xfrm>
            <a:off x="4259263" y="6356351"/>
            <a:ext cx="6572221" cy="365125"/>
          </a:xfrm>
          <a:prstGeom prst="rect">
            <a:avLst/>
          </a:prstGeom>
        </p:spPr>
        <p:txBody>
          <a:bodyPr/>
          <a:lstStyle/>
          <a:p>
            <a:r>
              <a:rPr lang="en-GB"/>
              <a:t>Michael Benedikt | Deliverables and timeline of the FCC Feasibility Study</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a:xfrm>
            <a:off x="11107546" y="6356351"/>
            <a:ext cx="681254" cy="365125"/>
          </a:xfrm>
          <a:prstGeom prst="rect">
            <a:avLst/>
          </a:prstGeom>
        </p:spPr>
        <p:txBody>
          <a:bodyPr/>
          <a:lstStyle/>
          <a:p>
            <a:fld id="{36B5EA5A-BC32-A742-B11B-8E7414D5B535}" type="slidenum">
              <a:rPr lang="en-US" smtClean="0"/>
              <a:pPr/>
              <a:t>‹#›</a:t>
            </a:fld>
            <a:endParaRPr lang="en-US" dirty="0"/>
          </a:p>
        </p:txBody>
      </p:sp>
      <p:sp>
        <p:nvSpPr>
          <p:cNvPr id="9" name="Picture Placeholder 5">
            <a:extLst>
              <a:ext uri="{FF2B5EF4-FFF2-40B4-BE49-F238E27FC236}">
                <a16:creationId xmlns:a16="http://schemas.microsoft.com/office/drawing/2014/main" id="{255B7D9F-7313-2F46-8079-FEA6DAA0CF20}"/>
              </a:ext>
            </a:extLst>
          </p:cNvPr>
          <p:cNvSpPr>
            <a:spLocks noGrp="1"/>
          </p:cNvSpPr>
          <p:nvPr>
            <p:ph type="pic" sz="quarter" idx="13" hasCustomPrompt="1"/>
          </p:nvPr>
        </p:nvSpPr>
        <p:spPr>
          <a:xfrm>
            <a:off x="8075613" y="1592264"/>
            <a:ext cx="3708400"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5">
            <a:extLst>
              <a:ext uri="{FF2B5EF4-FFF2-40B4-BE49-F238E27FC236}">
                <a16:creationId xmlns:a16="http://schemas.microsoft.com/office/drawing/2014/main" id="{AECDCA30-A5C6-3549-9DAD-01819664F157}"/>
              </a:ext>
            </a:extLst>
          </p:cNvPr>
          <p:cNvSpPr>
            <a:spLocks noGrp="1"/>
          </p:cNvSpPr>
          <p:nvPr>
            <p:ph type="pic" sz="quarter" idx="17" hasCustomPrompt="1"/>
          </p:nvPr>
        </p:nvSpPr>
        <p:spPr>
          <a:xfrm>
            <a:off x="8124681" y="3969704"/>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4" name="Picture Placeholder 5">
            <a:extLst>
              <a:ext uri="{FF2B5EF4-FFF2-40B4-BE49-F238E27FC236}">
                <a16:creationId xmlns:a16="http://schemas.microsoft.com/office/drawing/2014/main" id="{0332EED6-F049-354D-90C1-2CDBDFEB153D}"/>
              </a:ext>
            </a:extLst>
          </p:cNvPr>
          <p:cNvSpPr>
            <a:spLocks noGrp="1"/>
          </p:cNvSpPr>
          <p:nvPr>
            <p:ph type="pic" sz="quarter" idx="18" hasCustomPrompt="1"/>
          </p:nvPr>
        </p:nvSpPr>
        <p:spPr>
          <a:xfrm>
            <a:off x="4259263" y="1592264"/>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5" name="Picture Placeholder 5">
            <a:extLst>
              <a:ext uri="{FF2B5EF4-FFF2-40B4-BE49-F238E27FC236}">
                <a16:creationId xmlns:a16="http://schemas.microsoft.com/office/drawing/2014/main" id="{A46E76A3-B525-534D-9396-8E4D08F06F6A}"/>
              </a:ext>
            </a:extLst>
          </p:cNvPr>
          <p:cNvSpPr>
            <a:spLocks noGrp="1"/>
          </p:cNvSpPr>
          <p:nvPr>
            <p:ph type="pic" sz="quarter" idx="19" hasCustomPrompt="1"/>
          </p:nvPr>
        </p:nvSpPr>
        <p:spPr>
          <a:xfrm>
            <a:off x="4259263" y="3978016"/>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4227924370"/>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preserve="1" userDrawn="1">
  <p:cSld name="Subtitles and 2 Pictures ">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6"/>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8" y="1592264"/>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9" y="2420939"/>
            <a:ext cx="5616575"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D4B0609-1753-094D-A27B-B1604B6E44F9}"/>
              </a:ext>
            </a:extLst>
          </p:cNvPr>
          <p:cNvSpPr>
            <a:spLocks noGrp="1"/>
          </p:cNvSpPr>
          <p:nvPr>
            <p:ph type="dt" sz="half" idx="15"/>
          </p:nvPr>
        </p:nvSpPr>
        <p:spPr>
          <a:xfrm>
            <a:off x="3485228" y="6350852"/>
            <a:ext cx="631160" cy="365125"/>
          </a:xfrm>
          <a:prstGeom prst="rect">
            <a:avLst/>
          </a:prstGeom>
        </p:spPr>
        <p:txBody>
          <a:bodyPr/>
          <a:lstStyle/>
          <a:p>
            <a:r>
              <a:rPr lang="en-US"/>
              <a:t>22/03/2021</a:t>
            </a:r>
            <a:endParaRPr lang="en-US" dirty="0"/>
          </a:p>
        </p:txBody>
      </p:sp>
      <p:sp>
        <p:nvSpPr>
          <p:cNvPr id="6" name="Footer Placeholder 5">
            <a:extLst>
              <a:ext uri="{FF2B5EF4-FFF2-40B4-BE49-F238E27FC236}">
                <a16:creationId xmlns:a16="http://schemas.microsoft.com/office/drawing/2014/main" id="{D3380C24-4584-494A-B2E2-7C02911E02E7}"/>
              </a:ext>
            </a:extLst>
          </p:cNvPr>
          <p:cNvSpPr>
            <a:spLocks noGrp="1"/>
          </p:cNvSpPr>
          <p:nvPr>
            <p:ph type="ftr" sz="quarter" idx="16"/>
          </p:nvPr>
        </p:nvSpPr>
        <p:spPr>
          <a:xfrm>
            <a:off x="4259263" y="6356351"/>
            <a:ext cx="6572221" cy="365125"/>
          </a:xfrm>
          <a:prstGeom prst="rect">
            <a:avLst/>
          </a:prstGeom>
        </p:spPr>
        <p:txBody>
          <a:bodyPr/>
          <a:lstStyle/>
          <a:p>
            <a:r>
              <a:rPr lang="en-GB"/>
              <a:t>Michael Benedikt | Deliverables and timeline of the FCC Feasibility Study</a:t>
            </a:r>
            <a:endParaRPr lang="en-US" dirty="0"/>
          </a:p>
        </p:txBody>
      </p:sp>
      <p:sp>
        <p:nvSpPr>
          <p:cNvPr id="10" name="Slide Number Placeholder 9">
            <a:extLst>
              <a:ext uri="{FF2B5EF4-FFF2-40B4-BE49-F238E27FC236}">
                <a16:creationId xmlns:a16="http://schemas.microsoft.com/office/drawing/2014/main" id="{89BEDBAA-E014-4E48-AA09-5D0DC18C0C76}"/>
              </a:ext>
            </a:extLst>
          </p:cNvPr>
          <p:cNvSpPr>
            <a:spLocks noGrp="1"/>
          </p:cNvSpPr>
          <p:nvPr>
            <p:ph type="sldNum" sz="quarter" idx="17"/>
          </p:nvPr>
        </p:nvSpPr>
        <p:spPr>
          <a:xfrm>
            <a:off x="11107546" y="6356351"/>
            <a:ext cx="681254" cy="365125"/>
          </a:xfrm>
          <a:prstGeom prst="rect">
            <a:avLst/>
          </a:prstGeom>
        </p:spPr>
        <p:txBody>
          <a:bodyPr/>
          <a:lstStyle/>
          <a:p>
            <a:fld id="{36B5EA5A-BC32-A742-B11B-8E7414D5B535}" type="slidenum">
              <a:rPr lang="en-US" smtClean="0"/>
              <a:pPr/>
              <a:t>‹#›</a:t>
            </a:fld>
            <a:endParaRPr lang="en-US" dirty="0"/>
          </a:p>
        </p:txBody>
      </p:sp>
      <p:sp>
        <p:nvSpPr>
          <p:cNvPr id="8" name="Picture Placeholder 7">
            <a:extLst>
              <a:ext uri="{FF2B5EF4-FFF2-40B4-BE49-F238E27FC236}">
                <a16:creationId xmlns:a16="http://schemas.microsoft.com/office/drawing/2014/main" id="{D35BE112-10C7-F548-91D2-DD3128654F33}"/>
              </a:ext>
            </a:extLst>
          </p:cNvPr>
          <p:cNvSpPr>
            <a:spLocks noGrp="1"/>
          </p:cNvSpPr>
          <p:nvPr>
            <p:ph type="pic" sz="quarter" idx="18" hasCustomPrompt="1"/>
          </p:nvPr>
        </p:nvSpPr>
        <p:spPr>
          <a:xfrm>
            <a:off x="6172201" y="2420939"/>
            <a:ext cx="5616575" cy="3779837"/>
          </a:xfrm>
          <a:pattFill prst="lgCheck">
            <a:fgClr>
              <a:schemeClr val="accent4"/>
            </a:fgClr>
            <a:bgClr>
              <a:schemeClr val="bg1"/>
            </a:bgClr>
          </a:pattFill>
        </p:spPr>
        <p:txBody>
          <a:bodyPr anchor="ctr" anchorCtr="0"/>
          <a:lstStyle>
            <a:lvl1pPr algn="ctr">
              <a:defRPr/>
            </a:lvl1pPr>
          </a:lstStyle>
          <a:p>
            <a:r>
              <a:rPr lang="en-GB" dirty="0"/>
              <a:t>Drag and Drop picture</a:t>
            </a:r>
          </a:p>
        </p:txBody>
      </p:sp>
    </p:spTree>
    <p:extLst>
      <p:ext uri="{BB962C8B-B14F-4D97-AF65-F5344CB8AC3E}">
        <p14:creationId xmlns:p14="http://schemas.microsoft.com/office/powerpoint/2010/main" val="878508041"/>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3D0BB7-4B38-47E6-BC71-AB0A808DCA31}"/>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D8F192E0-6A5C-46C1-9C0E-6B0FCAFD9015}"/>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D38AC930-99D2-46E4-A037-4F212823E32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D234A63E-94DA-4E98-AE52-44E400C363EB}"/>
              </a:ext>
            </a:extLst>
          </p:cNvPr>
          <p:cNvSpPr>
            <a:spLocks noGrp="1"/>
          </p:cNvSpPr>
          <p:nvPr>
            <p:ph type="dt" sz="half" idx="10"/>
          </p:nvPr>
        </p:nvSpPr>
        <p:spPr/>
        <p:txBody>
          <a:bodyPr/>
          <a:lstStyle/>
          <a:p>
            <a:fld id="{1A59F074-9D01-4CF7-825C-35254AAD7DD2}" type="datetimeFigureOut">
              <a:rPr lang="en-GB" smtClean="0"/>
              <a:t>25/05/2022</a:t>
            </a:fld>
            <a:endParaRPr lang="en-GB"/>
          </a:p>
        </p:txBody>
      </p:sp>
      <p:sp>
        <p:nvSpPr>
          <p:cNvPr id="6" name="Footer Placeholder 5">
            <a:extLst>
              <a:ext uri="{FF2B5EF4-FFF2-40B4-BE49-F238E27FC236}">
                <a16:creationId xmlns:a16="http://schemas.microsoft.com/office/drawing/2014/main" id="{989EAB9E-CDE0-494E-B98A-CF3FCA560D1B}"/>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04BA50AA-91CF-4C42-A800-82885ADF43AA}"/>
              </a:ext>
            </a:extLst>
          </p:cNvPr>
          <p:cNvSpPr>
            <a:spLocks noGrp="1"/>
          </p:cNvSpPr>
          <p:nvPr>
            <p:ph type="sldNum" sz="quarter" idx="12"/>
          </p:nvPr>
        </p:nvSpPr>
        <p:spPr/>
        <p:txBody>
          <a:bodyPr/>
          <a:lstStyle/>
          <a:p>
            <a:fld id="{CF6D7BCF-650A-496A-87A5-96E1C564B039}" type="slidenum">
              <a:rPr lang="en-GB" smtClean="0"/>
              <a:t>‹#›</a:t>
            </a:fld>
            <a:endParaRPr lang="en-GB"/>
          </a:p>
        </p:txBody>
      </p:sp>
    </p:spTree>
    <p:extLst>
      <p:ext uri="{BB962C8B-B14F-4D97-AF65-F5344CB8AC3E}">
        <p14:creationId xmlns:p14="http://schemas.microsoft.com/office/powerpoint/2010/main" val="3271349654"/>
      </p:ext>
    </p:extLst>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preserve="1" userDrawn="1">
  <p:cSld name="Subtitle and 3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6"/>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8" y="1592264"/>
            <a:ext cx="3708401" cy="668337"/>
          </a:xfrm>
        </p:spPr>
        <p:txBody>
          <a:bodyPr anchor="t" anchorCtr="0"/>
          <a:lstStyle>
            <a:lvl1pPr marL="0" indent="0">
              <a:lnSpc>
                <a:spcPct val="100000"/>
              </a:lnSpc>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5" name="Text Placeholder 4"/>
          <p:cNvSpPr>
            <a:spLocks noGrp="1"/>
          </p:cNvSpPr>
          <p:nvPr>
            <p:ph type="body" sz="quarter" idx="3"/>
          </p:nvPr>
        </p:nvSpPr>
        <p:spPr>
          <a:xfrm>
            <a:off x="8075613" y="1604966"/>
            <a:ext cx="3713187" cy="655634"/>
          </a:xfrm>
        </p:spPr>
        <p:txBody>
          <a:bodyPr anchor="t" anchorCtr="0"/>
          <a:lstStyle>
            <a:lvl1pPr marL="0" indent="0">
              <a:spcBef>
                <a:spcPts val="400"/>
              </a:spcBef>
              <a:spcAft>
                <a:spcPts val="0"/>
              </a:spcAft>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9" y="2420939"/>
            <a:ext cx="3708400"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12">
            <a:extLst>
              <a:ext uri="{FF2B5EF4-FFF2-40B4-BE49-F238E27FC236}">
                <a16:creationId xmlns:a16="http://schemas.microsoft.com/office/drawing/2014/main" id="{EC779F7E-9707-2542-A19F-DD09A53038A7}"/>
              </a:ext>
            </a:extLst>
          </p:cNvPr>
          <p:cNvSpPr>
            <a:spLocks noGrp="1"/>
          </p:cNvSpPr>
          <p:nvPr>
            <p:ph type="pic" sz="quarter" idx="14" hasCustomPrompt="1"/>
          </p:nvPr>
        </p:nvSpPr>
        <p:spPr>
          <a:xfrm>
            <a:off x="8075614" y="2416176"/>
            <a:ext cx="3713187" cy="3779837"/>
          </a:xfrm>
          <a:pattFill prst="lgCheck">
            <a:fgClr>
              <a:schemeClr val="accent4"/>
            </a:fgClr>
            <a:bgClr>
              <a:schemeClr val="bg1"/>
            </a:bgClr>
          </a:pattFill>
        </p:spPr>
        <p:txBody>
          <a:bodyPr anchor="ctr"/>
          <a:lstStyle>
            <a:lvl1pPr marL="0" marR="0" indent="0" algn="ctr" defTabSz="914400" rtl="0" eaLnBrk="1" fontAlgn="auto" latinLnBrk="0" hangingPunct="1">
              <a:lnSpc>
                <a:spcPct val="90000"/>
              </a:lnSpc>
              <a:spcBef>
                <a:spcPts val="1000"/>
              </a:spcBef>
              <a:spcAft>
                <a:spcPts val="0"/>
              </a:spcAft>
              <a:buClrTx/>
              <a:buSzTx/>
              <a:buFont typeface="Arial"/>
              <a:buNone/>
              <a:tabLst/>
              <a:defRPr b="1"/>
            </a:lvl1pPr>
          </a:lstStyle>
          <a:p>
            <a:r>
              <a:rPr lang="en-US" dirty="0"/>
              <a:t>Drag and Drop picture</a:t>
            </a:r>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253847" y="1601228"/>
            <a:ext cx="3708401" cy="668337"/>
          </a:xfrm>
        </p:spPr>
        <p:txBody>
          <a:bodyPr anchor="t" anchorCtr="0"/>
          <a:lstStyle>
            <a:lvl1pPr marL="0" indent="0">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253848" y="2429903"/>
            <a:ext cx="3708400"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a:xfrm>
            <a:off x="3485228" y="6350852"/>
            <a:ext cx="631160" cy="365125"/>
          </a:xfrm>
          <a:prstGeom prst="rect">
            <a:avLst/>
          </a:prstGeom>
        </p:spPr>
        <p:txBody>
          <a:bodyPr/>
          <a:lstStyle/>
          <a:p>
            <a:r>
              <a:rPr lang="en-US"/>
              <a:t>22/03/2021</a:t>
            </a:r>
            <a:endParaRPr lang="en-US" dirty="0"/>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a:xfrm>
            <a:off x="4259263" y="6356351"/>
            <a:ext cx="6572221" cy="365125"/>
          </a:xfrm>
          <a:prstGeom prst="rect">
            <a:avLst/>
          </a:prstGeom>
        </p:spPr>
        <p:txBody>
          <a:bodyPr/>
          <a:lstStyle/>
          <a:p>
            <a:r>
              <a:rPr lang="en-GB"/>
              <a:t>Michael Benedikt | Deliverables and timeline of the FCC Feasibility Study</a:t>
            </a:r>
            <a:endParaRPr lang="en-US" dirty="0"/>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a:xfrm>
            <a:off x="11107546" y="6356351"/>
            <a:ext cx="681254" cy="365125"/>
          </a:xfrm>
          <a:prstGeom prst="rect">
            <a:avLst/>
          </a:prstGeom>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4235313301"/>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91.xml><?xml version="1.0" encoding="utf-8"?>
<p:sldLayout xmlns:a="http://schemas.openxmlformats.org/drawingml/2006/main" xmlns:r="http://schemas.openxmlformats.org/officeDocument/2006/relationships" xmlns:p="http://schemas.openxmlformats.org/presentationml/2006/main" preserve="1" userDrawn="1">
  <p:cSld name="Text and 3 Pictures with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6"/>
            <a:ext cx="11380812" cy="1084263"/>
          </a:xfrm>
        </p:spPr>
        <p:txBody>
          <a:bodyPr/>
          <a:lstStyle/>
          <a:p>
            <a:r>
              <a:rPr lang="en-US"/>
              <a:t>Click to edit Master title style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116386" y="1601377"/>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116387" y="2732443"/>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a:xfrm>
            <a:off x="3485228" y="6350852"/>
            <a:ext cx="631160" cy="365125"/>
          </a:xfrm>
          <a:prstGeom prst="rect">
            <a:avLst/>
          </a:prstGeom>
        </p:spPr>
        <p:txBody>
          <a:bodyPr/>
          <a:lstStyle/>
          <a:p>
            <a:r>
              <a:rPr lang="en-US"/>
              <a:t>22/03/2021</a:t>
            </a:r>
            <a:endParaRPr lang="en-US" dirty="0"/>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a:xfrm>
            <a:off x="4259263" y="6356351"/>
            <a:ext cx="6572221" cy="365125"/>
          </a:xfrm>
          <a:prstGeom prst="rect">
            <a:avLst/>
          </a:prstGeom>
        </p:spPr>
        <p:txBody>
          <a:bodyPr/>
          <a:lstStyle/>
          <a:p>
            <a:r>
              <a:rPr lang="en-GB"/>
              <a:t>Michael Benedikt | Deliverables and timeline of the FCC Feasibility Study</a:t>
            </a:r>
            <a:endParaRPr lang="en-US" dirty="0"/>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a:xfrm>
            <a:off x="11107546" y="6356351"/>
            <a:ext cx="681254" cy="365125"/>
          </a:xfrm>
          <a:prstGeom prst="rect">
            <a:avLst/>
          </a:prstGeom>
        </p:spPr>
        <p:txBody>
          <a:bodyPr/>
          <a:lstStyle/>
          <a:p>
            <a:fld id="{36B5EA5A-BC32-A742-B11B-8E7414D5B535}" type="slidenum">
              <a:rPr lang="en-US" smtClean="0"/>
              <a:pPr/>
              <a:t>‹#›</a:t>
            </a:fld>
            <a:endParaRPr lang="en-US" dirty="0"/>
          </a:p>
        </p:txBody>
      </p:sp>
      <p:sp>
        <p:nvSpPr>
          <p:cNvPr id="15" name="Text Placeholder 2">
            <a:extLst>
              <a:ext uri="{FF2B5EF4-FFF2-40B4-BE49-F238E27FC236}">
                <a16:creationId xmlns:a16="http://schemas.microsoft.com/office/drawing/2014/main" id="{F0E95B09-A858-4A4A-B159-8C5B917D41E5}"/>
              </a:ext>
            </a:extLst>
          </p:cNvPr>
          <p:cNvSpPr>
            <a:spLocks noGrp="1"/>
          </p:cNvSpPr>
          <p:nvPr>
            <p:ph type="body" idx="20"/>
          </p:nvPr>
        </p:nvSpPr>
        <p:spPr>
          <a:xfrm>
            <a:off x="3275" y="5078525"/>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6" name="Picture Placeholder 10">
            <a:extLst>
              <a:ext uri="{FF2B5EF4-FFF2-40B4-BE49-F238E27FC236}">
                <a16:creationId xmlns:a16="http://schemas.microsoft.com/office/drawing/2014/main" id="{2FF76D54-8841-EA4B-B514-DFCE90D05C81}"/>
              </a:ext>
            </a:extLst>
          </p:cNvPr>
          <p:cNvSpPr>
            <a:spLocks noGrp="1"/>
          </p:cNvSpPr>
          <p:nvPr>
            <p:ph type="pic" sz="quarter" idx="21" hasCustomPrompt="1"/>
          </p:nvPr>
        </p:nvSpPr>
        <p:spPr>
          <a:xfrm>
            <a:off x="4051" y="1601377"/>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7" name="Text Placeholder 2">
            <a:extLst>
              <a:ext uri="{FF2B5EF4-FFF2-40B4-BE49-F238E27FC236}">
                <a16:creationId xmlns:a16="http://schemas.microsoft.com/office/drawing/2014/main" id="{DED6363A-4107-5A4F-9E1E-0E88F802ABE9}"/>
              </a:ext>
            </a:extLst>
          </p:cNvPr>
          <p:cNvSpPr>
            <a:spLocks noGrp="1"/>
          </p:cNvSpPr>
          <p:nvPr>
            <p:ph type="body" idx="22"/>
          </p:nvPr>
        </p:nvSpPr>
        <p:spPr>
          <a:xfrm>
            <a:off x="8232388" y="5078525"/>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8" name="Picture Placeholder 10">
            <a:extLst>
              <a:ext uri="{FF2B5EF4-FFF2-40B4-BE49-F238E27FC236}">
                <a16:creationId xmlns:a16="http://schemas.microsoft.com/office/drawing/2014/main" id="{91039F33-9CD5-004A-9F94-52D16B2EB081}"/>
              </a:ext>
            </a:extLst>
          </p:cNvPr>
          <p:cNvSpPr>
            <a:spLocks noGrp="1"/>
          </p:cNvSpPr>
          <p:nvPr>
            <p:ph type="pic" sz="quarter" idx="23" hasCustomPrompt="1"/>
          </p:nvPr>
        </p:nvSpPr>
        <p:spPr>
          <a:xfrm>
            <a:off x="8232389" y="1601377"/>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1994316146"/>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92.xml><?xml version="1.0" encoding="utf-8"?>
<p:sldLayout xmlns:a="http://schemas.openxmlformats.org/drawingml/2006/main" xmlns:r="http://schemas.openxmlformats.org/officeDocument/2006/relationships" xmlns:p="http://schemas.openxmlformats.org/presentationml/2006/main" preserve="1" userDrawn="1">
  <p:cSld name="Picture Horizontal and text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6"/>
            <a:ext cx="11380812" cy="1084263"/>
          </a:xfrm>
        </p:spPr>
        <p:txBody>
          <a:bodyPr/>
          <a:lstStyle/>
          <a:p>
            <a:r>
              <a:rPr lang="en-US"/>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12776" y="1592263"/>
            <a:ext cx="11376024" cy="2563906"/>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9"/>
            <a:ext cx="3708400" cy="1906587"/>
          </a:xfrm>
        </p:spPr>
        <p:txBody>
          <a:bodyPr/>
          <a:lstStyle/>
          <a:p>
            <a:pPr lvl="0"/>
            <a:r>
              <a:rPr lang="en-US"/>
              <a:t>Edit Master text styles</a:t>
            </a:r>
          </a:p>
          <a:p>
            <a:pPr lvl="1"/>
            <a:r>
              <a:rPr lang="en-US"/>
              <a:t>Second level</a:t>
            </a:r>
          </a:p>
          <a:p>
            <a:pPr lvl="2"/>
            <a:r>
              <a:rPr lang="en-US"/>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2" y="4294189"/>
            <a:ext cx="3665537" cy="1906587"/>
          </a:xfrm>
        </p:spPr>
        <p:txBody>
          <a:bodyPr/>
          <a:lstStyle/>
          <a:p>
            <a:pPr lvl="0"/>
            <a:r>
              <a:rPr lang="en-US"/>
              <a:t>Edit Master text styles</a:t>
            </a:r>
          </a:p>
          <a:p>
            <a:pPr lvl="1"/>
            <a:r>
              <a:rPr lang="en-US"/>
              <a:t>Second level</a:t>
            </a:r>
          </a:p>
          <a:p>
            <a:pPr lvl="2"/>
            <a:r>
              <a:rPr lang="en-US"/>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a:xfrm>
            <a:off x="3485228" y="6350852"/>
            <a:ext cx="631160" cy="365125"/>
          </a:xfrm>
          <a:prstGeom prst="rect">
            <a:avLst/>
          </a:prstGeom>
        </p:spPr>
        <p:txBody>
          <a:bodyPr/>
          <a:lstStyle/>
          <a:p>
            <a:r>
              <a:rPr lang="en-US"/>
              <a:t>22/03/2021</a:t>
            </a:r>
            <a:endParaRPr lang="en-US" dirty="0"/>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a:xfrm>
            <a:off x="4259263" y="6356351"/>
            <a:ext cx="6572221" cy="365125"/>
          </a:xfrm>
          <a:prstGeom prst="rect">
            <a:avLst/>
          </a:prstGeom>
        </p:spPr>
        <p:txBody>
          <a:bodyPr/>
          <a:lstStyle/>
          <a:p>
            <a:r>
              <a:rPr lang="en-GB"/>
              <a:t>Michael Benedikt | Deliverables and timeline of the FCC Feasibility Study</a:t>
            </a:r>
            <a:endParaRPr lang="en-US" dirty="0"/>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a:xfrm>
            <a:off x="11107546" y="6356351"/>
            <a:ext cx="681254" cy="365125"/>
          </a:xfrm>
          <a:prstGeom prst="rect">
            <a:avLst/>
          </a:prstGeom>
        </p:spPr>
        <p:txBody>
          <a:bodyPr/>
          <a:lstStyle/>
          <a:p>
            <a:fld id="{36B5EA5A-BC32-A742-B11B-8E7414D5B535}" type="slidenum">
              <a:rPr lang="en-US" smtClean="0"/>
              <a:pPr/>
              <a:t>‹#›</a:t>
            </a:fld>
            <a:endParaRPr lang="en-US" dirty="0"/>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9"/>
            <a:ext cx="3703132" cy="1906587"/>
          </a:xfrm>
        </p:spPr>
        <p:txBody>
          <a:bodyPr/>
          <a:lstStyle/>
          <a:p>
            <a:pPr lvl="0"/>
            <a:r>
              <a:rPr lang="en-US"/>
              <a:t>Edit Master text styles</a:t>
            </a:r>
          </a:p>
          <a:p>
            <a:pPr lvl="1"/>
            <a:r>
              <a:rPr lang="en-US"/>
              <a:t>Second level</a:t>
            </a:r>
          </a:p>
          <a:p>
            <a:pPr lvl="2"/>
            <a:r>
              <a:rPr lang="en-US"/>
              <a:t>Third level</a:t>
            </a:r>
          </a:p>
        </p:txBody>
      </p:sp>
    </p:spTree>
    <p:extLst>
      <p:ext uri="{BB962C8B-B14F-4D97-AF65-F5344CB8AC3E}">
        <p14:creationId xmlns:p14="http://schemas.microsoft.com/office/powerpoint/2010/main" val="3555836356"/>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93.xml><?xml version="1.0" encoding="utf-8"?>
<p:sldLayout xmlns:a="http://schemas.openxmlformats.org/drawingml/2006/main" xmlns:r="http://schemas.openxmlformats.org/officeDocument/2006/relationships" xmlns:p="http://schemas.openxmlformats.org/presentationml/2006/main" preserve="1" userDrawn="1">
  <p:cSld name="Picture Horizontal and text in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6"/>
            <a:ext cx="11380812" cy="1084263"/>
          </a:xfrm>
        </p:spPr>
        <p:txBody>
          <a:bodyPr/>
          <a:lstStyle/>
          <a:p>
            <a:r>
              <a:rPr lang="en-US"/>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0" y="1592263"/>
            <a:ext cx="12192000" cy="2945870"/>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9"/>
            <a:ext cx="3708400"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Edit Master text styles</a:t>
            </a:r>
          </a:p>
          <a:p>
            <a:pPr lvl="1"/>
            <a:r>
              <a:rPr lang="en-US"/>
              <a:t>Second level</a:t>
            </a:r>
          </a:p>
          <a:p>
            <a:pPr lvl="2"/>
            <a:r>
              <a:rPr lang="en-US"/>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2" y="4294189"/>
            <a:ext cx="3665537"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Edit Master text styles</a:t>
            </a:r>
          </a:p>
          <a:p>
            <a:pPr lvl="1"/>
            <a:r>
              <a:rPr lang="en-US"/>
              <a:t>Second level</a:t>
            </a:r>
          </a:p>
          <a:p>
            <a:pPr lvl="2"/>
            <a:r>
              <a:rPr lang="en-US"/>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a:xfrm>
            <a:off x="3485228" y="6350852"/>
            <a:ext cx="631160" cy="365125"/>
          </a:xfrm>
          <a:prstGeom prst="rect">
            <a:avLst/>
          </a:prstGeom>
        </p:spPr>
        <p:txBody>
          <a:bodyPr/>
          <a:lstStyle/>
          <a:p>
            <a:r>
              <a:rPr lang="en-US"/>
              <a:t>22/03/2021</a:t>
            </a:r>
            <a:endParaRPr lang="en-US" dirty="0"/>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a:xfrm>
            <a:off x="4259263" y="6356351"/>
            <a:ext cx="6572221" cy="365125"/>
          </a:xfrm>
          <a:prstGeom prst="rect">
            <a:avLst/>
          </a:prstGeom>
        </p:spPr>
        <p:txBody>
          <a:bodyPr/>
          <a:lstStyle/>
          <a:p>
            <a:r>
              <a:rPr lang="en-GB"/>
              <a:t>Michael Benedikt | Deliverables and timeline of the FCC Feasibility Study</a:t>
            </a:r>
            <a:endParaRPr lang="en-US" dirty="0"/>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a:xfrm>
            <a:off x="11107546" y="6356351"/>
            <a:ext cx="681254" cy="365125"/>
          </a:xfrm>
          <a:prstGeom prst="rect">
            <a:avLst/>
          </a:prstGeom>
        </p:spPr>
        <p:txBody>
          <a:bodyPr/>
          <a:lstStyle/>
          <a:p>
            <a:fld id="{36B5EA5A-BC32-A742-B11B-8E7414D5B535}" type="slidenum">
              <a:rPr lang="en-US" smtClean="0"/>
              <a:pPr/>
              <a:t>‹#›</a:t>
            </a:fld>
            <a:endParaRPr lang="en-US" dirty="0"/>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9"/>
            <a:ext cx="3703132"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Edit Master text styles</a:t>
            </a:r>
          </a:p>
          <a:p>
            <a:pPr lvl="1"/>
            <a:r>
              <a:rPr lang="en-US"/>
              <a:t>Second level</a:t>
            </a:r>
          </a:p>
          <a:p>
            <a:pPr lvl="2"/>
            <a:r>
              <a:rPr lang="en-US"/>
              <a:t>Third level</a:t>
            </a:r>
          </a:p>
        </p:txBody>
      </p:sp>
    </p:spTree>
    <p:extLst>
      <p:ext uri="{BB962C8B-B14F-4D97-AF65-F5344CB8AC3E}">
        <p14:creationId xmlns:p14="http://schemas.microsoft.com/office/powerpoint/2010/main" val="552540916"/>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94.xml><?xml version="1.0" encoding="utf-8"?>
<p:sldLayout xmlns:a="http://schemas.openxmlformats.org/drawingml/2006/main" xmlns:r="http://schemas.openxmlformats.org/officeDocument/2006/relationships" xmlns:p="http://schemas.openxmlformats.org/presentationml/2006/main" type="secHead" preserve="1">
  <p:cSld name="Chapter Header">
    <p:spTree>
      <p:nvGrpSpPr>
        <p:cNvPr id="1" name=""/>
        <p:cNvGrpSpPr/>
        <p:nvPr/>
      </p:nvGrpSpPr>
      <p:grpSpPr>
        <a:xfrm>
          <a:off x="0" y="0"/>
          <a:ext cx="0" cy="0"/>
          <a:chOff x="0" y="0"/>
          <a:chExt cx="0" cy="0"/>
        </a:xfrm>
      </p:grpSpPr>
      <p:sp>
        <p:nvSpPr>
          <p:cNvPr id="2" name="Title 1"/>
          <p:cNvSpPr>
            <a:spLocks noGrp="1"/>
          </p:cNvSpPr>
          <p:nvPr>
            <p:ph type="title"/>
          </p:nvPr>
        </p:nvSpPr>
        <p:spPr>
          <a:xfrm>
            <a:off x="407988" y="1709739"/>
            <a:ext cx="11376025" cy="2852737"/>
          </a:xfrm>
        </p:spPr>
        <p:txBody>
          <a:bodyPr anchor="b"/>
          <a:lstStyle>
            <a:lvl1pPr>
              <a:defRPr sz="5000"/>
            </a:lvl1pPr>
          </a:lstStyle>
          <a:p>
            <a:r>
              <a:rPr lang="en-US"/>
              <a:t>Click to edit Master title style</a:t>
            </a:r>
            <a:endParaRPr lang="en-US" dirty="0"/>
          </a:p>
        </p:txBody>
      </p:sp>
      <p:sp>
        <p:nvSpPr>
          <p:cNvPr id="3" name="Text Placeholder 2"/>
          <p:cNvSpPr>
            <a:spLocks noGrp="1"/>
          </p:cNvSpPr>
          <p:nvPr>
            <p:ph type="body" idx="1"/>
          </p:nvPr>
        </p:nvSpPr>
        <p:spPr>
          <a:xfrm>
            <a:off x="407987" y="4589464"/>
            <a:ext cx="11376026" cy="1500187"/>
          </a:xfrm>
        </p:spPr>
        <p:txBody>
          <a:bodyPr/>
          <a:lstStyle>
            <a:lvl1pPr marL="0" indent="0">
              <a:buNone/>
              <a:defRPr sz="2400">
                <a:solidFill>
                  <a:schemeClr val="accent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7" name="Date Placeholder 6">
            <a:extLst>
              <a:ext uri="{FF2B5EF4-FFF2-40B4-BE49-F238E27FC236}">
                <a16:creationId xmlns:a16="http://schemas.microsoft.com/office/drawing/2014/main" id="{33FFEBF6-CE90-CC4E-8695-4D9E4AF1C9F7}"/>
              </a:ext>
            </a:extLst>
          </p:cNvPr>
          <p:cNvSpPr>
            <a:spLocks noGrp="1"/>
          </p:cNvSpPr>
          <p:nvPr>
            <p:ph type="dt" sz="half" idx="10"/>
          </p:nvPr>
        </p:nvSpPr>
        <p:spPr>
          <a:xfrm>
            <a:off x="3485228" y="6350852"/>
            <a:ext cx="631160" cy="365125"/>
          </a:xfrm>
          <a:prstGeom prst="rect">
            <a:avLst/>
          </a:prstGeom>
        </p:spPr>
        <p:txBody>
          <a:bodyPr/>
          <a:lstStyle/>
          <a:p>
            <a:r>
              <a:rPr lang="en-US"/>
              <a:t>22/03/2021</a:t>
            </a:r>
            <a:endParaRPr lang="en-US" dirty="0"/>
          </a:p>
        </p:txBody>
      </p:sp>
      <p:sp>
        <p:nvSpPr>
          <p:cNvPr id="8" name="Footer Placeholder 7">
            <a:extLst>
              <a:ext uri="{FF2B5EF4-FFF2-40B4-BE49-F238E27FC236}">
                <a16:creationId xmlns:a16="http://schemas.microsoft.com/office/drawing/2014/main" id="{106BCDCA-F2B2-9249-AB85-06169E64A567}"/>
              </a:ext>
            </a:extLst>
          </p:cNvPr>
          <p:cNvSpPr>
            <a:spLocks noGrp="1"/>
          </p:cNvSpPr>
          <p:nvPr>
            <p:ph type="ftr" sz="quarter" idx="11"/>
          </p:nvPr>
        </p:nvSpPr>
        <p:spPr>
          <a:xfrm>
            <a:off x="4259263" y="6356351"/>
            <a:ext cx="6572221" cy="365125"/>
          </a:xfrm>
          <a:prstGeom prst="rect">
            <a:avLst/>
          </a:prstGeom>
        </p:spPr>
        <p:txBody>
          <a:bodyPr/>
          <a:lstStyle/>
          <a:p>
            <a:r>
              <a:rPr lang="en-GB"/>
              <a:t>Michael Benedikt | Deliverables and timeline of the FCC Feasibility Study</a:t>
            </a:r>
            <a:endParaRPr lang="en-US" dirty="0"/>
          </a:p>
        </p:txBody>
      </p:sp>
      <p:sp>
        <p:nvSpPr>
          <p:cNvPr id="9" name="Slide Number Placeholder 8">
            <a:extLst>
              <a:ext uri="{FF2B5EF4-FFF2-40B4-BE49-F238E27FC236}">
                <a16:creationId xmlns:a16="http://schemas.microsoft.com/office/drawing/2014/main" id="{46B4A1B0-EF49-4F43-ACA9-496419739709}"/>
              </a:ext>
            </a:extLst>
          </p:cNvPr>
          <p:cNvSpPr>
            <a:spLocks noGrp="1"/>
          </p:cNvSpPr>
          <p:nvPr>
            <p:ph type="sldNum" sz="quarter" idx="12"/>
          </p:nvPr>
        </p:nvSpPr>
        <p:spPr>
          <a:xfrm>
            <a:off x="11107546" y="6356351"/>
            <a:ext cx="681254" cy="365125"/>
          </a:xfrm>
          <a:prstGeom prst="rect">
            <a:avLst/>
          </a:prstGeom>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842137437"/>
      </p:ext>
    </p:extLst>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type="titleOnly" preserve="1">
  <p:cSld name="Title Only  ">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6" name="Date Placeholder 5">
            <a:extLst>
              <a:ext uri="{FF2B5EF4-FFF2-40B4-BE49-F238E27FC236}">
                <a16:creationId xmlns:a16="http://schemas.microsoft.com/office/drawing/2014/main" id="{2F8F7083-D188-D543-8008-F25F138E955C}"/>
              </a:ext>
            </a:extLst>
          </p:cNvPr>
          <p:cNvSpPr>
            <a:spLocks noGrp="1"/>
          </p:cNvSpPr>
          <p:nvPr>
            <p:ph type="dt" sz="half" idx="10"/>
          </p:nvPr>
        </p:nvSpPr>
        <p:spPr>
          <a:xfrm>
            <a:off x="3485228" y="6350852"/>
            <a:ext cx="631160" cy="365125"/>
          </a:xfrm>
          <a:prstGeom prst="rect">
            <a:avLst/>
          </a:prstGeom>
        </p:spPr>
        <p:txBody>
          <a:bodyPr/>
          <a:lstStyle/>
          <a:p>
            <a:r>
              <a:rPr lang="en-US"/>
              <a:t>22/03/2021</a:t>
            </a:r>
            <a:endParaRPr lang="en-US" dirty="0"/>
          </a:p>
        </p:txBody>
      </p:sp>
      <p:sp>
        <p:nvSpPr>
          <p:cNvPr id="7" name="Footer Placeholder 6">
            <a:extLst>
              <a:ext uri="{FF2B5EF4-FFF2-40B4-BE49-F238E27FC236}">
                <a16:creationId xmlns:a16="http://schemas.microsoft.com/office/drawing/2014/main" id="{DA980EB7-C2CB-9D4D-8C5E-3EB093178EB7}"/>
              </a:ext>
            </a:extLst>
          </p:cNvPr>
          <p:cNvSpPr>
            <a:spLocks noGrp="1"/>
          </p:cNvSpPr>
          <p:nvPr>
            <p:ph type="ftr" sz="quarter" idx="11"/>
          </p:nvPr>
        </p:nvSpPr>
        <p:spPr>
          <a:xfrm>
            <a:off x="4259263" y="6356351"/>
            <a:ext cx="6572221" cy="365125"/>
          </a:xfrm>
          <a:prstGeom prst="rect">
            <a:avLst/>
          </a:prstGeom>
        </p:spPr>
        <p:txBody>
          <a:bodyPr/>
          <a:lstStyle/>
          <a:p>
            <a:r>
              <a:rPr lang="en-GB"/>
              <a:t>Michael Benedikt | Deliverables and timeline of the FCC Feasibility Study</a:t>
            </a:r>
            <a:endParaRPr lang="en-US" dirty="0"/>
          </a:p>
        </p:txBody>
      </p:sp>
      <p:sp>
        <p:nvSpPr>
          <p:cNvPr id="8" name="Slide Number Placeholder 7">
            <a:extLst>
              <a:ext uri="{FF2B5EF4-FFF2-40B4-BE49-F238E27FC236}">
                <a16:creationId xmlns:a16="http://schemas.microsoft.com/office/drawing/2014/main" id="{2F74050C-1801-2345-9DC3-F06B163A28D3}"/>
              </a:ext>
            </a:extLst>
          </p:cNvPr>
          <p:cNvSpPr>
            <a:spLocks noGrp="1"/>
          </p:cNvSpPr>
          <p:nvPr>
            <p:ph type="sldNum" sz="quarter" idx="12"/>
          </p:nvPr>
        </p:nvSpPr>
        <p:spPr>
          <a:xfrm>
            <a:off x="11107546" y="6356351"/>
            <a:ext cx="681254" cy="365125"/>
          </a:xfrm>
          <a:prstGeom prst="rect">
            <a:avLst/>
          </a:prstGeom>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45875507"/>
      </p:ext>
    </p:extLst>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1F763763-5414-8544-AF6D-F8D5C9B1117C}"/>
              </a:ext>
            </a:extLst>
          </p:cNvPr>
          <p:cNvSpPr>
            <a:spLocks noGrp="1"/>
          </p:cNvSpPr>
          <p:nvPr>
            <p:ph type="dt" sz="half" idx="10"/>
          </p:nvPr>
        </p:nvSpPr>
        <p:spPr>
          <a:xfrm>
            <a:off x="3485228" y="6350852"/>
            <a:ext cx="631160" cy="365125"/>
          </a:xfrm>
          <a:prstGeom prst="rect">
            <a:avLst/>
          </a:prstGeom>
        </p:spPr>
        <p:txBody>
          <a:bodyPr/>
          <a:lstStyle/>
          <a:p>
            <a:r>
              <a:rPr lang="en-US"/>
              <a:t>22/03/2021</a:t>
            </a:r>
            <a:endParaRPr lang="en-US" dirty="0"/>
          </a:p>
        </p:txBody>
      </p:sp>
      <p:sp>
        <p:nvSpPr>
          <p:cNvPr id="6" name="Footer Placeholder 5">
            <a:extLst>
              <a:ext uri="{FF2B5EF4-FFF2-40B4-BE49-F238E27FC236}">
                <a16:creationId xmlns:a16="http://schemas.microsoft.com/office/drawing/2014/main" id="{7618A5D0-906E-0046-B0F3-96283308CD40}"/>
              </a:ext>
            </a:extLst>
          </p:cNvPr>
          <p:cNvSpPr>
            <a:spLocks noGrp="1"/>
          </p:cNvSpPr>
          <p:nvPr>
            <p:ph type="ftr" sz="quarter" idx="11"/>
          </p:nvPr>
        </p:nvSpPr>
        <p:spPr>
          <a:xfrm>
            <a:off x="4259263" y="6356351"/>
            <a:ext cx="6572221" cy="365125"/>
          </a:xfrm>
          <a:prstGeom prst="rect">
            <a:avLst/>
          </a:prstGeom>
        </p:spPr>
        <p:txBody>
          <a:bodyPr/>
          <a:lstStyle/>
          <a:p>
            <a:r>
              <a:rPr lang="en-GB"/>
              <a:t>Michael Benedikt | Deliverables and timeline of the FCC Feasibility Study</a:t>
            </a:r>
            <a:endParaRPr lang="en-US" dirty="0"/>
          </a:p>
        </p:txBody>
      </p:sp>
      <p:sp>
        <p:nvSpPr>
          <p:cNvPr id="7" name="Slide Number Placeholder 6">
            <a:extLst>
              <a:ext uri="{FF2B5EF4-FFF2-40B4-BE49-F238E27FC236}">
                <a16:creationId xmlns:a16="http://schemas.microsoft.com/office/drawing/2014/main" id="{414B140E-F283-BD43-9D8C-905BDA421CF5}"/>
              </a:ext>
            </a:extLst>
          </p:cNvPr>
          <p:cNvSpPr>
            <a:spLocks noGrp="1"/>
          </p:cNvSpPr>
          <p:nvPr>
            <p:ph type="sldNum" sz="quarter" idx="12"/>
          </p:nvPr>
        </p:nvSpPr>
        <p:spPr>
          <a:xfrm>
            <a:off x="11107546" y="6356351"/>
            <a:ext cx="681254" cy="365125"/>
          </a:xfrm>
          <a:prstGeom prst="rect">
            <a:avLst/>
          </a:prstGeom>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3037573361"/>
      </p:ext>
    </p:extLst>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showMasterSp="0" type="blank" preserve="1">
  <p:cSld name="Last slide">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33059AC4-96B9-704B-82C7-32D5BEFF3254}"/>
              </a:ext>
            </a:extLst>
          </p:cNvPr>
          <p:cNvSpPr txBox="1"/>
          <p:nvPr userDrawn="1"/>
        </p:nvSpPr>
        <p:spPr>
          <a:xfrm>
            <a:off x="407988" y="6196407"/>
            <a:ext cx="11376025" cy="646331"/>
          </a:xfrm>
          <a:prstGeom prst="rect">
            <a:avLst/>
          </a:prstGeom>
          <a:noFill/>
        </p:spPr>
        <p:txBody>
          <a:bodyPr wrap="square" rtlCol="0">
            <a:spAutoFit/>
          </a:bodyPr>
          <a:lstStyle/>
          <a:p>
            <a:pPr algn="ctr"/>
            <a:r>
              <a:rPr kumimoji="0" lang="fr-CH" sz="3600" dirty="0" err="1"/>
              <a:t>home.cern</a:t>
            </a:r>
            <a:endParaRPr lang="en-US" sz="3600" dirty="0"/>
          </a:p>
        </p:txBody>
      </p:sp>
      <p:pic>
        <p:nvPicPr>
          <p:cNvPr id="5" name="Picture 4">
            <a:extLst>
              <a:ext uri="{FF2B5EF4-FFF2-40B4-BE49-F238E27FC236}">
                <a16:creationId xmlns:a16="http://schemas.microsoft.com/office/drawing/2014/main" id="{155196E8-CA32-8449-8B2F-F83D475BC17D}"/>
              </a:ext>
            </a:extLst>
          </p:cNvPr>
          <p:cNvPicPr>
            <a:picLocks noChangeAspect="1"/>
          </p:cNvPicPr>
          <p:nvPr userDrawn="1"/>
        </p:nvPicPr>
        <p:blipFill>
          <a:blip r:embed="rId2"/>
          <a:stretch>
            <a:fillRect/>
          </a:stretch>
        </p:blipFill>
        <p:spPr>
          <a:xfrm>
            <a:off x="5231904" y="2244864"/>
            <a:ext cx="1728192" cy="1728192"/>
          </a:xfrm>
          <a:prstGeom prst="rect">
            <a:avLst/>
          </a:prstGeom>
        </p:spPr>
      </p:pic>
    </p:spTree>
    <p:extLst>
      <p:ext uri="{BB962C8B-B14F-4D97-AF65-F5344CB8AC3E}">
        <p14:creationId xmlns:p14="http://schemas.microsoft.com/office/powerpoint/2010/main" val="2051712254"/>
      </p:ext>
    </p:extLst>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type="obj">
  <p:cSld name="1_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lgn="l">
              <a:defRPr/>
            </a:lvl1pPr>
          </a:lstStyle>
          <a:p>
            <a:r>
              <a:rPr kumimoji="0" lang="fr-CH"/>
              <a:t>Click to edit Master title style</a:t>
            </a:r>
            <a:endParaRPr kumimoji="0" lang="en-US"/>
          </a:p>
        </p:txBody>
      </p:sp>
      <p:sp>
        <p:nvSpPr>
          <p:cNvPr id="3" name="Espace réservé du contenu 2"/>
          <p:cNvSpPr>
            <a:spLocks noGrp="1"/>
          </p:cNvSpPr>
          <p:nvPr>
            <p:ph idx="1"/>
          </p:nvPr>
        </p:nvSpPr>
        <p:spPr/>
        <p:txBody>
          <a:bodyPr/>
          <a:lstStyle/>
          <a:p>
            <a:pPr lvl="0" eaLnBrk="1" latinLnBrk="0" hangingPunct="1"/>
            <a:r>
              <a:rPr lang="fr-CH"/>
              <a:t>Click to edit Master text styles</a:t>
            </a:r>
          </a:p>
          <a:p>
            <a:pPr lvl="1" eaLnBrk="1" latinLnBrk="0" hangingPunct="1"/>
            <a:r>
              <a:rPr lang="fr-CH"/>
              <a:t>Second level</a:t>
            </a:r>
          </a:p>
          <a:p>
            <a:pPr lvl="2" eaLnBrk="1" latinLnBrk="0" hangingPunct="1"/>
            <a:r>
              <a:rPr lang="fr-CH"/>
              <a:t>Third level</a:t>
            </a:r>
          </a:p>
          <a:p>
            <a:pPr lvl="3" eaLnBrk="1" latinLnBrk="0" hangingPunct="1"/>
            <a:r>
              <a:rPr lang="fr-CH"/>
              <a:t>Fourth level</a:t>
            </a:r>
          </a:p>
          <a:p>
            <a:pPr lvl="4" eaLnBrk="1" latinLnBrk="0" hangingPunct="1"/>
            <a:r>
              <a:rPr lang="fr-CH"/>
              <a:t>Fifth level</a:t>
            </a:r>
            <a:endParaRPr kumimoji="0" lang="en-US" dirty="0"/>
          </a:p>
        </p:txBody>
      </p:sp>
      <p:sp>
        <p:nvSpPr>
          <p:cNvPr id="10" name="Date Placeholder 1"/>
          <p:cNvSpPr>
            <a:spLocks noGrp="1"/>
          </p:cNvSpPr>
          <p:nvPr>
            <p:ph type="dt" sz="half" idx="2"/>
          </p:nvPr>
        </p:nvSpPr>
        <p:spPr>
          <a:xfrm>
            <a:off x="3349515" y="6258663"/>
            <a:ext cx="1154753" cy="365125"/>
          </a:xfrm>
          <a:prstGeom prst="rect">
            <a:avLst/>
          </a:prstGeom>
        </p:spPr>
        <p:txBody>
          <a:bodyPr vert="horz" lIns="91440" tIns="45720" rIns="91440" bIns="45720" rtlCol="0" anchor="ctr"/>
          <a:lstStyle>
            <a:lvl1pPr algn="l">
              <a:defRPr sz="1067">
                <a:solidFill>
                  <a:schemeClr val="tx1">
                    <a:tint val="75000"/>
                  </a:schemeClr>
                </a:solidFill>
              </a:defRPr>
            </a:lvl1pPr>
          </a:lstStyle>
          <a:p>
            <a:r>
              <a:rPr lang="en-US"/>
              <a:t>22/03/2021</a:t>
            </a:r>
            <a:endParaRPr lang="en-US" dirty="0"/>
          </a:p>
        </p:txBody>
      </p:sp>
      <p:sp>
        <p:nvSpPr>
          <p:cNvPr id="11" name="Footer Placeholder 2"/>
          <p:cNvSpPr>
            <a:spLocks noGrp="1"/>
          </p:cNvSpPr>
          <p:nvPr>
            <p:ph type="ftr" sz="quarter" idx="3"/>
          </p:nvPr>
        </p:nvSpPr>
        <p:spPr>
          <a:xfrm>
            <a:off x="4666675" y="6258663"/>
            <a:ext cx="3860800" cy="365125"/>
          </a:xfrm>
          <a:prstGeom prst="rect">
            <a:avLst/>
          </a:prstGeom>
        </p:spPr>
        <p:txBody>
          <a:bodyPr vert="horz" lIns="91440" tIns="45720" rIns="91440" bIns="45720" rtlCol="0" anchor="ctr"/>
          <a:lstStyle>
            <a:lvl1pPr algn="l">
              <a:defRPr sz="1067">
                <a:solidFill>
                  <a:schemeClr val="tx1">
                    <a:tint val="75000"/>
                  </a:schemeClr>
                </a:solidFill>
              </a:defRPr>
            </a:lvl1pPr>
          </a:lstStyle>
          <a:p>
            <a:r>
              <a:rPr lang="en-GB"/>
              <a:t>Michael Benedikt | Deliverables and timeline of the FCC Feasibility Study</a:t>
            </a:r>
            <a:endParaRPr lang="en-US" dirty="0"/>
          </a:p>
        </p:txBody>
      </p:sp>
      <p:sp>
        <p:nvSpPr>
          <p:cNvPr id="12" name="Slide Number Placeholder 3"/>
          <p:cNvSpPr>
            <a:spLocks noGrp="1"/>
          </p:cNvSpPr>
          <p:nvPr>
            <p:ph type="sldNum" sz="quarter" idx="4"/>
          </p:nvPr>
        </p:nvSpPr>
        <p:spPr>
          <a:xfrm>
            <a:off x="11354103" y="6258663"/>
            <a:ext cx="668565" cy="365125"/>
          </a:xfrm>
          <a:prstGeom prst="rect">
            <a:avLst/>
          </a:prstGeom>
        </p:spPr>
        <p:txBody>
          <a:bodyPr vert="horz" lIns="91440" tIns="45720" rIns="91440" bIns="45720" rtlCol="0" anchor="ctr"/>
          <a:lstStyle>
            <a:lvl1pPr algn="r">
              <a:defRPr sz="1600">
                <a:solidFill>
                  <a:schemeClr val="tx1">
                    <a:tint val="75000"/>
                  </a:schemeClr>
                </a:solidFill>
              </a:defRPr>
            </a:lvl1pPr>
          </a:lstStyle>
          <a:p>
            <a:fld id="{17918391-D411-FE40-AAD7-861AE5233E0E}" type="slidenum">
              <a:rPr lang="en-US" smtClean="0"/>
              <a:pPr/>
              <a:t>‹#›</a:t>
            </a:fld>
            <a:endParaRPr lang="en-US" dirty="0"/>
          </a:p>
        </p:txBody>
      </p:sp>
    </p:spTree>
    <p:extLst>
      <p:ext uri="{BB962C8B-B14F-4D97-AF65-F5344CB8AC3E}">
        <p14:creationId xmlns:p14="http://schemas.microsoft.com/office/powerpoint/2010/main" val="1834778660"/>
      </p:ext>
    </p:extLst>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userDrawn="1">
  <p:cSld name="Table of conten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11107546" y="6356351"/>
            <a:ext cx="681254" cy="365125"/>
          </a:xfrm>
          <a:prstGeom prst="rect">
            <a:avLst/>
          </a:prstGeom>
        </p:spPr>
        <p:txBody>
          <a:bodyPr/>
          <a:lstStyle/>
          <a:p>
            <a:fld id="{88A1DFE4-5FC5-43BD-BB7E-75EAD82B965F}" type="slidenum">
              <a:rPr lang="en-US" noProof="0" smtClean="0"/>
              <a:pPr/>
              <a:t>‹#›</a:t>
            </a:fld>
            <a:endParaRPr lang="en-US" noProof="0" dirty="0"/>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590400" y="1872000"/>
            <a:ext cx="5364000" cy="4118400"/>
          </a:xfrm>
        </p:spPr>
        <p:txBody>
          <a:bodyPr/>
          <a:lstStyle>
            <a:lvl1pPr>
              <a:spcBef>
                <a:spcPts val="1851"/>
              </a:spcBef>
              <a:defRPr sz="1867" b="1"/>
            </a:lvl1pPr>
            <a:lvl2pPr marL="629984" indent="0">
              <a:buNone/>
              <a:tabLst>
                <a:tab pos="5273868" algn="r"/>
              </a:tabLst>
              <a:defRPr/>
            </a:lvl2pPr>
            <a:lvl3pPr marL="1493963" indent="0">
              <a:buFont typeface="Arial" panose="020B0604020202020204" pitchFamily="34" charset="0"/>
              <a:buNone/>
              <a:tabLst>
                <a:tab pos="5273868" algn="r"/>
              </a:tabLst>
              <a:defRPr/>
            </a:lvl3pPr>
            <a:lvl4pPr marL="1493963" indent="0">
              <a:buFont typeface="Arial" panose="020B0604020202020204" pitchFamily="34" charset="0"/>
              <a:buNone/>
              <a:tabLst>
                <a:tab pos="5273868" algn="r"/>
              </a:tabLst>
              <a:defRPr/>
            </a:lvl4pPr>
            <a:lvl5pPr marL="1493963" indent="0">
              <a:buFont typeface="Arial" panose="020B0604020202020204" pitchFamily="34" charset="0"/>
              <a:buNone/>
              <a:tabLst>
                <a:tab pos="5273868"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12" name="Textplatzhalter 8">
            <a:extLst>
              <a:ext uri="{FF2B5EF4-FFF2-40B4-BE49-F238E27FC236}">
                <a16:creationId xmlns:a16="http://schemas.microsoft.com/office/drawing/2014/main" id="{E69F34A5-EA9B-4A0A-A8FB-63CF2456D5B6}"/>
              </a:ext>
            </a:extLst>
          </p:cNvPr>
          <p:cNvSpPr>
            <a:spLocks noGrp="1"/>
          </p:cNvSpPr>
          <p:nvPr>
            <p:ph type="body" sz="quarter" idx="13" hasCustomPrompt="1"/>
          </p:nvPr>
        </p:nvSpPr>
        <p:spPr>
          <a:xfrm>
            <a:off x="6249600" y="1872000"/>
            <a:ext cx="5364000" cy="4118400"/>
          </a:xfrm>
        </p:spPr>
        <p:txBody>
          <a:bodyPr/>
          <a:lstStyle>
            <a:lvl1pPr>
              <a:spcBef>
                <a:spcPts val="1851"/>
              </a:spcBef>
              <a:defRPr sz="1867" b="1"/>
            </a:lvl1pPr>
            <a:lvl2pPr marL="629984" indent="0">
              <a:buNone/>
              <a:tabLst>
                <a:tab pos="5273868" algn="r"/>
              </a:tabLst>
              <a:defRPr/>
            </a:lvl2pPr>
            <a:lvl3pPr marL="1493963" indent="0">
              <a:buFont typeface="Arial" panose="020B0604020202020204" pitchFamily="34" charset="0"/>
              <a:buNone/>
              <a:tabLst>
                <a:tab pos="5273868" algn="r"/>
              </a:tabLst>
              <a:defRPr/>
            </a:lvl3pPr>
            <a:lvl4pPr marL="1493963" indent="0">
              <a:buFont typeface="Arial" panose="020B0604020202020204" pitchFamily="34" charset="0"/>
              <a:buNone/>
              <a:tabLst>
                <a:tab pos="5273868" algn="r"/>
              </a:tabLst>
              <a:defRPr/>
            </a:lvl4pPr>
            <a:lvl5pPr marL="1493963" indent="0">
              <a:buFont typeface="Arial" panose="020B0604020202020204" pitchFamily="34" charset="0"/>
              <a:buNone/>
              <a:tabLst>
                <a:tab pos="5273868"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4" name="Titel 3">
            <a:extLst>
              <a:ext uri="{FF2B5EF4-FFF2-40B4-BE49-F238E27FC236}">
                <a16:creationId xmlns:a16="http://schemas.microsoft.com/office/drawing/2014/main" id="{24C33D56-EDA7-4D6B-80CE-52842ECCEC5A}"/>
              </a:ext>
            </a:extLst>
          </p:cNvPr>
          <p:cNvSpPr>
            <a:spLocks noGrp="1"/>
          </p:cNvSpPr>
          <p:nvPr>
            <p:ph type="title" hasCustomPrompt="1"/>
          </p:nvPr>
        </p:nvSpPr>
        <p:spPr>
          <a:xfrm>
            <a:off x="590400" y="770400"/>
            <a:ext cx="11017800" cy="1072088"/>
          </a:xfrm>
          <a:prstGeom prst="rect">
            <a:avLst/>
          </a:prstGeom>
        </p:spPr>
        <p:txBody>
          <a:bodyPr/>
          <a:lstStyle>
            <a:lvl1pPr>
              <a:defRPr/>
            </a:lvl1pPr>
          </a:lstStyle>
          <a:p>
            <a:r>
              <a:rPr lang="en-US" noProof="0" dirty="0"/>
              <a:t>Add Title</a:t>
            </a:r>
          </a:p>
        </p:txBody>
      </p:sp>
    </p:spTree>
    <p:extLst>
      <p:ext uri="{BB962C8B-B14F-4D97-AF65-F5344CB8AC3E}">
        <p14:creationId xmlns:p14="http://schemas.microsoft.com/office/powerpoint/2010/main" val="128928569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10.xml.rels><?xml version="1.0" encoding="UTF-8" standalone="yes"?>
<Relationships xmlns="http://schemas.openxmlformats.org/package/2006/relationships"><Relationship Id="rId8" Type="http://schemas.openxmlformats.org/officeDocument/2006/relationships/image" Target="../media/image5.emf"/><Relationship Id="rId3" Type="http://schemas.openxmlformats.org/officeDocument/2006/relationships/slideLayout" Target="../slideLayouts/slideLayout116.xml"/><Relationship Id="rId7" Type="http://schemas.openxmlformats.org/officeDocument/2006/relationships/theme" Target="../theme/theme10.xml"/><Relationship Id="rId2" Type="http://schemas.openxmlformats.org/officeDocument/2006/relationships/slideLayout" Target="../slideLayouts/slideLayout115.xml"/><Relationship Id="rId1" Type="http://schemas.openxmlformats.org/officeDocument/2006/relationships/slideLayout" Target="../slideLayouts/slideLayout114.xml"/><Relationship Id="rId6" Type="http://schemas.openxmlformats.org/officeDocument/2006/relationships/slideLayout" Target="../slideLayouts/slideLayout119.xml"/><Relationship Id="rId5" Type="http://schemas.openxmlformats.org/officeDocument/2006/relationships/slideLayout" Target="../slideLayouts/slideLayout118.xml"/><Relationship Id="rId4" Type="http://schemas.openxmlformats.org/officeDocument/2006/relationships/slideLayout" Target="../slideLayouts/slideLayout117.xml"/></Relationships>
</file>

<file path=ppt/slideMasters/_rels/slideMaster11.xml.rels><?xml version="1.0" encoding="UTF-8" standalone="yes"?>
<Relationships xmlns="http://schemas.openxmlformats.org/package/2006/relationships"><Relationship Id="rId8" Type="http://schemas.openxmlformats.org/officeDocument/2006/relationships/slideLayout" Target="../slideLayouts/slideLayout127.xml"/><Relationship Id="rId13" Type="http://schemas.openxmlformats.org/officeDocument/2006/relationships/theme" Target="../theme/theme11.xml"/><Relationship Id="rId3" Type="http://schemas.openxmlformats.org/officeDocument/2006/relationships/slideLayout" Target="../slideLayouts/slideLayout122.xml"/><Relationship Id="rId7" Type="http://schemas.openxmlformats.org/officeDocument/2006/relationships/slideLayout" Target="../slideLayouts/slideLayout126.xml"/><Relationship Id="rId12" Type="http://schemas.openxmlformats.org/officeDocument/2006/relationships/slideLayout" Target="../slideLayouts/slideLayout131.xml"/><Relationship Id="rId2" Type="http://schemas.openxmlformats.org/officeDocument/2006/relationships/slideLayout" Target="../slideLayouts/slideLayout121.xml"/><Relationship Id="rId1" Type="http://schemas.openxmlformats.org/officeDocument/2006/relationships/slideLayout" Target="../slideLayouts/slideLayout120.xml"/><Relationship Id="rId6" Type="http://schemas.openxmlformats.org/officeDocument/2006/relationships/slideLayout" Target="../slideLayouts/slideLayout125.xml"/><Relationship Id="rId11" Type="http://schemas.openxmlformats.org/officeDocument/2006/relationships/slideLayout" Target="../slideLayouts/slideLayout130.xml"/><Relationship Id="rId5" Type="http://schemas.openxmlformats.org/officeDocument/2006/relationships/slideLayout" Target="../slideLayouts/slideLayout124.xml"/><Relationship Id="rId10" Type="http://schemas.openxmlformats.org/officeDocument/2006/relationships/slideLayout" Target="../slideLayouts/slideLayout129.xml"/><Relationship Id="rId4" Type="http://schemas.openxmlformats.org/officeDocument/2006/relationships/slideLayout" Target="../slideLayouts/slideLayout123.xml"/><Relationship Id="rId9" Type="http://schemas.openxmlformats.org/officeDocument/2006/relationships/slideLayout" Target="../slideLayouts/slideLayout128.xml"/></Relationships>
</file>

<file path=ppt/slideMasters/_rels/slideMaster12.xml.rels><?xml version="1.0" encoding="UTF-8" standalone="yes"?>
<Relationships xmlns="http://schemas.openxmlformats.org/package/2006/relationships"><Relationship Id="rId8" Type="http://schemas.openxmlformats.org/officeDocument/2006/relationships/slideLayout" Target="../slideLayouts/slideLayout139.xml"/><Relationship Id="rId13" Type="http://schemas.openxmlformats.org/officeDocument/2006/relationships/slideLayout" Target="../slideLayouts/slideLayout144.xml"/><Relationship Id="rId3" Type="http://schemas.openxmlformats.org/officeDocument/2006/relationships/slideLayout" Target="../slideLayouts/slideLayout134.xml"/><Relationship Id="rId7" Type="http://schemas.openxmlformats.org/officeDocument/2006/relationships/slideLayout" Target="../slideLayouts/slideLayout138.xml"/><Relationship Id="rId12" Type="http://schemas.openxmlformats.org/officeDocument/2006/relationships/slideLayout" Target="../slideLayouts/slideLayout143.xml"/><Relationship Id="rId2" Type="http://schemas.openxmlformats.org/officeDocument/2006/relationships/slideLayout" Target="../slideLayouts/slideLayout133.xml"/><Relationship Id="rId1" Type="http://schemas.openxmlformats.org/officeDocument/2006/relationships/slideLayout" Target="../slideLayouts/slideLayout132.xml"/><Relationship Id="rId6" Type="http://schemas.openxmlformats.org/officeDocument/2006/relationships/slideLayout" Target="../slideLayouts/slideLayout137.xml"/><Relationship Id="rId11" Type="http://schemas.openxmlformats.org/officeDocument/2006/relationships/slideLayout" Target="../slideLayouts/slideLayout142.xml"/><Relationship Id="rId5" Type="http://schemas.openxmlformats.org/officeDocument/2006/relationships/slideLayout" Target="../slideLayouts/slideLayout136.xml"/><Relationship Id="rId15" Type="http://schemas.openxmlformats.org/officeDocument/2006/relationships/theme" Target="../theme/theme12.xml"/><Relationship Id="rId10" Type="http://schemas.openxmlformats.org/officeDocument/2006/relationships/slideLayout" Target="../slideLayouts/slideLayout141.xml"/><Relationship Id="rId4" Type="http://schemas.openxmlformats.org/officeDocument/2006/relationships/slideLayout" Target="../slideLayouts/slideLayout135.xml"/><Relationship Id="rId9" Type="http://schemas.openxmlformats.org/officeDocument/2006/relationships/slideLayout" Target="../slideLayouts/slideLayout140.xml"/><Relationship Id="rId14" Type="http://schemas.openxmlformats.org/officeDocument/2006/relationships/slideLayout" Target="../slideLayouts/slideLayout145.xml"/></Relationships>
</file>

<file path=ppt/slideMasters/_rels/slideMaster13.xml.rels><?xml version="1.0" encoding="UTF-8" standalone="yes"?>
<Relationships xmlns="http://schemas.openxmlformats.org/package/2006/relationships"><Relationship Id="rId8" Type="http://schemas.openxmlformats.org/officeDocument/2006/relationships/slideLayout" Target="../slideLayouts/slideLayout153.xml"/><Relationship Id="rId13" Type="http://schemas.openxmlformats.org/officeDocument/2006/relationships/image" Target="../media/image7.png"/><Relationship Id="rId3" Type="http://schemas.openxmlformats.org/officeDocument/2006/relationships/slideLayout" Target="../slideLayouts/slideLayout148.xml"/><Relationship Id="rId7" Type="http://schemas.openxmlformats.org/officeDocument/2006/relationships/slideLayout" Target="../slideLayouts/slideLayout152.xml"/><Relationship Id="rId12" Type="http://schemas.openxmlformats.org/officeDocument/2006/relationships/theme" Target="../theme/theme13.xml"/><Relationship Id="rId2" Type="http://schemas.openxmlformats.org/officeDocument/2006/relationships/slideLayout" Target="../slideLayouts/slideLayout147.xml"/><Relationship Id="rId1" Type="http://schemas.openxmlformats.org/officeDocument/2006/relationships/slideLayout" Target="../slideLayouts/slideLayout146.xml"/><Relationship Id="rId6" Type="http://schemas.openxmlformats.org/officeDocument/2006/relationships/slideLayout" Target="../slideLayouts/slideLayout151.xml"/><Relationship Id="rId11" Type="http://schemas.openxmlformats.org/officeDocument/2006/relationships/slideLayout" Target="../slideLayouts/slideLayout156.xml"/><Relationship Id="rId5" Type="http://schemas.openxmlformats.org/officeDocument/2006/relationships/slideLayout" Target="../slideLayouts/slideLayout150.xml"/><Relationship Id="rId10" Type="http://schemas.openxmlformats.org/officeDocument/2006/relationships/slideLayout" Target="../slideLayouts/slideLayout155.xml"/><Relationship Id="rId4" Type="http://schemas.openxmlformats.org/officeDocument/2006/relationships/slideLayout" Target="../slideLayouts/slideLayout149.xml"/><Relationship Id="rId9" Type="http://schemas.openxmlformats.org/officeDocument/2006/relationships/slideLayout" Target="../slideLayouts/slideLayout154.xml"/></Relationships>
</file>

<file path=ppt/slideMasters/_rels/slideMaster14.xml.rels><?xml version="1.0" encoding="UTF-8" standalone="yes"?>
<Relationships xmlns="http://schemas.openxmlformats.org/package/2006/relationships"><Relationship Id="rId8" Type="http://schemas.openxmlformats.org/officeDocument/2006/relationships/slideLayout" Target="../slideLayouts/slideLayout164.xml"/><Relationship Id="rId13" Type="http://schemas.openxmlformats.org/officeDocument/2006/relationships/image" Target="../media/image9.png"/><Relationship Id="rId3" Type="http://schemas.openxmlformats.org/officeDocument/2006/relationships/slideLayout" Target="../slideLayouts/slideLayout159.xml"/><Relationship Id="rId7" Type="http://schemas.openxmlformats.org/officeDocument/2006/relationships/slideLayout" Target="../slideLayouts/slideLayout163.xml"/><Relationship Id="rId12" Type="http://schemas.openxmlformats.org/officeDocument/2006/relationships/theme" Target="../theme/theme14.xml"/><Relationship Id="rId2" Type="http://schemas.openxmlformats.org/officeDocument/2006/relationships/slideLayout" Target="../slideLayouts/slideLayout158.xml"/><Relationship Id="rId1" Type="http://schemas.openxmlformats.org/officeDocument/2006/relationships/slideLayout" Target="../slideLayouts/slideLayout157.xml"/><Relationship Id="rId6" Type="http://schemas.openxmlformats.org/officeDocument/2006/relationships/slideLayout" Target="../slideLayouts/slideLayout162.xml"/><Relationship Id="rId11" Type="http://schemas.openxmlformats.org/officeDocument/2006/relationships/slideLayout" Target="../slideLayouts/slideLayout167.xml"/><Relationship Id="rId5" Type="http://schemas.openxmlformats.org/officeDocument/2006/relationships/slideLayout" Target="../slideLayouts/slideLayout161.xml"/><Relationship Id="rId10" Type="http://schemas.openxmlformats.org/officeDocument/2006/relationships/slideLayout" Target="../slideLayouts/slideLayout166.xml"/><Relationship Id="rId4" Type="http://schemas.openxmlformats.org/officeDocument/2006/relationships/slideLayout" Target="../slideLayouts/slideLayout160.xml"/><Relationship Id="rId9" Type="http://schemas.openxmlformats.org/officeDocument/2006/relationships/slideLayout" Target="../slideLayouts/slideLayout165.xml"/></Relationships>
</file>

<file path=ppt/slideMasters/_rels/slideMaster15.xml.rels><?xml version="1.0" encoding="UTF-8" standalone="yes"?>
<Relationships xmlns="http://schemas.openxmlformats.org/package/2006/relationships"><Relationship Id="rId8" Type="http://schemas.openxmlformats.org/officeDocument/2006/relationships/slideLayout" Target="../slideLayouts/slideLayout175.xml"/><Relationship Id="rId13" Type="http://schemas.openxmlformats.org/officeDocument/2006/relationships/image" Target="../media/image10.png"/><Relationship Id="rId3" Type="http://schemas.openxmlformats.org/officeDocument/2006/relationships/slideLayout" Target="../slideLayouts/slideLayout170.xml"/><Relationship Id="rId7" Type="http://schemas.openxmlformats.org/officeDocument/2006/relationships/slideLayout" Target="../slideLayouts/slideLayout174.xml"/><Relationship Id="rId12" Type="http://schemas.openxmlformats.org/officeDocument/2006/relationships/theme" Target="../theme/theme15.xml"/><Relationship Id="rId2" Type="http://schemas.openxmlformats.org/officeDocument/2006/relationships/slideLayout" Target="../slideLayouts/slideLayout169.xml"/><Relationship Id="rId1" Type="http://schemas.openxmlformats.org/officeDocument/2006/relationships/slideLayout" Target="../slideLayouts/slideLayout168.xml"/><Relationship Id="rId6" Type="http://schemas.openxmlformats.org/officeDocument/2006/relationships/slideLayout" Target="../slideLayouts/slideLayout173.xml"/><Relationship Id="rId11" Type="http://schemas.openxmlformats.org/officeDocument/2006/relationships/slideLayout" Target="../slideLayouts/slideLayout178.xml"/><Relationship Id="rId5" Type="http://schemas.openxmlformats.org/officeDocument/2006/relationships/slideLayout" Target="../slideLayouts/slideLayout172.xml"/><Relationship Id="rId10" Type="http://schemas.openxmlformats.org/officeDocument/2006/relationships/slideLayout" Target="../slideLayouts/slideLayout177.xml"/><Relationship Id="rId4" Type="http://schemas.openxmlformats.org/officeDocument/2006/relationships/slideLayout" Target="../slideLayouts/slideLayout171.xml"/><Relationship Id="rId9" Type="http://schemas.openxmlformats.org/officeDocument/2006/relationships/slideLayout" Target="../slideLayouts/slideLayout176.xml"/><Relationship Id="rId14" Type="http://schemas.openxmlformats.org/officeDocument/2006/relationships/image" Target="../media/image11.png"/></Relationships>
</file>

<file path=ppt/slideMasters/_rels/slideMaster16.xml.rels><?xml version="1.0" encoding="UTF-8" standalone="yes"?>
<Relationships xmlns="http://schemas.openxmlformats.org/package/2006/relationships"><Relationship Id="rId8" Type="http://schemas.openxmlformats.org/officeDocument/2006/relationships/slideLayout" Target="../slideLayouts/slideLayout186.xml"/><Relationship Id="rId13" Type="http://schemas.openxmlformats.org/officeDocument/2006/relationships/image" Target="../media/image9.png"/><Relationship Id="rId3" Type="http://schemas.openxmlformats.org/officeDocument/2006/relationships/slideLayout" Target="../slideLayouts/slideLayout181.xml"/><Relationship Id="rId7" Type="http://schemas.openxmlformats.org/officeDocument/2006/relationships/slideLayout" Target="../slideLayouts/slideLayout185.xml"/><Relationship Id="rId12" Type="http://schemas.openxmlformats.org/officeDocument/2006/relationships/theme" Target="../theme/theme16.xml"/><Relationship Id="rId2" Type="http://schemas.openxmlformats.org/officeDocument/2006/relationships/slideLayout" Target="../slideLayouts/slideLayout180.xml"/><Relationship Id="rId1" Type="http://schemas.openxmlformats.org/officeDocument/2006/relationships/slideLayout" Target="../slideLayouts/slideLayout179.xml"/><Relationship Id="rId6" Type="http://schemas.openxmlformats.org/officeDocument/2006/relationships/slideLayout" Target="../slideLayouts/slideLayout184.xml"/><Relationship Id="rId11" Type="http://schemas.openxmlformats.org/officeDocument/2006/relationships/slideLayout" Target="../slideLayouts/slideLayout189.xml"/><Relationship Id="rId5" Type="http://schemas.openxmlformats.org/officeDocument/2006/relationships/slideLayout" Target="../slideLayouts/slideLayout183.xml"/><Relationship Id="rId10" Type="http://schemas.openxmlformats.org/officeDocument/2006/relationships/slideLayout" Target="../slideLayouts/slideLayout188.xml"/><Relationship Id="rId4" Type="http://schemas.openxmlformats.org/officeDocument/2006/relationships/slideLayout" Target="../slideLayouts/slideLayout182.xml"/><Relationship Id="rId9" Type="http://schemas.openxmlformats.org/officeDocument/2006/relationships/slideLayout" Target="../slideLayouts/slideLayout187.xml"/></Relationships>
</file>

<file path=ppt/slideMasters/_rels/slideMaster17.xml.rels><?xml version="1.0" encoding="UTF-8" standalone="yes"?>
<Relationships xmlns="http://schemas.openxmlformats.org/package/2006/relationships"><Relationship Id="rId8" Type="http://schemas.openxmlformats.org/officeDocument/2006/relationships/theme" Target="../theme/theme17.xml"/><Relationship Id="rId3" Type="http://schemas.openxmlformats.org/officeDocument/2006/relationships/slideLayout" Target="../slideLayouts/slideLayout192.xml"/><Relationship Id="rId7" Type="http://schemas.openxmlformats.org/officeDocument/2006/relationships/slideLayout" Target="../slideLayouts/slideLayout196.xml"/><Relationship Id="rId2" Type="http://schemas.openxmlformats.org/officeDocument/2006/relationships/slideLayout" Target="../slideLayouts/slideLayout191.xml"/><Relationship Id="rId1" Type="http://schemas.openxmlformats.org/officeDocument/2006/relationships/slideLayout" Target="../slideLayouts/slideLayout190.xml"/><Relationship Id="rId6" Type="http://schemas.openxmlformats.org/officeDocument/2006/relationships/slideLayout" Target="../slideLayouts/slideLayout195.xml"/><Relationship Id="rId5" Type="http://schemas.openxmlformats.org/officeDocument/2006/relationships/slideLayout" Target="../slideLayouts/slideLayout194.xml"/><Relationship Id="rId4" Type="http://schemas.openxmlformats.org/officeDocument/2006/relationships/slideLayout" Target="../slideLayouts/slideLayout193.xml"/><Relationship Id="rId9" Type="http://schemas.openxmlformats.org/officeDocument/2006/relationships/image" Target="../media/image5.emf"/></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theme" Target="../theme/theme3.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slideLayout" Target="../slideLayouts/slideLayout34.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2.xml"/><Relationship Id="rId3" Type="http://schemas.openxmlformats.org/officeDocument/2006/relationships/slideLayout" Target="../slideLayouts/slideLayout37.xml"/><Relationship Id="rId7" Type="http://schemas.openxmlformats.org/officeDocument/2006/relationships/slideLayout" Target="../slideLayouts/slideLayout41.xml"/><Relationship Id="rId12" Type="http://schemas.openxmlformats.org/officeDocument/2006/relationships/theme" Target="../theme/theme4.xml"/><Relationship Id="rId2" Type="http://schemas.openxmlformats.org/officeDocument/2006/relationships/slideLayout" Target="../slideLayouts/slideLayout36.xml"/><Relationship Id="rId1" Type="http://schemas.openxmlformats.org/officeDocument/2006/relationships/slideLayout" Target="../slideLayouts/slideLayout35.xml"/><Relationship Id="rId6" Type="http://schemas.openxmlformats.org/officeDocument/2006/relationships/slideLayout" Target="../slideLayouts/slideLayout40.xml"/><Relationship Id="rId11" Type="http://schemas.openxmlformats.org/officeDocument/2006/relationships/slideLayout" Target="../slideLayouts/slideLayout45.xml"/><Relationship Id="rId5" Type="http://schemas.openxmlformats.org/officeDocument/2006/relationships/slideLayout" Target="../slideLayouts/slideLayout39.xml"/><Relationship Id="rId10" Type="http://schemas.openxmlformats.org/officeDocument/2006/relationships/slideLayout" Target="../slideLayouts/slideLayout44.xml"/><Relationship Id="rId4" Type="http://schemas.openxmlformats.org/officeDocument/2006/relationships/slideLayout" Target="../slideLayouts/slideLayout38.xml"/><Relationship Id="rId9" Type="http://schemas.openxmlformats.org/officeDocument/2006/relationships/slideLayout" Target="../slideLayouts/slideLayout43.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3.xml"/><Relationship Id="rId13" Type="http://schemas.openxmlformats.org/officeDocument/2006/relationships/slideLayout" Target="../slideLayouts/slideLayout58.xml"/><Relationship Id="rId18" Type="http://schemas.openxmlformats.org/officeDocument/2006/relationships/slideLayout" Target="../slideLayouts/slideLayout63.xml"/><Relationship Id="rId3" Type="http://schemas.openxmlformats.org/officeDocument/2006/relationships/slideLayout" Target="../slideLayouts/slideLayout48.xml"/><Relationship Id="rId21" Type="http://schemas.openxmlformats.org/officeDocument/2006/relationships/slideLayout" Target="../slideLayouts/slideLayout66.xml"/><Relationship Id="rId7" Type="http://schemas.openxmlformats.org/officeDocument/2006/relationships/slideLayout" Target="../slideLayouts/slideLayout52.xml"/><Relationship Id="rId12" Type="http://schemas.openxmlformats.org/officeDocument/2006/relationships/slideLayout" Target="../slideLayouts/slideLayout57.xml"/><Relationship Id="rId17" Type="http://schemas.openxmlformats.org/officeDocument/2006/relationships/slideLayout" Target="../slideLayouts/slideLayout62.xml"/><Relationship Id="rId25" Type="http://schemas.openxmlformats.org/officeDocument/2006/relationships/image" Target="../media/image1.png"/><Relationship Id="rId2" Type="http://schemas.openxmlformats.org/officeDocument/2006/relationships/slideLayout" Target="../slideLayouts/slideLayout47.xml"/><Relationship Id="rId16" Type="http://schemas.openxmlformats.org/officeDocument/2006/relationships/slideLayout" Target="../slideLayouts/slideLayout61.xml"/><Relationship Id="rId20" Type="http://schemas.openxmlformats.org/officeDocument/2006/relationships/slideLayout" Target="../slideLayouts/slideLayout65.xml"/><Relationship Id="rId1" Type="http://schemas.openxmlformats.org/officeDocument/2006/relationships/slideLayout" Target="../slideLayouts/slideLayout46.xml"/><Relationship Id="rId6" Type="http://schemas.openxmlformats.org/officeDocument/2006/relationships/slideLayout" Target="../slideLayouts/slideLayout51.xml"/><Relationship Id="rId11" Type="http://schemas.openxmlformats.org/officeDocument/2006/relationships/slideLayout" Target="../slideLayouts/slideLayout56.xml"/><Relationship Id="rId24" Type="http://schemas.openxmlformats.org/officeDocument/2006/relationships/theme" Target="../theme/theme5.xml"/><Relationship Id="rId5" Type="http://schemas.openxmlformats.org/officeDocument/2006/relationships/slideLayout" Target="../slideLayouts/slideLayout50.xml"/><Relationship Id="rId15" Type="http://schemas.openxmlformats.org/officeDocument/2006/relationships/slideLayout" Target="../slideLayouts/slideLayout60.xml"/><Relationship Id="rId23" Type="http://schemas.openxmlformats.org/officeDocument/2006/relationships/slideLayout" Target="../slideLayouts/slideLayout68.xml"/><Relationship Id="rId10" Type="http://schemas.openxmlformats.org/officeDocument/2006/relationships/slideLayout" Target="../slideLayouts/slideLayout55.xml"/><Relationship Id="rId19" Type="http://schemas.openxmlformats.org/officeDocument/2006/relationships/slideLayout" Target="../slideLayouts/slideLayout64.xml"/><Relationship Id="rId4" Type="http://schemas.openxmlformats.org/officeDocument/2006/relationships/slideLayout" Target="../slideLayouts/slideLayout49.xml"/><Relationship Id="rId9" Type="http://schemas.openxmlformats.org/officeDocument/2006/relationships/slideLayout" Target="../slideLayouts/slideLayout54.xml"/><Relationship Id="rId14" Type="http://schemas.openxmlformats.org/officeDocument/2006/relationships/slideLayout" Target="../slideLayouts/slideLayout59.xml"/><Relationship Id="rId22" Type="http://schemas.openxmlformats.org/officeDocument/2006/relationships/slideLayout" Target="../slideLayouts/slideLayout67.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76.xml"/><Relationship Id="rId3" Type="http://schemas.openxmlformats.org/officeDocument/2006/relationships/slideLayout" Target="../slideLayouts/slideLayout71.xml"/><Relationship Id="rId7" Type="http://schemas.openxmlformats.org/officeDocument/2006/relationships/slideLayout" Target="../slideLayouts/slideLayout75.xml"/><Relationship Id="rId2" Type="http://schemas.openxmlformats.org/officeDocument/2006/relationships/slideLayout" Target="../slideLayouts/slideLayout70.xml"/><Relationship Id="rId1" Type="http://schemas.openxmlformats.org/officeDocument/2006/relationships/slideLayout" Target="../slideLayouts/slideLayout69.xml"/><Relationship Id="rId6" Type="http://schemas.openxmlformats.org/officeDocument/2006/relationships/slideLayout" Target="../slideLayouts/slideLayout74.xml"/><Relationship Id="rId5" Type="http://schemas.openxmlformats.org/officeDocument/2006/relationships/slideLayout" Target="../slideLayouts/slideLayout73.xml"/><Relationship Id="rId10" Type="http://schemas.openxmlformats.org/officeDocument/2006/relationships/image" Target="../media/image5.emf"/><Relationship Id="rId4" Type="http://schemas.openxmlformats.org/officeDocument/2006/relationships/slideLayout" Target="../slideLayouts/slideLayout72.xml"/><Relationship Id="rId9" Type="http://schemas.openxmlformats.org/officeDocument/2006/relationships/theme" Target="../theme/theme6.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84.xml"/><Relationship Id="rId13" Type="http://schemas.openxmlformats.org/officeDocument/2006/relationships/slideLayout" Target="../slideLayouts/slideLayout89.xml"/><Relationship Id="rId18" Type="http://schemas.openxmlformats.org/officeDocument/2006/relationships/slideLayout" Target="../slideLayouts/slideLayout94.xml"/><Relationship Id="rId26" Type="http://schemas.openxmlformats.org/officeDocument/2006/relationships/slideLayout" Target="../slideLayouts/slideLayout102.xml"/><Relationship Id="rId3" Type="http://schemas.openxmlformats.org/officeDocument/2006/relationships/slideLayout" Target="../slideLayouts/slideLayout79.xml"/><Relationship Id="rId21" Type="http://schemas.openxmlformats.org/officeDocument/2006/relationships/slideLayout" Target="../slideLayouts/slideLayout97.xml"/><Relationship Id="rId7" Type="http://schemas.openxmlformats.org/officeDocument/2006/relationships/slideLayout" Target="../slideLayouts/slideLayout83.xml"/><Relationship Id="rId12" Type="http://schemas.openxmlformats.org/officeDocument/2006/relationships/slideLayout" Target="../slideLayouts/slideLayout88.xml"/><Relationship Id="rId17" Type="http://schemas.openxmlformats.org/officeDocument/2006/relationships/slideLayout" Target="../slideLayouts/slideLayout93.xml"/><Relationship Id="rId25" Type="http://schemas.openxmlformats.org/officeDocument/2006/relationships/slideLayout" Target="../slideLayouts/slideLayout101.xml"/><Relationship Id="rId2" Type="http://schemas.openxmlformats.org/officeDocument/2006/relationships/slideLayout" Target="../slideLayouts/slideLayout78.xml"/><Relationship Id="rId16" Type="http://schemas.openxmlformats.org/officeDocument/2006/relationships/slideLayout" Target="../slideLayouts/slideLayout92.xml"/><Relationship Id="rId20" Type="http://schemas.openxmlformats.org/officeDocument/2006/relationships/slideLayout" Target="../slideLayouts/slideLayout96.xml"/><Relationship Id="rId1" Type="http://schemas.openxmlformats.org/officeDocument/2006/relationships/slideLayout" Target="../slideLayouts/slideLayout77.xml"/><Relationship Id="rId6" Type="http://schemas.openxmlformats.org/officeDocument/2006/relationships/slideLayout" Target="../slideLayouts/slideLayout82.xml"/><Relationship Id="rId11" Type="http://schemas.openxmlformats.org/officeDocument/2006/relationships/slideLayout" Target="../slideLayouts/slideLayout87.xml"/><Relationship Id="rId24" Type="http://schemas.openxmlformats.org/officeDocument/2006/relationships/slideLayout" Target="../slideLayouts/slideLayout100.xml"/><Relationship Id="rId5" Type="http://schemas.openxmlformats.org/officeDocument/2006/relationships/slideLayout" Target="../slideLayouts/slideLayout81.xml"/><Relationship Id="rId15" Type="http://schemas.openxmlformats.org/officeDocument/2006/relationships/slideLayout" Target="../slideLayouts/slideLayout91.xml"/><Relationship Id="rId23" Type="http://schemas.openxmlformats.org/officeDocument/2006/relationships/slideLayout" Target="../slideLayouts/slideLayout99.xml"/><Relationship Id="rId28" Type="http://schemas.openxmlformats.org/officeDocument/2006/relationships/image" Target="../media/image1.png"/><Relationship Id="rId10" Type="http://schemas.openxmlformats.org/officeDocument/2006/relationships/slideLayout" Target="../slideLayouts/slideLayout86.xml"/><Relationship Id="rId19" Type="http://schemas.openxmlformats.org/officeDocument/2006/relationships/slideLayout" Target="../slideLayouts/slideLayout95.xml"/><Relationship Id="rId4" Type="http://schemas.openxmlformats.org/officeDocument/2006/relationships/slideLayout" Target="../slideLayouts/slideLayout80.xml"/><Relationship Id="rId9" Type="http://schemas.openxmlformats.org/officeDocument/2006/relationships/slideLayout" Target="../slideLayouts/slideLayout85.xml"/><Relationship Id="rId14" Type="http://schemas.openxmlformats.org/officeDocument/2006/relationships/slideLayout" Target="../slideLayouts/slideLayout90.xml"/><Relationship Id="rId22" Type="http://schemas.openxmlformats.org/officeDocument/2006/relationships/slideLayout" Target="../slideLayouts/slideLayout98.xml"/><Relationship Id="rId27" Type="http://schemas.openxmlformats.org/officeDocument/2006/relationships/theme" Target="../theme/theme7.xml"/></Relationships>
</file>

<file path=ppt/slideMasters/_rels/slideMaster8.xml.rels><?xml version="1.0" encoding="UTF-8" standalone="yes"?>
<Relationships xmlns="http://schemas.openxmlformats.org/package/2006/relationships"><Relationship Id="rId3" Type="http://schemas.openxmlformats.org/officeDocument/2006/relationships/slideLayout" Target="../slideLayouts/slideLayout105.xml"/><Relationship Id="rId2" Type="http://schemas.openxmlformats.org/officeDocument/2006/relationships/slideLayout" Target="../slideLayouts/slideLayout104.xml"/><Relationship Id="rId1" Type="http://schemas.openxmlformats.org/officeDocument/2006/relationships/slideLayout" Target="../slideLayouts/slideLayout103.xml"/><Relationship Id="rId5" Type="http://schemas.openxmlformats.org/officeDocument/2006/relationships/image" Target="../media/image5.emf"/><Relationship Id="rId4" Type="http://schemas.openxmlformats.org/officeDocument/2006/relationships/theme" Target="../theme/theme8.xml"/></Relationships>
</file>

<file path=ppt/slideMasters/_rels/slideMaster9.xml.rels><?xml version="1.0" encoding="UTF-8" standalone="yes"?>
<Relationships xmlns="http://schemas.openxmlformats.org/package/2006/relationships"><Relationship Id="rId8" Type="http://schemas.openxmlformats.org/officeDocument/2006/relationships/slideLayout" Target="../slideLayouts/slideLayout113.xml"/><Relationship Id="rId3" Type="http://schemas.openxmlformats.org/officeDocument/2006/relationships/slideLayout" Target="../slideLayouts/slideLayout108.xml"/><Relationship Id="rId7" Type="http://schemas.openxmlformats.org/officeDocument/2006/relationships/slideLayout" Target="../slideLayouts/slideLayout112.xml"/><Relationship Id="rId2" Type="http://schemas.openxmlformats.org/officeDocument/2006/relationships/slideLayout" Target="../slideLayouts/slideLayout107.xml"/><Relationship Id="rId1" Type="http://schemas.openxmlformats.org/officeDocument/2006/relationships/slideLayout" Target="../slideLayouts/slideLayout106.xml"/><Relationship Id="rId6" Type="http://schemas.openxmlformats.org/officeDocument/2006/relationships/slideLayout" Target="../slideLayouts/slideLayout111.xml"/><Relationship Id="rId5" Type="http://schemas.openxmlformats.org/officeDocument/2006/relationships/slideLayout" Target="../slideLayouts/slideLayout110.xml"/><Relationship Id="rId10" Type="http://schemas.openxmlformats.org/officeDocument/2006/relationships/image" Target="../media/image5.emf"/><Relationship Id="rId4" Type="http://schemas.openxmlformats.org/officeDocument/2006/relationships/slideLayout" Target="../slideLayouts/slideLayout109.xml"/><Relationship Id="rId9" Type="http://schemas.openxmlformats.org/officeDocument/2006/relationships/theme" Target="../theme/theme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0F10870B-9562-42AB-A95C-C56C3DBDB6A1}"/>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4B23AA5B-C4B7-46BA-B9F2-C19D6BCEDFEB}"/>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171EC47B-0CC0-4892-BD51-BDDC9566F0B2}"/>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A59F074-9D01-4CF7-825C-35254AAD7DD2}" type="datetimeFigureOut">
              <a:rPr lang="en-GB" smtClean="0"/>
              <a:t>25/05/2022</a:t>
            </a:fld>
            <a:endParaRPr lang="en-GB"/>
          </a:p>
        </p:txBody>
      </p:sp>
      <p:sp>
        <p:nvSpPr>
          <p:cNvPr id="5" name="Footer Placeholder 4">
            <a:extLst>
              <a:ext uri="{FF2B5EF4-FFF2-40B4-BE49-F238E27FC236}">
                <a16:creationId xmlns:a16="http://schemas.microsoft.com/office/drawing/2014/main" id="{AC9CA177-578D-4E15-B731-22CA2DEB6186}"/>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BDF83FAE-5C36-42DF-AF7C-CDB114720845}"/>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F6D7BCF-650A-496A-87A5-96E1C564B039}" type="slidenum">
              <a:rPr lang="en-GB" smtClean="0"/>
              <a:t>‹#›</a:t>
            </a:fld>
            <a:endParaRPr lang="en-GB"/>
          </a:p>
        </p:txBody>
      </p:sp>
    </p:spTree>
    <p:extLst>
      <p:ext uri="{BB962C8B-B14F-4D97-AF65-F5344CB8AC3E}">
        <p14:creationId xmlns:p14="http://schemas.microsoft.com/office/powerpoint/2010/main" val="179883776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4" name="Image 4" descr="bande-01.eps"/>
          <p:cNvPicPr>
            <a:picLocks noChangeAspect="1"/>
          </p:cNvPicPr>
          <p:nvPr userDrawn="1"/>
        </p:nvPicPr>
        <p:blipFill>
          <a:blip r:embed="rId8" cstate="email">
            <a:extLst>
              <a:ext uri="{28A0092B-C50C-407E-A947-70E740481C1C}">
                <a14:useLocalDpi xmlns:a14="http://schemas.microsoft.com/office/drawing/2010/main"/>
              </a:ext>
            </a:extLst>
          </a:blip>
          <a:stretch>
            <a:fillRect/>
          </a:stretch>
        </p:blipFill>
        <p:spPr>
          <a:xfrm>
            <a:off x="2382813" y="6158311"/>
            <a:ext cx="9833867" cy="727073"/>
          </a:xfrm>
          <a:prstGeom prst="rect">
            <a:avLst/>
          </a:prstGeom>
        </p:spPr>
      </p:pic>
      <p:sp>
        <p:nvSpPr>
          <p:cNvPr id="9" name="Espace réservé du titre 8"/>
          <p:cNvSpPr>
            <a:spLocks noGrp="1"/>
          </p:cNvSpPr>
          <p:nvPr>
            <p:ph type="title"/>
          </p:nvPr>
        </p:nvSpPr>
        <p:spPr>
          <a:xfrm>
            <a:off x="1227765" y="274638"/>
            <a:ext cx="9956800" cy="1143000"/>
          </a:xfrm>
          <a:prstGeom prst="rect">
            <a:avLst/>
          </a:prstGeom>
        </p:spPr>
        <p:txBody>
          <a:bodyPr vert="horz" lIns="45720" rIns="45720" anchor="ctr">
            <a:normAutofit/>
          </a:bodyPr>
          <a:lstStyle/>
          <a:p>
            <a:r>
              <a:rPr kumimoji="0" lang="fr-CH"/>
              <a:t>Cliquez et modifiez le titre</a:t>
            </a:r>
            <a:endParaRPr kumimoji="0" lang="en-US"/>
          </a:p>
        </p:txBody>
      </p:sp>
      <p:sp>
        <p:nvSpPr>
          <p:cNvPr id="30" name="Espace réservé du texte 29"/>
          <p:cNvSpPr>
            <a:spLocks noGrp="1"/>
          </p:cNvSpPr>
          <p:nvPr>
            <p:ph type="body" idx="1"/>
          </p:nvPr>
        </p:nvSpPr>
        <p:spPr>
          <a:xfrm>
            <a:off x="1173856" y="1598526"/>
            <a:ext cx="9956800" cy="4525963"/>
          </a:xfrm>
          <a:prstGeom prst="rect">
            <a:avLst/>
          </a:prstGeom>
        </p:spPr>
        <p:txBody>
          <a:bodyPr vert="horz">
            <a:normAutofit/>
          </a:bodyPr>
          <a:lstStyle/>
          <a:p>
            <a:pPr lvl="0" eaLnBrk="1" latinLnBrk="0" hangingPunct="1"/>
            <a:r>
              <a:rPr kumimoji="0" lang="fr-CH" dirty="0"/>
              <a:t>Cliquez pour modifier les styles du texte du masque</a:t>
            </a:r>
          </a:p>
          <a:p>
            <a:pPr lvl="1" eaLnBrk="1" latinLnBrk="0" hangingPunct="1"/>
            <a:r>
              <a:rPr kumimoji="0" lang="fr-CH" dirty="0"/>
              <a:t>Deuxième niveau</a:t>
            </a:r>
          </a:p>
          <a:p>
            <a:pPr lvl="2" eaLnBrk="1" latinLnBrk="0" hangingPunct="1"/>
            <a:r>
              <a:rPr kumimoji="0" lang="fr-CH" dirty="0"/>
              <a:t>Troisième niveau</a:t>
            </a:r>
          </a:p>
          <a:p>
            <a:pPr lvl="3" eaLnBrk="1" latinLnBrk="0" hangingPunct="1"/>
            <a:r>
              <a:rPr kumimoji="0" lang="fr-CH" dirty="0"/>
              <a:t>Quatrième niveau</a:t>
            </a:r>
          </a:p>
          <a:p>
            <a:pPr lvl="4" eaLnBrk="1" latinLnBrk="0" hangingPunct="1"/>
            <a:r>
              <a:rPr kumimoji="0" lang="fr-CH" dirty="0"/>
              <a:t>Cinquième niveau</a:t>
            </a:r>
            <a:endParaRPr kumimoji="0" lang="en-US" dirty="0"/>
          </a:p>
        </p:txBody>
      </p:sp>
      <p:sp>
        <p:nvSpPr>
          <p:cNvPr id="8" name="Footer Placeholder 4"/>
          <p:cNvSpPr>
            <a:spLocks noGrp="1"/>
          </p:cNvSpPr>
          <p:nvPr>
            <p:ph type="ftr" sz="quarter" idx="3"/>
          </p:nvPr>
        </p:nvSpPr>
        <p:spPr>
          <a:xfrm>
            <a:off x="5327915" y="6338551"/>
            <a:ext cx="5184576" cy="365125"/>
          </a:xfrm>
          <a:prstGeom prst="rect">
            <a:avLst/>
          </a:prstGeom>
        </p:spPr>
        <p:txBody>
          <a:bodyPr/>
          <a:lstStyle>
            <a:lvl1pPr>
              <a:defRPr>
                <a:solidFill>
                  <a:schemeClr val="bg1"/>
                </a:solidFill>
              </a:defRPr>
            </a:lvl1pPr>
          </a:lstStyle>
          <a:p>
            <a:endParaRPr lang="en-GB" dirty="0"/>
          </a:p>
        </p:txBody>
      </p:sp>
      <p:pic>
        <p:nvPicPr>
          <p:cNvPr id="7" name="Image 4" descr="bande-01.eps"/>
          <p:cNvPicPr>
            <a:picLocks noChangeAspect="1"/>
          </p:cNvPicPr>
          <p:nvPr userDrawn="1"/>
        </p:nvPicPr>
        <p:blipFill>
          <a:blip r:embed="rId8" cstate="email">
            <a:extLst>
              <a:ext uri="{28A0092B-C50C-407E-A947-70E740481C1C}">
                <a14:useLocalDpi xmlns:a14="http://schemas.microsoft.com/office/drawing/2010/main"/>
              </a:ext>
            </a:extLst>
          </a:blip>
          <a:stretch>
            <a:fillRect/>
          </a:stretch>
        </p:blipFill>
        <p:spPr>
          <a:xfrm>
            <a:off x="-1591" y="6158311"/>
            <a:ext cx="9833867" cy="727073"/>
          </a:xfrm>
          <a:prstGeom prst="rect">
            <a:avLst/>
          </a:prstGeom>
        </p:spPr>
      </p:pic>
      <p:sp>
        <p:nvSpPr>
          <p:cNvPr id="10" name="Slide Number Placeholder 2"/>
          <p:cNvSpPr txBox="1">
            <a:spLocks/>
          </p:cNvSpPr>
          <p:nvPr userDrawn="1"/>
        </p:nvSpPr>
        <p:spPr>
          <a:xfrm>
            <a:off x="8737600" y="6356351"/>
            <a:ext cx="2844800" cy="365125"/>
          </a:xfrm>
          <a:prstGeom prst="rect">
            <a:avLst/>
          </a:prstGeom>
        </p:spPr>
        <p:txBody>
          <a:bodyPr vert="horz" lIns="91440" tIns="45720" rIns="91440" bIns="45720" rtlCol="0" anchor="ctr"/>
          <a:lstStyle>
            <a:defPPr>
              <a:defRPr lang="en-US"/>
            </a:defPPr>
            <a:lvl1pPr marL="0" algn="r" defTabSz="914400" rtl="0" eaLnBrk="1" latinLnBrk="0" hangingPunct="1">
              <a:defRPr sz="1200" b="1"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sz="1200" dirty="0"/>
          </a:p>
        </p:txBody>
      </p:sp>
      <p:sp>
        <p:nvSpPr>
          <p:cNvPr id="11" name="TextBox 10"/>
          <p:cNvSpPr txBox="1"/>
          <p:nvPr userDrawn="1"/>
        </p:nvSpPr>
        <p:spPr>
          <a:xfrm>
            <a:off x="695400" y="6244114"/>
            <a:ext cx="6197663" cy="553998"/>
          </a:xfrm>
          <a:prstGeom prst="rect">
            <a:avLst/>
          </a:prstGeom>
          <a:noFill/>
        </p:spPr>
        <p:txBody>
          <a:bodyPr wrap="square" rtlCol="0">
            <a:spAutoFit/>
          </a:bodyPr>
          <a:lstStyle/>
          <a:p>
            <a:r>
              <a:rPr lang="en-GB" sz="1000" b="1" dirty="0">
                <a:solidFill>
                  <a:schemeClr val="bg1"/>
                </a:solidFill>
              </a:rPr>
              <a:t>FCC Feasibility Study Overview</a:t>
            </a:r>
            <a:br>
              <a:rPr lang="en-GB" sz="1000" b="1" dirty="0">
                <a:solidFill>
                  <a:schemeClr val="bg1"/>
                </a:solidFill>
              </a:rPr>
            </a:br>
            <a:r>
              <a:rPr lang="en-US" sz="1000" b="0" dirty="0">
                <a:solidFill>
                  <a:schemeClr val="bg1"/>
                </a:solidFill>
              </a:rPr>
              <a:t>Michael Benedikt</a:t>
            </a:r>
          </a:p>
          <a:p>
            <a:r>
              <a:rPr lang="en-GB" sz="1000" b="0" baseline="0" dirty="0">
                <a:solidFill>
                  <a:schemeClr val="bg1"/>
                </a:solidFill>
              </a:rPr>
              <a:t>Paris, 30 May 2022</a:t>
            </a:r>
            <a:endParaRPr lang="en-GB" sz="1000" b="0" dirty="0">
              <a:solidFill>
                <a:schemeClr val="bg1"/>
              </a:solidFill>
            </a:endParaRPr>
          </a:p>
        </p:txBody>
      </p:sp>
    </p:spTree>
    <p:extLst>
      <p:ext uri="{BB962C8B-B14F-4D97-AF65-F5344CB8AC3E}">
        <p14:creationId xmlns:p14="http://schemas.microsoft.com/office/powerpoint/2010/main" val="1742314235"/>
      </p:ext>
    </p:extLst>
  </p:cSld>
  <p:clrMap bg1="lt1" tx1="dk1" bg2="lt2" tx2="dk2" accent1="accent1" accent2="accent2" accent3="accent3" accent4="accent4" accent5="accent5" accent6="accent6" hlink="hlink" folHlink="folHlink"/>
  <p:sldLayoutIdLst>
    <p:sldLayoutId id="2147483855" r:id="rId1"/>
    <p:sldLayoutId id="2147483856" r:id="rId2"/>
    <p:sldLayoutId id="2147483857" r:id="rId3"/>
    <p:sldLayoutId id="2147483858" r:id="rId4"/>
    <p:sldLayoutId id="2147483859" r:id="rId5"/>
    <p:sldLayoutId id="2147483860" r:id="rId6"/>
  </p:sldLayoutIdLst>
  <mc:AlternateContent xmlns:mc="http://schemas.openxmlformats.org/markup-compatibility/2006" xmlns:p14="http://schemas.microsoft.com/office/powerpoint/2010/main">
    <mc:Choice Requires="p14">
      <p:transition spd="med">
        <p14:prism isContent="1"/>
      </p:transition>
    </mc:Choice>
    <mc:Fallback xmlns="">
      <p:transition spd="med">
        <p:fade/>
      </p:transition>
    </mc:Fallback>
  </mc:AlternateContent>
  <p:hf hdr="0" dt="0"/>
  <p:txStyles>
    <p:titleStyle>
      <a:lvl1pPr algn="l" rtl="0" eaLnBrk="1" latinLnBrk="0" hangingPunct="1">
        <a:spcBef>
          <a:spcPct val="0"/>
        </a:spcBef>
        <a:buNone/>
        <a:defRPr kumimoji="0" sz="3600" kern="1200">
          <a:solidFill>
            <a:schemeClr val="tx1"/>
          </a:solidFill>
          <a:latin typeface="+mj-lt"/>
          <a:ea typeface="+mj-ea"/>
          <a:cs typeface="+mj-cs"/>
        </a:defRPr>
      </a:lvl1pPr>
    </p:titleStyle>
    <p:bodyStyle>
      <a:lvl1pPr marL="493776" indent="-457200" algn="l" rtl="0" eaLnBrk="1" latinLnBrk="0" hangingPunct="1">
        <a:spcBef>
          <a:spcPct val="20000"/>
        </a:spcBef>
        <a:buClr>
          <a:schemeClr val="accent1"/>
        </a:buClr>
        <a:buSzPct val="80000"/>
        <a:buFont typeface="Arial"/>
        <a:buChar char="•"/>
        <a:defRPr kumimoji="0" sz="2400" kern="1200">
          <a:solidFill>
            <a:schemeClr val="tx1"/>
          </a:solidFill>
          <a:latin typeface="+mn-lt"/>
          <a:ea typeface="+mn-ea"/>
          <a:cs typeface="+mn-cs"/>
        </a:defRPr>
      </a:lvl1pPr>
      <a:lvl2pPr marL="905256" indent="-457200" algn="l" rtl="0" eaLnBrk="1" latinLnBrk="0" hangingPunct="1">
        <a:spcBef>
          <a:spcPct val="20000"/>
        </a:spcBef>
        <a:buClr>
          <a:schemeClr val="accent1"/>
        </a:buClr>
        <a:buSzPct val="90000"/>
        <a:buFont typeface="Arial"/>
        <a:buChar char="•"/>
        <a:defRPr kumimoji="0" sz="2000" kern="1200">
          <a:solidFill>
            <a:schemeClr val="tx1"/>
          </a:solidFill>
          <a:latin typeface="+mn-lt"/>
          <a:ea typeface="+mn-ea"/>
          <a:cs typeface="+mn-cs"/>
        </a:defRPr>
      </a:lvl2pPr>
      <a:lvl3pPr marL="1092708" indent="-342900" algn="l" rtl="0" eaLnBrk="1" latinLnBrk="0" hangingPunct="1">
        <a:spcBef>
          <a:spcPct val="20000"/>
        </a:spcBef>
        <a:buClr>
          <a:schemeClr val="accent2"/>
        </a:buClr>
        <a:buSzPct val="85000"/>
        <a:buFont typeface="Arial"/>
        <a:buChar char="•"/>
        <a:defRPr kumimoji="0" sz="1800" kern="1200">
          <a:solidFill>
            <a:schemeClr val="tx1"/>
          </a:solidFill>
          <a:latin typeface="+mn-lt"/>
          <a:ea typeface="+mn-ea"/>
          <a:cs typeface="+mn-cs"/>
        </a:defRPr>
      </a:lvl3pPr>
      <a:lvl4pPr marL="1385316" indent="-342900" algn="l" rtl="0" eaLnBrk="1" latinLnBrk="0" hangingPunct="1">
        <a:spcBef>
          <a:spcPct val="20000"/>
        </a:spcBef>
        <a:buClr>
          <a:schemeClr val="accent3"/>
        </a:buClr>
        <a:buSzPct val="90000"/>
        <a:buFont typeface="Arial"/>
        <a:buChar char="•"/>
        <a:defRPr kumimoji="0" sz="1600" kern="1200">
          <a:solidFill>
            <a:schemeClr val="tx1"/>
          </a:solidFill>
          <a:latin typeface="+mn-lt"/>
          <a:ea typeface="+mn-ea"/>
          <a:cs typeface="+mn-cs"/>
        </a:defRPr>
      </a:lvl4pPr>
      <a:lvl5pPr marL="1650492" indent="-342900" algn="l" rtl="0" eaLnBrk="1" latinLnBrk="0" hangingPunct="1">
        <a:spcBef>
          <a:spcPct val="20000"/>
        </a:spcBef>
        <a:buClr>
          <a:schemeClr val="accent4"/>
        </a:buClr>
        <a:buSzPct val="100000"/>
        <a:buFont typeface="Arial"/>
        <a:buChar char="•"/>
        <a:defRPr kumimoji="0" sz="16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7"/>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38200" y="6356352"/>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D1CCB1E-AA4B-4E61-9F4B-B0C25996BA6F}" type="datetimeFigureOut">
              <a:rPr lang="en-GB" smtClean="0"/>
              <a:t>25/05/2022</a:t>
            </a:fld>
            <a:endParaRPr lang="en-GB"/>
          </a:p>
        </p:txBody>
      </p:sp>
      <p:sp>
        <p:nvSpPr>
          <p:cNvPr id="5" name="Footer Placeholder 4"/>
          <p:cNvSpPr>
            <a:spLocks noGrp="1"/>
          </p:cNvSpPr>
          <p:nvPr>
            <p:ph type="ftr" sz="quarter" idx="3"/>
          </p:nvPr>
        </p:nvSpPr>
        <p:spPr>
          <a:xfrm>
            <a:off x="4038600" y="6356352"/>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0" y="6356352"/>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5274545-8EF6-4CA5-A098-240682A73EBF}" type="slidenum">
              <a:rPr lang="en-GB" smtClean="0"/>
              <a:t>‹#›</a:t>
            </a:fld>
            <a:endParaRPr lang="en-GB"/>
          </a:p>
        </p:txBody>
      </p:sp>
    </p:spTree>
    <p:extLst>
      <p:ext uri="{BB962C8B-B14F-4D97-AF65-F5344CB8AC3E}">
        <p14:creationId xmlns:p14="http://schemas.microsoft.com/office/powerpoint/2010/main" val="3959007999"/>
      </p:ext>
    </p:extLst>
  </p:cSld>
  <p:clrMap bg1="lt1" tx1="dk1" bg2="lt2" tx2="dk2" accent1="accent1" accent2="accent2" accent3="accent3" accent4="accent4" accent5="accent5" accent6="accent6" hlink="hlink" folHlink="folHlink"/>
  <p:sldLayoutIdLst>
    <p:sldLayoutId id="2147483901" r:id="rId1"/>
    <p:sldLayoutId id="2147483902" r:id="rId2"/>
    <p:sldLayoutId id="2147483903" r:id="rId3"/>
    <p:sldLayoutId id="2147483904" r:id="rId4"/>
    <p:sldLayoutId id="2147483905" r:id="rId5"/>
    <p:sldLayoutId id="2147483906" r:id="rId6"/>
    <p:sldLayoutId id="2147483907" r:id="rId7"/>
    <p:sldLayoutId id="2147483908" r:id="rId8"/>
    <p:sldLayoutId id="2147483909" r:id="rId9"/>
    <p:sldLayoutId id="2147483910" r:id="rId10"/>
    <p:sldLayoutId id="2147483911" r:id="rId11"/>
    <p:sldLayoutId id="2147483912"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0" y="168792"/>
            <a:ext cx="12192000" cy="832076"/>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609600" y="1181958"/>
            <a:ext cx="10972800" cy="5174392"/>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dirty="0"/>
              <a:t>01/19/22</a:t>
            </a:r>
          </a:p>
        </p:txBody>
      </p:sp>
      <p:sp>
        <p:nvSpPr>
          <p:cNvPr id="5" name="Footer Placeholder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a:t>Snowmass Agora 2: FCC-</a:t>
            </a:r>
            <a:r>
              <a:rPr lang="en-US" dirty="0" err="1"/>
              <a:t>ee</a:t>
            </a:r>
            <a:endParaRPr lang="en-US" dirty="0"/>
          </a:p>
        </p:txBody>
      </p:sp>
      <p:sp>
        <p:nvSpPr>
          <p:cNvPr id="6" name="Slide Number Placeholder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B881E7D-5A17-EB4A-B013-04381A7C357D}" type="slidenum">
              <a:rPr lang="en-US" smtClean="0"/>
              <a:t>‹#›</a:t>
            </a:fld>
            <a:endParaRPr lang="en-US"/>
          </a:p>
        </p:txBody>
      </p:sp>
    </p:spTree>
    <p:extLst>
      <p:ext uri="{BB962C8B-B14F-4D97-AF65-F5344CB8AC3E}">
        <p14:creationId xmlns:p14="http://schemas.microsoft.com/office/powerpoint/2010/main" val="1388376150"/>
      </p:ext>
    </p:extLst>
  </p:cSld>
  <p:clrMap bg1="lt1" tx1="dk1" bg2="lt2" tx2="dk2" accent1="accent1" accent2="accent2" accent3="accent3" accent4="accent4" accent5="accent5" accent6="accent6" hlink="hlink" folHlink="folHlink"/>
  <p:sldLayoutIdLst>
    <p:sldLayoutId id="2147483971" r:id="rId1"/>
    <p:sldLayoutId id="2147483972" r:id="rId2"/>
    <p:sldLayoutId id="2147483973" r:id="rId3"/>
    <p:sldLayoutId id="2147483974" r:id="rId4"/>
    <p:sldLayoutId id="2147483975" r:id="rId5"/>
    <p:sldLayoutId id="2147483976" r:id="rId6"/>
    <p:sldLayoutId id="2147483977" r:id="rId7"/>
    <p:sldLayoutId id="2147483978" r:id="rId8"/>
    <p:sldLayoutId id="2147483979" r:id="rId9"/>
    <p:sldLayoutId id="2147483980" r:id="rId10"/>
    <p:sldLayoutId id="2147483981" r:id="rId11"/>
    <p:sldLayoutId id="2147483982" r:id="rId12"/>
    <p:sldLayoutId id="2147483983" r:id="rId13"/>
    <p:sldLayoutId id="2147483984" r:id="rId14"/>
  </p:sldLayoutIdLst>
  <p:hf hdr="0"/>
  <p:txStyles>
    <p:titleStyle>
      <a:lvl1pPr algn="ctr" defTabSz="457200" rtl="0" eaLnBrk="1" latinLnBrk="0" hangingPunct="1">
        <a:spcBef>
          <a:spcPct val="0"/>
        </a:spcBef>
        <a:buNone/>
        <a:defRPr sz="3400" kern="1200">
          <a:solidFill>
            <a:schemeClr val="bg2">
              <a:lumMod val="50000"/>
            </a:schemeClr>
          </a:solidFill>
          <a:latin typeface="+mj-lt"/>
          <a:ea typeface="+mj-ea"/>
          <a:cs typeface="+mj-cs"/>
        </a:defRPr>
      </a:lvl1pPr>
    </p:titleStyle>
    <p:bodyStyle>
      <a:lvl1pPr marL="342900" indent="-342900" algn="l" defTabSz="457200" rtl="0" eaLnBrk="1" latinLnBrk="0" hangingPunct="1">
        <a:spcBef>
          <a:spcPct val="20000"/>
        </a:spcBef>
        <a:buFont typeface="Arial"/>
        <a:buChar char="•"/>
        <a:defRPr sz="28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4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E5FA7415-5972-43C8-8CE9-FFE3FD310CC9}"/>
              </a:ext>
            </a:extLst>
          </p:cNvPr>
          <p:cNvSpPr>
            <a:spLocks noGrp="1"/>
          </p:cNvSpPr>
          <p:nvPr>
            <p:ph type="title"/>
          </p:nvPr>
        </p:nvSpPr>
        <p:spPr>
          <a:xfrm>
            <a:off x="590400" y="770400"/>
            <a:ext cx="11017800" cy="1072088"/>
          </a:xfrm>
          <a:prstGeom prst="rect">
            <a:avLst/>
          </a:prstGeom>
        </p:spPr>
        <p:txBody>
          <a:bodyPr vert="horz" lIns="91440" tIns="45720" rIns="91440" bIns="45720" rtlCol="0" anchor="t" anchorCtr="0">
            <a:noAutofit/>
          </a:bodyPr>
          <a:lstStyle/>
          <a:p>
            <a:r>
              <a:rPr lang="en-US" noProof="0" dirty="0"/>
              <a:t>Add Title</a:t>
            </a:r>
          </a:p>
        </p:txBody>
      </p:sp>
      <p:sp>
        <p:nvSpPr>
          <p:cNvPr id="3" name="Textplatzhalter 2">
            <a:extLst>
              <a:ext uri="{FF2B5EF4-FFF2-40B4-BE49-F238E27FC236}">
                <a16:creationId xmlns:a16="http://schemas.microsoft.com/office/drawing/2014/main" id="{14555103-0B7D-47E0-BAB5-A777A3473340}"/>
              </a:ext>
            </a:extLst>
          </p:cNvPr>
          <p:cNvSpPr>
            <a:spLocks noGrp="1"/>
          </p:cNvSpPr>
          <p:nvPr>
            <p:ph type="body" idx="1"/>
          </p:nvPr>
        </p:nvSpPr>
        <p:spPr>
          <a:xfrm>
            <a:off x="590400" y="2327249"/>
            <a:ext cx="11017800" cy="3663000"/>
          </a:xfrm>
          <a:prstGeom prst="rect">
            <a:avLst/>
          </a:prstGeom>
        </p:spPr>
        <p:txBody>
          <a:bodyPr vert="horz" lIns="91440" tIns="45720" rIns="91440" bIns="45720" rtlCol="0">
            <a:noAutofit/>
          </a:body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Rechteck 3">
            <a:extLst>
              <a:ext uri="{FF2B5EF4-FFF2-40B4-BE49-F238E27FC236}">
                <a16:creationId xmlns:a16="http://schemas.microsoft.com/office/drawing/2014/main" id="{9180CF0C-837C-4BFD-ADEC-CF0F22B3929F}"/>
              </a:ext>
            </a:extLst>
          </p:cNvPr>
          <p:cNvSpPr/>
          <p:nvPr userDrawn="1"/>
        </p:nvSpPr>
        <p:spPr>
          <a:xfrm>
            <a:off x="0" y="0"/>
            <a:ext cx="12192000" cy="480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sz="675" dirty="0"/>
          </a:p>
        </p:txBody>
      </p:sp>
      <p:sp>
        <p:nvSpPr>
          <p:cNvPr id="6" name="Foliennummernplatzhalter 5">
            <a:extLst>
              <a:ext uri="{FF2B5EF4-FFF2-40B4-BE49-F238E27FC236}">
                <a16:creationId xmlns:a16="http://schemas.microsoft.com/office/drawing/2014/main" id="{92A45E14-11AD-4136-88E8-CBEC7C0819EF}"/>
              </a:ext>
            </a:extLst>
          </p:cNvPr>
          <p:cNvSpPr>
            <a:spLocks noGrp="1"/>
          </p:cNvSpPr>
          <p:nvPr>
            <p:ph type="sldNum" sz="quarter" idx="4"/>
          </p:nvPr>
        </p:nvSpPr>
        <p:spPr>
          <a:xfrm>
            <a:off x="11660401" y="126621"/>
            <a:ext cx="385972" cy="226761"/>
          </a:xfrm>
          <a:prstGeom prst="rect">
            <a:avLst/>
          </a:prstGeom>
        </p:spPr>
        <p:txBody>
          <a:bodyPr vert="horz" wrap="none" lIns="91440" tIns="45720" rIns="91440" bIns="45720" rtlCol="0" anchor="ctr">
            <a:noAutofit/>
          </a:bodyPr>
          <a:lstStyle>
            <a:lvl1pPr algn="r">
              <a:lnSpc>
                <a:spcPts val="1651"/>
              </a:lnSpc>
              <a:defRPr sz="1067">
                <a:solidFill>
                  <a:schemeClr val="bg1"/>
                </a:solidFill>
              </a:defRPr>
            </a:lvl1pPr>
          </a:lstStyle>
          <a:p>
            <a:fld id="{88A1DFE4-5FC5-43BD-BB7E-75EAD82B965F}" type="slidenum">
              <a:rPr lang="en-US" smtClean="0"/>
              <a:pPr/>
              <a:t>‹#›</a:t>
            </a:fld>
            <a:endParaRPr lang="en-US" dirty="0"/>
          </a:p>
        </p:txBody>
      </p:sp>
      <p:pic>
        <p:nvPicPr>
          <p:cNvPr id="17" name="Grafik 16">
            <a:extLst>
              <a:ext uri="{FF2B5EF4-FFF2-40B4-BE49-F238E27FC236}">
                <a16:creationId xmlns:a16="http://schemas.microsoft.com/office/drawing/2014/main" id="{15072D71-1E30-4F23-8B4C-14B3F8F78932}"/>
              </a:ext>
            </a:extLst>
          </p:cNvPr>
          <p:cNvPicPr>
            <a:picLocks noChangeAspect="1"/>
          </p:cNvPicPr>
          <p:nvPr userDrawn="1"/>
        </p:nvPicPr>
        <p:blipFill>
          <a:blip r:embed="rId13">
            <a:extLst>
              <a:ext uri="{28A0092B-C50C-407E-A947-70E740481C1C}">
                <a14:useLocalDpi xmlns:a14="http://schemas.microsoft.com/office/drawing/2010/main" val="0"/>
              </a:ext>
            </a:extLst>
          </a:blip>
          <a:srcRect/>
          <a:stretch/>
        </p:blipFill>
        <p:spPr>
          <a:xfrm>
            <a:off x="145629" y="120000"/>
            <a:ext cx="597087" cy="240000"/>
          </a:xfrm>
          <a:prstGeom prst="rect">
            <a:avLst/>
          </a:prstGeom>
        </p:spPr>
      </p:pic>
    </p:spTree>
    <p:extLst>
      <p:ext uri="{BB962C8B-B14F-4D97-AF65-F5344CB8AC3E}">
        <p14:creationId xmlns:p14="http://schemas.microsoft.com/office/powerpoint/2010/main" val="2219864195"/>
      </p:ext>
    </p:extLst>
  </p:cSld>
  <p:clrMap bg1="lt1" tx1="dk1" bg2="lt2" tx2="dk2" accent1="accent1" accent2="accent2" accent3="accent3" accent4="accent4" accent5="accent5" accent6="accent6" hlink="hlink" folHlink="folHlink"/>
  <p:sldLayoutIdLst>
    <p:sldLayoutId id="2147483986" r:id="rId1"/>
    <p:sldLayoutId id="2147483987" r:id="rId2"/>
    <p:sldLayoutId id="2147483988" r:id="rId3"/>
    <p:sldLayoutId id="2147483989" r:id="rId4"/>
    <p:sldLayoutId id="2147483990" r:id="rId5"/>
    <p:sldLayoutId id="2147483991" r:id="rId6"/>
    <p:sldLayoutId id="2147483992" r:id="rId7"/>
    <p:sldLayoutId id="2147483993" r:id="rId8"/>
    <p:sldLayoutId id="2147483994" r:id="rId9"/>
    <p:sldLayoutId id="2147483995" r:id="rId10"/>
    <p:sldLayoutId id="2147483996" r:id="rId11"/>
  </p:sldLayoutIdLst>
  <p:hf hdr="0" ftr="0" dt="0"/>
  <p:txStyles>
    <p:titleStyle>
      <a:lvl1pPr algn="l" defTabSz="914377" rtl="0" eaLnBrk="1" latinLnBrk="0" hangingPunct="1">
        <a:lnSpc>
          <a:spcPts val="4000"/>
        </a:lnSpc>
        <a:spcBef>
          <a:spcPct val="0"/>
        </a:spcBef>
        <a:buNone/>
        <a:defRPr sz="4000" kern="1200">
          <a:solidFill>
            <a:schemeClr val="tx1"/>
          </a:solidFill>
          <a:latin typeface="+mj-lt"/>
          <a:ea typeface="+mj-ea"/>
          <a:cs typeface="+mj-cs"/>
        </a:defRPr>
      </a:lvl1pPr>
    </p:titleStyle>
    <p:bodyStyle>
      <a:lvl1pPr marL="0" indent="0" algn="l" defTabSz="914377" rtl="0" eaLnBrk="1" latinLnBrk="0" hangingPunct="1">
        <a:lnSpc>
          <a:spcPts val="1851"/>
        </a:lnSpc>
        <a:spcBef>
          <a:spcPts val="0"/>
        </a:spcBef>
        <a:buFont typeface="Arial" panose="020B0604020202020204" pitchFamily="34" charset="0"/>
        <a:buNone/>
        <a:defRPr sz="1600" kern="1200">
          <a:solidFill>
            <a:schemeClr val="tx1"/>
          </a:solidFill>
          <a:latin typeface="+mn-lt"/>
          <a:ea typeface="+mn-ea"/>
          <a:cs typeface="+mn-cs"/>
        </a:defRPr>
      </a:lvl1pPr>
      <a:lvl2pPr marL="323992" indent="-323992" algn="l" defTabSz="914377" rtl="0" eaLnBrk="1" latinLnBrk="0" hangingPunct="1">
        <a:lnSpc>
          <a:spcPts val="1851"/>
        </a:lnSpc>
        <a:spcBef>
          <a:spcPts val="0"/>
        </a:spcBef>
        <a:buFont typeface="Arial" panose="020B0604020202020204" pitchFamily="34" charset="0"/>
        <a:buChar char="•"/>
        <a:defRPr sz="1600" kern="1200">
          <a:solidFill>
            <a:schemeClr val="tx1"/>
          </a:solidFill>
          <a:latin typeface="+mn-lt"/>
          <a:ea typeface="+mn-ea"/>
          <a:cs typeface="+mn-cs"/>
        </a:defRPr>
      </a:lvl2pPr>
      <a:lvl3pPr marL="647984" indent="-323992" algn="l" defTabSz="914377" rtl="0" eaLnBrk="1" latinLnBrk="0" hangingPunct="1">
        <a:lnSpc>
          <a:spcPts val="1851"/>
        </a:lnSpc>
        <a:spcBef>
          <a:spcPts val="0"/>
        </a:spcBef>
        <a:buSzPct val="100000"/>
        <a:buFont typeface="Arial" panose="020B0604020202020204" pitchFamily="34" charset="0"/>
        <a:buChar char="•"/>
        <a:defRPr sz="1600" kern="1200">
          <a:solidFill>
            <a:schemeClr val="tx1"/>
          </a:solidFill>
          <a:latin typeface="+mn-lt"/>
          <a:ea typeface="+mn-ea"/>
          <a:cs typeface="+mn-cs"/>
        </a:defRPr>
      </a:lvl3pPr>
      <a:lvl4pPr marL="971976" indent="-323992" algn="l" defTabSz="914377" rtl="0" eaLnBrk="1" latinLnBrk="0" hangingPunct="1">
        <a:lnSpc>
          <a:spcPts val="1851"/>
        </a:lnSpc>
        <a:spcBef>
          <a:spcPts val="0"/>
        </a:spcBef>
        <a:buSzPct val="100000"/>
        <a:buFont typeface="Arial" panose="020B0604020202020204" pitchFamily="34" charset="0"/>
        <a:buChar char="•"/>
        <a:defRPr sz="1600" kern="1200">
          <a:solidFill>
            <a:schemeClr val="tx1"/>
          </a:solidFill>
          <a:latin typeface="+mn-lt"/>
          <a:ea typeface="+mn-ea"/>
          <a:cs typeface="+mn-cs"/>
        </a:defRPr>
      </a:lvl4pPr>
      <a:lvl5pPr marL="1295968" indent="-323992" algn="l" defTabSz="914377" rtl="0" eaLnBrk="1" latinLnBrk="0" hangingPunct="1">
        <a:lnSpc>
          <a:spcPts val="1851"/>
        </a:lnSpc>
        <a:spcBef>
          <a:spcPts val="0"/>
        </a:spcBef>
        <a:buSzPct val="100000"/>
        <a:buFont typeface="Arial" panose="020B0604020202020204" pitchFamily="34" charset="0"/>
        <a:buChar char="•"/>
        <a:defRPr sz="16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2" orient="horz" pos="3117">
          <p15:clr>
            <a:srgbClr val="F26B43"/>
          </p15:clr>
        </p15:guide>
        <p15:guide id="3" pos="90">
          <p15:clr>
            <a:srgbClr val="F26B43"/>
          </p15:clr>
        </p15:guide>
        <p15:guide id="4" pos="294">
          <p15:clr>
            <a:srgbClr val="F26B43"/>
          </p15:clr>
        </p15:guide>
        <p15:guide id="5" pos="1009">
          <p15:clr>
            <a:srgbClr val="F26B43"/>
          </p15:clr>
        </p15:guide>
        <p15:guide id="6" pos="1196">
          <p15:clr>
            <a:srgbClr val="F26B43"/>
          </p15:clr>
        </p15:guide>
        <p15:guide id="7" pos="5670">
          <p15:clr>
            <a:srgbClr val="F26B43"/>
          </p15:clr>
        </p15:guide>
        <p15:guide id="8" pos="5466">
          <p15:clr>
            <a:srgbClr val="F26B43"/>
          </p15:clr>
        </p15:guide>
        <p15:guide id="9" pos="2081">
          <p15:clr>
            <a:srgbClr val="F26B43"/>
          </p15:clr>
        </p15:guide>
        <p15:guide id="10" pos="1893">
          <p15:clr>
            <a:srgbClr val="F26B43"/>
          </p15:clr>
        </p15:guide>
        <p15:guide id="12" pos="2973">
          <p15:clr>
            <a:srgbClr val="F26B43"/>
          </p15:clr>
        </p15:guide>
        <p15:guide id="13" pos="2787">
          <p15:clr>
            <a:srgbClr val="F26B43"/>
          </p15:clr>
        </p15:guide>
        <p15:guide id="14" pos="4751">
          <p15:clr>
            <a:srgbClr val="F26B43"/>
          </p15:clr>
        </p15:guide>
        <p15:guide id="15" pos="4564">
          <p15:clr>
            <a:srgbClr val="F26B43"/>
          </p15:clr>
        </p15:guide>
        <p15:guide id="16" pos="3867">
          <p15:clr>
            <a:srgbClr val="F26B43"/>
          </p15:clr>
        </p15:guide>
        <p15:guide id="17" pos="3680">
          <p15:clr>
            <a:srgbClr val="F26B43"/>
          </p15:clr>
        </p15:guide>
        <p15:guide id="19" orient="horz" pos="123">
          <p15:clr>
            <a:srgbClr val="F26B43"/>
          </p15:clr>
        </p15:guide>
        <p15:guide id="21" orient="horz" pos="200">
          <p15:clr>
            <a:srgbClr val="F26B43"/>
          </p15:clr>
        </p15:guide>
        <p15:guide id="23" orient="horz" pos="387">
          <p15:clr>
            <a:srgbClr val="F26B43"/>
          </p15:clr>
        </p15:guide>
        <p15:guide id="24" orient="horz" pos="2819">
          <p15:clr>
            <a:srgbClr val="F26B43"/>
          </p15:clr>
        </p15:guide>
        <p15:guide id="25" orient="horz" pos="2938">
          <p15:clr>
            <a:srgbClr val="F26B43"/>
          </p15:clr>
        </p15:guide>
      </p15:sldGuideLst>
    </p:ext>
  </p:extLst>
</p:sldMaster>
</file>

<file path=ppt/slideMasters/slideMaster1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E5FA7415-5972-43C8-8CE9-FFE3FD310CC9}"/>
              </a:ext>
            </a:extLst>
          </p:cNvPr>
          <p:cNvSpPr>
            <a:spLocks noGrp="1"/>
          </p:cNvSpPr>
          <p:nvPr>
            <p:ph type="title"/>
          </p:nvPr>
        </p:nvSpPr>
        <p:spPr>
          <a:xfrm>
            <a:off x="590400" y="770400"/>
            <a:ext cx="11017800" cy="1072088"/>
          </a:xfrm>
          <a:prstGeom prst="rect">
            <a:avLst/>
          </a:prstGeom>
        </p:spPr>
        <p:txBody>
          <a:bodyPr vert="horz" lIns="91440" tIns="45720" rIns="91440" bIns="45720" rtlCol="0" anchor="t" anchorCtr="0">
            <a:noAutofit/>
          </a:bodyPr>
          <a:lstStyle/>
          <a:p>
            <a:r>
              <a:rPr lang="en-US" noProof="0" dirty="0"/>
              <a:t>Add Title</a:t>
            </a:r>
          </a:p>
        </p:txBody>
      </p:sp>
      <p:sp>
        <p:nvSpPr>
          <p:cNvPr id="3" name="Textplatzhalter 2">
            <a:extLst>
              <a:ext uri="{FF2B5EF4-FFF2-40B4-BE49-F238E27FC236}">
                <a16:creationId xmlns:a16="http://schemas.microsoft.com/office/drawing/2014/main" id="{14555103-0B7D-47E0-BAB5-A777A3473340}"/>
              </a:ext>
            </a:extLst>
          </p:cNvPr>
          <p:cNvSpPr>
            <a:spLocks noGrp="1"/>
          </p:cNvSpPr>
          <p:nvPr>
            <p:ph type="body" idx="1"/>
          </p:nvPr>
        </p:nvSpPr>
        <p:spPr>
          <a:xfrm>
            <a:off x="590400" y="2327249"/>
            <a:ext cx="11017800" cy="3663000"/>
          </a:xfrm>
          <a:prstGeom prst="rect">
            <a:avLst/>
          </a:prstGeom>
        </p:spPr>
        <p:txBody>
          <a:bodyPr vert="horz" lIns="91440" tIns="45720" rIns="91440" bIns="45720" rtlCol="0">
            <a:noAutofit/>
          </a:body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6" name="Foliennummernplatzhalter 5">
            <a:extLst>
              <a:ext uri="{FF2B5EF4-FFF2-40B4-BE49-F238E27FC236}">
                <a16:creationId xmlns:a16="http://schemas.microsoft.com/office/drawing/2014/main" id="{92A45E14-11AD-4136-88E8-CBEC7C0819EF}"/>
              </a:ext>
            </a:extLst>
          </p:cNvPr>
          <p:cNvSpPr>
            <a:spLocks noGrp="1"/>
          </p:cNvSpPr>
          <p:nvPr>
            <p:ph type="sldNum" sz="quarter" idx="4"/>
          </p:nvPr>
        </p:nvSpPr>
        <p:spPr>
          <a:xfrm>
            <a:off x="11660401" y="126621"/>
            <a:ext cx="385972" cy="226761"/>
          </a:xfrm>
          <a:prstGeom prst="rect">
            <a:avLst/>
          </a:prstGeom>
        </p:spPr>
        <p:txBody>
          <a:bodyPr vert="horz" wrap="none" lIns="91440" tIns="45720" rIns="91440" bIns="45720" rtlCol="0" anchor="ctr">
            <a:noAutofit/>
          </a:bodyPr>
          <a:lstStyle>
            <a:lvl1pPr algn="r">
              <a:lnSpc>
                <a:spcPts val="1651"/>
              </a:lnSpc>
              <a:defRPr sz="1067">
                <a:solidFill>
                  <a:schemeClr val="bg1"/>
                </a:solidFill>
              </a:defRPr>
            </a:lvl1pPr>
          </a:lstStyle>
          <a:p>
            <a:fld id="{88A1DFE4-5FC5-43BD-BB7E-75EAD82B965F}" type="slidenum">
              <a:rPr lang="en-US" smtClean="0"/>
              <a:pPr/>
              <a:t>‹#›</a:t>
            </a:fld>
            <a:endParaRPr lang="en-US" dirty="0"/>
          </a:p>
        </p:txBody>
      </p:sp>
      <p:pic>
        <p:nvPicPr>
          <p:cNvPr id="17" name="Grafik 16">
            <a:extLst>
              <a:ext uri="{FF2B5EF4-FFF2-40B4-BE49-F238E27FC236}">
                <a16:creationId xmlns:a16="http://schemas.microsoft.com/office/drawing/2014/main" id="{15072D71-1E30-4F23-8B4C-14B3F8F78932}"/>
              </a:ext>
            </a:extLst>
          </p:cNvPr>
          <p:cNvPicPr>
            <a:picLocks noChangeAspect="1"/>
          </p:cNvPicPr>
          <p:nvPr userDrawn="1"/>
        </p:nvPicPr>
        <p:blipFill>
          <a:blip r:embed="rId13" cstate="hqprint">
            <a:extLst>
              <a:ext uri="{28A0092B-C50C-407E-A947-70E740481C1C}">
                <a14:useLocalDpi xmlns:a14="http://schemas.microsoft.com/office/drawing/2010/main" val="0"/>
              </a:ext>
            </a:extLst>
          </a:blip>
          <a:srcRect/>
          <a:stretch/>
        </p:blipFill>
        <p:spPr>
          <a:xfrm>
            <a:off x="145629" y="120000"/>
            <a:ext cx="597087" cy="240000"/>
          </a:xfrm>
          <a:prstGeom prst="rect">
            <a:avLst/>
          </a:prstGeom>
        </p:spPr>
      </p:pic>
    </p:spTree>
    <p:extLst>
      <p:ext uri="{BB962C8B-B14F-4D97-AF65-F5344CB8AC3E}">
        <p14:creationId xmlns:p14="http://schemas.microsoft.com/office/powerpoint/2010/main" val="2605060417"/>
      </p:ext>
    </p:extLst>
  </p:cSld>
  <p:clrMap bg1="lt1" tx1="dk1" bg2="lt2" tx2="dk2" accent1="accent1" accent2="accent2" accent3="accent3" accent4="accent4" accent5="accent5" accent6="accent6" hlink="hlink" folHlink="folHlink"/>
  <p:sldLayoutIdLst>
    <p:sldLayoutId id="2147483998" r:id="rId1"/>
    <p:sldLayoutId id="2147483999" r:id="rId2"/>
    <p:sldLayoutId id="2147484000" r:id="rId3"/>
    <p:sldLayoutId id="2147484001" r:id="rId4"/>
    <p:sldLayoutId id="2147484002" r:id="rId5"/>
    <p:sldLayoutId id="2147484003" r:id="rId6"/>
    <p:sldLayoutId id="2147484004" r:id="rId7"/>
    <p:sldLayoutId id="2147484005" r:id="rId8"/>
    <p:sldLayoutId id="2147484006" r:id="rId9"/>
    <p:sldLayoutId id="2147484007" r:id="rId10"/>
    <p:sldLayoutId id="2147484008" r:id="rId11"/>
  </p:sldLayoutIdLst>
  <p:hf hdr="0" ftr="0" dt="0"/>
  <p:txStyles>
    <p:titleStyle>
      <a:lvl1pPr algn="l" defTabSz="914377" rtl="0" eaLnBrk="1" latinLnBrk="0" hangingPunct="1">
        <a:lnSpc>
          <a:spcPts val="4000"/>
        </a:lnSpc>
        <a:spcBef>
          <a:spcPct val="0"/>
        </a:spcBef>
        <a:buNone/>
        <a:defRPr sz="4000" kern="1200">
          <a:solidFill>
            <a:schemeClr val="tx1"/>
          </a:solidFill>
          <a:latin typeface="+mj-lt"/>
          <a:ea typeface="+mj-ea"/>
          <a:cs typeface="+mj-cs"/>
        </a:defRPr>
      </a:lvl1pPr>
    </p:titleStyle>
    <p:bodyStyle>
      <a:lvl1pPr marL="0" indent="0" algn="l" defTabSz="914377" rtl="0" eaLnBrk="1" latinLnBrk="0" hangingPunct="1">
        <a:lnSpc>
          <a:spcPts val="1851"/>
        </a:lnSpc>
        <a:spcBef>
          <a:spcPts val="0"/>
        </a:spcBef>
        <a:buFont typeface="Arial" panose="020B0604020202020204" pitchFamily="34" charset="0"/>
        <a:buNone/>
        <a:defRPr sz="1600" kern="1200">
          <a:solidFill>
            <a:schemeClr val="tx1"/>
          </a:solidFill>
          <a:latin typeface="+mn-lt"/>
          <a:ea typeface="+mn-ea"/>
          <a:cs typeface="+mn-cs"/>
        </a:defRPr>
      </a:lvl1pPr>
      <a:lvl2pPr marL="323992" indent="-323992" algn="l" defTabSz="914377" rtl="0" eaLnBrk="1" latinLnBrk="0" hangingPunct="1">
        <a:lnSpc>
          <a:spcPts val="1851"/>
        </a:lnSpc>
        <a:spcBef>
          <a:spcPts val="0"/>
        </a:spcBef>
        <a:buFont typeface="Arial" panose="020B0604020202020204" pitchFamily="34" charset="0"/>
        <a:buChar char="•"/>
        <a:defRPr sz="1600" kern="1200">
          <a:solidFill>
            <a:schemeClr val="tx1"/>
          </a:solidFill>
          <a:latin typeface="+mn-lt"/>
          <a:ea typeface="+mn-ea"/>
          <a:cs typeface="+mn-cs"/>
        </a:defRPr>
      </a:lvl2pPr>
      <a:lvl3pPr marL="647984" indent="-323992" algn="l" defTabSz="914377" rtl="0" eaLnBrk="1" latinLnBrk="0" hangingPunct="1">
        <a:lnSpc>
          <a:spcPts val="1851"/>
        </a:lnSpc>
        <a:spcBef>
          <a:spcPts val="0"/>
        </a:spcBef>
        <a:buSzPct val="100000"/>
        <a:buFont typeface="Arial" panose="020B0604020202020204" pitchFamily="34" charset="0"/>
        <a:buChar char="•"/>
        <a:defRPr sz="1600" kern="1200">
          <a:solidFill>
            <a:schemeClr val="tx1"/>
          </a:solidFill>
          <a:latin typeface="+mn-lt"/>
          <a:ea typeface="+mn-ea"/>
          <a:cs typeface="+mn-cs"/>
        </a:defRPr>
      </a:lvl3pPr>
      <a:lvl4pPr marL="971976" indent="-323992" algn="l" defTabSz="914377" rtl="0" eaLnBrk="1" latinLnBrk="0" hangingPunct="1">
        <a:lnSpc>
          <a:spcPts val="1851"/>
        </a:lnSpc>
        <a:spcBef>
          <a:spcPts val="0"/>
        </a:spcBef>
        <a:buSzPct val="100000"/>
        <a:buFont typeface="Arial" panose="020B0604020202020204" pitchFamily="34" charset="0"/>
        <a:buChar char="•"/>
        <a:defRPr sz="1600" kern="1200">
          <a:solidFill>
            <a:schemeClr val="tx1"/>
          </a:solidFill>
          <a:latin typeface="+mn-lt"/>
          <a:ea typeface="+mn-ea"/>
          <a:cs typeface="+mn-cs"/>
        </a:defRPr>
      </a:lvl4pPr>
      <a:lvl5pPr marL="1295968" indent="-323992" algn="l" defTabSz="914377" rtl="0" eaLnBrk="1" latinLnBrk="0" hangingPunct="1">
        <a:lnSpc>
          <a:spcPts val="1851"/>
        </a:lnSpc>
        <a:spcBef>
          <a:spcPts val="0"/>
        </a:spcBef>
        <a:buSzPct val="100000"/>
        <a:buFont typeface="Arial" panose="020B0604020202020204" pitchFamily="34" charset="0"/>
        <a:buChar char="•"/>
        <a:defRPr sz="16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2" orient="horz" pos="3117">
          <p15:clr>
            <a:srgbClr val="F26B43"/>
          </p15:clr>
        </p15:guide>
        <p15:guide id="3" pos="90">
          <p15:clr>
            <a:srgbClr val="F26B43"/>
          </p15:clr>
        </p15:guide>
        <p15:guide id="4" pos="294">
          <p15:clr>
            <a:srgbClr val="F26B43"/>
          </p15:clr>
        </p15:guide>
        <p15:guide id="5" pos="1009">
          <p15:clr>
            <a:srgbClr val="F26B43"/>
          </p15:clr>
        </p15:guide>
        <p15:guide id="6" pos="1196">
          <p15:clr>
            <a:srgbClr val="F26B43"/>
          </p15:clr>
        </p15:guide>
        <p15:guide id="7" pos="5670">
          <p15:clr>
            <a:srgbClr val="F26B43"/>
          </p15:clr>
        </p15:guide>
        <p15:guide id="8" pos="5466">
          <p15:clr>
            <a:srgbClr val="F26B43"/>
          </p15:clr>
        </p15:guide>
        <p15:guide id="9" pos="2081">
          <p15:clr>
            <a:srgbClr val="F26B43"/>
          </p15:clr>
        </p15:guide>
        <p15:guide id="10" pos="1893">
          <p15:clr>
            <a:srgbClr val="F26B43"/>
          </p15:clr>
        </p15:guide>
        <p15:guide id="12" pos="2973">
          <p15:clr>
            <a:srgbClr val="F26B43"/>
          </p15:clr>
        </p15:guide>
        <p15:guide id="13" pos="2787">
          <p15:clr>
            <a:srgbClr val="F26B43"/>
          </p15:clr>
        </p15:guide>
        <p15:guide id="14" pos="4751">
          <p15:clr>
            <a:srgbClr val="F26B43"/>
          </p15:clr>
        </p15:guide>
        <p15:guide id="15" pos="4564">
          <p15:clr>
            <a:srgbClr val="F26B43"/>
          </p15:clr>
        </p15:guide>
        <p15:guide id="16" pos="3867">
          <p15:clr>
            <a:srgbClr val="F26B43"/>
          </p15:clr>
        </p15:guide>
        <p15:guide id="17" pos="3680">
          <p15:clr>
            <a:srgbClr val="F26B43"/>
          </p15:clr>
        </p15:guide>
        <p15:guide id="19" orient="horz" pos="123">
          <p15:clr>
            <a:srgbClr val="F26B43"/>
          </p15:clr>
        </p15:guide>
        <p15:guide id="21" orient="horz" pos="200">
          <p15:clr>
            <a:srgbClr val="F26B43"/>
          </p15:clr>
        </p15:guide>
        <p15:guide id="23" orient="horz" pos="387">
          <p15:clr>
            <a:srgbClr val="F26B43"/>
          </p15:clr>
        </p15:guide>
        <p15:guide id="24" orient="horz" pos="2819">
          <p15:clr>
            <a:srgbClr val="F26B43"/>
          </p15:clr>
        </p15:guide>
        <p15:guide id="25" orient="horz" pos="2938">
          <p15:clr>
            <a:srgbClr val="F26B43"/>
          </p15:clr>
        </p15:guide>
      </p15:sldGuideLst>
    </p:ext>
  </p:extLst>
</p:sldMaster>
</file>

<file path=ppt/slideMasters/slideMaster1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E5FA7415-5972-43C8-8CE9-FFE3FD310CC9}"/>
              </a:ext>
            </a:extLst>
          </p:cNvPr>
          <p:cNvSpPr>
            <a:spLocks noGrp="1"/>
          </p:cNvSpPr>
          <p:nvPr>
            <p:ph type="title"/>
          </p:nvPr>
        </p:nvSpPr>
        <p:spPr>
          <a:xfrm>
            <a:off x="590400" y="770400"/>
            <a:ext cx="11017800" cy="1072089"/>
          </a:xfrm>
          <a:prstGeom prst="rect">
            <a:avLst/>
          </a:prstGeom>
        </p:spPr>
        <p:txBody>
          <a:bodyPr vert="horz" lIns="91440" tIns="45720" rIns="91440" bIns="45720" rtlCol="0" anchor="t" anchorCtr="0">
            <a:noAutofit/>
          </a:bodyPr>
          <a:lstStyle/>
          <a:p>
            <a:r>
              <a:rPr lang="en-US" noProof="0" dirty="0"/>
              <a:t>Add Title</a:t>
            </a:r>
          </a:p>
        </p:txBody>
      </p:sp>
      <p:sp>
        <p:nvSpPr>
          <p:cNvPr id="3" name="Textplatzhalter 2">
            <a:extLst>
              <a:ext uri="{FF2B5EF4-FFF2-40B4-BE49-F238E27FC236}">
                <a16:creationId xmlns:a16="http://schemas.microsoft.com/office/drawing/2014/main" id="{14555103-0B7D-47E0-BAB5-A777A3473340}"/>
              </a:ext>
            </a:extLst>
          </p:cNvPr>
          <p:cNvSpPr>
            <a:spLocks noGrp="1"/>
          </p:cNvSpPr>
          <p:nvPr>
            <p:ph type="body" idx="1"/>
          </p:nvPr>
        </p:nvSpPr>
        <p:spPr>
          <a:xfrm>
            <a:off x="590400" y="2327249"/>
            <a:ext cx="11017800" cy="3663000"/>
          </a:xfrm>
          <a:prstGeom prst="rect">
            <a:avLst/>
          </a:prstGeom>
        </p:spPr>
        <p:txBody>
          <a:bodyPr vert="horz" lIns="91440" tIns="45720" rIns="91440" bIns="45720" rtlCol="0">
            <a:noAutofit/>
          </a:body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6" name="Foliennummernplatzhalter 5">
            <a:extLst>
              <a:ext uri="{FF2B5EF4-FFF2-40B4-BE49-F238E27FC236}">
                <a16:creationId xmlns:a16="http://schemas.microsoft.com/office/drawing/2014/main" id="{92A45E14-11AD-4136-88E8-CBEC7C0819EF}"/>
              </a:ext>
            </a:extLst>
          </p:cNvPr>
          <p:cNvSpPr>
            <a:spLocks noGrp="1"/>
          </p:cNvSpPr>
          <p:nvPr>
            <p:ph type="sldNum" sz="quarter" idx="4"/>
          </p:nvPr>
        </p:nvSpPr>
        <p:spPr>
          <a:xfrm>
            <a:off x="11660400" y="69891"/>
            <a:ext cx="385972" cy="226761"/>
          </a:xfrm>
          <a:prstGeom prst="rect">
            <a:avLst/>
          </a:prstGeom>
        </p:spPr>
        <p:txBody>
          <a:bodyPr vert="horz" wrap="none" lIns="91440" tIns="45720" rIns="91440" bIns="45720" rtlCol="0" anchor="ctr">
            <a:noAutofit/>
          </a:bodyPr>
          <a:lstStyle>
            <a:lvl1pPr algn="r">
              <a:lnSpc>
                <a:spcPts val="1650"/>
              </a:lnSpc>
              <a:defRPr sz="750">
                <a:solidFill>
                  <a:schemeClr val="bg1"/>
                </a:solidFill>
              </a:defRPr>
            </a:lvl1pPr>
          </a:lstStyle>
          <a:p>
            <a:fld id="{88A1DFE4-5FC5-43BD-BB7E-75EAD82B965F}" type="slidenum">
              <a:rPr lang="en-US" noProof="0" smtClean="0"/>
              <a:pPr/>
              <a:t>‹#›</a:t>
            </a:fld>
            <a:endParaRPr lang="en-US" noProof="0" dirty="0"/>
          </a:p>
        </p:txBody>
      </p:sp>
      <p:pic>
        <p:nvPicPr>
          <p:cNvPr id="8" name="Picture 7" descr="A picture containing icon&#10;&#10;Description automatically generated">
            <a:extLst>
              <a:ext uri="{FF2B5EF4-FFF2-40B4-BE49-F238E27FC236}">
                <a16:creationId xmlns:a16="http://schemas.microsoft.com/office/drawing/2014/main" id="{4B373741-07FC-4471-877C-C8CBE6CCEBA1}"/>
              </a:ext>
            </a:extLst>
          </p:cNvPr>
          <p:cNvPicPr>
            <a:picLocks noChangeAspect="1"/>
          </p:cNvPicPr>
          <p:nvPr userDrawn="1"/>
        </p:nvPicPr>
        <p:blipFill>
          <a:blip r:embed="rId13">
            <a:extLst>
              <a:ext uri="{28A0092B-C50C-407E-A947-70E740481C1C}">
                <a14:useLocalDpi xmlns:a14="http://schemas.microsoft.com/office/drawing/2010/main" val="0"/>
              </a:ext>
            </a:extLst>
          </a:blip>
          <a:stretch>
            <a:fillRect/>
          </a:stretch>
        </p:blipFill>
        <p:spPr>
          <a:xfrm>
            <a:off x="148288" y="90900"/>
            <a:ext cx="745421" cy="252000"/>
          </a:xfrm>
          <a:prstGeom prst="rect">
            <a:avLst/>
          </a:prstGeom>
        </p:spPr>
      </p:pic>
    </p:spTree>
    <p:extLst>
      <p:ext uri="{BB962C8B-B14F-4D97-AF65-F5344CB8AC3E}">
        <p14:creationId xmlns:p14="http://schemas.microsoft.com/office/powerpoint/2010/main" val="1173831158"/>
      </p:ext>
    </p:extLst>
  </p:cSld>
  <p:clrMap bg1="lt1" tx1="dk1" bg2="lt2" tx2="dk2" accent1="accent1" accent2="accent2" accent3="accent3" accent4="accent4" accent5="accent5" accent6="accent6" hlink="hlink" folHlink="folHlink"/>
  <p:sldLayoutIdLst>
    <p:sldLayoutId id="2147484010" r:id="rId1"/>
    <p:sldLayoutId id="2147484011" r:id="rId2"/>
    <p:sldLayoutId id="2147484012" r:id="rId3"/>
    <p:sldLayoutId id="2147484013" r:id="rId4"/>
    <p:sldLayoutId id="2147484014" r:id="rId5"/>
    <p:sldLayoutId id="2147484015" r:id="rId6"/>
    <p:sldLayoutId id="2147484016" r:id="rId7"/>
    <p:sldLayoutId id="2147484017" r:id="rId8"/>
    <p:sldLayoutId id="2147484018" r:id="rId9"/>
    <p:sldLayoutId id="2147484019" r:id="rId10"/>
    <p:sldLayoutId id="2147484020" r:id="rId11"/>
  </p:sldLayoutIdLst>
  <p:hf hdr="0" ftr="0" dt="0"/>
  <p:txStyles>
    <p:titleStyle>
      <a:lvl1pPr algn="l" defTabSz="914400" rtl="0" eaLnBrk="1" latinLnBrk="0" hangingPunct="1">
        <a:lnSpc>
          <a:spcPts val="4000"/>
        </a:lnSpc>
        <a:spcBef>
          <a:spcPct val="0"/>
        </a:spcBef>
        <a:buNone/>
        <a:defRPr sz="4000" kern="1200">
          <a:solidFill>
            <a:schemeClr val="tx1"/>
          </a:solidFill>
          <a:latin typeface="+mj-lt"/>
          <a:ea typeface="+mj-ea"/>
          <a:cs typeface="+mj-cs"/>
        </a:defRPr>
      </a:lvl1pPr>
    </p:titleStyle>
    <p:bodyStyle>
      <a:lvl1pPr marL="0" indent="0" algn="l" defTabSz="914400" rtl="0" eaLnBrk="1" latinLnBrk="0" hangingPunct="1">
        <a:lnSpc>
          <a:spcPts val="1850"/>
        </a:lnSpc>
        <a:spcBef>
          <a:spcPts val="0"/>
        </a:spcBef>
        <a:buFont typeface="Arial" panose="020B0604020202020204" pitchFamily="34" charset="0"/>
        <a:buNone/>
        <a:defRPr sz="1500" kern="1200">
          <a:solidFill>
            <a:schemeClr val="tx1"/>
          </a:solidFill>
          <a:latin typeface="+mn-lt"/>
          <a:ea typeface="+mn-ea"/>
          <a:cs typeface="+mn-cs"/>
        </a:defRPr>
      </a:lvl1pPr>
      <a:lvl2pPr marL="324000" indent="-324000" algn="l" defTabSz="914400" rtl="0" eaLnBrk="1" latinLnBrk="0" hangingPunct="1">
        <a:lnSpc>
          <a:spcPts val="1850"/>
        </a:lnSpc>
        <a:spcBef>
          <a:spcPts val="0"/>
        </a:spcBef>
        <a:buFont typeface="Arial" panose="020B0604020202020204" pitchFamily="34" charset="0"/>
        <a:buChar char="•"/>
        <a:defRPr sz="1500" kern="1200">
          <a:solidFill>
            <a:schemeClr val="tx1"/>
          </a:solidFill>
          <a:latin typeface="+mn-lt"/>
          <a:ea typeface="+mn-ea"/>
          <a:cs typeface="+mn-cs"/>
        </a:defRPr>
      </a:lvl2pPr>
      <a:lvl3pPr marL="324000" indent="-324000" algn="l" defTabSz="914400" rtl="0" eaLnBrk="1" latinLnBrk="0" hangingPunct="1">
        <a:lnSpc>
          <a:spcPts val="1850"/>
        </a:lnSpc>
        <a:spcBef>
          <a:spcPts val="0"/>
        </a:spcBef>
        <a:buSzPct val="120000"/>
        <a:buFontTx/>
        <a:buBlip>
          <a:blip r:embed="rId14"/>
        </a:buBlip>
        <a:defRPr sz="1500" kern="1200">
          <a:solidFill>
            <a:schemeClr val="tx1"/>
          </a:solidFill>
          <a:latin typeface="+mn-lt"/>
          <a:ea typeface="+mn-ea"/>
          <a:cs typeface="+mn-cs"/>
        </a:defRPr>
      </a:lvl3pPr>
      <a:lvl4pPr marL="324000" indent="-324000" algn="l" defTabSz="914400" rtl="0" eaLnBrk="1" latinLnBrk="0" hangingPunct="1">
        <a:lnSpc>
          <a:spcPts val="1850"/>
        </a:lnSpc>
        <a:spcBef>
          <a:spcPts val="0"/>
        </a:spcBef>
        <a:buSzPct val="120000"/>
        <a:buFontTx/>
        <a:buBlip>
          <a:blip r:embed="rId14"/>
        </a:buBlip>
        <a:defRPr sz="1500" kern="1200">
          <a:solidFill>
            <a:schemeClr val="tx1"/>
          </a:solidFill>
          <a:latin typeface="+mn-lt"/>
          <a:ea typeface="+mn-ea"/>
          <a:cs typeface="+mn-cs"/>
        </a:defRPr>
      </a:lvl4pPr>
      <a:lvl5pPr marL="324000" indent="-324000" algn="l" defTabSz="914400" rtl="0" eaLnBrk="1" latinLnBrk="0" hangingPunct="1">
        <a:lnSpc>
          <a:spcPts val="1850"/>
        </a:lnSpc>
        <a:spcBef>
          <a:spcPts val="0"/>
        </a:spcBef>
        <a:buSzPct val="120000"/>
        <a:buFontTx/>
        <a:buBlip>
          <a:blip r:embed="rId14"/>
        </a:buBlip>
        <a:defRPr sz="15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2" orient="horz" pos="8312">
          <p15:clr>
            <a:srgbClr val="F26B43"/>
          </p15:clr>
        </p15:guide>
        <p15:guide id="3" pos="241">
          <p15:clr>
            <a:srgbClr val="F26B43"/>
          </p15:clr>
        </p15:guide>
        <p15:guide id="4" pos="785">
          <p15:clr>
            <a:srgbClr val="F26B43"/>
          </p15:clr>
        </p15:guide>
        <p15:guide id="5" pos="2690">
          <p15:clr>
            <a:srgbClr val="F26B43"/>
          </p15:clr>
        </p15:guide>
        <p15:guide id="6" pos="3189">
          <p15:clr>
            <a:srgbClr val="F26B43"/>
          </p15:clr>
        </p15:guide>
        <p15:guide id="7" pos="15119">
          <p15:clr>
            <a:srgbClr val="F26B43"/>
          </p15:clr>
        </p15:guide>
        <p15:guide id="8" pos="14575">
          <p15:clr>
            <a:srgbClr val="F26B43"/>
          </p15:clr>
        </p15:guide>
        <p15:guide id="9" pos="5548">
          <p15:clr>
            <a:srgbClr val="F26B43"/>
          </p15:clr>
        </p15:guide>
        <p15:guide id="10" pos="5049">
          <p15:clr>
            <a:srgbClr val="F26B43"/>
          </p15:clr>
        </p15:guide>
        <p15:guide id="12" pos="7929">
          <p15:clr>
            <a:srgbClr val="F26B43"/>
          </p15:clr>
        </p15:guide>
        <p15:guide id="13" pos="7431">
          <p15:clr>
            <a:srgbClr val="F26B43"/>
          </p15:clr>
        </p15:guide>
        <p15:guide id="14" pos="12670">
          <p15:clr>
            <a:srgbClr val="F26B43"/>
          </p15:clr>
        </p15:guide>
        <p15:guide id="15" pos="12171">
          <p15:clr>
            <a:srgbClr val="F26B43"/>
          </p15:clr>
        </p15:guide>
        <p15:guide id="16" pos="10311">
          <p15:clr>
            <a:srgbClr val="F26B43"/>
          </p15:clr>
        </p15:guide>
        <p15:guide id="17" pos="9812">
          <p15:clr>
            <a:srgbClr val="F26B43"/>
          </p15:clr>
        </p15:guide>
        <p15:guide id="19" orient="horz" pos="328">
          <p15:clr>
            <a:srgbClr val="F26B43"/>
          </p15:clr>
        </p15:guide>
        <p15:guide id="21" orient="horz" pos="532">
          <p15:clr>
            <a:srgbClr val="F26B43"/>
          </p15:clr>
        </p15:guide>
        <p15:guide id="23" orient="horz" pos="1031">
          <p15:clr>
            <a:srgbClr val="F26B43"/>
          </p15:clr>
        </p15:guide>
        <p15:guide id="24" orient="horz" pos="7518">
          <p15:clr>
            <a:srgbClr val="F26B43"/>
          </p15:clr>
        </p15:guide>
        <p15:guide id="25" orient="horz" pos="7835">
          <p15:clr>
            <a:srgbClr val="F26B43"/>
          </p15:clr>
        </p15:guide>
        <p15:guide id="26" pos="7680">
          <p15:clr>
            <a:srgbClr val="F26B43"/>
          </p15:clr>
        </p15:guide>
      </p15:sldGuideLst>
    </p:ext>
  </p:extLst>
</p:sldMaster>
</file>

<file path=ppt/slideMasters/slideMaster1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E5FA7415-5972-43C8-8CE9-FFE3FD310CC9}"/>
              </a:ext>
            </a:extLst>
          </p:cNvPr>
          <p:cNvSpPr>
            <a:spLocks noGrp="1"/>
          </p:cNvSpPr>
          <p:nvPr>
            <p:ph type="title"/>
          </p:nvPr>
        </p:nvSpPr>
        <p:spPr>
          <a:xfrm>
            <a:off x="590400" y="770400"/>
            <a:ext cx="11017800" cy="1072088"/>
          </a:xfrm>
          <a:prstGeom prst="rect">
            <a:avLst/>
          </a:prstGeom>
        </p:spPr>
        <p:txBody>
          <a:bodyPr vert="horz" lIns="91440" tIns="45720" rIns="91440" bIns="45720" rtlCol="0" anchor="t" anchorCtr="0">
            <a:noAutofit/>
          </a:bodyPr>
          <a:lstStyle/>
          <a:p>
            <a:r>
              <a:rPr lang="en-US" noProof="0" dirty="0"/>
              <a:t>Add Title</a:t>
            </a:r>
          </a:p>
        </p:txBody>
      </p:sp>
      <p:sp>
        <p:nvSpPr>
          <p:cNvPr id="3" name="Textplatzhalter 2">
            <a:extLst>
              <a:ext uri="{FF2B5EF4-FFF2-40B4-BE49-F238E27FC236}">
                <a16:creationId xmlns:a16="http://schemas.microsoft.com/office/drawing/2014/main" id="{14555103-0B7D-47E0-BAB5-A777A3473340}"/>
              </a:ext>
            </a:extLst>
          </p:cNvPr>
          <p:cNvSpPr>
            <a:spLocks noGrp="1"/>
          </p:cNvSpPr>
          <p:nvPr>
            <p:ph type="body" idx="1"/>
          </p:nvPr>
        </p:nvSpPr>
        <p:spPr>
          <a:xfrm>
            <a:off x="590400" y="2327249"/>
            <a:ext cx="11017800" cy="3663000"/>
          </a:xfrm>
          <a:prstGeom prst="rect">
            <a:avLst/>
          </a:prstGeom>
        </p:spPr>
        <p:txBody>
          <a:bodyPr vert="horz" lIns="91440" tIns="45720" rIns="91440" bIns="45720" rtlCol="0">
            <a:noAutofit/>
          </a:body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Rechteck 3">
            <a:extLst>
              <a:ext uri="{FF2B5EF4-FFF2-40B4-BE49-F238E27FC236}">
                <a16:creationId xmlns:a16="http://schemas.microsoft.com/office/drawing/2014/main" id="{9180CF0C-837C-4BFD-ADEC-CF0F22B3929F}"/>
              </a:ext>
            </a:extLst>
          </p:cNvPr>
          <p:cNvSpPr/>
          <p:nvPr userDrawn="1"/>
        </p:nvSpPr>
        <p:spPr>
          <a:xfrm>
            <a:off x="0" y="0"/>
            <a:ext cx="12192000" cy="480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sz="675" dirty="0"/>
          </a:p>
        </p:txBody>
      </p:sp>
      <p:sp>
        <p:nvSpPr>
          <p:cNvPr id="6" name="Foliennummernplatzhalter 5">
            <a:extLst>
              <a:ext uri="{FF2B5EF4-FFF2-40B4-BE49-F238E27FC236}">
                <a16:creationId xmlns:a16="http://schemas.microsoft.com/office/drawing/2014/main" id="{92A45E14-11AD-4136-88E8-CBEC7C0819EF}"/>
              </a:ext>
            </a:extLst>
          </p:cNvPr>
          <p:cNvSpPr>
            <a:spLocks noGrp="1"/>
          </p:cNvSpPr>
          <p:nvPr>
            <p:ph type="sldNum" sz="quarter" idx="4"/>
          </p:nvPr>
        </p:nvSpPr>
        <p:spPr>
          <a:xfrm>
            <a:off x="11660401" y="126621"/>
            <a:ext cx="385972" cy="226761"/>
          </a:xfrm>
          <a:prstGeom prst="rect">
            <a:avLst/>
          </a:prstGeom>
        </p:spPr>
        <p:txBody>
          <a:bodyPr vert="horz" wrap="none" lIns="91440" tIns="45720" rIns="91440" bIns="45720" rtlCol="0" anchor="ctr">
            <a:noAutofit/>
          </a:bodyPr>
          <a:lstStyle>
            <a:lvl1pPr algn="r">
              <a:lnSpc>
                <a:spcPts val="1651"/>
              </a:lnSpc>
              <a:defRPr sz="1067">
                <a:solidFill>
                  <a:schemeClr val="bg1"/>
                </a:solidFill>
              </a:defRPr>
            </a:lvl1pPr>
          </a:lstStyle>
          <a:p>
            <a:fld id="{88A1DFE4-5FC5-43BD-BB7E-75EAD82B965F}" type="slidenum">
              <a:rPr lang="en-US" smtClean="0"/>
              <a:pPr/>
              <a:t>‹#›</a:t>
            </a:fld>
            <a:endParaRPr lang="en-US" dirty="0"/>
          </a:p>
        </p:txBody>
      </p:sp>
      <p:pic>
        <p:nvPicPr>
          <p:cNvPr id="17" name="Grafik 16">
            <a:extLst>
              <a:ext uri="{FF2B5EF4-FFF2-40B4-BE49-F238E27FC236}">
                <a16:creationId xmlns:a16="http://schemas.microsoft.com/office/drawing/2014/main" id="{15072D71-1E30-4F23-8B4C-14B3F8F78932}"/>
              </a:ext>
            </a:extLst>
          </p:cNvPr>
          <p:cNvPicPr>
            <a:picLocks noChangeAspect="1"/>
          </p:cNvPicPr>
          <p:nvPr userDrawn="1"/>
        </p:nvPicPr>
        <p:blipFill>
          <a:blip r:embed="rId13" cstate="hqprint">
            <a:extLst>
              <a:ext uri="{28A0092B-C50C-407E-A947-70E740481C1C}">
                <a14:useLocalDpi xmlns:a14="http://schemas.microsoft.com/office/drawing/2010/main" val="0"/>
              </a:ext>
            </a:extLst>
          </a:blip>
          <a:srcRect/>
          <a:stretch/>
        </p:blipFill>
        <p:spPr>
          <a:xfrm>
            <a:off x="145629" y="120000"/>
            <a:ext cx="597087" cy="240000"/>
          </a:xfrm>
          <a:prstGeom prst="rect">
            <a:avLst/>
          </a:prstGeom>
        </p:spPr>
      </p:pic>
      <p:sp>
        <p:nvSpPr>
          <p:cNvPr id="7" name="Textfeld 1">
            <a:extLst>
              <a:ext uri="{FF2B5EF4-FFF2-40B4-BE49-F238E27FC236}">
                <a16:creationId xmlns:a16="http://schemas.microsoft.com/office/drawing/2014/main" id="{89A29F69-B16F-064F-BB1D-1244600631A6}"/>
              </a:ext>
            </a:extLst>
          </p:cNvPr>
          <p:cNvSpPr txBox="1"/>
          <p:nvPr userDrawn="1"/>
        </p:nvSpPr>
        <p:spPr>
          <a:xfrm>
            <a:off x="1343775" y="116660"/>
            <a:ext cx="2718000" cy="226761"/>
          </a:xfrm>
          <a:prstGeom prst="rect">
            <a:avLst/>
          </a:prstGeom>
          <a:noFill/>
        </p:spPr>
        <p:txBody>
          <a:bodyPr wrap="square" rtlCol="0">
            <a:noAutofit/>
          </a:bodyPr>
          <a:lstStyle/>
          <a:p>
            <a:pPr>
              <a:lnSpc>
                <a:spcPts val="1651"/>
              </a:lnSpc>
            </a:pPr>
            <a:r>
              <a:rPr lang="en-US" sz="1200" dirty="0">
                <a:solidFill>
                  <a:schemeClr val="bg1"/>
                </a:solidFill>
              </a:rPr>
              <a:t>2022-05-16</a:t>
            </a:r>
          </a:p>
        </p:txBody>
      </p:sp>
    </p:spTree>
    <p:extLst>
      <p:ext uri="{BB962C8B-B14F-4D97-AF65-F5344CB8AC3E}">
        <p14:creationId xmlns:p14="http://schemas.microsoft.com/office/powerpoint/2010/main" val="390398564"/>
      </p:ext>
    </p:extLst>
  </p:cSld>
  <p:clrMap bg1="lt1" tx1="dk1" bg2="lt2" tx2="dk2" accent1="accent1" accent2="accent2" accent3="accent3" accent4="accent4" accent5="accent5" accent6="accent6" hlink="hlink" folHlink="folHlink"/>
  <p:sldLayoutIdLst>
    <p:sldLayoutId id="2147484022" r:id="rId1"/>
    <p:sldLayoutId id="2147484023" r:id="rId2"/>
    <p:sldLayoutId id="2147484024" r:id="rId3"/>
    <p:sldLayoutId id="2147484025" r:id="rId4"/>
    <p:sldLayoutId id="2147484026" r:id="rId5"/>
    <p:sldLayoutId id="2147484027" r:id="rId6"/>
    <p:sldLayoutId id="2147484028" r:id="rId7"/>
    <p:sldLayoutId id="2147484029" r:id="rId8"/>
    <p:sldLayoutId id="2147484030" r:id="rId9"/>
    <p:sldLayoutId id="2147484031" r:id="rId10"/>
    <p:sldLayoutId id="2147484032" r:id="rId11"/>
  </p:sldLayoutIdLst>
  <p:hf hdr="0" ftr="0" dt="0"/>
  <p:txStyles>
    <p:titleStyle>
      <a:lvl1pPr algn="l" defTabSz="914377" rtl="0" eaLnBrk="1" latinLnBrk="0" hangingPunct="1">
        <a:lnSpc>
          <a:spcPts val="4000"/>
        </a:lnSpc>
        <a:spcBef>
          <a:spcPct val="0"/>
        </a:spcBef>
        <a:buNone/>
        <a:defRPr sz="4000" kern="1200">
          <a:solidFill>
            <a:schemeClr val="tx1"/>
          </a:solidFill>
          <a:latin typeface="+mj-lt"/>
          <a:ea typeface="+mj-ea"/>
          <a:cs typeface="+mj-cs"/>
        </a:defRPr>
      </a:lvl1pPr>
    </p:titleStyle>
    <p:bodyStyle>
      <a:lvl1pPr marL="0" indent="0" algn="l" defTabSz="914377" rtl="0" eaLnBrk="1" latinLnBrk="0" hangingPunct="1">
        <a:lnSpc>
          <a:spcPts val="1851"/>
        </a:lnSpc>
        <a:spcBef>
          <a:spcPts val="0"/>
        </a:spcBef>
        <a:buFont typeface="Arial" panose="020B0604020202020204" pitchFamily="34" charset="0"/>
        <a:buNone/>
        <a:defRPr sz="1600" kern="1200">
          <a:solidFill>
            <a:schemeClr val="tx1"/>
          </a:solidFill>
          <a:latin typeface="+mn-lt"/>
          <a:ea typeface="+mn-ea"/>
          <a:cs typeface="+mn-cs"/>
        </a:defRPr>
      </a:lvl1pPr>
      <a:lvl2pPr marL="323992" indent="-323992" algn="l" defTabSz="914377" rtl="0" eaLnBrk="1" latinLnBrk="0" hangingPunct="1">
        <a:lnSpc>
          <a:spcPts val="1851"/>
        </a:lnSpc>
        <a:spcBef>
          <a:spcPts val="0"/>
        </a:spcBef>
        <a:buFont typeface="Arial" panose="020B0604020202020204" pitchFamily="34" charset="0"/>
        <a:buChar char="•"/>
        <a:defRPr sz="1600" kern="1200">
          <a:solidFill>
            <a:schemeClr val="tx1"/>
          </a:solidFill>
          <a:latin typeface="+mn-lt"/>
          <a:ea typeface="+mn-ea"/>
          <a:cs typeface="+mn-cs"/>
        </a:defRPr>
      </a:lvl2pPr>
      <a:lvl3pPr marL="647984" indent="-323992" algn="l" defTabSz="914377" rtl="0" eaLnBrk="1" latinLnBrk="0" hangingPunct="1">
        <a:lnSpc>
          <a:spcPts val="1851"/>
        </a:lnSpc>
        <a:spcBef>
          <a:spcPts val="0"/>
        </a:spcBef>
        <a:buSzPct val="100000"/>
        <a:buFont typeface="Arial" panose="020B0604020202020204" pitchFamily="34" charset="0"/>
        <a:buChar char="•"/>
        <a:defRPr sz="1600" kern="1200">
          <a:solidFill>
            <a:schemeClr val="tx1"/>
          </a:solidFill>
          <a:latin typeface="+mn-lt"/>
          <a:ea typeface="+mn-ea"/>
          <a:cs typeface="+mn-cs"/>
        </a:defRPr>
      </a:lvl3pPr>
      <a:lvl4pPr marL="971976" indent="-323992" algn="l" defTabSz="914377" rtl="0" eaLnBrk="1" latinLnBrk="0" hangingPunct="1">
        <a:lnSpc>
          <a:spcPts val="1851"/>
        </a:lnSpc>
        <a:spcBef>
          <a:spcPts val="0"/>
        </a:spcBef>
        <a:buSzPct val="100000"/>
        <a:buFont typeface="Arial" panose="020B0604020202020204" pitchFamily="34" charset="0"/>
        <a:buChar char="•"/>
        <a:defRPr sz="1600" kern="1200">
          <a:solidFill>
            <a:schemeClr val="tx1"/>
          </a:solidFill>
          <a:latin typeface="+mn-lt"/>
          <a:ea typeface="+mn-ea"/>
          <a:cs typeface="+mn-cs"/>
        </a:defRPr>
      </a:lvl4pPr>
      <a:lvl5pPr marL="1295968" indent="-323992" algn="l" defTabSz="914377" rtl="0" eaLnBrk="1" latinLnBrk="0" hangingPunct="1">
        <a:lnSpc>
          <a:spcPts val="1851"/>
        </a:lnSpc>
        <a:spcBef>
          <a:spcPts val="0"/>
        </a:spcBef>
        <a:buSzPct val="100000"/>
        <a:buFont typeface="Arial" panose="020B0604020202020204" pitchFamily="34" charset="0"/>
        <a:buChar char="•"/>
        <a:defRPr sz="16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2" orient="horz" pos="3117">
          <p15:clr>
            <a:srgbClr val="F26B43"/>
          </p15:clr>
        </p15:guide>
        <p15:guide id="3" pos="90">
          <p15:clr>
            <a:srgbClr val="F26B43"/>
          </p15:clr>
        </p15:guide>
        <p15:guide id="4" pos="294">
          <p15:clr>
            <a:srgbClr val="F26B43"/>
          </p15:clr>
        </p15:guide>
        <p15:guide id="5" pos="1009">
          <p15:clr>
            <a:srgbClr val="F26B43"/>
          </p15:clr>
        </p15:guide>
        <p15:guide id="6" pos="1196">
          <p15:clr>
            <a:srgbClr val="F26B43"/>
          </p15:clr>
        </p15:guide>
        <p15:guide id="7" pos="5670">
          <p15:clr>
            <a:srgbClr val="F26B43"/>
          </p15:clr>
        </p15:guide>
        <p15:guide id="8" pos="5466">
          <p15:clr>
            <a:srgbClr val="F26B43"/>
          </p15:clr>
        </p15:guide>
        <p15:guide id="9" pos="2081">
          <p15:clr>
            <a:srgbClr val="F26B43"/>
          </p15:clr>
        </p15:guide>
        <p15:guide id="10" pos="1893">
          <p15:clr>
            <a:srgbClr val="F26B43"/>
          </p15:clr>
        </p15:guide>
        <p15:guide id="12" pos="2973">
          <p15:clr>
            <a:srgbClr val="F26B43"/>
          </p15:clr>
        </p15:guide>
        <p15:guide id="13" pos="2787">
          <p15:clr>
            <a:srgbClr val="F26B43"/>
          </p15:clr>
        </p15:guide>
        <p15:guide id="14" pos="4751">
          <p15:clr>
            <a:srgbClr val="F26B43"/>
          </p15:clr>
        </p15:guide>
        <p15:guide id="15" pos="4564">
          <p15:clr>
            <a:srgbClr val="F26B43"/>
          </p15:clr>
        </p15:guide>
        <p15:guide id="16" pos="3867">
          <p15:clr>
            <a:srgbClr val="F26B43"/>
          </p15:clr>
        </p15:guide>
        <p15:guide id="17" pos="3680">
          <p15:clr>
            <a:srgbClr val="F26B43"/>
          </p15:clr>
        </p15:guide>
        <p15:guide id="19" orient="horz" pos="123">
          <p15:clr>
            <a:srgbClr val="F26B43"/>
          </p15:clr>
        </p15:guide>
        <p15:guide id="21" orient="horz" pos="200">
          <p15:clr>
            <a:srgbClr val="F26B43"/>
          </p15:clr>
        </p15:guide>
        <p15:guide id="23" orient="horz" pos="387">
          <p15:clr>
            <a:srgbClr val="F26B43"/>
          </p15:clr>
        </p15:guide>
        <p15:guide id="24" orient="horz" pos="2819">
          <p15:clr>
            <a:srgbClr val="F26B43"/>
          </p15:clr>
        </p15:guide>
        <p15:guide id="25" orient="horz" pos="2938">
          <p15:clr>
            <a:srgbClr val="F26B43"/>
          </p15:clr>
        </p15:guide>
      </p15:sldGuideLst>
    </p:ext>
  </p:extLst>
</p:sldMaster>
</file>

<file path=ppt/slideMasters/slideMaster17.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4" name="Image 4" descr="bande-01.eps"/>
          <p:cNvPicPr>
            <a:picLocks noChangeAspect="1"/>
          </p:cNvPicPr>
          <p:nvPr userDrawn="1"/>
        </p:nvPicPr>
        <p:blipFill>
          <a:blip r:embed="rId9" cstate="email">
            <a:extLst>
              <a:ext uri="{28A0092B-C50C-407E-A947-70E740481C1C}">
                <a14:useLocalDpi xmlns:a14="http://schemas.microsoft.com/office/drawing/2010/main"/>
              </a:ext>
            </a:extLst>
          </a:blip>
          <a:stretch>
            <a:fillRect/>
          </a:stretch>
        </p:blipFill>
        <p:spPr>
          <a:xfrm>
            <a:off x="2382813" y="6158311"/>
            <a:ext cx="9833867" cy="727073"/>
          </a:xfrm>
          <a:prstGeom prst="rect">
            <a:avLst/>
          </a:prstGeom>
        </p:spPr>
      </p:pic>
      <p:sp>
        <p:nvSpPr>
          <p:cNvPr id="9" name="Espace réservé du titre 8"/>
          <p:cNvSpPr>
            <a:spLocks noGrp="1"/>
          </p:cNvSpPr>
          <p:nvPr>
            <p:ph type="title"/>
          </p:nvPr>
        </p:nvSpPr>
        <p:spPr>
          <a:xfrm>
            <a:off x="1227765" y="274638"/>
            <a:ext cx="9956800" cy="1143000"/>
          </a:xfrm>
          <a:prstGeom prst="rect">
            <a:avLst/>
          </a:prstGeom>
        </p:spPr>
        <p:txBody>
          <a:bodyPr vert="horz" lIns="45720" rIns="45720" anchor="ctr">
            <a:normAutofit/>
          </a:bodyPr>
          <a:lstStyle/>
          <a:p>
            <a:r>
              <a:rPr kumimoji="0" lang="fr-CH"/>
              <a:t>Cliquez et modifiez le titre</a:t>
            </a:r>
            <a:endParaRPr kumimoji="0" lang="en-US"/>
          </a:p>
        </p:txBody>
      </p:sp>
      <p:sp>
        <p:nvSpPr>
          <p:cNvPr id="30" name="Espace réservé du texte 29"/>
          <p:cNvSpPr>
            <a:spLocks noGrp="1"/>
          </p:cNvSpPr>
          <p:nvPr>
            <p:ph type="body" idx="1"/>
          </p:nvPr>
        </p:nvSpPr>
        <p:spPr>
          <a:xfrm>
            <a:off x="1173856" y="1598526"/>
            <a:ext cx="9956800" cy="4525963"/>
          </a:xfrm>
          <a:prstGeom prst="rect">
            <a:avLst/>
          </a:prstGeom>
        </p:spPr>
        <p:txBody>
          <a:bodyPr vert="horz">
            <a:normAutofit/>
          </a:bodyPr>
          <a:lstStyle/>
          <a:p>
            <a:pPr lvl="0" eaLnBrk="1" latinLnBrk="0" hangingPunct="1"/>
            <a:r>
              <a:rPr kumimoji="0" lang="fr-CH" dirty="0"/>
              <a:t>Cliquez pour modifier les styles du texte du masque</a:t>
            </a:r>
          </a:p>
          <a:p>
            <a:pPr lvl="1" eaLnBrk="1" latinLnBrk="0" hangingPunct="1"/>
            <a:r>
              <a:rPr kumimoji="0" lang="fr-CH" dirty="0"/>
              <a:t>Deuxième niveau</a:t>
            </a:r>
          </a:p>
          <a:p>
            <a:pPr lvl="2" eaLnBrk="1" latinLnBrk="0" hangingPunct="1"/>
            <a:r>
              <a:rPr kumimoji="0" lang="fr-CH" dirty="0"/>
              <a:t>Troisième niveau</a:t>
            </a:r>
          </a:p>
          <a:p>
            <a:pPr lvl="3" eaLnBrk="1" latinLnBrk="0" hangingPunct="1"/>
            <a:r>
              <a:rPr kumimoji="0" lang="fr-CH" dirty="0"/>
              <a:t>Quatrième niveau</a:t>
            </a:r>
          </a:p>
          <a:p>
            <a:pPr lvl="4" eaLnBrk="1" latinLnBrk="0" hangingPunct="1"/>
            <a:r>
              <a:rPr kumimoji="0" lang="fr-CH" dirty="0"/>
              <a:t>Cinquième niveau</a:t>
            </a:r>
            <a:endParaRPr kumimoji="0" lang="en-US" dirty="0"/>
          </a:p>
        </p:txBody>
      </p:sp>
      <p:sp>
        <p:nvSpPr>
          <p:cNvPr id="8" name="Footer Placeholder 4"/>
          <p:cNvSpPr>
            <a:spLocks noGrp="1"/>
          </p:cNvSpPr>
          <p:nvPr>
            <p:ph type="ftr" sz="quarter" idx="3"/>
          </p:nvPr>
        </p:nvSpPr>
        <p:spPr>
          <a:xfrm>
            <a:off x="5327915" y="6338551"/>
            <a:ext cx="5184576" cy="365125"/>
          </a:xfrm>
          <a:prstGeom prst="rect">
            <a:avLst/>
          </a:prstGeom>
        </p:spPr>
        <p:txBody>
          <a:bodyPr/>
          <a:lstStyle>
            <a:lvl1pPr>
              <a:defRPr>
                <a:solidFill>
                  <a:schemeClr val="bg1"/>
                </a:solidFill>
              </a:defRPr>
            </a:lvl1pPr>
          </a:lstStyle>
          <a:p>
            <a:endParaRPr lang="en-GB" dirty="0"/>
          </a:p>
        </p:txBody>
      </p:sp>
      <p:pic>
        <p:nvPicPr>
          <p:cNvPr id="7" name="Image 4" descr="bande-01.eps"/>
          <p:cNvPicPr>
            <a:picLocks noChangeAspect="1"/>
          </p:cNvPicPr>
          <p:nvPr userDrawn="1"/>
        </p:nvPicPr>
        <p:blipFill>
          <a:blip r:embed="rId9" cstate="email">
            <a:extLst>
              <a:ext uri="{28A0092B-C50C-407E-A947-70E740481C1C}">
                <a14:useLocalDpi xmlns:a14="http://schemas.microsoft.com/office/drawing/2010/main"/>
              </a:ext>
            </a:extLst>
          </a:blip>
          <a:stretch>
            <a:fillRect/>
          </a:stretch>
        </p:blipFill>
        <p:spPr>
          <a:xfrm>
            <a:off x="-1591" y="6158311"/>
            <a:ext cx="9833867" cy="727073"/>
          </a:xfrm>
          <a:prstGeom prst="rect">
            <a:avLst/>
          </a:prstGeom>
        </p:spPr>
      </p:pic>
      <p:sp>
        <p:nvSpPr>
          <p:cNvPr id="10" name="Slide Number Placeholder 2"/>
          <p:cNvSpPr txBox="1">
            <a:spLocks/>
          </p:cNvSpPr>
          <p:nvPr userDrawn="1"/>
        </p:nvSpPr>
        <p:spPr>
          <a:xfrm>
            <a:off x="8737600" y="6356351"/>
            <a:ext cx="2844800" cy="365125"/>
          </a:xfrm>
          <a:prstGeom prst="rect">
            <a:avLst/>
          </a:prstGeom>
        </p:spPr>
        <p:txBody>
          <a:bodyPr vert="horz" lIns="91440" tIns="45720" rIns="91440" bIns="45720" rtlCol="0" anchor="ctr"/>
          <a:lstStyle>
            <a:defPPr>
              <a:defRPr lang="en-US"/>
            </a:defPPr>
            <a:lvl1pPr marL="0" algn="r" defTabSz="914400" rtl="0" eaLnBrk="1" latinLnBrk="0" hangingPunct="1">
              <a:defRPr sz="1200" b="1"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sz="1200" dirty="0"/>
          </a:p>
        </p:txBody>
      </p:sp>
      <p:sp>
        <p:nvSpPr>
          <p:cNvPr id="12" name="TextBox 11">
            <a:extLst>
              <a:ext uri="{FF2B5EF4-FFF2-40B4-BE49-F238E27FC236}">
                <a16:creationId xmlns:a16="http://schemas.microsoft.com/office/drawing/2014/main" id="{1CB206E7-12DD-439F-84AB-5975CBB1C836}"/>
              </a:ext>
            </a:extLst>
          </p:cNvPr>
          <p:cNvSpPr txBox="1"/>
          <p:nvPr userDrawn="1"/>
        </p:nvSpPr>
        <p:spPr>
          <a:xfrm>
            <a:off x="695400" y="6244114"/>
            <a:ext cx="6197663" cy="553998"/>
          </a:xfrm>
          <a:prstGeom prst="rect">
            <a:avLst/>
          </a:prstGeom>
          <a:noFill/>
        </p:spPr>
        <p:txBody>
          <a:bodyPr wrap="square" rtlCol="0">
            <a:spAutoFit/>
          </a:bodyPr>
          <a:lstStyle/>
          <a:p>
            <a:r>
              <a:rPr lang="en-GB" sz="1000" b="1" dirty="0">
                <a:solidFill>
                  <a:schemeClr val="bg1"/>
                </a:solidFill>
              </a:rPr>
              <a:t>FCC Status</a:t>
            </a:r>
            <a:br>
              <a:rPr lang="en-GB" sz="1000" b="1" dirty="0">
                <a:solidFill>
                  <a:schemeClr val="bg1"/>
                </a:solidFill>
              </a:rPr>
            </a:br>
            <a:r>
              <a:rPr lang="en-US" sz="1000" b="0" dirty="0">
                <a:solidFill>
                  <a:schemeClr val="bg1"/>
                </a:solidFill>
              </a:rPr>
              <a:t>Michael Benedikt</a:t>
            </a:r>
          </a:p>
          <a:p>
            <a:r>
              <a:rPr lang="en-GB" sz="1000" b="0" baseline="0" dirty="0">
                <a:solidFill>
                  <a:schemeClr val="bg1"/>
                </a:solidFill>
              </a:rPr>
              <a:t>22 April 2022, Wien</a:t>
            </a:r>
            <a:endParaRPr lang="en-GB" sz="1000" b="0" dirty="0">
              <a:solidFill>
                <a:schemeClr val="bg1"/>
              </a:solidFill>
            </a:endParaRPr>
          </a:p>
        </p:txBody>
      </p:sp>
    </p:spTree>
    <p:extLst>
      <p:ext uri="{BB962C8B-B14F-4D97-AF65-F5344CB8AC3E}">
        <p14:creationId xmlns:p14="http://schemas.microsoft.com/office/powerpoint/2010/main" val="1062941795"/>
      </p:ext>
    </p:extLst>
  </p:cSld>
  <p:clrMap bg1="lt1" tx1="dk1" bg2="lt2" tx2="dk2" accent1="accent1" accent2="accent2" accent3="accent3" accent4="accent4" accent5="accent5" accent6="accent6" hlink="hlink" folHlink="folHlink"/>
  <p:sldLayoutIdLst>
    <p:sldLayoutId id="2147484034" r:id="rId1"/>
    <p:sldLayoutId id="2147484035" r:id="rId2"/>
    <p:sldLayoutId id="2147484036" r:id="rId3"/>
    <p:sldLayoutId id="2147484037" r:id="rId4"/>
    <p:sldLayoutId id="2147484038" r:id="rId5"/>
    <p:sldLayoutId id="2147484039" r:id="rId6"/>
    <p:sldLayoutId id="2147484040" r:id="rId7"/>
  </p:sldLayoutIdLst>
  <mc:AlternateContent xmlns:mc="http://schemas.openxmlformats.org/markup-compatibility/2006" xmlns:p14="http://schemas.microsoft.com/office/powerpoint/2010/main">
    <mc:Choice Requires="p14">
      <p:transition spd="med">
        <p14:prism isContent="1"/>
      </p:transition>
    </mc:Choice>
    <mc:Fallback xmlns="">
      <p:transition spd="med">
        <p:fade/>
      </p:transition>
    </mc:Fallback>
  </mc:AlternateContent>
  <p:hf hdr="0" dt="0"/>
  <p:txStyles>
    <p:titleStyle>
      <a:lvl1pPr algn="l" rtl="0" eaLnBrk="1" latinLnBrk="0" hangingPunct="1">
        <a:spcBef>
          <a:spcPct val="0"/>
        </a:spcBef>
        <a:buNone/>
        <a:defRPr kumimoji="0" sz="3600" kern="1200">
          <a:solidFill>
            <a:schemeClr val="tx1"/>
          </a:solidFill>
          <a:latin typeface="+mj-lt"/>
          <a:ea typeface="+mj-ea"/>
          <a:cs typeface="+mj-cs"/>
        </a:defRPr>
      </a:lvl1pPr>
    </p:titleStyle>
    <p:bodyStyle>
      <a:lvl1pPr marL="493776" indent="-457200" algn="l" rtl="0" eaLnBrk="1" latinLnBrk="0" hangingPunct="1">
        <a:spcBef>
          <a:spcPct val="20000"/>
        </a:spcBef>
        <a:buClr>
          <a:schemeClr val="accent1"/>
        </a:buClr>
        <a:buSzPct val="80000"/>
        <a:buFont typeface="Arial"/>
        <a:buChar char="•"/>
        <a:defRPr kumimoji="0" sz="2400" kern="1200">
          <a:solidFill>
            <a:schemeClr val="tx1"/>
          </a:solidFill>
          <a:latin typeface="+mn-lt"/>
          <a:ea typeface="+mn-ea"/>
          <a:cs typeface="+mn-cs"/>
        </a:defRPr>
      </a:lvl1pPr>
      <a:lvl2pPr marL="905256" indent="-457200" algn="l" rtl="0" eaLnBrk="1" latinLnBrk="0" hangingPunct="1">
        <a:spcBef>
          <a:spcPct val="20000"/>
        </a:spcBef>
        <a:buClr>
          <a:schemeClr val="accent1"/>
        </a:buClr>
        <a:buSzPct val="90000"/>
        <a:buFont typeface="Arial"/>
        <a:buChar char="•"/>
        <a:defRPr kumimoji="0" sz="2000" kern="1200">
          <a:solidFill>
            <a:schemeClr val="tx1"/>
          </a:solidFill>
          <a:latin typeface="+mn-lt"/>
          <a:ea typeface="+mn-ea"/>
          <a:cs typeface="+mn-cs"/>
        </a:defRPr>
      </a:lvl2pPr>
      <a:lvl3pPr marL="1092708" indent="-342900" algn="l" rtl="0" eaLnBrk="1" latinLnBrk="0" hangingPunct="1">
        <a:spcBef>
          <a:spcPct val="20000"/>
        </a:spcBef>
        <a:buClr>
          <a:schemeClr val="accent2"/>
        </a:buClr>
        <a:buSzPct val="85000"/>
        <a:buFont typeface="Arial"/>
        <a:buChar char="•"/>
        <a:defRPr kumimoji="0" sz="1800" kern="1200">
          <a:solidFill>
            <a:schemeClr val="tx1"/>
          </a:solidFill>
          <a:latin typeface="+mn-lt"/>
          <a:ea typeface="+mn-ea"/>
          <a:cs typeface="+mn-cs"/>
        </a:defRPr>
      </a:lvl3pPr>
      <a:lvl4pPr marL="1385316" indent="-342900" algn="l" rtl="0" eaLnBrk="1" latinLnBrk="0" hangingPunct="1">
        <a:spcBef>
          <a:spcPct val="20000"/>
        </a:spcBef>
        <a:buClr>
          <a:schemeClr val="accent3"/>
        </a:buClr>
        <a:buSzPct val="90000"/>
        <a:buFont typeface="Arial"/>
        <a:buChar char="•"/>
        <a:defRPr kumimoji="0" sz="1600" kern="1200">
          <a:solidFill>
            <a:schemeClr val="tx1"/>
          </a:solidFill>
          <a:latin typeface="+mn-lt"/>
          <a:ea typeface="+mn-ea"/>
          <a:cs typeface="+mn-cs"/>
        </a:defRPr>
      </a:lvl4pPr>
      <a:lvl5pPr marL="1650492" indent="-342900" algn="l" rtl="0" eaLnBrk="1" latinLnBrk="0" hangingPunct="1">
        <a:spcBef>
          <a:spcPct val="20000"/>
        </a:spcBef>
        <a:buClr>
          <a:schemeClr val="accent4"/>
        </a:buClr>
        <a:buSzPct val="100000"/>
        <a:buFont typeface="Arial"/>
        <a:buChar char="•"/>
        <a:defRPr kumimoji="0" sz="16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715207980"/>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hf hdr="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BF076E6-A94E-4957-BBC7-5970B5E4D4A4}" type="datetimeFigureOut">
              <a:rPr lang="en-GB" smtClean="0"/>
              <a:t>25/05/2022</a:t>
            </a:fld>
            <a:endParaRPr lang="en-GB"/>
          </a:p>
        </p:txBody>
      </p:sp>
      <p:sp>
        <p:nvSpPr>
          <p:cNvPr id="5" name="Footer Placeholder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5D7037B-0BB8-45C5-8146-88985930D00E}" type="slidenum">
              <a:rPr lang="en-GB" smtClean="0"/>
              <a:t>‹#›</a:t>
            </a:fld>
            <a:endParaRPr lang="en-GB"/>
          </a:p>
        </p:txBody>
      </p:sp>
    </p:spTree>
    <p:extLst>
      <p:ext uri="{BB962C8B-B14F-4D97-AF65-F5344CB8AC3E}">
        <p14:creationId xmlns:p14="http://schemas.microsoft.com/office/powerpoint/2010/main" val="2070643546"/>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 id="2147483708" r:id="rId12"/>
  </p:sldLayoutIdLst>
  <mc:AlternateContent xmlns:mc="http://schemas.openxmlformats.org/markup-compatibility/2006" xmlns:p14="http://schemas.microsoft.com/office/powerpoint/2010/main">
    <mc:Choice Requires="p14">
      <p:transition spd="slow" p14:dur="2000" advClick="0">
        <p14:prism isContent="1"/>
      </p:transition>
    </mc:Choice>
    <mc:Fallback xmlns="">
      <p:transition spd="slow" advClick="0">
        <p:fade/>
      </p:transition>
    </mc:Fallback>
  </mc:AlternateConten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A3D3CB2-CB46-4D73-9AF3-8191DEA4D6E1}" type="datetimeFigureOut">
              <a:rPr lang="en-GB" smtClean="0"/>
              <a:t>25/05/2022</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CF4100A-E962-4EDC-8177-67B64A99A009}" type="slidenum">
              <a:rPr lang="en-GB" smtClean="0"/>
              <a:t>‹#›</a:t>
            </a:fld>
            <a:endParaRPr lang="en-GB"/>
          </a:p>
        </p:txBody>
      </p:sp>
    </p:spTree>
    <p:extLst>
      <p:ext uri="{BB962C8B-B14F-4D97-AF65-F5344CB8AC3E}">
        <p14:creationId xmlns:p14="http://schemas.microsoft.com/office/powerpoint/2010/main" val="484613552"/>
      </p:ext>
    </p:extLst>
  </p:cSld>
  <p:clrMap bg1="lt1" tx1="dk1" bg2="lt2" tx2="dk2" accent1="accent1" accent2="accent2" accent3="accent3" accent4="accent4" accent5="accent5" accent6="accent6" hlink="hlink" folHlink="folHlink"/>
  <p:sldLayoutIdLst>
    <p:sldLayoutId id="2147483732" r:id="rId1"/>
    <p:sldLayoutId id="2147483733" r:id="rId2"/>
    <p:sldLayoutId id="2147483734" r:id="rId3"/>
    <p:sldLayoutId id="2147483735" r:id="rId4"/>
    <p:sldLayoutId id="2147483736" r:id="rId5"/>
    <p:sldLayoutId id="2147483737" r:id="rId6"/>
    <p:sldLayoutId id="2147483738" r:id="rId7"/>
    <p:sldLayoutId id="2147483739" r:id="rId8"/>
    <p:sldLayoutId id="2147483740" r:id="rId9"/>
    <p:sldLayoutId id="2147483741" r:id="rId10"/>
    <p:sldLayoutId id="2147483742"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07988" y="373593"/>
            <a:ext cx="11376025" cy="1065742"/>
          </a:xfrm>
          <a:prstGeom prst="rect">
            <a:avLst/>
          </a:prstGeom>
        </p:spPr>
        <p:txBody>
          <a:bodyPr vert="horz" lIns="0" tIns="0" rIns="0" bIns="0" rtlCol="0" anchor="t" anchorCtr="0">
            <a:noAutofit/>
          </a:bodyPr>
          <a:lstStyle/>
          <a:p>
            <a:r>
              <a:rPr lang="en-US"/>
              <a:t>Click to edit Master title style</a:t>
            </a:r>
            <a:endParaRPr lang="en-US" dirty="0"/>
          </a:p>
        </p:txBody>
      </p:sp>
      <p:pic>
        <p:nvPicPr>
          <p:cNvPr id="5" name="Picture 4"/>
          <p:cNvPicPr>
            <a:picLocks noChangeAspect="1"/>
          </p:cNvPicPr>
          <p:nvPr userDrawn="1"/>
        </p:nvPicPr>
        <p:blipFill>
          <a:blip r:embed="rId25" cstate="print">
            <a:extLst>
              <a:ext uri="{28A0092B-C50C-407E-A947-70E740481C1C}">
                <a14:useLocalDpi xmlns:a14="http://schemas.microsoft.com/office/drawing/2010/main" val="0"/>
              </a:ext>
            </a:extLst>
          </a:blip>
          <a:stretch>
            <a:fillRect/>
          </a:stretch>
        </p:blipFill>
        <p:spPr>
          <a:xfrm>
            <a:off x="0" y="6315998"/>
            <a:ext cx="12192000" cy="542002"/>
          </a:xfrm>
          <a:prstGeom prst="rect">
            <a:avLst/>
          </a:prstGeom>
        </p:spPr>
      </p:pic>
      <p:sp>
        <p:nvSpPr>
          <p:cNvPr id="3" name="Text Placeholder 2"/>
          <p:cNvSpPr>
            <a:spLocks noGrp="1"/>
          </p:cNvSpPr>
          <p:nvPr>
            <p:ph type="body" idx="1"/>
          </p:nvPr>
        </p:nvSpPr>
        <p:spPr>
          <a:xfrm>
            <a:off x="407989" y="1592263"/>
            <a:ext cx="11376024" cy="4608512"/>
          </a:xfrm>
          <a:prstGeom prst="rect">
            <a:avLst/>
          </a:prstGeom>
        </p:spPr>
        <p:txBody>
          <a:bodyPr vert="horz" lIns="0" tIns="0" rIns="0" bIns="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6" name="Slide Number Placeholder 5"/>
          <p:cNvSpPr>
            <a:spLocks noGrp="1"/>
          </p:cNvSpPr>
          <p:nvPr>
            <p:ph type="sldNum" sz="quarter" idx="4"/>
          </p:nvPr>
        </p:nvSpPr>
        <p:spPr>
          <a:xfrm>
            <a:off x="11107546" y="6356351"/>
            <a:ext cx="681254" cy="365125"/>
          </a:xfrm>
          <a:prstGeom prst="rect">
            <a:avLst/>
          </a:prstGeom>
        </p:spPr>
        <p:txBody>
          <a:bodyPr vert="horz" lIns="0" tIns="0" rIns="0" bIns="0" rtlCol="0" anchor="ctr"/>
          <a:lstStyle>
            <a:lvl1pPr algn="r">
              <a:defRPr sz="1000">
                <a:solidFill>
                  <a:schemeClr val="bg1"/>
                </a:solidFill>
              </a:defRPr>
            </a:lvl1pPr>
          </a:lstStyle>
          <a:p>
            <a:fld id="{36B5EA5A-BC32-A742-B11B-8E7414D5B535}" type="slidenum">
              <a:rPr lang="en-US" smtClean="0"/>
              <a:pPr/>
              <a:t>‹#›</a:t>
            </a:fld>
            <a:endParaRPr lang="en-US" dirty="0"/>
          </a:p>
        </p:txBody>
      </p:sp>
      <p:sp>
        <p:nvSpPr>
          <p:cNvPr id="8" name="TextBox 7">
            <a:extLst>
              <a:ext uri="{FF2B5EF4-FFF2-40B4-BE49-F238E27FC236}">
                <a16:creationId xmlns:a16="http://schemas.microsoft.com/office/drawing/2014/main" id="{73931A60-CEA9-48EB-96F5-F44A29595F87}"/>
              </a:ext>
            </a:extLst>
          </p:cNvPr>
          <p:cNvSpPr txBox="1"/>
          <p:nvPr userDrawn="1"/>
        </p:nvSpPr>
        <p:spPr>
          <a:xfrm>
            <a:off x="1041337" y="6324600"/>
            <a:ext cx="6197663" cy="553998"/>
          </a:xfrm>
          <a:prstGeom prst="rect">
            <a:avLst/>
          </a:prstGeom>
          <a:noFill/>
        </p:spPr>
        <p:txBody>
          <a:bodyPr wrap="square" rtlCol="0">
            <a:spAutoFit/>
          </a:bodyPr>
          <a:lstStyle/>
          <a:p>
            <a:r>
              <a:rPr lang="en-GB" sz="1000" b="1" dirty="0">
                <a:solidFill>
                  <a:schemeClr val="bg1"/>
                </a:solidFill>
              </a:rPr>
              <a:t>FCC Feasibility Study Overview</a:t>
            </a:r>
            <a:br>
              <a:rPr lang="en-GB" sz="1000" b="1" dirty="0">
                <a:solidFill>
                  <a:schemeClr val="bg1"/>
                </a:solidFill>
              </a:rPr>
            </a:br>
            <a:r>
              <a:rPr lang="en-US" sz="1000" b="0" dirty="0">
                <a:solidFill>
                  <a:schemeClr val="bg1"/>
                </a:solidFill>
              </a:rPr>
              <a:t>Michael Benedikt</a:t>
            </a:r>
          </a:p>
          <a:p>
            <a:r>
              <a:rPr lang="en-GB" sz="1000" b="0" baseline="0" dirty="0">
                <a:solidFill>
                  <a:schemeClr val="bg1"/>
                </a:solidFill>
              </a:rPr>
              <a:t>Paris, 30 May 2022</a:t>
            </a:r>
            <a:endParaRPr lang="en-GB" sz="1000" b="0" dirty="0">
              <a:solidFill>
                <a:schemeClr val="bg1"/>
              </a:solidFill>
            </a:endParaRPr>
          </a:p>
        </p:txBody>
      </p:sp>
    </p:spTree>
    <p:extLst>
      <p:ext uri="{BB962C8B-B14F-4D97-AF65-F5344CB8AC3E}">
        <p14:creationId xmlns:p14="http://schemas.microsoft.com/office/powerpoint/2010/main" val="2949981404"/>
      </p:ext>
    </p:extLst>
  </p:cSld>
  <p:clrMap bg1="lt1" tx1="dk1" bg2="lt2" tx2="dk2" accent1="accent1" accent2="accent2" accent3="accent3" accent4="accent4" accent5="accent5" accent6="accent6" hlink="hlink" folHlink="folHlink"/>
  <p:sldLayoutIdLst>
    <p:sldLayoutId id="2147483744" r:id="rId1"/>
    <p:sldLayoutId id="2147483745" r:id="rId2"/>
    <p:sldLayoutId id="2147483746" r:id="rId3"/>
    <p:sldLayoutId id="2147483747" r:id="rId4"/>
    <p:sldLayoutId id="2147483748" r:id="rId5"/>
    <p:sldLayoutId id="2147483749" r:id="rId6"/>
    <p:sldLayoutId id="2147483750" r:id="rId7"/>
    <p:sldLayoutId id="2147483751" r:id="rId8"/>
    <p:sldLayoutId id="2147483752" r:id="rId9"/>
    <p:sldLayoutId id="2147483753" r:id="rId10"/>
    <p:sldLayoutId id="2147483754" r:id="rId11"/>
    <p:sldLayoutId id="2147483755" r:id="rId12"/>
    <p:sldLayoutId id="2147483756" r:id="rId13"/>
    <p:sldLayoutId id="2147483757" r:id="rId14"/>
    <p:sldLayoutId id="2147483758" r:id="rId15"/>
    <p:sldLayoutId id="2147483759" r:id="rId16"/>
    <p:sldLayoutId id="2147483760" r:id="rId17"/>
    <p:sldLayoutId id="2147483761" r:id="rId18"/>
    <p:sldLayoutId id="2147483762" r:id="rId19"/>
    <p:sldLayoutId id="2147483763" r:id="rId20"/>
    <p:sldLayoutId id="2147483764" r:id="rId21"/>
    <p:sldLayoutId id="2147483765" r:id="rId22"/>
    <p:sldLayoutId id="2147483766" r:id="rId23"/>
  </p:sldLayoutIdLst>
  <p:hf hdr="0" dt="0"/>
  <p:txStyles>
    <p:title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p:titleStyle>
    <p:body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32">
          <p15:clr>
            <a:srgbClr val="F26B43"/>
          </p15:clr>
        </p15:guide>
        <p15:guide id="2" pos="3840">
          <p15:clr>
            <a:srgbClr val="F26B43"/>
          </p15:clr>
        </p15:guide>
        <p15:guide id="3" pos="7423">
          <p15:clr>
            <a:srgbClr val="F26B43"/>
          </p15:clr>
        </p15:guide>
        <p15:guide id="4" pos="257">
          <p15:clr>
            <a:srgbClr val="F26B43"/>
          </p15:clr>
        </p15:guide>
        <p15:guide id="6" pos="3795">
          <p15:clr>
            <a:srgbClr val="F26B43"/>
          </p15:clr>
        </p15:guide>
        <p15:guide id="7" pos="3885">
          <p15:clr>
            <a:srgbClr val="F26B43"/>
          </p15:clr>
        </p15:guide>
        <p15:guide id="8" pos="5087">
          <p15:clr>
            <a:srgbClr val="F26B43"/>
          </p15:clr>
        </p15:guide>
        <p15:guide id="9" pos="4997">
          <p15:clr>
            <a:srgbClr val="F26B43"/>
          </p15:clr>
        </p15:guide>
        <p15:guide id="10" pos="2683">
          <p15:clr>
            <a:srgbClr val="F26B43"/>
          </p15:clr>
        </p15:guide>
        <p15:guide id="11" pos="2593">
          <p15:clr>
            <a:srgbClr val="F26B43"/>
          </p15:clr>
        </p15:guide>
        <p15:guide id="12" orient="horz" pos="3906">
          <p15:clr>
            <a:srgbClr val="F26B43"/>
          </p15:clr>
        </p15:guide>
        <p15:guide id="13" orient="horz" pos="2409">
          <p15:clr>
            <a:srgbClr val="F26B43"/>
          </p15:clr>
        </p15:guide>
        <p15:guide id="14" orient="horz" pos="913">
          <p15:clr>
            <a:srgbClr val="F26B43"/>
          </p15:clr>
        </p15:guide>
        <p15:guide id="15" orient="horz" pos="1003">
          <p15:clr>
            <a:srgbClr val="F26B43"/>
          </p15:clr>
        </p15:guide>
        <p15:guide id="16" orient="horz" pos="2500">
          <p15:clr>
            <a:srgbClr val="F26B43"/>
          </p15:clr>
        </p15:guide>
        <p15:guide id="17" pos="6312">
          <p15:clr>
            <a:srgbClr val="F26B43"/>
          </p15:clr>
        </p15:guide>
        <p15:guide id="18" pos="6221">
          <p15:clr>
            <a:srgbClr val="F26B43"/>
          </p15:clr>
        </p15:guide>
      </p15:sldGuideLst>
    </p:ext>
  </p:extLst>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4" name="Image 4" descr="bande-01.eps"/>
          <p:cNvPicPr>
            <a:picLocks noChangeAspect="1"/>
          </p:cNvPicPr>
          <p:nvPr userDrawn="1"/>
        </p:nvPicPr>
        <p:blipFill>
          <a:blip r:embed="rId10" cstate="email">
            <a:extLst>
              <a:ext uri="{28A0092B-C50C-407E-A947-70E740481C1C}">
                <a14:useLocalDpi xmlns:a14="http://schemas.microsoft.com/office/drawing/2010/main"/>
              </a:ext>
            </a:extLst>
          </a:blip>
          <a:stretch>
            <a:fillRect/>
          </a:stretch>
        </p:blipFill>
        <p:spPr>
          <a:xfrm>
            <a:off x="2382813" y="6158311"/>
            <a:ext cx="9833867" cy="727073"/>
          </a:xfrm>
          <a:prstGeom prst="rect">
            <a:avLst/>
          </a:prstGeom>
        </p:spPr>
      </p:pic>
      <p:sp>
        <p:nvSpPr>
          <p:cNvPr id="9" name="Espace réservé du titre 8"/>
          <p:cNvSpPr>
            <a:spLocks noGrp="1"/>
          </p:cNvSpPr>
          <p:nvPr>
            <p:ph type="title"/>
          </p:nvPr>
        </p:nvSpPr>
        <p:spPr>
          <a:xfrm>
            <a:off x="1227765" y="274638"/>
            <a:ext cx="9956800" cy="1143000"/>
          </a:xfrm>
          <a:prstGeom prst="rect">
            <a:avLst/>
          </a:prstGeom>
        </p:spPr>
        <p:txBody>
          <a:bodyPr vert="horz" lIns="45720" rIns="45720" anchor="ctr">
            <a:normAutofit/>
          </a:bodyPr>
          <a:lstStyle/>
          <a:p>
            <a:r>
              <a:rPr kumimoji="0" lang="fr-CH"/>
              <a:t>Cliquez et modifiez le titre</a:t>
            </a:r>
            <a:endParaRPr kumimoji="0" lang="en-US"/>
          </a:p>
        </p:txBody>
      </p:sp>
      <p:sp>
        <p:nvSpPr>
          <p:cNvPr id="30" name="Espace réservé du texte 29"/>
          <p:cNvSpPr>
            <a:spLocks noGrp="1"/>
          </p:cNvSpPr>
          <p:nvPr>
            <p:ph type="body" idx="1"/>
          </p:nvPr>
        </p:nvSpPr>
        <p:spPr>
          <a:xfrm>
            <a:off x="1173856" y="1598526"/>
            <a:ext cx="9956800" cy="4525963"/>
          </a:xfrm>
          <a:prstGeom prst="rect">
            <a:avLst/>
          </a:prstGeom>
        </p:spPr>
        <p:txBody>
          <a:bodyPr vert="horz">
            <a:normAutofit/>
          </a:bodyPr>
          <a:lstStyle/>
          <a:p>
            <a:pPr lvl="0" eaLnBrk="1" latinLnBrk="0" hangingPunct="1"/>
            <a:r>
              <a:rPr kumimoji="0" lang="fr-CH" dirty="0"/>
              <a:t>Cliquez pour modifier les styles du texte du masque</a:t>
            </a:r>
          </a:p>
          <a:p>
            <a:pPr lvl="1" eaLnBrk="1" latinLnBrk="0" hangingPunct="1"/>
            <a:r>
              <a:rPr kumimoji="0" lang="fr-CH" dirty="0"/>
              <a:t>Deuxième niveau</a:t>
            </a:r>
          </a:p>
          <a:p>
            <a:pPr lvl="2" eaLnBrk="1" latinLnBrk="0" hangingPunct="1"/>
            <a:r>
              <a:rPr kumimoji="0" lang="fr-CH" dirty="0"/>
              <a:t>Troisième niveau</a:t>
            </a:r>
          </a:p>
          <a:p>
            <a:pPr lvl="3" eaLnBrk="1" latinLnBrk="0" hangingPunct="1"/>
            <a:r>
              <a:rPr kumimoji="0" lang="fr-CH" dirty="0"/>
              <a:t>Quatrième niveau</a:t>
            </a:r>
          </a:p>
          <a:p>
            <a:pPr lvl="4" eaLnBrk="1" latinLnBrk="0" hangingPunct="1"/>
            <a:r>
              <a:rPr kumimoji="0" lang="fr-CH" dirty="0"/>
              <a:t>Cinquième niveau</a:t>
            </a:r>
            <a:endParaRPr kumimoji="0" lang="en-US" dirty="0"/>
          </a:p>
        </p:txBody>
      </p:sp>
      <p:sp>
        <p:nvSpPr>
          <p:cNvPr id="8" name="Footer Placeholder 4"/>
          <p:cNvSpPr>
            <a:spLocks noGrp="1"/>
          </p:cNvSpPr>
          <p:nvPr>
            <p:ph type="ftr" sz="quarter" idx="3"/>
          </p:nvPr>
        </p:nvSpPr>
        <p:spPr>
          <a:xfrm>
            <a:off x="5327915" y="6338551"/>
            <a:ext cx="5184576" cy="365125"/>
          </a:xfrm>
          <a:prstGeom prst="rect">
            <a:avLst/>
          </a:prstGeom>
        </p:spPr>
        <p:txBody>
          <a:bodyPr/>
          <a:lstStyle>
            <a:lvl1pPr>
              <a:defRPr>
                <a:solidFill>
                  <a:schemeClr val="bg1"/>
                </a:solidFill>
              </a:defRPr>
            </a:lvl1pPr>
          </a:lstStyle>
          <a:p>
            <a:endParaRPr lang="en-GB" dirty="0"/>
          </a:p>
        </p:txBody>
      </p:sp>
      <p:pic>
        <p:nvPicPr>
          <p:cNvPr id="7" name="Image 4" descr="bande-01.eps"/>
          <p:cNvPicPr>
            <a:picLocks noChangeAspect="1"/>
          </p:cNvPicPr>
          <p:nvPr userDrawn="1"/>
        </p:nvPicPr>
        <p:blipFill>
          <a:blip r:embed="rId10" cstate="email">
            <a:extLst>
              <a:ext uri="{28A0092B-C50C-407E-A947-70E740481C1C}">
                <a14:useLocalDpi xmlns:a14="http://schemas.microsoft.com/office/drawing/2010/main"/>
              </a:ext>
            </a:extLst>
          </a:blip>
          <a:stretch>
            <a:fillRect/>
          </a:stretch>
        </p:blipFill>
        <p:spPr>
          <a:xfrm>
            <a:off x="-1591" y="6158311"/>
            <a:ext cx="9833867" cy="727073"/>
          </a:xfrm>
          <a:prstGeom prst="rect">
            <a:avLst/>
          </a:prstGeom>
        </p:spPr>
      </p:pic>
      <p:sp>
        <p:nvSpPr>
          <p:cNvPr id="10" name="Slide Number Placeholder 2"/>
          <p:cNvSpPr txBox="1">
            <a:spLocks/>
          </p:cNvSpPr>
          <p:nvPr userDrawn="1"/>
        </p:nvSpPr>
        <p:spPr>
          <a:xfrm>
            <a:off x="8737600" y="6356351"/>
            <a:ext cx="2844800" cy="365125"/>
          </a:xfrm>
          <a:prstGeom prst="rect">
            <a:avLst/>
          </a:prstGeom>
        </p:spPr>
        <p:txBody>
          <a:bodyPr vert="horz" lIns="91440" tIns="45720" rIns="91440" bIns="45720" rtlCol="0" anchor="ctr"/>
          <a:lstStyle>
            <a:defPPr>
              <a:defRPr lang="en-US"/>
            </a:defPPr>
            <a:lvl1pPr marL="0" algn="r" defTabSz="914400" rtl="0" eaLnBrk="1" latinLnBrk="0" hangingPunct="1">
              <a:defRPr sz="1200" b="1"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sz="1200" dirty="0"/>
          </a:p>
        </p:txBody>
      </p:sp>
      <p:sp>
        <p:nvSpPr>
          <p:cNvPr id="12" name="TextBox 11">
            <a:extLst>
              <a:ext uri="{FF2B5EF4-FFF2-40B4-BE49-F238E27FC236}">
                <a16:creationId xmlns:a16="http://schemas.microsoft.com/office/drawing/2014/main" id="{E18312CC-C2A0-4FD2-B0C8-609BD690F50B}"/>
              </a:ext>
            </a:extLst>
          </p:cNvPr>
          <p:cNvSpPr txBox="1"/>
          <p:nvPr userDrawn="1"/>
        </p:nvSpPr>
        <p:spPr>
          <a:xfrm>
            <a:off x="695400" y="6244114"/>
            <a:ext cx="6197663" cy="553998"/>
          </a:xfrm>
          <a:prstGeom prst="rect">
            <a:avLst/>
          </a:prstGeom>
          <a:noFill/>
        </p:spPr>
        <p:txBody>
          <a:bodyPr wrap="square" rtlCol="0">
            <a:spAutoFit/>
          </a:bodyPr>
          <a:lstStyle/>
          <a:p>
            <a:r>
              <a:rPr lang="en-GB" sz="1000" b="1" dirty="0">
                <a:solidFill>
                  <a:schemeClr val="bg1"/>
                </a:solidFill>
              </a:rPr>
              <a:t>FCC Feasibility Study Overview</a:t>
            </a:r>
            <a:br>
              <a:rPr lang="en-GB" sz="1000" b="1" dirty="0">
                <a:solidFill>
                  <a:schemeClr val="bg1"/>
                </a:solidFill>
              </a:rPr>
            </a:br>
            <a:r>
              <a:rPr lang="en-US" sz="1000" b="0" dirty="0">
                <a:solidFill>
                  <a:schemeClr val="bg1"/>
                </a:solidFill>
              </a:rPr>
              <a:t>Michael Benedikt</a:t>
            </a:r>
          </a:p>
          <a:p>
            <a:r>
              <a:rPr lang="en-GB" sz="1000" b="0" baseline="0" dirty="0">
                <a:solidFill>
                  <a:schemeClr val="bg1"/>
                </a:solidFill>
              </a:rPr>
              <a:t>Paris, 30 May 2022</a:t>
            </a:r>
            <a:endParaRPr lang="en-GB" sz="1000" b="0" dirty="0">
              <a:solidFill>
                <a:schemeClr val="bg1"/>
              </a:solidFill>
            </a:endParaRPr>
          </a:p>
        </p:txBody>
      </p:sp>
    </p:spTree>
    <p:extLst>
      <p:ext uri="{BB962C8B-B14F-4D97-AF65-F5344CB8AC3E}">
        <p14:creationId xmlns:p14="http://schemas.microsoft.com/office/powerpoint/2010/main" val="1672032488"/>
      </p:ext>
    </p:extLst>
  </p:cSld>
  <p:clrMap bg1="lt1" tx1="dk1" bg2="lt2" tx2="dk2" accent1="accent1" accent2="accent2" accent3="accent3" accent4="accent4" accent5="accent5" accent6="accent6" hlink="hlink" folHlink="folHlink"/>
  <p:sldLayoutIdLst>
    <p:sldLayoutId id="2147483768" r:id="rId1"/>
    <p:sldLayoutId id="2147483769" r:id="rId2"/>
    <p:sldLayoutId id="2147483770" r:id="rId3"/>
    <p:sldLayoutId id="2147483771" r:id="rId4"/>
    <p:sldLayoutId id="2147483772" r:id="rId5"/>
    <p:sldLayoutId id="2147483773" r:id="rId6"/>
    <p:sldLayoutId id="2147483774" r:id="rId7"/>
    <p:sldLayoutId id="2147483775" r:id="rId8"/>
  </p:sldLayoutIdLst>
  <mc:AlternateContent xmlns:mc="http://schemas.openxmlformats.org/markup-compatibility/2006" xmlns:p14="http://schemas.microsoft.com/office/powerpoint/2010/main">
    <mc:Choice Requires="p14">
      <p:transition spd="med">
        <p14:prism isContent="1"/>
      </p:transition>
    </mc:Choice>
    <mc:Fallback xmlns="">
      <p:transition spd="med">
        <p:fade/>
      </p:transition>
    </mc:Fallback>
  </mc:AlternateContent>
  <p:hf hdr="0" dt="0"/>
  <p:txStyles>
    <p:titleStyle>
      <a:lvl1pPr algn="l" rtl="0" eaLnBrk="1" latinLnBrk="0" hangingPunct="1">
        <a:spcBef>
          <a:spcPct val="0"/>
        </a:spcBef>
        <a:buNone/>
        <a:defRPr kumimoji="0" sz="3600" kern="1200">
          <a:solidFill>
            <a:schemeClr val="tx1"/>
          </a:solidFill>
          <a:latin typeface="+mj-lt"/>
          <a:ea typeface="+mj-ea"/>
          <a:cs typeface="+mj-cs"/>
        </a:defRPr>
      </a:lvl1pPr>
    </p:titleStyle>
    <p:bodyStyle>
      <a:lvl1pPr marL="493776" indent="-457200" algn="l" rtl="0" eaLnBrk="1" latinLnBrk="0" hangingPunct="1">
        <a:spcBef>
          <a:spcPct val="20000"/>
        </a:spcBef>
        <a:buClr>
          <a:schemeClr val="accent1"/>
        </a:buClr>
        <a:buSzPct val="80000"/>
        <a:buFont typeface="Arial"/>
        <a:buChar char="•"/>
        <a:defRPr kumimoji="0" sz="2400" kern="1200">
          <a:solidFill>
            <a:schemeClr val="tx1"/>
          </a:solidFill>
          <a:latin typeface="+mn-lt"/>
          <a:ea typeface="+mn-ea"/>
          <a:cs typeface="+mn-cs"/>
        </a:defRPr>
      </a:lvl1pPr>
      <a:lvl2pPr marL="905256" indent="-457200" algn="l" rtl="0" eaLnBrk="1" latinLnBrk="0" hangingPunct="1">
        <a:spcBef>
          <a:spcPct val="20000"/>
        </a:spcBef>
        <a:buClr>
          <a:schemeClr val="accent1"/>
        </a:buClr>
        <a:buSzPct val="90000"/>
        <a:buFont typeface="Arial"/>
        <a:buChar char="•"/>
        <a:defRPr kumimoji="0" sz="2000" kern="1200">
          <a:solidFill>
            <a:schemeClr val="tx1"/>
          </a:solidFill>
          <a:latin typeface="+mn-lt"/>
          <a:ea typeface="+mn-ea"/>
          <a:cs typeface="+mn-cs"/>
        </a:defRPr>
      </a:lvl2pPr>
      <a:lvl3pPr marL="1092708" indent="-342900" algn="l" rtl="0" eaLnBrk="1" latinLnBrk="0" hangingPunct="1">
        <a:spcBef>
          <a:spcPct val="20000"/>
        </a:spcBef>
        <a:buClr>
          <a:schemeClr val="accent2"/>
        </a:buClr>
        <a:buSzPct val="85000"/>
        <a:buFont typeface="Arial"/>
        <a:buChar char="•"/>
        <a:defRPr kumimoji="0" sz="1800" kern="1200">
          <a:solidFill>
            <a:schemeClr val="tx1"/>
          </a:solidFill>
          <a:latin typeface="+mn-lt"/>
          <a:ea typeface="+mn-ea"/>
          <a:cs typeface="+mn-cs"/>
        </a:defRPr>
      </a:lvl3pPr>
      <a:lvl4pPr marL="1385316" indent="-342900" algn="l" rtl="0" eaLnBrk="1" latinLnBrk="0" hangingPunct="1">
        <a:spcBef>
          <a:spcPct val="20000"/>
        </a:spcBef>
        <a:buClr>
          <a:schemeClr val="accent3"/>
        </a:buClr>
        <a:buSzPct val="90000"/>
        <a:buFont typeface="Arial"/>
        <a:buChar char="•"/>
        <a:defRPr kumimoji="0" sz="1600" kern="1200">
          <a:solidFill>
            <a:schemeClr val="tx1"/>
          </a:solidFill>
          <a:latin typeface="+mn-lt"/>
          <a:ea typeface="+mn-ea"/>
          <a:cs typeface="+mn-cs"/>
        </a:defRPr>
      </a:lvl4pPr>
      <a:lvl5pPr marL="1650492" indent="-342900" algn="l" rtl="0" eaLnBrk="1" latinLnBrk="0" hangingPunct="1">
        <a:spcBef>
          <a:spcPct val="20000"/>
        </a:spcBef>
        <a:buClr>
          <a:schemeClr val="accent4"/>
        </a:buClr>
        <a:buSzPct val="100000"/>
        <a:buFont typeface="Arial"/>
        <a:buChar char="•"/>
        <a:defRPr kumimoji="0" sz="16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07988" y="373593"/>
            <a:ext cx="11376025" cy="1065742"/>
          </a:xfrm>
          <a:prstGeom prst="rect">
            <a:avLst/>
          </a:prstGeom>
        </p:spPr>
        <p:txBody>
          <a:bodyPr vert="horz" lIns="0" tIns="0" rIns="0" bIns="0" rtlCol="0" anchor="t" anchorCtr="0">
            <a:noAutofit/>
          </a:bodyPr>
          <a:lstStyle/>
          <a:p>
            <a:r>
              <a:rPr lang="en-US"/>
              <a:t>Click to edit Master title style</a:t>
            </a:r>
            <a:endParaRPr lang="en-US" dirty="0"/>
          </a:p>
        </p:txBody>
      </p:sp>
      <p:pic>
        <p:nvPicPr>
          <p:cNvPr id="5" name="Picture 4"/>
          <p:cNvPicPr>
            <a:picLocks noChangeAspect="1"/>
          </p:cNvPicPr>
          <p:nvPr userDrawn="1"/>
        </p:nvPicPr>
        <p:blipFill>
          <a:blip r:embed="rId28" cstate="print">
            <a:extLst>
              <a:ext uri="{28A0092B-C50C-407E-A947-70E740481C1C}">
                <a14:useLocalDpi xmlns:a14="http://schemas.microsoft.com/office/drawing/2010/main" val="0"/>
              </a:ext>
            </a:extLst>
          </a:blip>
          <a:stretch>
            <a:fillRect/>
          </a:stretch>
        </p:blipFill>
        <p:spPr>
          <a:xfrm>
            <a:off x="0" y="6315998"/>
            <a:ext cx="12192000" cy="542002"/>
          </a:xfrm>
          <a:prstGeom prst="rect">
            <a:avLst/>
          </a:prstGeom>
        </p:spPr>
      </p:pic>
      <p:sp>
        <p:nvSpPr>
          <p:cNvPr id="3" name="Text Placeholder 2"/>
          <p:cNvSpPr>
            <a:spLocks noGrp="1"/>
          </p:cNvSpPr>
          <p:nvPr>
            <p:ph type="body" idx="1"/>
          </p:nvPr>
        </p:nvSpPr>
        <p:spPr>
          <a:xfrm>
            <a:off x="407989" y="1592263"/>
            <a:ext cx="11376024" cy="4608512"/>
          </a:xfrm>
          <a:prstGeom prst="rect">
            <a:avLst/>
          </a:prstGeom>
        </p:spPr>
        <p:txBody>
          <a:bodyPr vert="horz" lIns="0" tIns="0" rIns="0" bIns="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6" name="TextBox 5">
            <a:extLst>
              <a:ext uri="{FF2B5EF4-FFF2-40B4-BE49-F238E27FC236}">
                <a16:creationId xmlns:a16="http://schemas.microsoft.com/office/drawing/2014/main" id="{1FAB4C41-D365-4CFD-BDFD-354C7B60A56A}"/>
              </a:ext>
            </a:extLst>
          </p:cNvPr>
          <p:cNvSpPr txBox="1"/>
          <p:nvPr userDrawn="1"/>
        </p:nvSpPr>
        <p:spPr>
          <a:xfrm>
            <a:off x="1041337" y="6324600"/>
            <a:ext cx="6197663" cy="553998"/>
          </a:xfrm>
          <a:prstGeom prst="rect">
            <a:avLst/>
          </a:prstGeom>
          <a:noFill/>
        </p:spPr>
        <p:txBody>
          <a:bodyPr wrap="square" rtlCol="0">
            <a:spAutoFit/>
          </a:bodyPr>
          <a:lstStyle/>
          <a:p>
            <a:r>
              <a:rPr lang="en-GB" sz="1000" b="1" dirty="0">
                <a:solidFill>
                  <a:schemeClr val="bg1"/>
                </a:solidFill>
              </a:rPr>
              <a:t>FCC Feasibility Study Overview</a:t>
            </a:r>
            <a:br>
              <a:rPr lang="en-GB" sz="1000" b="1" dirty="0">
                <a:solidFill>
                  <a:schemeClr val="bg1"/>
                </a:solidFill>
              </a:rPr>
            </a:br>
            <a:r>
              <a:rPr lang="en-US" sz="1000" b="0" dirty="0">
                <a:solidFill>
                  <a:schemeClr val="bg1"/>
                </a:solidFill>
              </a:rPr>
              <a:t>Michael Benedikt</a:t>
            </a:r>
          </a:p>
          <a:p>
            <a:r>
              <a:rPr lang="en-GB" sz="1000" b="0" baseline="0" dirty="0">
                <a:solidFill>
                  <a:schemeClr val="bg1"/>
                </a:solidFill>
              </a:rPr>
              <a:t>Paris, 30 May 2022</a:t>
            </a:r>
            <a:endParaRPr lang="en-GB" sz="1000" b="0" dirty="0">
              <a:solidFill>
                <a:schemeClr val="bg1"/>
              </a:solidFill>
            </a:endParaRPr>
          </a:p>
        </p:txBody>
      </p:sp>
    </p:spTree>
    <p:extLst>
      <p:ext uri="{BB962C8B-B14F-4D97-AF65-F5344CB8AC3E}">
        <p14:creationId xmlns:p14="http://schemas.microsoft.com/office/powerpoint/2010/main" val="1277611108"/>
      </p:ext>
    </p:extLst>
  </p:cSld>
  <p:clrMap bg1="lt1" tx1="dk1" bg2="lt2" tx2="dk2" accent1="accent1" accent2="accent2" accent3="accent3" accent4="accent4" accent5="accent5" accent6="accent6" hlink="hlink" folHlink="folHlink"/>
  <p:sldLayoutIdLst>
    <p:sldLayoutId id="2147483777" r:id="rId1"/>
    <p:sldLayoutId id="2147483778" r:id="rId2"/>
    <p:sldLayoutId id="2147483779" r:id="rId3"/>
    <p:sldLayoutId id="2147483780" r:id="rId4"/>
    <p:sldLayoutId id="2147483781" r:id="rId5"/>
    <p:sldLayoutId id="2147483782" r:id="rId6"/>
    <p:sldLayoutId id="2147483783" r:id="rId7"/>
    <p:sldLayoutId id="2147483784" r:id="rId8"/>
    <p:sldLayoutId id="2147483785" r:id="rId9"/>
    <p:sldLayoutId id="2147483786" r:id="rId10"/>
    <p:sldLayoutId id="2147483787" r:id="rId11"/>
    <p:sldLayoutId id="2147483788" r:id="rId12"/>
    <p:sldLayoutId id="2147483789" r:id="rId13"/>
    <p:sldLayoutId id="2147483790" r:id="rId14"/>
    <p:sldLayoutId id="2147483791" r:id="rId15"/>
    <p:sldLayoutId id="2147483792" r:id="rId16"/>
    <p:sldLayoutId id="2147483793" r:id="rId17"/>
    <p:sldLayoutId id="2147483794" r:id="rId18"/>
    <p:sldLayoutId id="2147483795" r:id="rId19"/>
    <p:sldLayoutId id="2147483796" r:id="rId20"/>
    <p:sldLayoutId id="2147483797" r:id="rId21"/>
    <p:sldLayoutId id="2147483798" r:id="rId22"/>
    <p:sldLayoutId id="2147483799" r:id="rId23"/>
    <p:sldLayoutId id="2147483800" r:id="rId24"/>
    <p:sldLayoutId id="2147483801" r:id="rId25"/>
    <p:sldLayoutId id="2147483802" r:id="rId26"/>
  </p:sldLayoutIdLst>
  <p:hf hdr="0" dt="0"/>
  <p:txStyles>
    <p:title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p:titleStyle>
    <p:body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32">
          <p15:clr>
            <a:srgbClr val="F26B43"/>
          </p15:clr>
        </p15:guide>
        <p15:guide id="2" pos="3840">
          <p15:clr>
            <a:srgbClr val="F26B43"/>
          </p15:clr>
        </p15:guide>
        <p15:guide id="3" pos="7423">
          <p15:clr>
            <a:srgbClr val="F26B43"/>
          </p15:clr>
        </p15:guide>
        <p15:guide id="4" pos="257">
          <p15:clr>
            <a:srgbClr val="F26B43"/>
          </p15:clr>
        </p15:guide>
        <p15:guide id="6" pos="3795">
          <p15:clr>
            <a:srgbClr val="F26B43"/>
          </p15:clr>
        </p15:guide>
        <p15:guide id="7" pos="3885">
          <p15:clr>
            <a:srgbClr val="F26B43"/>
          </p15:clr>
        </p15:guide>
        <p15:guide id="8" pos="5087">
          <p15:clr>
            <a:srgbClr val="F26B43"/>
          </p15:clr>
        </p15:guide>
        <p15:guide id="9" pos="4997">
          <p15:clr>
            <a:srgbClr val="F26B43"/>
          </p15:clr>
        </p15:guide>
        <p15:guide id="10" pos="2683">
          <p15:clr>
            <a:srgbClr val="F26B43"/>
          </p15:clr>
        </p15:guide>
        <p15:guide id="11" pos="2593">
          <p15:clr>
            <a:srgbClr val="F26B43"/>
          </p15:clr>
        </p15:guide>
        <p15:guide id="12" orient="horz" pos="3906">
          <p15:clr>
            <a:srgbClr val="F26B43"/>
          </p15:clr>
        </p15:guide>
        <p15:guide id="13" orient="horz" pos="2409">
          <p15:clr>
            <a:srgbClr val="F26B43"/>
          </p15:clr>
        </p15:guide>
        <p15:guide id="14" orient="horz" pos="913">
          <p15:clr>
            <a:srgbClr val="F26B43"/>
          </p15:clr>
        </p15:guide>
        <p15:guide id="15" orient="horz" pos="1003">
          <p15:clr>
            <a:srgbClr val="F26B43"/>
          </p15:clr>
        </p15:guide>
        <p15:guide id="16" orient="horz" pos="2500">
          <p15:clr>
            <a:srgbClr val="F26B43"/>
          </p15:clr>
        </p15:guide>
        <p15:guide id="17" pos="6312">
          <p15:clr>
            <a:srgbClr val="F26B43"/>
          </p15:clr>
        </p15:guide>
        <p15:guide id="18" pos="6221">
          <p15:clr>
            <a:srgbClr val="F26B43"/>
          </p15:clr>
        </p15:guide>
      </p15:sldGuideLst>
    </p:ext>
  </p:extLst>
</p:sldMaster>
</file>

<file path=ppt/slideMasters/slideMaster8.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3" name="Image 4" descr="bande-01.eps">
            <a:extLst>
              <a:ext uri="{FF2B5EF4-FFF2-40B4-BE49-F238E27FC236}">
                <a16:creationId xmlns:a16="http://schemas.microsoft.com/office/drawing/2014/main" id="{853080FB-E436-4CE9-83FD-8515E573DABF}"/>
              </a:ext>
            </a:extLst>
          </p:cNvPr>
          <p:cNvPicPr>
            <a:picLocks noChangeAspect="1"/>
          </p:cNvPicPr>
          <p:nvPr userDrawn="1"/>
        </p:nvPicPr>
        <p:blipFill>
          <a:blip r:embed="rId5" cstate="email">
            <a:extLst>
              <a:ext uri="{28A0092B-C50C-407E-A947-70E740481C1C}">
                <a14:useLocalDpi xmlns:a14="http://schemas.microsoft.com/office/drawing/2010/main"/>
              </a:ext>
            </a:extLst>
          </a:blip>
          <a:stretch>
            <a:fillRect/>
          </a:stretch>
        </p:blipFill>
        <p:spPr>
          <a:xfrm>
            <a:off x="2382813" y="6158311"/>
            <a:ext cx="9833867" cy="727073"/>
          </a:xfrm>
          <a:prstGeom prst="rect">
            <a:avLst/>
          </a:prstGeom>
        </p:spPr>
      </p:pic>
      <p:pic>
        <p:nvPicPr>
          <p:cNvPr id="14" name="Image 4" descr="bande-01.eps">
            <a:extLst>
              <a:ext uri="{FF2B5EF4-FFF2-40B4-BE49-F238E27FC236}">
                <a16:creationId xmlns:a16="http://schemas.microsoft.com/office/drawing/2014/main" id="{605A9745-0C8A-4D44-9CA9-86D4F7ADB91D}"/>
              </a:ext>
            </a:extLst>
          </p:cNvPr>
          <p:cNvPicPr>
            <a:picLocks noChangeAspect="1"/>
          </p:cNvPicPr>
          <p:nvPr userDrawn="1"/>
        </p:nvPicPr>
        <p:blipFill>
          <a:blip r:embed="rId5" cstate="email">
            <a:extLst>
              <a:ext uri="{28A0092B-C50C-407E-A947-70E740481C1C}">
                <a14:useLocalDpi xmlns:a14="http://schemas.microsoft.com/office/drawing/2010/main"/>
              </a:ext>
            </a:extLst>
          </a:blip>
          <a:stretch>
            <a:fillRect/>
          </a:stretch>
        </p:blipFill>
        <p:spPr>
          <a:xfrm>
            <a:off x="-1591" y="6158311"/>
            <a:ext cx="9833867" cy="727073"/>
          </a:xfrm>
          <a:prstGeom prst="rect">
            <a:avLst/>
          </a:prstGeom>
        </p:spPr>
      </p:pic>
      <p:sp>
        <p:nvSpPr>
          <p:cNvPr id="9" name="Espace réservé du titre 8"/>
          <p:cNvSpPr>
            <a:spLocks noGrp="1"/>
          </p:cNvSpPr>
          <p:nvPr>
            <p:ph type="title"/>
          </p:nvPr>
        </p:nvSpPr>
        <p:spPr>
          <a:xfrm>
            <a:off x="609600" y="274638"/>
            <a:ext cx="9956800" cy="1143000"/>
          </a:xfrm>
          <a:prstGeom prst="rect">
            <a:avLst/>
          </a:prstGeom>
        </p:spPr>
        <p:txBody>
          <a:bodyPr vert="horz" lIns="45720" rIns="45720" anchor="ctr">
            <a:normAutofit/>
          </a:bodyPr>
          <a:lstStyle/>
          <a:p>
            <a:r>
              <a:rPr kumimoji="0" lang="fr-CH"/>
              <a:t>Cliquez et modifiez le titre</a:t>
            </a:r>
            <a:endParaRPr kumimoji="0" lang="en-US"/>
          </a:p>
        </p:txBody>
      </p:sp>
      <p:sp>
        <p:nvSpPr>
          <p:cNvPr id="30" name="Espace réservé du texte 29"/>
          <p:cNvSpPr>
            <a:spLocks noGrp="1"/>
          </p:cNvSpPr>
          <p:nvPr>
            <p:ph type="body" idx="1"/>
          </p:nvPr>
        </p:nvSpPr>
        <p:spPr>
          <a:xfrm>
            <a:off x="609600" y="1600201"/>
            <a:ext cx="9956800" cy="4525963"/>
          </a:xfrm>
          <a:prstGeom prst="rect">
            <a:avLst/>
          </a:prstGeom>
        </p:spPr>
        <p:txBody>
          <a:bodyPr vert="horz">
            <a:normAutofit/>
          </a:bodyPr>
          <a:lstStyle/>
          <a:p>
            <a:pPr lvl="0" eaLnBrk="1" latinLnBrk="0" hangingPunct="1"/>
            <a:r>
              <a:rPr kumimoji="0" lang="fr-CH" dirty="0"/>
              <a:t>Cliquez pour modifier les styles du texte du masque</a:t>
            </a:r>
          </a:p>
          <a:p>
            <a:pPr lvl="1" eaLnBrk="1" latinLnBrk="0" hangingPunct="1"/>
            <a:r>
              <a:rPr kumimoji="0" lang="fr-CH" dirty="0"/>
              <a:t>Deuxième niveau</a:t>
            </a:r>
          </a:p>
          <a:p>
            <a:pPr lvl="2" eaLnBrk="1" latinLnBrk="0" hangingPunct="1"/>
            <a:r>
              <a:rPr kumimoji="0" lang="fr-CH" dirty="0"/>
              <a:t>Troisième niveau</a:t>
            </a:r>
          </a:p>
          <a:p>
            <a:pPr lvl="3" eaLnBrk="1" latinLnBrk="0" hangingPunct="1"/>
            <a:r>
              <a:rPr kumimoji="0" lang="fr-CH" dirty="0"/>
              <a:t>Quatrième niveau</a:t>
            </a:r>
          </a:p>
          <a:p>
            <a:pPr lvl="4" eaLnBrk="1" latinLnBrk="0" hangingPunct="1"/>
            <a:r>
              <a:rPr kumimoji="0" lang="fr-CH" dirty="0"/>
              <a:t>Cinquième niveau</a:t>
            </a:r>
            <a:endParaRPr kumimoji="0" lang="en-US" dirty="0"/>
          </a:p>
        </p:txBody>
      </p:sp>
      <p:sp>
        <p:nvSpPr>
          <p:cNvPr id="6" name="Slide Number Placeholder 5"/>
          <p:cNvSpPr>
            <a:spLocks noGrp="1"/>
          </p:cNvSpPr>
          <p:nvPr>
            <p:ph type="sldNum" sz="quarter" idx="4"/>
          </p:nvPr>
        </p:nvSpPr>
        <p:spPr>
          <a:xfrm>
            <a:off x="10896534" y="6356823"/>
            <a:ext cx="1056117" cy="365125"/>
          </a:xfrm>
          <a:prstGeom prst="rect">
            <a:avLst/>
          </a:prstGeom>
        </p:spPr>
        <p:txBody>
          <a:bodyPr/>
          <a:lstStyle>
            <a:lvl1pPr>
              <a:defRPr sz="1400">
                <a:solidFill>
                  <a:schemeClr val="bg1"/>
                </a:solidFill>
              </a:defRPr>
            </a:lvl1pPr>
          </a:lstStyle>
          <a:p>
            <a:fld id="{6501926D-BD55-4F99-B46D-3C231A52E354}" type="slidenum">
              <a:rPr lang="en-GB" smtClean="0"/>
              <a:pPr/>
              <a:t>‹#›</a:t>
            </a:fld>
            <a:endParaRPr lang="en-GB" dirty="0"/>
          </a:p>
        </p:txBody>
      </p:sp>
      <p:sp>
        <p:nvSpPr>
          <p:cNvPr id="11" name="TextBox 10">
            <a:extLst>
              <a:ext uri="{FF2B5EF4-FFF2-40B4-BE49-F238E27FC236}">
                <a16:creationId xmlns:a16="http://schemas.microsoft.com/office/drawing/2014/main" id="{BC0D73A2-A018-445B-9A8C-B0BCE9692E31}"/>
              </a:ext>
            </a:extLst>
          </p:cNvPr>
          <p:cNvSpPr txBox="1"/>
          <p:nvPr userDrawn="1"/>
        </p:nvSpPr>
        <p:spPr>
          <a:xfrm>
            <a:off x="695400" y="6244114"/>
            <a:ext cx="6197663" cy="553998"/>
          </a:xfrm>
          <a:prstGeom prst="rect">
            <a:avLst/>
          </a:prstGeom>
          <a:noFill/>
        </p:spPr>
        <p:txBody>
          <a:bodyPr wrap="square" rtlCol="0">
            <a:spAutoFit/>
          </a:bodyPr>
          <a:lstStyle/>
          <a:p>
            <a:r>
              <a:rPr lang="en-GB" sz="1000" b="1" dirty="0">
                <a:solidFill>
                  <a:schemeClr val="bg1"/>
                </a:solidFill>
              </a:rPr>
              <a:t>FCC Feasibility Study Overview</a:t>
            </a:r>
            <a:br>
              <a:rPr lang="en-GB" sz="1000" b="1" dirty="0">
                <a:solidFill>
                  <a:schemeClr val="bg1"/>
                </a:solidFill>
              </a:rPr>
            </a:br>
            <a:r>
              <a:rPr lang="en-US" sz="1000" b="0" dirty="0">
                <a:solidFill>
                  <a:schemeClr val="bg1"/>
                </a:solidFill>
              </a:rPr>
              <a:t>Michael Benedikt</a:t>
            </a:r>
          </a:p>
          <a:p>
            <a:r>
              <a:rPr lang="en-GB" sz="1000" b="0" baseline="0" dirty="0">
                <a:solidFill>
                  <a:schemeClr val="bg1"/>
                </a:solidFill>
              </a:rPr>
              <a:t>Paris, 30 May 2022</a:t>
            </a:r>
            <a:endParaRPr lang="en-GB" sz="1000" b="0" dirty="0">
              <a:solidFill>
                <a:schemeClr val="bg1"/>
              </a:solidFill>
            </a:endParaRPr>
          </a:p>
        </p:txBody>
      </p:sp>
    </p:spTree>
    <p:extLst>
      <p:ext uri="{BB962C8B-B14F-4D97-AF65-F5344CB8AC3E}">
        <p14:creationId xmlns:p14="http://schemas.microsoft.com/office/powerpoint/2010/main" val="2755172901"/>
      </p:ext>
    </p:extLst>
  </p:cSld>
  <p:clrMap bg1="lt1" tx1="dk1" bg2="lt2" tx2="dk2" accent1="accent1" accent2="accent2" accent3="accent3" accent4="accent4" accent5="accent5" accent6="accent6" hlink="hlink" folHlink="folHlink"/>
  <p:sldLayoutIdLst>
    <p:sldLayoutId id="2147483804" r:id="rId1"/>
    <p:sldLayoutId id="2147483805" r:id="rId2"/>
    <p:sldLayoutId id="2147483806" r:id="rId3"/>
  </p:sldLayoutIdLst>
  <mc:AlternateContent xmlns:mc="http://schemas.openxmlformats.org/markup-compatibility/2006" xmlns:p14="http://schemas.microsoft.com/office/powerpoint/2010/main">
    <mc:Choice Requires="p14">
      <p:transition spd="med">
        <p14:prism isContent="1"/>
      </p:transition>
    </mc:Choice>
    <mc:Fallback xmlns="">
      <p:transition spd="med">
        <p:fade/>
      </p:transition>
    </mc:Fallback>
  </mc:AlternateContent>
  <p:hf hdr="0" dt="0"/>
  <p:txStyles>
    <p:titleStyle>
      <a:lvl1pPr algn="l" rtl="0" eaLnBrk="1" latinLnBrk="0" hangingPunct="1">
        <a:spcBef>
          <a:spcPct val="0"/>
        </a:spcBef>
        <a:buNone/>
        <a:defRPr kumimoji="0" sz="3600" kern="1200">
          <a:solidFill>
            <a:schemeClr val="tx1"/>
          </a:solidFill>
          <a:latin typeface="+mj-lt"/>
          <a:ea typeface="+mj-ea"/>
          <a:cs typeface="+mj-cs"/>
        </a:defRPr>
      </a:lvl1pPr>
    </p:titleStyle>
    <p:bodyStyle>
      <a:lvl1pPr marL="493776" indent="-457200" algn="l" rtl="0" eaLnBrk="1" latinLnBrk="0" hangingPunct="1">
        <a:spcBef>
          <a:spcPct val="20000"/>
        </a:spcBef>
        <a:buClr>
          <a:schemeClr val="accent1"/>
        </a:buClr>
        <a:buSzPct val="80000"/>
        <a:buFont typeface="Arial"/>
        <a:buChar char="•"/>
        <a:defRPr kumimoji="0" sz="2400" kern="1200">
          <a:solidFill>
            <a:schemeClr val="tx1"/>
          </a:solidFill>
          <a:latin typeface="+mn-lt"/>
          <a:ea typeface="+mn-ea"/>
          <a:cs typeface="+mn-cs"/>
        </a:defRPr>
      </a:lvl1pPr>
      <a:lvl2pPr marL="905256" indent="-457200" algn="l" rtl="0" eaLnBrk="1" latinLnBrk="0" hangingPunct="1">
        <a:spcBef>
          <a:spcPct val="20000"/>
        </a:spcBef>
        <a:buClr>
          <a:schemeClr val="accent1"/>
        </a:buClr>
        <a:buSzPct val="90000"/>
        <a:buFont typeface="Arial"/>
        <a:buChar char="•"/>
        <a:defRPr kumimoji="0" sz="2000" kern="1200">
          <a:solidFill>
            <a:schemeClr val="tx1"/>
          </a:solidFill>
          <a:latin typeface="+mn-lt"/>
          <a:ea typeface="+mn-ea"/>
          <a:cs typeface="+mn-cs"/>
        </a:defRPr>
      </a:lvl2pPr>
      <a:lvl3pPr marL="1092708" indent="-342900" algn="l" rtl="0" eaLnBrk="1" latinLnBrk="0" hangingPunct="1">
        <a:spcBef>
          <a:spcPct val="20000"/>
        </a:spcBef>
        <a:buClr>
          <a:schemeClr val="accent2"/>
        </a:buClr>
        <a:buSzPct val="85000"/>
        <a:buFont typeface="Arial"/>
        <a:buChar char="•"/>
        <a:defRPr kumimoji="0" sz="1800" kern="1200">
          <a:solidFill>
            <a:schemeClr val="tx1"/>
          </a:solidFill>
          <a:latin typeface="+mn-lt"/>
          <a:ea typeface="+mn-ea"/>
          <a:cs typeface="+mn-cs"/>
        </a:defRPr>
      </a:lvl3pPr>
      <a:lvl4pPr marL="1385316" indent="-342900" algn="l" rtl="0" eaLnBrk="1" latinLnBrk="0" hangingPunct="1">
        <a:spcBef>
          <a:spcPct val="20000"/>
        </a:spcBef>
        <a:buClr>
          <a:schemeClr val="accent3"/>
        </a:buClr>
        <a:buSzPct val="90000"/>
        <a:buFont typeface="Arial"/>
        <a:buChar char="•"/>
        <a:defRPr kumimoji="0" sz="1600" kern="1200">
          <a:solidFill>
            <a:schemeClr val="tx1"/>
          </a:solidFill>
          <a:latin typeface="+mn-lt"/>
          <a:ea typeface="+mn-ea"/>
          <a:cs typeface="+mn-cs"/>
        </a:defRPr>
      </a:lvl4pPr>
      <a:lvl5pPr marL="1650492" indent="-342900" algn="l" rtl="0" eaLnBrk="1" latinLnBrk="0" hangingPunct="1">
        <a:spcBef>
          <a:spcPct val="20000"/>
        </a:spcBef>
        <a:buClr>
          <a:schemeClr val="accent4"/>
        </a:buClr>
        <a:buSzPct val="100000"/>
        <a:buFont typeface="Arial"/>
        <a:buChar char="•"/>
        <a:defRPr kumimoji="0" sz="16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4" name="Image 4" descr="bande-01.eps"/>
          <p:cNvPicPr>
            <a:picLocks noChangeAspect="1"/>
          </p:cNvPicPr>
          <p:nvPr userDrawn="1"/>
        </p:nvPicPr>
        <p:blipFill>
          <a:blip r:embed="rId10" cstate="email">
            <a:extLst>
              <a:ext uri="{28A0092B-C50C-407E-A947-70E740481C1C}">
                <a14:useLocalDpi xmlns:a14="http://schemas.microsoft.com/office/drawing/2010/main"/>
              </a:ext>
            </a:extLst>
          </a:blip>
          <a:stretch>
            <a:fillRect/>
          </a:stretch>
        </p:blipFill>
        <p:spPr>
          <a:xfrm>
            <a:off x="2382813" y="6158311"/>
            <a:ext cx="9833867" cy="727073"/>
          </a:xfrm>
          <a:prstGeom prst="rect">
            <a:avLst/>
          </a:prstGeom>
        </p:spPr>
      </p:pic>
      <p:sp>
        <p:nvSpPr>
          <p:cNvPr id="9" name="Espace réservé du titre 8"/>
          <p:cNvSpPr>
            <a:spLocks noGrp="1"/>
          </p:cNvSpPr>
          <p:nvPr>
            <p:ph type="title"/>
          </p:nvPr>
        </p:nvSpPr>
        <p:spPr>
          <a:xfrm>
            <a:off x="1227765" y="274638"/>
            <a:ext cx="9956800" cy="1143000"/>
          </a:xfrm>
          <a:prstGeom prst="rect">
            <a:avLst/>
          </a:prstGeom>
        </p:spPr>
        <p:txBody>
          <a:bodyPr vert="horz" lIns="45720" rIns="45720" anchor="ctr">
            <a:normAutofit/>
          </a:bodyPr>
          <a:lstStyle/>
          <a:p>
            <a:r>
              <a:rPr kumimoji="0" lang="fr-CH"/>
              <a:t>Cliquez et modifiez le titre</a:t>
            </a:r>
            <a:endParaRPr kumimoji="0" lang="en-US"/>
          </a:p>
        </p:txBody>
      </p:sp>
      <p:sp>
        <p:nvSpPr>
          <p:cNvPr id="30" name="Espace réservé du texte 29"/>
          <p:cNvSpPr>
            <a:spLocks noGrp="1"/>
          </p:cNvSpPr>
          <p:nvPr>
            <p:ph type="body" idx="1"/>
          </p:nvPr>
        </p:nvSpPr>
        <p:spPr>
          <a:xfrm>
            <a:off x="1173856" y="1598526"/>
            <a:ext cx="9956800" cy="4525963"/>
          </a:xfrm>
          <a:prstGeom prst="rect">
            <a:avLst/>
          </a:prstGeom>
        </p:spPr>
        <p:txBody>
          <a:bodyPr vert="horz">
            <a:normAutofit/>
          </a:bodyPr>
          <a:lstStyle/>
          <a:p>
            <a:pPr lvl="0" eaLnBrk="1" latinLnBrk="0" hangingPunct="1"/>
            <a:r>
              <a:rPr kumimoji="0" lang="fr-CH" dirty="0"/>
              <a:t>Cliquez pour modifier les styles du texte du masque</a:t>
            </a:r>
          </a:p>
          <a:p>
            <a:pPr lvl="1" eaLnBrk="1" latinLnBrk="0" hangingPunct="1"/>
            <a:r>
              <a:rPr kumimoji="0" lang="fr-CH" dirty="0"/>
              <a:t>Deuxième niveau</a:t>
            </a:r>
          </a:p>
          <a:p>
            <a:pPr lvl="2" eaLnBrk="1" latinLnBrk="0" hangingPunct="1"/>
            <a:r>
              <a:rPr kumimoji="0" lang="fr-CH" dirty="0"/>
              <a:t>Troisième niveau</a:t>
            </a:r>
          </a:p>
          <a:p>
            <a:pPr lvl="3" eaLnBrk="1" latinLnBrk="0" hangingPunct="1"/>
            <a:r>
              <a:rPr kumimoji="0" lang="fr-CH" dirty="0"/>
              <a:t>Quatrième niveau</a:t>
            </a:r>
          </a:p>
          <a:p>
            <a:pPr lvl="4" eaLnBrk="1" latinLnBrk="0" hangingPunct="1"/>
            <a:r>
              <a:rPr kumimoji="0" lang="fr-CH" dirty="0"/>
              <a:t>Cinquième niveau</a:t>
            </a:r>
            <a:endParaRPr kumimoji="0" lang="en-US" dirty="0"/>
          </a:p>
        </p:txBody>
      </p:sp>
      <p:sp>
        <p:nvSpPr>
          <p:cNvPr id="8" name="Footer Placeholder 4"/>
          <p:cNvSpPr>
            <a:spLocks noGrp="1"/>
          </p:cNvSpPr>
          <p:nvPr>
            <p:ph type="ftr" sz="quarter" idx="3"/>
          </p:nvPr>
        </p:nvSpPr>
        <p:spPr>
          <a:xfrm>
            <a:off x="5327915" y="6338551"/>
            <a:ext cx="5184576" cy="365125"/>
          </a:xfrm>
          <a:prstGeom prst="rect">
            <a:avLst/>
          </a:prstGeom>
        </p:spPr>
        <p:txBody>
          <a:bodyPr/>
          <a:lstStyle>
            <a:lvl1pPr>
              <a:defRPr>
                <a:solidFill>
                  <a:schemeClr val="bg1"/>
                </a:solidFill>
              </a:defRPr>
            </a:lvl1pPr>
          </a:lstStyle>
          <a:p>
            <a:endParaRPr lang="en-GB" dirty="0"/>
          </a:p>
        </p:txBody>
      </p:sp>
      <p:pic>
        <p:nvPicPr>
          <p:cNvPr id="7" name="Image 4" descr="bande-01.eps"/>
          <p:cNvPicPr>
            <a:picLocks noChangeAspect="1"/>
          </p:cNvPicPr>
          <p:nvPr userDrawn="1"/>
        </p:nvPicPr>
        <p:blipFill>
          <a:blip r:embed="rId10" cstate="email">
            <a:extLst>
              <a:ext uri="{28A0092B-C50C-407E-A947-70E740481C1C}">
                <a14:useLocalDpi xmlns:a14="http://schemas.microsoft.com/office/drawing/2010/main"/>
              </a:ext>
            </a:extLst>
          </a:blip>
          <a:stretch>
            <a:fillRect/>
          </a:stretch>
        </p:blipFill>
        <p:spPr>
          <a:xfrm>
            <a:off x="-1591" y="6158311"/>
            <a:ext cx="9833867" cy="727073"/>
          </a:xfrm>
          <a:prstGeom prst="rect">
            <a:avLst/>
          </a:prstGeom>
        </p:spPr>
      </p:pic>
      <p:sp>
        <p:nvSpPr>
          <p:cNvPr id="10" name="Slide Number Placeholder 2"/>
          <p:cNvSpPr txBox="1">
            <a:spLocks/>
          </p:cNvSpPr>
          <p:nvPr userDrawn="1"/>
        </p:nvSpPr>
        <p:spPr>
          <a:xfrm>
            <a:off x="8737600" y="6356351"/>
            <a:ext cx="2844800" cy="365125"/>
          </a:xfrm>
          <a:prstGeom prst="rect">
            <a:avLst/>
          </a:prstGeom>
        </p:spPr>
        <p:txBody>
          <a:bodyPr vert="horz" lIns="91440" tIns="45720" rIns="91440" bIns="45720" rtlCol="0" anchor="ctr"/>
          <a:lstStyle>
            <a:defPPr>
              <a:defRPr lang="en-US"/>
            </a:defPPr>
            <a:lvl1pPr marL="0" algn="r" defTabSz="914400" rtl="0" eaLnBrk="1" latinLnBrk="0" hangingPunct="1">
              <a:defRPr sz="1200" b="1"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sz="1200" dirty="0"/>
          </a:p>
        </p:txBody>
      </p:sp>
      <p:sp>
        <p:nvSpPr>
          <p:cNvPr id="12" name="TextBox 11"/>
          <p:cNvSpPr txBox="1"/>
          <p:nvPr userDrawn="1"/>
        </p:nvSpPr>
        <p:spPr>
          <a:xfrm>
            <a:off x="695400" y="6244114"/>
            <a:ext cx="6197663" cy="553998"/>
          </a:xfrm>
          <a:prstGeom prst="rect">
            <a:avLst/>
          </a:prstGeom>
          <a:noFill/>
        </p:spPr>
        <p:txBody>
          <a:bodyPr wrap="square" rtlCol="0">
            <a:spAutoFit/>
          </a:bodyPr>
          <a:lstStyle/>
          <a:p>
            <a:r>
              <a:rPr lang="en-GB" sz="1000" b="1" dirty="0">
                <a:solidFill>
                  <a:schemeClr val="bg1"/>
                </a:solidFill>
              </a:rPr>
              <a:t>FCC Feasibility Study Overview</a:t>
            </a:r>
            <a:br>
              <a:rPr lang="en-GB" sz="1000" b="1" dirty="0">
                <a:solidFill>
                  <a:schemeClr val="bg1"/>
                </a:solidFill>
              </a:rPr>
            </a:br>
            <a:r>
              <a:rPr lang="en-US" sz="1000" b="0" dirty="0">
                <a:solidFill>
                  <a:schemeClr val="bg1"/>
                </a:solidFill>
              </a:rPr>
              <a:t>Michael Benedikt</a:t>
            </a:r>
          </a:p>
          <a:p>
            <a:r>
              <a:rPr lang="en-GB" sz="1000" b="0" baseline="0" dirty="0">
                <a:solidFill>
                  <a:schemeClr val="bg1"/>
                </a:solidFill>
              </a:rPr>
              <a:t>Paris, 30 May 2022</a:t>
            </a:r>
            <a:endParaRPr lang="en-GB" sz="1000" b="0" dirty="0">
              <a:solidFill>
                <a:schemeClr val="bg1"/>
              </a:solidFill>
            </a:endParaRPr>
          </a:p>
        </p:txBody>
      </p:sp>
    </p:spTree>
    <p:extLst>
      <p:ext uri="{BB962C8B-B14F-4D97-AF65-F5344CB8AC3E}">
        <p14:creationId xmlns:p14="http://schemas.microsoft.com/office/powerpoint/2010/main" val="1256295311"/>
      </p:ext>
    </p:extLst>
  </p:cSld>
  <p:clrMap bg1="lt1" tx1="dk1" bg2="lt2" tx2="dk2" accent1="accent1" accent2="accent2" accent3="accent3" accent4="accent4" accent5="accent5" accent6="accent6" hlink="hlink" folHlink="folHlink"/>
  <p:sldLayoutIdLst>
    <p:sldLayoutId id="2147483833" r:id="rId1"/>
    <p:sldLayoutId id="2147483834" r:id="rId2"/>
    <p:sldLayoutId id="2147483835" r:id="rId3"/>
    <p:sldLayoutId id="2147483836" r:id="rId4"/>
    <p:sldLayoutId id="2147483837" r:id="rId5"/>
    <p:sldLayoutId id="2147483838" r:id="rId6"/>
    <p:sldLayoutId id="2147483839" r:id="rId7"/>
    <p:sldLayoutId id="2147483840" r:id="rId8"/>
  </p:sldLayoutIdLst>
  <mc:AlternateContent xmlns:mc="http://schemas.openxmlformats.org/markup-compatibility/2006" xmlns:p14="http://schemas.microsoft.com/office/powerpoint/2010/main">
    <mc:Choice Requires="p14">
      <p:transition spd="med">
        <p14:prism isContent="1"/>
      </p:transition>
    </mc:Choice>
    <mc:Fallback xmlns="">
      <p:transition spd="med">
        <p:fade/>
      </p:transition>
    </mc:Fallback>
  </mc:AlternateContent>
  <p:hf hdr="0" dt="0"/>
  <p:txStyles>
    <p:titleStyle>
      <a:lvl1pPr algn="l" rtl="0" eaLnBrk="1" latinLnBrk="0" hangingPunct="1">
        <a:spcBef>
          <a:spcPct val="0"/>
        </a:spcBef>
        <a:buNone/>
        <a:defRPr kumimoji="0" sz="3600" kern="1200">
          <a:solidFill>
            <a:schemeClr val="tx1"/>
          </a:solidFill>
          <a:latin typeface="+mj-lt"/>
          <a:ea typeface="+mj-ea"/>
          <a:cs typeface="+mj-cs"/>
        </a:defRPr>
      </a:lvl1pPr>
    </p:titleStyle>
    <p:bodyStyle>
      <a:lvl1pPr marL="493776" indent="-457200" algn="l" rtl="0" eaLnBrk="1" latinLnBrk="0" hangingPunct="1">
        <a:spcBef>
          <a:spcPct val="20000"/>
        </a:spcBef>
        <a:buClr>
          <a:schemeClr val="accent1"/>
        </a:buClr>
        <a:buSzPct val="80000"/>
        <a:buFont typeface="Arial"/>
        <a:buChar char="•"/>
        <a:defRPr kumimoji="0" sz="2400" kern="1200">
          <a:solidFill>
            <a:schemeClr val="tx1"/>
          </a:solidFill>
          <a:latin typeface="+mn-lt"/>
          <a:ea typeface="+mn-ea"/>
          <a:cs typeface="+mn-cs"/>
        </a:defRPr>
      </a:lvl1pPr>
      <a:lvl2pPr marL="905256" indent="-457200" algn="l" rtl="0" eaLnBrk="1" latinLnBrk="0" hangingPunct="1">
        <a:spcBef>
          <a:spcPct val="20000"/>
        </a:spcBef>
        <a:buClr>
          <a:schemeClr val="accent1"/>
        </a:buClr>
        <a:buSzPct val="90000"/>
        <a:buFont typeface="Arial"/>
        <a:buChar char="•"/>
        <a:defRPr kumimoji="0" sz="2000" kern="1200">
          <a:solidFill>
            <a:schemeClr val="tx1"/>
          </a:solidFill>
          <a:latin typeface="+mn-lt"/>
          <a:ea typeface="+mn-ea"/>
          <a:cs typeface="+mn-cs"/>
        </a:defRPr>
      </a:lvl2pPr>
      <a:lvl3pPr marL="1092708" indent="-342900" algn="l" rtl="0" eaLnBrk="1" latinLnBrk="0" hangingPunct="1">
        <a:spcBef>
          <a:spcPct val="20000"/>
        </a:spcBef>
        <a:buClr>
          <a:schemeClr val="accent2"/>
        </a:buClr>
        <a:buSzPct val="85000"/>
        <a:buFont typeface="Arial"/>
        <a:buChar char="•"/>
        <a:defRPr kumimoji="0" sz="1800" kern="1200">
          <a:solidFill>
            <a:schemeClr val="tx1"/>
          </a:solidFill>
          <a:latin typeface="+mn-lt"/>
          <a:ea typeface="+mn-ea"/>
          <a:cs typeface="+mn-cs"/>
        </a:defRPr>
      </a:lvl3pPr>
      <a:lvl4pPr marL="1385316" indent="-342900" algn="l" rtl="0" eaLnBrk="1" latinLnBrk="0" hangingPunct="1">
        <a:spcBef>
          <a:spcPct val="20000"/>
        </a:spcBef>
        <a:buClr>
          <a:schemeClr val="accent3"/>
        </a:buClr>
        <a:buSzPct val="90000"/>
        <a:buFont typeface="Arial"/>
        <a:buChar char="•"/>
        <a:defRPr kumimoji="0" sz="1600" kern="1200">
          <a:solidFill>
            <a:schemeClr val="tx1"/>
          </a:solidFill>
          <a:latin typeface="+mn-lt"/>
          <a:ea typeface="+mn-ea"/>
          <a:cs typeface="+mn-cs"/>
        </a:defRPr>
      </a:lvl4pPr>
      <a:lvl5pPr marL="1650492" indent="-342900" algn="l" rtl="0" eaLnBrk="1" latinLnBrk="0" hangingPunct="1">
        <a:spcBef>
          <a:spcPct val="20000"/>
        </a:spcBef>
        <a:buClr>
          <a:schemeClr val="accent4"/>
        </a:buClr>
        <a:buSzPct val="100000"/>
        <a:buFont typeface="Arial"/>
        <a:buChar char="•"/>
        <a:defRPr kumimoji="0" sz="16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18.png"/><Relationship Id="rId3" Type="http://schemas.openxmlformats.org/officeDocument/2006/relationships/image" Target="../media/image13.emf"/><Relationship Id="rId7" Type="http://schemas.openxmlformats.org/officeDocument/2006/relationships/image" Target="../media/image17.png"/><Relationship Id="rId12" Type="http://schemas.openxmlformats.org/officeDocument/2006/relationships/hyperlink" Target="http://cern.ch/fcc" TargetMode="External"/><Relationship Id="rId2" Type="http://schemas.openxmlformats.org/officeDocument/2006/relationships/notesSlide" Target="../notesSlides/notesSlide1.xml"/><Relationship Id="rId1" Type="http://schemas.openxmlformats.org/officeDocument/2006/relationships/slideLayout" Target="../slideLayouts/slideLayout41.xml"/><Relationship Id="rId6" Type="http://schemas.openxmlformats.org/officeDocument/2006/relationships/image" Target="../media/image16.jpeg"/><Relationship Id="rId11" Type="http://schemas.openxmlformats.org/officeDocument/2006/relationships/image" Target="../media/image21.png"/><Relationship Id="rId5" Type="http://schemas.openxmlformats.org/officeDocument/2006/relationships/image" Target="../media/image15.png"/><Relationship Id="rId10" Type="http://schemas.openxmlformats.org/officeDocument/2006/relationships/image" Target="../media/image20.png"/><Relationship Id="rId4" Type="http://schemas.openxmlformats.org/officeDocument/2006/relationships/image" Target="../media/image14.png"/><Relationship Id="rId9" Type="http://schemas.openxmlformats.org/officeDocument/2006/relationships/image" Target="../media/image19.png"/></Relationships>
</file>

<file path=ppt/slides/_rels/slide10.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179.xml"/></Relationships>
</file>

<file path=ppt/slides/_rels/slide11.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39.png"/><Relationship Id="rId1" Type="http://schemas.openxmlformats.org/officeDocument/2006/relationships/slideLayout" Target="../slideLayouts/slideLayout159.xml"/></Relationships>
</file>

<file path=ppt/slides/_rels/slide12.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24.png"/><Relationship Id="rId1" Type="http://schemas.openxmlformats.org/officeDocument/2006/relationships/slideLayout" Target="../slideLayouts/slideLayout76.xml"/></Relationships>
</file>

<file path=ppt/slides/_rels/slide13.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5.xml"/><Relationship Id="rId1" Type="http://schemas.openxmlformats.org/officeDocument/2006/relationships/slideLayout" Target="../slideLayouts/slideLayout67.xml"/><Relationship Id="rId5" Type="http://schemas.openxmlformats.org/officeDocument/2006/relationships/image" Target="../media/image43.png"/><Relationship Id="rId4" Type="http://schemas.openxmlformats.org/officeDocument/2006/relationships/image" Target="../media/image42.png"/></Relationships>
</file>

<file path=ppt/slides/_rels/slide14.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6.xml"/><Relationship Id="rId1" Type="http://schemas.openxmlformats.org/officeDocument/2006/relationships/slideLayout" Target="../slideLayouts/slideLayout67.xml"/></Relationships>
</file>

<file path=ppt/slides/_rels/slide15.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44.png"/><Relationship Id="rId1" Type="http://schemas.openxmlformats.org/officeDocument/2006/relationships/slideLayout" Target="../slideLayouts/slideLayout7.xml"/><Relationship Id="rId4" Type="http://schemas.openxmlformats.org/officeDocument/2006/relationships/image" Target="../media/image25.png"/></Relationships>
</file>

<file path=ppt/slides/_rels/slide16.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7.xml"/><Relationship Id="rId1" Type="http://schemas.openxmlformats.org/officeDocument/2006/relationships/slideLayout" Target="../slideLayouts/slideLayout29.xml"/><Relationship Id="rId5" Type="http://schemas.openxmlformats.org/officeDocument/2006/relationships/image" Target="../media/image24.png"/><Relationship Id="rId4" Type="http://schemas.openxmlformats.org/officeDocument/2006/relationships/image" Target="../media/image46.emf"/></Relationships>
</file>

<file path=ppt/slides/_rels/slide17.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8.xml"/><Relationship Id="rId1" Type="http://schemas.openxmlformats.org/officeDocument/2006/relationships/slideLayout" Target="../slideLayouts/slideLayout137.xml"/></Relationships>
</file>

<file path=ppt/slides/_rels/slide18.xml.rels><?xml version="1.0" encoding="UTF-8" standalone="yes"?>
<Relationships xmlns="http://schemas.openxmlformats.org/package/2006/relationships"><Relationship Id="rId8" Type="http://schemas.openxmlformats.org/officeDocument/2006/relationships/image" Target="../media/image53.jpg"/><Relationship Id="rId13" Type="http://schemas.openxmlformats.org/officeDocument/2006/relationships/image" Target="../media/image24.png"/><Relationship Id="rId3" Type="http://schemas.openxmlformats.org/officeDocument/2006/relationships/image" Target="../media/image48.png"/><Relationship Id="rId7" Type="http://schemas.openxmlformats.org/officeDocument/2006/relationships/image" Target="../media/image52.png"/><Relationship Id="rId12" Type="http://schemas.openxmlformats.org/officeDocument/2006/relationships/image" Target="../media/image57.png"/><Relationship Id="rId17" Type="http://schemas.openxmlformats.org/officeDocument/2006/relationships/image" Target="../media/image61.png"/><Relationship Id="rId2" Type="http://schemas.openxmlformats.org/officeDocument/2006/relationships/image" Target="../media/image47.png"/><Relationship Id="rId16" Type="http://schemas.openxmlformats.org/officeDocument/2006/relationships/image" Target="../media/image60.png"/><Relationship Id="rId1" Type="http://schemas.openxmlformats.org/officeDocument/2006/relationships/slideLayout" Target="../slideLayouts/slideLayout126.xml"/><Relationship Id="rId6" Type="http://schemas.openxmlformats.org/officeDocument/2006/relationships/image" Target="../media/image51.png"/><Relationship Id="rId11" Type="http://schemas.openxmlformats.org/officeDocument/2006/relationships/image" Target="../media/image56.png"/><Relationship Id="rId5" Type="http://schemas.openxmlformats.org/officeDocument/2006/relationships/image" Target="../media/image50.png"/><Relationship Id="rId15" Type="http://schemas.openxmlformats.org/officeDocument/2006/relationships/image" Target="../media/image59.png"/><Relationship Id="rId10" Type="http://schemas.openxmlformats.org/officeDocument/2006/relationships/image" Target="../media/image55.png"/><Relationship Id="rId4" Type="http://schemas.openxmlformats.org/officeDocument/2006/relationships/image" Target="../media/image49.png"/><Relationship Id="rId9" Type="http://schemas.openxmlformats.org/officeDocument/2006/relationships/image" Target="../media/image54.png"/><Relationship Id="rId14" Type="http://schemas.openxmlformats.org/officeDocument/2006/relationships/image" Target="../media/image58.png"/></Relationships>
</file>

<file path=ppt/slides/_rels/slide19.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113.xml"/></Relationships>
</file>

<file path=ppt/slides/_rels/slide2.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76.xml"/><Relationship Id="rId6" Type="http://schemas.openxmlformats.org/officeDocument/2006/relationships/image" Target="../media/image260.png"/><Relationship Id="rId5" Type="http://schemas.openxmlformats.org/officeDocument/2006/relationships/image" Target="../media/image25.png"/><Relationship Id="rId4" Type="http://schemas.openxmlformats.org/officeDocument/2006/relationships/image" Target="../media/image24.png"/></Relationships>
</file>

<file path=ppt/slides/_rels/slide20.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image" Target="../media/image62.jpg"/><Relationship Id="rId1" Type="http://schemas.openxmlformats.org/officeDocument/2006/relationships/slideLayout" Target="../slideLayouts/slideLayout41.xml"/><Relationship Id="rId6" Type="http://schemas.openxmlformats.org/officeDocument/2006/relationships/image" Target="../media/image24.png"/><Relationship Id="rId5" Type="http://schemas.openxmlformats.org/officeDocument/2006/relationships/image" Target="../media/image65.png"/><Relationship Id="rId4" Type="http://schemas.openxmlformats.org/officeDocument/2006/relationships/image" Target="../media/image64.png"/></Relationships>
</file>

<file path=ppt/slides/_rels/slide21.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notesSlide" Target="../notesSlides/notesSlide9.xml"/><Relationship Id="rId1" Type="http://schemas.openxmlformats.org/officeDocument/2006/relationships/slideLayout" Target="../slideLayouts/slideLayout191.xml"/><Relationship Id="rId4" Type="http://schemas.openxmlformats.org/officeDocument/2006/relationships/image" Target="../media/image24.png"/></Relationships>
</file>

<file path=ppt/slides/_rels/slide22.xml.rels><?xml version="1.0" encoding="UTF-8" standalone="yes"?>
<Relationships xmlns="http://schemas.openxmlformats.org/package/2006/relationships"><Relationship Id="rId3" Type="http://schemas.openxmlformats.org/officeDocument/2006/relationships/image" Target="../media/image68.png"/><Relationship Id="rId2" Type="http://schemas.openxmlformats.org/officeDocument/2006/relationships/image" Target="../media/image67.png"/><Relationship Id="rId1" Type="http://schemas.openxmlformats.org/officeDocument/2006/relationships/slideLayout" Target="../slideLayouts/slideLayout191.xml"/><Relationship Id="rId5" Type="http://schemas.openxmlformats.org/officeDocument/2006/relationships/image" Target="../media/image70.png"/><Relationship Id="rId4" Type="http://schemas.openxmlformats.org/officeDocument/2006/relationships/image" Target="../media/image69.png"/></Relationships>
</file>

<file path=ppt/slides/_rels/slide23.xml.rels><?xml version="1.0" encoding="UTF-8" standalone="yes"?>
<Relationships xmlns="http://schemas.openxmlformats.org/package/2006/relationships"><Relationship Id="rId3" Type="http://schemas.openxmlformats.org/officeDocument/2006/relationships/image" Target="../media/image72.jpeg"/><Relationship Id="rId2" Type="http://schemas.openxmlformats.org/officeDocument/2006/relationships/image" Target="../media/image71.jpeg"/><Relationship Id="rId1" Type="http://schemas.openxmlformats.org/officeDocument/2006/relationships/slideLayout" Target="../slideLayouts/slideLayout69.xml"/><Relationship Id="rId4" Type="http://schemas.openxmlformats.org/officeDocument/2006/relationships/image" Target="../media/image24.png"/></Relationships>
</file>

<file path=ppt/slides/_rels/slide24.xml.rels><?xml version="1.0" encoding="UTF-8" standalone="yes"?>
<Relationships xmlns="http://schemas.openxmlformats.org/package/2006/relationships"><Relationship Id="rId3" Type="http://schemas.openxmlformats.org/officeDocument/2006/relationships/image" Target="../media/image73.tiff"/><Relationship Id="rId2" Type="http://schemas.openxmlformats.org/officeDocument/2006/relationships/notesSlide" Target="../notesSlides/notesSlide10.xml"/><Relationship Id="rId1" Type="http://schemas.openxmlformats.org/officeDocument/2006/relationships/slideLayout" Target="../slideLayouts/slideLayout114.xml"/><Relationship Id="rId5" Type="http://schemas.openxmlformats.org/officeDocument/2006/relationships/image" Target="../media/image24.png"/><Relationship Id="rId4" Type="http://schemas.openxmlformats.org/officeDocument/2006/relationships/image" Target="../media/image74.tiff"/></Relationships>
</file>

<file path=ppt/slides/_rels/slide25.xml.rels><?xml version="1.0" encoding="UTF-8" standalone="yes"?>
<Relationships xmlns="http://schemas.openxmlformats.org/package/2006/relationships"><Relationship Id="rId3" Type="http://schemas.openxmlformats.org/officeDocument/2006/relationships/image" Target="../media/image75.emf"/><Relationship Id="rId2" Type="http://schemas.openxmlformats.org/officeDocument/2006/relationships/notesSlide" Target="../notesSlides/notesSlide11.xml"/><Relationship Id="rId1" Type="http://schemas.openxmlformats.org/officeDocument/2006/relationships/slideLayout" Target="../slideLayouts/slideLayout115.xml"/><Relationship Id="rId5" Type="http://schemas.openxmlformats.org/officeDocument/2006/relationships/image" Target="../media/image24.png"/><Relationship Id="rId4" Type="http://schemas.openxmlformats.org/officeDocument/2006/relationships/image" Target="../media/image76.PNG"/></Relationships>
</file>

<file path=ppt/slides/_rels/slide26.xml.rels><?xml version="1.0" encoding="UTF-8" standalone="yes"?>
<Relationships xmlns="http://schemas.openxmlformats.org/package/2006/relationships"><Relationship Id="rId3" Type="http://schemas.openxmlformats.org/officeDocument/2006/relationships/image" Target="../media/image77.emf"/><Relationship Id="rId2" Type="http://schemas.openxmlformats.org/officeDocument/2006/relationships/notesSlide" Target="../notesSlides/notesSlide12.xml"/><Relationship Id="rId1" Type="http://schemas.openxmlformats.org/officeDocument/2006/relationships/slideLayout" Target="../slideLayouts/slideLayout115.xml"/><Relationship Id="rId4" Type="http://schemas.openxmlformats.org/officeDocument/2006/relationships/image" Target="../media/image24.png"/></Relationships>
</file>

<file path=ppt/slides/_rels/slide27.xml.rels><?xml version="1.0" encoding="UTF-8" standalone="yes"?>
<Relationships xmlns="http://schemas.openxmlformats.org/package/2006/relationships"><Relationship Id="rId8" Type="http://schemas.openxmlformats.org/officeDocument/2006/relationships/image" Target="../media/image24.png"/><Relationship Id="rId3" Type="http://schemas.openxmlformats.org/officeDocument/2006/relationships/image" Target="../media/image78.png"/><Relationship Id="rId7" Type="http://schemas.openxmlformats.org/officeDocument/2006/relationships/image" Target="../media/image82.png"/><Relationship Id="rId2" Type="http://schemas.openxmlformats.org/officeDocument/2006/relationships/notesSlide" Target="../notesSlides/notesSlide13.xml"/><Relationship Id="rId1" Type="http://schemas.openxmlformats.org/officeDocument/2006/relationships/slideLayout" Target="../slideLayouts/slideLayout114.xml"/><Relationship Id="rId6" Type="http://schemas.openxmlformats.org/officeDocument/2006/relationships/image" Target="../media/image81.png"/><Relationship Id="rId5" Type="http://schemas.openxmlformats.org/officeDocument/2006/relationships/image" Target="../media/image80.png"/><Relationship Id="rId4" Type="http://schemas.openxmlformats.org/officeDocument/2006/relationships/image" Target="../media/image79.png"/></Relationships>
</file>

<file path=ppt/slides/_rels/slide28.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106.xml"/></Relationships>
</file>

<file path=ppt/slides/_rels/slide3.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2.xml"/><Relationship Id="rId1" Type="http://schemas.openxmlformats.org/officeDocument/2006/relationships/slideLayout" Target="../slideLayouts/slideLayout70.xml"/><Relationship Id="rId4" Type="http://schemas.openxmlformats.org/officeDocument/2006/relationships/image" Target="../media/image24.png"/></Relationships>
</file>

<file path=ppt/slides/_rels/slide4.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96.xml"/></Relationships>
</file>

<file path=ppt/slides/_rels/slide5.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3.xml"/><Relationship Id="rId1" Type="http://schemas.openxmlformats.org/officeDocument/2006/relationships/slideLayout" Target="../slideLayouts/slideLayout98.xml"/><Relationship Id="rId4" Type="http://schemas.openxmlformats.org/officeDocument/2006/relationships/image" Target="../media/image24.png"/></Relationships>
</file>

<file path=ppt/slides/_rels/slide6.xml.rels><?xml version="1.0" encoding="UTF-8" standalone="yes"?>
<Relationships xmlns="http://schemas.openxmlformats.org/package/2006/relationships"><Relationship Id="rId8" Type="http://schemas.openxmlformats.org/officeDocument/2006/relationships/image" Target="../media/image32.png"/><Relationship Id="rId3" Type="http://schemas.microsoft.com/office/2007/relationships/hdphoto" Target="../media/hdphoto1.wdp"/><Relationship Id="rId7" Type="http://schemas.openxmlformats.org/officeDocument/2006/relationships/image" Target="../media/image31.png"/><Relationship Id="rId2" Type="http://schemas.openxmlformats.org/officeDocument/2006/relationships/image" Target="../media/image28.png"/><Relationship Id="rId1" Type="http://schemas.openxmlformats.org/officeDocument/2006/relationships/slideLayout" Target="../slideLayouts/slideLayout104.xml"/><Relationship Id="rId6" Type="http://schemas.microsoft.com/office/2007/relationships/hdphoto" Target="../media/hdphoto2.wdp"/><Relationship Id="rId11" Type="http://schemas.openxmlformats.org/officeDocument/2006/relationships/image" Target="../media/image24.png"/><Relationship Id="rId5" Type="http://schemas.openxmlformats.org/officeDocument/2006/relationships/image" Target="../media/image30.png"/><Relationship Id="rId10" Type="http://schemas.openxmlformats.org/officeDocument/2006/relationships/image" Target="../media/image34.svg"/><Relationship Id="rId4" Type="http://schemas.openxmlformats.org/officeDocument/2006/relationships/image" Target="../media/image29.emf"/><Relationship Id="rId9" Type="http://schemas.openxmlformats.org/officeDocument/2006/relationships/image" Target="../media/image33.png"/></Relationships>
</file>

<file path=ppt/slides/_rels/slide7.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24.png"/><Relationship Id="rId1" Type="http://schemas.openxmlformats.org/officeDocument/2006/relationships/slideLayout" Target="../slideLayouts/slideLayout178.xml"/></Relationships>
</file>

<file path=ppt/slides/_rels/slide8.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4.xml"/><Relationship Id="rId1" Type="http://schemas.openxmlformats.org/officeDocument/2006/relationships/slideLayout" Target="../slideLayouts/slideLayout104.xml"/><Relationship Id="rId4" Type="http://schemas.openxmlformats.org/officeDocument/2006/relationships/image" Target="../media/image24.png"/></Relationships>
</file>

<file path=ppt/slides/_rels/slide9.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18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Arc 9"/>
          <p:cNvSpPr/>
          <p:nvPr/>
        </p:nvSpPr>
        <p:spPr>
          <a:xfrm>
            <a:off x="583469" y="4094589"/>
            <a:ext cx="6030464" cy="1358292"/>
          </a:xfrm>
          <a:prstGeom prst="arc">
            <a:avLst>
              <a:gd name="adj1" fmla="val 11568746"/>
              <a:gd name="adj2" fmla="val 488561"/>
            </a:avLst>
          </a:prstGeom>
          <a:noFill/>
          <a:ln w="38100" cap="flat" cmpd="sng" algn="ctr">
            <a:solidFill>
              <a:schemeClr val="bg1"/>
            </a:solidFill>
            <a:prstDash val="solid"/>
          </a:ln>
          <a:effectLst/>
        </p:spPr>
        <p:txBody>
          <a:bodyPr rtlCol="0" anchor="ct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en-GB" sz="1600" b="0" i="0" u="none" strike="noStrike" kern="0" cap="none" spc="0" normalizeH="0" baseline="0" noProof="0" dirty="0">
              <a:ln>
                <a:noFill/>
              </a:ln>
              <a:solidFill>
                <a:prstClr val="black"/>
              </a:solidFill>
              <a:effectLst>
                <a:outerShdw blurRad="38100" dist="38100" dir="2700000" algn="tl">
                  <a:srgbClr val="000000">
                    <a:alpha val="43137"/>
                  </a:srgbClr>
                </a:outerShdw>
              </a:effectLst>
              <a:uLnTx/>
              <a:uFillTx/>
              <a:latin typeface="Arial"/>
              <a:ea typeface="+mn-ea"/>
              <a:cs typeface="+mn-cs"/>
            </a:endParaRPr>
          </a:p>
        </p:txBody>
      </p:sp>
      <p:grpSp>
        <p:nvGrpSpPr>
          <p:cNvPr id="19" name="Group 18"/>
          <p:cNvGrpSpPr/>
          <p:nvPr/>
        </p:nvGrpSpPr>
        <p:grpSpPr>
          <a:xfrm>
            <a:off x="-906378" y="0"/>
            <a:ext cx="16992592" cy="6858000"/>
            <a:chOff x="786608" y="-54911"/>
            <a:chExt cx="12644785" cy="6917447"/>
          </a:xfrm>
        </p:grpSpPr>
        <p:pic>
          <p:nvPicPr>
            <p:cNvPr id="6" name="Picture 5"/>
            <p:cNvPicPr>
              <a:picLocks noChangeAspect="1"/>
            </p:cNvPicPr>
            <p:nvPr/>
          </p:nvPicPr>
          <p:blipFill>
            <a:blip r:embed="rId3"/>
            <a:stretch>
              <a:fillRect/>
            </a:stretch>
          </p:blipFill>
          <p:spPr>
            <a:xfrm>
              <a:off x="1434218" y="-54911"/>
              <a:ext cx="9171384" cy="6917447"/>
            </a:xfrm>
            <a:prstGeom prst="rect">
              <a:avLst/>
            </a:prstGeom>
            <a:ln>
              <a:noFill/>
            </a:ln>
            <a:effectLst/>
          </p:spPr>
        </p:pic>
        <p:sp>
          <p:nvSpPr>
            <p:cNvPr id="7" name="Oval 6"/>
            <p:cNvSpPr/>
            <p:nvPr/>
          </p:nvSpPr>
          <p:spPr>
            <a:xfrm>
              <a:off x="3187800" y="4113292"/>
              <a:ext cx="2884972" cy="617406"/>
            </a:xfrm>
            <a:prstGeom prst="ellipse">
              <a:avLst/>
            </a:prstGeom>
            <a:noFill/>
            <a:ln w="38100" cap="flat" cmpd="sng" algn="ctr">
              <a:solidFill>
                <a:srgbClr val="00B0F0"/>
              </a:solidFill>
              <a:prstDash val="solid"/>
            </a:ln>
            <a:effectLst/>
          </p:spPr>
          <p:txBody>
            <a:bodyPr rtlCol="0" anchor="ct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en-GB" sz="1600" b="0" i="0" u="none" strike="noStrike" kern="0" cap="none" spc="0" normalizeH="0" baseline="0" noProof="0" dirty="0">
                <a:ln>
                  <a:noFill/>
                </a:ln>
                <a:solidFill>
                  <a:prstClr val="white"/>
                </a:solidFill>
                <a:effectLst>
                  <a:outerShdw blurRad="38100" dist="38100" dir="2700000" algn="tl">
                    <a:srgbClr val="000000">
                      <a:alpha val="43137"/>
                    </a:srgbClr>
                  </a:outerShdw>
                </a:effectLst>
                <a:uLnTx/>
                <a:uFillTx/>
                <a:latin typeface="Arial"/>
                <a:ea typeface="+mn-ea"/>
                <a:cs typeface="+mn-cs"/>
              </a:endParaRPr>
            </a:p>
          </p:txBody>
        </p:sp>
        <p:sp>
          <p:nvSpPr>
            <p:cNvPr id="8" name="Oval 7"/>
            <p:cNvSpPr/>
            <p:nvPr/>
          </p:nvSpPr>
          <p:spPr>
            <a:xfrm>
              <a:off x="6072772" y="4196756"/>
              <a:ext cx="381668" cy="107375"/>
            </a:xfrm>
            <a:prstGeom prst="ellipse">
              <a:avLst/>
            </a:prstGeom>
            <a:noFill/>
            <a:ln w="28575" cap="flat" cmpd="sng" algn="ctr">
              <a:solidFill>
                <a:srgbClr val="33FF00"/>
              </a:solidFill>
              <a:prstDash val="solid"/>
            </a:ln>
            <a:effectLst/>
          </p:spPr>
          <p:txBody>
            <a:bodyPr rtlCol="0" anchor="ct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en-GB" sz="1600" b="0" i="0" u="none" strike="noStrike" kern="0" cap="none" spc="0" normalizeH="0" baseline="0" noProof="0" dirty="0">
                <a:ln>
                  <a:noFill/>
                </a:ln>
                <a:solidFill>
                  <a:prstClr val="white"/>
                </a:solidFill>
                <a:effectLst>
                  <a:outerShdw blurRad="38100" dist="38100" dir="2700000" algn="tl">
                    <a:srgbClr val="000000">
                      <a:alpha val="43137"/>
                    </a:srgbClr>
                  </a:outerShdw>
                </a:effectLst>
                <a:uLnTx/>
                <a:uFillTx/>
                <a:latin typeface="Arial"/>
                <a:ea typeface="+mn-ea"/>
                <a:cs typeface="+mn-cs"/>
              </a:endParaRPr>
            </a:p>
          </p:txBody>
        </p:sp>
        <p:sp>
          <p:nvSpPr>
            <p:cNvPr id="23" name="Arc 22"/>
            <p:cNvSpPr/>
            <p:nvPr/>
          </p:nvSpPr>
          <p:spPr>
            <a:xfrm>
              <a:off x="3352800" y="3011602"/>
              <a:ext cx="10078593" cy="1638687"/>
            </a:xfrm>
            <a:prstGeom prst="arc">
              <a:avLst>
                <a:gd name="adj1" fmla="val 776254"/>
                <a:gd name="adj2" fmla="val 11036784"/>
              </a:avLst>
            </a:prstGeom>
            <a:ln w="28575" cap="rnd" cmpd="sng">
              <a:solidFill>
                <a:srgbClr val="FFFF00"/>
              </a:solidFill>
              <a:prstDash val="sysDash"/>
              <a:headEnd type="none"/>
              <a:tailEnd type="none"/>
            </a:ln>
            <a:effectLst>
              <a:glow rad="101600">
                <a:schemeClr val="accent4">
                  <a:satMod val="175000"/>
                  <a:alpha val="40000"/>
                </a:schemeClr>
              </a:glow>
            </a:effec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457200" rtl="0" eaLnBrk="0" fontAlgn="base" latinLnBrk="0" hangingPunct="0">
                <a:lnSpc>
                  <a:spcPct val="100000"/>
                </a:lnSpc>
                <a:spcBef>
                  <a:spcPct val="0"/>
                </a:spcBef>
                <a:spcAft>
                  <a:spcPct val="0"/>
                </a:spcAft>
                <a:buClrTx/>
                <a:buSzTx/>
                <a:buFontTx/>
                <a:buNone/>
                <a:tabLst/>
                <a:defRPr/>
              </a:pPr>
              <a:endParaRPr kumimoji="0" lang="en-GB" sz="1600" b="0" i="0" u="none" strike="noStrike" kern="1200" cap="none" spc="0" normalizeH="0" baseline="0" noProof="0" dirty="0">
                <a:ln>
                  <a:noFill/>
                </a:ln>
                <a:solidFill>
                  <a:prstClr val="black"/>
                </a:solidFill>
                <a:effectLst>
                  <a:outerShdw blurRad="38100" dist="38100" dir="2700000" algn="tl">
                    <a:srgbClr val="000000">
                      <a:alpha val="43137"/>
                    </a:srgbClr>
                  </a:outerShdw>
                </a:effectLst>
                <a:uLnTx/>
                <a:uFillTx/>
                <a:latin typeface="Calibri" panose="020F0502020204030204"/>
                <a:ea typeface="+mn-ea"/>
                <a:cs typeface="+mn-cs"/>
              </a:endParaRPr>
            </a:p>
          </p:txBody>
        </p:sp>
        <p:sp>
          <p:nvSpPr>
            <p:cNvPr id="25" name="Arc 24"/>
            <p:cNvSpPr/>
            <p:nvPr/>
          </p:nvSpPr>
          <p:spPr>
            <a:xfrm rot="10800000">
              <a:off x="786608" y="4073016"/>
              <a:ext cx="5667832" cy="1362322"/>
            </a:xfrm>
            <a:prstGeom prst="arc">
              <a:avLst>
                <a:gd name="adj1" fmla="val 413169"/>
                <a:gd name="adj2" fmla="val 11745777"/>
              </a:avLst>
            </a:prstGeom>
            <a:ln w="28575" cap="rnd" cmpd="sng">
              <a:solidFill>
                <a:schemeClr val="accent2"/>
              </a:solidFill>
              <a:prstDash val="solid"/>
              <a:headEnd type="none"/>
              <a:tailEnd type="none"/>
            </a:ln>
            <a:effec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457200" rtl="0" eaLnBrk="0" fontAlgn="base" latinLnBrk="0" hangingPunct="0">
                <a:lnSpc>
                  <a:spcPct val="100000"/>
                </a:lnSpc>
                <a:spcBef>
                  <a:spcPct val="0"/>
                </a:spcBef>
                <a:spcAft>
                  <a:spcPct val="0"/>
                </a:spcAft>
                <a:buClrTx/>
                <a:buSzTx/>
                <a:buFontTx/>
                <a:buNone/>
                <a:tabLst/>
                <a:defRPr/>
              </a:pPr>
              <a:endParaRPr kumimoji="0" lang="en-GB" sz="1600" b="0" i="0" u="none" strike="noStrike" kern="1200" cap="none" spc="0" normalizeH="0" baseline="0" noProof="0" dirty="0">
                <a:ln>
                  <a:noFill/>
                </a:ln>
                <a:solidFill>
                  <a:prstClr val="black"/>
                </a:solidFill>
                <a:effectLst>
                  <a:outerShdw blurRad="38100" dist="38100" dir="2700000" algn="tl">
                    <a:srgbClr val="000000">
                      <a:alpha val="43137"/>
                    </a:srgbClr>
                  </a:outerShdw>
                </a:effectLst>
                <a:uLnTx/>
                <a:uFillTx/>
                <a:latin typeface="Calibri" panose="020F0502020204030204"/>
                <a:ea typeface="+mn-ea"/>
                <a:cs typeface="+mn-cs"/>
              </a:endParaRPr>
            </a:p>
          </p:txBody>
        </p:sp>
      </p:grpSp>
      <p:sp>
        <p:nvSpPr>
          <p:cNvPr id="31" name="TextBox 30"/>
          <p:cNvSpPr txBox="1"/>
          <p:nvPr/>
        </p:nvSpPr>
        <p:spPr>
          <a:xfrm>
            <a:off x="9000082" y="4747472"/>
            <a:ext cx="878382" cy="46166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2400" b="1" i="0" u="none" strike="noStrike" kern="1200" cap="none" spc="0" normalizeH="0" baseline="0" noProof="0" dirty="0">
                <a:ln>
                  <a:noFill/>
                </a:ln>
                <a:solidFill>
                  <a:srgbClr val="FFFF00"/>
                </a:solidFill>
                <a:effectLst/>
                <a:uLnTx/>
                <a:uFillTx/>
                <a:latin typeface="Arial"/>
                <a:ea typeface="+mn-ea"/>
                <a:cs typeface="+mn-cs"/>
              </a:rPr>
              <a:t>FCC</a:t>
            </a:r>
            <a:endParaRPr kumimoji="0" lang="en-GB" sz="2400" b="1" i="0" u="none" strike="noStrike" kern="1200" cap="none" spc="0" normalizeH="0" baseline="0" noProof="0" dirty="0">
              <a:ln>
                <a:noFill/>
              </a:ln>
              <a:solidFill>
                <a:srgbClr val="FFFF00"/>
              </a:solidFill>
              <a:effectLst/>
              <a:uLnTx/>
              <a:uFillTx/>
              <a:latin typeface="Arial"/>
              <a:ea typeface="+mn-ea"/>
              <a:cs typeface="+mn-cs"/>
            </a:endParaRPr>
          </a:p>
        </p:txBody>
      </p:sp>
      <p:sp>
        <p:nvSpPr>
          <p:cNvPr id="32" name="TextBox 31"/>
          <p:cNvSpPr txBox="1"/>
          <p:nvPr/>
        </p:nvSpPr>
        <p:spPr>
          <a:xfrm>
            <a:off x="6698324" y="4090748"/>
            <a:ext cx="651516" cy="46166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2400" b="0" i="0" u="none" strike="noStrike" kern="1200" cap="none" spc="0" normalizeH="0" baseline="0" noProof="0" dirty="0">
                <a:ln>
                  <a:noFill/>
                </a:ln>
                <a:solidFill>
                  <a:srgbClr val="00B050"/>
                </a:solidFill>
                <a:effectLst/>
                <a:uLnTx/>
                <a:uFillTx/>
                <a:latin typeface="Arial"/>
                <a:ea typeface="+mn-ea"/>
                <a:cs typeface="+mn-cs"/>
              </a:rPr>
              <a:t>PS</a:t>
            </a:r>
            <a:endParaRPr kumimoji="0" lang="en-GB" sz="2400" b="0" i="0" u="none" strike="noStrike" kern="1200" cap="none" spc="0" normalizeH="0" baseline="0" noProof="0" dirty="0">
              <a:ln>
                <a:noFill/>
              </a:ln>
              <a:solidFill>
                <a:srgbClr val="00B050"/>
              </a:solidFill>
              <a:effectLst/>
              <a:uLnTx/>
              <a:uFillTx/>
              <a:latin typeface="Arial"/>
              <a:ea typeface="+mn-ea"/>
              <a:cs typeface="+mn-cs"/>
            </a:endParaRPr>
          </a:p>
        </p:txBody>
      </p:sp>
      <p:sp>
        <p:nvSpPr>
          <p:cNvPr id="33" name="TextBox 32"/>
          <p:cNvSpPr txBox="1"/>
          <p:nvPr/>
        </p:nvSpPr>
        <p:spPr>
          <a:xfrm>
            <a:off x="4033743" y="4741846"/>
            <a:ext cx="887570" cy="46166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2400" b="0" i="0" u="none" strike="noStrike" kern="1200" cap="none" spc="0" normalizeH="0" baseline="0" noProof="0" dirty="0">
                <a:ln>
                  <a:noFill/>
                </a:ln>
                <a:solidFill>
                  <a:srgbClr val="00B0F0"/>
                </a:solidFill>
                <a:effectLst/>
                <a:uLnTx/>
                <a:uFillTx/>
                <a:latin typeface="Arial"/>
                <a:ea typeface="+mn-ea"/>
                <a:cs typeface="+mn-cs"/>
              </a:rPr>
              <a:t>SPS</a:t>
            </a:r>
            <a:endParaRPr kumimoji="0" lang="en-GB" sz="2400" b="0" i="0" u="none" strike="noStrike" kern="1200" cap="none" spc="0" normalizeH="0" baseline="0" noProof="0" dirty="0">
              <a:ln>
                <a:noFill/>
              </a:ln>
              <a:solidFill>
                <a:srgbClr val="00B0F0"/>
              </a:solidFill>
              <a:effectLst/>
              <a:uLnTx/>
              <a:uFillTx/>
              <a:latin typeface="Arial"/>
              <a:ea typeface="+mn-ea"/>
              <a:cs typeface="+mn-cs"/>
            </a:endParaRPr>
          </a:p>
        </p:txBody>
      </p:sp>
      <p:sp>
        <p:nvSpPr>
          <p:cNvPr id="34" name="TextBox 33"/>
          <p:cNvSpPr txBox="1"/>
          <p:nvPr/>
        </p:nvSpPr>
        <p:spPr>
          <a:xfrm>
            <a:off x="142603" y="3741747"/>
            <a:ext cx="921969" cy="46166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2400" b="0" i="0" u="none" strike="noStrike" kern="1200" cap="none" spc="0" normalizeH="0" baseline="0" noProof="0" dirty="0">
                <a:ln>
                  <a:noFill/>
                </a:ln>
                <a:solidFill>
                  <a:srgbClr val="ED7D31"/>
                </a:solidFill>
                <a:effectLst/>
                <a:uLnTx/>
                <a:uFillTx/>
                <a:latin typeface="Arial"/>
                <a:ea typeface="+mn-ea"/>
                <a:cs typeface="+mn-cs"/>
              </a:rPr>
              <a:t>LHC</a:t>
            </a:r>
            <a:endParaRPr kumimoji="0" lang="en-GB" sz="2400" b="0" i="0" u="none" strike="noStrike" kern="1200" cap="none" spc="0" normalizeH="0" baseline="0" noProof="0" dirty="0">
              <a:ln>
                <a:noFill/>
              </a:ln>
              <a:solidFill>
                <a:srgbClr val="ED7D31"/>
              </a:solidFill>
              <a:effectLst/>
              <a:uLnTx/>
              <a:uFillTx/>
              <a:latin typeface="Arial"/>
              <a:ea typeface="+mn-ea"/>
              <a:cs typeface="+mn-cs"/>
            </a:endParaRPr>
          </a:p>
        </p:txBody>
      </p:sp>
      <p:sp>
        <p:nvSpPr>
          <p:cNvPr id="28" name="TextBox 27"/>
          <p:cNvSpPr txBox="1"/>
          <p:nvPr/>
        </p:nvSpPr>
        <p:spPr>
          <a:xfrm>
            <a:off x="234706" y="352967"/>
            <a:ext cx="11925367" cy="92333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5400" b="1" i="0" u="none" strike="noStrike" kern="1200" cap="none" spc="0" normalizeH="0" baseline="0" noProof="0" dirty="0">
                <a:ln>
                  <a:noFill/>
                </a:ln>
                <a:solidFill>
                  <a:srgbClr val="FFFF00"/>
                </a:solidFill>
                <a:effectLst/>
                <a:uLnTx/>
                <a:uFillTx/>
                <a:latin typeface="Calibri" panose="020F0502020204030204"/>
                <a:ea typeface="+mn-ea"/>
                <a:cs typeface="+mn-cs"/>
              </a:rPr>
              <a:t>FCC </a:t>
            </a:r>
            <a:r>
              <a:rPr kumimoji="0" lang="fr-FR" sz="5400" b="1" i="0" u="none" strike="noStrike" kern="1200" cap="none" spc="0" normalizeH="0" baseline="0" noProof="0" dirty="0" err="1">
                <a:ln>
                  <a:noFill/>
                </a:ln>
                <a:solidFill>
                  <a:srgbClr val="FFFF00"/>
                </a:solidFill>
                <a:effectLst/>
                <a:uLnTx/>
                <a:uFillTx/>
                <a:latin typeface="Calibri" panose="020F0502020204030204"/>
                <a:ea typeface="+mn-ea"/>
                <a:cs typeface="+mn-cs"/>
              </a:rPr>
              <a:t>Feasibility</a:t>
            </a:r>
            <a:r>
              <a:rPr kumimoji="0" lang="fr-FR" sz="5400" b="1" i="0" u="none" strike="noStrike" kern="1200" cap="none" spc="0" normalizeH="0" baseline="0" noProof="0" dirty="0">
                <a:ln>
                  <a:noFill/>
                </a:ln>
                <a:solidFill>
                  <a:srgbClr val="FFFF00"/>
                </a:solidFill>
                <a:effectLst/>
                <a:uLnTx/>
                <a:uFillTx/>
                <a:latin typeface="Calibri" panose="020F0502020204030204"/>
                <a:ea typeface="+mn-ea"/>
                <a:cs typeface="+mn-cs"/>
              </a:rPr>
              <a:t> </a:t>
            </a:r>
            <a:r>
              <a:rPr kumimoji="0" lang="fr-FR" sz="5400" b="1" i="0" u="none" strike="noStrike" kern="1200" cap="none" spc="0" normalizeH="0" baseline="0" noProof="0" dirty="0" err="1">
                <a:ln>
                  <a:noFill/>
                </a:ln>
                <a:solidFill>
                  <a:srgbClr val="FFFF00"/>
                </a:solidFill>
                <a:effectLst/>
                <a:uLnTx/>
                <a:uFillTx/>
                <a:latin typeface="Calibri" panose="020F0502020204030204"/>
                <a:ea typeface="+mn-ea"/>
                <a:cs typeface="+mn-cs"/>
              </a:rPr>
              <a:t>Study</a:t>
            </a:r>
            <a:r>
              <a:rPr kumimoji="0" lang="fr-FR" sz="5400" b="1" i="0" u="none" strike="noStrike" kern="1200" cap="none" spc="0" normalizeH="0" baseline="0" noProof="0" dirty="0">
                <a:ln>
                  <a:noFill/>
                </a:ln>
                <a:solidFill>
                  <a:srgbClr val="FFFF00"/>
                </a:solidFill>
                <a:effectLst/>
                <a:uLnTx/>
                <a:uFillTx/>
                <a:latin typeface="Calibri" panose="020F0502020204030204"/>
                <a:ea typeface="+mn-ea"/>
                <a:cs typeface="+mn-cs"/>
              </a:rPr>
              <a:t> </a:t>
            </a:r>
            <a:r>
              <a:rPr kumimoji="0" lang="fr-FR" sz="5400" b="1" i="0" u="none" strike="noStrike" kern="1200" cap="none" spc="0" normalizeH="0" baseline="0" noProof="0" dirty="0" err="1">
                <a:ln>
                  <a:noFill/>
                </a:ln>
                <a:solidFill>
                  <a:srgbClr val="FFFF00"/>
                </a:solidFill>
                <a:effectLst/>
                <a:uLnTx/>
                <a:uFillTx/>
                <a:latin typeface="Calibri" panose="020F0502020204030204"/>
                <a:ea typeface="+mn-ea"/>
                <a:cs typeface="+mn-cs"/>
              </a:rPr>
              <a:t>Overview</a:t>
            </a:r>
            <a:endParaRPr kumimoji="0" lang="de-DE" sz="54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35" name="TextBox 34"/>
          <p:cNvSpPr txBox="1"/>
          <p:nvPr/>
        </p:nvSpPr>
        <p:spPr>
          <a:xfrm>
            <a:off x="1950542" y="1412776"/>
            <a:ext cx="9510905" cy="120032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3600" b="0" i="0" u="none" strike="noStrike" kern="1200" cap="none" spc="0" normalizeH="0" baseline="0" noProof="0" dirty="0">
                <a:ln>
                  <a:noFill/>
                </a:ln>
                <a:solidFill>
                  <a:srgbClr val="A5A5A5">
                    <a:lumMod val="20000"/>
                    <a:lumOff val="80000"/>
                  </a:srgbClr>
                </a:solidFill>
                <a:effectLst/>
                <a:uLnTx/>
                <a:uFillTx/>
                <a:latin typeface="Calibri" panose="020F0502020204030204" pitchFamily="34" charset="0"/>
                <a:ea typeface="+mn-ea"/>
                <a:cs typeface="+mn-cs"/>
              </a:rPr>
              <a:t>M</a:t>
            </a:r>
            <a:r>
              <a:rPr kumimoji="0" lang="en-GB" sz="3600" b="0" i="0" u="none" strike="noStrike" kern="1200" cap="none" spc="0" normalizeH="0" baseline="0" noProof="0" dirty="0" err="1">
                <a:ln>
                  <a:noFill/>
                </a:ln>
                <a:solidFill>
                  <a:srgbClr val="A5A5A5">
                    <a:lumMod val="20000"/>
                    <a:lumOff val="80000"/>
                  </a:srgbClr>
                </a:solidFill>
                <a:effectLst/>
                <a:uLnTx/>
                <a:uFillTx/>
                <a:latin typeface="Calibri" panose="020F0502020204030204" pitchFamily="34" charset="0"/>
                <a:ea typeface="+mn-ea"/>
                <a:cs typeface="+mn-cs"/>
              </a:rPr>
              <a:t>ichael</a:t>
            </a:r>
            <a:r>
              <a:rPr kumimoji="0" lang="en-GB" sz="3600" b="0" i="0" u="none" strike="noStrike" kern="1200" cap="none" spc="0" normalizeH="0" baseline="0" noProof="0" dirty="0">
                <a:ln>
                  <a:noFill/>
                </a:ln>
                <a:solidFill>
                  <a:srgbClr val="A5A5A5">
                    <a:lumMod val="20000"/>
                    <a:lumOff val="80000"/>
                  </a:srgbClr>
                </a:solidFill>
                <a:effectLst/>
                <a:uLnTx/>
                <a:uFillTx/>
                <a:latin typeface="Calibri" panose="020F0502020204030204" pitchFamily="34" charset="0"/>
                <a:ea typeface="+mn-ea"/>
                <a:cs typeface="+mn-cs"/>
              </a:rPr>
              <a:t> Benedikt, CERN</a:t>
            </a: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3600" b="0" i="1" u="none" strike="noStrike" kern="1200" cap="none" spc="0" normalizeH="0" baseline="0" noProof="0" dirty="0">
              <a:ln>
                <a:noFill/>
              </a:ln>
              <a:solidFill>
                <a:prstClr val="white">
                  <a:lumMod val="85000"/>
                </a:prstClr>
              </a:solidFill>
              <a:effectLst/>
              <a:uLnTx/>
              <a:uFillTx/>
              <a:latin typeface="Calibri" panose="020F0502020204030204" pitchFamily="34" charset="0"/>
              <a:ea typeface="+mn-ea"/>
              <a:cs typeface="+mn-cs"/>
            </a:endParaRPr>
          </a:p>
        </p:txBody>
      </p:sp>
      <p:sp>
        <p:nvSpPr>
          <p:cNvPr id="36" name="TextBox 35"/>
          <p:cNvSpPr txBox="1"/>
          <p:nvPr/>
        </p:nvSpPr>
        <p:spPr>
          <a:xfrm>
            <a:off x="3935760" y="2708920"/>
            <a:ext cx="8227427" cy="52322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800" b="1" i="0" u="none" strike="noStrike" kern="1200" cap="none" spc="0" normalizeH="0" baseline="0" noProof="0" dirty="0">
                <a:ln>
                  <a:noFill/>
                </a:ln>
                <a:solidFill>
                  <a:prstClr val="white"/>
                </a:solidFill>
                <a:effectLst/>
                <a:uLnTx/>
                <a:uFillTx/>
                <a:latin typeface="Calibri" panose="020F0502020204030204" pitchFamily="34" charset="0"/>
                <a:ea typeface="+mn-ea"/>
                <a:cs typeface="Arial" panose="020B0604020202020204" pitchFamily="34" charset="0"/>
              </a:rPr>
              <a:t>on behalf of the FCC collaboration and FCCIS DS team</a:t>
            </a:r>
          </a:p>
        </p:txBody>
      </p:sp>
      <p:sp>
        <p:nvSpPr>
          <p:cNvPr id="27" name="TextBox 2">
            <a:extLst>
              <a:ext uri="{FF2B5EF4-FFF2-40B4-BE49-F238E27FC236}">
                <a16:creationId xmlns:a16="http://schemas.microsoft.com/office/drawing/2014/main" id="{885E0B1D-EE02-4D08-B4B7-6B086A825C46}"/>
              </a:ext>
            </a:extLst>
          </p:cNvPr>
          <p:cNvSpPr txBox="1"/>
          <p:nvPr/>
        </p:nvSpPr>
        <p:spPr>
          <a:xfrm>
            <a:off x="8904312" y="6597352"/>
            <a:ext cx="1656031" cy="307777"/>
          </a:xfrm>
          <a:prstGeom prst="rect">
            <a:avLst/>
          </a:prstGeom>
          <a:noFill/>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prstClr val="black"/>
                </a:solidFill>
                <a:effectLst/>
                <a:uLnTx/>
                <a:uFillTx/>
                <a:latin typeface="Calibri" panose="020F0502020204030204"/>
                <a:ea typeface="+mn-ea"/>
                <a:cs typeface="+mn-cs"/>
              </a:rPr>
              <a:t>photo: J. Wenninger</a:t>
            </a:r>
            <a:endParaRPr kumimoji="0" lang="en-GB" sz="14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44" name="Rectangle 43">
            <a:extLst>
              <a:ext uri="{FF2B5EF4-FFF2-40B4-BE49-F238E27FC236}">
                <a16:creationId xmlns:a16="http://schemas.microsoft.com/office/drawing/2014/main" id="{254A8740-16D4-4760-ABC1-0CB85366A0F7}"/>
              </a:ext>
            </a:extLst>
          </p:cNvPr>
          <p:cNvSpPr/>
          <p:nvPr/>
        </p:nvSpPr>
        <p:spPr>
          <a:xfrm>
            <a:off x="336376" y="6259620"/>
            <a:ext cx="9144000" cy="461665"/>
          </a:xfrm>
          <a:prstGeom prst="rect">
            <a:avLst/>
          </a:prstGeom>
        </p:spPr>
        <p:txBody>
          <a:bodyPr wrap="squar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1" u="none" strike="noStrike" kern="0" cap="none" spc="0" normalizeH="0" baseline="0" noProof="0" dirty="0">
                <a:ln>
                  <a:noFill/>
                </a:ln>
                <a:solidFill>
                  <a:srgbClr val="0000CC"/>
                </a:solidFill>
                <a:effectLst/>
                <a:uLnTx/>
                <a:uFillTx/>
                <a:latin typeface="Calibri" panose="020F0502020204030204"/>
                <a:ea typeface="+mn-ea"/>
                <a:cs typeface="+mn-cs"/>
              </a:rPr>
              <a:t>Work supported by the </a:t>
            </a:r>
            <a:r>
              <a:rPr kumimoji="0" lang="en-US" sz="1200" b="1" i="1" u="none" strike="noStrike" kern="0" cap="none" spc="0" normalizeH="0" baseline="0" noProof="0" dirty="0">
                <a:ln>
                  <a:noFill/>
                </a:ln>
                <a:solidFill>
                  <a:srgbClr val="0000CC"/>
                </a:solidFill>
                <a:effectLst/>
                <a:uLnTx/>
                <a:uFillTx/>
                <a:latin typeface="Calibri" panose="020F0502020204030204"/>
                <a:ea typeface="+mn-ea"/>
                <a:cs typeface="+mn-cs"/>
              </a:rPr>
              <a:t>European Commission </a:t>
            </a:r>
            <a:r>
              <a:rPr kumimoji="0" lang="en-US" sz="1200" b="0" i="1" u="none" strike="noStrike" kern="0" cap="none" spc="0" normalizeH="0" baseline="0" noProof="0" dirty="0">
                <a:ln>
                  <a:noFill/>
                </a:ln>
                <a:solidFill>
                  <a:srgbClr val="0000CC"/>
                </a:solidFill>
                <a:effectLst/>
                <a:uLnTx/>
                <a:uFillTx/>
                <a:latin typeface="Calibri" panose="020F0502020204030204"/>
                <a:ea typeface="+mn-ea"/>
                <a:cs typeface="+mn-cs"/>
              </a:rPr>
              <a:t>under </a:t>
            </a:r>
            <a:r>
              <a:rPr kumimoji="0" lang="en-GB" sz="1200" b="0" i="1" u="none" strike="noStrike" kern="0" cap="none" spc="0" normalizeH="0" baseline="0" noProof="0" dirty="0">
                <a:ln>
                  <a:noFill/>
                </a:ln>
                <a:solidFill>
                  <a:srgbClr val="0000CC"/>
                </a:solidFill>
                <a:effectLst/>
                <a:uLnTx/>
                <a:uFillTx/>
                <a:latin typeface="Calibri" panose="020F0502020204030204"/>
                <a:ea typeface="+mn-ea"/>
                <a:cs typeface="+mn-cs"/>
              </a:rPr>
              <a:t>the </a:t>
            </a:r>
            <a:r>
              <a:rPr kumimoji="0" lang="en-GB" sz="1200" b="1" i="1" u="none" strike="noStrike" kern="0" cap="none" spc="0" normalizeH="0" baseline="0" noProof="0" dirty="0">
                <a:ln>
                  <a:noFill/>
                </a:ln>
                <a:solidFill>
                  <a:srgbClr val="0000CC"/>
                </a:solidFill>
                <a:effectLst/>
                <a:uLnTx/>
                <a:uFillTx/>
                <a:latin typeface="Calibri" panose="020F0502020204030204"/>
                <a:ea typeface="+mn-ea"/>
                <a:cs typeface="+mn-cs"/>
              </a:rPr>
              <a:t>HORIZON 2020 projects </a:t>
            </a:r>
            <a:r>
              <a:rPr kumimoji="0" lang="en-GB" sz="1200" b="1" i="1" u="none" strike="noStrike" kern="0" cap="none" spc="0" normalizeH="0" baseline="0" noProof="0" dirty="0" err="1">
                <a:ln>
                  <a:noFill/>
                </a:ln>
                <a:solidFill>
                  <a:srgbClr val="0000CC"/>
                </a:solidFill>
                <a:effectLst/>
                <a:uLnTx/>
                <a:uFillTx/>
                <a:latin typeface="Calibri" panose="020F0502020204030204"/>
                <a:ea typeface="+mn-ea"/>
                <a:cs typeface="+mn-cs"/>
              </a:rPr>
              <a:t>EuroCirCol</a:t>
            </a:r>
            <a:r>
              <a:rPr kumimoji="0" lang="en-GB" sz="1200" b="0" i="1" u="none" strike="noStrike" kern="0" cap="none" spc="0" normalizeH="0" baseline="0" noProof="0" dirty="0">
                <a:ln>
                  <a:noFill/>
                </a:ln>
                <a:solidFill>
                  <a:srgbClr val="0000CC"/>
                </a:solidFill>
                <a:effectLst/>
                <a:uLnTx/>
                <a:uFillTx/>
                <a:latin typeface="Calibri" panose="020F0502020204030204"/>
                <a:ea typeface="+mn-ea"/>
                <a:cs typeface="+mn-cs"/>
              </a:rPr>
              <a:t>, grant agreement 654305; </a:t>
            </a:r>
            <a:r>
              <a:rPr kumimoji="0" lang="en-GB" sz="1200" b="1" i="1" u="none" strike="noStrike" kern="0" cap="none" spc="0" normalizeH="0" baseline="0" noProof="0" dirty="0" err="1">
                <a:ln>
                  <a:noFill/>
                </a:ln>
                <a:solidFill>
                  <a:srgbClr val="0000CC"/>
                </a:solidFill>
                <a:effectLst/>
                <a:uLnTx/>
                <a:uFillTx/>
                <a:latin typeface="Calibri" panose="020F0502020204030204"/>
                <a:ea typeface="+mn-ea"/>
                <a:cs typeface="+mn-cs"/>
              </a:rPr>
              <a:t>EASITrain</a:t>
            </a:r>
            <a:r>
              <a:rPr kumimoji="0" lang="en-GB" sz="1200" b="1" i="1" u="none" strike="noStrike" kern="0" cap="none" spc="0" normalizeH="0" baseline="0" noProof="0" dirty="0">
                <a:ln>
                  <a:noFill/>
                </a:ln>
                <a:solidFill>
                  <a:srgbClr val="0000CC"/>
                </a:solidFill>
                <a:effectLst/>
                <a:uLnTx/>
                <a:uFillTx/>
                <a:latin typeface="Calibri" panose="020F0502020204030204"/>
                <a:ea typeface="+mn-ea"/>
                <a:cs typeface="+mn-cs"/>
              </a:rPr>
              <a:t>, </a:t>
            </a:r>
            <a:r>
              <a:rPr kumimoji="0" lang="en-GB" sz="1200" b="0" i="1" u="none" strike="noStrike" kern="0" cap="none" spc="0" normalizeH="0" baseline="0" noProof="0" dirty="0">
                <a:ln>
                  <a:noFill/>
                </a:ln>
                <a:solidFill>
                  <a:srgbClr val="0000CC"/>
                </a:solidFill>
                <a:effectLst/>
                <a:uLnTx/>
                <a:uFillTx/>
                <a:latin typeface="Calibri" panose="020F0502020204030204"/>
                <a:ea typeface="+mn-ea"/>
                <a:cs typeface="+mn-cs"/>
              </a:rPr>
              <a:t>grant agreement no. 764879; </a:t>
            </a:r>
            <a:r>
              <a:rPr kumimoji="0" lang="en-GB" sz="1200" b="1" i="1" u="none" strike="noStrike" kern="0" cap="none" spc="0" normalizeH="0" baseline="0" noProof="0" dirty="0">
                <a:ln>
                  <a:noFill/>
                </a:ln>
                <a:solidFill>
                  <a:srgbClr val="0000CC"/>
                </a:solidFill>
                <a:effectLst/>
                <a:uLnTx/>
                <a:uFillTx/>
                <a:latin typeface="Calibri" panose="020F0502020204030204"/>
                <a:ea typeface="+mn-ea"/>
                <a:cs typeface="+mn-cs"/>
              </a:rPr>
              <a:t>ARIES</a:t>
            </a:r>
            <a:r>
              <a:rPr kumimoji="0" lang="en-GB" sz="1200" b="0" i="1" u="none" strike="noStrike" kern="0" cap="none" spc="0" normalizeH="0" baseline="0" noProof="0" dirty="0">
                <a:ln>
                  <a:noFill/>
                </a:ln>
                <a:solidFill>
                  <a:srgbClr val="0000CC"/>
                </a:solidFill>
                <a:effectLst/>
                <a:uLnTx/>
                <a:uFillTx/>
                <a:latin typeface="Calibri" panose="020F0502020204030204"/>
                <a:ea typeface="+mn-ea"/>
                <a:cs typeface="+mn-cs"/>
              </a:rPr>
              <a:t>, grant agreement 730871, </a:t>
            </a:r>
            <a:r>
              <a:rPr kumimoji="0" lang="en-GB" sz="1200" b="1" i="1" u="none" strike="noStrike" kern="0" cap="none" spc="0" normalizeH="0" baseline="0" noProof="0" dirty="0">
                <a:ln>
                  <a:noFill/>
                </a:ln>
                <a:solidFill>
                  <a:srgbClr val="0000CC"/>
                </a:solidFill>
                <a:effectLst/>
                <a:uLnTx/>
                <a:uFillTx/>
                <a:latin typeface="Calibri" panose="020F0502020204030204"/>
                <a:ea typeface="+mn-ea"/>
                <a:cs typeface="+mn-cs"/>
              </a:rPr>
              <a:t>FCCIS</a:t>
            </a:r>
            <a:r>
              <a:rPr kumimoji="0" lang="en-GB" sz="1200" b="0" i="1" u="none" strike="noStrike" kern="0" cap="none" spc="0" normalizeH="0" baseline="0" noProof="0" dirty="0">
                <a:ln>
                  <a:noFill/>
                </a:ln>
                <a:solidFill>
                  <a:srgbClr val="0000CC"/>
                </a:solidFill>
                <a:effectLst/>
                <a:uLnTx/>
                <a:uFillTx/>
                <a:latin typeface="Calibri" panose="020F0502020204030204"/>
                <a:ea typeface="+mn-ea"/>
                <a:cs typeface="+mn-cs"/>
              </a:rPr>
              <a:t>, grant agreement 951754, and </a:t>
            </a:r>
            <a:r>
              <a:rPr kumimoji="0" lang="en-GB" sz="1200" b="1" i="1" u="none" strike="noStrike" kern="0" cap="none" spc="0" normalizeH="0" baseline="0" noProof="0" dirty="0">
                <a:ln>
                  <a:noFill/>
                </a:ln>
                <a:solidFill>
                  <a:srgbClr val="0000CC"/>
                </a:solidFill>
                <a:effectLst/>
                <a:uLnTx/>
                <a:uFillTx/>
                <a:latin typeface="Calibri" panose="020F0502020204030204"/>
                <a:ea typeface="+mn-ea"/>
                <a:cs typeface="+mn-cs"/>
              </a:rPr>
              <a:t>E-JADE,</a:t>
            </a:r>
            <a:r>
              <a:rPr kumimoji="0" lang="en-GB" sz="1200" b="0" i="1" u="none" strike="noStrike" kern="0" cap="none" spc="0" normalizeH="0" baseline="0" noProof="0" dirty="0">
                <a:ln>
                  <a:noFill/>
                </a:ln>
                <a:solidFill>
                  <a:srgbClr val="0000CC"/>
                </a:solidFill>
                <a:effectLst/>
                <a:uLnTx/>
                <a:uFillTx/>
                <a:latin typeface="Calibri" panose="020F0502020204030204"/>
                <a:ea typeface="+mn-ea"/>
                <a:cs typeface="+mn-cs"/>
              </a:rPr>
              <a:t> contract no. 645479</a:t>
            </a:r>
          </a:p>
        </p:txBody>
      </p:sp>
      <p:pic>
        <p:nvPicPr>
          <p:cNvPr id="45" name="Picture 44">
            <a:extLst>
              <a:ext uri="{FF2B5EF4-FFF2-40B4-BE49-F238E27FC236}">
                <a16:creationId xmlns:a16="http://schemas.microsoft.com/office/drawing/2014/main" id="{1D1F60EA-2701-4D84-AA78-272DEA2FD049}"/>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9042608" y="6158120"/>
            <a:ext cx="2814032" cy="439232"/>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pic>
      <p:sp>
        <p:nvSpPr>
          <p:cNvPr id="46" name="TextBox 11">
            <a:extLst>
              <a:ext uri="{FF2B5EF4-FFF2-40B4-BE49-F238E27FC236}">
                <a16:creationId xmlns:a16="http://schemas.microsoft.com/office/drawing/2014/main" id="{35D5C610-92BF-4ACA-BD6F-9E763AC912C3}"/>
              </a:ext>
            </a:extLst>
          </p:cNvPr>
          <p:cNvSpPr txBox="1"/>
          <p:nvPr/>
        </p:nvSpPr>
        <p:spPr>
          <a:xfrm>
            <a:off x="390438" y="5517232"/>
            <a:ext cx="11466117" cy="726216"/>
          </a:xfrm>
          <a:prstGeom prst="rect">
            <a:avLst/>
          </a:prstGeom>
          <a:solidFill>
            <a:schemeClr val="bg1"/>
          </a:solid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pic>
        <p:nvPicPr>
          <p:cNvPr id="47" name="Picture 46">
            <a:extLst>
              <a:ext uri="{FF2B5EF4-FFF2-40B4-BE49-F238E27FC236}">
                <a16:creationId xmlns:a16="http://schemas.microsoft.com/office/drawing/2014/main" id="{A6F9B256-6972-4B30-AD3F-FDD6C64A23E5}"/>
              </a:ext>
            </a:extLst>
          </p:cNvPr>
          <p:cNvPicPr>
            <a:picLocks noChangeAspect="1"/>
          </p:cNvPicPr>
          <p:nvPr/>
        </p:nvPicPr>
        <p:blipFill>
          <a:blip r:embed="rId5" cstate="email">
            <a:extLst>
              <a:ext uri="{28A0092B-C50C-407E-A947-70E740481C1C}">
                <a14:useLocalDpi xmlns:a14="http://schemas.microsoft.com/office/drawing/2010/main" val="0"/>
              </a:ext>
            </a:extLst>
          </a:blip>
          <a:stretch>
            <a:fillRect/>
          </a:stretch>
        </p:blipFill>
        <p:spPr>
          <a:xfrm>
            <a:off x="598391" y="5572343"/>
            <a:ext cx="1551182" cy="648723"/>
          </a:xfrm>
          <a:prstGeom prst="rect">
            <a:avLst/>
          </a:prstGeom>
          <a:solidFill>
            <a:schemeClr val="bg1"/>
          </a:solidFill>
        </p:spPr>
      </p:pic>
      <p:pic>
        <p:nvPicPr>
          <p:cNvPr id="48" name="Picture 47">
            <a:extLst>
              <a:ext uri="{FF2B5EF4-FFF2-40B4-BE49-F238E27FC236}">
                <a16:creationId xmlns:a16="http://schemas.microsoft.com/office/drawing/2014/main" id="{F5B25BE4-E4C9-446B-843A-99590BFBDAE0}"/>
              </a:ext>
            </a:extLst>
          </p:cNvPr>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2359549" y="5560631"/>
            <a:ext cx="1302192" cy="6269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9" name="Picture 48">
            <a:extLst>
              <a:ext uri="{FF2B5EF4-FFF2-40B4-BE49-F238E27FC236}">
                <a16:creationId xmlns:a16="http://schemas.microsoft.com/office/drawing/2014/main" id="{9A162FAA-1BA1-4CAD-90C8-EA624DFEF9AF}"/>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3902283" y="5572343"/>
            <a:ext cx="983594" cy="640080"/>
          </a:xfrm>
          <a:prstGeom prst="rect">
            <a:avLst/>
          </a:prstGeom>
        </p:spPr>
      </p:pic>
      <p:pic>
        <p:nvPicPr>
          <p:cNvPr id="50" name="Picture 49">
            <a:extLst>
              <a:ext uri="{FF2B5EF4-FFF2-40B4-BE49-F238E27FC236}">
                <a16:creationId xmlns:a16="http://schemas.microsoft.com/office/drawing/2014/main" id="{D5B0FEDA-D1C1-463A-95BF-B7DAC8FE278D}"/>
              </a:ext>
            </a:extLst>
          </p:cNvPr>
          <p:cNvPicPr>
            <a:picLocks noChangeAspect="1"/>
          </p:cNvPicPr>
          <p:nvPr/>
        </p:nvPicPr>
        <p:blipFill rotWithShape="1">
          <a:blip r:embed="rId8" cstate="print">
            <a:extLst>
              <a:ext uri="{28A0092B-C50C-407E-A947-70E740481C1C}">
                <a14:useLocalDpi xmlns:a14="http://schemas.microsoft.com/office/drawing/2010/main" val="0"/>
              </a:ext>
            </a:extLst>
          </a:blip>
          <a:srcRect l="7905" t="11250" r="6225" b="10001"/>
          <a:stretch/>
        </p:blipFill>
        <p:spPr>
          <a:xfrm>
            <a:off x="4972751" y="5565974"/>
            <a:ext cx="993246" cy="640080"/>
          </a:xfrm>
          <a:prstGeom prst="rect">
            <a:avLst/>
          </a:prstGeom>
          <a:solidFill>
            <a:schemeClr val="bg1"/>
          </a:solidFill>
        </p:spPr>
      </p:pic>
      <p:pic>
        <p:nvPicPr>
          <p:cNvPr id="51" name="Picture 50">
            <a:extLst>
              <a:ext uri="{FF2B5EF4-FFF2-40B4-BE49-F238E27FC236}">
                <a16:creationId xmlns:a16="http://schemas.microsoft.com/office/drawing/2014/main" id="{7245894D-936D-47D6-A2B6-50F540F97240}"/>
              </a:ext>
            </a:extLst>
          </p:cNvPr>
          <p:cNvPicPr>
            <a:picLocks noChangeAspect="1"/>
          </p:cNvPicPr>
          <p:nvPr/>
        </p:nvPicPr>
        <p:blipFill rotWithShape="1">
          <a:blip r:embed="rId9">
            <a:extLst>
              <a:ext uri="{28A0092B-C50C-407E-A947-70E740481C1C}">
                <a14:useLocalDpi xmlns:a14="http://schemas.microsoft.com/office/drawing/2010/main" val="0"/>
              </a:ext>
            </a:extLst>
          </a:blip>
          <a:srcRect l="23997" t="16876" r="24262" b="24372"/>
          <a:stretch/>
        </p:blipFill>
        <p:spPr>
          <a:xfrm>
            <a:off x="8205751" y="5545676"/>
            <a:ext cx="424542" cy="640080"/>
          </a:xfrm>
          <a:prstGeom prst="rect">
            <a:avLst/>
          </a:prstGeom>
        </p:spPr>
      </p:pic>
      <p:pic>
        <p:nvPicPr>
          <p:cNvPr id="52" name="Picture 51">
            <a:extLst>
              <a:ext uri="{FF2B5EF4-FFF2-40B4-BE49-F238E27FC236}">
                <a16:creationId xmlns:a16="http://schemas.microsoft.com/office/drawing/2014/main" id="{5786B6B1-4A82-437B-8B0F-4445B9D4CDE4}"/>
              </a:ext>
            </a:extLst>
          </p:cNvPr>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6174313" y="5550094"/>
            <a:ext cx="1807908" cy="640080"/>
          </a:xfrm>
          <a:prstGeom prst="rect">
            <a:avLst/>
          </a:prstGeom>
        </p:spPr>
      </p:pic>
      <p:pic>
        <p:nvPicPr>
          <p:cNvPr id="53" name="Picture 52">
            <a:extLst>
              <a:ext uri="{FF2B5EF4-FFF2-40B4-BE49-F238E27FC236}">
                <a16:creationId xmlns:a16="http://schemas.microsoft.com/office/drawing/2014/main" id="{681B5742-71F9-4313-A343-B42421E146DC}"/>
              </a:ext>
            </a:extLst>
          </p:cNvPr>
          <p:cNvPicPr>
            <a:picLocks noChangeAspect="1"/>
          </p:cNvPicPr>
          <p:nvPr/>
        </p:nvPicPr>
        <p:blipFill>
          <a:blip r:embed="rId11"/>
          <a:stretch>
            <a:fillRect/>
          </a:stretch>
        </p:blipFill>
        <p:spPr>
          <a:xfrm>
            <a:off x="11028209" y="5641821"/>
            <a:ext cx="601024" cy="640080"/>
          </a:xfrm>
          <a:prstGeom prst="rect">
            <a:avLst/>
          </a:prstGeom>
          <a:solidFill>
            <a:schemeClr val="bg1"/>
          </a:solidFill>
        </p:spPr>
      </p:pic>
      <p:sp>
        <p:nvSpPr>
          <p:cNvPr id="54" name="Rectangle 53">
            <a:extLst>
              <a:ext uri="{FF2B5EF4-FFF2-40B4-BE49-F238E27FC236}">
                <a16:creationId xmlns:a16="http://schemas.microsoft.com/office/drawing/2014/main" id="{233FF6E1-7024-4633-94D1-8097A4DFBEE6}"/>
              </a:ext>
            </a:extLst>
          </p:cNvPr>
          <p:cNvSpPr/>
          <p:nvPr/>
        </p:nvSpPr>
        <p:spPr>
          <a:xfrm>
            <a:off x="8902481" y="5736403"/>
            <a:ext cx="2043893" cy="400110"/>
          </a:xfrm>
          <a:prstGeom prst="rect">
            <a:avLst/>
          </a:prstGeom>
          <a:solidFill>
            <a:schemeClr val="bg1"/>
          </a:solidFill>
        </p:spPr>
        <p:txBody>
          <a:bodyPr wrap="non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000" b="0" i="0" u="sng" strike="noStrike" kern="1200" cap="none" spc="0" normalizeH="0" baseline="0" noProof="0" dirty="0">
                <a:ln>
                  <a:noFill/>
                </a:ln>
                <a:solidFill>
                  <a:prstClr val="white"/>
                </a:solidFill>
                <a:effectLst/>
                <a:uLnTx/>
                <a:uFillTx/>
                <a:latin typeface="Calibri" panose="020F0502020204030204"/>
                <a:ea typeface="Calibri"/>
                <a:cs typeface="Times New Roman"/>
                <a:hlinkClick r:id="rId12"/>
              </a:rPr>
              <a:t>http://cern.ch/fcc</a:t>
            </a:r>
            <a:endParaRPr kumimoji="0" lang="en-GB" sz="2000" b="0" i="0" u="none" strike="noStrike" kern="1200" cap="none" spc="0" normalizeH="0" baseline="0" noProof="0" dirty="0">
              <a:ln>
                <a:noFill/>
              </a:ln>
              <a:solidFill>
                <a:prstClr val="white"/>
              </a:solidFill>
              <a:effectLst/>
              <a:uLnTx/>
              <a:uFillTx/>
              <a:latin typeface="Arial"/>
              <a:ea typeface="+mn-ea"/>
              <a:cs typeface="+mn-cs"/>
            </a:endParaRPr>
          </a:p>
        </p:txBody>
      </p:sp>
    </p:spTree>
    <p:extLst>
      <p:ext uri="{BB962C8B-B14F-4D97-AF65-F5344CB8AC3E}">
        <p14:creationId xmlns:p14="http://schemas.microsoft.com/office/powerpoint/2010/main" val="423563725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C6442600-22CE-2748-AA22-5ABCCE814979}"/>
              </a:ext>
            </a:extLst>
          </p:cNvPr>
          <p:cNvSpPr>
            <a:spLocks noGrp="1"/>
          </p:cNvSpPr>
          <p:nvPr>
            <p:ph type="sldNum" sz="quarter" idx="10"/>
          </p:nvPr>
        </p:nvSpPr>
        <p:spPr/>
        <p:txBody>
          <a:bodyPr/>
          <a:lstStyle/>
          <a:p>
            <a:pPr defTabSz="914280"/>
            <a:fld id="{88A1DFE4-5FC5-43BD-BB7E-75EAD82B965F}" type="slidenum">
              <a:rPr lang="en-US">
                <a:solidFill>
                  <a:srgbClr val="FFFFFF"/>
                </a:solidFill>
                <a:latin typeface="Arial"/>
              </a:rPr>
              <a:pPr defTabSz="914280"/>
              <a:t>10</a:t>
            </a:fld>
            <a:endParaRPr lang="en-US" dirty="0">
              <a:solidFill>
                <a:srgbClr val="FFFFFF"/>
              </a:solidFill>
              <a:latin typeface="Arial"/>
            </a:endParaRPr>
          </a:p>
        </p:txBody>
      </p:sp>
      <p:sp>
        <p:nvSpPr>
          <p:cNvPr id="5" name="Title 4">
            <a:extLst>
              <a:ext uri="{FF2B5EF4-FFF2-40B4-BE49-F238E27FC236}">
                <a16:creationId xmlns:a16="http://schemas.microsoft.com/office/drawing/2014/main" id="{A4E1CADA-C611-8447-8790-A06C2357ABF6}"/>
              </a:ext>
            </a:extLst>
          </p:cNvPr>
          <p:cNvSpPr>
            <a:spLocks noGrp="1"/>
          </p:cNvSpPr>
          <p:nvPr>
            <p:ph type="title"/>
          </p:nvPr>
        </p:nvSpPr>
        <p:spPr>
          <a:xfrm>
            <a:off x="220285" y="648119"/>
            <a:ext cx="5576189" cy="1072088"/>
          </a:xfrm>
        </p:spPr>
        <p:txBody>
          <a:bodyPr/>
          <a:lstStyle/>
          <a:p>
            <a:r>
              <a:rPr lang="en-CH" dirty="0"/>
              <a:t>8-site baseline ”PA31”</a:t>
            </a:r>
            <a:endParaRPr lang="en-CH" b="1" dirty="0"/>
          </a:p>
        </p:txBody>
      </p:sp>
      <p:graphicFrame>
        <p:nvGraphicFramePr>
          <p:cNvPr id="7" name="Table 7">
            <a:extLst>
              <a:ext uri="{FF2B5EF4-FFF2-40B4-BE49-F238E27FC236}">
                <a16:creationId xmlns:a16="http://schemas.microsoft.com/office/drawing/2014/main" id="{5AA08F3D-A90C-2C47-BBDE-2FD2D79506CE}"/>
              </a:ext>
            </a:extLst>
          </p:cNvPr>
          <p:cNvGraphicFramePr>
            <a:graphicFrameLocks noGrp="1"/>
          </p:cNvGraphicFramePr>
          <p:nvPr>
            <p:extLst>
              <p:ext uri="{D42A27DB-BD31-4B8C-83A1-F6EECF244321}">
                <p14:modId xmlns:p14="http://schemas.microsoft.com/office/powerpoint/2010/main" val="2790807572"/>
              </p:ext>
            </p:extLst>
          </p:nvPr>
        </p:nvGraphicFramePr>
        <p:xfrm>
          <a:off x="3816" y="1287039"/>
          <a:ext cx="5847844" cy="2929689"/>
        </p:xfrm>
        <a:graphic>
          <a:graphicData uri="http://schemas.openxmlformats.org/drawingml/2006/table">
            <a:tbl>
              <a:tblPr bandRow="1">
                <a:tableStyleId>{5C22544A-7EE6-4342-B048-85BDC9FD1C3A}</a:tableStyleId>
              </a:tblPr>
              <a:tblGrid>
                <a:gridCol w="4472337">
                  <a:extLst>
                    <a:ext uri="{9D8B030D-6E8A-4147-A177-3AD203B41FA5}">
                      <a16:colId xmlns:a16="http://schemas.microsoft.com/office/drawing/2014/main" val="3540313235"/>
                    </a:ext>
                  </a:extLst>
                </a:gridCol>
                <a:gridCol w="1375507">
                  <a:extLst>
                    <a:ext uri="{9D8B030D-6E8A-4147-A177-3AD203B41FA5}">
                      <a16:colId xmlns:a16="http://schemas.microsoft.com/office/drawing/2014/main" val="1716970435"/>
                    </a:ext>
                  </a:extLst>
                </a:gridCol>
              </a:tblGrid>
              <a:tr h="455230">
                <a:tc>
                  <a:txBody>
                    <a:bodyPr/>
                    <a:lstStyle/>
                    <a:p>
                      <a:r>
                        <a:rPr lang="en-CH" sz="2000" b="1" dirty="0"/>
                        <a:t>Number of surface sites</a:t>
                      </a:r>
                    </a:p>
                  </a:txBody>
                  <a:tcPr marL="121920" marR="121920" marT="60960" marB="60960"/>
                </a:tc>
                <a:tc>
                  <a:txBody>
                    <a:bodyPr/>
                    <a:lstStyle/>
                    <a:p>
                      <a:pPr algn="r"/>
                      <a:r>
                        <a:rPr lang="en-CH" sz="2000" dirty="0"/>
                        <a:t>8</a:t>
                      </a:r>
                    </a:p>
                  </a:txBody>
                  <a:tcPr marL="121920" marR="121920" marT="60960" marB="60960"/>
                </a:tc>
                <a:extLst>
                  <a:ext uri="{0D108BD9-81ED-4DB2-BD59-A6C34878D82A}">
                    <a16:rowId xmlns:a16="http://schemas.microsoft.com/office/drawing/2014/main" val="3359806506"/>
                  </a:ext>
                </a:extLst>
              </a:tr>
              <a:tr h="455230">
                <a:tc>
                  <a:txBody>
                    <a:bodyPr/>
                    <a:lstStyle/>
                    <a:p>
                      <a:r>
                        <a:rPr lang="en-CH" sz="2000" b="1" dirty="0"/>
                        <a:t>LSS@IP </a:t>
                      </a:r>
                      <a:r>
                        <a:rPr lang="en-CH" sz="2000" b="0" dirty="0"/>
                        <a:t>(PA, PD, PG, PJ)</a:t>
                      </a:r>
                    </a:p>
                  </a:txBody>
                  <a:tcPr marL="121920" marR="121920" marT="60960" marB="60960"/>
                </a:tc>
                <a:tc>
                  <a:txBody>
                    <a:bodyPr/>
                    <a:lstStyle/>
                    <a:p>
                      <a:pPr algn="r"/>
                      <a:r>
                        <a:rPr lang="en-CH" sz="2000" dirty="0"/>
                        <a:t>1400 m</a:t>
                      </a:r>
                    </a:p>
                  </a:txBody>
                  <a:tcPr marL="121920" marR="121920" marT="60960" marB="60960"/>
                </a:tc>
                <a:extLst>
                  <a:ext uri="{0D108BD9-81ED-4DB2-BD59-A6C34878D82A}">
                    <a16:rowId xmlns:a16="http://schemas.microsoft.com/office/drawing/2014/main" val="2433831990"/>
                  </a:ext>
                </a:extLst>
              </a:tr>
              <a:tr h="455230">
                <a:tc>
                  <a:txBody>
                    <a:bodyPr/>
                    <a:lstStyle/>
                    <a:p>
                      <a:r>
                        <a:rPr lang="en-CH" sz="2000" b="1" dirty="0"/>
                        <a:t>LSS@TECH </a:t>
                      </a:r>
                      <a:r>
                        <a:rPr lang="en-CH" sz="2000" b="0" dirty="0"/>
                        <a:t>(PB, PF, PH, PL)</a:t>
                      </a:r>
                    </a:p>
                  </a:txBody>
                  <a:tcPr marL="121920" marR="121920" marT="60960" marB="60960"/>
                </a:tc>
                <a:tc>
                  <a:txBody>
                    <a:bodyPr/>
                    <a:lstStyle/>
                    <a:p>
                      <a:pPr algn="r"/>
                      <a:r>
                        <a:rPr lang="en-CH" sz="2000" dirty="0"/>
                        <a:t>2143 m</a:t>
                      </a:r>
                    </a:p>
                  </a:txBody>
                  <a:tcPr marL="121920" marR="121920" marT="60960" marB="60960"/>
                </a:tc>
                <a:extLst>
                  <a:ext uri="{0D108BD9-81ED-4DB2-BD59-A6C34878D82A}">
                    <a16:rowId xmlns:a16="http://schemas.microsoft.com/office/drawing/2014/main" val="414780578"/>
                  </a:ext>
                </a:extLst>
              </a:tr>
              <a:tr h="455230">
                <a:tc>
                  <a:txBody>
                    <a:bodyPr/>
                    <a:lstStyle/>
                    <a:p>
                      <a:r>
                        <a:rPr lang="en-CH" sz="2000" b="1" dirty="0"/>
                        <a:t>Arc length</a:t>
                      </a:r>
                    </a:p>
                  </a:txBody>
                  <a:tcPr marL="121920" marR="121920" marT="60960" marB="60960"/>
                </a:tc>
                <a:tc>
                  <a:txBody>
                    <a:bodyPr/>
                    <a:lstStyle/>
                    <a:p>
                      <a:pPr algn="r"/>
                      <a:r>
                        <a:rPr lang="en-CH" sz="2000" dirty="0"/>
                        <a:t>9.6 km</a:t>
                      </a:r>
                    </a:p>
                  </a:txBody>
                  <a:tcPr marL="121920" marR="121920" marT="60960" marB="60960"/>
                </a:tc>
                <a:extLst>
                  <a:ext uri="{0D108BD9-81ED-4DB2-BD59-A6C34878D82A}">
                    <a16:rowId xmlns:a16="http://schemas.microsoft.com/office/drawing/2014/main" val="1816886502"/>
                  </a:ext>
                </a:extLst>
              </a:tr>
              <a:tr h="455230">
                <a:tc>
                  <a:txBody>
                    <a:bodyPr/>
                    <a:lstStyle/>
                    <a:p>
                      <a:r>
                        <a:rPr lang="en-CH" sz="2000" b="1" dirty="0"/>
                        <a:t>Sum of arc lengths</a:t>
                      </a:r>
                    </a:p>
                  </a:txBody>
                  <a:tcPr marL="121920" marR="121920" marT="60960" marB="60960"/>
                </a:tc>
                <a:tc>
                  <a:txBody>
                    <a:bodyPr/>
                    <a:lstStyle/>
                    <a:p>
                      <a:pPr algn="r"/>
                      <a:r>
                        <a:rPr lang="en-CH" sz="2000" dirty="0"/>
                        <a:t>76.9 m</a:t>
                      </a:r>
                    </a:p>
                  </a:txBody>
                  <a:tcPr marL="121920" marR="121920" marT="60960" marB="60960"/>
                </a:tc>
                <a:extLst>
                  <a:ext uri="{0D108BD9-81ED-4DB2-BD59-A6C34878D82A}">
                    <a16:rowId xmlns:a16="http://schemas.microsoft.com/office/drawing/2014/main" val="2355809558"/>
                  </a:ext>
                </a:extLst>
              </a:tr>
              <a:tr h="653539">
                <a:tc>
                  <a:txBody>
                    <a:bodyPr/>
                    <a:lstStyle/>
                    <a:p>
                      <a:r>
                        <a:rPr lang="en-CH" sz="2000" b="1" dirty="0"/>
                        <a:t>Total length</a:t>
                      </a:r>
                    </a:p>
                  </a:txBody>
                  <a:tcPr marL="121920" marR="121920" marT="60960" marB="60960"/>
                </a:tc>
                <a:tc>
                  <a:txBody>
                    <a:bodyPr/>
                    <a:lstStyle/>
                    <a:p>
                      <a:pPr algn="r"/>
                      <a:r>
                        <a:rPr lang="en-CH" sz="2000" b="1" dirty="0"/>
                        <a:t>91.</a:t>
                      </a:r>
                      <a:r>
                        <a:rPr lang="en-GB" sz="2000" b="1" dirty="0"/>
                        <a:t>1 k</a:t>
                      </a:r>
                      <a:r>
                        <a:rPr lang="en-CH" sz="2000" b="1" dirty="0"/>
                        <a:t>m</a:t>
                      </a:r>
                    </a:p>
                  </a:txBody>
                  <a:tcPr marL="121920" marR="121920" marT="60960" marB="60960"/>
                </a:tc>
                <a:extLst>
                  <a:ext uri="{0D108BD9-81ED-4DB2-BD59-A6C34878D82A}">
                    <a16:rowId xmlns:a16="http://schemas.microsoft.com/office/drawing/2014/main" val="1770160463"/>
                  </a:ext>
                </a:extLst>
              </a:tr>
            </a:tbl>
          </a:graphicData>
        </a:graphic>
      </p:graphicFrame>
      <p:pic>
        <p:nvPicPr>
          <p:cNvPr id="8" name="Picture 7" descr="Map&#10;&#10;Description automatically generated">
            <a:extLst>
              <a:ext uri="{FF2B5EF4-FFF2-40B4-BE49-F238E27FC236}">
                <a16:creationId xmlns:a16="http://schemas.microsoft.com/office/drawing/2014/main" id="{0F675E25-7EE1-7BBD-02B5-0C97CCF118D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847845" y="471515"/>
            <a:ext cx="6344156" cy="6386485"/>
          </a:xfrm>
          <a:prstGeom prst="rect">
            <a:avLst/>
          </a:prstGeom>
        </p:spPr>
      </p:pic>
      <p:sp>
        <p:nvSpPr>
          <p:cNvPr id="3" name="TextBox 2">
            <a:extLst>
              <a:ext uri="{FF2B5EF4-FFF2-40B4-BE49-F238E27FC236}">
                <a16:creationId xmlns:a16="http://schemas.microsoft.com/office/drawing/2014/main" id="{62E640FC-5871-556C-433A-1E18A2F791DA}"/>
              </a:ext>
            </a:extLst>
          </p:cNvPr>
          <p:cNvSpPr txBox="1"/>
          <p:nvPr/>
        </p:nvSpPr>
        <p:spPr>
          <a:xfrm>
            <a:off x="7356982" y="804513"/>
            <a:ext cx="1416863" cy="307777"/>
          </a:xfrm>
          <a:prstGeom prst="rect">
            <a:avLst/>
          </a:prstGeom>
          <a:solidFill>
            <a:schemeClr val="accent2">
              <a:lumMod val="20000"/>
              <a:lumOff val="80000"/>
            </a:schemeClr>
          </a:solidFill>
        </p:spPr>
        <p:txBody>
          <a:bodyPr wrap="none" rtlCol="0">
            <a:spAutoFit/>
          </a:bodyPr>
          <a:lstStyle/>
          <a:p>
            <a:pPr defTabSz="914280"/>
            <a:r>
              <a:rPr lang="en-CH" sz="1400" dirty="0">
                <a:solidFill>
                  <a:srgbClr val="0F124A"/>
                </a:solidFill>
                <a:latin typeface="Arial"/>
              </a:rPr>
              <a:t>PA: Experiment</a:t>
            </a:r>
          </a:p>
        </p:txBody>
      </p:sp>
      <p:sp>
        <p:nvSpPr>
          <p:cNvPr id="18" name="TextBox 17">
            <a:extLst>
              <a:ext uri="{FF2B5EF4-FFF2-40B4-BE49-F238E27FC236}">
                <a16:creationId xmlns:a16="http://schemas.microsoft.com/office/drawing/2014/main" id="{58A42635-2186-81B3-C999-4F1DB5F265CC}"/>
              </a:ext>
            </a:extLst>
          </p:cNvPr>
          <p:cNvSpPr txBox="1"/>
          <p:nvPr/>
        </p:nvSpPr>
        <p:spPr>
          <a:xfrm>
            <a:off x="10557731" y="1265321"/>
            <a:ext cx="1231427" cy="307777"/>
          </a:xfrm>
          <a:prstGeom prst="rect">
            <a:avLst/>
          </a:prstGeom>
          <a:solidFill>
            <a:schemeClr val="accent2">
              <a:lumMod val="20000"/>
              <a:lumOff val="80000"/>
            </a:schemeClr>
          </a:solidFill>
        </p:spPr>
        <p:txBody>
          <a:bodyPr wrap="none" rtlCol="0">
            <a:spAutoFit/>
          </a:bodyPr>
          <a:lstStyle/>
          <a:p>
            <a:pPr defTabSz="914280"/>
            <a:r>
              <a:rPr lang="en-CH" sz="1400" dirty="0">
                <a:solidFill>
                  <a:srgbClr val="0F124A"/>
                </a:solidFill>
                <a:latin typeface="Arial"/>
              </a:rPr>
              <a:t>PB: technical</a:t>
            </a:r>
          </a:p>
        </p:txBody>
      </p:sp>
      <p:sp>
        <p:nvSpPr>
          <p:cNvPr id="19" name="TextBox 18">
            <a:extLst>
              <a:ext uri="{FF2B5EF4-FFF2-40B4-BE49-F238E27FC236}">
                <a16:creationId xmlns:a16="http://schemas.microsoft.com/office/drawing/2014/main" id="{6875A6DE-3768-A4AE-862D-53A2F5CF8C22}"/>
              </a:ext>
            </a:extLst>
          </p:cNvPr>
          <p:cNvSpPr txBox="1"/>
          <p:nvPr/>
        </p:nvSpPr>
        <p:spPr>
          <a:xfrm>
            <a:off x="10706123" y="3090446"/>
            <a:ext cx="1418978" cy="307777"/>
          </a:xfrm>
          <a:prstGeom prst="rect">
            <a:avLst/>
          </a:prstGeom>
          <a:solidFill>
            <a:schemeClr val="accent2">
              <a:lumMod val="20000"/>
              <a:lumOff val="80000"/>
            </a:schemeClr>
          </a:solidFill>
        </p:spPr>
        <p:txBody>
          <a:bodyPr wrap="none" rtlCol="0">
            <a:spAutoFit/>
          </a:bodyPr>
          <a:lstStyle/>
          <a:p>
            <a:pPr defTabSz="914280"/>
            <a:r>
              <a:rPr lang="en-CH" sz="1400" dirty="0">
                <a:solidFill>
                  <a:srgbClr val="0F124A"/>
                </a:solidFill>
                <a:latin typeface="Arial"/>
              </a:rPr>
              <a:t>PD: experiment</a:t>
            </a:r>
          </a:p>
        </p:txBody>
      </p:sp>
      <p:sp>
        <p:nvSpPr>
          <p:cNvPr id="20" name="TextBox 19">
            <a:extLst>
              <a:ext uri="{FF2B5EF4-FFF2-40B4-BE49-F238E27FC236}">
                <a16:creationId xmlns:a16="http://schemas.microsoft.com/office/drawing/2014/main" id="{F9ADFAF2-C660-A699-6916-537206B95391}"/>
              </a:ext>
            </a:extLst>
          </p:cNvPr>
          <p:cNvSpPr txBox="1"/>
          <p:nvPr/>
        </p:nvSpPr>
        <p:spPr>
          <a:xfrm>
            <a:off x="10433115" y="5211862"/>
            <a:ext cx="1220206" cy="307777"/>
          </a:xfrm>
          <a:prstGeom prst="rect">
            <a:avLst/>
          </a:prstGeom>
          <a:solidFill>
            <a:schemeClr val="accent2">
              <a:lumMod val="20000"/>
              <a:lumOff val="80000"/>
            </a:schemeClr>
          </a:solidFill>
        </p:spPr>
        <p:txBody>
          <a:bodyPr wrap="none" rtlCol="0">
            <a:spAutoFit/>
          </a:bodyPr>
          <a:lstStyle/>
          <a:p>
            <a:pPr defTabSz="914280"/>
            <a:r>
              <a:rPr lang="en-CH" sz="1400" dirty="0">
                <a:solidFill>
                  <a:srgbClr val="0F124A"/>
                </a:solidFill>
                <a:latin typeface="Arial"/>
              </a:rPr>
              <a:t>PF: technical</a:t>
            </a:r>
          </a:p>
        </p:txBody>
      </p:sp>
      <p:sp>
        <p:nvSpPr>
          <p:cNvPr id="21" name="TextBox 20">
            <a:extLst>
              <a:ext uri="{FF2B5EF4-FFF2-40B4-BE49-F238E27FC236}">
                <a16:creationId xmlns:a16="http://schemas.microsoft.com/office/drawing/2014/main" id="{709D6757-A049-DD80-B1E1-D26B5166C341}"/>
              </a:ext>
            </a:extLst>
          </p:cNvPr>
          <p:cNvSpPr txBox="1"/>
          <p:nvPr/>
        </p:nvSpPr>
        <p:spPr>
          <a:xfrm>
            <a:off x="9581171" y="6507709"/>
            <a:ext cx="1428596" cy="307777"/>
          </a:xfrm>
          <a:prstGeom prst="rect">
            <a:avLst/>
          </a:prstGeom>
          <a:solidFill>
            <a:schemeClr val="accent2">
              <a:lumMod val="20000"/>
              <a:lumOff val="80000"/>
            </a:schemeClr>
          </a:solidFill>
        </p:spPr>
        <p:txBody>
          <a:bodyPr wrap="none" rtlCol="0">
            <a:spAutoFit/>
          </a:bodyPr>
          <a:lstStyle/>
          <a:p>
            <a:pPr defTabSz="914280"/>
            <a:r>
              <a:rPr lang="en-CH" sz="1400" dirty="0">
                <a:solidFill>
                  <a:srgbClr val="0F124A"/>
                </a:solidFill>
                <a:latin typeface="Arial"/>
              </a:rPr>
              <a:t>PG: experiment</a:t>
            </a:r>
          </a:p>
        </p:txBody>
      </p:sp>
      <p:sp>
        <p:nvSpPr>
          <p:cNvPr id="22" name="TextBox 21">
            <a:extLst>
              <a:ext uri="{FF2B5EF4-FFF2-40B4-BE49-F238E27FC236}">
                <a16:creationId xmlns:a16="http://schemas.microsoft.com/office/drawing/2014/main" id="{E4A5B7BC-80E7-7BC0-EE77-924807E9B447}"/>
              </a:ext>
            </a:extLst>
          </p:cNvPr>
          <p:cNvSpPr txBox="1"/>
          <p:nvPr/>
        </p:nvSpPr>
        <p:spPr>
          <a:xfrm>
            <a:off x="7356982" y="6047932"/>
            <a:ext cx="1241045" cy="307777"/>
          </a:xfrm>
          <a:prstGeom prst="rect">
            <a:avLst/>
          </a:prstGeom>
          <a:solidFill>
            <a:schemeClr val="accent2">
              <a:lumMod val="20000"/>
              <a:lumOff val="80000"/>
            </a:schemeClr>
          </a:solidFill>
        </p:spPr>
        <p:txBody>
          <a:bodyPr wrap="none" rtlCol="0">
            <a:spAutoFit/>
          </a:bodyPr>
          <a:lstStyle/>
          <a:p>
            <a:pPr defTabSz="914280"/>
            <a:r>
              <a:rPr lang="en-CH" sz="1400" dirty="0">
                <a:solidFill>
                  <a:srgbClr val="0F124A"/>
                </a:solidFill>
                <a:latin typeface="Arial"/>
              </a:rPr>
              <a:t>PH: technical</a:t>
            </a:r>
          </a:p>
        </p:txBody>
      </p:sp>
      <p:sp>
        <p:nvSpPr>
          <p:cNvPr id="23" name="TextBox 22">
            <a:extLst>
              <a:ext uri="{FF2B5EF4-FFF2-40B4-BE49-F238E27FC236}">
                <a16:creationId xmlns:a16="http://schemas.microsoft.com/office/drawing/2014/main" id="{EEBA91CF-C5E3-B84F-C56E-3ACB445DCAF1}"/>
              </a:ext>
            </a:extLst>
          </p:cNvPr>
          <p:cNvSpPr txBox="1"/>
          <p:nvPr/>
        </p:nvSpPr>
        <p:spPr>
          <a:xfrm>
            <a:off x="6227584" y="4145020"/>
            <a:ext cx="1378904" cy="307777"/>
          </a:xfrm>
          <a:prstGeom prst="rect">
            <a:avLst/>
          </a:prstGeom>
          <a:solidFill>
            <a:schemeClr val="accent2">
              <a:lumMod val="20000"/>
              <a:lumOff val="80000"/>
            </a:schemeClr>
          </a:solidFill>
        </p:spPr>
        <p:txBody>
          <a:bodyPr wrap="none" rtlCol="0">
            <a:spAutoFit/>
          </a:bodyPr>
          <a:lstStyle/>
          <a:p>
            <a:pPr defTabSz="914280"/>
            <a:r>
              <a:rPr lang="en-CH" sz="1400" dirty="0">
                <a:solidFill>
                  <a:srgbClr val="0F124A"/>
                </a:solidFill>
                <a:latin typeface="Arial"/>
              </a:rPr>
              <a:t>PJ: experiment</a:t>
            </a:r>
          </a:p>
        </p:txBody>
      </p:sp>
      <p:sp>
        <p:nvSpPr>
          <p:cNvPr id="24" name="TextBox 23">
            <a:extLst>
              <a:ext uri="{FF2B5EF4-FFF2-40B4-BE49-F238E27FC236}">
                <a16:creationId xmlns:a16="http://schemas.microsoft.com/office/drawing/2014/main" id="{DA0F5485-E2FD-D980-861E-20183DE0A856}"/>
              </a:ext>
            </a:extLst>
          </p:cNvPr>
          <p:cNvSpPr txBox="1"/>
          <p:nvPr/>
        </p:nvSpPr>
        <p:spPr>
          <a:xfrm>
            <a:off x="6658927" y="1991726"/>
            <a:ext cx="1210588" cy="307777"/>
          </a:xfrm>
          <a:prstGeom prst="rect">
            <a:avLst/>
          </a:prstGeom>
          <a:solidFill>
            <a:schemeClr val="accent2">
              <a:lumMod val="20000"/>
              <a:lumOff val="80000"/>
            </a:schemeClr>
          </a:solidFill>
        </p:spPr>
        <p:txBody>
          <a:bodyPr wrap="none" rtlCol="0">
            <a:spAutoFit/>
          </a:bodyPr>
          <a:lstStyle/>
          <a:p>
            <a:pPr defTabSz="914280"/>
            <a:r>
              <a:rPr lang="en-CH" sz="1400" dirty="0">
                <a:solidFill>
                  <a:srgbClr val="0F124A"/>
                </a:solidFill>
                <a:latin typeface="Arial"/>
              </a:rPr>
              <a:t>PL: technical</a:t>
            </a:r>
          </a:p>
        </p:txBody>
      </p:sp>
      <p:sp>
        <p:nvSpPr>
          <p:cNvPr id="14" name="TextBox 13">
            <a:extLst>
              <a:ext uri="{FF2B5EF4-FFF2-40B4-BE49-F238E27FC236}">
                <a16:creationId xmlns:a16="http://schemas.microsoft.com/office/drawing/2014/main" id="{4BED7099-79BA-4911-B973-0D3F4EACD72C}"/>
              </a:ext>
            </a:extLst>
          </p:cNvPr>
          <p:cNvSpPr txBox="1"/>
          <p:nvPr/>
        </p:nvSpPr>
        <p:spPr>
          <a:xfrm>
            <a:off x="11118527" y="6581338"/>
            <a:ext cx="1069588" cy="300082"/>
          </a:xfrm>
          <a:prstGeom prst="rect">
            <a:avLst/>
          </a:prstGeom>
          <a:solidFill>
            <a:schemeClr val="tx2">
              <a:lumMod val="20000"/>
              <a:lumOff val="80000"/>
            </a:schemeClr>
          </a:solid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sz="1350" b="0" i="0" u="none" strike="noStrike" kern="1200" cap="none" spc="0" normalizeH="0" baseline="0" noProof="0" dirty="0">
                <a:ln>
                  <a:noFill/>
                </a:ln>
                <a:solidFill>
                  <a:srgbClr val="0C377B"/>
                </a:solidFill>
                <a:effectLst/>
                <a:uLnTx/>
                <a:uFillTx/>
                <a:latin typeface="Arial"/>
                <a:ea typeface="+mn-ea"/>
                <a:cs typeface="+mn-cs"/>
              </a:rPr>
              <a:t>J. Gutleber</a:t>
            </a:r>
            <a:endParaRPr kumimoji="0" lang="en-GB" sz="1350" b="0" i="0" u="none" strike="noStrike" kern="1200" cap="none" spc="0" normalizeH="0" baseline="0" noProof="0" dirty="0">
              <a:ln>
                <a:noFill/>
              </a:ln>
              <a:solidFill>
                <a:srgbClr val="0C377B"/>
              </a:solidFill>
              <a:effectLst/>
              <a:uLnTx/>
              <a:uFillTx/>
              <a:latin typeface="Arial"/>
              <a:ea typeface="+mn-ea"/>
              <a:cs typeface="+mn-cs"/>
            </a:endParaRPr>
          </a:p>
        </p:txBody>
      </p:sp>
      <p:sp>
        <p:nvSpPr>
          <p:cNvPr id="15" name="Text Placeholder 6">
            <a:extLst>
              <a:ext uri="{FF2B5EF4-FFF2-40B4-BE49-F238E27FC236}">
                <a16:creationId xmlns:a16="http://schemas.microsoft.com/office/drawing/2014/main" id="{A0A53CC6-5F25-43C9-AAD9-F92B9B73F074}"/>
              </a:ext>
            </a:extLst>
          </p:cNvPr>
          <p:cNvSpPr>
            <a:spLocks noGrp="1"/>
          </p:cNvSpPr>
          <p:nvPr>
            <p:ph type="body" sz="quarter" idx="12"/>
          </p:nvPr>
        </p:nvSpPr>
        <p:spPr>
          <a:xfrm>
            <a:off x="25803" y="4271970"/>
            <a:ext cx="5887501" cy="2616004"/>
          </a:xfrm>
        </p:spPr>
        <p:txBody>
          <a:bodyPr/>
          <a:lstStyle/>
          <a:p>
            <a:pPr marL="342900" indent="-342900">
              <a:lnSpc>
                <a:spcPct val="100000"/>
              </a:lnSpc>
              <a:spcBef>
                <a:spcPts val="600"/>
              </a:spcBef>
              <a:buFont typeface="Arial" panose="020B0604020202020204" pitchFamily="34" charset="0"/>
              <a:buChar char="•"/>
            </a:pPr>
            <a:r>
              <a:rPr lang="en-CH" sz="2000" b="0" dirty="0"/>
              <a:t>8 sites – less use of land, </a:t>
            </a:r>
            <a:r>
              <a:rPr lang="en-US" sz="2000" b="0" dirty="0"/>
              <a:t>&lt;40</a:t>
            </a:r>
            <a:r>
              <a:rPr lang="en-CH" sz="2000" b="0" dirty="0"/>
              <a:t> ha </a:t>
            </a:r>
            <a:r>
              <a:rPr lang="en-US" sz="2000" b="0" dirty="0"/>
              <a:t>instead</a:t>
            </a:r>
            <a:r>
              <a:rPr lang="en-CH" sz="2000" b="0" dirty="0"/>
              <a:t> 62 ha</a:t>
            </a:r>
            <a:endParaRPr lang="en-US" sz="2000" b="0" dirty="0"/>
          </a:p>
          <a:p>
            <a:pPr marL="342900" indent="-342900">
              <a:lnSpc>
                <a:spcPct val="100000"/>
              </a:lnSpc>
              <a:spcBef>
                <a:spcPts val="600"/>
              </a:spcBef>
              <a:buFont typeface="Arial" panose="020B0604020202020204" pitchFamily="34" charset="0"/>
              <a:buChar char="•"/>
            </a:pPr>
            <a:r>
              <a:rPr lang="en-CH" sz="2000" b="0" dirty="0"/>
              <a:t>Possibility for 4 experiment sites in FCC-ee</a:t>
            </a:r>
          </a:p>
          <a:p>
            <a:pPr marL="342900" indent="-342900">
              <a:lnSpc>
                <a:spcPct val="100000"/>
              </a:lnSpc>
              <a:spcBef>
                <a:spcPts val="600"/>
              </a:spcBef>
              <a:buFont typeface="Arial" panose="020B0604020202020204" pitchFamily="34" charset="0"/>
              <a:buChar char="•"/>
            </a:pPr>
            <a:r>
              <a:rPr lang="en-CH" sz="2000" b="0" dirty="0"/>
              <a:t>All sites close to road </a:t>
            </a:r>
            <a:r>
              <a:rPr lang="en-US" sz="2000" b="0" dirty="0" err="1"/>
              <a:t>i</a:t>
            </a:r>
            <a:r>
              <a:rPr lang="en-CH" sz="2000" b="0" dirty="0" err="1"/>
              <a:t>nfrastructures</a:t>
            </a:r>
            <a:r>
              <a:rPr lang="en-US" sz="2000" b="0" dirty="0"/>
              <a:t> </a:t>
            </a:r>
            <a:r>
              <a:rPr lang="en-CH" sz="2000" b="0" dirty="0"/>
              <a:t>(</a:t>
            </a:r>
            <a:r>
              <a:rPr lang="en-US" sz="2000" b="0" dirty="0"/>
              <a:t>&lt; 5</a:t>
            </a:r>
            <a:r>
              <a:rPr lang="en-CH" sz="2000" b="0" dirty="0"/>
              <a:t> km of </a:t>
            </a:r>
            <a:r>
              <a:rPr lang="en-US" sz="2000" b="0" dirty="0"/>
              <a:t>new </a:t>
            </a:r>
            <a:r>
              <a:rPr lang="en-CH" sz="2000" b="0" dirty="0"/>
              <a:t>road constructions for all sites)</a:t>
            </a:r>
          </a:p>
          <a:p>
            <a:pPr marL="342900" indent="-342900">
              <a:lnSpc>
                <a:spcPct val="100000"/>
              </a:lnSpc>
              <a:spcBef>
                <a:spcPts val="600"/>
              </a:spcBef>
              <a:buFont typeface="Arial" panose="020B0604020202020204" pitchFamily="34" charset="0"/>
              <a:buChar char="•"/>
            </a:pPr>
            <a:r>
              <a:rPr lang="en-US" sz="2000" b="0" dirty="0"/>
              <a:t>Vicinity of several sites</a:t>
            </a:r>
            <a:r>
              <a:rPr lang="en-CH" sz="2000" b="0" dirty="0"/>
              <a:t> to 400 kV grid lines</a:t>
            </a:r>
          </a:p>
          <a:p>
            <a:pPr marL="342900" indent="-342900">
              <a:lnSpc>
                <a:spcPct val="100000"/>
              </a:lnSpc>
              <a:spcBef>
                <a:spcPts val="600"/>
              </a:spcBef>
              <a:buFont typeface="Arial" panose="020B0604020202020204" pitchFamily="34" charset="0"/>
              <a:buChar char="•"/>
            </a:pPr>
            <a:r>
              <a:rPr lang="en-CH" sz="2000" b="0" dirty="0"/>
              <a:t>Good road connection of PD, PF, PG, PH </a:t>
            </a:r>
            <a:r>
              <a:rPr lang="en-US" sz="2000" b="0" dirty="0"/>
              <a:t>suggest</a:t>
            </a:r>
            <a:r>
              <a:rPr lang="en-CH" sz="2000" b="0" dirty="0"/>
              <a:t> </a:t>
            </a:r>
            <a:r>
              <a:rPr lang="en-US" sz="2000" b="0" dirty="0"/>
              <a:t>operation pole around</a:t>
            </a:r>
            <a:r>
              <a:rPr lang="en-CH" sz="2000" b="0" dirty="0"/>
              <a:t> </a:t>
            </a:r>
            <a:r>
              <a:rPr lang="en-US" sz="2000" b="0" dirty="0"/>
              <a:t>Annecy/</a:t>
            </a:r>
            <a:r>
              <a:rPr lang="en-CH" sz="2000" b="0" dirty="0"/>
              <a:t>LAPP</a:t>
            </a:r>
          </a:p>
        </p:txBody>
      </p:sp>
    </p:spTree>
    <p:extLst>
      <p:ext uri="{BB962C8B-B14F-4D97-AF65-F5344CB8AC3E}">
        <p14:creationId xmlns:p14="http://schemas.microsoft.com/office/powerpoint/2010/main" val="296333626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a:extLst>
              <a:ext uri="{FF2B5EF4-FFF2-40B4-BE49-F238E27FC236}">
                <a16:creationId xmlns:a16="http://schemas.microsoft.com/office/drawing/2014/main" id="{D391FBDB-7EB9-4938-9216-4E6CAC1D0F3B}"/>
              </a:ext>
            </a:extLst>
          </p:cNvPr>
          <p:cNvSpPr>
            <a:spLocks noGrp="1"/>
          </p:cNvSpPr>
          <p:nvPr>
            <p:ph type="body" sz="quarter" idx="11"/>
          </p:nvPr>
        </p:nvSpPr>
        <p:spPr>
          <a:xfrm>
            <a:off x="335359" y="4489311"/>
            <a:ext cx="5364000" cy="283411"/>
          </a:xfrm>
        </p:spPr>
        <p:txBody>
          <a:bodyPr/>
          <a:lstStyle/>
          <a:p>
            <a:r>
              <a:rPr lang="en-GB" dirty="0"/>
              <a:t>Shaft depth:</a:t>
            </a:r>
          </a:p>
        </p:txBody>
      </p:sp>
      <p:pic>
        <p:nvPicPr>
          <p:cNvPr id="3" name="Picture 2">
            <a:extLst>
              <a:ext uri="{FF2B5EF4-FFF2-40B4-BE49-F238E27FC236}">
                <a16:creationId xmlns:a16="http://schemas.microsoft.com/office/drawing/2014/main" id="{6111FA0F-E9A1-4D38-9407-0FBE9B595478}"/>
              </a:ext>
            </a:extLst>
          </p:cNvPr>
          <p:cNvPicPr>
            <a:picLocks noChangeAspect="1"/>
          </p:cNvPicPr>
          <p:nvPr/>
        </p:nvPicPr>
        <p:blipFill>
          <a:blip r:embed="rId2"/>
          <a:stretch>
            <a:fillRect/>
          </a:stretch>
        </p:blipFill>
        <p:spPr>
          <a:xfrm>
            <a:off x="-1" y="970950"/>
            <a:ext cx="12192000" cy="2670848"/>
          </a:xfrm>
          <a:prstGeom prst="rect">
            <a:avLst/>
          </a:prstGeom>
        </p:spPr>
      </p:pic>
      <p:sp>
        <p:nvSpPr>
          <p:cNvPr id="15" name="TextBox 14">
            <a:extLst>
              <a:ext uri="{FF2B5EF4-FFF2-40B4-BE49-F238E27FC236}">
                <a16:creationId xmlns:a16="http://schemas.microsoft.com/office/drawing/2014/main" id="{422A9635-4562-4610-B217-1628FD7DDABD}"/>
              </a:ext>
            </a:extLst>
          </p:cNvPr>
          <p:cNvSpPr txBox="1"/>
          <p:nvPr/>
        </p:nvSpPr>
        <p:spPr>
          <a:xfrm>
            <a:off x="335359" y="4865810"/>
            <a:ext cx="1577947" cy="307777"/>
          </a:xfrm>
          <a:prstGeom prst="rect">
            <a:avLst/>
          </a:prstGeom>
          <a:noFill/>
        </p:spPr>
        <p:txBody>
          <a:bodyPr wrap="square" rtlCol="0">
            <a:spAutoFit/>
          </a:bodyPr>
          <a:lstStyle/>
          <a:p>
            <a:pPr marL="0" marR="0" lvl="0" indent="0" algn="l" defTabSz="914280"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dirty="0">
                <a:ln>
                  <a:noFill/>
                </a:ln>
                <a:solidFill>
                  <a:srgbClr val="0F124A"/>
                </a:solidFill>
                <a:effectLst/>
                <a:uLnTx/>
                <a:uFillTx/>
                <a:latin typeface="Arial"/>
                <a:ea typeface="+mn-ea"/>
                <a:cs typeface="+mn-cs"/>
              </a:rPr>
              <a:t>A: 202 m</a:t>
            </a:r>
          </a:p>
        </p:txBody>
      </p:sp>
      <p:sp>
        <p:nvSpPr>
          <p:cNvPr id="16" name="TextBox 15">
            <a:extLst>
              <a:ext uri="{FF2B5EF4-FFF2-40B4-BE49-F238E27FC236}">
                <a16:creationId xmlns:a16="http://schemas.microsoft.com/office/drawing/2014/main" id="{14A1C2AA-BD2F-4200-8267-012976E6BD17}"/>
              </a:ext>
            </a:extLst>
          </p:cNvPr>
          <p:cNvSpPr txBox="1"/>
          <p:nvPr/>
        </p:nvSpPr>
        <p:spPr>
          <a:xfrm>
            <a:off x="2963345" y="4867821"/>
            <a:ext cx="1070845" cy="307777"/>
          </a:xfrm>
          <a:prstGeom prst="rect">
            <a:avLst/>
          </a:prstGeom>
          <a:noFill/>
        </p:spPr>
        <p:txBody>
          <a:bodyPr wrap="square" rtlCol="0">
            <a:spAutoFit/>
          </a:bodyPr>
          <a:lstStyle/>
          <a:p>
            <a:pPr marL="0" marR="0" lvl="0" indent="0" algn="l" defTabSz="914280"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dirty="0">
                <a:ln>
                  <a:noFill/>
                </a:ln>
                <a:solidFill>
                  <a:srgbClr val="0F124A"/>
                </a:solidFill>
                <a:effectLst/>
                <a:uLnTx/>
                <a:uFillTx/>
                <a:latin typeface="Arial"/>
                <a:ea typeface="+mn-ea"/>
                <a:cs typeface="+mn-cs"/>
              </a:rPr>
              <a:t>D: 177 m</a:t>
            </a:r>
          </a:p>
        </p:txBody>
      </p:sp>
      <p:sp>
        <p:nvSpPr>
          <p:cNvPr id="17" name="TextBox 16">
            <a:extLst>
              <a:ext uri="{FF2B5EF4-FFF2-40B4-BE49-F238E27FC236}">
                <a16:creationId xmlns:a16="http://schemas.microsoft.com/office/drawing/2014/main" id="{640841FC-4EAD-4689-B052-F7796C786FD8}"/>
              </a:ext>
            </a:extLst>
          </p:cNvPr>
          <p:cNvSpPr txBox="1"/>
          <p:nvPr/>
        </p:nvSpPr>
        <p:spPr>
          <a:xfrm>
            <a:off x="5847116" y="4867821"/>
            <a:ext cx="1099496" cy="307777"/>
          </a:xfrm>
          <a:prstGeom prst="rect">
            <a:avLst/>
          </a:prstGeom>
          <a:noFill/>
        </p:spPr>
        <p:txBody>
          <a:bodyPr wrap="square" rtlCol="0">
            <a:spAutoFit/>
          </a:bodyPr>
          <a:lstStyle/>
          <a:p>
            <a:pPr marL="0" marR="0" lvl="0" indent="0" algn="l" defTabSz="914280"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dirty="0">
                <a:ln>
                  <a:noFill/>
                </a:ln>
                <a:solidFill>
                  <a:srgbClr val="0F124A"/>
                </a:solidFill>
                <a:effectLst/>
                <a:uLnTx/>
                <a:uFillTx/>
                <a:latin typeface="Arial"/>
                <a:ea typeface="+mn-ea"/>
                <a:cs typeface="+mn-cs"/>
              </a:rPr>
              <a:t>G: 228 m</a:t>
            </a:r>
          </a:p>
        </p:txBody>
      </p:sp>
      <p:sp>
        <p:nvSpPr>
          <p:cNvPr id="19" name="TextBox 18">
            <a:extLst>
              <a:ext uri="{FF2B5EF4-FFF2-40B4-BE49-F238E27FC236}">
                <a16:creationId xmlns:a16="http://schemas.microsoft.com/office/drawing/2014/main" id="{FE10B834-E66D-4B68-87B1-BCCB1B9C5C9D}"/>
              </a:ext>
            </a:extLst>
          </p:cNvPr>
          <p:cNvSpPr txBox="1"/>
          <p:nvPr/>
        </p:nvSpPr>
        <p:spPr>
          <a:xfrm>
            <a:off x="8740395" y="4858201"/>
            <a:ext cx="969872" cy="307777"/>
          </a:xfrm>
          <a:prstGeom prst="rect">
            <a:avLst/>
          </a:prstGeom>
          <a:noFill/>
        </p:spPr>
        <p:txBody>
          <a:bodyPr wrap="square" rtlCol="0">
            <a:spAutoFit/>
          </a:bodyPr>
          <a:lstStyle/>
          <a:p>
            <a:pPr marL="0" marR="0" lvl="0" indent="0" algn="l" defTabSz="914280"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dirty="0">
                <a:ln>
                  <a:noFill/>
                </a:ln>
                <a:solidFill>
                  <a:srgbClr val="0F124A"/>
                </a:solidFill>
                <a:effectLst/>
                <a:uLnTx/>
                <a:uFillTx/>
                <a:latin typeface="Arial"/>
                <a:ea typeface="+mn-ea"/>
                <a:cs typeface="+mn-cs"/>
              </a:rPr>
              <a:t>J: 251 m</a:t>
            </a:r>
          </a:p>
        </p:txBody>
      </p:sp>
      <p:sp>
        <p:nvSpPr>
          <p:cNvPr id="20" name="TextBox 19">
            <a:extLst>
              <a:ext uri="{FF2B5EF4-FFF2-40B4-BE49-F238E27FC236}">
                <a16:creationId xmlns:a16="http://schemas.microsoft.com/office/drawing/2014/main" id="{630412B8-D258-48ED-A851-B0083F0D85CC}"/>
              </a:ext>
            </a:extLst>
          </p:cNvPr>
          <p:cNvSpPr txBox="1"/>
          <p:nvPr/>
        </p:nvSpPr>
        <p:spPr>
          <a:xfrm>
            <a:off x="1657521" y="4858201"/>
            <a:ext cx="1070845" cy="307777"/>
          </a:xfrm>
          <a:prstGeom prst="rect">
            <a:avLst/>
          </a:prstGeom>
          <a:noFill/>
        </p:spPr>
        <p:txBody>
          <a:bodyPr wrap="square" rtlCol="0">
            <a:spAutoFit/>
          </a:bodyPr>
          <a:lstStyle/>
          <a:p>
            <a:pPr marL="0" marR="0" lvl="0" indent="0" algn="l" defTabSz="914280"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dirty="0">
                <a:ln>
                  <a:noFill/>
                </a:ln>
                <a:solidFill>
                  <a:srgbClr val="0F124A"/>
                </a:solidFill>
                <a:effectLst/>
                <a:uLnTx/>
                <a:uFillTx/>
                <a:latin typeface="Arial"/>
                <a:ea typeface="+mn-ea"/>
                <a:cs typeface="+mn-cs"/>
              </a:rPr>
              <a:t>B: 200 m</a:t>
            </a:r>
          </a:p>
        </p:txBody>
      </p:sp>
      <p:sp>
        <p:nvSpPr>
          <p:cNvPr id="21" name="TextBox 20">
            <a:extLst>
              <a:ext uri="{FF2B5EF4-FFF2-40B4-BE49-F238E27FC236}">
                <a16:creationId xmlns:a16="http://schemas.microsoft.com/office/drawing/2014/main" id="{FD9C7BD2-5E99-4654-8954-54B08DFEBB06}"/>
              </a:ext>
            </a:extLst>
          </p:cNvPr>
          <p:cNvSpPr txBox="1"/>
          <p:nvPr/>
        </p:nvSpPr>
        <p:spPr>
          <a:xfrm>
            <a:off x="4477212" y="4867821"/>
            <a:ext cx="969873" cy="307777"/>
          </a:xfrm>
          <a:prstGeom prst="rect">
            <a:avLst/>
          </a:prstGeom>
          <a:noFill/>
        </p:spPr>
        <p:txBody>
          <a:bodyPr wrap="square" rtlCol="0">
            <a:spAutoFit/>
          </a:bodyPr>
          <a:lstStyle/>
          <a:p>
            <a:pPr marL="0" marR="0" lvl="0" indent="0" algn="l" defTabSz="914280"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dirty="0">
                <a:ln>
                  <a:noFill/>
                </a:ln>
                <a:solidFill>
                  <a:srgbClr val="0F124A"/>
                </a:solidFill>
                <a:effectLst/>
                <a:uLnTx/>
                <a:uFillTx/>
                <a:latin typeface="Arial"/>
                <a:ea typeface="+mn-ea"/>
                <a:cs typeface="+mn-cs"/>
              </a:rPr>
              <a:t>F: 399 m</a:t>
            </a:r>
          </a:p>
        </p:txBody>
      </p:sp>
      <p:sp>
        <p:nvSpPr>
          <p:cNvPr id="22" name="TextBox 21">
            <a:extLst>
              <a:ext uri="{FF2B5EF4-FFF2-40B4-BE49-F238E27FC236}">
                <a16:creationId xmlns:a16="http://schemas.microsoft.com/office/drawing/2014/main" id="{77D3B58B-6FE8-4E84-9751-3E4CB095524F}"/>
              </a:ext>
            </a:extLst>
          </p:cNvPr>
          <p:cNvSpPr txBox="1"/>
          <p:nvPr/>
        </p:nvSpPr>
        <p:spPr>
          <a:xfrm>
            <a:off x="7207320" y="4858201"/>
            <a:ext cx="1133043" cy="307777"/>
          </a:xfrm>
          <a:prstGeom prst="rect">
            <a:avLst/>
          </a:prstGeom>
          <a:noFill/>
        </p:spPr>
        <p:txBody>
          <a:bodyPr wrap="square" rtlCol="0">
            <a:spAutoFit/>
          </a:bodyPr>
          <a:lstStyle/>
          <a:p>
            <a:pPr marL="0" marR="0" lvl="0" indent="0" algn="l" defTabSz="914280"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dirty="0">
                <a:ln>
                  <a:noFill/>
                </a:ln>
                <a:solidFill>
                  <a:srgbClr val="0F124A"/>
                </a:solidFill>
                <a:effectLst/>
                <a:uLnTx/>
                <a:uFillTx/>
                <a:latin typeface="Arial"/>
                <a:ea typeface="+mn-ea"/>
                <a:cs typeface="+mn-cs"/>
              </a:rPr>
              <a:t>H: 139 m</a:t>
            </a:r>
          </a:p>
        </p:txBody>
      </p:sp>
      <p:sp>
        <p:nvSpPr>
          <p:cNvPr id="23" name="TextBox 22">
            <a:extLst>
              <a:ext uri="{FF2B5EF4-FFF2-40B4-BE49-F238E27FC236}">
                <a16:creationId xmlns:a16="http://schemas.microsoft.com/office/drawing/2014/main" id="{DF333135-87AA-4288-AF8B-5053A74F51BF}"/>
              </a:ext>
            </a:extLst>
          </p:cNvPr>
          <p:cNvSpPr txBox="1"/>
          <p:nvPr/>
        </p:nvSpPr>
        <p:spPr>
          <a:xfrm>
            <a:off x="10004523" y="4867821"/>
            <a:ext cx="969872" cy="307777"/>
          </a:xfrm>
          <a:prstGeom prst="rect">
            <a:avLst/>
          </a:prstGeom>
          <a:noFill/>
        </p:spPr>
        <p:txBody>
          <a:bodyPr wrap="square" rtlCol="0">
            <a:spAutoFit/>
          </a:bodyPr>
          <a:lstStyle/>
          <a:p>
            <a:pPr marL="0" marR="0" lvl="0" indent="0" algn="l" defTabSz="914280"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dirty="0">
                <a:ln>
                  <a:noFill/>
                </a:ln>
                <a:solidFill>
                  <a:srgbClr val="0F124A"/>
                </a:solidFill>
                <a:effectLst/>
                <a:uLnTx/>
                <a:uFillTx/>
                <a:latin typeface="Arial"/>
                <a:ea typeface="+mn-ea"/>
                <a:cs typeface="+mn-cs"/>
              </a:rPr>
              <a:t>L: 253 m</a:t>
            </a:r>
          </a:p>
        </p:txBody>
      </p:sp>
      <p:cxnSp>
        <p:nvCxnSpPr>
          <p:cNvPr id="24" name="Straight Arrow Connector 23">
            <a:extLst>
              <a:ext uri="{FF2B5EF4-FFF2-40B4-BE49-F238E27FC236}">
                <a16:creationId xmlns:a16="http://schemas.microsoft.com/office/drawing/2014/main" id="{751D2012-306F-4573-B08B-9FB6607E9F20}"/>
              </a:ext>
            </a:extLst>
          </p:cNvPr>
          <p:cNvCxnSpPr>
            <a:cxnSpLocks/>
          </p:cNvCxnSpPr>
          <p:nvPr/>
        </p:nvCxnSpPr>
        <p:spPr>
          <a:xfrm flipH="1" flipV="1">
            <a:off x="1391477" y="3082597"/>
            <a:ext cx="192021" cy="607773"/>
          </a:xfrm>
          <a:prstGeom prst="straightConnector1">
            <a:avLst/>
          </a:prstGeom>
          <a:ln>
            <a:solidFill>
              <a:srgbClr val="002060"/>
            </a:solidFill>
            <a:tailEnd type="triangle"/>
          </a:ln>
        </p:spPr>
        <p:style>
          <a:lnRef idx="1">
            <a:schemeClr val="accent1"/>
          </a:lnRef>
          <a:fillRef idx="0">
            <a:schemeClr val="accent1"/>
          </a:fillRef>
          <a:effectRef idx="0">
            <a:schemeClr val="accent1"/>
          </a:effectRef>
          <a:fontRef idx="minor">
            <a:schemeClr val="tx1"/>
          </a:fontRef>
        </p:style>
      </p:cxnSp>
      <p:sp>
        <p:nvSpPr>
          <p:cNvPr id="25" name="TextBox 24">
            <a:extLst>
              <a:ext uri="{FF2B5EF4-FFF2-40B4-BE49-F238E27FC236}">
                <a16:creationId xmlns:a16="http://schemas.microsoft.com/office/drawing/2014/main" id="{1FE4DB41-577F-463A-BEE4-7E4AFA4586E2}"/>
              </a:ext>
            </a:extLst>
          </p:cNvPr>
          <p:cNvSpPr txBox="1"/>
          <p:nvPr/>
        </p:nvSpPr>
        <p:spPr>
          <a:xfrm>
            <a:off x="1487487" y="3575253"/>
            <a:ext cx="2112235" cy="584775"/>
          </a:xfrm>
          <a:prstGeom prst="rect">
            <a:avLst/>
          </a:prstGeom>
          <a:noFill/>
        </p:spPr>
        <p:txBody>
          <a:bodyPr wrap="square" rtlCol="0">
            <a:spAutoFit/>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dirty="0">
                <a:ln>
                  <a:noFill/>
                </a:ln>
                <a:solidFill>
                  <a:prstClr val="black"/>
                </a:solidFill>
                <a:effectLst/>
                <a:uLnTx/>
                <a:uFillTx/>
                <a:latin typeface="Calibri" panose="020F0502020204030204"/>
                <a:ea typeface="+mn-ea"/>
                <a:cs typeface="+mn-cs"/>
              </a:rPr>
              <a:t>FCC passes below Lake Geneva moraines</a:t>
            </a:r>
          </a:p>
        </p:txBody>
      </p:sp>
      <p:cxnSp>
        <p:nvCxnSpPr>
          <p:cNvPr id="26" name="Straight Arrow Connector 25">
            <a:extLst>
              <a:ext uri="{FF2B5EF4-FFF2-40B4-BE49-F238E27FC236}">
                <a16:creationId xmlns:a16="http://schemas.microsoft.com/office/drawing/2014/main" id="{9A3E7BFF-7D5D-41D6-91FA-709EB1841FA0}"/>
              </a:ext>
            </a:extLst>
          </p:cNvPr>
          <p:cNvCxnSpPr>
            <a:cxnSpLocks/>
          </p:cNvCxnSpPr>
          <p:nvPr/>
        </p:nvCxnSpPr>
        <p:spPr>
          <a:xfrm flipV="1">
            <a:off x="9471484" y="3034745"/>
            <a:ext cx="848984" cy="848284"/>
          </a:xfrm>
          <a:prstGeom prst="straightConnector1">
            <a:avLst/>
          </a:prstGeom>
          <a:ln>
            <a:solidFill>
              <a:srgbClr val="002060"/>
            </a:solidFill>
            <a:tailEnd type="triangle"/>
          </a:ln>
        </p:spPr>
        <p:style>
          <a:lnRef idx="1">
            <a:schemeClr val="accent1"/>
          </a:lnRef>
          <a:fillRef idx="0">
            <a:schemeClr val="accent1"/>
          </a:fillRef>
          <a:effectRef idx="0">
            <a:schemeClr val="accent1"/>
          </a:effectRef>
          <a:fontRef idx="minor">
            <a:schemeClr val="tx1"/>
          </a:fontRef>
        </p:style>
      </p:cxnSp>
      <p:sp>
        <p:nvSpPr>
          <p:cNvPr id="27" name="TextBox 26">
            <a:extLst>
              <a:ext uri="{FF2B5EF4-FFF2-40B4-BE49-F238E27FC236}">
                <a16:creationId xmlns:a16="http://schemas.microsoft.com/office/drawing/2014/main" id="{BE7D8A50-AF8D-434F-89DA-D2F35C2F64FA}"/>
              </a:ext>
            </a:extLst>
          </p:cNvPr>
          <p:cNvSpPr txBox="1"/>
          <p:nvPr/>
        </p:nvSpPr>
        <p:spPr>
          <a:xfrm>
            <a:off x="7359250" y="3757779"/>
            <a:ext cx="2112235" cy="584775"/>
          </a:xfrm>
          <a:prstGeom prst="rect">
            <a:avLst/>
          </a:prstGeom>
          <a:noFill/>
        </p:spPr>
        <p:txBody>
          <a:bodyPr wrap="square" rtlCol="0">
            <a:spAutoFit/>
          </a:bodyPr>
          <a:lstStyle/>
          <a:p>
            <a:pPr marL="0" marR="0" lvl="0" indent="0" algn="r" defTabSz="914377" rtl="0" eaLnBrk="1" fontAlgn="auto"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dirty="0">
                <a:ln>
                  <a:noFill/>
                </a:ln>
                <a:solidFill>
                  <a:prstClr val="black"/>
                </a:solidFill>
                <a:effectLst/>
                <a:uLnTx/>
                <a:uFillTx/>
                <a:latin typeface="Calibri" panose="020F0502020204030204"/>
                <a:ea typeface="+mn-ea"/>
                <a:cs typeface="+mn-cs"/>
              </a:rPr>
              <a:t>FCC passes above limestone</a:t>
            </a:r>
          </a:p>
        </p:txBody>
      </p:sp>
      <p:cxnSp>
        <p:nvCxnSpPr>
          <p:cNvPr id="28" name="Straight Arrow Connector 27">
            <a:extLst>
              <a:ext uri="{FF2B5EF4-FFF2-40B4-BE49-F238E27FC236}">
                <a16:creationId xmlns:a16="http://schemas.microsoft.com/office/drawing/2014/main" id="{A12A4037-2D42-42D3-B3CF-27A774FF92DE}"/>
              </a:ext>
            </a:extLst>
          </p:cNvPr>
          <p:cNvCxnSpPr>
            <a:cxnSpLocks/>
            <a:stCxn id="29" idx="1"/>
          </p:cNvCxnSpPr>
          <p:nvPr/>
        </p:nvCxnSpPr>
        <p:spPr>
          <a:xfrm flipH="1">
            <a:off x="4751850" y="1612014"/>
            <a:ext cx="288032" cy="1245218"/>
          </a:xfrm>
          <a:prstGeom prst="straightConnector1">
            <a:avLst/>
          </a:prstGeom>
          <a:ln>
            <a:solidFill>
              <a:srgbClr val="002060"/>
            </a:solidFill>
            <a:tailEnd type="triangle"/>
          </a:ln>
        </p:spPr>
        <p:style>
          <a:lnRef idx="1">
            <a:schemeClr val="accent1"/>
          </a:lnRef>
          <a:fillRef idx="0">
            <a:schemeClr val="accent1"/>
          </a:fillRef>
          <a:effectRef idx="0">
            <a:schemeClr val="accent1"/>
          </a:effectRef>
          <a:fontRef idx="minor">
            <a:schemeClr val="tx1"/>
          </a:fontRef>
        </p:style>
      </p:cxnSp>
      <p:sp>
        <p:nvSpPr>
          <p:cNvPr id="29" name="TextBox 28">
            <a:extLst>
              <a:ext uri="{FF2B5EF4-FFF2-40B4-BE49-F238E27FC236}">
                <a16:creationId xmlns:a16="http://schemas.microsoft.com/office/drawing/2014/main" id="{88410526-2AA6-4C28-8BB2-B9CE57957329}"/>
              </a:ext>
            </a:extLst>
          </p:cNvPr>
          <p:cNvSpPr txBox="1"/>
          <p:nvPr/>
        </p:nvSpPr>
        <p:spPr>
          <a:xfrm>
            <a:off x="5039882" y="1196515"/>
            <a:ext cx="2112235" cy="830997"/>
          </a:xfrm>
          <a:prstGeom prst="rect">
            <a:avLst/>
          </a:prstGeom>
          <a:noFill/>
        </p:spPr>
        <p:txBody>
          <a:bodyPr wrap="square" rtlCol="0">
            <a:spAutoFit/>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dirty="0">
                <a:ln>
                  <a:noFill/>
                </a:ln>
                <a:solidFill>
                  <a:prstClr val="black"/>
                </a:solidFill>
                <a:effectLst/>
                <a:uLnTx/>
                <a:uFillTx/>
                <a:latin typeface="Calibri" panose="020F0502020204030204"/>
                <a:ea typeface="+mn-ea"/>
                <a:cs typeface="+mn-cs"/>
              </a:rPr>
              <a:t>FCC inclined at 0.5% gradient to minimise depth of point F</a:t>
            </a:r>
          </a:p>
        </p:txBody>
      </p:sp>
      <p:cxnSp>
        <p:nvCxnSpPr>
          <p:cNvPr id="35" name="Straight Arrow Connector 34">
            <a:extLst>
              <a:ext uri="{FF2B5EF4-FFF2-40B4-BE49-F238E27FC236}">
                <a16:creationId xmlns:a16="http://schemas.microsoft.com/office/drawing/2014/main" id="{E2637AF4-2F06-41E8-8087-78E57A641A57}"/>
              </a:ext>
            </a:extLst>
          </p:cNvPr>
          <p:cNvCxnSpPr>
            <a:cxnSpLocks/>
            <a:stCxn id="36" idx="1"/>
          </p:cNvCxnSpPr>
          <p:nvPr/>
        </p:nvCxnSpPr>
        <p:spPr>
          <a:xfrm flipH="1">
            <a:off x="6894575" y="1485557"/>
            <a:ext cx="545573" cy="1167916"/>
          </a:xfrm>
          <a:prstGeom prst="straightConnector1">
            <a:avLst/>
          </a:prstGeom>
          <a:ln>
            <a:solidFill>
              <a:srgbClr val="002060"/>
            </a:solidFill>
            <a:tailEnd type="triangle"/>
          </a:ln>
        </p:spPr>
        <p:style>
          <a:lnRef idx="1">
            <a:schemeClr val="accent1"/>
          </a:lnRef>
          <a:fillRef idx="0">
            <a:schemeClr val="accent1"/>
          </a:fillRef>
          <a:effectRef idx="0">
            <a:schemeClr val="accent1"/>
          </a:effectRef>
          <a:fontRef idx="minor">
            <a:schemeClr val="tx1"/>
          </a:fontRef>
        </p:style>
      </p:cxnSp>
      <p:sp>
        <p:nvSpPr>
          <p:cNvPr id="36" name="TextBox 35">
            <a:extLst>
              <a:ext uri="{FF2B5EF4-FFF2-40B4-BE49-F238E27FC236}">
                <a16:creationId xmlns:a16="http://schemas.microsoft.com/office/drawing/2014/main" id="{274D8B6C-4B66-4781-A9BB-E25308DC8C31}"/>
              </a:ext>
            </a:extLst>
          </p:cNvPr>
          <p:cNvSpPr txBox="1"/>
          <p:nvPr/>
        </p:nvSpPr>
        <p:spPr>
          <a:xfrm>
            <a:off x="7440148" y="1193169"/>
            <a:ext cx="2228776" cy="584775"/>
          </a:xfrm>
          <a:prstGeom prst="rect">
            <a:avLst/>
          </a:prstGeom>
          <a:noFill/>
        </p:spPr>
        <p:txBody>
          <a:bodyPr wrap="square" rtlCol="0">
            <a:spAutoFit/>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dirty="0">
                <a:ln>
                  <a:noFill/>
                </a:ln>
                <a:solidFill>
                  <a:prstClr val="black"/>
                </a:solidFill>
                <a:effectLst/>
                <a:uLnTx/>
                <a:uFillTx/>
                <a:latin typeface="Calibri" panose="020F0502020204030204"/>
                <a:ea typeface="+mn-ea"/>
                <a:cs typeface="+mn-cs"/>
              </a:rPr>
              <a:t>Limestone unavoidable between G-H</a:t>
            </a:r>
          </a:p>
        </p:txBody>
      </p:sp>
      <p:sp>
        <p:nvSpPr>
          <p:cNvPr id="30" name="Title 1">
            <a:extLst>
              <a:ext uri="{FF2B5EF4-FFF2-40B4-BE49-F238E27FC236}">
                <a16:creationId xmlns:a16="http://schemas.microsoft.com/office/drawing/2014/main" id="{FC2E4071-1001-4609-AD95-BC154F26D17C}"/>
              </a:ext>
            </a:extLst>
          </p:cNvPr>
          <p:cNvSpPr txBox="1">
            <a:spLocks/>
          </p:cNvSpPr>
          <p:nvPr/>
        </p:nvSpPr>
        <p:spPr>
          <a:xfrm>
            <a:off x="0" y="0"/>
            <a:ext cx="12191999" cy="756084"/>
          </a:xfrm>
          <a:prstGeom prst="rect">
            <a:avLst/>
          </a:prstGeom>
          <a:solidFill>
            <a:srgbClr val="0C377B"/>
          </a:solidFill>
        </p:spPr>
        <p:txBody>
          <a:bodyPr tIns="0" bIns="0" anchor="ctr" anchorCtr="0">
            <a:noAutofit/>
          </a:bodyPr>
          <a:lstStyle>
            <a:defPPr>
              <a:defRPr lang="en-US"/>
            </a:defPPr>
            <a:lvl1pPr algn="ctr">
              <a:spcBef>
                <a:spcPct val="0"/>
              </a:spcBef>
              <a:buNone/>
              <a:defRPr sz="3600" b="1">
                <a:solidFill>
                  <a:srgbClr val="FFFF00"/>
                </a:solidFill>
                <a:latin typeface="+mj-lt"/>
                <a:ea typeface="+mj-ea"/>
                <a:cs typeface="+mj-cs"/>
              </a:defRPr>
            </a:lvl1pPr>
          </a:lstStyle>
          <a:p>
            <a:pPr marL="0" marR="0" lvl="0" indent="0" algn="ctr" defTabSz="685800" rtl="0" eaLnBrk="1" fontAlgn="auto" latinLnBrk="0" hangingPunct="1">
              <a:lnSpc>
                <a:spcPct val="100000"/>
              </a:lnSpc>
              <a:spcBef>
                <a:spcPct val="0"/>
              </a:spcBef>
              <a:spcAft>
                <a:spcPts val="0"/>
              </a:spcAft>
              <a:buClrTx/>
              <a:buSzTx/>
              <a:buFontTx/>
              <a:buNone/>
              <a:tabLst/>
              <a:defRPr/>
            </a:pPr>
            <a:r>
              <a:rPr kumimoji="0" lang="en-US" sz="2800" b="1" i="0" u="none" strike="noStrike" kern="0" cap="none" spc="0" normalizeH="0" baseline="0" noProof="0" dirty="0">
                <a:ln>
                  <a:noFill/>
                </a:ln>
                <a:solidFill>
                  <a:srgbClr val="FFFF00"/>
                </a:solidFill>
                <a:effectLst/>
                <a:uLnTx/>
                <a:uFillTx/>
                <a:latin typeface="Arial"/>
                <a:ea typeface="+mj-ea"/>
                <a:cs typeface="+mj-cs"/>
              </a:rPr>
              <a:t>         </a:t>
            </a:r>
            <a:r>
              <a:rPr lang="en-US" sz="3200" dirty="0"/>
              <a:t>FCC Long Section – PA31-1.0</a:t>
            </a:r>
            <a:endParaRPr kumimoji="0" lang="en-GB" sz="2800" b="1" i="0" u="none" strike="noStrike" kern="0" cap="none" spc="0" normalizeH="0" baseline="0" noProof="0" dirty="0">
              <a:ln>
                <a:noFill/>
              </a:ln>
              <a:solidFill>
                <a:srgbClr val="FFFF00"/>
              </a:solidFill>
              <a:effectLst/>
              <a:uLnTx/>
              <a:uFillTx/>
              <a:latin typeface="Arial"/>
              <a:ea typeface="+mj-ea"/>
              <a:cs typeface="+mj-cs"/>
            </a:endParaRPr>
          </a:p>
        </p:txBody>
      </p:sp>
      <p:pic>
        <p:nvPicPr>
          <p:cNvPr id="31" name="Picture 30" descr="A picture containing icon&#10;&#10;Description automatically generated">
            <a:extLst>
              <a:ext uri="{FF2B5EF4-FFF2-40B4-BE49-F238E27FC236}">
                <a16:creationId xmlns:a16="http://schemas.microsoft.com/office/drawing/2014/main" id="{318CDD3D-4BC9-48C2-8CE8-B624BA58BE2A}"/>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4625" y="107462"/>
            <a:ext cx="1474228" cy="498389"/>
          </a:xfrm>
          <a:prstGeom prst="rect">
            <a:avLst/>
          </a:prstGeom>
        </p:spPr>
      </p:pic>
      <p:sp>
        <p:nvSpPr>
          <p:cNvPr id="14" name="Textfeld 3">
            <a:extLst>
              <a:ext uri="{FF2B5EF4-FFF2-40B4-BE49-F238E27FC236}">
                <a16:creationId xmlns:a16="http://schemas.microsoft.com/office/drawing/2014/main" id="{1F95A088-72B7-E24B-9D1D-7315D98F74D0}"/>
              </a:ext>
            </a:extLst>
          </p:cNvPr>
          <p:cNvSpPr txBox="1"/>
          <p:nvPr/>
        </p:nvSpPr>
        <p:spPr>
          <a:xfrm>
            <a:off x="9408211" y="5969807"/>
            <a:ext cx="2718000" cy="307707"/>
          </a:xfrm>
          <a:prstGeom prst="rect">
            <a:avLst/>
          </a:prstGeom>
          <a:solidFill>
            <a:schemeClr val="accent6">
              <a:lumMod val="10000"/>
              <a:lumOff val="90000"/>
            </a:schemeClr>
          </a:solidFill>
        </p:spPr>
        <p:txBody>
          <a:bodyPr wrap="square" rtlCol="0">
            <a:noAutofit/>
          </a:bodyPr>
          <a:lstStyle/>
          <a:p>
            <a:pPr marL="0" marR="0" lvl="0" indent="0" algn="ctr" defTabSz="914280" rtl="0" eaLnBrk="1" fontAlgn="auto" latinLnBrk="0" hangingPunct="1">
              <a:lnSpc>
                <a:spcPts val="1651"/>
              </a:lnSpc>
              <a:spcBef>
                <a:spcPts val="0"/>
              </a:spcBef>
              <a:spcAft>
                <a:spcPts val="0"/>
              </a:spcAft>
              <a:buClrTx/>
              <a:buSzTx/>
              <a:buFontTx/>
              <a:buNone/>
              <a:tabLst/>
              <a:defRPr/>
            </a:pPr>
            <a:r>
              <a:rPr kumimoji="0" lang="en-US" b="0" i="0" u="none" strike="noStrike" kern="1200" cap="none" spc="0" normalizeH="0" baseline="0" noProof="0" dirty="0">
                <a:ln>
                  <a:noFill/>
                </a:ln>
                <a:effectLst/>
                <a:uLnTx/>
                <a:uFillTx/>
                <a:latin typeface="Arial"/>
                <a:ea typeface="+mn-ea"/>
                <a:cs typeface="+mn-cs"/>
              </a:rPr>
              <a:t>John Osborne</a:t>
            </a:r>
            <a:endParaRPr kumimoji="0" lang="de-AT" b="0" i="0" u="none" strike="noStrike" kern="1200" cap="none" spc="0" normalizeH="0" baseline="0" noProof="0" dirty="0">
              <a:ln>
                <a:noFill/>
              </a:ln>
              <a:effectLst/>
              <a:uLnTx/>
              <a:uFillTx/>
              <a:latin typeface="Arial"/>
              <a:ea typeface="+mn-ea"/>
              <a:cs typeface="+mn-cs"/>
            </a:endParaRPr>
          </a:p>
        </p:txBody>
      </p:sp>
    </p:spTree>
    <p:extLst>
      <p:ext uri="{BB962C8B-B14F-4D97-AF65-F5344CB8AC3E}">
        <p14:creationId xmlns:p14="http://schemas.microsoft.com/office/powerpoint/2010/main" val="150911058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F4D43B6A-E24D-48CE-AF65-9E9A7E54B89F}"/>
              </a:ext>
            </a:extLst>
          </p:cNvPr>
          <p:cNvSpPr>
            <a:spLocks noGrp="1"/>
          </p:cNvSpPr>
          <p:nvPr>
            <p:ph type="sldNum" sz="quarter"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88A1DFE4-5FC5-43BD-BB7E-75EAD82B965F}" type="slidenum">
              <a:rPr kumimoji="0" lang="en-US" sz="1800" b="0" i="0" u="none" strike="noStrike" kern="1200" cap="none" spc="0" normalizeH="0" baseline="0" noProof="0" smtClean="0">
                <a:ln>
                  <a:noFill/>
                </a:ln>
                <a:solidFill>
                  <a:srgbClr val="0C377B"/>
                </a:solidFill>
                <a:effectLst/>
                <a:uLnTx/>
                <a:uFillTx/>
                <a:latin typeface="Arial"/>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12</a:t>
            </a:fld>
            <a:endParaRPr kumimoji="0" lang="en-US" sz="1800" b="0" i="0" u="none" strike="noStrike" kern="1200" cap="none" spc="0" normalizeH="0" baseline="0" noProof="0" dirty="0">
              <a:ln>
                <a:noFill/>
              </a:ln>
              <a:solidFill>
                <a:srgbClr val="0C377B"/>
              </a:solidFill>
              <a:effectLst/>
              <a:uLnTx/>
              <a:uFillTx/>
              <a:latin typeface="Arial"/>
              <a:ea typeface="+mn-ea"/>
              <a:cs typeface="+mn-cs"/>
            </a:endParaRPr>
          </a:p>
        </p:txBody>
      </p:sp>
      <p:sp>
        <p:nvSpPr>
          <p:cNvPr id="6" name="Title 1">
            <a:extLst>
              <a:ext uri="{FF2B5EF4-FFF2-40B4-BE49-F238E27FC236}">
                <a16:creationId xmlns:a16="http://schemas.microsoft.com/office/drawing/2014/main" id="{3D407F85-19CD-44E8-AC0B-C0186C1C1D02}"/>
              </a:ext>
            </a:extLst>
          </p:cNvPr>
          <p:cNvSpPr txBox="1">
            <a:spLocks/>
          </p:cNvSpPr>
          <p:nvPr/>
        </p:nvSpPr>
        <p:spPr>
          <a:xfrm>
            <a:off x="0" y="0"/>
            <a:ext cx="12192000" cy="770698"/>
          </a:xfrm>
          <a:prstGeom prst="rect">
            <a:avLst/>
          </a:prstGeom>
          <a:solidFill>
            <a:srgbClr val="0C377B"/>
          </a:solidFill>
        </p:spPr>
        <p:txBody>
          <a:bodyPr tIns="0" bIns="0" anchor="ctr" anchorCtr="0">
            <a:noAutofit/>
          </a:bodyPr>
          <a:lstStyle>
            <a:defPPr>
              <a:defRPr lang="en-US"/>
            </a:defPPr>
            <a:lvl1pPr algn="ctr">
              <a:spcBef>
                <a:spcPct val="0"/>
              </a:spcBef>
              <a:buNone/>
              <a:defRPr sz="3600" b="1">
                <a:solidFill>
                  <a:srgbClr val="FFFF00"/>
                </a:solidFill>
                <a:latin typeface="+mj-lt"/>
                <a:ea typeface="+mj-ea"/>
                <a:cs typeface="+mj-cs"/>
              </a:defRPr>
            </a:lvl1pPr>
          </a:lstStyle>
          <a:p>
            <a:pPr marL="0" marR="0" lvl="0" indent="0" algn="ctr" defTabSz="685800" rtl="0" eaLnBrk="1" fontAlgn="auto" latinLnBrk="0" hangingPunct="1">
              <a:lnSpc>
                <a:spcPct val="100000"/>
              </a:lnSpc>
              <a:spcBef>
                <a:spcPct val="0"/>
              </a:spcBef>
              <a:spcAft>
                <a:spcPts val="0"/>
              </a:spcAft>
              <a:buClrTx/>
              <a:buSzTx/>
              <a:buFontTx/>
              <a:buNone/>
              <a:tabLst/>
              <a:defRPr/>
            </a:pPr>
            <a:r>
              <a:rPr kumimoji="0" lang="en-US" sz="3200" b="1" i="0" u="none" strike="noStrike" kern="0" cap="none" spc="0" normalizeH="0" baseline="0" noProof="0" dirty="0">
                <a:ln>
                  <a:noFill/>
                </a:ln>
                <a:solidFill>
                  <a:srgbClr val="FFFF00"/>
                </a:solidFill>
                <a:effectLst/>
                <a:uLnTx/>
                <a:uFillTx/>
                <a:latin typeface="Arial"/>
                <a:ea typeface="+mj-ea"/>
                <a:cs typeface="+mj-cs"/>
              </a:rPr>
              <a:t>                </a:t>
            </a:r>
            <a:r>
              <a:rPr kumimoji="0" lang="en-GB" sz="3200" b="1" i="0" u="none" strike="noStrike" kern="0" cap="none" spc="0" normalizeH="0" baseline="0" noProof="0" dirty="0">
                <a:ln>
                  <a:noFill/>
                </a:ln>
                <a:solidFill>
                  <a:srgbClr val="FFFF00"/>
                </a:solidFill>
                <a:effectLst/>
                <a:uLnTx/>
                <a:uFillTx/>
                <a:latin typeface="Arial"/>
                <a:ea typeface="+mj-ea"/>
                <a:cs typeface="+mj-cs"/>
              </a:rPr>
              <a:t>Plans for high-risk area site investigations</a:t>
            </a:r>
            <a:endParaRPr kumimoji="0" lang="en-US" sz="3000" b="1" i="0" u="none" strike="noStrike" kern="0" cap="none" spc="0" normalizeH="0" baseline="0" noProof="0" dirty="0">
              <a:ln>
                <a:noFill/>
              </a:ln>
              <a:solidFill>
                <a:srgbClr val="FFFF00"/>
              </a:solidFill>
              <a:effectLst/>
              <a:uLnTx/>
              <a:uFillTx/>
              <a:latin typeface="Arial"/>
              <a:ea typeface="+mj-ea"/>
              <a:cs typeface="Arial" panose="020B0604020202020204" pitchFamily="34" charset="0"/>
            </a:endParaRPr>
          </a:p>
        </p:txBody>
      </p:sp>
      <p:pic>
        <p:nvPicPr>
          <p:cNvPr id="7" name="Picture 6" descr="A picture containing icon&#10;&#10;Description automatically generated">
            <a:extLst>
              <a:ext uri="{FF2B5EF4-FFF2-40B4-BE49-F238E27FC236}">
                <a16:creationId xmlns:a16="http://schemas.microsoft.com/office/drawing/2014/main" id="{A1EA3FD1-ECE7-4B37-8F66-F047E7E0E41A}"/>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929" y="58203"/>
            <a:ext cx="1935386" cy="654292"/>
          </a:xfrm>
          <a:prstGeom prst="rect">
            <a:avLst/>
          </a:prstGeom>
        </p:spPr>
      </p:pic>
      <p:sp>
        <p:nvSpPr>
          <p:cNvPr id="14" name="ZoneTexte 19">
            <a:extLst>
              <a:ext uri="{FF2B5EF4-FFF2-40B4-BE49-F238E27FC236}">
                <a16:creationId xmlns:a16="http://schemas.microsoft.com/office/drawing/2014/main" id="{50CCACE1-A742-4CAC-8182-C6382FFFBFB3}"/>
              </a:ext>
            </a:extLst>
          </p:cNvPr>
          <p:cNvSpPr txBox="1"/>
          <p:nvPr/>
        </p:nvSpPr>
        <p:spPr>
          <a:xfrm>
            <a:off x="5951984" y="764704"/>
            <a:ext cx="5981444" cy="5509200"/>
          </a:xfrm>
          <a:prstGeom prst="rect">
            <a:avLst/>
          </a:prstGeom>
          <a:noFill/>
        </p:spPr>
        <p:txBody>
          <a:bodyPr wrap="square">
            <a:spAutoFit/>
          </a:bodyPr>
          <a:lstStyle/>
          <a:p>
            <a:pPr marL="457200" marR="0" lvl="1"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all" spc="0" normalizeH="0" baseline="0" noProof="0" dirty="0">
                <a:ln>
                  <a:noFill/>
                </a:ln>
                <a:solidFill>
                  <a:srgbClr val="0C377B"/>
                </a:solidFill>
                <a:effectLst/>
                <a:uLnTx/>
                <a:uFillTx/>
                <a:latin typeface="Arial Narrow" panose="020B0606020202030204" pitchFamily="34" charset="0"/>
                <a:ea typeface="+mn-ea"/>
                <a:cs typeface="+mn-cs"/>
              </a:rPr>
              <a:t>Jura, </a:t>
            </a:r>
            <a:r>
              <a:rPr kumimoji="0" lang="en-US" sz="1800" b="1" i="0" u="none" strike="noStrike" kern="1200" cap="all" spc="0" normalizeH="0" baseline="0" noProof="0" dirty="0" err="1">
                <a:ln>
                  <a:noFill/>
                </a:ln>
                <a:solidFill>
                  <a:srgbClr val="0C377B"/>
                </a:solidFill>
                <a:effectLst/>
                <a:uLnTx/>
                <a:uFillTx/>
                <a:latin typeface="Arial Narrow" panose="020B0606020202030204" pitchFamily="34" charset="0"/>
                <a:ea typeface="+mn-ea"/>
                <a:cs typeface="+mn-cs"/>
              </a:rPr>
              <a:t>Vuache</a:t>
            </a:r>
            <a:r>
              <a:rPr kumimoji="0" lang="en-US" sz="1800" b="1" i="0" u="none" strike="noStrike" kern="1200" cap="all" spc="0" normalizeH="0" baseline="0" noProof="0" dirty="0">
                <a:ln>
                  <a:noFill/>
                </a:ln>
                <a:solidFill>
                  <a:srgbClr val="0C377B"/>
                </a:solidFill>
                <a:effectLst/>
                <a:uLnTx/>
                <a:uFillTx/>
                <a:latin typeface="Arial Narrow" panose="020B0606020202030204" pitchFamily="34" charset="0"/>
                <a:ea typeface="+mn-ea"/>
                <a:cs typeface="+mn-cs"/>
              </a:rPr>
              <a:t> (3 Areas)</a:t>
            </a:r>
          </a:p>
          <a:p>
            <a:pPr marL="457200" marR="0" lvl="1"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0C377B"/>
                </a:solidFill>
                <a:effectLst/>
                <a:uLnTx/>
                <a:uFillTx/>
                <a:latin typeface="Arial Narrow" panose="020B0606020202030204" pitchFamily="34" charset="0"/>
                <a:ea typeface="+mn-ea"/>
                <a:cs typeface="+mn-cs"/>
              </a:rPr>
              <a:t>Top of limestone </a:t>
            </a:r>
          </a:p>
          <a:p>
            <a:pPr marL="457200" marR="0" lvl="1"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0C377B"/>
                </a:solidFill>
                <a:effectLst/>
                <a:uLnTx/>
                <a:uFillTx/>
                <a:latin typeface="Arial Narrow" panose="020B0606020202030204" pitchFamily="34" charset="0"/>
                <a:ea typeface="+mn-ea"/>
                <a:cs typeface="+mn-cs"/>
              </a:rPr>
              <a:t>Karstification and filling-in at the tunnel depth</a:t>
            </a:r>
          </a:p>
          <a:p>
            <a:pPr marL="457200" marR="0" lvl="1"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0C377B"/>
                </a:solidFill>
                <a:effectLst/>
                <a:uLnTx/>
                <a:uFillTx/>
                <a:latin typeface="Arial Narrow" panose="020B0606020202030204" pitchFamily="34" charset="0"/>
                <a:ea typeface="+mn-ea"/>
                <a:cs typeface="+mn-cs"/>
              </a:rPr>
              <a:t>Water pressure</a:t>
            </a:r>
          </a:p>
          <a:p>
            <a:pPr marL="914400" marR="0" lvl="2"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0C377B"/>
              </a:solidFill>
              <a:effectLst/>
              <a:uLnTx/>
              <a:uFillTx/>
              <a:latin typeface="Arial Narrow" panose="020B0606020202030204" pitchFamily="34" charset="0"/>
              <a:ea typeface="+mn-ea"/>
              <a:cs typeface="+mn-cs"/>
            </a:endParaRPr>
          </a:p>
          <a:p>
            <a:pPr marL="457200" marR="0" lvl="1"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all" spc="0" normalizeH="0" baseline="0" noProof="0" dirty="0">
                <a:ln>
                  <a:noFill/>
                </a:ln>
                <a:solidFill>
                  <a:srgbClr val="0C377B"/>
                </a:solidFill>
                <a:effectLst/>
                <a:uLnTx/>
                <a:uFillTx/>
                <a:latin typeface="Arial Narrow" panose="020B0606020202030204" pitchFamily="34" charset="0"/>
                <a:ea typeface="+mn-ea"/>
                <a:cs typeface="+mn-cs"/>
              </a:rPr>
              <a:t>Lake, Rhône, </a:t>
            </a:r>
            <a:r>
              <a:rPr kumimoji="0" lang="en-US" sz="1800" b="1" i="0" u="none" strike="noStrike" kern="1200" cap="all" spc="0" normalizeH="0" baseline="0" noProof="0" dirty="0" err="1">
                <a:ln>
                  <a:noFill/>
                </a:ln>
                <a:solidFill>
                  <a:srgbClr val="0C377B"/>
                </a:solidFill>
                <a:effectLst/>
                <a:uLnTx/>
                <a:uFillTx/>
                <a:latin typeface="Arial Narrow" panose="020B0606020202030204" pitchFamily="34" charset="0"/>
                <a:ea typeface="+mn-ea"/>
                <a:cs typeface="+mn-cs"/>
              </a:rPr>
              <a:t>Arve</a:t>
            </a:r>
            <a:r>
              <a:rPr kumimoji="0" lang="en-US" sz="1800" b="1" i="0" u="none" strike="noStrike" kern="1200" cap="all" spc="0" normalizeH="0" baseline="0" noProof="0" dirty="0">
                <a:ln>
                  <a:noFill/>
                </a:ln>
                <a:solidFill>
                  <a:srgbClr val="0C377B"/>
                </a:solidFill>
                <a:effectLst/>
                <a:uLnTx/>
                <a:uFillTx/>
                <a:latin typeface="Arial Narrow" panose="020B0606020202030204" pitchFamily="34" charset="0"/>
                <a:ea typeface="+mn-ea"/>
                <a:cs typeface="+mn-cs"/>
              </a:rPr>
              <a:t> and </a:t>
            </a:r>
            <a:r>
              <a:rPr kumimoji="0" lang="en-US" sz="1800" b="1" i="0" u="none" strike="noStrike" kern="1200" cap="all" spc="0" normalizeH="0" baseline="0" noProof="0" dirty="0" err="1">
                <a:ln>
                  <a:noFill/>
                </a:ln>
                <a:solidFill>
                  <a:srgbClr val="0C377B"/>
                </a:solidFill>
                <a:effectLst/>
                <a:uLnTx/>
                <a:uFillTx/>
                <a:latin typeface="Arial Narrow" panose="020B0606020202030204" pitchFamily="34" charset="0"/>
                <a:ea typeface="+mn-ea"/>
                <a:cs typeface="+mn-cs"/>
              </a:rPr>
              <a:t>Usses</a:t>
            </a:r>
            <a:r>
              <a:rPr kumimoji="0" lang="en-US" sz="1800" b="1" i="0" u="none" strike="noStrike" kern="1200" cap="all" spc="0" normalizeH="0" baseline="0" noProof="0" dirty="0">
                <a:ln>
                  <a:noFill/>
                </a:ln>
                <a:solidFill>
                  <a:srgbClr val="0C377B"/>
                </a:solidFill>
                <a:effectLst/>
                <a:uLnTx/>
                <a:uFillTx/>
                <a:latin typeface="Arial Narrow" panose="020B0606020202030204" pitchFamily="34" charset="0"/>
                <a:ea typeface="+mn-ea"/>
                <a:cs typeface="+mn-cs"/>
              </a:rPr>
              <a:t> Valley (4 Areas)</a:t>
            </a:r>
          </a:p>
          <a:p>
            <a:pPr marL="457200" marR="0" lvl="1"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0C377B"/>
                </a:solidFill>
                <a:effectLst/>
                <a:uLnTx/>
                <a:uFillTx/>
                <a:latin typeface="Arial Narrow" panose="020B0606020202030204" pitchFamily="34" charset="0"/>
                <a:ea typeface="+mn-ea"/>
                <a:cs typeface="+mn-cs"/>
              </a:rPr>
              <a:t>Top of the molasse</a:t>
            </a:r>
          </a:p>
          <a:p>
            <a:pPr marL="457200" marR="0" lvl="1"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0C377B"/>
                </a:solidFill>
                <a:effectLst/>
                <a:uLnTx/>
                <a:uFillTx/>
                <a:latin typeface="Arial Narrow" panose="020B0606020202030204" pitchFamily="34" charset="0"/>
                <a:ea typeface="+mn-ea"/>
                <a:cs typeface="+mn-cs"/>
              </a:rPr>
              <a:t>Quaternary soft grounds, water bearing layers</a:t>
            </a:r>
          </a:p>
          <a:p>
            <a:pPr marL="914400" marR="0" lvl="2"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0C377B"/>
              </a:solidFill>
              <a:effectLst/>
              <a:uLnTx/>
              <a:uFillTx/>
              <a:latin typeface="Arial Narrow" panose="020B0606020202030204" pitchFamily="34" charset="0"/>
              <a:ea typeface="+mn-ea"/>
              <a:cs typeface="+mn-cs"/>
            </a:endParaRPr>
          </a:p>
          <a:p>
            <a:pPr marL="457200" marR="0" lvl="1"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all" spc="0" normalizeH="0" baseline="0" noProof="0" dirty="0" err="1">
                <a:ln>
                  <a:noFill/>
                </a:ln>
                <a:solidFill>
                  <a:srgbClr val="0C377B"/>
                </a:solidFill>
                <a:effectLst/>
                <a:uLnTx/>
                <a:uFillTx/>
                <a:latin typeface="Arial Narrow" panose="020B0606020202030204" pitchFamily="34" charset="0"/>
                <a:ea typeface="+mn-ea"/>
                <a:cs typeface="+mn-cs"/>
              </a:rPr>
              <a:t>Mandallaz</a:t>
            </a:r>
            <a:r>
              <a:rPr kumimoji="0" lang="en-US" sz="1800" b="1" i="0" u="none" strike="noStrike" kern="1200" cap="all" spc="0" normalizeH="0" baseline="0" noProof="0" dirty="0">
                <a:ln>
                  <a:noFill/>
                </a:ln>
                <a:solidFill>
                  <a:srgbClr val="0C377B"/>
                </a:solidFill>
                <a:effectLst/>
                <a:uLnTx/>
                <a:uFillTx/>
                <a:latin typeface="Arial Narrow" panose="020B0606020202030204" pitchFamily="34" charset="0"/>
                <a:ea typeface="+mn-ea"/>
                <a:cs typeface="+mn-cs"/>
              </a:rPr>
              <a:t> (1 Areas)</a:t>
            </a:r>
          </a:p>
          <a:p>
            <a:pPr marL="457200" marR="0" lvl="1"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0C377B"/>
                </a:solidFill>
                <a:effectLst/>
                <a:uLnTx/>
                <a:uFillTx/>
                <a:latin typeface="Arial Narrow" panose="020B0606020202030204" pitchFamily="34" charset="0"/>
                <a:ea typeface="+mn-ea"/>
                <a:cs typeface="+mn-cs"/>
              </a:rPr>
              <a:t>Water pressure at the tunnel level</a:t>
            </a:r>
          </a:p>
          <a:p>
            <a:pPr marL="457200" marR="0" lvl="1"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0C377B"/>
                </a:solidFill>
                <a:effectLst/>
                <a:uLnTx/>
                <a:uFillTx/>
                <a:latin typeface="Arial Narrow" panose="020B0606020202030204" pitchFamily="34" charset="0"/>
                <a:ea typeface="+mn-ea"/>
                <a:cs typeface="+mn-cs"/>
              </a:rPr>
              <a:t>Karstification </a:t>
            </a:r>
          </a:p>
          <a:p>
            <a:pPr marL="457200" marR="0" lvl="1" indent="0" algn="l" defTabSz="914400" rtl="0" eaLnBrk="1" fontAlgn="auto" latinLnBrk="0" hangingPunct="1">
              <a:lnSpc>
                <a:spcPct val="100000"/>
              </a:lnSpc>
              <a:spcBef>
                <a:spcPts val="0"/>
              </a:spcBef>
              <a:spcAft>
                <a:spcPts val="0"/>
              </a:spcAft>
              <a:buClrTx/>
              <a:buSzTx/>
              <a:buFontTx/>
              <a:buNone/>
              <a:tabLst/>
              <a:defRPr/>
            </a:pPr>
            <a:endParaRPr kumimoji="0" lang="en-US" sz="1800" b="1" i="0" u="none" strike="noStrike" kern="1200" cap="all" spc="0" normalizeH="0" baseline="0" noProof="0" dirty="0">
              <a:ln>
                <a:noFill/>
              </a:ln>
              <a:solidFill>
                <a:srgbClr val="0C377B"/>
              </a:solidFill>
              <a:effectLst/>
              <a:uLnTx/>
              <a:uFillTx/>
              <a:latin typeface="Arial Narrow" panose="020B0606020202030204" pitchFamily="34" charset="0"/>
              <a:ea typeface="+mn-ea"/>
              <a:cs typeface="+mn-cs"/>
            </a:endParaRPr>
          </a:p>
          <a:p>
            <a:pPr marL="457200" marR="0" lvl="1"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all" spc="0" normalizeH="0" baseline="0" noProof="0" dirty="0" err="1">
                <a:ln>
                  <a:noFill/>
                </a:ln>
                <a:solidFill>
                  <a:srgbClr val="0C377B"/>
                </a:solidFill>
                <a:effectLst/>
                <a:uLnTx/>
                <a:uFillTx/>
                <a:latin typeface="Arial Narrow" panose="020B0606020202030204" pitchFamily="34" charset="0"/>
                <a:ea typeface="+mn-ea"/>
                <a:cs typeface="+mn-cs"/>
              </a:rPr>
              <a:t>Bornes</a:t>
            </a:r>
            <a:r>
              <a:rPr kumimoji="0" lang="en-US" sz="1800" b="1" i="0" u="none" strike="noStrike" kern="1200" cap="all" spc="0" normalizeH="0" baseline="0" noProof="0" dirty="0">
                <a:ln>
                  <a:noFill/>
                </a:ln>
                <a:solidFill>
                  <a:srgbClr val="0C377B"/>
                </a:solidFill>
                <a:effectLst/>
                <a:uLnTx/>
                <a:uFillTx/>
                <a:latin typeface="Arial Narrow" panose="020B0606020202030204" pitchFamily="34" charset="0"/>
                <a:ea typeface="+mn-ea"/>
                <a:cs typeface="+mn-cs"/>
              </a:rPr>
              <a:t> (1 Area)</a:t>
            </a:r>
          </a:p>
          <a:p>
            <a:pPr marL="457200" marR="0" lvl="1"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0C377B"/>
                </a:solidFill>
                <a:effectLst/>
                <a:uLnTx/>
                <a:uFillTx/>
                <a:latin typeface="Arial Narrow" panose="020B0606020202030204" pitchFamily="34" charset="0"/>
                <a:ea typeface="+mn-ea"/>
                <a:cs typeface="+mn-cs"/>
              </a:rPr>
              <a:t>High overburden molasse properties</a:t>
            </a:r>
          </a:p>
          <a:p>
            <a:pPr marL="457200" marR="0" lvl="1"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0C377B"/>
                </a:solidFill>
                <a:effectLst/>
                <a:uLnTx/>
                <a:uFillTx/>
                <a:latin typeface="Arial Narrow" panose="020B0606020202030204" pitchFamily="34" charset="0"/>
                <a:ea typeface="+mn-ea"/>
                <a:cs typeface="+mn-cs"/>
              </a:rPr>
              <a:t>Thrust zones</a:t>
            </a:r>
          </a:p>
          <a:p>
            <a:pPr marL="457200" marR="0" lvl="1" indent="0" algn="l" defTabSz="91440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srgbClr val="0C377B"/>
              </a:solidFill>
              <a:effectLst/>
              <a:uLnTx/>
              <a:uFillTx/>
              <a:latin typeface="Arial Narrow" panose="020B0606020202030204" pitchFamily="34" charset="0"/>
              <a:ea typeface="+mn-ea"/>
              <a:cs typeface="+mn-cs"/>
            </a:endParaRPr>
          </a:p>
          <a:p>
            <a:pPr marL="457200" marR="0" lvl="1" indent="0" algn="l" defTabSz="914400"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dirty="0">
                <a:ln>
                  <a:noFill/>
                </a:ln>
                <a:solidFill>
                  <a:srgbClr val="0C377B"/>
                </a:solidFill>
                <a:effectLst/>
                <a:uLnTx/>
                <a:uFillTx/>
                <a:latin typeface="Arial Narrow" panose="020B0606020202030204" pitchFamily="34" charset="0"/>
                <a:ea typeface="+mn-ea"/>
                <a:cs typeface="+mn-cs"/>
              </a:rPr>
              <a:t>Site investigations planned for 2024 – 2025: </a:t>
            </a:r>
          </a:p>
          <a:p>
            <a:pPr marL="457200" marR="0" lvl="1" indent="0" algn="l" defTabSz="914400"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dirty="0">
                <a:ln>
                  <a:noFill/>
                </a:ln>
                <a:solidFill>
                  <a:srgbClr val="0C377B"/>
                </a:solidFill>
                <a:effectLst/>
                <a:uLnTx/>
                <a:uFillTx/>
                <a:latin typeface="Arial Narrow" panose="020B0606020202030204" pitchFamily="34" charset="0"/>
                <a:ea typeface="+mn-ea"/>
                <a:cs typeface="+mn-cs"/>
              </a:rPr>
              <a:t>~40-50 drillings, 100 km of seismic lines</a:t>
            </a:r>
            <a:endParaRPr kumimoji="0" lang="en-US" sz="1600" b="1" i="0" u="none" strike="noStrike" kern="1200" cap="none" spc="0" normalizeH="0" baseline="0" noProof="0" dirty="0">
              <a:ln>
                <a:noFill/>
              </a:ln>
              <a:solidFill>
                <a:srgbClr val="0C377B"/>
              </a:solidFill>
              <a:effectLst/>
              <a:uLnTx/>
              <a:uFillTx/>
              <a:latin typeface="Arial Narrow" panose="020B0606020202030204" pitchFamily="34" charset="0"/>
              <a:ea typeface="+mn-ea"/>
              <a:cs typeface="+mn-cs"/>
            </a:endParaRPr>
          </a:p>
        </p:txBody>
      </p:sp>
      <p:pic>
        <p:nvPicPr>
          <p:cNvPr id="15" name="Image 2">
            <a:extLst>
              <a:ext uri="{FF2B5EF4-FFF2-40B4-BE49-F238E27FC236}">
                <a16:creationId xmlns:a16="http://schemas.microsoft.com/office/drawing/2014/main" id="{54280D0C-D88E-434A-AC66-232FD0F31EBF}"/>
              </a:ext>
            </a:extLst>
          </p:cNvPr>
          <p:cNvPicPr>
            <a:picLocks noChangeAspect="1"/>
          </p:cNvPicPr>
          <p:nvPr/>
        </p:nvPicPr>
        <p:blipFill rotWithShape="1">
          <a:blip r:embed="rId3"/>
          <a:srcRect l="41337" t="22001" r="19060" b="14656"/>
          <a:stretch/>
        </p:blipFill>
        <p:spPr>
          <a:xfrm>
            <a:off x="9228" y="783754"/>
            <a:ext cx="5981444" cy="5381550"/>
          </a:xfrm>
          <a:prstGeom prst="rect">
            <a:avLst/>
          </a:prstGeom>
        </p:spPr>
      </p:pic>
    </p:spTree>
    <p:extLst>
      <p:ext uri="{BB962C8B-B14F-4D97-AF65-F5344CB8AC3E}">
        <p14:creationId xmlns:p14="http://schemas.microsoft.com/office/powerpoint/2010/main" val="394556517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4"/>
          </p:nvPr>
        </p:nvSpPr>
        <p:spPr>
          <a:xfrm>
            <a:off x="11354103" y="6498149"/>
            <a:ext cx="668565" cy="250696"/>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7918391-D411-FE40-AAD7-861AE5233E0E}" type="slidenum">
              <a:rPr kumimoji="0" lang="en-US" sz="1600" b="0" i="0" u="none" strike="noStrike" kern="1200" cap="none" spc="0" normalizeH="0" baseline="0" noProof="0">
                <a:ln>
                  <a:noFill/>
                </a:ln>
                <a:solidFill>
                  <a:srgbClr val="0033A0">
                    <a:tint val="75000"/>
                  </a:srgbClr>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13</a:t>
            </a:fld>
            <a:endParaRPr kumimoji="0" lang="en-US" sz="1600" b="0" i="0" u="none" strike="noStrike" kern="1200" cap="none" spc="0" normalizeH="0" baseline="0" noProof="0" dirty="0">
              <a:ln>
                <a:noFill/>
              </a:ln>
              <a:solidFill>
                <a:srgbClr val="0033A0">
                  <a:tint val="75000"/>
                </a:srgbClr>
              </a:solidFill>
              <a:effectLst/>
              <a:uLnTx/>
              <a:uFillTx/>
              <a:latin typeface="Arial"/>
              <a:ea typeface="+mn-ea"/>
              <a:cs typeface="+mn-cs"/>
            </a:endParaRPr>
          </a:p>
        </p:txBody>
      </p:sp>
      <p:sp>
        <p:nvSpPr>
          <p:cNvPr id="7" name="Title 1">
            <a:extLst>
              <a:ext uri="{FF2B5EF4-FFF2-40B4-BE49-F238E27FC236}">
                <a16:creationId xmlns:a16="http://schemas.microsoft.com/office/drawing/2014/main" id="{9CFBAF3F-7987-4295-9C42-BCE22C0965B1}"/>
              </a:ext>
            </a:extLst>
          </p:cNvPr>
          <p:cNvSpPr txBox="1">
            <a:spLocks/>
          </p:cNvSpPr>
          <p:nvPr/>
        </p:nvSpPr>
        <p:spPr>
          <a:xfrm>
            <a:off x="1" y="-27384"/>
            <a:ext cx="12191999" cy="1008112"/>
          </a:xfrm>
          <a:prstGeom prst="rect">
            <a:avLst/>
          </a:prstGeom>
          <a:solidFill>
            <a:srgbClr val="0C377B"/>
          </a:solidFill>
        </p:spPr>
        <p:txBody>
          <a:bodyPr tIns="0" bIns="0" anchor="ctr" anchorCtr="0">
            <a:noAutofit/>
          </a:bodyPr>
          <a:lstStyle>
            <a:defPPr>
              <a:defRPr lang="en-US"/>
            </a:defPPr>
            <a:lvl1pPr algn="ctr">
              <a:spcBef>
                <a:spcPct val="0"/>
              </a:spcBef>
              <a:buNone/>
              <a:defRPr sz="3600" b="1">
                <a:solidFill>
                  <a:srgbClr val="FFFF00"/>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3600" b="1" i="0" u="none" strike="noStrike" kern="0" cap="none" spc="0" normalizeH="0" baseline="0" noProof="0" dirty="0">
                <a:ln>
                  <a:noFill/>
                </a:ln>
                <a:solidFill>
                  <a:srgbClr val="FFFF00"/>
                </a:solidFill>
                <a:effectLst/>
                <a:uLnTx/>
                <a:uFillTx/>
                <a:latin typeface="Arial"/>
                <a:ea typeface="+mj-ea"/>
                <a:cs typeface="+mj-cs"/>
              </a:rPr>
              <a:t>             Geodesy Surface Reference Network</a:t>
            </a:r>
            <a:endParaRPr kumimoji="0" lang="en-GB" sz="3600" b="1" i="0" u="none" strike="noStrike" kern="0" cap="none" spc="0" normalizeH="0" baseline="0" noProof="0" dirty="0">
              <a:ln>
                <a:noFill/>
              </a:ln>
              <a:solidFill>
                <a:srgbClr val="FFFF00"/>
              </a:solidFill>
              <a:effectLst/>
              <a:uLnTx/>
              <a:uFillTx/>
              <a:latin typeface="Arial"/>
              <a:ea typeface="+mj-ea"/>
              <a:cs typeface="+mj-cs"/>
            </a:endParaRPr>
          </a:p>
        </p:txBody>
      </p:sp>
      <p:pic>
        <p:nvPicPr>
          <p:cNvPr id="9" name="Picture 8" descr="A picture containing text&#10;&#10;Description automatically generated">
            <a:extLst>
              <a:ext uri="{FF2B5EF4-FFF2-40B4-BE49-F238E27FC236}">
                <a16:creationId xmlns:a16="http://schemas.microsoft.com/office/drawing/2014/main" id="{684E6667-4FE8-49BC-9CCB-069306F2CD0C}"/>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85426" y="108664"/>
            <a:ext cx="2046444" cy="724532"/>
          </a:xfrm>
          <a:prstGeom prst="rect">
            <a:avLst/>
          </a:prstGeom>
        </p:spPr>
      </p:pic>
      <p:sp>
        <p:nvSpPr>
          <p:cNvPr id="14" name="Content Placeholder 2">
            <a:extLst>
              <a:ext uri="{FF2B5EF4-FFF2-40B4-BE49-F238E27FC236}">
                <a16:creationId xmlns:a16="http://schemas.microsoft.com/office/drawing/2014/main" id="{33D504CF-45BA-7E40-B5C5-F50345F36718}"/>
              </a:ext>
            </a:extLst>
          </p:cNvPr>
          <p:cNvSpPr>
            <a:spLocks noGrp="1"/>
          </p:cNvSpPr>
          <p:nvPr>
            <p:ph idx="1"/>
          </p:nvPr>
        </p:nvSpPr>
        <p:spPr>
          <a:xfrm>
            <a:off x="127000" y="1099344"/>
            <a:ext cx="6845300" cy="2101056"/>
          </a:xfrm>
        </p:spPr>
        <p:txBody>
          <a:bodyPr>
            <a:noAutofit/>
          </a:bodyPr>
          <a:lstStyle/>
          <a:p>
            <a:pPr>
              <a:spcBef>
                <a:spcPts val="600"/>
              </a:spcBef>
            </a:pPr>
            <a:r>
              <a:rPr lang="en-GB" sz="2000" dirty="0">
                <a:solidFill>
                  <a:schemeClr val="accent1"/>
                </a:solidFill>
              </a:rPr>
              <a:t>Surface geodetic network needs to be spatially extended</a:t>
            </a:r>
          </a:p>
          <a:p>
            <a:pPr marL="371475" indent="-371475">
              <a:spcBef>
                <a:spcPts val="600"/>
              </a:spcBef>
              <a:buFont typeface="Arial" panose="020B0604020202020204" pitchFamily="34" charset="0"/>
              <a:buChar char="•"/>
            </a:pPr>
            <a:r>
              <a:rPr lang="en-GB" sz="1750" b="0" dirty="0">
                <a:solidFill>
                  <a:schemeClr val="accent1"/>
                </a:solidFill>
              </a:rPr>
              <a:t>Realization of a coordinate reference frame (CTRF) for georeferencing of site investigation data and as basis for all geospatial works using global navigation satellite system (GNSS) and surveying instruments</a:t>
            </a:r>
          </a:p>
          <a:p>
            <a:pPr marL="371475" indent="-371475">
              <a:spcBef>
                <a:spcPts val="600"/>
              </a:spcBef>
              <a:buFont typeface="Arial" panose="020B0604020202020204" pitchFamily="34" charset="0"/>
              <a:buChar char="•"/>
            </a:pPr>
            <a:r>
              <a:rPr lang="en-GB" sz="1750" b="0" dirty="0">
                <a:solidFill>
                  <a:schemeClr val="accent1"/>
                </a:solidFill>
              </a:rPr>
              <a:t>GNSS-based monitoring of the </a:t>
            </a:r>
            <a:r>
              <a:rPr lang="en-GB" sz="1750" b="0" dirty="0" err="1">
                <a:solidFill>
                  <a:schemeClr val="accent1"/>
                </a:solidFill>
              </a:rPr>
              <a:t>geokinematic</a:t>
            </a:r>
            <a:r>
              <a:rPr lang="en-GB" sz="1750" b="0" dirty="0">
                <a:solidFill>
                  <a:schemeClr val="accent1"/>
                </a:solidFill>
              </a:rPr>
              <a:t> surface deformations (assure stable main geodetic points, quantify differential displacements which may affect later alignment)</a:t>
            </a:r>
            <a:endParaRPr lang="en-GB" sz="1750" dirty="0">
              <a:solidFill>
                <a:schemeClr val="accent1"/>
              </a:solidFill>
            </a:endParaRPr>
          </a:p>
        </p:txBody>
      </p:sp>
      <p:sp>
        <p:nvSpPr>
          <p:cNvPr id="15" name="Textfeld 14">
            <a:extLst>
              <a:ext uri="{FF2B5EF4-FFF2-40B4-BE49-F238E27FC236}">
                <a16:creationId xmlns:a16="http://schemas.microsoft.com/office/drawing/2014/main" id="{8C2E945E-C641-B04D-8D5A-4F63B7453318}"/>
              </a:ext>
            </a:extLst>
          </p:cNvPr>
          <p:cNvSpPr txBox="1"/>
          <p:nvPr/>
        </p:nvSpPr>
        <p:spPr>
          <a:xfrm>
            <a:off x="7239000" y="4648200"/>
            <a:ext cx="4783668" cy="1846659"/>
          </a:xfrm>
          <a:prstGeom prst="rect">
            <a:avLst/>
          </a:prstGeom>
          <a:noFill/>
        </p:spPr>
        <p:txBody>
          <a:bodyPr wrap="square" lIns="0" tIns="0" rIns="0" bIns="0" rtlCol="0">
            <a:spAutoFit/>
          </a:bodyPr>
          <a:lstStyle/>
          <a:p>
            <a:pPr marL="0" marR="0" lvl="0" indent="0" algn="r" defTabSz="914303" rtl="0" eaLnBrk="1" fontAlgn="auto" latinLnBrk="0" hangingPunct="1">
              <a:lnSpc>
                <a:spcPct val="100000"/>
              </a:lnSpc>
              <a:spcBef>
                <a:spcPts val="0"/>
              </a:spcBef>
              <a:spcAft>
                <a:spcPts val="0"/>
              </a:spcAft>
              <a:buClrTx/>
              <a:buSzTx/>
              <a:buFontTx/>
              <a:buNone/>
              <a:tabLst/>
              <a:defRPr/>
            </a:pPr>
            <a:r>
              <a:rPr kumimoji="0" lang="en-US" sz="1500" b="0" i="0" u="none" strike="noStrike" kern="1200" cap="none" spc="0" normalizeH="0" baseline="0" noProof="0" dirty="0">
                <a:ln>
                  <a:noFill/>
                </a:ln>
                <a:solidFill>
                  <a:srgbClr val="0033A0"/>
                </a:solidFill>
                <a:effectLst/>
                <a:uLnTx/>
                <a:uFillTx/>
                <a:latin typeface="Arial"/>
                <a:ea typeface="+mn-ea"/>
                <a:cs typeface="+mn-cs"/>
              </a:rPr>
              <a:t>CTRF uses existing surface points and </a:t>
            </a:r>
          </a:p>
          <a:p>
            <a:pPr marL="0" marR="0" lvl="0" indent="0" algn="r" defTabSz="914303" rtl="0" eaLnBrk="1" fontAlgn="auto" latinLnBrk="0" hangingPunct="1">
              <a:lnSpc>
                <a:spcPct val="100000"/>
              </a:lnSpc>
              <a:spcBef>
                <a:spcPts val="0"/>
              </a:spcBef>
              <a:spcAft>
                <a:spcPts val="0"/>
              </a:spcAft>
              <a:buClrTx/>
              <a:buSzTx/>
              <a:buFontTx/>
              <a:buNone/>
              <a:tabLst/>
              <a:defRPr/>
            </a:pPr>
            <a:r>
              <a:rPr kumimoji="0" lang="en-US" sz="1500" b="0" i="0" u="none" strike="noStrike" kern="1200" cap="none" spc="0" normalizeH="0" baseline="0" noProof="0" dirty="0">
                <a:ln>
                  <a:noFill/>
                </a:ln>
                <a:solidFill>
                  <a:srgbClr val="0033A0"/>
                </a:solidFill>
                <a:effectLst/>
                <a:uLnTx/>
                <a:uFillTx/>
                <a:latin typeface="Arial"/>
                <a:ea typeface="+mn-ea"/>
                <a:cs typeface="+mn-cs"/>
              </a:rPr>
              <a:t>8 pillars in vicinity of access shafts, 1 point near centroid</a:t>
            </a:r>
          </a:p>
          <a:p>
            <a:pPr marL="0" marR="0" lvl="0" indent="0" algn="r" defTabSz="914303" rtl="0" eaLnBrk="1" fontAlgn="auto" latinLnBrk="0" hangingPunct="1">
              <a:lnSpc>
                <a:spcPct val="100000"/>
              </a:lnSpc>
              <a:spcBef>
                <a:spcPts val="0"/>
              </a:spcBef>
              <a:spcAft>
                <a:spcPts val="0"/>
              </a:spcAft>
              <a:buClrTx/>
              <a:buSzTx/>
              <a:buFontTx/>
              <a:buNone/>
              <a:tabLst/>
              <a:defRPr/>
            </a:pPr>
            <a:endParaRPr kumimoji="0" lang="en-US" sz="1500" b="0" i="0" u="none" strike="noStrike" kern="1200" cap="none" spc="0" normalizeH="0" baseline="0" noProof="0" dirty="0">
              <a:ln>
                <a:noFill/>
              </a:ln>
              <a:solidFill>
                <a:srgbClr val="0033A0"/>
              </a:solidFill>
              <a:effectLst/>
              <a:uLnTx/>
              <a:uFillTx/>
              <a:latin typeface="Arial"/>
              <a:ea typeface="+mn-ea"/>
              <a:cs typeface="+mn-cs"/>
            </a:endParaRPr>
          </a:p>
          <a:p>
            <a:pPr marL="0" marR="0" lvl="0" indent="0" algn="r" defTabSz="914303" rtl="0" eaLnBrk="1" fontAlgn="auto" latinLnBrk="0" hangingPunct="1">
              <a:lnSpc>
                <a:spcPct val="100000"/>
              </a:lnSpc>
              <a:spcBef>
                <a:spcPts val="0"/>
              </a:spcBef>
              <a:spcAft>
                <a:spcPts val="0"/>
              </a:spcAft>
              <a:buClrTx/>
              <a:buSzTx/>
              <a:buFontTx/>
              <a:buNone/>
              <a:tabLst/>
              <a:defRPr/>
            </a:pPr>
            <a:r>
              <a:rPr kumimoji="0" lang="en-US" sz="1500" b="0" i="0" u="none" strike="noStrike" kern="1200" cap="none" spc="0" normalizeH="0" baseline="0" noProof="0" dirty="0">
                <a:ln>
                  <a:noFill/>
                </a:ln>
                <a:solidFill>
                  <a:srgbClr val="0033A0"/>
                </a:solidFill>
                <a:effectLst/>
                <a:uLnTx/>
                <a:uFillTx/>
                <a:latin typeface="Arial"/>
                <a:ea typeface="+mn-ea"/>
                <a:cs typeface="+mn-cs"/>
              </a:rPr>
              <a:t>Geomonitoring requires early on</a:t>
            </a:r>
          </a:p>
          <a:p>
            <a:pPr marL="0" marR="0" lvl="0" indent="0" algn="r" defTabSz="914303" rtl="0" eaLnBrk="1" fontAlgn="auto" latinLnBrk="0" hangingPunct="1">
              <a:lnSpc>
                <a:spcPct val="100000"/>
              </a:lnSpc>
              <a:spcBef>
                <a:spcPts val="0"/>
              </a:spcBef>
              <a:spcAft>
                <a:spcPts val="0"/>
              </a:spcAft>
              <a:buClrTx/>
              <a:buSzTx/>
              <a:buFontTx/>
              <a:buNone/>
              <a:tabLst/>
              <a:defRPr/>
            </a:pPr>
            <a:r>
              <a:rPr kumimoji="0" lang="en-US" sz="1500" b="0" i="0" u="none" strike="noStrike" kern="1200" cap="none" spc="0" normalizeH="0" baseline="0" noProof="0" dirty="0">
                <a:ln>
                  <a:noFill/>
                </a:ln>
                <a:solidFill>
                  <a:srgbClr val="0033A0"/>
                </a:solidFill>
                <a:effectLst/>
                <a:uLnTx/>
                <a:uFillTx/>
                <a:latin typeface="Arial"/>
                <a:ea typeface="+mn-ea"/>
                <a:cs typeface="+mn-cs"/>
              </a:rPr>
              <a:t>11 network points near faults and tunnel</a:t>
            </a:r>
          </a:p>
          <a:p>
            <a:pPr marL="0" marR="0" lvl="0" indent="0" algn="r" defTabSz="914303" rtl="0" eaLnBrk="1" fontAlgn="auto" latinLnBrk="0" hangingPunct="1">
              <a:lnSpc>
                <a:spcPct val="100000"/>
              </a:lnSpc>
              <a:spcBef>
                <a:spcPts val="0"/>
              </a:spcBef>
              <a:spcAft>
                <a:spcPts val="0"/>
              </a:spcAft>
              <a:buClrTx/>
              <a:buSzTx/>
              <a:buFontTx/>
              <a:buNone/>
              <a:tabLst/>
              <a:defRPr/>
            </a:pPr>
            <a:endParaRPr kumimoji="0" lang="en-US" sz="1500" b="0" i="0" u="none" strike="noStrike" kern="1200" cap="none" spc="0" normalizeH="0" baseline="0" noProof="0" dirty="0">
              <a:ln>
                <a:noFill/>
              </a:ln>
              <a:solidFill>
                <a:srgbClr val="0033A0"/>
              </a:solidFill>
              <a:effectLst/>
              <a:uLnTx/>
              <a:uFillTx/>
              <a:latin typeface="Arial"/>
              <a:ea typeface="+mn-ea"/>
              <a:cs typeface="+mn-cs"/>
            </a:endParaRPr>
          </a:p>
          <a:p>
            <a:pPr marL="0" marR="0" lvl="0" indent="0" algn="r" defTabSz="914303" rtl="0" eaLnBrk="1" fontAlgn="auto" latinLnBrk="0" hangingPunct="1">
              <a:lnSpc>
                <a:spcPct val="100000"/>
              </a:lnSpc>
              <a:spcBef>
                <a:spcPts val="0"/>
              </a:spcBef>
              <a:spcAft>
                <a:spcPts val="0"/>
              </a:spcAft>
              <a:buClrTx/>
              <a:buSzTx/>
              <a:buFontTx/>
              <a:buNone/>
              <a:tabLst/>
              <a:defRPr/>
            </a:pPr>
            <a:r>
              <a:rPr kumimoji="0" lang="en-US" sz="1500" b="0" i="0" u="none" strike="noStrike" kern="1200" cap="none" spc="0" normalizeH="0" baseline="0" noProof="0" dirty="0">
                <a:ln>
                  <a:noFill/>
                </a:ln>
                <a:solidFill>
                  <a:srgbClr val="0033A0"/>
                </a:solidFill>
                <a:effectLst/>
                <a:uLnTx/>
                <a:uFillTx/>
                <a:latin typeface="Arial"/>
                <a:ea typeface="+mn-ea"/>
                <a:cs typeface="+mn-cs"/>
              </a:rPr>
              <a:t>CHART collaboration with ETH </a:t>
            </a:r>
            <a:r>
              <a:rPr kumimoji="0" lang="en-US" sz="1500" b="0" i="0" u="none" strike="noStrike" kern="1200" cap="none" spc="0" normalizeH="0" baseline="0" noProof="0" dirty="0" err="1">
                <a:ln>
                  <a:noFill/>
                </a:ln>
                <a:solidFill>
                  <a:srgbClr val="0033A0"/>
                </a:solidFill>
                <a:effectLst/>
                <a:uLnTx/>
                <a:uFillTx/>
                <a:latin typeface="Arial"/>
                <a:ea typeface="+mn-ea"/>
                <a:cs typeface="+mn-cs"/>
              </a:rPr>
              <a:t>Zuerich</a:t>
            </a:r>
            <a:endParaRPr kumimoji="0" lang="en-US" sz="1500" b="0" i="0" u="none" strike="noStrike" kern="1200" cap="none" spc="0" normalizeH="0" baseline="0" noProof="0" dirty="0">
              <a:ln>
                <a:noFill/>
              </a:ln>
              <a:solidFill>
                <a:srgbClr val="0033A0"/>
              </a:solidFill>
              <a:effectLst/>
              <a:uLnTx/>
              <a:uFillTx/>
              <a:latin typeface="Arial"/>
              <a:ea typeface="+mn-ea"/>
              <a:cs typeface="+mn-cs"/>
            </a:endParaRPr>
          </a:p>
          <a:p>
            <a:pPr marL="0" marR="0" lvl="0" indent="0" algn="r" defTabSz="914303" rtl="0" eaLnBrk="1" fontAlgn="auto" latinLnBrk="0" hangingPunct="1">
              <a:lnSpc>
                <a:spcPct val="100000"/>
              </a:lnSpc>
              <a:spcBef>
                <a:spcPts val="0"/>
              </a:spcBef>
              <a:spcAft>
                <a:spcPts val="0"/>
              </a:spcAft>
              <a:buClrTx/>
              <a:buSzTx/>
              <a:buFontTx/>
              <a:buNone/>
              <a:tabLst/>
              <a:defRPr/>
            </a:pPr>
            <a:endParaRPr kumimoji="0" lang="en-US" sz="1500" b="0" i="0" u="none" strike="noStrike" kern="1200" cap="none" spc="0" normalizeH="0" baseline="0" noProof="0" dirty="0">
              <a:ln>
                <a:noFill/>
              </a:ln>
              <a:solidFill>
                <a:srgbClr val="0033A0"/>
              </a:solidFill>
              <a:effectLst/>
              <a:uLnTx/>
              <a:uFillTx/>
              <a:latin typeface="Arial"/>
              <a:ea typeface="+mn-ea"/>
              <a:cs typeface="+mn-cs"/>
            </a:endParaRPr>
          </a:p>
        </p:txBody>
      </p:sp>
      <p:sp>
        <p:nvSpPr>
          <p:cNvPr id="16" name="Textfeld 15">
            <a:extLst>
              <a:ext uri="{FF2B5EF4-FFF2-40B4-BE49-F238E27FC236}">
                <a16:creationId xmlns:a16="http://schemas.microsoft.com/office/drawing/2014/main" id="{FDB1CBFE-31A7-FC48-B776-C75B13402EAC}"/>
              </a:ext>
            </a:extLst>
          </p:cNvPr>
          <p:cNvSpPr txBox="1"/>
          <p:nvPr/>
        </p:nvSpPr>
        <p:spPr>
          <a:xfrm>
            <a:off x="1551680" y="3505200"/>
            <a:ext cx="1731244" cy="461665"/>
          </a:xfrm>
          <a:prstGeom prst="rect">
            <a:avLst/>
          </a:prstGeom>
          <a:noFill/>
        </p:spPr>
        <p:txBody>
          <a:bodyPr wrap="none" lIns="0" tIns="0" rIns="0" bIns="0" rtlCol="0">
            <a:spAutoFit/>
          </a:bodyPr>
          <a:lstStyle/>
          <a:p>
            <a:pPr marL="0" marR="0" lvl="0" indent="0" algn="ctr" defTabSz="914303" rtl="0" eaLnBrk="1" fontAlgn="auto" latinLnBrk="0" hangingPunct="1">
              <a:lnSpc>
                <a:spcPct val="100000"/>
              </a:lnSpc>
              <a:spcBef>
                <a:spcPts val="0"/>
              </a:spcBef>
              <a:spcAft>
                <a:spcPts val="0"/>
              </a:spcAft>
              <a:buClrTx/>
              <a:buSzTx/>
              <a:buFontTx/>
              <a:buNone/>
              <a:tabLst/>
              <a:defRPr/>
            </a:pPr>
            <a:r>
              <a:rPr kumimoji="0" lang="en-US" sz="1000" b="1" i="0" u="none" strike="noStrike" kern="1200" cap="none" spc="0" normalizeH="0" baseline="0" noProof="0" dirty="0">
                <a:ln>
                  <a:noFill/>
                </a:ln>
                <a:solidFill>
                  <a:srgbClr val="0033A0"/>
                </a:solidFill>
                <a:effectLst/>
                <a:uLnTx/>
                <a:uFillTx/>
                <a:latin typeface="Arial"/>
                <a:ea typeface="+mn-ea"/>
                <a:cs typeface="+mn-cs"/>
              </a:rPr>
              <a:t>EUREF surface velocity field</a:t>
            </a:r>
            <a:br>
              <a:rPr kumimoji="0" lang="en-US" sz="1000" b="0" i="0" u="none" strike="noStrike" kern="1200" cap="none" spc="0" normalizeH="0" baseline="0" noProof="0" dirty="0">
                <a:ln>
                  <a:noFill/>
                </a:ln>
                <a:solidFill>
                  <a:srgbClr val="0033A0"/>
                </a:solidFill>
                <a:effectLst/>
                <a:uLnTx/>
                <a:uFillTx/>
                <a:latin typeface="Arial"/>
                <a:ea typeface="+mn-ea"/>
                <a:cs typeface="+mn-cs"/>
              </a:rPr>
            </a:br>
            <a:r>
              <a:rPr kumimoji="0" lang="en-US" sz="1000" b="0" i="0" u="none" strike="noStrike" kern="1200" cap="none" spc="0" normalizeH="0" baseline="0" noProof="0" dirty="0">
                <a:ln>
                  <a:noFill/>
                </a:ln>
                <a:solidFill>
                  <a:srgbClr val="0033A0"/>
                </a:solidFill>
                <a:effectLst/>
                <a:uLnTx/>
                <a:uFillTx/>
                <a:latin typeface="Arial"/>
                <a:ea typeface="+mn-ea"/>
                <a:cs typeface="+mn-cs"/>
              </a:rPr>
              <a:t>(differential displacements)</a:t>
            </a:r>
          </a:p>
          <a:p>
            <a:pPr marL="0" marR="0" lvl="0" indent="0" algn="r" defTabSz="914303" rtl="0" eaLnBrk="1" fontAlgn="auto" latinLnBrk="0" hangingPunct="1">
              <a:lnSpc>
                <a:spcPct val="100000"/>
              </a:lnSpc>
              <a:spcBef>
                <a:spcPts val="0"/>
              </a:spcBef>
              <a:spcAft>
                <a:spcPts val="0"/>
              </a:spcAft>
              <a:buClrTx/>
              <a:buSzTx/>
              <a:buFontTx/>
              <a:buNone/>
              <a:tabLst/>
              <a:defRPr/>
            </a:pPr>
            <a:endParaRPr kumimoji="0" lang="en-US" sz="1000" b="0" i="0" u="none" strike="noStrike" kern="1200" cap="none" spc="0" normalizeH="0" baseline="0" noProof="0" dirty="0">
              <a:ln>
                <a:noFill/>
              </a:ln>
              <a:solidFill>
                <a:srgbClr val="0033A0"/>
              </a:solidFill>
              <a:effectLst/>
              <a:uLnTx/>
              <a:uFillTx/>
              <a:latin typeface="Arial"/>
              <a:ea typeface="+mn-ea"/>
              <a:cs typeface="+mn-cs"/>
            </a:endParaRPr>
          </a:p>
        </p:txBody>
      </p:sp>
      <p:sp>
        <p:nvSpPr>
          <p:cNvPr id="17" name="Textfeld 16">
            <a:extLst>
              <a:ext uri="{FF2B5EF4-FFF2-40B4-BE49-F238E27FC236}">
                <a16:creationId xmlns:a16="http://schemas.microsoft.com/office/drawing/2014/main" id="{BA2CCCAA-1269-5541-A117-9E162BED84E8}"/>
              </a:ext>
            </a:extLst>
          </p:cNvPr>
          <p:cNvSpPr txBox="1"/>
          <p:nvPr/>
        </p:nvSpPr>
        <p:spPr>
          <a:xfrm>
            <a:off x="4192609" y="3505200"/>
            <a:ext cx="2396490" cy="461665"/>
          </a:xfrm>
          <a:prstGeom prst="rect">
            <a:avLst/>
          </a:prstGeom>
          <a:noFill/>
        </p:spPr>
        <p:txBody>
          <a:bodyPr wrap="none" lIns="0" tIns="0" rIns="0" bIns="0" rtlCol="0">
            <a:spAutoFit/>
          </a:bodyPr>
          <a:lstStyle/>
          <a:p>
            <a:pPr marL="0" marR="0" lvl="0" indent="0" algn="ctr" defTabSz="914303" rtl="0" eaLnBrk="1" fontAlgn="auto" latinLnBrk="0" hangingPunct="1">
              <a:lnSpc>
                <a:spcPct val="100000"/>
              </a:lnSpc>
              <a:spcBef>
                <a:spcPts val="0"/>
              </a:spcBef>
              <a:spcAft>
                <a:spcPts val="0"/>
              </a:spcAft>
              <a:buClrTx/>
              <a:buSzTx/>
              <a:buFontTx/>
              <a:buNone/>
              <a:tabLst/>
              <a:defRPr/>
            </a:pPr>
            <a:r>
              <a:rPr kumimoji="0" lang="en-US" sz="1000" b="1" i="0" u="none" strike="noStrike" kern="1200" cap="none" spc="0" normalizeH="0" baseline="0" noProof="0" dirty="0">
                <a:ln>
                  <a:noFill/>
                </a:ln>
                <a:solidFill>
                  <a:srgbClr val="0033A0"/>
                </a:solidFill>
                <a:effectLst/>
                <a:uLnTx/>
                <a:uFillTx/>
                <a:latin typeface="Arial"/>
                <a:ea typeface="+mn-ea"/>
                <a:cs typeface="+mn-cs"/>
              </a:rPr>
              <a:t>Faults</a:t>
            </a:r>
            <a:br>
              <a:rPr kumimoji="0" lang="en-US" sz="1000" b="1" i="0" u="none" strike="noStrike" kern="1200" cap="none" spc="0" normalizeH="0" baseline="0" noProof="0" dirty="0">
                <a:ln>
                  <a:noFill/>
                </a:ln>
                <a:solidFill>
                  <a:srgbClr val="0033A0"/>
                </a:solidFill>
                <a:effectLst/>
                <a:uLnTx/>
                <a:uFillTx/>
                <a:latin typeface="Arial"/>
                <a:ea typeface="+mn-ea"/>
                <a:cs typeface="+mn-cs"/>
              </a:rPr>
            </a:br>
            <a:r>
              <a:rPr kumimoji="0" lang="en-US" sz="1000" b="0" i="0" u="none" strike="noStrike" kern="1200" cap="none" spc="0" normalizeH="0" baseline="0" noProof="0" dirty="0">
                <a:ln>
                  <a:noFill/>
                </a:ln>
                <a:solidFill>
                  <a:srgbClr val="0033A0"/>
                </a:solidFill>
                <a:effectLst/>
                <a:uLnTx/>
                <a:uFillTx/>
                <a:latin typeface="Arial"/>
                <a:ea typeface="+mn-ea"/>
                <a:cs typeface="+mn-cs"/>
              </a:rPr>
              <a:t>(potential discontinuities of displacements)</a:t>
            </a:r>
          </a:p>
          <a:p>
            <a:pPr marL="0" marR="0" lvl="0" indent="0" algn="r" defTabSz="914303" rtl="0" eaLnBrk="1" fontAlgn="auto" latinLnBrk="0" hangingPunct="1">
              <a:lnSpc>
                <a:spcPct val="100000"/>
              </a:lnSpc>
              <a:spcBef>
                <a:spcPts val="0"/>
              </a:spcBef>
              <a:spcAft>
                <a:spcPts val="0"/>
              </a:spcAft>
              <a:buClrTx/>
              <a:buSzTx/>
              <a:buFontTx/>
              <a:buNone/>
              <a:tabLst/>
              <a:defRPr/>
            </a:pPr>
            <a:endParaRPr kumimoji="0" lang="en-US" sz="1000" b="0" i="0" u="none" strike="noStrike" kern="1200" cap="none" spc="0" normalizeH="0" baseline="0" noProof="0" dirty="0">
              <a:ln>
                <a:noFill/>
              </a:ln>
              <a:solidFill>
                <a:srgbClr val="0033A0"/>
              </a:solidFill>
              <a:effectLst/>
              <a:uLnTx/>
              <a:uFillTx/>
              <a:latin typeface="Arial"/>
              <a:ea typeface="+mn-ea"/>
              <a:cs typeface="+mn-cs"/>
            </a:endParaRPr>
          </a:p>
        </p:txBody>
      </p:sp>
      <p:pic>
        <p:nvPicPr>
          <p:cNvPr id="19" name="Grafik 18" descr="Ein Bild, das Karte enthält.&#10;&#10;Automatisch generierte Beschreibung">
            <a:extLst>
              <a:ext uri="{FF2B5EF4-FFF2-40B4-BE49-F238E27FC236}">
                <a16:creationId xmlns:a16="http://schemas.microsoft.com/office/drawing/2014/main" id="{446A044E-6AC5-624E-8907-4E4D42C90F1C}"/>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932493" y="914400"/>
            <a:ext cx="5346700" cy="3778250"/>
          </a:xfrm>
          <a:prstGeom prst="rect">
            <a:avLst/>
          </a:prstGeom>
        </p:spPr>
      </p:pic>
      <p:pic>
        <p:nvPicPr>
          <p:cNvPr id="22" name="Grafik 21" descr="Ein Bild, das Text, Elektronik, Anzeige, verschieden enthält.&#10;&#10;Automatisch generierte Beschreibung">
            <a:extLst>
              <a:ext uri="{FF2B5EF4-FFF2-40B4-BE49-F238E27FC236}">
                <a16:creationId xmlns:a16="http://schemas.microsoft.com/office/drawing/2014/main" id="{30B3FB33-4BFB-1D4B-AD38-F10215D4B99E}"/>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33400" y="3921125"/>
            <a:ext cx="6134100" cy="2292350"/>
          </a:xfrm>
          <a:prstGeom prst="rect">
            <a:avLst/>
          </a:prstGeom>
        </p:spPr>
      </p:pic>
    </p:spTree>
    <p:extLst>
      <p:ext uri="{BB962C8B-B14F-4D97-AF65-F5344CB8AC3E}">
        <p14:creationId xmlns:p14="http://schemas.microsoft.com/office/powerpoint/2010/main" val="53731019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4"/>
          </p:nvPr>
        </p:nvSpPr>
        <p:spPr>
          <a:xfrm>
            <a:off x="11354103" y="6498149"/>
            <a:ext cx="668565" cy="250696"/>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7918391-D411-FE40-AAD7-861AE5233E0E}" type="slidenum">
              <a:rPr kumimoji="0" lang="en-US" sz="1600" b="0" i="0" u="none" strike="noStrike" kern="1200" cap="none" spc="0" normalizeH="0" baseline="0" noProof="0">
                <a:ln>
                  <a:noFill/>
                </a:ln>
                <a:solidFill>
                  <a:srgbClr val="0033A0">
                    <a:tint val="75000"/>
                  </a:srgbClr>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14</a:t>
            </a:fld>
            <a:endParaRPr kumimoji="0" lang="en-US" sz="1600" b="0" i="0" u="none" strike="noStrike" kern="1200" cap="none" spc="0" normalizeH="0" baseline="0" noProof="0" dirty="0">
              <a:ln>
                <a:noFill/>
              </a:ln>
              <a:solidFill>
                <a:srgbClr val="0033A0">
                  <a:tint val="75000"/>
                </a:srgbClr>
              </a:solidFill>
              <a:effectLst/>
              <a:uLnTx/>
              <a:uFillTx/>
              <a:latin typeface="Arial"/>
              <a:ea typeface="+mn-ea"/>
              <a:cs typeface="+mn-cs"/>
            </a:endParaRPr>
          </a:p>
        </p:txBody>
      </p:sp>
      <p:sp>
        <p:nvSpPr>
          <p:cNvPr id="7" name="Title 1">
            <a:extLst>
              <a:ext uri="{FF2B5EF4-FFF2-40B4-BE49-F238E27FC236}">
                <a16:creationId xmlns:a16="http://schemas.microsoft.com/office/drawing/2014/main" id="{9CFBAF3F-7987-4295-9C42-BCE22C0965B1}"/>
              </a:ext>
            </a:extLst>
          </p:cNvPr>
          <p:cNvSpPr txBox="1">
            <a:spLocks/>
          </p:cNvSpPr>
          <p:nvPr/>
        </p:nvSpPr>
        <p:spPr>
          <a:xfrm>
            <a:off x="1" y="-27384"/>
            <a:ext cx="12191999" cy="1008112"/>
          </a:xfrm>
          <a:prstGeom prst="rect">
            <a:avLst/>
          </a:prstGeom>
          <a:solidFill>
            <a:srgbClr val="0C377B"/>
          </a:solidFill>
        </p:spPr>
        <p:txBody>
          <a:bodyPr tIns="0" bIns="0" anchor="ctr" anchorCtr="0">
            <a:noAutofit/>
          </a:bodyPr>
          <a:lstStyle>
            <a:defPPr>
              <a:defRPr lang="en-US"/>
            </a:defPPr>
            <a:lvl1pPr algn="ctr">
              <a:spcBef>
                <a:spcPct val="0"/>
              </a:spcBef>
              <a:buNone/>
              <a:defRPr sz="3600" b="1">
                <a:solidFill>
                  <a:srgbClr val="FFFF00"/>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3600" b="1" i="0" u="none" strike="noStrike" kern="0" cap="none" spc="0" normalizeH="0" baseline="0" noProof="0" dirty="0">
                <a:ln>
                  <a:noFill/>
                </a:ln>
                <a:solidFill>
                  <a:srgbClr val="FFFF00"/>
                </a:solidFill>
                <a:effectLst/>
                <a:uLnTx/>
                <a:uFillTx/>
                <a:latin typeface="Arial"/>
                <a:ea typeface="+mj-ea"/>
                <a:cs typeface="+mj-cs"/>
              </a:rPr>
              <a:t>             </a:t>
            </a:r>
            <a:r>
              <a:rPr lang="en-CH" dirty="0"/>
              <a:t>Host state activities needed in 2022/2023</a:t>
            </a:r>
            <a:endParaRPr kumimoji="0" lang="en-GB" sz="3600" b="1" i="0" u="none" strike="noStrike" kern="0" cap="none" spc="0" normalizeH="0" baseline="0" noProof="0" dirty="0">
              <a:ln>
                <a:noFill/>
              </a:ln>
              <a:solidFill>
                <a:srgbClr val="FFFF00"/>
              </a:solidFill>
              <a:effectLst/>
              <a:uLnTx/>
              <a:uFillTx/>
              <a:latin typeface="Arial"/>
              <a:ea typeface="+mj-ea"/>
              <a:cs typeface="+mj-cs"/>
            </a:endParaRPr>
          </a:p>
        </p:txBody>
      </p:sp>
      <p:pic>
        <p:nvPicPr>
          <p:cNvPr id="9" name="Picture 8" descr="A picture containing text&#10;&#10;Description automatically generated">
            <a:extLst>
              <a:ext uri="{FF2B5EF4-FFF2-40B4-BE49-F238E27FC236}">
                <a16:creationId xmlns:a16="http://schemas.microsoft.com/office/drawing/2014/main" id="{684E6667-4FE8-49BC-9CCB-069306F2CD0C}"/>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85426" y="108664"/>
            <a:ext cx="2046444" cy="724532"/>
          </a:xfrm>
          <a:prstGeom prst="rect">
            <a:avLst/>
          </a:prstGeom>
        </p:spPr>
      </p:pic>
      <p:sp>
        <p:nvSpPr>
          <p:cNvPr id="13" name="Text Placeholder 6">
            <a:extLst>
              <a:ext uri="{FF2B5EF4-FFF2-40B4-BE49-F238E27FC236}">
                <a16:creationId xmlns:a16="http://schemas.microsoft.com/office/drawing/2014/main" id="{15186C40-E002-4D2C-B03C-0760E6B03540}"/>
              </a:ext>
            </a:extLst>
          </p:cNvPr>
          <p:cNvSpPr txBox="1">
            <a:spLocks/>
          </p:cNvSpPr>
          <p:nvPr/>
        </p:nvSpPr>
        <p:spPr>
          <a:xfrm>
            <a:off x="418413" y="984834"/>
            <a:ext cx="5464069" cy="4346712"/>
          </a:xfrm>
          <a:prstGeom prst="rect">
            <a:avLst/>
          </a:prstGeom>
        </p:spPr>
        <p:txBody>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342900" indent="-342900">
              <a:lnSpc>
                <a:spcPct val="100000"/>
              </a:lnSpc>
              <a:buFont typeface="Arial" panose="020B0604020202020204" pitchFamily="34" charset="0"/>
              <a:buChar char="•"/>
            </a:pPr>
            <a:r>
              <a:rPr lang="en-CH" sz="2000" dirty="0">
                <a:solidFill>
                  <a:schemeClr val="tx1">
                    <a:lumMod val="75000"/>
                  </a:schemeClr>
                </a:solidFill>
              </a:rPr>
              <a:t>Feedback on</a:t>
            </a:r>
            <a:r>
              <a:rPr lang="en-CH" sz="2000" b="0" dirty="0">
                <a:solidFill>
                  <a:schemeClr val="tx1">
                    <a:lumMod val="75000"/>
                  </a:schemeClr>
                </a:solidFill>
              </a:rPr>
              <a:t> </a:t>
            </a:r>
            <a:r>
              <a:rPr lang="en-CH" sz="2000" b="0" i="1" dirty="0">
                <a:solidFill>
                  <a:schemeClr val="tx1">
                    <a:lumMod val="75000"/>
                  </a:schemeClr>
                </a:solidFill>
              </a:rPr>
              <a:t>in principle </a:t>
            </a:r>
            <a:r>
              <a:rPr lang="en-CH" sz="2000" dirty="0">
                <a:solidFill>
                  <a:schemeClr val="tx1">
                    <a:lumMod val="75000"/>
                  </a:schemeClr>
                </a:solidFill>
              </a:rPr>
              <a:t>feasibility by directly engaging with local and regional stakeholders </a:t>
            </a:r>
            <a:r>
              <a:rPr lang="en-CH" sz="2000" b="0" dirty="0">
                <a:solidFill>
                  <a:schemeClr val="tx1">
                    <a:lumMod val="75000"/>
                  </a:schemeClr>
                </a:solidFill>
              </a:rPr>
              <a:t>in France and in Switzerland that are affected by the placement scenario.</a:t>
            </a:r>
          </a:p>
          <a:p>
            <a:pPr marL="342900" indent="-342900">
              <a:lnSpc>
                <a:spcPct val="100000"/>
              </a:lnSpc>
              <a:buFont typeface="Arial" panose="020B0604020202020204" pitchFamily="34" charset="0"/>
              <a:buChar char="•"/>
            </a:pPr>
            <a:r>
              <a:rPr lang="en-CH" sz="2000" b="0" dirty="0">
                <a:solidFill>
                  <a:schemeClr val="tx1">
                    <a:lumMod val="75000"/>
                  </a:schemeClr>
                </a:solidFill>
              </a:rPr>
              <a:t>Launch of </a:t>
            </a:r>
            <a:r>
              <a:rPr lang="en-CH" sz="2000" dirty="0">
                <a:solidFill>
                  <a:schemeClr val="tx1">
                    <a:lumMod val="75000"/>
                  </a:schemeClr>
                </a:solidFill>
              </a:rPr>
              <a:t>common work with federal agencies in Switzerland and with national </a:t>
            </a:r>
            <a:r>
              <a:rPr lang="en-CH" sz="2000" dirty="0" err="1">
                <a:solidFill>
                  <a:schemeClr val="tx1">
                    <a:lumMod val="75000"/>
                  </a:schemeClr>
                </a:solidFill>
              </a:rPr>
              <a:t>serivces</a:t>
            </a:r>
            <a:r>
              <a:rPr lang="en-CH" sz="2000" dirty="0">
                <a:solidFill>
                  <a:schemeClr val="tx1">
                    <a:lumMod val="75000"/>
                  </a:schemeClr>
                </a:solidFill>
              </a:rPr>
              <a:t> in France on topics to be delt with at national level </a:t>
            </a:r>
            <a:r>
              <a:rPr lang="en-CH" sz="2000" b="0" dirty="0">
                <a:solidFill>
                  <a:schemeClr val="tx1">
                    <a:lumMod val="75000"/>
                  </a:schemeClr>
                </a:solidFill>
              </a:rPr>
              <a:t>(e.g. </a:t>
            </a:r>
            <a:r>
              <a:rPr lang="en-CH" sz="2000" b="0" dirty="0" err="1">
                <a:solidFill>
                  <a:schemeClr val="tx1">
                    <a:lumMod val="75000"/>
                  </a:schemeClr>
                </a:solidFill>
              </a:rPr>
              <a:t>managemenet</a:t>
            </a:r>
            <a:r>
              <a:rPr lang="en-CH" sz="2000" b="0" dirty="0">
                <a:solidFill>
                  <a:schemeClr val="tx1">
                    <a:lumMod val="75000"/>
                  </a:schemeClr>
                </a:solidFill>
              </a:rPr>
              <a:t> of </a:t>
            </a:r>
            <a:r>
              <a:rPr lang="en-CH" sz="2000" b="0" dirty="0" err="1">
                <a:solidFill>
                  <a:schemeClr val="tx1">
                    <a:lumMod val="75000"/>
                  </a:schemeClr>
                </a:solidFill>
              </a:rPr>
              <a:t>exavated</a:t>
            </a:r>
            <a:r>
              <a:rPr lang="en-CH" sz="2000" b="0" dirty="0">
                <a:solidFill>
                  <a:schemeClr val="tx1">
                    <a:lumMod val="75000"/>
                  </a:schemeClr>
                </a:solidFill>
              </a:rPr>
              <a:t> materials, access to water and electricity resources, road construction feasibility etc.).</a:t>
            </a:r>
          </a:p>
          <a:p>
            <a:pPr marL="342900" indent="-342900">
              <a:lnSpc>
                <a:spcPct val="100000"/>
              </a:lnSpc>
              <a:buFont typeface="Arial" panose="020B0604020202020204" pitchFamily="34" charset="0"/>
              <a:buChar char="•"/>
            </a:pPr>
            <a:r>
              <a:rPr lang="en-CH" sz="2000" dirty="0">
                <a:solidFill>
                  <a:schemeClr val="tx1">
                    <a:lumMod val="75000"/>
                  </a:schemeClr>
                </a:solidFill>
              </a:rPr>
              <a:t>Optimisation of the locations for geophysical and geotechnical investigations</a:t>
            </a:r>
            <a:r>
              <a:rPr lang="en-CH" sz="2000" b="0" dirty="0">
                <a:solidFill>
                  <a:schemeClr val="tx1">
                    <a:lumMod val="75000"/>
                  </a:schemeClr>
                </a:solidFill>
              </a:rPr>
              <a:t> with locally affected stakeholders (e.g. plot owners, residents).</a:t>
            </a:r>
          </a:p>
        </p:txBody>
      </p:sp>
      <p:sp>
        <p:nvSpPr>
          <p:cNvPr id="18" name="Text Placeholder 7">
            <a:extLst>
              <a:ext uri="{FF2B5EF4-FFF2-40B4-BE49-F238E27FC236}">
                <a16:creationId xmlns:a16="http://schemas.microsoft.com/office/drawing/2014/main" id="{82A79C84-EE98-4D0C-A907-49D37B17B730}"/>
              </a:ext>
            </a:extLst>
          </p:cNvPr>
          <p:cNvSpPr txBox="1">
            <a:spLocks/>
          </p:cNvSpPr>
          <p:nvPr/>
        </p:nvSpPr>
        <p:spPr>
          <a:xfrm>
            <a:off x="6024083" y="984834"/>
            <a:ext cx="5950371" cy="5027420"/>
          </a:xfrm>
          <a:prstGeom prst="rect">
            <a:avLst/>
          </a:prstGeom>
        </p:spPr>
        <p:txBody>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342900" indent="-342900">
              <a:buFont typeface="Arial" panose="020B0604020202020204" pitchFamily="34" charset="0"/>
              <a:buChar char="•"/>
            </a:pPr>
            <a:r>
              <a:rPr lang="en-CH" sz="2000">
                <a:solidFill>
                  <a:schemeClr val="tx1">
                    <a:lumMod val="75000"/>
                  </a:schemeClr>
                </a:solidFill>
              </a:rPr>
              <a:t>Launch of initial field studies </a:t>
            </a:r>
            <a:r>
              <a:rPr lang="en-CH" sz="2000" b="0">
                <a:solidFill>
                  <a:schemeClr val="tx1">
                    <a:lumMod val="75000"/>
                  </a:schemeClr>
                </a:solidFill>
              </a:rPr>
              <a:t>to obtain a reference for environmental impact studies and estimation of the evolution of the territory without and FCC project.</a:t>
            </a:r>
          </a:p>
          <a:p>
            <a:pPr marL="342900" indent="-342900">
              <a:buFont typeface="Arial" panose="020B0604020202020204" pitchFamily="34" charset="0"/>
              <a:buChar char="•"/>
            </a:pPr>
            <a:r>
              <a:rPr lang="en-CH" sz="2000" b="0">
                <a:solidFill>
                  <a:schemeClr val="tx1">
                    <a:lumMod val="75000"/>
                  </a:schemeClr>
                </a:solidFill>
              </a:rPr>
              <a:t>Feasibility </a:t>
            </a:r>
            <a:r>
              <a:rPr lang="en-CH" sz="2000">
                <a:solidFill>
                  <a:schemeClr val="tx1">
                    <a:lumMod val="75000"/>
                  </a:schemeClr>
                </a:solidFill>
              </a:rPr>
              <a:t>study of access to national railroard infrastructures</a:t>
            </a:r>
            <a:r>
              <a:rPr lang="en-CH" sz="2000" b="0">
                <a:solidFill>
                  <a:schemeClr val="tx1">
                    <a:lumMod val="75000"/>
                  </a:schemeClr>
                </a:solidFill>
              </a:rPr>
              <a:t> in France and in Switzerland via existing, to be refurbished or to be created terminals.</a:t>
            </a:r>
          </a:p>
          <a:p>
            <a:pPr marL="342900" indent="-342900">
              <a:buFont typeface="Arial" panose="020B0604020202020204" pitchFamily="34" charset="0"/>
              <a:buChar char="•"/>
            </a:pPr>
            <a:r>
              <a:rPr lang="en-CH" sz="2000" b="0">
                <a:solidFill>
                  <a:schemeClr val="tx1">
                    <a:lumMod val="75000"/>
                  </a:schemeClr>
                </a:solidFill>
              </a:rPr>
              <a:t>Feasibility </a:t>
            </a:r>
            <a:r>
              <a:rPr lang="en-CH" sz="2000">
                <a:solidFill>
                  <a:schemeClr val="tx1">
                    <a:lumMod val="75000"/>
                  </a:schemeClr>
                </a:solidFill>
              </a:rPr>
              <a:t>study of access ot </a:t>
            </a:r>
            <a:r>
              <a:rPr lang="en-GB" sz="2000">
                <a:solidFill>
                  <a:schemeClr val="tx1">
                    <a:lumMod val="75000"/>
                  </a:schemeClr>
                </a:solidFill>
              </a:rPr>
              <a:t>F</a:t>
            </a:r>
            <a:r>
              <a:rPr lang="en-CH" sz="2000">
                <a:solidFill>
                  <a:schemeClr val="tx1">
                    <a:lumMod val="75000"/>
                  </a:schemeClr>
                </a:solidFill>
              </a:rPr>
              <a:t>rench national highway system </a:t>
            </a:r>
            <a:r>
              <a:rPr lang="en-CH" sz="2000" b="0">
                <a:solidFill>
                  <a:schemeClr val="tx1">
                    <a:lumMod val="75000"/>
                  </a:schemeClr>
                </a:solidFill>
              </a:rPr>
              <a:t>at selected locations for handover of exavated materials.</a:t>
            </a:r>
          </a:p>
          <a:p>
            <a:pPr marL="342900" indent="-342900">
              <a:buFont typeface="Arial" panose="020B0604020202020204" pitchFamily="34" charset="0"/>
              <a:buChar char="•"/>
            </a:pPr>
            <a:r>
              <a:rPr lang="en-CH" sz="2000" b="0">
                <a:solidFill>
                  <a:schemeClr val="tx1">
                    <a:lumMod val="75000"/>
                  </a:schemeClr>
                </a:solidFill>
              </a:rPr>
              <a:t>Interactions with local and regional development policy makers on </a:t>
            </a:r>
            <a:r>
              <a:rPr lang="en-CH" sz="2000">
                <a:solidFill>
                  <a:schemeClr val="tx1">
                    <a:lumMod val="75000"/>
                  </a:schemeClr>
                </a:solidFill>
              </a:rPr>
              <a:t>potentials and priorities for synergies between FCC and the hosting regions</a:t>
            </a:r>
            <a:r>
              <a:rPr lang="en-CH" sz="2000" b="0">
                <a:solidFill>
                  <a:schemeClr val="tx1">
                    <a:lumMod val="75000"/>
                  </a:schemeClr>
                </a:solidFill>
              </a:rPr>
              <a:t>.</a:t>
            </a:r>
            <a:endParaRPr lang="en-CH" sz="2000" b="0" dirty="0">
              <a:solidFill>
                <a:schemeClr val="tx1">
                  <a:lumMod val="75000"/>
                </a:schemeClr>
              </a:solidFill>
            </a:endParaRPr>
          </a:p>
        </p:txBody>
      </p:sp>
    </p:spTree>
    <p:extLst>
      <p:ext uri="{BB962C8B-B14F-4D97-AF65-F5344CB8AC3E}">
        <p14:creationId xmlns:p14="http://schemas.microsoft.com/office/powerpoint/2010/main" val="389813537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Diagram, radar chart&#10;&#10;Description automatically generated">
            <a:extLst>
              <a:ext uri="{FF2B5EF4-FFF2-40B4-BE49-F238E27FC236}">
                <a16:creationId xmlns:a16="http://schemas.microsoft.com/office/drawing/2014/main" id="{7A04C056-7C9D-471B-9B73-FC74FF3B8C75}"/>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1187" y="1552757"/>
            <a:ext cx="6100701" cy="4776124"/>
          </a:xfrm>
          <a:prstGeom prst="rect">
            <a:avLst/>
          </a:prstGeom>
        </p:spPr>
      </p:pic>
      <p:sp>
        <p:nvSpPr>
          <p:cNvPr id="7" name="Title 1">
            <a:extLst>
              <a:ext uri="{FF2B5EF4-FFF2-40B4-BE49-F238E27FC236}">
                <a16:creationId xmlns:a16="http://schemas.microsoft.com/office/drawing/2014/main" id="{D4349163-E626-4FCC-9F98-2B9A932554BF}"/>
              </a:ext>
            </a:extLst>
          </p:cNvPr>
          <p:cNvSpPr txBox="1">
            <a:spLocks/>
          </p:cNvSpPr>
          <p:nvPr/>
        </p:nvSpPr>
        <p:spPr>
          <a:xfrm>
            <a:off x="0" y="0"/>
            <a:ext cx="12191999" cy="756084"/>
          </a:xfrm>
          <a:prstGeom prst="rect">
            <a:avLst/>
          </a:prstGeom>
          <a:solidFill>
            <a:srgbClr val="0C377B"/>
          </a:solidFill>
        </p:spPr>
        <p:txBody>
          <a:bodyPr tIns="0" bIns="0" anchor="ctr" anchorCtr="0">
            <a:noAutofit/>
          </a:bodyPr>
          <a:lstStyle>
            <a:defPPr>
              <a:defRPr lang="en-US"/>
            </a:defPPr>
            <a:lvl1pPr algn="ctr">
              <a:spcBef>
                <a:spcPct val="0"/>
              </a:spcBef>
              <a:buNone/>
              <a:defRPr sz="3600" b="1">
                <a:solidFill>
                  <a:srgbClr val="FFFF00"/>
                </a:solidFill>
                <a:latin typeface="+mj-lt"/>
                <a:ea typeface="+mj-ea"/>
                <a:cs typeface="+mj-cs"/>
              </a:defRPr>
            </a:lvl1pPr>
          </a:lstStyle>
          <a:p>
            <a:pPr marL="0" marR="0" lvl="0" indent="0" algn="ctr" defTabSz="685800" rtl="0" eaLnBrk="1" fontAlgn="auto" latinLnBrk="0" hangingPunct="1">
              <a:lnSpc>
                <a:spcPct val="100000"/>
              </a:lnSpc>
              <a:spcBef>
                <a:spcPct val="0"/>
              </a:spcBef>
              <a:spcAft>
                <a:spcPts val="0"/>
              </a:spcAft>
              <a:buClrTx/>
              <a:buSzTx/>
              <a:buFontTx/>
              <a:buNone/>
              <a:tabLst/>
              <a:defRPr/>
            </a:pPr>
            <a:r>
              <a:rPr kumimoji="0" lang="en-US" sz="2800" b="1" i="0" u="none" strike="noStrike" kern="0" cap="none" spc="0" normalizeH="0" baseline="0" noProof="0" dirty="0">
                <a:ln>
                  <a:noFill/>
                </a:ln>
                <a:solidFill>
                  <a:srgbClr val="FFFF00"/>
                </a:solidFill>
                <a:effectLst/>
                <a:uLnTx/>
                <a:uFillTx/>
                <a:latin typeface="Arial"/>
                <a:ea typeface="+mj-ea"/>
                <a:cs typeface="+mj-cs"/>
              </a:rPr>
              <a:t>         new layouts and assignments of straight sections</a:t>
            </a:r>
            <a:endParaRPr kumimoji="0" lang="en-GB" sz="2800" b="1" i="0" u="none" strike="noStrike" kern="0" cap="none" spc="0" normalizeH="0" baseline="0" noProof="0" dirty="0">
              <a:ln>
                <a:noFill/>
              </a:ln>
              <a:solidFill>
                <a:srgbClr val="FFFF00"/>
              </a:solidFill>
              <a:effectLst/>
              <a:uLnTx/>
              <a:uFillTx/>
              <a:latin typeface="Arial"/>
              <a:ea typeface="+mj-ea"/>
              <a:cs typeface="+mj-cs"/>
            </a:endParaRPr>
          </a:p>
        </p:txBody>
      </p:sp>
      <p:pic>
        <p:nvPicPr>
          <p:cNvPr id="8" name="Picture 7" descr="A picture containing icon&#10;&#10;Description automatically generated">
            <a:extLst>
              <a:ext uri="{FF2B5EF4-FFF2-40B4-BE49-F238E27FC236}">
                <a16:creationId xmlns:a16="http://schemas.microsoft.com/office/drawing/2014/main" id="{D2580F87-9B83-42AC-AE68-2CA52A947B9D}"/>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4625" y="107462"/>
            <a:ext cx="1474228" cy="498389"/>
          </a:xfrm>
          <a:prstGeom prst="rect">
            <a:avLst/>
          </a:prstGeom>
        </p:spPr>
      </p:pic>
      <p:pic>
        <p:nvPicPr>
          <p:cNvPr id="9" name="Picture 8" descr="Diagram, radar chart&#10;&#10;Description automatically generated">
            <a:extLst>
              <a:ext uri="{FF2B5EF4-FFF2-40B4-BE49-F238E27FC236}">
                <a16:creationId xmlns:a16="http://schemas.microsoft.com/office/drawing/2014/main" id="{B56C204B-83A2-45A5-A83C-1A7530D5C14C}"/>
              </a:ext>
            </a:extLst>
          </p:cNvPr>
          <p:cNvPicPr>
            <a:picLocks noChangeAspect="1"/>
          </p:cNvPicPr>
          <p:nvPr/>
        </p:nvPicPr>
        <p:blipFill>
          <a:blip r:embed="rId4"/>
          <a:stretch>
            <a:fillRect/>
          </a:stretch>
        </p:blipFill>
        <p:spPr>
          <a:xfrm>
            <a:off x="6379845" y="1682417"/>
            <a:ext cx="5728929" cy="4645078"/>
          </a:xfrm>
          <a:prstGeom prst="rect">
            <a:avLst/>
          </a:prstGeom>
        </p:spPr>
      </p:pic>
      <p:sp>
        <p:nvSpPr>
          <p:cNvPr id="10" name="TextBox 9">
            <a:extLst>
              <a:ext uri="{FF2B5EF4-FFF2-40B4-BE49-F238E27FC236}">
                <a16:creationId xmlns:a16="http://schemas.microsoft.com/office/drawing/2014/main" id="{38D6C8A7-5385-4D87-A466-4E479ABE5508}"/>
              </a:ext>
            </a:extLst>
          </p:cNvPr>
          <p:cNvSpPr txBox="1"/>
          <p:nvPr/>
        </p:nvSpPr>
        <p:spPr>
          <a:xfrm>
            <a:off x="443959" y="1237018"/>
            <a:ext cx="836639"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prstClr val="black"/>
                </a:solidFill>
                <a:effectLst/>
                <a:uLnTx/>
                <a:uFillTx/>
                <a:latin typeface="Calibri" panose="020F0502020204030204"/>
                <a:ea typeface="+mn-ea"/>
                <a:cs typeface="+mn-cs"/>
              </a:rPr>
              <a:t>FCC-</a:t>
            </a:r>
            <a:r>
              <a:rPr kumimoji="0" lang="en-US" sz="1800" b="1" i="0" u="none" strike="noStrike" kern="1200" cap="none" spc="0" normalizeH="0" baseline="0" noProof="0" dirty="0" err="1">
                <a:ln>
                  <a:noFill/>
                </a:ln>
                <a:solidFill>
                  <a:prstClr val="black"/>
                </a:solidFill>
                <a:effectLst/>
                <a:uLnTx/>
                <a:uFillTx/>
                <a:latin typeface="Calibri" panose="020F0502020204030204"/>
                <a:ea typeface="+mn-ea"/>
                <a:cs typeface="+mn-cs"/>
              </a:rPr>
              <a:t>ee</a:t>
            </a:r>
            <a:endParaRPr kumimoji="0" lang="en-GB" sz="1800" b="1"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11" name="TextBox 10">
            <a:extLst>
              <a:ext uri="{FF2B5EF4-FFF2-40B4-BE49-F238E27FC236}">
                <a16:creationId xmlns:a16="http://schemas.microsoft.com/office/drawing/2014/main" id="{55D81DE0-C70E-4FCF-AE83-E894CA1F24B7}"/>
              </a:ext>
            </a:extLst>
          </p:cNvPr>
          <p:cNvSpPr txBox="1"/>
          <p:nvPr/>
        </p:nvSpPr>
        <p:spPr>
          <a:xfrm>
            <a:off x="10735782" y="1147424"/>
            <a:ext cx="849848"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prstClr val="black"/>
                </a:solidFill>
                <a:effectLst/>
                <a:uLnTx/>
                <a:uFillTx/>
                <a:latin typeface="Calibri" panose="020F0502020204030204"/>
                <a:ea typeface="+mn-ea"/>
                <a:cs typeface="+mn-cs"/>
              </a:rPr>
              <a:t>FCC-</a:t>
            </a:r>
            <a:r>
              <a:rPr kumimoji="0" lang="en-US" sz="1800" b="1" i="0" u="none" strike="noStrike" kern="1200" cap="none" spc="0" normalizeH="0" baseline="0" noProof="0" dirty="0" err="1">
                <a:ln>
                  <a:noFill/>
                </a:ln>
                <a:solidFill>
                  <a:prstClr val="black"/>
                </a:solidFill>
                <a:effectLst/>
                <a:uLnTx/>
                <a:uFillTx/>
                <a:latin typeface="Calibri" panose="020F0502020204030204"/>
                <a:ea typeface="+mn-ea"/>
                <a:cs typeface="+mn-cs"/>
              </a:rPr>
              <a:t>hh</a:t>
            </a:r>
            <a:endParaRPr kumimoji="0" lang="en-GB" sz="1800" b="1"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12" name="TextBox 11">
            <a:extLst>
              <a:ext uri="{FF2B5EF4-FFF2-40B4-BE49-F238E27FC236}">
                <a16:creationId xmlns:a16="http://schemas.microsoft.com/office/drawing/2014/main" id="{6E46487E-668B-41ED-BB1F-D7A4E1ED1C7A}"/>
              </a:ext>
            </a:extLst>
          </p:cNvPr>
          <p:cNvSpPr txBox="1"/>
          <p:nvPr/>
        </p:nvSpPr>
        <p:spPr>
          <a:xfrm>
            <a:off x="1488854" y="756084"/>
            <a:ext cx="9493267" cy="46166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black"/>
                </a:solidFill>
                <a:effectLst/>
                <a:uLnTx/>
                <a:uFillTx/>
                <a:latin typeface="Calibri" panose="020F0502020204030204"/>
                <a:ea typeface="+mn-ea"/>
                <a:cs typeface="+mn-cs"/>
              </a:rPr>
              <a:t>   injection-tunnel near PA;  400 MHz RF in PL;  4 exp. caverns for both</a:t>
            </a:r>
            <a:endParaRPr kumimoji="0" lang="en-GB" sz="24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13" name="TextBox 12">
            <a:extLst>
              <a:ext uri="{FF2B5EF4-FFF2-40B4-BE49-F238E27FC236}">
                <a16:creationId xmlns:a16="http://schemas.microsoft.com/office/drawing/2014/main" id="{7D9214BE-6B52-4BCD-8390-A3FE992A2847}"/>
              </a:ext>
            </a:extLst>
          </p:cNvPr>
          <p:cNvSpPr txBox="1"/>
          <p:nvPr/>
        </p:nvSpPr>
        <p:spPr>
          <a:xfrm>
            <a:off x="3476684" y="1217749"/>
            <a:ext cx="6093994" cy="338554"/>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0" cap="none" spc="0" normalizeH="0" baseline="0" noProof="0" dirty="0">
                <a:ln>
                  <a:noFill/>
                </a:ln>
                <a:solidFill>
                  <a:prstClr val="black"/>
                </a:solidFill>
                <a:effectLst/>
                <a:uLnTx/>
                <a:uFillTx/>
                <a:latin typeface="Arial"/>
                <a:ea typeface="+mn-ea"/>
                <a:cs typeface="+mn-cs"/>
              </a:rPr>
              <a:t>4-fold periodicity, synergies </a:t>
            </a:r>
            <a:r>
              <a:rPr kumimoji="0" lang="en-US" sz="1600" b="1" i="0" u="none" strike="noStrike" kern="0" cap="none" spc="0" normalizeH="0" baseline="0" noProof="0" dirty="0" err="1">
                <a:ln>
                  <a:noFill/>
                </a:ln>
                <a:solidFill>
                  <a:prstClr val="black"/>
                </a:solidFill>
                <a:effectLst/>
                <a:uLnTx/>
                <a:uFillTx/>
                <a:latin typeface="Arial"/>
                <a:ea typeface="+mn-ea"/>
                <a:cs typeface="+mn-cs"/>
              </a:rPr>
              <a:t>ee</a:t>
            </a:r>
            <a:r>
              <a:rPr kumimoji="0" lang="en-US" sz="1600" b="1" i="0" u="none" strike="noStrike" kern="0" cap="none" spc="0" normalizeH="0" baseline="0" noProof="0" dirty="0">
                <a:ln>
                  <a:noFill/>
                </a:ln>
                <a:solidFill>
                  <a:prstClr val="black"/>
                </a:solidFill>
                <a:effectLst/>
                <a:uLnTx/>
                <a:uFillTx/>
                <a:latin typeface="Arial"/>
                <a:ea typeface="+mn-ea"/>
                <a:cs typeface="+mn-cs"/>
              </a:rPr>
              <a:t> &amp; </a:t>
            </a:r>
            <a:r>
              <a:rPr kumimoji="0" lang="en-US" sz="1600" b="1" i="0" u="none" strike="noStrike" kern="0" cap="none" spc="0" normalizeH="0" baseline="0" noProof="0" dirty="0" err="1">
                <a:ln>
                  <a:noFill/>
                </a:ln>
                <a:solidFill>
                  <a:prstClr val="black"/>
                </a:solidFill>
                <a:effectLst/>
                <a:uLnTx/>
                <a:uFillTx/>
                <a:latin typeface="Arial"/>
                <a:ea typeface="+mn-ea"/>
                <a:cs typeface="+mn-cs"/>
              </a:rPr>
              <a:t>hh</a:t>
            </a:r>
            <a:endParaRPr kumimoji="0" lang="en-GB" sz="11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77413979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 name="Title 1">
            <a:extLst>
              <a:ext uri="{FF2B5EF4-FFF2-40B4-BE49-F238E27FC236}">
                <a16:creationId xmlns:a16="http://schemas.microsoft.com/office/drawing/2014/main" id="{B2E894BA-850B-4911-9EEF-44DEDB296385}"/>
              </a:ext>
            </a:extLst>
          </p:cNvPr>
          <p:cNvSpPr txBox="1">
            <a:spLocks/>
          </p:cNvSpPr>
          <p:nvPr/>
        </p:nvSpPr>
        <p:spPr>
          <a:xfrm>
            <a:off x="0" y="0"/>
            <a:ext cx="12191999" cy="756084"/>
          </a:xfrm>
          <a:prstGeom prst="rect">
            <a:avLst/>
          </a:prstGeom>
          <a:solidFill>
            <a:srgbClr val="0C377B"/>
          </a:solidFill>
        </p:spPr>
        <p:txBody>
          <a:bodyPr tIns="0" bIns="0" anchor="ctr" anchorCtr="0">
            <a:noAutofit/>
          </a:bodyPr>
          <a:lstStyle>
            <a:defPPr>
              <a:defRPr lang="en-US"/>
            </a:defPPr>
            <a:lvl1pPr algn="ctr">
              <a:spcBef>
                <a:spcPct val="0"/>
              </a:spcBef>
              <a:buNone/>
              <a:defRPr sz="3600" b="1">
                <a:solidFill>
                  <a:srgbClr val="FFFF00"/>
                </a:solidFill>
                <a:latin typeface="+mj-lt"/>
                <a:ea typeface="+mj-ea"/>
                <a:cs typeface="+mj-cs"/>
              </a:defRPr>
            </a:lvl1pPr>
          </a:lstStyle>
          <a:p>
            <a:pPr marL="0" marR="0" lvl="0" indent="0" algn="ctr" defTabSz="685800" rtl="0" eaLnBrk="1" fontAlgn="auto" latinLnBrk="0" hangingPunct="1">
              <a:lnSpc>
                <a:spcPct val="100000"/>
              </a:lnSpc>
              <a:spcBef>
                <a:spcPct val="0"/>
              </a:spcBef>
              <a:spcAft>
                <a:spcPts val="0"/>
              </a:spcAft>
              <a:buClrTx/>
              <a:buSzTx/>
              <a:buFontTx/>
              <a:buNone/>
              <a:tabLst/>
              <a:defRPr/>
            </a:pPr>
            <a:r>
              <a:rPr kumimoji="0" lang="en-US" sz="2800" b="1" i="0" u="none" strike="noStrike" kern="0" cap="none" spc="0" normalizeH="0" baseline="0" noProof="0" dirty="0">
                <a:ln>
                  <a:noFill/>
                </a:ln>
                <a:solidFill>
                  <a:srgbClr val="FFFF00"/>
                </a:solidFill>
                <a:effectLst/>
                <a:uLnTx/>
                <a:uFillTx/>
                <a:latin typeface="Arial"/>
                <a:ea typeface="+mj-ea"/>
                <a:cs typeface="+mj-cs"/>
              </a:rPr>
              <a:t>         layout </a:t>
            </a:r>
            <a:r>
              <a:rPr kumimoji="0" lang="en-US" sz="2800" b="1" i="0" u="none" strike="noStrike" kern="0" cap="none" spc="0" normalizeH="0" baseline="0" noProof="0" dirty="0" err="1">
                <a:ln>
                  <a:noFill/>
                </a:ln>
                <a:solidFill>
                  <a:srgbClr val="FFFF00"/>
                </a:solidFill>
                <a:effectLst/>
                <a:uLnTx/>
                <a:uFillTx/>
                <a:latin typeface="Arial"/>
                <a:ea typeface="+mj-ea"/>
                <a:cs typeface="+mj-cs"/>
              </a:rPr>
              <a:t>optimisation</a:t>
            </a:r>
            <a:r>
              <a:rPr kumimoji="0" lang="en-US" sz="2800" b="1" i="0" u="none" strike="noStrike" kern="0" cap="none" spc="0" normalizeH="0" baseline="0" noProof="0" dirty="0">
                <a:ln>
                  <a:noFill/>
                </a:ln>
                <a:solidFill>
                  <a:srgbClr val="FFFF00"/>
                </a:solidFill>
                <a:effectLst/>
                <a:uLnTx/>
                <a:uFillTx/>
                <a:latin typeface="Arial"/>
                <a:ea typeface="+mj-ea"/>
                <a:cs typeface="+mj-cs"/>
              </a:rPr>
              <a:t> of high-luminosity insertions </a:t>
            </a:r>
            <a:endParaRPr kumimoji="0" lang="en-GB" sz="2800" b="1" i="0" u="none" strike="noStrike" kern="0" cap="none" spc="0" normalizeH="0" baseline="0" noProof="0" dirty="0">
              <a:ln>
                <a:noFill/>
              </a:ln>
              <a:solidFill>
                <a:srgbClr val="FFFF00"/>
              </a:solidFill>
              <a:effectLst/>
              <a:uLnTx/>
              <a:uFillTx/>
              <a:latin typeface="Arial"/>
              <a:ea typeface="+mj-ea"/>
              <a:cs typeface="+mj-cs"/>
            </a:endParaRPr>
          </a:p>
        </p:txBody>
      </p:sp>
      <p:grpSp>
        <p:nvGrpSpPr>
          <p:cNvPr id="4" name="Group 3">
            <a:extLst>
              <a:ext uri="{FF2B5EF4-FFF2-40B4-BE49-F238E27FC236}">
                <a16:creationId xmlns:a16="http://schemas.microsoft.com/office/drawing/2014/main" id="{E5E5B46F-B638-2243-84EE-0A9017BEB789}"/>
              </a:ext>
            </a:extLst>
          </p:cNvPr>
          <p:cNvGrpSpPr/>
          <p:nvPr/>
        </p:nvGrpSpPr>
        <p:grpSpPr>
          <a:xfrm>
            <a:off x="469800" y="899920"/>
            <a:ext cx="4932000" cy="3225767"/>
            <a:chOff x="1" y="778931"/>
            <a:chExt cx="4932453" cy="3225767"/>
          </a:xfrm>
        </p:grpSpPr>
        <p:pic>
          <p:nvPicPr>
            <p:cNvPr id="3" name="Picture 2" descr="Chart, histogram&#10;&#10;Description automatically generated">
              <a:extLst>
                <a:ext uri="{FF2B5EF4-FFF2-40B4-BE49-F238E27FC236}">
                  <a16:creationId xmlns:a16="http://schemas.microsoft.com/office/drawing/2014/main" id="{9E279CD1-7BA8-3240-A3E9-4D06241A58EA}"/>
                </a:ext>
              </a:extLst>
            </p:cNvPr>
            <p:cNvPicPr>
              <a:picLocks noChangeAspect="1"/>
            </p:cNvPicPr>
            <p:nvPr/>
          </p:nvPicPr>
          <p:blipFill rotWithShape="1">
            <a:blip r:embed="rId3">
              <a:extLst>
                <a:ext uri="{28A0092B-C50C-407E-A947-70E740481C1C}">
                  <a14:useLocalDpi xmlns:a14="http://schemas.microsoft.com/office/drawing/2010/main" val="0"/>
                </a:ext>
              </a:extLst>
            </a:blip>
            <a:srcRect t="8751" r="22431"/>
            <a:stretch/>
          </p:blipFill>
          <p:spPr>
            <a:xfrm>
              <a:off x="1" y="778931"/>
              <a:ext cx="4932453" cy="3225767"/>
            </a:xfrm>
            <a:prstGeom prst="rect">
              <a:avLst/>
            </a:prstGeom>
          </p:spPr>
        </p:pic>
        <p:sp>
          <p:nvSpPr>
            <p:cNvPr id="27" name="Footer Placeholder 4">
              <a:extLst>
                <a:ext uri="{FF2B5EF4-FFF2-40B4-BE49-F238E27FC236}">
                  <a16:creationId xmlns:a16="http://schemas.microsoft.com/office/drawing/2014/main" id="{E9D4A68A-2337-EE4F-B2F8-DC1968875800}"/>
                </a:ext>
              </a:extLst>
            </p:cNvPr>
            <p:cNvSpPr txBox="1">
              <a:spLocks/>
            </p:cNvSpPr>
            <p:nvPr/>
          </p:nvSpPr>
          <p:spPr>
            <a:xfrm>
              <a:off x="1151465" y="948269"/>
              <a:ext cx="1343379" cy="304800"/>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pl-PL" sz="1200" b="0" i="0" u="none" strike="noStrike" kern="1200" cap="none" spc="0" normalizeH="0" baseline="0" noProof="0" dirty="0">
                  <a:ln>
                    <a:noFill/>
                  </a:ln>
                  <a:solidFill>
                    <a:srgbClr val="0C377B"/>
                  </a:solidFill>
                  <a:effectLst/>
                  <a:uLnTx/>
                  <a:uFillTx/>
                  <a:latin typeface="Arial"/>
                  <a:ea typeface="+mn-ea"/>
                  <a:cs typeface="+mn-cs"/>
                </a:rPr>
                <a:t>F. Zimmermann</a:t>
              </a:r>
              <a:endParaRPr kumimoji="0" lang="en-US" sz="1200" b="0" i="0" u="none" strike="noStrike" kern="1200" cap="none" spc="0" normalizeH="0" baseline="0" noProof="0" dirty="0">
                <a:ln>
                  <a:noFill/>
                </a:ln>
                <a:solidFill>
                  <a:srgbClr val="0C377B"/>
                </a:solidFill>
                <a:effectLst/>
                <a:uLnTx/>
                <a:uFillTx/>
                <a:latin typeface="Arial"/>
                <a:ea typeface="+mn-ea"/>
                <a:cs typeface="+mn-cs"/>
              </a:endParaRPr>
            </a:p>
          </p:txBody>
        </p:sp>
      </p:grpSp>
      <p:sp>
        <p:nvSpPr>
          <p:cNvPr id="28" name="TextBox 27">
            <a:extLst>
              <a:ext uri="{FF2B5EF4-FFF2-40B4-BE49-F238E27FC236}">
                <a16:creationId xmlns:a16="http://schemas.microsoft.com/office/drawing/2014/main" id="{75D43BD5-A13C-374F-8031-3F097C2EDE52}"/>
              </a:ext>
            </a:extLst>
          </p:cNvPr>
          <p:cNvSpPr txBox="1"/>
          <p:nvPr/>
        </p:nvSpPr>
        <p:spPr>
          <a:xfrm>
            <a:off x="5918399" y="866778"/>
            <a:ext cx="6143462" cy="1477328"/>
          </a:xfrm>
          <a:prstGeom prst="rect">
            <a:avLst/>
          </a:prstGeom>
          <a:noFill/>
        </p:spPr>
        <p:txBody>
          <a:bodyPr wrap="square" rtlCol="0">
            <a:spAutoFit/>
          </a:bodyPr>
          <a:lstStyle/>
          <a:p>
            <a:pPr marL="0" marR="0" lvl="0" indent="0" algn="l" defTabSz="51435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srgbClr val="0C377B"/>
                </a:solidFill>
                <a:effectLst/>
                <a:uLnTx/>
                <a:uFillTx/>
                <a:latin typeface="Arial"/>
                <a:ea typeface="Geneva" pitchFamily="121" charset="-128"/>
                <a:cs typeface="+mn-cs"/>
              </a:rPr>
              <a:t>From CDR</a:t>
            </a:r>
          </a:p>
          <a:p>
            <a:pPr marL="650081" marR="0" lvl="1" indent="-192881" algn="l" defTabSz="514350" rtl="0" eaLnBrk="1" fontAlgn="auto" latinLnBrk="0" hangingPunct="1">
              <a:lnSpc>
                <a:spcPct val="100000"/>
              </a:lnSpc>
              <a:spcBef>
                <a:spcPts val="0"/>
              </a:spcBef>
              <a:spcAft>
                <a:spcPts val="0"/>
              </a:spcAft>
              <a:buClrTx/>
              <a:buSzTx/>
              <a:buFont typeface="Arial"/>
              <a:buChar char="•"/>
              <a:tabLst/>
              <a:defRPr/>
            </a:pPr>
            <a:r>
              <a:rPr kumimoji="0" lang="en-GB" sz="1800" b="0" i="0" u="none" strike="noStrike" kern="1200" cap="none" spc="0" normalizeH="0" baseline="0" noProof="0" dirty="0">
                <a:ln>
                  <a:noFill/>
                </a:ln>
                <a:solidFill>
                  <a:srgbClr val="0C377B"/>
                </a:solidFill>
                <a:effectLst/>
                <a:uLnTx/>
                <a:uFillTx/>
                <a:latin typeface="Arial"/>
                <a:ea typeface="Geneva" pitchFamily="121" charset="-128"/>
                <a:cs typeface="+mn-cs"/>
              </a:rPr>
              <a:t>Due to FCC-</a:t>
            </a:r>
            <a:r>
              <a:rPr kumimoji="0" lang="en-GB" sz="1800" b="0" i="0" u="none" strike="noStrike" kern="1200" cap="none" spc="0" normalizeH="0" baseline="0" noProof="0" dirty="0" err="1">
                <a:ln>
                  <a:noFill/>
                </a:ln>
                <a:solidFill>
                  <a:srgbClr val="0C377B"/>
                </a:solidFill>
                <a:effectLst/>
                <a:uLnTx/>
                <a:uFillTx/>
                <a:latin typeface="Arial"/>
                <a:ea typeface="Geneva" pitchFamily="121" charset="-128"/>
                <a:cs typeface="+mn-cs"/>
              </a:rPr>
              <a:t>ee</a:t>
            </a:r>
            <a:r>
              <a:rPr kumimoji="0" lang="en-GB" sz="1800" b="0" i="0" u="none" strike="noStrike" kern="1200" cap="none" spc="0" normalizeH="0" baseline="0" noProof="0" dirty="0">
                <a:ln>
                  <a:noFill/>
                </a:ln>
                <a:solidFill>
                  <a:srgbClr val="0C377B"/>
                </a:solidFill>
                <a:effectLst/>
                <a:uLnTx/>
                <a:uFillTx/>
                <a:latin typeface="Arial"/>
                <a:ea typeface="Geneva" pitchFamily="121" charset="-128"/>
                <a:cs typeface="+mn-cs"/>
              </a:rPr>
              <a:t> asymmetric IR layout, transverse displacement of IPs for FCC-</a:t>
            </a:r>
            <a:r>
              <a:rPr kumimoji="0" lang="en-GB" sz="1800" b="0" i="0" u="none" strike="noStrike" kern="1200" cap="none" spc="0" normalizeH="0" baseline="0" noProof="0" dirty="0" err="1">
                <a:ln>
                  <a:noFill/>
                </a:ln>
                <a:solidFill>
                  <a:srgbClr val="0C377B"/>
                </a:solidFill>
                <a:effectLst/>
                <a:uLnTx/>
                <a:uFillTx/>
                <a:latin typeface="Arial"/>
                <a:ea typeface="Geneva" pitchFamily="121" charset="-128"/>
                <a:cs typeface="+mn-cs"/>
              </a:rPr>
              <a:t>ee</a:t>
            </a:r>
            <a:r>
              <a:rPr kumimoji="0" lang="en-GB" sz="1800" b="0" i="0" u="none" strike="noStrike" kern="1200" cap="none" spc="0" normalizeH="0" baseline="0" noProof="0" dirty="0">
                <a:ln>
                  <a:noFill/>
                </a:ln>
                <a:solidFill>
                  <a:srgbClr val="0C377B"/>
                </a:solidFill>
                <a:effectLst/>
                <a:uLnTx/>
                <a:uFillTx/>
                <a:latin typeface="Arial"/>
                <a:ea typeface="Geneva" pitchFamily="121" charset="-128"/>
                <a:cs typeface="+mn-cs"/>
              </a:rPr>
              <a:t> and FCC-</a:t>
            </a:r>
            <a:r>
              <a:rPr kumimoji="0" lang="en-GB" sz="1800" b="0" i="0" u="none" strike="noStrike" kern="1200" cap="none" spc="0" normalizeH="0" baseline="0" noProof="0" dirty="0" err="1">
                <a:ln>
                  <a:noFill/>
                </a:ln>
                <a:solidFill>
                  <a:srgbClr val="0C377B"/>
                </a:solidFill>
                <a:effectLst/>
                <a:uLnTx/>
                <a:uFillTx/>
                <a:latin typeface="Arial"/>
                <a:ea typeface="Geneva" pitchFamily="121" charset="-128"/>
                <a:cs typeface="+mn-cs"/>
              </a:rPr>
              <a:t>hh</a:t>
            </a:r>
            <a:r>
              <a:rPr kumimoji="0" lang="en-GB" sz="1800" b="0" i="0" u="none" strike="noStrike" kern="1200" cap="none" spc="0" normalizeH="0" baseline="0" noProof="0" dirty="0">
                <a:ln>
                  <a:noFill/>
                </a:ln>
                <a:solidFill>
                  <a:srgbClr val="0C377B"/>
                </a:solidFill>
                <a:effectLst/>
                <a:uLnTx/>
                <a:uFillTx/>
                <a:latin typeface="Arial"/>
                <a:ea typeface="Geneva" pitchFamily="121" charset="-128"/>
                <a:cs typeface="+mn-cs"/>
              </a:rPr>
              <a:t>.</a:t>
            </a:r>
          </a:p>
          <a:p>
            <a:pPr marL="650081" marR="0" lvl="1" indent="-192881" algn="l" defTabSz="514350" rtl="0" eaLnBrk="1" fontAlgn="auto" latinLnBrk="0" hangingPunct="1">
              <a:lnSpc>
                <a:spcPct val="100000"/>
              </a:lnSpc>
              <a:spcBef>
                <a:spcPts val="0"/>
              </a:spcBef>
              <a:spcAft>
                <a:spcPts val="0"/>
              </a:spcAft>
              <a:buClrTx/>
              <a:buSzTx/>
              <a:buFont typeface="Arial"/>
              <a:buChar char="•"/>
              <a:tabLst/>
              <a:defRPr/>
            </a:pPr>
            <a:endParaRPr lang="en-GB" dirty="0">
              <a:solidFill>
                <a:srgbClr val="0C377B"/>
              </a:solidFill>
              <a:latin typeface="Arial"/>
              <a:ea typeface="Geneva" pitchFamily="121" charset="-128"/>
            </a:endParaRPr>
          </a:p>
          <a:p>
            <a:pPr marL="650081" marR="0" lvl="1" indent="-192881" algn="l" defTabSz="514350" rtl="0" eaLnBrk="1" fontAlgn="auto" latinLnBrk="0" hangingPunct="1">
              <a:lnSpc>
                <a:spcPct val="100000"/>
              </a:lnSpc>
              <a:spcBef>
                <a:spcPts val="0"/>
              </a:spcBef>
              <a:spcAft>
                <a:spcPts val="0"/>
              </a:spcAft>
              <a:buClrTx/>
              <a:buSzTx/>
              <a:buFont typeface="Arial"/>
              <a:buChar char="•"/>
              <a:tabLst/>
              <a:defRPr/>
            </a:pPr>
            <a:r>
              <a:rPr kumimoji="0" lang="en-GB" sz="1800" b="0" i="0" u="none" strike="noStrike" kern="1200" cap="none" spc="0" normalizeH="0" baseline="0" noProof="0" dirty="0">
                <a:ln>
                  <a:noFill/>
                </a:ln>
                <a:solidFill>
                  <a:srgbClr val="0C377B"/>
                </a:solidFill>
                <a:effectLst/>
                <a:uLnTx/>
                <a:uFillTx/>
                <a:latin typeface="Arial"/>
                <a:ea typeface="Geneva" pitchFamily="121" charset="-128"/>
                <a:cs typeface="+mn-cs"/>
              </a:rPr>
              <a:t>FCC-</a:t>
            </a:r>
            <a:r>
              <a:rPr kumimoji="0" lang="en-GB" sz="1800" b="0" i="0" u="none" strike="noStrike" kern="1200" cap="none" spc="0" normalizeH="0" baseline="0" noProof="0" dirty="0" err="1">
                <a:ln>
                  <a:noFill/>
                </a:ln>
                <a:solidFill>
                  <a:srgbClr val="0C377B"/>
                </a:solidFill>
                <a:effectLst/>
                <a:uLnTx/>
                <a:uFillTx/>
                <a:latin typeface="Arial"/>
                <a:ea typeface="Geneva" pitchFamily="121" charset="-128"/>
                <a:cs typeface="+mn-cs"/>
              </a:rPr>
              <a:t>hh</a:t>
            </a:r>
            <a:r>
              <a:rPr kumimoji="0" lang="en-GB" sz="1800" b="0" i="0" u="none" strike="noStrike" kern="1200" cap="none" spc="0" normalizeH="0" baseline="0" noProof="0" dirty="0">
                <a:ln>
                  <a:noFill/>
                </a:ln>
                <a:solidFill>
                  <a:srgbClr val="0C377B"/>
                </a:solidFill>
                <a:effectLst/>
                <a:uLnTx/>
                <a:uFillTx/>
                <a:latin typeface="Arial"/>
                <a:ea typeface="Geneva" pitchFamily="121" charset="-128"/>
                <a:cs typeface="+mn-cs"/>
              </a:rPr>
              <a:t> footprint compatible with FCC-</a:t>
            </a:r>
            <a:r>
              <a:rPr kumimoji="0" lang="en-GB" sz="1800" b="0" i="0" u="none" strike="noStrike" kern="1200" cap="none" spc="0" normalizeH="0" baseline="0" noProof="0" dirty="0" err="1">
                <a:ln>
                  <a:noFill/>
                </a:ln>
                <a:solidFill>
                  <a:srgbClr val="0C377B"/>
                </a:solidFill>
                <a:effectLst/>
                <a:uLnTx/>
                <a:uFillTx/>
                <a:latin typeface="Arial"/>
                <a:ea typeface="Geneva" pitchFamily="121" charset="-128"/>
                <a:cs typeface="+mn-cs"/>
              </a:rPr>
              <a:t>ee</a:t>
            </a:r>
            <a:r>
              <a:rPr kumimoji="0" lang="en-GB" sz="1800" b="0" i="0" u="none" strike="noStrike" kern="1200" cap="none" spc="0" normalizeH="0" baseline="0" noProof="0" dirty="0">
                <a:ln>
                  <a:noFill/>
                </a:ln>
                <a:solidFill>
                  <a:srgbClr val="0C377B"/>
                </a:solidFill>
                <a:effectLst/>
                <a:uLnTx/>
                <a:uFillTx/>
                <a:latin typeface="Arial"/>
                <a:ea typeface="Geneva" pitchFamily="121" charset="-128"/>
                <a:cs typeface="+mn-cs"/>
              </a:rPr>
              <a:t> injector</a:t>
            </a:r>
          </a:p>
        </p:txBody>
      </p:sp>
      <p:sp>
        <p:nvSpPr>
          <p:cNvPr id="30" name="TextBox 29">
            <a:extLst>
              <a:ext uri="{FF2B5EF4-FFF2-40B4-BE49-F238E27FC236}">
                <a16:creationId xmlns:a16="http://schemas.microsoft.com/office/drawing/2014/main" id="{3DE03F0B-71EA-2445-AC38-56CE077373D0}"/>
              </a:ext>
            </a:extLst>
          </p:cNvPr>
          <p:cNvSpPr txBox="1"/>
          <p:nvPr/>
        </p:nvSpPr>
        <p:spPr>
          <a:xfrm>
            <a:off x="123665" y="4303895"/>
            <a:ext cx="7056041" cy="2123658"/>
          </a:xfrm>
          <a:prstGeom prst="rect">
            <a:avLst/>
          </a:prstGeom>
          <a:noFill/>
        </p:spPr>
        <p:txBody>
          <a:bodyPr wrap="square" rtlCol="0">
            <a:spAutoFit/>
          </a:bodyPr>
          <a:lstStyle/>
          <a:p>
            <a:pPr marL="0" marR="0" lvl="0" indent="0" algn="l" defTabSz="514350" rtl="0" eaLnBrk="1" fontAlgn="auto" latinLnBrk="0" hangingPunct="1">
              <a:lnSpc>
                <a:spcPct val="100000"/>
              </a:lnSpc>
              <a:spcBef>
                <a:spcPts val="0"/>
              </a:spcBef>
              <a:spcAft>
                <a:spcPts val="0"/>
              </a:spcAft>
              <a:buClrTx/>
              <a:buSzTx/>
              <a:buFontTx/>
              <a:buNone/>
              <a:tabLst/>
              <a:defRPr/>
            </a:pPr>
            <a:r>
              <a:rPr kumimoji="0" lang="en-GB" sz="2000" b="0" i="0" u="none" strike="noStrike" kern="1200" cap="none" spc="0" normalizeH="0" baseline="0" noProof="0" dirty="0">
                <a:ln>
                  <a:noFill/>
                </a:ln>
                <a:solidFill>
                  <a:srgbClr val="0C377B"/>
                </a:solidFill>
                <a:effectLst/>
                <a:uLnTx/>
                <a:uFillTx/>
                <a:latin typeface="Arial"/>
                <a:ea typeface="Geneva" pitchFamily="121" charset="-128"/>
                <a:cs typeface="+mn-cs"/>
              </a:rPr>
              <a:t>Implementation of an improved layout with FCC-</a:t>
            </a:r>
            <a:r>
              <a:rPr kumimoji="0" lang="en-GB" sz="2000" b="0" i="0" u="none" strike="noStrike" kern="1200" cap="none" spc="0" normalizeH="0" baseline="0" noProof="0" dirty="0" err="1">
                <a:ln>
                  <a:noFill/>
                </a:ln>
                <a:solidFill>
                  <a:srgbClr val="0C377B"/>
                </a:solidFill>
                <a:effectLst/>
                <a:uLnTx/>
                <a:uFillTx/>
                <a:latin typeface="Arial"/>
                <a:ea typeface="Geneva" pitchFamily="121" charset="-128"/>
                <a:cs typeface="+mn-cs"/>
              </a:rPr>
              <a:t>ee</a:t>
            </a:r>
            <a:r>
              <a:rPr kumimoji="0" lang="en-GB" sz="2000" b="0" i="0" u="none" strike="noStrike" kern="1200" cap="none" spc="0" normalizeH="0" baseline="0" noProof="0" dirty="0">
                <a:ln>
                  <a:noFill/>
                </a:ln>
                <a:solidFill>
                  <a:srgbClr val="0C377B"/>
                </a:solidFill>
                <a:effectLst/>
                <a:uLnTx/>
                <a:uFillTx/>
                <a:latin typeface="Arial"/>
                <a:ea typeface="Geneva" pitchFamily="121" charset="-128"/>
                <a:cs typeface="+mn-cs"/>
              </a:rPr>
              <a:t> &amp; FCC-</a:t>
            </a:r>
            <a:r>
              <a:rPr kumimoji="0" lang="en-GB" sz="2000" b="0" i="0" u="none" strike="noStrike" kern="1200" cap="none" spc="0" normalizeH="0" baseline="0" noProof="0" dirty="0" err="1">
                <a:ln>
                  <a:noFill/>
                </a:ln>
                <a:solidFill>
                  <a:srgbClr val="0C377B"/>
                </a:solidFill>
                <a:effectLst/>
                <a:uLnTx/>
                <a:uFillTx/>
                <a:latin typeface="Arial"/>
                <a:ea typeface="Geneva" pitchFamily="121" charset="-128"/>
                <a:cs typeface="+mn-cs"/>
              </a:rPr>
              <a:t>hh</a:t>
            </a:r>
            <a:r>
              <a:rPr kumimoji="0" lang="en-GB" sz="2000" b="0" i="0" u="none" strike="noStrike" kern="1200" cap="none" spc="0" normalizeH="0" baseline="0" noProof="0" dirty="0">
                <a:ln>
                  <a:noFill/>
                </a:ln>
                <a:solidFill>
                  <a:srgbClr val="0C377B"/>
                </a:solidFill>
                <a:effectLst/>
                <a:uLnTx/>
                <a:uFillTx/>
                <a:latin typeface="Arial"/>
                <a:ea typeface="Geneva" pitchFamily="121" charset="-128"/>
                <a:cs typeface="+mn-cs"/>
              </a:rPr>
              <a:t> IPs with same transverse positions</a:t>
            </a:r>
          </a:p>
          <a:p>
            <a:pPr marL="0" marR="0" lvl="0" indent="0" algn="l" defTabSz="51435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srgbClr val="0C377B"/>
              </a:solidFill>
              <a:effectLst/>
              <a:uLnTx/>
              <a:uFillTx/>
              <a:latin typeface="Arial"/>
              <a:ea typeface="Geneva" pitchFamily="121" charset="-128"/>
              <a:cs typeface="+mn-cs"/>
            </a:endParaRPr>
          </a:p>
          <a:p>
            <a:pPr marL="0" marR="0" lvl="0" indent="0" algn="l" defTabSz="514350" rtl="0" eaLnBrk="1" fontAlgn="auto" latinLnBrk="0" hangingPunct="1">
              <a:lnSpc>
                <a:spcPct val="100000"/>
              </a:lnSpc>
              <a:spcBef>
                <a:spcPts val="0"/>
              </a:spcBef>
              <a:spcAft>
                <a:spcPts val="0"/>
              </a:spcAft>
              <a:buClrTx/>
              <a:buSzTx/>
              <a:buFontTx/>
              <a:buNone/>
              <a:tabLst/>
              <a:defRPr/>
            </a:pPr>
            <a:r>
              <a:rPr kumimoji="0" lang="en-GB" sz="2000" b="1" i="0" u="sng" strike="noStrike" kern="1200" cap="none" spc="0" normalizeH="0" baseline="0" noProof="0" dirty="0">
                <a:ln>
                  <a:noFill/>
                </a:ln>
                <a:solidFill>
                  <a:srgbClr val="0C377B"/>
                </a:solidFill>
                <a:effectLst/>
                <a:uLnTx/>
                <a:uFillTx/>
                <a:latin typeface="Arial"/>
                <a:ea typeface="Geneva" pitchFamily="121" charset="-128"/>
                <a:cs typeface="+mn-cs"/>
              </a:rPr>
              <a:t>Advantages:</a:t>
            </a:r>
          </a:p>
          <a:p>
            <a:pPr marL="650081" marR="0" lvl="1" indent="-192881" algn="l" defTabSz="514350" rtl="0" eaLnBrk="1" fontAlgn="auto" latinLnBrk="0" hangingPunct="1">
              <a:lnSpc>
                <a:spcPct val="100000"/>
              </a:lnSpc>
              <a:spcBef>
                <a:spcPts val="0"/>
              </a:spcBef>
              <a:spcAft>
                <a:spcPts val="0"/>
              </a:spcAft>
              <a:buClrTx/>
              <a:buSzTx/>
              <a:buFont typeface="Arial"/>
              <a:buChar char="•"/>
              <a:tabLst/>
              <a:defRPr/>
            </a:pPr>
            <a:r>
              <a:rPr kumimoji="0" lang="en-GB" sz="1800" b="1" i="0" u="none" strike="noStrike" kern="1200" cap="none" spc="0" normalizeH="0" baseline="0" noProof="0" dirty="0">
                <a:ln>
                  <a:noFill/>
                </a:ln>
                <a:solidFill>
                  <a:srgbClr val="0C377B"/>
                </a:solidFill>
                <a:effectLst/>
                <a:uLnTx/>
                <a:uFillTx/>
                <a:latin typeface="Arial"/>
                <a:ea typeface="Geneva" pitchFamily="121" charset="-128"/>
                <a:cs typeface="+mn-cs"/>
              </a:rPr>
              <a:t>Transverse size of detector cavern reduced</a:t>
            </a:r>
          </a:p>
          <a:p>
            <a:pPr marL="650081" marR="0" lvl="1" indent="-192881" algn="l" defTabSz="514350" rtl="0" eaLnBrk="1" fontAlgn="auto" latinLnBrk="0" hangingPunct="1">
              <a:lnSpc>
                <a:spcPct val="100000"/>
              </a:lnSpc>
              <a:spcBef>
                <a:spcPts val="0"/>
              </a:spcBef>
              <a:spcAft>
                <a:spcPts val="0"/>
              </a:spcAft>
              <a:buClrTx/>
              <a:buSzTx/>
              <a:buFont typeface="Arial"/>
              <a:buChar char="•"/>
              <a:tabLst/>
              <a:defRPr/>
            </a:pPr>
            <a:r>
              <a:rPr kumimoji="0" lang="en-GB" sz="1800" b="1" i="0" u="none" strike="noStrike" kern="1200" cap="none" spc="0" normalizeH="0" baseline="0" noProof="0" dirty="0">
                <a:ln>
                  <a:noFill/>
                </a:ln>
                <a:solidFill>
                  <a:srgbClr val="0C377B"/>
                </a:solidFill>
                <a:effectLst/>
                <a:uLnTx/>
                <a:uFillTx/>
                <a:latin typeface="Arial"/>
                <a:ea typeface="Geneva" pitchFamily="121" charset="-128"/>
                <a:cs typeface="+mn-cs"/>
              </a:rPr>
              <a:t>Tunnel width reduced over 2 x 500 m</a:t>
            </a:r>
          </a:p>
          <a:p>
            <a:pPr marL="650081" marR="0" lvl="1" indent="-192881" algn="l" defTabSz="514350" rtl="0" eaLnBrk="1" fontAlgn="auto" latinLnBrk="0" hangingPunct="1">
              <a:lnSpc>
                <a:spcPct val="100000"/>
              </a:lnSpc>
              <a:spcBef>
                <a:spcPts val="0"/>
              </a:spcBef>
              <a:spcAft>
                <a:spcPts val="0"/>
              </a:spcAft>
              <a:buClrTx/>
              <a:buSzTx/>
              <a:buFont typeface="Arial"/>
              <a:buChar char="•"/>
              <a:tabLst/>
              <a:defRPr/>
            </a:pPr>
            <a:r>
              <a:rPr kumimoji="0" lang="en-GB" sz="1800" b="1" i="0" u="none" strike="noStrike" kern="1200" cap="none" spc="0" normalizeH="0" baseline="0" noProof="0" dirty="0">
                <a:ln>
                  <a:noFill/>
                </a:ln>
                <a:solidFill>
                  <a:srgbClr val="0C377B"/>
                </a:solidFill>
                <a:effectLst/>
                <a:uLnTx/>
                <a:uFillTx/>
                <a:latin typeface="Arial"/>
                <a:ea typeface="Geneva" pitchFamily="121" charset="-128"/>
                <a:cs typeface="+mn-cs"/>
              </a:rPr>
              <a:t>Potential to re-use FCC-</a:t>
            </a:r>
            <a:r>
              <a:rPr kumimoji="0" lang="en-GB" sz="1800" b="1" i="0" u="none" strike="noStrike" kern="1200" cap="none" spc="0" normalizeH="0" baseline="0" noProof="0" dirty="0" err="1">
                <a:ln>
                  <a:noFill/>
                </a:ln>
                <a:solidFill>
                  <a:srgbClr val="0C377B"/>
                </a:solidFill>
                <a:effectLst/>
                <a:uLnTx/>
                <a:uFillTx/>
                <a:latin typeface="Arial"/>
                <a:ea typeface="Geneva" pitchFamily="121" charset="-128"/>
                <a:cs typeface="+mn-cs"/>
              </a:rPr>
              <a:t>ee</a:t>
            </a:r>
            <a:r>
              <a:rPr kumimoji="0" lang="en-GB" sz="1800" b="1" i="0" u="none" strike="noStrike" kern="1200" cap="none" spc="0" normalizeH="0" baseline="0" noProof="0" dirty="0">
                <a:ln>
                  <a:noFill/>
                </a:ln>
                <a:solidFill>
                  <a:srgbClr val="0C377B"/>
                </a:solidFill>
                <a:effectLst/>
                <a:uLnTx/>
                <a:uFillTx/>
                <a:latin typeface="Arial"/>
                <a:ea typeface="Geneva" pitchFamily="121" charset="-128"/>
                <a:cs typeface="+mn-cs"/>
              </a:rPr>
              <a:t> detector magnets for FCC-</a:t>
            </a:r>
            <a:r>
              <a:rPr kumimoji="0" lang="en-GB" sz="1800" b="1" i="0" u="none" strike="noStrike" kern="1200" cap="none" spc="0" normalizeH="0" baseline="0" noProof="0" dirty="0" err="1">
                <a:ln>
                  <a:noFill/>
                </a:ln>
                <a:solidFill>
                  <a:srgbClr val="0C377B"/>
                </a:solidFill>
                <a:effectLst/>
                <a:uLnTx/>
                <a:uFillTx/>
                <a:latin typeface="Arial"/>
                <a:ea typeface="Geneva" pitchFamily="121" charset="-128"/>
                <a:cs typeface="+mn-cs"/>
              </a:rPr>
              <a:t>hh</a:t>
            </a:r>
            <a:endParaRPr kumimoji="0" lang="en-GB" sz="1800" b="1" i="0" u="none" strike="noStrike" kern="1200" cap="none" spc="0" normalizeH="0" baseline="0" noProof="0" dirty="0">
              <a:ln>
                <a:noFill/>
              </a:ln>
              <a:solidFill>
                <a:srgbClr val="0C377B"/>
              </a:solidFill>
              <a:effectLst/>
              <a:uLnTx/>
              <a:uFillTx/>
              <a:latin typeface="Arial"/>
              <a:ea typeface="Geneva" pitchFamily="121" charset="-128"/>
              <a:cs typeface="+mn-cs"/>
            </a:endParaRPr>
          </a:p>
        </p:txBody>
      </p:sp>
      <p:grpSp>
        <p:nvGrpSpPr>
          <p:cNvPr id="6" name="Group 5">
            <a:extLst>
              <a:ext uri="{FF2B5EF4-FFF2-40B4-BE49-F238E27FC236}">
                <a16:creationId xmlns:a16="http://schemas.microsoft.com/office/drawing/2014/main" id="{A20832C6-8C5F-3944-A93C-5BFE6875087E}"/>
              </a:ext>
            </a:extLst>
          </p:cNvPr>
          <p:cNvGrpSpPr/>
          <p:nvPr/>
        </p:nvGrpSpPr>
        <p:grpSpPr>
          <a:xfrm>
            <a:off x="7010562" y="3404726"/>
            <a:ext cx="4631558" cy="3540888"/>
            <a:chOff x="4435552" y="3211240"/>
            <a:chExt cx="4631558" cy="3540888"/>
          </a:xfrm>
        </p:grpSpPr>
        <p:grpSp>
          <p:nvGrpSpPr>
            <p:cNvPr id="2" name="Group 1">
              <a:extLst>
                <a:ext uri="{FF2B5EF4-FFF2-40B4-BE49-F238E27FC236}">
                  <a16:creationId xmlns:a16="http://schemas.microsoft.com/office/drawing/2014/main" id="{19C8C6FB-61D4-E14F-BC58-710838A71D01}"/>
                </a:ext>
              </a:extLst>
            </p:cNvPr>
            <p:cNvGrpSpPr/>
            <p:nvPr/>
          </p:nvGrpSpPr>
          <p:grpSpPr>
            <a:xfrm>
              <a:off x="4459110" y="3211240"/>
              <a:ext cx="4608000" cy="3523884"/>
              <a:chOff x="4459110" y="3233818"/>
              <a:chExt cx="4608000" cy="3523884"/>
            </a:xfrm>
          </p:grpSpPr>
          <p:pic>
            <p:nvPicPr>
              <p:cNvPr id="5" name="Picture 4">
                <a:extLst>
                  <a:ext uri="{FF2B5EF4-FFF2-40B4-BE49-F238E27FC236}">
                    <a16:creationId xmlns:a16="http://schemas.microsoft.com/office/drawing/2014/main" id="{7B869A2F-99E9-0043-9485-2A7FBBEAC2D5}"/>
                  </a:ext>
                </a:extLst>
              </p:cNvPr>
              <p:cNvPicPr>
                <a:picLocks noChangeAspect="1"/>
              </p:cNvPicPr>
              <p:nvPr/>
            </p:nvPicPr>
            <p:blipFill rotWithShape="1">
              <a:blip r:embed="rId4">
                <a:extLst>
                  <a:ext uri="{28A0092B-C50C-407E-A947-70E740481C1C}">
                    <a14:useLocalDpi xmlns:a14="http://schemas.microsoft.com/office/drawing/2010/main" val="0"/>
                  </a:ext>
                </a:extLst>
              </a:blip>
              <a:srcRect l="9382" t="25349" r="9735" b="26854"/>
              <a:stretch/>
            </p:blipFill>
            <p:spPr>
              <a:xfrm>
                <a:off x="4459110" y="3233818"/>
                <a:ext cx="4608000" cy="3523884"/>
              </a:xfrm>
              <a:prstGeom prst="rect">
                <a:avLst/>
              </a:prstGeom>
            </p:spPr>
          </p:pic>
          <p:sp>
            <p:nvSpPr>
              <p:cNvPr id="29" name="Footer Placeholder 4">
                <a:extLst>
                  <a:ext uri="{FF2B5EF4-FFF2-40B4-BE49-F238E27FC236}">
                    <a16:creationId xmlns:a16="http://schemas.microsoft.com/office/drawing/2014/main" id="{EE0A2698-70B1-D943-A6A0-551F7E0C4C06}"/>
                  </a:ext>
                </a:extLst>
              </p:cNvPr>
              <p:cNvSpPr txBox="1">
                <a:spLocks/>
              </p:cNvSpPr>
              <p:nvPr/>
            </p:nvSpPr>
            <p:spPr>
              <a:xfrm>
                <a:off x="5232399" y="5898444"/>
                <a:ext cx="1343379" cy="304800"/>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pl-PL" sz="1200" b="0" i="0" u="none" strike="noStrike" kern="1200" cap="none" spc="0" normalizeH="0" baseline="0" noProof="0" dirty="0">
                    <a:ln>
                      <a:noFill/>
                    </a:ln>
                    <a:solidFill>
                      <a:srgbClr val="0C377B"/>
                    </a:solidFill>
                    <a:effectLst/>
                    <a:uLnTx/>
                    <a:uFillTx/>
                    <a:latin typeface="Arial"/>
                    <a:ea typeface="+mn-ea"/>
                    <a:cs typeface="+mn-cs"/>
                  </a:rPr>
                  <a:t>T. </a:t>
                </a:r>
                <a:r>
                  <a:rPr kumimoji="0" lang="pl-PL" sz="1200" b="0" i="0" u="none" strike="noStrike" kern="1200" cap="none" spc="0" normalizeH="0" baseline="0" noProof="0" dirty="0" err="1">
                    <a:ln>
                      <a:noFill/>
                    </a:ln>
                    <a:solidFill>
                      <a:srgbClr val="0C377B"/>
                    </a:solidFill>
                    <a:effectLst/>
                    <a:uLnTx/>
                    <a:uFillTx/>
                    <a:latin typeface="Arial"/>
                    <a:ea typeface="+mn-ea"/>
                    <a:cs typeface="+mn-cs"/>
                  </a:rPr>
                  <a:t>Risselada</a:t>
                </a:r>
                <a:endParaRPr kumimoji="0" lang="en-US" sz="1200" b="0" i="0" u="none" strike="noStrike" kern="1200" cap="none" spc="0" normalizeH="0" baseline="0" noProof="0" dirty="0">
                  <a:ln>
                    <a:noFill/>
                  </a:ln>
                  <a:solidFill>
                    <a:srgbClr val="0C377B"/>
                  </a:solidFill>
                  <a:effectLst/>
                  <a:uLnTx/>
                  <a:uFillTx/>
                  <a:latin typeface="Arial"/>
                  <a:ea typeface="+mn-ea"/>
                  <a:cs typeface="+mn-cs"/>
                </a:endParaRPr>
              </a:p>
            </p:txBody>
          </p:sp>
        </p:grpSp>
        <p:sp>
          <p:nvSpPr>
            <p:cNvPr id="31" name="TextBox 30">
              <a:extLst>
                <a:ext uri="{FF2B5EF4-FFF2-40B4-BE49-F238E27FC236}">
                  <a16:creationId xmlns:a16="http://schemas.microsoft.com/office/drawing/2014/main" id="{FB44091D-E4AC-8D4C-8F82-91483F417CE2}"/>
                </a:ext>
              </a:extLst>
            </p:cNvPr>
            <p:cNvSpPr txBox="1"/>
            <p:nvPr/>
          </p:nvSpPr>
          <p:spPr>
            <a:xfrm>
              <a:off x="6841065" y="6490518"/>
              <a:ext cx="519289" cy="261610"/>
            </a:xfrm>
            <a:prstGeom prst="rect">
              <a:avLst/>
            </a:prstGeom>
            <a:noFill/>
          </p:spPr>
          <p:txBody>
            <a:bodyPr wrap="square" rtlCol="0">
              <a:spAutoFit/>
            </a:bodyPr>
            <a:lstStyle/>
            <a:p>
              <a:pPr marL="0" marR="0" lvl="0" indent="0" algn="l" defTabSz="514350" rtl="0" eaLnBrk="1" fontAlgn="auto" latinLnBrk="0" hangingPunct="1">
                <a:lnSpc>
                  <a:spcPct val="100000"/>
                </a:lnSpc>
                <a:spcBef>
                  <a:spcPts val="0"/>
                </a:spcBef>
                <a:spcAft>
                  <a:spcPts val="0"/>
                </a:spcAft>
                <a:buClrTx/>
                <a:buSzTx/>
                <a:buFontTx/>
                <a:buNone/>
                <a:tabLst/>
                <a:defRPr/>
              </a:pPr>
              <a:r>
                <a:rPr kumimoji="0" lang="en-GB" sz="1100" b="0" i="0" u="none" strike="noStrike" kern="1200" cap="none" spc="0" normalizeH="0" baseline="0" noProof="0" dirty="0">
                  <a:ln>
                    <a:noFill/>
                  </a:ln>
                  <a:solidFill>
                    <a:srgbClr val="0C377B"/>
                  </a:solidFill>
                  <a:effectLst/>
                  <a:uLnTx/>
                  <a:uFillTx/>
                  <a:latin typeface="Arial"/>
                  <a:ea typeface="Geneva" pitchFamily="121" charset="-128"/>
                  <a:cs typeface="+mn-cs"/>
                </a:rPr>
                <a:t>(m)</a:t>
              </a:r>
            </a:p>
          </p:txBody>
        </p:sp>
        <p:sp>
          <p:nvSpPr>
            <p:cNvPr id="32" name="TextBox 31">
              <a:extLst>
                <a:ext uri="{FF2B5EF4-FFF2-40B4-BE49-F238E27FC236}">
                  <a16:creationId xmlns:a16="http://schemas.microsoft.com/office/drawing/2014/main" id="{2CCEEB98-AC01-5E4C-956F-7221953F8BA2}"/>
                </a:ext>
              </a:extLst>
            </p:cNvPr>
            <p:cNvSpPr txBox="1"/>
            <p:nvPr/>
          </p:nvSpPr>
          <p:spPr>
            <a:xfrm rot="16200000">
              <a:off x="4306712" y="4362561"/>
              <a:ext cx="519289" cy="261610"/>
            </a:xfrm>
            <a:prstGeom prst="rect">
              <a:avLst/>
            </a:prstGeom>
            <a:noFill/>
          </p:spPr>
          <p:txBody>
            <a:bodyPr wrap="square" rtlCol="0">
              <a:spAutoFit/>
            </a:bodyPr>
            <a:lstStyle/>
            <a:p>
              <a:pPr marL="0" marR="0" lvl="0" indent="0" algn="l" defTabSz="514350" rtl="0" eaLnBrk="1" fontAlgn="auto" latinLnBrk="0" hangingPunct="1">
                <a:lnSpc>
                  <a:spcPct val="100000"/>
                </a:lnSpc>
                <a:spcBef>
                  <a:spcPts val="0"/>
                </a:spcBef>
                <a:spcAft>
                  <a:spcPts val="0"/>
                </a:spcAft>
                <a:buClrTx/>
                <a:buSzTx/>
                <a:buFontTx/>
                <a:buNone/>
                <a:tabLst/>
                <a:defRPr/>
              </a:pPr>
              <a:r>
                <a:rPr kumimoji="0" lang="en-GB" sz="1100" b="0" i="0" u="none" strike="noStrike" kern="1200" cap="none" spc="0" normalizeH="0" baseline="0" noProof="0" dirty="0">
                  <a:ln>
                    <a:noFill/>
                  </a:ln>
                  <a:solidFill>
                    <a:srgbClr val="0C377B"/>
                  </a:solidFill>
                  <a:effectLst/>
                  <a:uLnTx/>
                  <a:uFillTx/>
                  <a:latin typeface="Arial"/>
                  <a:ea typeface="Geneva" pitchFamily="121" charset="-128"/>
                  <a:cs typeface="+mn-cs"/>
                </a:rPr>
                <a:t>(m)</a:t>
              </a:r>
            </a:p>
          </p:txBody>
        </p:sp>
      </p:grpSp>
      <p:sp>
        <p:nvSpPr>
          <p:cNvPr id="15" name="TextBox 14">
            <a:extLst>
              <a:ext uri="{FF2B5EF4-FFF2-40B4-BE49-F238E27FC236}">
                <a16:creationId xmlns:a16="http://schemas.microsoft.com/office/drawing/2014/main" id="{4B9B64EE-EB43-48C8-93BF-56EE7F534A8A}"/>
              </a:ext>
            </a:extLst>
          </p:cNvPr>
          <p:cNvSpPr txBox="1"/>
          <p:nvPr/>
        </p:nvSpPr>
        <p:spPr>
          <a:xfrm>
            <a:off x="7518400" y="2780961"/>
            <a:ext cx="4240263" cy="400110"/>
          </a:xfrm>
          <a:prstGeom prst="rect">
            <a:avLst/>
          </a:prstGeom>
          <a:solidFill>
            <a:srgbClr val="0099CC">
              <a:lumMod val="20000"/>
              <a:lumOff val="80000"/>
            </a:srgbClr>
          </a:solid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0" cap="none" spc="0" normalizeH="0" baseline="0" noProof="0" dirty="0">
                <a:ln>
                  <a:noFill/>
                </a:ln>
                <a:solidFill>
                  <a:srgbClr val="000000"/>
                </a:solidFill>
                <a:effectLst/>
                <a:uLnTx/>
                <a:uFillTx/>
                <a:latin typeface="Calibri" panose="020F0502020204030204" pitchFamily="34" charset="0"/>
                <a:ea typeface="Geneva" pitchFamily="121" charset="-128"/>
                <a:cs typeface="+mn-cs"/>
              </a:rPr>
              <a:t>Massimo </a:t>
            </a:r>
            <a:r>
              <a:rPr kumimoji="0" lang="en-US" sz="2000" b="0" i="0" u="none" strike="noStrike" kern="0" cap="none" spc="0" normalizeH="0" baseline="0" noProof="0" dirty="0" err="1">
                <a:ln>
                  <a:noFill/>
                </a:ln>
                <a:solidFill>
                  <a:srgbClr val="000000"/>
                </a:solidFill>
                <a:effectLst/>
                <a:uLnTx/>
                <a:uFillTx/>
                <a:latin typeface="Calibri" panose="020F0502020204030204" pitchFamily="34" charset="0"/>
                <a:ea typeface="Geneva" pitchFamily="121" charset="-128"/>
                <a:cs typeface="+mn-cs"/>
              </a:rPr>
              <a:t>Giovannozzi</a:t>
            </a:r>
            <a:r>
              <a:rPr kumimoji="0" lang="en-US" sz="2000" b="0" i="0" u="none" strike="noStrike" kern="0" cap="none" spc="0" normalizeH="0" baseline="0" noProof="0" dirty="0">
                <a:ln>
                  <a:noFill/>
                </a:ln>
                <a:solidFill>
                  <a:srgbClr val="000000"/>
                </a:solidFill>
                <a:effectLst/>
                <a:uLnTx/>
                <a:uFillTx/>
                <a:latin typeface="Calibri" panose="020F0502020204030204" pitchFamily="34" charset="0"/>
                <a:ea typeface="Geneva" pitchFamily="121" charset="-128"/>
                <a:cs typeface="+mn-cs"/>
              </a:rPr>
              <a:t> &amp; Thys Risselada</a:t>
            </a:r>
            <a:endParaRPr kumimoji="0" lang="en-GB" sz="2000" b="0" i="0" u="none" strike="noStrike" kern="0" cap="none" spc="0" normalizeH="0" baseline="0" noProof="0" dirty="0">
              <a:ln>
                <a:noFill/>
              </a:ln>
              <a:solidFill>
                <a:srgbClr val="000000"/>
              </a:solidFill>
              <a:effectLst/>
              <a:uLnTx/>
              <a:uFillTx/>
              <a:latin typeface="Calibri" panose="020F0502020204030204" pitchFamily="34" charset="0"/>
              <a:ea typeface="Geneva" pitchFamily="121" charset="-128"/>
              <a:cs typeface="+mn-cs"/>
            </a:endParaRPr>
          </a:p>
        </p:txBody>
      </p:sp>
      <p:pic>
        <p:nvPicPr>
          <p:cNvPr id="16" name="Picture 15" descr="A picture containing icon&#10;&#10;Description automatically generated">
            <a:extLst>
              <a:ext uri="{FF2B5EF4-FFF2-40B4-BE49-F238E27FC236}">
                <a16:creationId xmlns:a16="http://schemas.microsoft.com/office/drawing/2014/main" id="{949E4225-1213-4E20-94A0-A00E3292408C}"/>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4625" y="107462"/>
            <a:ext cx="1474228" cy="498389"/>
          </a:xfrm>
          <a:prstGeom prst="rect">
            <a:avLst/>
          </a:prstGeom>
        </p:spPr>
      </p:pic>
    </p:spTree>
    <p:extLst>
      <p:ext uri="{BB962C8B-B14F-4D97-AF65-F5344CB8AC3E}">
        <p14:creationId xmlns:p14="http://schemas.microsoft.com/office/powerpoint/2010/main" val="4056414194"/>
      </p:ext>
    </p:extLst>
  </p:cSld>
  <p:clrMapOvr>
    <a:masterClrMapping/>
  </p:clrMapOvr>
  <mc:AlternateContent xmlns:mc="http://schemas.openxmlformats.org/markup-compatibility/2006" xmlns:p14="http://schemas.microsoft.com/office/powerpoint/2010/main">
    <mc:Choice Requires="p14">
      <p:transition spd="slow" p14:dur="2000" advClick="0">
        <p14:prism isContent="1"/>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0"/>
                                        </p:tgtEl>
                                        <p:attrNameLst>
                                          <p:attrName>style.visibility</p:attrName>
                                        </p:attrNameLst>
                                      </p:cBhvr>
                                      <p:to>
                                        <p:strVal val="visible"/>
                                      </p:to>
                                    </p:set>
                                    <p:anim calcmode="lin" valueType="num">
                                      <p:cBhvr additive="base">
                                        <p:cTn id="11" dur="500" fill="hold"/>
                                        <p:tgtEl>
                                          <p:spTgt spid="30"/>
                                        </p:tgtEl>
                                        <p:attrNameLst>
                                          <p:attrName>ppt_x</p:attrName>
                                        </p:attrNameLst>
                                      </p:cBhvr>
                                      <p:tavLst>
                                        <p:tav tm="0">
                                          <p:val>
                                            <p:strVal val="#ppt_x"/>
                                          </p:val>
                                        </p:tav>
                                        <p:tav tm="100000">
                                          <p:val>
                                            <p:strVal val="#ppt_x"/>
                                          </p:val>
                                        </p:tav>
                                      </p:tavLst>
                                    </p:anim>
                                    <p:anim calcmode="lin" valueType="num">
                                      <p:cBhvr additive="base">
                                        <p:cTn id="12" dur="500" fill="hold"/>
                                        <p:tgtEl>
                                          <p:spTgt spid="3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txBox="1">
            <a:spLocks/>
          </p:cNvSpPr>
          <p:nvPr/>
        </p:nvSpPr>
        <p:spPr>
          <a:xfrm>
            <a:off x="0" y="1"/>
            <a:ext cx="12191999" cy="763465"/>
          </a:xfrm>
          <a:prstGeom prst="rect">
            <a:avLst/>
          </a:prstGeom>
          <a:solidFill>
            <a:srgbClr val="0C377B"/>
          </a:solidFill>
        </p:spPr>
        <p:txBody>
          <a:bodyPr tIns="0" bIns="0" anchor="ctr" anchorCtr="0">
            <a:noAutofit/>
          </a:bodyPr>
          <a:lstStyle>
            <a:defPPr>
              <a:defRPr lang="en-US"/>
            </a:defPPr>
            <a:lvl1pPr algn="ctr">
              <a:spcBef>
                <a:spcPct val="0"/>
              </a:spcBef>
              <a:buNone/>
              <a:defRPr sz="3600" b="1">
                <a:solidFill>
                  <a:srgbClr val="FFFF00"/>
                </a:solidFill>
                <a:latin typeface="+mj-lt"/>
                <a:ea typeface="+mj-ea"/>
                <a:cs typeface="+mj-cs"/>
              </a:defRPr>
            </a:lvl1pPr>
          </a:lstStyle>
          <a:p>
            <a:pPr marL="0" marR="0" lvl="0" indent="0" algn="ctr" defTabSz="685800" rtl="0" eaLnBrk="1" fontAlgn="auto" latinLnBrk="0" hangingPunct="1">
              <a:lnSpc>
                <a:spcPct val="100000"/>
              </a:lnSpc>
              <a:spcBef>
                <a:spcPct val="0"/>
              </a:spcBef>
              <a:spcAft>
                <a:spcPts val="0"/>
              </a:spcAft>
              <a:buClrTx/>
              <a:buSzTx/>
              <a:buFontTx/>
              <a:buNone/>
              <a:tabLst/>
              <a:defRPr/>
            </a:pPr>
            <a:r>
              <a:rPr kumimoji="0" lang="en-US" sz="2700" b="1" i="0" u="none" strike="noStrike" kern="0" cap="none" spc="0" normalizeH="0" baseline="0" noProof="0" dirty="0">
                <a:ln>
                  <a:noFill/>
                </a:ln>
                <a:solidFill>
                  <a:srgbClr val="FFFF00"/>
                </a:solidFill>
                <a:effectLst/>
                <a:uLnTx/>
                <a:uFillTx/>
                <a:latin typeface="Arial"/>
                <a:ea typeface="+mj-ea"/>
                <a:cs typeface="+mj-cs"/>
              </a:rPr>
              <a:t>          </a:t>
            </a:r>
            <a:r>
              <a:rPr kumimoji="0" lang="en-US" b="1" i="0" u="none" strike="noStrike" kern="0" cap="none" spc="0" normalizeH="0" baseline="0" noProof="0" dirty="0">
                <a:ln>
                  <a:noFill/>
                </a:ln>
                <a:solidFill>
                  <a:srgbClr val="FFFF00"/>
                </a:solidFill>
                <a:effectLst/>
                <a:uLnTx/>
                <a:uFillTx/>
                <a:latin typeface="Arial"/>
                <a:ea typeface="+mj-ea"/>
                <a:cs typeface="+mj-cs"/>
              </a:rPr>
              <a:t>Stage 1: updated parameters</a:t>
            </a:r>
            <a:endParaRPr kumimoji="0" lang="en-US" sz="2400" b="1" i="0" u="none" strike="noStrike" kern="0" cap="none" spc="0" normalizeH="0" baseline="0" noProof="0" dirty="0">
              <a:ln>
                <a:noFill/>
              </a:ln>
              <a:solidFill>
                <a:srgbClr val="FFFF00"/>
              </a:solidFill>
              <a:effectLst/>
              <a:uLnTx/>
              <a:uFillTx/>
              <a:latin typeface="Arial"/>
              <a:ea typeface="+mj-ea"/>
              <a:cs typeface="+mj-cs"/>
            </a:endParaRPr>
          </a:p>
        </p:txBody>
      </p:sp>
      <p:pic>
        <p:nvPicPr>
          <p:cNvPr id="8" name="Picture 7" descr="A picture containing icon&#10;&#10;Description automatically generated">
            <a:extLst>
              <a:ext uri="{FF2B5EF4-FFF2-40B4-BE49-F238E27FC236}">
                <a16:creationId xmlns:a16="http://schemas.microsoft.com/office/drawing/2014/main" id="{7EA317A1-FA8C-4D65-91CD-D2CFEE7A86AC}"/>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56297" y="124245"/>
            <a:ext cx="1819052" cy="614963"/>
          </a:xfrm>
          <a:prstGeom prst="rect">
            <a:avLst/>
          </a:prstGeom>
        </p:spPr>
      </p:pic>
      <p:sp>
        <p:nvSpPr>
          <p:cNvPr id="3" name="TextBox 2">
            <a:extLst>
              <a:ext uri="{FF2B5EF4-FFF2-40B4-BE49-F238E27FC236}">
                <a16:creationId xmlns:a16="http://schemas.microsoft.com/office/drawing/2014/main" id="{B65105AD-DE62-4A26-86AE-BEFBE0916BDB}"/>
              </a:ext>
            </a:extLst>
          </p:cNvPr>
          <p:cNvSpPr txBox="1"/>
          <p:nvPr/>
        </p:nvSpPr>
        <p:spPr>
          <a:xfrm rot="20704351">
            <a:off x="2709958" y="1760314"/>
            <a:ext cx="6311343" cy="1015663"/>
          </a:xfrm>
          <a:prstGeom prst="rect">
            <a:avLst/>
          </a:prstGeom>
          <a:solidFill>
            <a:srgbClr val="FFFF00">
              <a:alpha val="80000"/>
            </a:srgbClr>
          </a:solidFill>
        </p:spPr>
        <p:txBody>
          <a:bodyPr wrap="none"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sz="3000" b="0" i="1" u="none" strike="noStrike" kern="1200" cap="none" spc="0" normalizeH="0" baseline="0" noProof="0" dirty="0">
                <a:ln>
                  <a:noFill/>
                </a:ln>
                <a:solidFill>
                  <a:srgbClr val="FF0000"/>
                </a:solidFill>
                <a:effectLst/>
                <a:uLnTx/>
                <a:uFillTx/>
                <a:latin typeface="Arial"/>
                <a:ea typeface="+mn-ea"/>
                <a:cs typeface="+mn-cs"/>
              </a:rPr>
              <a:t>preliminary – example parameters </a:t>
            </a: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sz="3000" b="0" i="1" u="none" strike="noStrike" kern="1200" cap="none" spc="0" normalizeH="0" baseline="0" noProof="0" dirty="0">
                <a:ln>
                  <a:noFill/>
                </a:ln>
                <a:solidFill>
                  <a:srgbClr val="FF0000"/>
                </a:solidFill>
                <a:effectLst/>
                <a:uLnTx/>
                <a:uFillTx/>
                <a:latin typeface="Arial"/>
                <a:ea typeface="+mn-ea"/>
                <a:cs typeface="+mn-cs"/>
              </a:rPr>
              <a:t>for present layout &amp; with 4 IPs</a:t>
            </a:r>
            <a:endParaRPr kumimoji="0" lang="en-GB" sz="3000" b="0" i="1" u="none" strike="noStrike" kern="1200" cap="none" spc="0" normalizeH="0" baseline="0" noProof="0" dirty="0">
              <a:ln>
                <a:noFill/>
              </a:ln>
              <a:solidFill>
                <a:srgbClr val="FF0000"/>
              </a:solidFill>
              <a:effectLst/>
              <a:uLnTx/>
              <a:uFillTx/>
              <a:latin typeface="Arial"/>
              <a:ea typeface="+mn-ea"/>
              <a:cs typeface="+mn-cs"/>
            </a:endParaRPr>
          </a:p>
        </p:txBody>
      </p:sp>
      <p:sp>
        <p:nvSpPr>
          <p:cNvPr id="4" name="TextBox 3">
            <a:extLst>
              <a:ext uri="{FF2B5EF4-FFF2-40B4-BE49-F238E27FC236}">
                <a16:creationId xmlns:a16="http://schemas.microsoft.com/office/drawing/2014/main" id="{054E317B-94DB-4C19-BFE1-89CDCFCB8167}"/>
              </a:ext>
            </a:extLst>
          </p:cNvPr>
          <p:cNvSpPr txBox="1"/>
          <p:nvPr/>
        </p:nvSpPr>
        <p:spPr>
          <a:xfrm>
            <a:off x="10148988" y="124245"/>
            <a:ext cx="1729961" cy="300082"/>
          </a:xfrm>
          <a:prstGeom prst="rect">
            <a:avLst/>
          </a:prstGeom>
          <a:solidFill>
            <a:schemeClr val="accent5">
              <a:lumMod val="20000"/>
              <a:lumOff val="80000"/>
            </a:schemeClr>
          </a:solid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sz="1350" b="0" i="0" u="none" strike="noStrike" kern="1200" cap="none" spc="0" normalizeH="0" baseline="0" noProof="0" dirty="0">
                <a:ln>
                  <a:noFill/>
                </a:ln>
                <a:solidFill>
                  <a:srgbClr val="0C377B"/>
                </a:solidFill>
                <a:effectLst/>
                <a:uLnTx/>
                <a:uFillTx/>
                <a:latin typeface="Arial"/>
                <a:ea typeface="+mn-ea"/>
                <a:cs typeface="+mn-cs"/>
              </a:rPr>
              <a:t>K. Oide, D. Shatilov,</a:t>
            </a:r>
          </a:p>
        </p:txBody>
      </p:sp>
      <p:graphicFrame>
        <p:nvGraphicFramePr>
          <p:cNvPr id="2" name="Table 1"/>
          <p:cNvGraphicFramePr>
            <a:graphicFrameLocks noGrp="1"/>
          </p:cNvGraphicFramePr>
          <p:nvPr/>
        </p:nvGraphicFramePr>
        <p:xfrm>
          <a:off x="-1" y="739208"/>
          <a:ext cx="12191999" cy="6017982"/>
        </p:xfrm>
        <a:graphic>
          <a:graphicData uri="http://schemas.openxmlformats.org/drawingml/2006/table">
            <a:tbl>
              <a:tblPr firstRow="1" bandRow="1"/>
              <a:tblGrid>
                <a:gridCol w="5116818">
                  <a:extLst>
                    <a:ext uri="{9D8B030D-6E8A-4147-A177-3AD203B41FA5}">
                      <a16:colId xmlns:a16="http://schemas.microsoft.com/office/drawing/2014/main" val="20000"/>
                    </a:ext>
                  </a:extLst>
                </a:gridCol>
                <a:gridCol w="1630476">
                  <a:extLst>
                    <a:ext uri="{9D8B030D-6E8A-4147-A177-3AD203B41FA5}">
                      <a16:colId xmlns:a16="http://schemas.microsoft.com/office/drawing/2014/main" val="20001"/>
                    </a:ext>
                  </a:extLst>
                </a:gridCol>
                <a:gridCol w="1728226">
                  <a:extLst>
                    <a:ext uri="{9D8B030D-6E8A-4147-A177-3AD203B41FA5}">
                      <a16:colId xmlns:a16="http://schemas.microsoft.com/office/drawing/2014/main" val="20004"/>
                    </a:ext>
                  </a:extLst>
                </a:gridCol>
                <a:gridCol w="1890674">
                  <a:extLst>
                    <a:ext uri="{9D8B030D-6E8A-4147-A177-3AD203B41FA5}">
                      <a16:colId xmlns:a16="http://schemas.microsoft.com/office/drawing/2014/main" val="20005"/>
                    </a:ext>
                  </a:extLst>
                </a:gridCol>
                <a:gridCol w="1825805">
                  <a:extLst>
                    <a:ext uri="{9D8B030D-6E8A-4147-A177-3AD203B41FA5}">
                      <a16:colId xmlns:a16="http://schemas.microsoft.com/office/drawing/2014/main" val="818795718"/>
                    </a:ext>
                  </a:extLst>
                </a:gridCol>
              </a:tblGrid>
              <a:tr h="394422">
                <a:tc>
                  <a:txBody>
                    <a:bodyPr/>
                    <a:lstStyle>
                      <a:lvl1pPr marL="0" algn="l" rtl="0" eaLnBrk="1" latinLnBrk="0" hangingPunct="1">
                        <a:defRPr kumimoji="0" b="1" kern="1200">
                          <a:solidFill>
                            <a:schemeClr val="lt1"/>
                          </a:solidFill>
                          <a:latin typeface="Arial"/>
                        </a:defRPr>
                      </a:lvl1pPr>
                      <a:lvl2pPr marL="457200" algn="l" rtl="0" eaLnBrk="1" latinLnBrk="0" hangingPunct="1">
                        <a:defRPr kumimoji="0" b="1" kern="1200">
                          <a:solidFill>
                            <a:schemeClr val="lt1"/>
                          </a:solidFill>
                          <a:latin typeface="Arial"/>
                        </a:defRPr>
                      </a:lvl2pPr>
                      <a:lvl3pPr marL="914400" algn="l" rtl="0" eaLnBrk="1" latinLnBrk="0" hangingPunct="1">
                        <a:defRPr kumimoji="0" b="1" kern="1200">
                          <a:solidFill>
                            <a:schemeClr val="lt1"/>
                          </a:solidFill>
                          <a:latin typeface="Arial"/>
                        </a:defRPr>
                      </a:lvl3pPr>
                      <a:lvl4pPr marL="1371600" algn="l" rtl="0" eaLnBrk="1" latinLnBrk="0" hangingPunct="1">
                        <a:defRPr kumimoji="0" b="1" kern="1200">
                          <a:solidFill>
                            <a:schemeClr val="lt1"/>
                          </a:solidFill>
                          <a:latin typeface="Arial"/>
                        </a:defRPr>
                      </a:lvl4pPr>
                      <a:lvl5pPr marL="1828800" algn="l" rtl="0" eaLnBrk="1" latinLnBrk="0" hangingPunct="1">
                        <a:defRPr kumimoji="0" b="1" kern="1200">
                          <a:solidFill>
                            <a:schemeClr val="lt1"/>
                          </a:solidFill>
                          <a:latin typeface="Arial"/>
                        </a:defRPr>
                      </a:lvl5pPr>
                      <a:lvl6pPr marL="2286000" algn="l" rtl="0" eaLnBrk="1" latinLnBrk="0" hangingPunct="1">
                        <a:defRPr kumimoji="0" b="1" kern="1200">
                          <a:solidFill>
                            <a:schemeClr val="lt1"/>
                          </a:solidFill>
                          <a:latin typeface="Arial"/>
                        </a:defRPr>
                      </a:lvl6pPr>
                      <a:lvl7pPr marL="2743200" algn="l" rtl="0" eaLnBrk="1" latinLnBrk="0" hangingPunct="1">
                        <a:defRPr kumimoji="0" b="1" kern="1200">
                          <a:solidFill>
                            <a:schemeClr val="lt1"/>
                          </a:solidFill>
                          <a:latin typeface="Arial"/>
                        </a:defRPr>
                      </a:lvl7pPr>
                      <a:lvl8pPr marL="3200400" algn="l" rtl="0" eaLnBrk="1" latinLnBrk="0" hangingPunct="1">
                        <a:defRPr kumimoji="0" b="1" kern="1200">
                          <a:solidFill>
                            <a:schemeClr val="lt1"/>
                          </a:solidFill>
                          <a:latin typeface="Arial"/>
                        </a:defRPr>
                      </a:lvl8pPr>
                      <a:lvl9pPr marL="3657600" algn="l" rtl="0" eaLnBrk="1" latinLnBrk="0" hangingPunct="1">
                        <a:defRPr kumimoji="0" b="1" kern="1200">
                          <a:solidFill>
                            <a:schemeClr val="lt1"/>
                          </a:solidFill>
                          <a:latin typeface="Arial"/>
                        </a:defRPr>
                      </a:lvl9pPr>
                    </a:lstStyle>
                    <a:p>
                      <a:r>
                        <a:rPr lang="en-GB" sz="1600" b="1" dirty="0">
                          <a:solidFill>
                            <a:schemeClr val="bg1"/>
                          </a:solidFill>
                        </a:rPr>
                        <a:t>Parameter [4 IPs, 91.2 </a:t>
                      </a:r>
                      <a:r>
                        <a:rPr lang="en-GB" sz="1600" b="1" dirty="0" err="1">
                          <a:solidFill>
                            <a:schemeClr val="bg1"/>
                          </a:solidFill>
                        </a:rPr>
                        <a:t>km,</a:t>
                      </a:r>
                      <a:r>
                        <a:rPr lang="en-GB" sz="1600" b="1" dirty="0" err="1">
                          <a:solidFill>
                            <a:srgbClr val="FFFF00"/>
                          </a:solidFill>
                        </a:rPr>
                        <a:t>T</a:t>
                      </a:r>
                      <a:r>
                        <a:rPr lang="en-GB" sz="1600" b="1" baseline="-25000" dirty="0" err="1">
                          <a:solidFill>
                            <a:srgbClr val="FFFF00"/>
                          </a:solidFill>
                        </a:rPr>
                        <a:t>rev</a:t>
                      </a:r>
                      <a:r>
                        <a:rPr lang="en-GB" sz="1600" b="1" dirty="0">
                          <a:solidFill>
                            <a:srgbClr val="FFFF00"/>
                          </a:solidFill>
                        </a:rPr>
                        <a:t>=0.3 ms</a:t>
                      </a:r>
                      <a:r>
                        <a:rPr lang="en-GB" sz="1600" b="1" dirty="0">
                          <a:solidFill>
                            <a:schemeClr val="bg1"/>
                          </a:solidFill>
                        </a:rPr>
                        <a:t>] </a:t>
                      </a:r>
                    </a:p>
                  </a:txBody>
                  <a:tcPr marL="68580" marR="68580" marT="34290" marB="34290" anchor="ctr">
                    <a:lnL w="12700" cmpd="sng">
                      <a:solidFill>
                        <a:srgbClr val="A26B2D"/>
                      </a:solidFill>
                    </a:lnL>
                    <a:lnR>
                      <a:noFill/>
                    </a:lnR>
                    <a:lnT w="12700" cmpd="sng">
                      <a:solidFill>
                        <a:srgbClr val="A26B2D"/>
                      </a:solidFill>
                    </a:lnT>
                    <a:lnB w="12700" cmpd="sng">
                      <a:solidFill>
                        <a:srgbClr val="A26B2D"/>
                      </a:solidFill>
                    </a:lnB>
                    <a:lnTlToBr w="12700" cmpd="sng">
                      <a:noFill/>
                      <a:prstDash val="solid"/>
                    </a:lnTlToBr>
                    <a:lnBlToTr w="12700" cmpd="sng">
                      <a:noFill/>
                      <a:prstDash val="solid"/>
                    </a:lnBlToTr>
                    <a:solidFill>
                      <a:srgbClr val="A26B2D"/>
                    </a:solidFill>
                  </a:tcPr>
                </a:tc>
                <a:tc>
                  <a:txBody>
                    <a:bodyPr/>
                    <a:lstStyle>
                      <a:lvl1pPr marL="0" algn="l" rtl="0" eaLnBrk="1" latinLnBrk="0" hangingPunct="1">
                        <a:defRPr kumimoji="0" b="1" kern="1200">
                          <a:solidFill>
                            <a:schemeClr val="lt1"/>
                          </a:solidFill>
                          <a:latin typeface="Arial"/>
                        </a:defRPr>
                      </a:lvl1pPr>
                      <a:lvl2pPr marL="457200" algn="l" rtl="0" eaLnBrk="1" latinLnBrk="0" hangingPunct="1">
                        <a:defRPr kumimoji="0" b="1" kern="1200">
                          <a:solidFill>
                            <a:schemeClr val="lt1"/>
                          </a:solidFill>
                          <a:latin typeface="Arial"/>
                        </a:defRPr>
                      </a:lvl2pPr>
                      <a:lvl3pPr marL="914400" algn="l" rtl="0" eaLnBrk="1" latinLnBrk="0" hangingPunct="1">
                        <a:defRPr kumimoji="0" b="1" kern="1200">
                          <a:solidFill>
                            <a:schemeClr val="lt1"/>
                          </a:solidFill>
                          <a:latin typeface="Arial"/>
                        </a:defRPr>
                      </a:lvl3pPr>
                      <a:lvl4pPr marL="1371600" algn="l" rtl="0" eaLnBrk="1" latinLnBrk="0" hangingPunct="1">
                        <a:defRPr kumimoji="0" b="1" kern="1200">
                          <a:solidFill>
                            <a:schemeClr val="lt1"/>
                          </a:solidFill>
                          <a:latin typeface="Arial"/>
                        </a:defRPr>
                      </a:lvl4pPr>
                      <a:lvl5pPr marL="1828800" algn="l" rtl="0" eaLnBrk="1" latinLnBrk="0" hangingPunct="1">
                        <a:defRPr kumimoji="0" b="1" kern="1200">
                          <a:solidFill>
                            <a:schemeClr val="lt1"/>
                          </a:solidFill>
                          <a:latin typeface="Arial"/>
                        </a:defRPr>
                      </a:lvl5pPr>
                      <a:lvl6pPr marL="2286000" algn="l" rtl="0" eaLnBrk="1" latinLnBrk="0" hangingPunct="1">
                        <a:defRPr kumimoji="0" b="1" kern="1200">
                          <a:solidFill>
                            <a:schemeClr val="lt1"/>
                          </a:solidFill>
                          <a:latin typeface="Arial"/>
                        </a:defRPr>
                      </a:lvl6pPr>
                      <a:lvl7pPr marL="2743200" algn="l" rtl="0" eaLnBrk="1" latinLnBrk="0" hangingPunct="1">
                        <a:defRPr kumimoji="0" b="1" kern="1200">
                          <a:solidFill>
                            <a:schemeClr val="lt1"/>
                          </a:solidFill>
                          <a:latin typeface="Arial"/>
                        </a:defRPr>
                      </a:lvl7pPr>
                      <a:lvl8pPr marL="3200400" algn="l" rtl="0" eaLnBrk="1" latinLnBrk="0" hangingPunct="1">
                        <a:defRPr kumimoji="0" b="1" kern="1200">
                          <a:solidFill>
                            <a:schemeClr val="lt1"/>
                          </a:solidFill>
                          <a:latin typeface="Arial"/>
                        </a:defRPr>
                      </a:lvl8pPr>
                      <a:lvl9pPr marL="3657600" algn="l" rtl="0" eaLnBrk="1" latinLnBrk="0" hangingPunct="1">
                        <a:defRPr kumimoji="0" b="1" kern="1200">
                          <a:solidFill>
                            <a:schemeClr val="lt1"/>
                          </a:solidFill>
                          <a:latin typeface="Arial"/>
                        </a:defRPr>
                      </a:lvl9pPr>
                    </a:lstStyle>
                    <a:p>
                      <a:pPr algn="ctr"/>
                      <a:r>
                        <a:rPr lang="en-GB" sz="1600" b="1" dirty="0">
                          <a:solidFill>
                            <a:schemeClr val="bg1"/>
                          </a:solidFill>
                        </a:rPr>
                        <a:t>Z</a:t>
                      </a:r>
                    </a:p>
                  </a:txBody>
                  <a:tcPr marL="68580" marR="68580" marT="34290" marB="34290" anchor="ctr">
                    <a:lnL>
                      <a:noFill/>
                    </a:lnL>
                    <a:lnR>
                      <a:noFill/>
                    </a:lnR>
                    <a:lnT w="12700" cmpd="sng">
                      <a:solidFill>
                        <a:srgbClr val="A26B2D"/>
                      </a:solidFill>
                    </a:lnT>
                    <a:lnB w="12700" cmpd="sng">
                      <a:solidFill>
                        <a:srgbClr val="A26B2D"/>
                      </a:solidFill>
                    </a:lnB>
                    <a:lnTlToBr w="12700" cmpd="sng">
                      <a:noFill/>
                      <a:prstDash val="solid"/>
                    </a:lnTlToBr>
                    <a:lnBlToTr w="12700" cmpd="sng">
                      <a:noFill/>
                      <a:prstDash val="solid"/>
                    </a:lnBlToTr>
                    <a:solidFill>
                      <a:srgbClr val="A26B2D"/>
                    </a:solidFill>
                  </a:tcPr>
                </a:tc>
                <a:tc>
                  <a:txBody>
                    <a:bodyPr/>
                    <a:lstStyle/>
                    <a:p>
                      <a:pPr algn="ctr"/>
                      <a:r>
                        <a:rPr lang="en-GB" sz="1600" b="1" dirty="0">
                          <a:solidFill>
                            <a:schemeClr val="bg1"/>
                          </a:solidFill>
                        </a:rPr>
                        <a:t>WW</a:t>
                      </a:r>
                    </a:p>
                  </a:txBody>
                  <a:tcPr marL="68580" marR="68580" marT="34290" marB="34290" anchor="ctr">
                    <a:lnL>
                      <a:noFill/>
                    </a:lnL>
                    <a:lnR w="12700" cap="flat" cmpd="sng" algn="ctr">
                      <a:noFill/>
                      <a:prstDash val="solid"/>
                      <a:round/>
                      <a:headEnd type="none" w="med" len="med"/>
                      <a:tailEnd type="none" w="med" len="med"/>
                    </a:lnR>
                    <a:lnT w="12700" cmpd="sng">
                      <a:solidFill>
                        <a:srgbClr val="A26B2D"/>
                      </a:solidFill>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solidFill>
                  </a:tcPr>
                </a:tc>
                <a:tc>
                  <a:txBody>
                    <a:bodyPr/>
                    <a:lstStyle/>
                    <a:p>
                      <a:pPr algn="ctr"/>
                      <a:r>
                        <a:rPr lang="de-AT" sz="1600" b="1" dirty="0">
                          <a:solidFill>
                            <a:schemeClr val="bg1"/>
                          </a:solidFill>
                        </a:rPr>
                        <a:t>H</a:t>
                      </a:r>
                      <a:r>
                        <a:rPr lang="de-AT" sz="1600" b="1" baseline="0" dirty="0">
                          <a:solidFill>
                            <a:schemeClr val="bg1"/>
                          </a:solidFill>
                        </a:rPr>
                        <a:t> (ZH)</a:t>
                      </a:r>
                      <a:endParaRPr lang="de-AT" sz="1600" b="1" dirty="0">
                        <a:solidFill>
                          <a:schemeClr val="bg1"/>
                        </a:solidFill>
                      </a:endParaRPr>
                    </a:p>
                  </a:txBody>
                  <a:tcPr marL="68580" marR="68580" marT="34290" marB="3429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solidFill>
                  </a:tcPr>
                </a:tc>
                <a:tc>
                  <a:txBody>
                    <a:bodyPr/>
                    <a:lstStyle/>
                    <a:p>
                      <a:pPr algn="ctr"/>
                      <a:r>
                        <a:rPr lang="de-AT" sz="1600" b="1" dirty="0">
                          <a:solidFill>
                            <a:schemeClr val="bg1"/>
                          </a:solidFill>
                        </a:rPr>
                        <a:t>ttbar</a:t>
                      </a:r>
                    </a:p>
                  </a:txBody>
                  <a:tcPr marL="68580" marR="68580" marT="34290" marB="34290" anchor="ctr">
                    <a:lnL w="12700" cap="flat" cmpd="sng" algn="ctr">
                      <a:no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solidFill>
                  </a:tcPr>
                </a:tc>
                <a:extLst>
                  <a:ext uri="{0D108BD9-81ED-4DB2-BD59-A6C34878D82A}">
                    <a16:rowId xmlns:a16="http://schemas.microsoft.com/office/drawing/2014/main" val="10000"/>
                  </a:ext>
                </a:extLst>
              </a:tr>
              <a:tr h="285750">
                <a:tc>
                  <a:txBody>
                    <a:bodyPr/>
                    <a:lstStyle>
                      <a:lvl1pPr marL="0" algn="l" rtl="0" eaLnBrk="1" latinLnBrk="0" hangingPunct="1">
                        <a:defRPr kumimoji="0" kern="1200">
                          <a:solidFill>
                            <a:schemeClr val="dk1"/>
                          </a:solidFill>
                          <a:latin typeface="Arial"/>
                        </a:defRPr>
                      </a:lvl1pPr>
                      <a:lvl2pPr marL="457200" algn="l" rtl="0" eaLnBrk="1" latinLnBrk="0" hangingPunct="1">
                        <a:defRPr kumimoji="0" kern="1200">
                          <a:solidFill>
                            <a:schemeClr val="dk1"/>
                          </a:solidFill>
                          <a:latin typeface="Arial"/>
                        </a:defRPr>
                      </a:lvl2pPr>
                      <a:lvl3pPr marL="914400" algn="l" rtl="0" eaLnBrk="1" latinLnBrk="0" hangingPunct="1">
                        <a:defRPr kumimoji="0" kern="1200">
                          <a:solidFill>
                            <a:schemeClr val="dk1"/>
                          </a:solidFill>
                          <a:latin typeface="Arial"/>
                        </a:defRPr>
                      </a:lvl3pPr>
                      <a:lvl4pPr marL="1371600" algn="l" rtl="0" eaLnBrk="1" latinLnBrk="0" hangingPunct="1">
                        <a:defRPr kumimoji="0" kern="1200">
                          <a:solidFill>
                            <a:schemeClr val="dk1"/>
                          </a:solidFill>
                          <a:latin typeface="Arial"/>
                        </a:defRPr>
                      </a:lvl4pPr>
                      <a:lvl5pPr marL="1828800" algn="l" rtl="0" eaLnBrk="1" latinLnBrk="0" hangingPunct="1">
                        <a:defRPr kumimoji="0" kern="1200">
                          <a:solidFill>
                            <a:schemeClr val="dk1"/>
                          </a:solidFill>
                          <a:latin typeface="Arial"/>
                        </a:defRPr>
                      </a:lvl5pPr>
                      <a:lvl6pPr marL="2286000" algn="l" rtl="0" eaLnBrk="1" latinLnBrk="0" hangingPunct="1">
                        <a:defRPr kumimoji="0" kern="1200">
                          <a:solidFill>
                            <a:schemeClr val="dk1"/>
                          </a:solidFill>
                          <a:latin typeface="Arial"/>
                        </a:defRPr>
                      </a:lvl6pPr>
                      <a:lvl7pPr marL="2743200" algn="l" rtl="0" eaLnBrk="1" latinLnBrk="0" hangingPunct="1">
                        <a:defRPr kumimoji="0" kern="1200">
                          <a:solidFill>
                            <a:schemeClr val="dk1"/>
                          </a:solidFill>
                          <a:latin typeface="Arial"/>
                        </a:defRPr>
                      </a:lvl7pPr>
                      <a:lvl8pPr marL="3200400" algn="l" rtl="0" eaLnBrk="1" latinLnBrk="0" hangingPunct="1">
                        <a:defRPr kumimoji="0" kern="1200">
                          <a:solidFill>
                            <a:schemeClr val="dk1"/>
                          </a:solidFill>
                          <a:latin typeface="Arial"/>
                        </a:defRPr>
                      </a:lvl8pPr>
                      <a:lvl9pPr marL="3657600" algn="l" rtl="0" eaLnBrk="1" latinLnBrk="0" hangingPunct="1">
                        <a:defRPr kumimoji="0" kern="1200">
                          <a:solidFill>
                            <a:schemeClr val="dk1"/>
                          </a:solidFill>
                          <a:latin typeface="Arial"/>
                        </a:defRPr>
                      </a:lvl9pPr>
                    </a:lstStyle>
                    <a:p>
                      <a:r>
                        <a:rPr kumimoji="0" lang="en-GB" sz="1400" b="1" kern="1200" dirty="0">
                          <a:solidFill>
                            <a:schemeClr val="tx1"/>
                          </a:solidFill>
                          <a:latin typeface="Arial"/>
                          <a:ea typeface="+mn-ea"/>
                          <a:cs typeface="+mn-cs"/>
                        </a:rPr>
                        <a:t>beam energy [GeV]</a:t>
                      </a:r>
                    </a:p>
                  </a:txBody>
                  <a:tcPr marL="68580" marR="68580" marT="34290" marB="34290" anchor="ctr">
                    <a:lnL w="12700" cmpd="sng">
                      <a:solidFill>
                        <a:srgbClr val="A26B2D"/>
                      </a:solidFill>
                    </a:lnL>
                    <a:lnR w="12700" cap="flat" cmpd="sng" algn="ctr">
                      <a:solidFill>
                        <a:schemeClr val="tx1"/>
                      </a:solidFill>
                      <a:prstDash val="solid"/>
                      <a:round/>
                      <a:headEnd type="none" w="med" len="med"/>
                      <a:tailEnd type="none" w="med" len="med"/>
                    </a:lnR>
                    <a:lnT w="12700" cmpd="sng">
                      <a:solidFill>
                        <a:srgbClr val="A26B2D"/>
                      </a:solidFill>
                    </a:lnT>
                    <a:lnB w="12700" cmpd="sng">
                      <a:solidFill>
                        <a:srgbClr val="A26B2D"/>
                      </a:solidFill>
                    </a:lnB>
                    <a:lnTlToBr w="12700" cmpd="sng">
                      <a:noFill/>
                      <a:prstDash val="solid"/>
                    </a:lnTlToBr>
                    <a:lnBlToTr w="12700" cmpd="sng">
                      <a:noFill/>
                      <a:prstDash val="solid"/>
                    </a:lnBlToTr>
                    <a:solidFill>
                      <a:srgbClr val="A26B2D">
                        <a:tint val="20000"/>
                      </a:srgbClr>
                    </a:solidFill>
                  </a:tcPr>
                </a:tc>
                <a:tc>
                  <a:txBody>
                    <a:bodyPr/>
                    <a:lstStyle>
                      <a:lvl1pPr marL="0" algn="l" rtl="0" eaLnBrk="1" latinLnBrk="0" hangingPunct="1">
                        <a:defRPr kumimoji="0" kern="1200">
                          <a:solidFill>
                            <a:schemeClr val="dk1"/>
                          </a:solidFill>
                          <a:latin typeface="Arial"/>
                        </a:defRPr>
                      </a:lvl1pPr>
                      <a:lvl2pPr marL="457200" algn="l" rtl="0" eaLnBrk="1" latinLnBrk="0" hangingPunct="1">
                        <a:defRPr kumimoji="0" kern="1200">
                          <a:solidFill>
                            <a:schemeClr val="dk1"/>
                          </a:solidFill>
                          <a:latin typeface="Arial"/>
                        </a:defRPr>
                      </a:lvl2pPr>
                      <a:lvl3pPr marL="914400" algn="l" rtl="0" eaLnBrk="1" latinLnBrk="0" hangingPunct="1">
                        <a:defRPr kumimoji="0" kern="1200">
                          <a:solidFill>
                            <a:schemeClr val="dk1"/>
                          </a:solidFill>
                          <a:latin typeface="Arial"/>
                        </a:defRPr>
                      </a:lvl3pPr>
                      <a:lvl4pPr marL="1371600" algn="l" rtl="0" eaLnBrk="1" latinLnBrk="0" hangingPunct="1">
                        <a:defRPr kumimoji="0" kern="1200">
                          <a:solidFill>
                            <a:schemeClr val="dk1"/>
                          </a:solidFill>
                          <a:latin typeface="Arial"/>
                        </a:defRPr>
                      </a:lvl4pPr>
                      <a:lvl5pPr marL="1828800" algn="l" rtl="0" eaLnBrk="1" latinLnBrk="0" hangingPunct="1">
                        <a:defRPr kumimoji="0" kern="1200">
                          <a:solidFill>
                            <a:schemeClr val="dk1"/>
                          </a:solidFill>
                          <a:latin typeface="Arial"/>
                        </a:defRPr>
                      </a:lvl5pPr>
                      <a:lvl6pPr marL="2286000" algn="l" rtl="0" eaLnBrk="1" latinLnBrk="0" hangingPunct="1">
                        <a:defRPr kumimoji="0" kern="1200">
                          <a:solidFill>
                            <a:schemeClr val="dk1"/>
                          </a:solidFill>
                          <a:latin typeface="Arial"/>
                        </a:defRPr>
                      </a:lvl6pPr>
                      <a:lvl7pPr marL="2743200" algn="l" rtl="0" eaLnBrk="1" latinLnBrk="0" hangingPunct="1">
                        <a:defRPr kumimoji="0" kern="1200">
                          <a:solidFill>
                            <a:schemeClr val="dk1"/>
                          </a:solidFill>
                          <a:latin typeface="Arial"/>
                        </a:defRPr>
                      </a:lvl7pPr>
                      <a:lvl8pPr marL="3200400" algn="l" rtl="0" eaLnBrk="1" latinLnBrk="0" hangingPunct="1">
                        <a:defRPr kumimoji="0" kern="1200">
                          <a:solidFill>
                            <a:schemeClr val="dk1"/>
                          </a:solidFill>
                          <a:latin typeface="Arial"/>
                        </a:defRPr>
                      </a:lvl8pPr>
                      <a:lvl9pPr marL="3657600" algn="l" rtl="0" eaLnBrk="1" latinLnBrk="0" hangingPunct="1">
                        <a:defRPr kumimoji="0" kern="1200">
                          <a:solidFill>
                            <a:schemeClr val="dk1"/>
                          </a:solidFill>
                          <a:latin typeface="Arial"/>
                        </a:defRPr>
                      </a:lvl9pPr>
                    </a:lstStyle>
                    <a:p>
                      <a:pPr marL="0" algn="ctr" rtl="0" eaLnBrk="1" latinLnBrk="0" hangingPunct="1"/>
                      <a:r>
                        <a:rPr kumimoji="0" lang="en-US" sz="1600" b="1" kern="1200" dirty="0">
                          <a:solidFill>
                            <a:srgbClr val="FF0000"/>
                          </a:solidFill>
                          <a:latin typeface="Arial"/>
                          <a:ea typeface="+mn-ea"/>
                          <a:cs typeface="+mn-cs"/>
                        </a:rPr>
                        <a:t>45</a:t>
                      </a:r>
                      <a:endParaRPr kumimoji="0" lang="en-GB" sz="1600" b="1" kern="1200" dirty="0">
                        <a:solidFill>
                          <a:srgbClr val="FF0000"/>
                        </a:solidFill>
                        <a:latin typeface="Arial"/>
                        <a:ea typeface="+mn-ea"/>
                        <a:cs typeface="+mn-cs"/>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solidFill>
                        <a:srgbClr val="A26B2D"/>
                      </a:solidFill>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n-US" sz="1600" b="1" kern="1200" dirty="0">
                          <a:solidFill>
                            <a:srgbClr val="FF0000"/>
                          </a:solidFill>
                          <a:latin typeface="Arial"/>
                          <a:ea typeface="+mn-ea"/>
                          <a:cs typeface="+mn-cs"/>
                        </a:rPr>
                        <a:t>80</a:t>
                      </a:r>
                      <a:endParaRPr kumimoji="0" lang="en-GB" sz="1600" b="1" kern="1200" dirty="0">
                        <a:solidFill>
                          <a:srgbClr val="FF0000"/>
                        </a:solidFill>
                        <a:latin typeface="Arial"/>
                        <a:ea typeface="+mn-ea"/>
                        <a:cs typeface="+mn-cs"/>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de-AT" sz="1600" b="1" kern="1200" dirty="0">
                          <a:solidFill>
                            <a:srgbClr val="FF0000"/>
                          </a:solidFill>
                          <a:latin typeface="Arial"/>
                          <a:ea typeface="+mn-ea"/>
                          <a:cs typeface="+mn-cs"/>
                        </a:rPr>
                        <a:t>120</a:t>
                      </a: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de-AT" sz="1600" b="1" kern="1200" dirty="0">
                          <a:solidFill>
                            <a:srgbClr val="FF0000"/>
                          </a:solidFill>
                          <a:latin typeface="Arial"/>
                          <a:ea typeface="+mn-ea"/>
                          <a:cs typeface="+mn-cs"/>
                        </a:rPr>
                        <a:t>182.5</a:t>
                      </a: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10001"/>
                  </a:ext>
                </a:extLst>
              </a:tr>
              <a:tr h="311646">
                <a:tc>
                  <a:txBody>
                    <a:bodyPr/>
                    <a:lstStyle/>
                    <a:p>
                      <a:r>
                        <a:rPr kumimoji="0" lang="en-GB" sz="1400" b="1" kern="1200" dirty="0">
                          <a:solidFill>
                            <a:schemeClr val="tx1"/>
                          </a:solidFill>
                          <a:latin typeface="Arial"/>
                          <a:ea typeface="+mn-ea"/>
                          <a:cs typeface="+mn-cs"/>
                        </a:rPr>
                        <a:t>beam current [mA]</a:t>
                      </a:r>
                    </a:p>
                  </a:txBody>
                  <a:tcPr marL="68580" marR="68580" marT="34290" marB="34290" anchor="ctr">
                    <a:lnL w="12700" cmpd="sng">
                      <a:solidFill>
                        <a:srgbClr val="A26B2D"/>
                      </a:solidFill>
                    </a:lnL>
                    <a:lnR w="12700" cap="flat" cmpd="sng" algn="ctr">
                      <a:solidFill>
                        <a:schemeClr val="tx1"/>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en-US" sz="1600" b="1" kern="1200" dirty="0">
                          <a:solidFill>
                            <a:srgbClr val="FF0000"/>
                          </a:solidFill>
                          <a:latin typeface="Arial"/>
                          <a:ea typeface="+mn-ea"/>
                          <a:cs typeface="+mn-cs"/>
                        </a:rPr>
                        <a:t>1280</a:t>
                      </a:r>
                      <a:endParaRPr kumimoji="0" lang="en-GB" sz="1600" b="1" kern="1200" dirty="0">
                        <a:solidFill>
                          <a:srgbClr val="FF0000"/>
                        </a:solidFill>
                        <a:latin typeface="Arial"/>
                        <a:ea typeface="+mn-ea"/>
                        <a:cs typeface="+mn-cs"/>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en-GB" sz="1600" b="1" kern="1200" dirty="0">
                          <a:solidFill>
                            <a:srgbClr val="FF0000"/>
                          </a:solidFill>
                          <a:latin typeface="Arial"/>
                          <a:ea typeface="+mn-ea"/>
                          <a:cs typeface="+mn-cs"/>
                        </a:rPr>
                        <a:t>135</a:t>
                      </a: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de-AT" sz="1600" b="1" kern="1200" dirty="0">
                          <a:solidFill>
                            <a:srgbClr val="FF0000"/>
                          </a:solidFill>
                          <a:latin typeface="Arial"/>
                          <a:ea typeface="+mn-ea"/>
                          <a:cs typeface="+mn-cs"/>
                        </a:rPr>
                        <a:t>26.7</a:t>
                      </a: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de-AT" sz="1600" b="1" kern="1200" dirty="0">
                          <a:solidFill>
                            <a:srgbClr val="FF0000"/>
                          </a:solidFill>
                          <a:latin typeface="Arial"/>
                          <a:ea typeface="+mn-ea"/>
                          <a:cs typeface="+mn-cs"/>
                        </a:rPr>
                        <a:t>5.0</a:t>
                      </a: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10005"/>
                  </a:ext>
                </a:extLst>
              </a:tr>
              <a:tr h="311646">
                <a:tc>
                  <a:txBody>
                    <a:bodyPr/>
                    <a:lstStyle/>
                    <a:p>
                      <a:r>
                        <a:rPr kumimoji="0" lang="en-US" sz="1400" b="1" kern="1200" dirty="0">
                          <a:solidFill>
                            <a:srgbClr val="FF0000"/>
                          </a:solidFill>
                          <a:latin typeface="Arial"/>
                          <a:ea typeface="+mn-ea"/>
                          <a:cs typeface="+mn-cs"/>
                        </a:rPr>
                        <a:t>number bunches/beam</a:t>
                      </a:r>
                      <a:endParaRPr kumimoji="0" lang="en-GB" sz="1400" b="1" kern="1200" dirty="0">
                        <a:solidFill>
                          <a:srgbClr val="FF0000"/>
                        </a:solidFill>
                        <a:latin typeface="Arial"/>
                        <a:ea typeface="+mn-ea"/>
                        <a:cs typeface="+mn-cs"/>
                      </a:endParaRPr>
                    </a:p>
                  </a:txBody>
                  <a:tcPr marL="68580" marR="68580" marT="34290" marB="34290" anchor="ctr">
                    <a:lnL w="12700" cmpd="sng">
                      <a:solidFill>
                        <a:srgbClr val="A26B2D"/>
                      </a:solidFill>
                    </a:lnL>
                    <a:lnR w="12700" cap="flat" cmpd="sng" algn="ctr">
                      <a:solidFill>
                        <a:schemeClr val="tx1"/>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marL="0" algn="ctr" rtl="0" eaLnBrk="1" latinLnBrk="0" hangingPunct="1"/>
                      <a:r>
                        <a:rPr kumimoji="0" lang="en-US" sz="1600" b="1" kern="1200" dirty="0">
                          <a:solidFill>
                            <a:srgbClr val="FF3300"/>
                          </a:solidFill>
                          <a:latin typeface="Arial"/>
                          <a:ea typeface="+mn-ea"/>
                          <a:cs typeface="+mn-cs"/>
                        </a:rPr>
                        <a:t>10000</a:t>
                      </a:r>
                      <a:endParaRPr kumimoji="0" lang="en-GB" sz="1600" b="1" kern="1200" dirty="0">
                        <a:solidFill>
                          <a:srgbClr val="FF3300"/>
                        </a:solidFill>
                        <a:latin typeface="Arial"/>
                        <a:ea typeface="+mn-ea"/>
                        <a:cs typeface="+mn-cs"/>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marL="0" algn="ctr" rtl="0" eaLnBrk="1" latinLnBrk="0" hangingPunct="1"/>
                      <a:r>
                        <a:rPr kumimoji="0" lang="en-US" sz="1600" b="1" kern="1200" dirty="0">
                          <a:solidFill>
                            <a:srgbClr val="FF3300"/>
                          </a:solidFill>
                          <a:latin typeface="Arial"/>
                          <a:ea typeface="+mn-ea"/>
                          <a:cs typeface="+mn-cs"/>
                        </a:rPr>
                        <a:t>880</a:t>
                      </a:r>
                      <a:endParaRPr kumimoji="0" lang="en-GB" sz="1600" b="1" kern="1200" dirty="0">
                        <a:solidFill>
                          <a:srgbClr val="FF3300"/>
                        </a:solidFill>
                        <a:latin typeface="Arial"/>
                        <a:ea typeface="+mn-ea"/>
                        <a:cs typeface="+mn-cs"/>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marL="0" algn="ctr" rtl="0" eaLnBrk="1" latinLnBrk="0" hangingPunct="1"/>
                      <a:r>
                        <a:rPr kumimoji="0" lang="de-AT" sz="1600" b="1" kern="1200" dirty="0">
                          <a:solidFill>
                            <a:srgbClr val="FF3300"/>
                          </a:solidFill>
                          <a:latin typeface="Arial"/>
                          <a:ea typeface="+mn-ea"/>
                          <a:cs typeface="+mn-cs"/>
                        </a:rPr>
                        <a:t>248</a:t>
                      </a: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marL="0" algn="ctr" rtl="0" eaLnBrk="1" latinLnBrk="0" hangingPunct="1"/>
                      <a:r>
                        <a:rPr kumimoji="0" lang="de-AT" sz="1600" b="1" kern="1200" dirty="0">
                          <a:solidFill>
                            <a:srgbClr val="FF3300"/>
                          </a:solidFill>
                          <a:latin typeface="Arial"/>
                          <a:ea typeface="+mn-ea"/>
                          <a:cs typeface="+mn-cs"/>
                        </a:rPr>
                        <a:t>36</a:t>
                      </a: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3962529601"/>
                  </a:ext>
                </a:extLst>
              </a:tr>
              <a:tr h="285750">
                <a:tc>
                  <a:txBody>
                    <a:bodyPr/>
                    <a:lstStyle>
                      <a:lvl1pPr marL="0" algn="l" rtl="0" eaLnBrk="1" latinLnBrk="0" hangingPunct="1">
                        <a:defRPr kumimoji="0" kern="1200">
                          <a:solidFill>
                            <a:schemeClr val="dk1"/>
                          </a:solidFill>
                          <a:latin typeface="Arial"/>
                        </a:defRPr>
                      </a:lvl1pPr>
                      <a:lvl2pPr marL="457200" algn="l" rtl="0" eaLnBrk="1" latinLnBrk="0" hangingPunct="1">
                        <a:defRPr kumimoji="0" kern="1200">
                          <a:solidFill>
                            <a:schemeClr val="dk1"/>
                          </a:solidFill>
                          <a:latin typeface="Arial"/>
                        </a:defRPr>
                      </a:lvl2pPr>
                      <a:lvl3pPr marL="914400" algn="l" rtl="0" eaLnBrk="1" latinLnBrk="0" hangingPunct="1">
                        <a:defRPr kumimoji="0" kern="1200">
                          <a:solidFill>
                            <a:schemeClr val="dk1"/>
                          </a:solidFill>
                          <a:latin typeface="Arial"/>
                        </a:defRPr>
                      </a:lvl3pPr>
                      <a:lvl4pPr marL="1371600" algn="l" rtl="0" eaLnBrk="1" latinLnBrk="0" hangingPunct="1">
                        <a:defRPr kumimoji="0" kern="1200">
                          <a:solidFill>
                            <a:schemeClr val="dk1"/>
                          </a:solidFill>
                          <a:latin typeface="Arial"/>
                        </a:defRPr>
                      </a:lvl4pPr>
                      <a:lvl5pPr marL="1828800" algn="l" rtl="0" eaLnBrk="1" latinLnBrk="0" hangingPunct="1">
                        <a:defRPr kumimoji="0" kern="1200">
                          <a:solidFill>
                            <a:schemeClr val="dk1"/>
                          </a:solidFill>
                          <a:latin typeface="Arial"/>
                        </a:defRPr>
                      </a:lvl5pPr>
                      <a:lvl6pPr marL="2286000" algn="l" rtl="0" eaLnBrk="1" latinLnBrk="0" hangingPunct="1">
                        <a:defRPr kumimoji="0" kern="1200">
                          <a:solidFill>
                            <a:schemeClr val="dk1"/>
                          </a:solidFill>
                          <a:latin typeface="Arial"/>
                        </a:defRPr>
                      </a:lvl6pPr>
                      <a:lvl7pPr marL="2743200" algn="l" rtl="0" eaLnBrk="1" latinLnBrk="0" hangingPunct="1">
                        <a:defRPr kumimoji="0" kern="1200">
                          <a:solidFill>
                            <a:schemeClr val="dk1"/>
                          </a:solidFill>
                          <a:latin typeface="Arial"/>
                        </a:defRPr>
                      </a:lvl7pPr>
                      <a:lvl8pPr marL="3200400" algn="l" rtl="0" eaLnBrk="1" latinLnBrk="0" hangingPunct="1">
                        <a:defRPr kumimoji="0" kern="1200">
                          <a:solidFill>
                            <a:schemeClr val="dk1"/>
                          </a:solidFill>
                          <a:latin typeface="Arial"/>
                        </a:defRPr>
                      </a:lvl8pPr>
                      <a:lvl9pPr marL="3657600" algn="l" rtl="0" eaLnBrk="1" latinLnBrk="0" hangingPunct="1">
                        <a:defRPr kumimoji="0" kern="1200">
                          <a:solidFill>
                            <a:schemeClr val="dk1"/>
                          </a:solidFill>
                          <a:latin typeface="Arial"/>
                        </a:defRPr>
                      </a:lvl9pPr>
                    </a:lstStyle>
                    <a:p>
                      <a:r>
                        <a:rPr kumimoji="0" lang="en-GB" sz="1400" b="1" kern="1200" dirty="0">
                          <a:solidFill>
                            <a:schemeClr val="tx1"/>
                          </a:solidFill>
                          <a:latin typeface="Arial"/>
                          <a:ea typeface="+mn-ea"/>
                          <a:cs typeface="+mn-cs"/>
                        </a:rPr>
                        <a:t>bunch intensity  [10</a:t>
                      </a:r>
                      <a:r>
                        <a:rPr kumimoji="0" lang="en-GB" sz="1400" b="1" kern="1200" baseline="30000" dirty="0">
                          <a:solidFill>
                            <a:schemeClr val="tx1"/>
                          </a:solidFill>
                          <a:latin typeface="Arial"/>
                          <a:ea typeface="+mn-ea"/>
                          <a:cs typeface="+mn-cs"/>
                        </a:rPr>
                        <a:t>11</a:t>
                      </a:r>
                      <a:r>
                        <a:rPr kumimoji="0" lang="en-GB" sz="1400" b="1" kern="1200" dirty="0">
                          <a:solidFill>
                            <a:schemeClr val="tx1"/>
                          </a:solidFill>
                          <a:latin typeface="Arial"/>
                          <a:ea typeface="+mn-ea"/>
                          <a:cs typeface="+mn-cs"/>
                        </a:rPr>
                        <a:t>]</a:t>
                      </a:r>
                    </a:p>
                  </a:txBody>
                  <a:tcPr marL="68580" marR="68580" marT="34290" marB="34290" anchor="ctr">
                    <a:lnL w="12700" cmpd="sng">
                      <a:solidFill>
                        <a:srgbClr val="A26B2D"/>
                      </a:solidFill>
                    </a:lnL>
                    <a:lnR w="12700" cap="flat" cmpd="sng" algn="ctr">
                      <a:solidFill>
                        <a:schemeClr val="tx1"/>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rtl="0" eaLnBrk="1" latinLnBrk="0" hangingPunct="1">
                        <a:defRPr kumimoji="0" kern="1200">
                          <a:solidFill>
                            <a:schemeClr val="dk1"/>
                          </a:solidFill>
                          <a:latin typeface="Arial"/>
                        </a:defRPr>
                      </a:lvl1pPr>
                      <a:lvl2pPr marL="457200" algn="l" rtl="0" eaLnBrk="1" latinLnBrk="0" hangingPunct="1">
                        <a:defRPr kumimoji="0" kern="1200">
                          <a:solidFill>
                            <a:schemeClr val="dk1"/>
                          </a:solidFill>
                          <a:latin typeface="Arial"/>
                        </a:defRPr>
                      </a:lvl2pPr>
                      <a:lvl3pPr marL="914400" algn="l" rtl="0" eaLnBrk="1" latinLnBrk="0" hangingPunct="1">
                        <a:defRPr kumimoji="0" kern="1200">
                          <a:solidFill>
                            <a:schemeClr val="dk1"/>
                          </a:solidFill>
                          <a:latin typeface="Arial"/>
                        </a:defRPr>
                      </a:lvl3pPr>
                      <a:lvl4pPr marL="1371600" algn="l" rtl="0" eaLnBrk="1" latinLnBrk="0" hangingPunct="1">
                        <a:defRPr kumimoji="0" kern="1200">
                          <a:solidFill>
                            <a:schemeClr val="dk1"/>
                          </a:solidFill>
                          <a:latin typeface="Arial"/>
                        </a:defRPr>
                      </a:lvl4pPr>
                      <a:lvl5pPr marL="1828800" algn="l" rtl="0" eaLnBrk="1" latinLnBrk="0" hangingPunct="1">
                        <a:defRPr kumimoji="0" kern="1200">
                          <a:solidFill>
                            <a:schemeClr val="dk1"/>
                          </a:solidFill>
                          <a:latin typeface="Arial"/>
                        </a:defRPr>
                      </a:lvl5pPr>
                      <a:lvl6pPr marL="2286000" algn="l" rtl="0" eaLnBrk="1" latinLnBrk="0" hangingPunct="1">
                        <a:defRPr kumimoji="0" kern="1200">
                          <a:solidFill>
                            <a:schemeClr val="dk1"/>
                          </a:solidFill>
                          <a:latin typeface="Arial"/>
                        </a:defRPr>
                      </a:lvl6pPr>
                      <a:lvl7pPr marL="2743200" algn="l" rtl="0" eaLnBrk="1" latinLnBrk="0" hangingPunct="1">
                        <a:defRPr kumimoji="0" kern="1200">
                          <a:solidFill>
                            <a:schemeClr val="dk1"/>
                          </a:solidFill>
                          <a:latin typeface="Arial"/>
                        </a:defRPr>
                      </a:lvl7pPr>
                      <a:lvl8pPr marL="3200400" algn="l" rtl="0" eaLnBrk="1" latinLnBrk="0" hangingPunct="1">
                        <a:defRPr kumimoji="0" kern="1200">
                          <a:solidFill>
                            <a:schemeClr val="dk1"/>
                          </a:solidFill>
                          <a:latin typeface="Arial"/>
                        </a:defRPr>
                      </a:lvl8pPr>
                      <a:lvl9pPr marL="3657600" algn="l" rtl="0" eaLnBrk="1" latinLnBrk="0" hangingPunct="1">
                        <a:defRPr kumimoji="0" kern="1200">
                          <a:solidFill>
                            <a:schemeClr val="dk1"/>
                          </a:solidFill>
                          <a:latin typeface="Arial"/>
                        </a:defRPr>
                      </a:lvl9pPr>
                    </a:lstStyle>
                    <a:p>
                      <a:pPr algn="ctr"/>
                      <a:r>
                        <a:rPr kumimoji="0" lang="en-US" sz="1600" b="1" kern="1200" dirty="0">
                          <a:solidFill>
                            <a:schemeClr val="tx1"/>
                          </a:solidFill>
                          <a:latin typeface="Arial"/>
                          <a:ea typeface="+mn-ea"/>
                          <a:cs typeface="+mn-cs"/>
                        </a:rPr>
                        <a:t>2.43</a:t>
                      </a:r>
                      <a:endParaRPr kumimoji="0" lang="en-GB" sz="1600" b="1" kern="1200" dirty="0">
                        <a:solidFill>
                          <a:schemeClr val="tx1"/>
                        </a:solidFill>
                        <a:latin typeface="Arial"/>
                        <a:ea typeface="+mn-ea"/>
                        <a:cs typeface="+mn-cs"/>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en-US" sz="1600" b="1" kern="1200" dirty="0">
                          <a:solidFill>
                            <a:schemeClr val="tx1"/>
                          </a:solidFill>
                          <a:latin typeface="Arial"/>
                          <a:ea typeface="+mn-ea"/>
                          <a:cs typeface="+mn-cs"/>
                        </a:rPr>
                        <a:t>2.91</a:t>
                      </a:r>
                      <a:endParaRPr kumimoji="0" lang="en-GB" sz="1600" b="1" kern="1200" dirty="0">
                        <a:solidFill>
                          <a:schemeClr val="tx1"/>
                        </a:solidFill>
                        <a:latin typeface="Arial"/>
                        <a:ea typeface="+mn-ea"/>
                        <a:cs typeface="+mn-cs"/>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en-US" sz="1600" b="1" kern="1200" dirty="0">
                          <a:solidFill>
                            <a:schemeClr val="tx1"/>
                          </a:solidFill>
                          <a:latin typeface="Arial"/>
                          <a:ea typeface="+mn-ea"/>
                          <a:cs typeface="+mn-cs"/>
                        </a:rPr>
                        <a:t>2.04</a:t>
                      </a:r>
                      <a:endParaRPr kumimoji="0" lang="en-GB" sz="1600" b="1" kern="1200" dirty="0">
                        <a:solidFill>
                          <a:schemeClr val="tx1"/>
                        </a:solidFill>
                        <a:latin typeface="Arial"/>
                        <a:ea typeface="+mn-ea"/>
                        <a:cs typeface="+mn-cs"/>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en-US" sz="1600" b="1" kern="1200" dirty="0">
                          <a:solidFill>
                            <a:schemeClr val="tx1"/>
                          </a:solidFill>
                          <a:latin typeface="Arial"/>
                          <a:ea typeface="+mn-ea"/>
                          <a:cs typeface="+mn-cs"/>
                        </a:rPr>
                        <a:t>2.64</a:t>
                      </a:r>
                      <a:endParaRPr kumimoji="0" lang="en-GB" sz="1600" b="1" kern="1200" dirty="0">
                        <a:solidFill>
                          <a:schemeClr val="tx1"/>
                        </a:solidFill>
                        <a:latin typeface="Arial"/>
                        <a:ea typeface="+mn-ea"/>
                        <a:cs typeface="+mn-cs"/>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10006"/>
                  </a:ext>
                </a:extLst>
              </a:tr>
              <a:tr h="285750">
                <a:tc>
                  <a:txBody>
                    <a:bodyPr/>
                    <a:lstStyle/>
                    <a:p>
                      <a:r>
                        <a:rPr kumimoji="0" lang="en-GB" sz="1400" b="1" kern="1200" dirty="0">
                          <a:solidFill>
                            <a:schemeClr val="tx1"/>
                          </a:solidFill>
                          <a:latin typeface="Arial"/>
                          <a:ea typeface="+mn-ea"/>
                          <a:cs typeface="+mn-cs"/>
                        </a:rPr>
                        <a:t>SR</a:t>
                      </a:r>
                      <a:r>
                        <a:rPr kumimoji="0" lang="en-GB" sz="1400" b="1" kern="1200" baseline="0" dirty="0">
                          <a:solidFill>
                            <a:schemeClr val="tx1"/>
                          </a:solidFill>
                          <a:latin typeface="Arial"/>
                          <a:ea typeface="+mn-ea"/>
                          <a:cs typeface="+mn-cs"/>
                        </a:rPr>
                        <a:t> e</a:t>
                      </a:r>
                      <a:r>
                        <a:rPr kumimoji="0" lang="en-GB" sz="1400" b="1" kern="1200" dirty="0">
                          <a:solidFill>
                            <a:schemeClr val="tx1"/>
                          </a:solidFill>
                          <a:latin typeface="Arial"/>
                          <a:ea typeface="+mn-ea"/>
                          <a:cs typeface="+mn-cs"/>
                        </a:rPr>
                        <a:t>nergy loss / turn [GeV]</a:t>
                      </a:r>
                    </a:p>
                  </a:txBody>
                  <a:tcPr marL="68580" marR="68580" marT="34290" marB="34290" anchor="ctr">
                    <a:lnL w="12700" cmpd="sng">
                      <a:solidFill>
                        <a:srgbClr val="A26B2D"/>
                      </a:solidFill>
                    </a:lnL>
                    <a:lnR w="12700" cap="flat" cmpd="sng" algn="ctr">
                      <a:solidFill>
                        <a:schemeClr val="tx1"/>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en-US" sz="1600" b="1" kern="1200" dirty="0">
                          <a:solidFill>
                            <a:schemeClr val="tx1"/>
                          </a:solidFill>
                          <a:latin typeface="Arial"/>
                          <a:ea typeface="+mn-ea"/>
                          <a:cs typeface="+mn-cs"/>
                        </a:rPr>
                        <a:t>0.0391</a:t>
                      </a:r>
                      <a:endParaRPr kumimoji="0" lang="en-GB" sz="1600" b="1" kern="1200" dirty="0">
                        <a:solidFill>
                          <a:schemeClr val="tx1"/>
                        </a:solidFill>
                        <a:latin typeface="Arial"/>
                        <a:ea typeface="+mn-ea"/>
                        <a:cs typeface="+mn-cs"/>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en-US" sz="1600" b="1" kern="1200" dirty="0">
                          <a:solidFill>
                            <a:schemeClr val="tx1"/>
                          </a:solidFill>
                          <a:latin typeface="Arial"/>
                          <a:ea typeface="+mn-ea"/>
                          <a:cs typeface="+mn-cs"/>
                        </a:rPr>
                        <a:t>0.37</a:t>
                      </a:r>
                      <a:endParaRPr kumimoji="0" lang="en-GB" sz="1600" b="1" kern="1200" dirty="0">
                        <a:solidFill>
                          <a:schemeClr val="tx1"/>
                        </a:solidFill>
                        <a:latin typeface="Arial"/>
                        <a:ea typeface="+mn-ea"/>
                        <a:cs typeface="+mn-cs"/>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en-US" sz="1600" b="1" kern="1200" dirty="0">
                          <a:solidFill>
                            <a:schemeClr val="tx1"/>
                          </a:solidFill>
                          <a:latin typeface="Arial"/>
                          <a:ea typeface="+mn-ea"/>
                          <a:cs typeface="+mn-cs"/>
                        </a:rPr>
                        <a:t>1.869</a:t>
                      </a:r>
                      <a:endParaRPr kumimoji="0" lang="en-GB" sz="1600" b="1" kern="1200" dirty="0">
                        <a:solidFill>
                          <a:schemeClr val="tx1"/>
                        </a:solidFill>
                        <a:latin typeface="Arial"/>
                        <a:ea typeface="+mn-ea"/>
                        <a:cs typeface="+mn-cs"/>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en-US" sz="1600" b="1" kern="1200" dirty="0">
                          <a:solidFill>
                            <a:schemeClr val="tx1"/>
                          </a:solidFill>
                          <a:latin typeface="Arial"/>
                          <a:ea typeface="+mn-ea"/>
                          <a:cs typeface="+mn-cs"/>
                        </a:rPr>
                        <a:t>10.0</a:t>
                      </a:r>
                      <a:endParaRPr kumimoji="0" lang="en-GB" sz="1600" b="1" kern="1200" dirty="0">
                        <a:solidFill>
                          <a:schemeClr val="tx1"/>
                        </a:solidFill>
                        <a:latin typeface="Arial"/>
                        <a:ea typeface="+mn-ea"/>
                        <a:cs typeface="+mn-cs"/>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10007"/>
                  </a:ext>
                </a:extLst>
              </a:tr>
              <a:tr h="291352">
                <a:tc>
                  <a:txBody>
                    <a:bodyPr/>
                    <a:lstStyle/>
                    <a:p>
                      <a:r>
                        <a:rPr kumimoji="0" lang="en-US" sz="1400" b="1" kern="1200" dirty="0">
                          <a:solidFill>
                            <a:schemeClr val="tx1"/>
                          </a:solidFill>
                          <a:latin typeface="Arial"/>
                          <a:ea typeface="+mn-ea"/>
                          <a:cs typeface="+mn-cs"/>
                        </a:rPr>
                        <a:t>total RF voltage 400/800 MHz [GV]</a:t>
                      </a:r>
                      <a:endParaRPr kumimoji="0" lang="en-GB" sz="1400" b="1" kern="1200" dirty="0">
                        <a:solidFill>
                          <a:schemeClr val="tx1"/>
                        </a:solidFill>
                        <a:latin typeface="Arial"/>
                        <a:ea typeface="+mn-ea"/>
                        <a:cs typeface="+mn-cs"/>
                      </a:endParaRPr>
                    </a:p>
                  </a:txBody>
                  <a:tcPr marL="68580" marR="68580" marT="34290" marB="34290" anchor="ctr">
                    <a:lnL w="12700" cmpd="sng">
                      <a:solidFill>
                        <a:srgbClr val="A26B2D"/>
                      </a:solidFill>
                    </a:lnL>
                    <a:lnR w="12700" cap="flat" cmpd="sng" algn="ctr">
                      <a:solidFill>
                        <a:schemeClr val="tx1"/>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en-US" sz="1600" b="1" kern="1200" dirty="0">
                          <a:solidFill>
                            <a:srgbClr val="FF0000"/>
                          </a:solidFill>
                          <a:latin typeface="Arial"/>
                          <a:ea typeface="+mn-ea"/>
                          <a:cs typeface="+mn-cs"/>
                        </a:rPr>
                        <a:t>0.120/0</a:t>
                      </a:r>
                      <a:endParaRPr kumimoji="0" lang="en-GB" sz="1600" b="1" kern="1200" dirty="0">
                        <a:solidFill>
                          <a:srgbClr val="FF0000"/>
                        </a:solidFill>
                        <a:latin typeface="Arial"/>
                        <a:ea typeface="+mn-ea"/>
                        <a:cs typeface="+mn-cs"/>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en-US" sz="1600" b="1" kern="1200" dirty="0">
                          <a:solidFill>
                            <a:srgbClr val="FF0000"/>
                          </a:solidFill>
                          <a:latin typeface="Arial"/>
                          <a:ea typeface="+mn-ea"/>
                          <a:cs typeface="+mn-cs"/>
                        </a:rPr>
                        <a:t>1.0/0</a:t>
                      </a:r>
                      <a:endParaRPr kumimoji="0" lang="en-GB" sz="1600" b="1" kern="1200" dirty="0">
                        <a:solidFill>
                          <a:srgbClr val="FF0000"/>
                        </a:solidFill>
                        <a:latin typeface="Arial"/>
                        <a:ea typeface="+mn-ea"/>
                        <a:cs typeface="+mn-cs"/>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en-US" sz="1600" b="1" kern="1200" dirty="0">
                          <a:solidFill>
                            <a:srgbClr val="FF0000"/>
                          </a:solidFill>
                          <a:latin typeface="Arial"/>
                          <a:ea typeface="+mn-ea"/>
                          <a:cs typeface="+mn-cs"/>
                        </a:rPr>
                        <a:t>2.08/0</a:t>
                      </a:r>
                      <a:endParaRPr kumimoji="0" lang="en-GB" sz="1600" b="1" kern="1200" dirty="0">
                        <a:solidFill>
                          <a:srgbClr val="FF0000"/>
                        </a:solidFill>
                        <a:latin typeface="Arial"/>
                        <a:ea typeface="+mn-ea"/>
                        <a:cs typeface="+mn-cs"/>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en-US" sz="1600" b="1" kern="1200" dirty="0">
                          <a:solidFill>
                            <a:srgbClr val="FF0000"/>
                          </a:solidFill>
                          <a:latin typeface="Arial"/>
                          <a:ea typeface="+mn-ea"/>
                          <a:cs typeface="+mn-cs"/>
                        </a:rPr>
                        <a:t>4.0/7.25</a:t>
                      </a:r>
                      <a:endParaRPr kumimoji="0" lang="en-GB" sz="1600" b="1" kern="1200" dirty="0">
                        <a:solidFill>
                          <a:srgbClr val="FF0000"/>
                        </a:solidFill>
                        <a:latin typeface="Arial"/>
                        <a:ea typeface="+mn-ea"/>
                        <a:cs typeface="+mn-cs"/>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3944200603"/>
                  </a:ext>
                </a:extLst>
              </a:tr>
              <a:tr h="285750">
                <a:tc>
                  <a:txBody>
                    <a:bodyPr/>
                    <a:lstStyle/>
                    <a:p>
                      <a:r>
                        <a:rPr kumimoji="0" lang="en-GB" sz="1400" b="1" kern="1200" dirty="0">
                          <a:solidFill>
                            <a:schemeClr val="tx1"/>
                          </a:solidFill>
                          <a:latin typeface="Arial" panose="020B0604020202020204" pitchFamily="34" charset="0"/>
                          <a:ea typeface="+mn-ea"/>
                          <a:cs typeface="Arial" panose="020B0604020202020204" pitchFamily="34" charset="0"/>
                        </a:rPr>
                        <a:t>long.</a:t>
                      </a:r>
                      <a:r>
                        <a:rPr kumimoji="0" lang="en-GB" sz="1400" b="1" kern="1200" baseline="0" dirty="0">
                          <a:solidFill>
                            <a:schemeClr val="tx1"/>
                          </a:solidFill>
                          <a:latin typeface="Arial" panose="020B0604020202020204" pitchFamily="34" charset="0"/>
                          <a:ea typeface="+mn-ea"/>
                          <a:cs typeface="Arial" panose="020B0604020202020204" pitchFamily="34" charset="0"/>
                        </a:rPr>
                        <a:t> </a:t>
                      </a:r>
                      <a:r>
                        <a:rPr kumimoji="0" lang="en-GB" sz="1400" b="1" kern="1200" dirty="0">
                          <a:solidFill>
                            <a:schemeClr val="tx1"/>
                          </a:solidFill>
                          <a:latin typeface="Arial" panose="020B0604020202020204" pitchFamily="34" charset="0"/>
                          <a:ea typeface="+mn-ea"/>
                          <a:cs typeface="Arial" panose="020B0604020202020204" pitchFamily="34" charset="0"/>
                        </a:rPr>
                        <a:t>damping time [turns]</a:t>
                      </a:r>
                    </a:p>
                  </a:txBody>
                  <a:tcPr marL="68580" marR="68580" marT="34290" marB="34290" anchor="ctr">
                    <a:lnL w="12700" cmpd="sng">
                      <a:solidFill>
                        <a:srgbClr val="A26B2D"/>
                      </a:solidFill>
                    </a:lnL>
                    <a:lnR w="12700" cap="flat" cmpd="sng" algn="ctr">
                      <a:solidFill>
                        <a:schemeClr val="tx1"/>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en-US" sz="1600" b="1" kern="1200" dirty="0">
                          <a:solidFill>
                            <a:schemeClr val="tx1"/>
                          </a:solidFill>
                          <a:latin typeface="Arial"/>
                          <a:ea typeface="+mn-ea"/>
                          <a:cs typeface="+mn-cs"/>
                        </a:rPr>
                        <a:t>1170</a:t>
                      </a:r>
                      <a:endParaRPr kumimoji="0" lang="en-GB" sz="1600" b="1" kern="1200" dirty="0">
                        <a:solidFill>
                          <a:schemeClr val="tx1"/>
                        </a:solidFill>
                        <a:latin typeface="Arial"/>
                        <a:ea typeface="+mn-ea"/>
                        <a:cs typeface="+mn-cs"/>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en-US" sz="1600" b="1" kern="1200" dirty="0">
                          <a:solidFill>
                            <a:schemeClr val="tx1"/>
                          </a:solidFill>
                          <a:latin typeface="Arial"/>
                          <a:ea typeface="+mn-ea"/>
                          <a:cs typeface="+mn-cs"/>
                        </a:rPr>
                        <a:t>216</a:t>
                      </a:r>
                      <a:endParaRPr kumimoji="0" lang="en-GB" sz="1600" b="1" kern="1200" dirty="0">
                        <a:solidFill>
                          <a:schemeClr val="tx1"/>
                        </a:solidFill>
                        <a:latin typeface="Arial"/>
                        <a:ea typeface="+mn-ea"/>
                        <a:cs typeface="+mn-cs"/>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en-US" sz="1600" b="1" kern="1200" baseline="0" dirty="0">
                          <a:solidFill>
                            <a:schemeClr val="tx1"/>
                          </a:solidFill>
                          <a:latin typeface="Arial"/>
                          <a:ea typeface="+mn-ea"/>
                          <a:cs typeface="+mn-cs"/>
                        </a:rPr>
                        <a:t>64.5</a:t>
                      </a:r>
                      <a:endParaRPr kumimoji="0" lang="en-GB" sz="1600" b="1" kern="1200" dirty="0">
                        <a:solidFill>
                          <a:schemeClr val="tx1"/>
                        </a:solidFill>
                        <a:latin typeface="Arial"/>
                        <a:ea typeface="+mn-ea"/>
                        <a:cs typeface="+mn-cs"/>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en-US" sz="1600" b="1" kern="1200" dirty="0">
                          <a:solidFill>
                            <a:schemeClr val="tx1"/>
                          </a:solidFill>
                          <a:latin typeface="Arial"/>
                          <a:ea typeface="+mn-ea"/>
                          <a:cs typeface="+mn-cs"/>
                        </a:rPr>
                        <a:t>18.5</a:t>
                      </a:r>
                      <a:endParaRPr kumimoji="0" lang="en-GB" sz="1600" b="1" kern="1200" dirty="0">
                        <a:solidFill>
                          <a:schemeClr val="tx1"/>
                        </a:solidFill>
                        <a:latin typeface="Arial"/>
                        <a:ea typeface="+mn-ea"/>
                        <a:cs typeface="+mn-cs"/>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3303873614"/>
                  </a:ext>
                </a:extLst>
              </a:tr>
              <a:tr h="28575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de-AT" sz="1400" b="1" kern="1200" dirty="0">
                          <a:solidFill>
                            <a:schemeClr val="tx1"/>
                          </a:solidFill>
                          <a:latin typeface="Arial"/>
                          <a:ea typeface="+mn-ea"/>
                          <a:cs typeface="+mn-cs"/>
                        </a:rPr>
                        <a:t>horizontal beta*</a:t>
                      </a:r>
                      <a:r>
                        <a:rPr kumimoji="0" lang="de-AT" sz="1400" b="1" kern="1200" baseline="0" dirty="0">
                          <a:solidFill>
                            <a:schemeClr val="tx1"/>
                          </a:solidFill>
                          <a:latin typeface="Arial"/>
                          <a:ea typeface="+mn-ea"/>
                          <a:cs typeface="+mn-cs"/>
                        </a:rPr>
                        <a:t> </a:t>
                      </a:r>
                      <a:r>
                        <a:rPr kumimoji="0" lang="en-GB" sz="1400" b="1" kern="1200" dirty="0">
                          <a:solidFill>
                            <a:schemeClr val="tx1"/>
                          </a:solidFill>
                          <a:latin typeface="+mn-lt"/>
                          <a:ea typeface="+mn-ea"/>
                          <a:cs typeface="+mn-cs"/>
                        </a:rPr>
                        <a:t>[m]</a:t>
                      </a:r>
                      <a:endParaRPr kumimoji="0" lang="en-GB" sz="1400" b="1" kern="1200" dirty="0">
                        <a:solidFill>
                          <a:schemeClr val="tx1"/>
                        </a:solidFill>
                        <a:latin typeface="Arial"/>
                        <a:ea typeface="+mn-ea"/>
                        <a:cs typeface="+mn-cs"/>
                      </a:endParaRPr>
                    </a:p>
                  </a:txBody>
                  <a:tcPr marL="68580" marR="68580" marT="34290" marB="34290" anchor="ctr">
                    <a:lnL w="12700" cmpd="sng">
                      <a:solidFill>
                        <a:srgbClr val="A26B2D"/>
                      </a:solidFill>
                    </a:lnL>
                    <a:lnR w="12700" cap="flat" cmpd="sng" algn="ctr">
                      <a:solidFill>
                        <a:schemeClr val="tx1"/>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de-AT" sz="1600" b="1" kern="1200" dirty="0">
                          <a:solidFill>
                            <a:srgbClr val="FF0000"/>
                          </a:solidFill>
                          <a:latin typeface="Arial"/>
                          <a:ea typeface="+mn-ea"/>
                          <a:cs typeface="+mn-cs"/>
                        </a:rPr>
                        <a:t>0.1</a:t>
                      </a:r>
                      <a:endParaRPr kumimoji="0" lang="en-GB" sz="1600" b="1" kern="1200" dirty="0">
                        <a:solidFill>
                          <a:srgbClr val="FF0000"/>
                        </a:solidFill>
                        <a:latin typeface="Arial"/>
                        <a:ea typeface="+mn-ea"/>
                        <a:cs typeface="+mn-cs"/>
                      </a:endParaRPr>
                    </a:p>
                  </a:txBody>
                  <a:tcPr marL="68580" marR="68580" marT="34290" marB="34290" anchor="ctr">
                    <a:lnL w="12700" cap="flat" cmpd="sng" algn="ctr">
                      <a:solidFill>
                        <a:schemeClr val="tx1"/>
                      </a:solidFill>
                      <a:prstDash val="solid"/>
                      <a:round/>
                      <a:headEnd type="none" w="med" len="med"/>
                      <a:tailEnd type="none" w="med" len="med"/>
                    </a:lnL>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de-AT" sz="1600" b="1" kern="1200" dirty="0">
                          <a:solidFill>
                            <a:srgbClr val="FF0000"/>
                          </a:solidFill>
                          <a:latin typeface="Arial"/>
                          <a:ea typeface="+mn-ea"/>
                          <a:cs typeface="+mn-cs"/>
                        </a:rPr>
                        <a:t>0.2</a:t>
                      </a:r>
                    </a:p>
                  </a:txBody>
                  <a:tcPr marL="68580" marR="68580" marT="34290" marB="34290" anchor="ctr">
                    <a:lnR w="12700" cap="flat" cmpd="sng" algn="ctr">
                      <a:solidFill>
                        <a:schemeClr val="tx1"/>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de-AT" sz="1600" b="1" kern="1200" dirty="0">
                          <a:solidFill>
                            <a:srgbClr val="FF0000"/>
                          </a:solidFill>
                          <a:latin typeface="Arial"/>
                          <a:ea typeface="+mn-ea"/>
                          <a:cs typeface="+mn-cs"/>
                        </a:rPr>
                        <a:t>0.3</a:t>
                      </a:r>
                      <a:endParaRPr kumimoji="0" lang="en-GB" sz="1600" b="1" kern="1200" dirty="0">
                        <a:solidFill>
                          <a:srgbClr val="FF0000"/>
                        </a:solidFill>
                        <a:latin typeface="Arial"/>
                        <a:ea typeface="+mn-ea"/>
                        <a:cs typeface="+mn-cs"/>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en-US" sz="1600" b="1" kern="1200" dirty="0">
                          <a:solidFill>
                            <a:srgbClr val="FF0000"/>
                          </a:solidFill>
                          <a:latin typeface="Arial"/>
                          <a:ea typeface="+mn-ea"/>
                          <a:cs typeface="+mn-cs"/>
                        </a:rPr>
                        <a:t>1</a:t>
                      </a:r>
                      <a:endParaRPr kumimoji="0" lang="en-GB" sz="1600" b="1" kern="1200" dirty="0">
                        <a:solidFill>
                          <a:srgbClr val="FF0000"/>
                        </a:solidFill>
                        <a:latin typeface="Arial"/>
                        <a:ea typeface="+mn-ea"/>
                        <a:cs typeface="+mn-cs"/>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3113994486"/>
                  </a:ext>
                </a:extLst>
              </a:tr>
              <a:tr h="28575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1400" b="1" kern="1200" dirty="0">
                          <a:solidFill>
                            <a:schemeClr val="tx1"/>
                          </a:solidFill>
                          <a:latin typeface="Arial"/>
                          <a:ea typeface="+mn-ea"/>
                          <a:cs typeface="+mn-cs"/>
                        </a:rPr>
                        <a:t>vertical</a:t>
                      </a:r>
                      <a:r>
                        <a:rPr kumimoji="0" lang="en-US" sz="1400" b="1" kern="1200" baseline="0" dirty="0">
                          <a:solidFill>
                            <a:schemeClr val="tx1"/>
                          </a:solidFill>
                          <a:latin typeface="Arial"/>
                          <a:ea typeface="+mn-ea"/>
                          <a:cs typeface="+mn-cs"/>
                        </a:rPr>
                        <a:t> beta* [mm]</a:t>
                      </a:r>
                      <a:endParaRPr kumimoji="0" lang="en-GB" sz="1400" b="1" kern="1200" dirty="0">
                        <a:solidFill>
                          <a:schemeClr val="tx1"/>
                        </a:solidFill>
                        <a:latin typeface="Arial"/>
                        <a:ea typeface="+mn-ea"/>
                        <a:cs typeface="+mn-cs"/>
                      </a:endParaRPr>
                    </a:p>
                  </a:txBody>
                  <a:tcPr marL="68580" marR="68580" marT="34290" marB="34290" anchor="ctr">
                    <a:lnL w="12700" cmpd="sng">
                      <a:solidFill>
                        <a:srgbClr val="A26B2D"/>
                      </a:solidFill>
                    </a:lnL>
                    <a:lnR w="12700" cap="flat" cmpd="sng" algn="ctr">
                      <a:solidFill>
                        <a:schemeClr val="tx1"/>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en-US" sz="1600" b="1" kern="1200" dirty="0">
                          <a:solidFill>
                            <a:srgbClr val="FF0000"/>
                          </a:solidFill>
                          <a:latin typeface="Arial"/>
                          <a:ea typeface="+mn-ea"/>
                          <a:cs typeface="+mn-cs"/>
                        </a:rPr>
                        <a:t>0.8</a:t>
                      </a:r>
                      <a:endParaRPr kumimoji="0" lang="en-GB" sz="1600" b="1" kern="1200" dirty="0">
                        <a:solidFill>
                          <a:srgbClr val="FF0000"/>
                        </a:solidFill>
                        <a:latin typeface="Arial"/>
                        <a:ea typeface="+mn-ea"/>
                        <a:cs typeface="+mn-cs"/>
                      </a:endParaRPr>
                    </a:p>
                  </a:txBody>
                  <a:tcPr marL="68580" marR="68580" marT="34290" marB="34290" anchor="ctr">
                    <a:lnL w="12700" cap="flat" cmpd="sng" algn="ctr">
                      <a:solidFill>
                        <a:schemeClr val="tx1"/>
                      </a:solidFill>
                      <a:prstDash val="solid"/>
                      <a:round/>
                      <a:headEnd type="none" w="med" len="med"/>
                      <a:tailEnd type="none" w="med" len="med"/>
                    </a:lnL>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de-AT" sz="1600" b="1" kern="1200" dirty="0">
                          <a:solidFill>
                            <a:srgbClr val="FF0000"/>
                          </a:solidFill>
                          <a:latin typeface="Arial"/>
                          <a:ea typeface="+mn-ea"/>
                          <a:cs typeface="+mn-cs"/>
                        </a:rPr>
                        <a:t>1</a:t>
                      </a:r>
                    </a:p>
                  </a:txBody>
                  <a:tcPr marL="68580" marR="68580" marT="34290" marB="34290" anchor="ctr">
                    <a:lnR w="12700" cap="flat" cmpd="sng" algn="ctr">
                      <a:solidFill>
                        <a:schemeClr val="tx1"/>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n-US" sz="1600" b="1" kern="1200" dirty="0">
                          <a:solidFill>
                            <a:srgbClr val="FF0000"/>
                          </a:solidFill>
                          <a:latin typeface="Arial"/>
                          <a:ea typeface="+mn-ea"/>
                          <a:cs typeface="+mn-cs"/>
                        </a:rPr>
                        <a:t>1</a:t>
                      </a:r>
                      <a:endParaRPr kumimoji="0" lang="en-GB" sz="1600" b="1" kern="1200" dirty="0">
                        <a:solidFill>
                          <a:srgbClr val="FF0000"/>
                        </a:solidFill>
                        <a:latin typeface="Arial"/>
                        <a:ea typeface="+mn-ea"/>
                        <a:cs typeface="+mn-cs"/>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en-US" sz="1600" b="1" kern="1200" dirty="0">
                          <a:solidFill>
                            <a:srgbClr val="FF0000"/>
                          </a:solidFill>
                          <a:latin typeface="Arial"/>
                          <a:ea typeface="+mn-ea"/>
                          <a:cs typeface="+mn-cs"/>
                        </a:rPr>
                        <a:t>1.6</a:t>
                      </a:r>
                      <a:endParaRPr kumimoji="0" lang="en-GB" sz="1600" b="1" kern="1200" dirty="0">
                        <a:solidFill>
                          <a:srgbClr val="FF0000"/>
                        </a:solidFill>
                        <a:latin typeface="Arial"/>
                        <a:ea typeface="+mn-ea"/>
                        <a:cs typeface="+mn-cs"/>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2839530520"/>
                  </a:ext>
                </a:extLst>
              </a:tr>
              <a:tr h="28575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1400" b="1" kern="1200" dirty="0">
                          <a:solidFill>
                            <a:schemeClr val="tx1"/>
                          </a:solidFill>
                          <a:latin typeface="Arial"/>
                          <a:ea typeface="+mn-ea"/>
                          <a:cs typeface="+mn-cs"/>
                        </a:rPr>
                        <a:t>horizontal geometric emittance</a:t>
                      </a:r>
                      <a:r>
                        <a:rPr kumimoji="0" lang="en-US" sz="1400" b="1" kern="1200" baseline="0" dirty="0">
                          <a:solidFill>
                            <a:schemeClr val="tx1"/>
                          </a:solidFill>
                          <a:latin typeface="Arial"/>
                          <a:ea typeface="+mn-ea"/>
                          <a:cs typeface="+mn-cs"/>
                        </a:rPr>
                        <a:t> [nm]</a:t>
                      </a:r>
                      <a:endParaRPr kumimoji="0" lang="en-GB" sz="1400" b="1" kern="1200" dirty="0">
                        <a:solidFill>
                          <a:schemeClr val="tx1"/>
                        </a:solidFill>
                        <a:latin typeface="Arial"/>
                        <a:ea typeface="+mn-ea"/>
                        <a:cs typeface="+mn-cs"/>
                      </a:endParaRPr>
                    </a:p>
                  </a:txBody>
                  <a:tcPr marL="68580" marR="68580" marT="34290" marB="34290" anchor="ctr">
                    <a:lnL w="12700" cmpd="sng">
                      <a:solidFill>
                        <a:srgbClr val="A26B2D"/>
                      </a:solidFill>
                    </a:lnL>
                    <a:lnR w="12700" cap="flat" cmpd="sng" algn="ctr">
                      <a:solidFill>
                        <a:schemeClr val="tx1"/>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en-US" sz="1600" b="1" kern="1200" dirty="0">
                          <a:solidFill>
                            <a:schemeClr val="tx1"/>
                          </a:solidFill>
                          <a:latin typeface="Arial"/>
                          <a:ea typeface="+mn-ea"/>
                          <a:cs typeface="+mn-cs"/>
                        </a:rPr>
                        <a:t>0.71</a:t>
                      </a:r>
                      <a:endParaRPr kumimoji="0" lang="en-GB" sz="1600" b="1" kern="1200" dirty="0">
                        <a:solidFill>
                          <a:schemeClr val="tx1"/>
                        </a:solidFill>
                        <a:latin typeface="Arial"/>
                        <a:ea typeface="+mn-ea"/>
                        <a:cs typeface="+mn-cs"/>
                      </a:endParaRPr>
                    </a:p>
                  </a:txBody>
                  <a:tcPr marL="68580" marR="68580" marT="34290" marB="34290" anchor="ctr">
                    <a:lnL w="12700" cap="flat" cmpd="sng" algn="ctr">
                      <a:solidFill>
                        <a:schemeClr val="tx1"/>
                      </a:solidFill>
                      <a:prstDash val="solid"/>
                      <a:round/>
                      <a:headEnd type="none" w="med" len="med"/>
                      <a:tailEnd type="none" w="med" len="med"/>
                    </a:lnL>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de-AT" sz="1600" b="1" kern="1200" dirty="0">
                          <a:solidFill>
                            <a:schemeClr val="tx1"/>
                          </a:solidFill>
                          <a:latin typeface="Arial"/>
                          <a:ea typeface="+mn-ea"/>
                          <a:cs typeface="+mn-cs"/>
                        </a:rPr>
                        <a:t>2.17</a:t>
                      </a:r>
                    </a:p>
                  </a:txBody>
                  <a:tcPr marL="68580" marR="68580" marT="34290" marB="34290" anchor="ctr">
                    <a:lnR w="12700" cap="flat" cmpd="sng" algn="ctr">
                      <a:solidFill>
                        <a:schemeClr val="tx1"/>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n-US" sz="1600" b="1" kern="1200" dirty="0">
                          <a:solidFill>
                            <a:schemeClr val="tx1"/>
                          </a:solidFill>
                          <a:latin typeface="Arial"/>
                          <a:ea typeface="+mn-ea"/>
                          <a:cs typeface="+mn-cs"/>
                        </a:rPr>
                        <a:t>0.64</a:t>
                      </a:r>
                      <a:endParaRPr kumimoji="0" lang="en-GB" sz="1600" b="1" kern="1200" dirty="0">
                        <a:solidFill>
                          <a:schemeClr val="tx1"/>
                        </a:solidFill>
                        <a:latin typeface="Arial"/>
                        <a:ea typeface="+mn-ea"/>
                        <a:cs typeface="+mn-cs"/>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en-US" sz="1600" b="1" kern="1200" dirty="0">
                          <a:solidFill>
                            <a:schemeClr val="tx1"/>
                          </a:solidFill>
                          <a:latin typeface="Arial"/>
                          <a:ea typeface="+mn-ea"/>
                          <a:cs typeface="+mn-cs"/>
                        </a:rPr>
                        <a:t>1.49</a:t>
                      </a:r>
                      <a:endParaRPr kumimoji="0" lang="en-GB" sz="1600" b="1" kern="1200" dirty="0">
                        <a:solidFill>
                          <a:schemeClr val="tx1"/>
                        </a:solidFill>
                        <a:latin typeface="Arial"/>
                        <a:ea typeface="+mn-ea"/>
                        <a:cs typeface="+mn-cs"/>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2363858396"/>
                  </a:ext>
                </a:extLst>
              </a:tr>
              <a:tr h="28575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1400" b="1" kern="1200" dirty="0">
                          <a:solidFill>
                            <a:schemeClr val="tx1"/>
                          </a:solidFill>
                          <a:latin typeface="Arial"/>
                          <a:ea typeface="+mn-ea"/>
                          <a:cs typeface="+mn-cs"/>
                        </a:rPr>
                        <a:t>vertical geom. emittance [pm]</a:t>
                      </a:r>
                      <a:endParaRPr kumimoji="0" lang="en-GB" sz="1400" b="1" kern="1200" dirty="0">
                        <a:solidFill>
                          <a:schemeClr val="tx1"/>
                        </a:solidFill>
                        <a:latin typeface="Arial"/>
                        <a:ea typeface="+mn-ea"/>
                        <a:cs typeface="+mn-cs"/>
                      </a:endParaRPr>
                    </a:p>
                  </a:txBody>
                  <a:tcPr marL="68580" marR="68580" marT="34290" marB="34290" anchor="ctr">
                    <a:lnL w="12700" cmpd="sng">
                      <a:solidFill>
                        <a:srgbClr val="A26B2D"/>
                      </a:solidFill>
                    </a:lnL>
                    <a:lnR w="12700" cap="flat" cmpd="sng" algn="ctr">
                      <a:solidFill>
                        <a:schemeClr val="tx1"/>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en-US" sz="1600" b="1" kern="1200" dirty="0">
                          <a:solidFill>
                            <a:schemeClr val="tx1"/>
                          </a:solidFill>
                          <a:latin typeface="Arial"/>
                          <a:ea typeface="+mn-ea"/>
                          <a:cs typeface="+mn-cs"/>
                        </a:rPr>
                        <a:t>1.42</a:t>
                      </a:r>
                      <a:endParaRPr kumimoji="0" lang="en-GB" sz="1600" b="1" kern="1200" dirty="0">
                        <a:solidFill>
                          <a:schemeClr val="tx1"/>
                        </a:solidFill>
                        <a:latin typeface="Arial"/>
                        <a:ea typeface="+mn-ea"/>
                        <a:cs typeface="+mn-cs"/>
                      </a:endParaRPr>
                    </a:p>
                  </a:txBody>
                  <a:tcPr marL="68580" marR="68580" marT="34290" marB="34290" anchor="ctr">
                    <a:lnL w="12700" cap="flat" cmpd="sng" algn="ctr">
                      <a:solidFill>
                        <a:schemeClr val="tx1"/>
                      </a:solidFill>
                      <a:prstDash val="solid"/>
                      <a:round/>
                      <a:headEnd type="none" w="med" len="med"/>
                      <a:tailEnd type="none" w="med" len="med"/>
                    </a:lnL>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de-AT" sz="1600" b="1" kern="1200" dirty="0">
                          <a:solidFill>
                            <a:schemeClr val="tx1"/>
                          </a:solidFill>
                          <a:latin typeface="Arial"/>
                          <a:ea typeface="+mn-ea"/>
                          <a:cs typeface="+mn-cs"/>
                        </a:rPr>
                        <a:t>4.34</a:t>
                      </a:r>
                    </a:p>
                  </a:txBody>
                  <a:tcPr marL="68580" marR="68580" marT="34290" marB="34290" anchor="ctr">
                    <a:lnR w="12700" cap="flat" cmpd="sng" algn="ctr">
                      <a:solidFill>
                        <a:schemeClr val="tx1"/>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n-US" sz="1600" b="1" kern="1200" dirty="0">
                          <a:solidFill>
                            <a:schemeClr val="tx1"/>
                          </a:solidFill>
                          <a:latin typeface="Arial"/>
                          <a:ea typeface="+mn-ea"/>
                          <a:cs typeface="+mn-cs"/>
                        </a:rPr>
                        <a:t>1.29</a:t>
                      </a:r>
                      <a:endParaRPr kumimoji="0" lang="en-GB" sz="1600" b="1" kern="1200" dirty="0">
                        <a:solidFill>
                          <a:schemeClr val="tx1"/>
                        </a:solidFill>
                        <a:latin typeface="Arial"/>
                        <a:ea typeface="+mn-ea"/>
                        <a:cs typeface="+mn-cs"/>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en-US" sz="1600" b="1" kern="1200" dirty="0">
                          <a:solidFill>
                            <a:schemeClr val="tx1"/>
                          </a:solidFill>
                          <a:latin typeface="Arial"/>
                          <a:ea typeface="+mn-ea"/>
                          <a:cs typeface="+mn-cs"/>
                        </a:rPr>
                        <a:t>2.98</a:t>
                      </a:r>
                      <a:endParaRPr kumimoji="0" lang="en-GB" sz="1600" b="1" kern="1200" dirty="0">
                        <a:solidFill>
                          <a:schemeClr val="tx1"/>
                        </a:solidFill>
                        <a:latin typeface="Arial"/>
                        <a:ea typeface="+mn-ea"/>
                        <a:cs typeface="+mn-cs"/>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2574920261"/>
                  </a:ext>
                </a:extLst>
              </a:tr>
              <a:tr h="28575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1400" b="1" kern="1200" dirty="0">
                          <a:solidFill>
                            <a:schemeClr val="tx1"/>
                          </a:solidFill>
                          <a:latin typeface="Arial"/>
                          <a:ea typeface="+mn-ea"/>
                          <a:cs typeface="+mn-cs"/>
                        </a:rPr>
                        <a:t>horizontal rms IP spot size [</a:t>
                      </a:r>
                      <a:r>
                        <a:rPr kumimoji="0" lang="en-US" sz="1400" b="1" kern="1200" dirty="0">
                          <a:solidFill>
                            <a:schemeClr val="tx1"/>
                          </a:solidFill>
                          <a:latin typeface="Symbol" panose="05050102010706020507" pitchFamily="18" charset="2"/>
                          <a:ea typeface="+mn-ea"/>
                          <a:cs typeface="+mn-cs"/>
                        </a:rPr>
                        <a:t>m</a:t>
                      </a:r>
                      <a:r>
                        <a:rPr kumimoji="0" lang="en-US" sz="1400" b="1" kern="1200" dirty="0">
                          <a:solidFill>
                            <a:schemeClr val="tx1"/>
                          </a:solidFill>
                          <a:latin typeface="Arial"/>
                          <a:ea typeface="+mn-ea"/>
                          <a:cs typeface="+mn-cs"/>
                        </a:rPr>
                        <a:t>m]</a:t>
                      </a:r>
                      <a:endParaRPr kumimoji="0" lang="en-GB" sz="1400" b="1" kern="1200" dirty="0">
                        <a:solidFill>
                          <a:schemeClr val="tx1"/>
                        </a:solidFill>
                        <a:latin typeface="Arial"/>
                        <a:ea typeface="+mn-ea"/>
                        <a:cs typeface="+mn-cs"/>
                      </a:endParaRPr>
                    </a:p>
                  </a:txBody>
                  <a:tcPr marL="68580" marR="68580" marT="34290" marB="34290" anchor="ctr">
                    <a:lnL w="12700" cmpd="sng">
                      <a:solidFill>
                        <a:srgbClr val="A26B2D"/>
                      </a:solidFill>
                    </a:lnL>
                    <a:lnR w="12700" cap="flat" cmpd="sng" algn="ctr">
                      <a:solidFill>
                        <a:schemeClr val="tx1"/>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en-US" sz="1600" b="1" kern="1200" dirty="0">
                          <a:solidFill>
                            <a:schemeClr val="tx1"/>
                          </a:solidFill>
                          <a:latin typeface="Arial"/>
                          <a:ea typeface="+mn-ea"/>
                          <a:cs typeface="+mn-cs"/>
                        </a:rPr>
                        <a:t>8</a:t>
                      </a:r>
                      <a:endParaRPr kumimoji="0" lang="en-GB" sz="1600" b="1" kern="1200" dirty="0">
                        <a:solidFill>
                          <a:schemeClr val="tx1"/>
                        </a:solidFill>
                        <a:latin typeface="Arial"/>
                        <a:ea typeface="+mn-ea"/>
                        <a:cs typeface="+mn-cs"/>
                      </a:endParaRPr>
                    </a:p>
                  </a:txBody>
                  <a:tcPr marL="68580" marR="68580" marT="34290" marB="34290" anchor="ctr">
                    <a:lnL w="12700" cap="flat" cmpd="sng" algn="ctr">
                      <a:solidFill>
                        <a:schemeClr val="tx1"/>
                      </a:solidFill>
                      <a:prstDash val="solid"/>
                      <a:round/>
                      <a:headEnd type="none" w="med" len="med"/>
                      <a:tailEnd type="none" w="med" len="med"/>
                    </a:lnL>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de-AT" sz="1600" b="1" kern="1200" dirty="0">
                          <a:solidFill>
                            <a:schemeClr val="tx1"/>
                          </a:solidFill>
                          <a:latin typeface="Arial"/>
                          <a:ea typeface="+mn-ea"/>
                          <a:cs typeface="+mn-cs"/>
                        </a:rPr>
                        <a:t>21</a:t>
                      </a:r>
                    </a:p>
                  </a:txBody>
                  <a:tcPr marL="68580" marR="68580" marT="34290" marB="34290" anchor="ctr">
                    <a:lnR w="12700" cap="flat" cmpd="sng" algn="ctr">
                      <a:solidFill>
                        <a:schemeClr val="tx1"/>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n-US" sz="1600" b="1" kern="1200" dirty="0">
                          <a:solidFill>
                            <a:schemeClr val="tx1"/>
                          </a:solidFill>
                          <a:latin typeface="Arial"/>
                          <a:ea typeface="+mn-ea"/>
                          <a:cs typeface="+mn-cs"/>
                        </a:rPr>
                        <a:t>14</a:t>
                      </a:r>
                      <a:endParaRPr kumimoji="0" lang="en-GB" sz="1600" b="1" kern="1200" dirty="0">
                        <a:solidFill>
                          <a:schemeClr val="tx1"/>
                        </a:solidFill>
                        <a:latin typeface="Arial"/>
                        <a:ea typeface="+mn-ea"/>
                        <a:cs typeface="+mn-cs"/>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en-US" sz="1600" b="1" kern="1200" dirty="0">
                          <a:solidFill>
                            <a:schemeClr val="tx1"/>
                          </a:solidFill>
                          <a:latin typeface="Arial"/>
                          <a:ea typeface="+mn-ea"/>
                          <a:cs typeface="+mn-cs"/>
                        </a:rPr>
                        <a:t>39</a:t>
                      </a:r>
                      <a:endParaRPr kumimoji="0" lang="en-GB" sz="1600" b="1" kern="1200" dirty="0">
                        <a:solidFill>
                          <a:schemeClr val="tx1"/>
                        </a:solidFill>
                        <a:latin typeface="Arial"/>
                        <a:ea typeface="+mn-ea"/>
                        <a:cs typeface="+mn-cs"/>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2967911388"/>
                  </a:ext>
                </a:extLst>
              </a:tr>
              <a:tr h="28575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1400" b="1" kern="1200" dirty="0">
                          <a:solidFill>
                            <a:srgbClr val="FF0000"/>
                          </a:solidFill>
                          <a:latin typeface="Arial"/>
                          <a:ea typeface="+mn-ea"/>
                          <a:cs typeface="+mn-cs"/>
                        </a:rPr>
                        <a:t>vertical rms IP spot size [nm]</a:t>
                      </a:r>
                      <a:endParaRPr kumimoji="0" lang="en-GB" sz="1400" b="1" kern="1200" dirty="0">
                        <a:solidFill>
                          <a:srgbClr val="FF0000"/>
                        </a:solidFill>
                        <a:latin typeface="Arial"/>
                        <a:ea typeface="+mn-ea"/>
                        <a:cs typeface="+mn-cs"/>
                      </a:endParaRPr>
                    </a:p>
                  </a:txBody>
                  <a:tcPr marL="68580" marR="68580" marT="34290" marB="34290" anchor="ctr">
                    <a:lnL w="12700" cmpd="sng">
                      <a:solidFill>
                        <a:srgbClr val="A26B2D"/>
                      </a:solidFill>
                    </a:lnL>
                    <a:lnR w="12700" cap="flat" cmpd="sng" algn="ctr">
                      <a:solidFill>
                        <a:schemeClr val="tx1"/>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en-US" sz="1600" b="1" kern="1200" dirty="0">
                          <a:solidFill>
                            <a:srgbClr val="FF0000"/>
                          </a:solidFill>
                          <a:latin typeface="Arial"/>
                          <a:ea typeface="+mn-ea"/>
                          <a:cs typeface="+mn-cs"/>
                        </a:rPr>
                        <a:t>34</a:t>
                      </a:r>
                      <a:endParaRPr kumimoji="0" lang="en-GB" sz="1600" b="1" kern="1200" dirty="0">
                        <a:solidFill>
                          <a:srgbClr val="FF0000"/>
                        </a:solidFill>
                        <a:latin typeface="Arial"/>
                        <a:ea typeface="+mn-ea"/>
                        <a:cs typeface="+mn-cs"/>
                      </a:endParaRPr>
                    </a:p>
                  </a:txBody>
                  <a:tcPr marL="68580" marR="68580" marT="34290" marB="34290" anchor="ctr">
                    <a:lnL w="12700" cap="flat" cmpd="sng" algn="ctr">
                      <a:solidFill>
                        <a:schemeClr val="tx1"/>
                      </a:solidFill>
                      <a:prstDash val="solid"/>
                      <a:round/>
                      <a:headEnd type="none" w="med" len="med"/>
                      <a:tailEnd type="none" w="med" len="med"/>
                    </a:lnL>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de-AT" sz="1600" b="1" kern="1200" dirty="0">
                          <a:solidFill>
                            <a:srgbClr val="FF0000"/>
                          </a:solidFill>
                          <a:latin typeface="Arial"/>
                          <a:ea typeface="+mn-ea"/>
                          <a:cs typeface="+mn-cs"/>
                        </a:rPr>
                        <a:t>66</a:t>
                      </a:r>
                    </a:p>
                  </a:txBody>
                  <a:tcPr marL="68580" marR="68580" marT="34290" marB="34290" anchor="ctr">
                    <a:lnR w="12700" cap="flat" cmpd="sng" algn="ctr">
                      <a:solidFill>
                        <a:schemeClr val="tx1"/>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n-US" sz="1600" b="1" kern="1200" dirty="0">
                          <a:solidFill>
                            <a:srgbClr val="FF0000"/>
                          </a:solidFill>
                          <a:latin typeface="Arial"/>
                          <a:ea typeface="+mn-ea"/>
                          <a:cs typeface="+mn-cs"/>
                        </a:rPr>
                        <a:t>36</a:t>
                      </a:r>
                      <a:endParaRPr kumimoji="0" lang="en-GB" sz="1600" b="1" kern="1200" dirty="0">
                        <a:solidFill>
                          <a:srgbClr val="FF0000"/>
                        </a:solidFill>
                        <a:latin typeface="Arial"/>
                        <a:ea typeface="+mn-ea"/>
                        <a:cs typeface="+mn-cs"/>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en-US" sz="1600" b="1" kern="1200" dirty="0">
                          <a:solidFill>
                            <a:srgbClr val="FF0000"/>
                          </a:solidFill>
                          <a:latin typeface="Arial"/>
                          <a:ea typeface="+mn-ea"/>
                          <a:cs typeface="+mn-cs"/>
                        </a:rPr>
                        <a:t>69</a:t>
                      </a:r>
                      <a:endParaRPr kumimoji="0" lang="en-GB" sz="1600" b="1" kern="1200" dirty="0">
                        <a:solidFill>
                          <a:srgbClr val="FF0000"/>
                        </a:solidFill>
                        <a:latin typeface="Arial"/>
                        <a:ea typeface="+mn-ea"/>
                        <a:cs typeface="+mn-cs"/>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1074449764"/>
                  </a:ext>
                </a:extLst>
              </a:tr>
              <a:tr h="141231">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1400" b="1" kern="1200" dirty="0">
                          <a:solidFill>
                            <a:schemeClr val="tx1"/>
                          </a:solidFill>
                          <a:latin typeface="Arial"/>
                          <a:ea typeface="+mn-ea"/>
                          <a:cs typeface="+mn-cs"/>
                        </a:rPr>
                        <a:t>beam-beam parameter </a:t>
                      </a:r>
                      <a:r>
                        <a:rPr kumimoji="0" lang="en-US" sz="1400" b="1" kern="1200" dirty="0">
                          <a:solidFill>
                            <a:schemeClr val="tx1"/>
                          </a:solidFill>
                          <a:latin typeface="Symbol" panose="05050102010706020507" pitchFamily="18" charset="2"/>
                          <a:ea typeface="+mn-ea"/>
                          <a:cs typeface="+mn-cs"/>
                        </a:rPr>
                        <a:t>x</a:t>
                      </a:r>
                      <a:r>
                        <a:rPr kumimoji="0" lang="en-US" sz="1400" b="1" kern="1200" baseline="-25000" dirty="0">
                          <a:solidFill>
                            <a:schemeClr val="tx1"/>
                          </a:solidFill>
                          <a:latin typeface="Arial"/>
                          <a:ea typeface="+mn-ea"/>
                          <a:cs typeface="+mn-cs"/>
                        </a:rPr>
                        <a:t>x</a:t>
                      </a:r>
                      <a:r>
                        <a:rPr kumimoji="0" lang="en-US" sz="1400" b="1" kern="1200" dirty="0">
                          <a:solidFill>
                            <a:schemeClr val="tx1"/>
                          </a:solidFill>
                          <a:latin typeface="Arial"/>
                          <a:ea typeface="+mn-ea"/>
                          <a:cs typeface="+mn-cs"/>
                        </a:rPr>
                        <a:t> / </a:t>
                      </a:r>
                      <a:r>
                        <a:rPr kumimoji="0" lang="en-US" sz="1400" b="1" kern="1200" dirty="0" err="1">
                          <a:solidFill>
                            <a:schemeClr val="tx1"/>
                          </a:solidFill>
                          <a:latin typeface="Symbol" panose="05050102010706020507" pitchFamily="18" charset="2"/>
                          <a:ea typeface="+mn-ea"/>
                          <a:cs typeface="+mn-cs"/>
                        </a:rPr>
                        <a:t>x</a:t>
                      </a:r>
                      <a:r>
                        <a:rPr kumimoji="0" lang="en-US" sz="1400" b="1" kern="1200" baseline="-25000" dirty="0" err="1">
                          <a:solidFill>
                            <a:schemeClr val="tx1"/>
                          </a:solidFill>
                          <a:latin typeface="Arial"/>
                          <a:ea typeface="+mn-ea"/>
                          <a:cs typeface="+mn-cs"/>
                        </a:rPr>
                        <a:t>y</a:t>
                      </a:r>
                      <a:endParaRPr kumimoji="0" lang="en-GB" sz="1400" b="1" kern="1200" baseline="-25000" dirty="0">
                        <a:solidFill>
                          <a:schemeClr val="tx1"/>
                        </a:solidFill>
                        <a:latin typeface="Arial"/>
                        <a:ea typeface="+mn-ea"/>
                        <a:cs typeface="+mn-cs"/>
                      </a:endParaRPr>
                    </a:p>
                  </a:txBody>
                  <a:tcPr marL="68580" marR="68580" marT="34290" marB="34290" anchor="ctr">
                    <a:lnL w="12700" cmpd="sng">
                      <a:solidFill>
                        <a:srgbClr val="A26B2D"/>
                      </a:solidFill>
                    </a:lnL>
                    <a:lnR w="12700" cap="flat" cmpd="sng" algn="ctr">
                      <a:solidFill>
                        <a:schemeClr val="tx1"/>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en-US" sz="1600" b="1" kern="1200" dirty="0">
                          <a:solidFill>
                            <a:schemeClr val="tx1"/>
                          </a:solidFill>
                          <a:latin typeface="Arial"/>
                          <a:ea typeface="+mn-ea"/>
                          <a:cs typeface="+mn-cs"/>
                        </a:rPr>
                        <a:t>0.004/ .159</a:t>
                      </a:r>
                      <a:endParaRPr kumimoji="0" lang="en-GB" sz="1600" b="1" kern="1200" dirty="0">
                        <a:solidFill>
                          <a:schemeClr val="tx1"/>
                        </a:solidFill>
                        <a:latin typeface="Arial"/>
                        <a:ea typeface="+mn-ea"/>
                        <a:cs typeface="+mn-cs"/>
                      </a:endParaRPr>
                    </a:p>
                  </a:txBody>
                  <a:tcPr marL="68580" marR="68580" marT="34290" marB="34290" anchor="ctr">
                    <a:lnL w="12700" cap="flat" cmpd="sng" algn="ctr">
                      <a:solidFill>
                        <a:schemeClr val="tx1"/>
                      </a:solidFill>
                      <a:prstDash val="solid"/>
                      <a:round/>
                      <a:headEnd type="none" w="med" len="med"/>
                      <a:tailEnd type="none" w="med" len="med"/>
                    </a:lnL>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de-AT" sz="1600" b="1" kern="1200" dirty="0">
                          <a:solidFill>
                            <a:schemeClr val="tx1"/>
                          </a:solidFill>
                          <a:latin typeface="Arial"/>
                          <a:ea typeface="+mn-ea"/>
                          <a:cs typeface="+mn-cs"/>
                        </a:rPr>
                        <a:t>0.011/0.111</a:t>
                      </a:r>
                    </a:p>
                  </a:txBody>
                  <a:tcPr marL="68580" marR="68580" marT="34290" marB="34290" anchor="ctr">
                    <a:lnR w="12700" cap="flat" cmpd="sng" algn="ctr">
                      <a:solidFill>
                        <a:schemeClr val="tx1"/>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n-US" sz="1600" b="1" kern="1200" dirty="0">
                          <a:solidFill>
                            <a:schemeClr val="tx1"/>
                          </a:solidFill>
                          <a:latin typeface="Arial"/>
                          <a:ea typeface="+mn-ea"/>
                          <a:cs typeface="+mn-cs"/>
                        </a:rPr>
                        <a:t>0.0187/0.129</a:t>
                      </a:r>
                      <a:endParaRPr kumimoji="0" lang="en-GB" sz="1600" b="1" kern="1200" dirty="0">
                        <a:solidFill>
                          <a:schemeClr val="tx1"/>
                        </a:solidFill>
                        <a:latin typeface="Arial"/>
                        <a:ea typeface="+mn-ea"/>
                        <a:cs typeface="+mn-cs"/>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en-US" sz="1600" b="1" kern="1200" dirty="0">
                          <a:solidFill>
                            <a:schemeClr val="tx1"/>
                          </a:solidFill>
                          <a:latin typeface="Arial"/>
                          <a:ea typeface="+mn-ea"/>
                          <a:cs typeface="+mn-cs"/>
                        </a:rPr>
                        <a:t>0.096/0.138</a:t>
                      </a:r>
                      <a:endParaRPr kumimoji="0" lang="en-GB" sz="1600" b="1" kern="1200" dirty="0">
                        <a:solidFill>
                          <a:schemeClr val="tx1"/>
                        </a:solidFill>
                        <a:latin typeface="Arial"/>
                        <a:ea typeface="+mn-ea"/>
                        <a:cs typeface="+mn-cs"/>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3233805163"/>
                  </a:ext>
                </a:extLst>
              </a:tr>
              <a:tr h="28575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1400" b="1" kern="1200" dirty="0">
                          <a:solidFill>
                            <a:srgbClr val="FF0000"/>
                          </a:solidFill>
                          <a:latin typeface="Arial"/>
                          <a:ea typeface="+mn-ea"/>
                          <a:cs typeface="+mn-cs"/>
                        </a:rPr>
                        <a:t>rms bunch length </a:t>
                      </a:r>
                      <a:r>
                        <a:rPr kumimoji="0" lang="en-US" sz="1400" b="1" kern="1200" dirty="0">
                          <a:solidFill>
                            <a:schemeClr val="tx1"/>
                          </a:solidFill>
                          <a:latin typeface="Arial"/>
                          <a:ea typeface="+mn-ea"/>
                          <a:cs typeface="+mn-cs"/>
                        </a:rPr>
                        <a:t>with SR / </a:t>
                      </a:r>
                      <a:r>
                        <a:rPr kumimoji="0" lang="en-US" sz="1400" b="1" kern="1200" dirty="0">
                          <a:solidFill>
                            <a:srgbClr val="FF0000"/>
                          </a:solidFill>
                          <a:latin typeface="Arial"/>
                          <a:ea typeface="+mn-ea"/>
                          <a:cs typeface="+mn-cs"/>
                        </a:rPr>
                        <a:t>BS [mm]</a:t>
                      </a:r>
                      <a:endParaRPr kumimoji="0" lang="en-GB" sz="1400" b="1" kern="1200" dirty="0">
                        <a:solidFill>
                          <a:srgbClr val="FF0000"/>
                        </a:solidFill>
                        <a:latin typeface="Arial"/>
                        <a:ea typeface="+mn-ea"/>
                        <a:cs typeface="+mn-cs"/>
                      </a:endParaRPr>
                    </a:p>
                  </a:txBody>
                  <a:tcPr marL="68580" marR="68580" marT="34290" marB="34290" anchor="ctr">
                    <a:lnL w="12700" cmpd="sng">
                      <a:solidFill>
                        <a:srgbClr val="A26B2D"/>
                      </a:solidFill>
                    </a:lnL>
                    <a:lnR w="12700" cap="flat" cmpd="sng" algn="ctr">
                      <a:solidFill>
                        <a:schemeClr val="tx1"/>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en-US" sz="1600" b="1" kern="1200" dirty="0">
                          <a:solidFill>
                            <a:schemeClr val="tx1"/>
                          </a:solidFill>
                          <a:latin typeface="Arial"/>
                          <a:ea typeface="+mn-ea"/>
                          <a:cs typeface="+mn-cs"/>
                        </a:rPr>
                        <a:t>4.38 / </a:t>
                      </a:r>
                      <a:r>
                        <a:rPr kumimoji="0" lang="en-US" sz="1600" b="1" kern="1200" dirty="0">
                          <a:solidFill>
                            <a:srgbClr val="FF0000"/>
                          </a:solidFill>
                          <a:latin typeface="Arial"/>
                          <a:ea typeface="+mn-ea"/>
                          <a:cs typeface="+mn-cs"/>
                        </a:rPr>
                        <a:t>14.5</a:t>
                      </a:r>
                      <a:endParaRPr kumimoji="0" lang="en-GB" sz="1600" b="1" kern="1200" dirty="0">
                        <a:solidFill>
                          <a:srgbClr val="FF0000"/>
                        </a:solidFill>
                        <a:latin typeface="Arial"/>
                        <a:ea typeface="+mn-ea"/>
                        <a:cs typeface="+mn-cs"/>
                      </a:endParaRPr>
                    </a:p>
                  </a:txBody>
                  <a:tcPr marL="68580" marR="68580" marT="34290" marB="34290" anchor="ctr">
                    <a:lnL w="12700" cap="flat" cmpd="sng" algn="ctr">
                      <a:solidFill>
                        <a:schemeClr val="tx1"/>
                      </a:solidFill>
                      <a:prstDash val="solid"/>
                      <a:round/>
                      <a:headEnd type="none" w="med" len="med"/>
                      <a:tailEnd type="none" w="med" len="med"/>
                    </a:lnL>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de-AT" sz="1600" b="1" kern="1200" dirty="0">
                          <a:solidFill>
                            <a:schemeClr val="tx1"/>
                          </a:solidFill>
                          <a:latin typeface="Arial"/>
                          <a:ea typeface="+mn-ea"/>
                          <a:cs typeface="+mn-cs"/>
                        </a:rPr>
                        <a:t>3.55 / </a:t>
                      </a:r>
                      <a:r>
                        <a:rPr kumimoji="0" lang="de-AT" sz="1600" b="1" kern="1200" dirty="0">
                          <a:solidFill>
                            <a:srgbClr val="FF0000"/>
                          </a:solidFill>
                          <a:latin typeface="Arial"/>
                          <a:ea typeface="+mn-ea"/>
                          <a:cs typeface="+mn-cs"/>
                        </a:rPr>
                        <a:t>8.01</a:t>
                      </a:r>
                    </a:p>
                  </a:txBody>
                  <a:tcPr marL="68580" marR="68580" marT="34290" marB="34290" anchor="ctr">
                    <a:lnR w="12700" cap="flat" cmpd="sng" algn="ctr">
                      <a:solidFill>
                        <a:schemeClr val="tx1"/>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n-US" sz="1600" b="1" kern="1200" dirty="0">
                          <a:solidFill>
                            <a:schemeClr val="tx1"/>
                          </a:solidFill>
                          <a:latin typeface="Arial"/>
                          <a:ea typeface="+mn-ea"/>
                          <a:cs typeface="+mn-cs"/>
                        </a:rPr>
                        <a:t>3.34 / </a:t>
                      </a:r>
                      <a:r>
                        <a:rPr kumimoji="0" lang="en-US" sz="1600" b="1" kern="1200" dirty="0">
                          <a:solidFill>
                            <a:srgbClr val="FF0000"/>
                          </a:solidFill>
                          <a:latin typeface="Arial"/>
                          <a:ea typeface="+mn-ea"/>
                          <a:cs typeface="+mn-cs"/>
                        </a:rPr>
                        <a:t>6.0</a:t>
                      </a:r>
                      <a:endParaRPr kumimoji="0" lang="en-GB" sz="1600" b="1" kern="1200" dirty="0">
                        <a:solidFill>
                          <a:srgbClr val="FF0000"/>
                        </a:solidFill>
                        <a:latin typeface="Arial"/>
                        <a:ea typeface="+mn-ea"/>
                        <a:cs typeface="+mn-cs"/>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en-US" sz="1600" b="1" kern="1200" dirty="0">
                          <a:solidFill>
                            <a:schemeClr val="tx1"/>
                          </a:solidFill>
                          <a:latin typeface="Arial"/>
                          <a:ea typeface="+mn-ea"/>
                          <a:cs typeface="+mn-cs"/>
                        </a:rPr>
                        <a:t>2.02 / </a:t>
                      </a:r>
                      <a:r>
                        <a:rPr kumimoji="0" lang="en-US" sz="1600" b="1" kern="1200" dirty="0">
                          <a:solidFill>
                            <a:srgbClr val="FF0000"/>
                          </a:solidFill>
                          <a:latin typeface="Arial"/>
                          <a:ea typeface="+mn-ea"/>
                          <a:cs typeface="+mn-cs"/>
                        </a:rPr>
                        <a:t>2.</a:t>
                      </a:r>
                      <a:r>
                        <a:rPr kumimoji="0" lang="en-GB" sz="1600" b="1" kern="1200" dirty="0">
                          <a:solidFill>
                            <a:srgbClr val="FF0000"/>
                          </a:solidFill>
                          <a:latin typeface="Arial"/>
                          <a:ea typeface="+mn-ea"/>
                          <a:cs typeface="+mn-cs"/>
                        </a:rPr>
                        <a:t>95</a:t>
                      </a: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2366397388"/>
                  </a:ext>
                </a:extLst>
              </a:tr>
              <a:tr h="285750">
                <a:tc>
                  <a:txBody>
                    <a:bodyPr/>
                    <a:lstStyle/>
                    <a:p>
                      <a:r>
                        <a:rPr kumimoji="0" lang="en-US" sz="1400" b="1" kern="1200" dirty="0">
                          <a:solidFill>
                            <a:srgbClr val="FF0000"/>
                          </a:solidFill>
                          <a:latin typeface="Arial"/>
                          <a:ea typeface="+mn-ea"/>
                          <a:cs typeface="+mn-cs"/>
                        </a:rPr>
                        <a:t>luminosity per IP [10</a:t>
                      </a:r>
                      <a:r>
                        <a:rPr kumimoji="0" lang="en-US" sz="1400" b="1" kern="1200" baseline="30000" dirty="0">
                          <a:solidFill>
                            <a:srgbClr val="FF0000"/>
                          </a:solidFill>
                          <a:latin typeface="Arial"/>
                          <a:ea typeface="+mn-ea"/>
                          <a:cs typeface="+mn-cs"/>
                        </a:rPr>
                        <a:t>34</a:t>
                      </a:r>
                      <a:r>
                        <a:rPr kumimoji="0" lang="en-US" sz="1400" b="1" kern="1200" dirty="0">
                          <a:solidFill>
                            <a:srgbClr val="FF0000"/>
                          </a:solidFill>
                          <a:latin typeface="Arial"/>
                          <a:ea typeface="+mn-ea"/>
                          <a:cs typeface="+mn-cs"/>
                        </a:rPr>
                        <a:t> cm</a:t>
                      </a:r>
                      <a:r>
                        <a:rPr kumimoji="0" lang="en-US" sz="1400" b="1" kern="1200" baseline="30000" dirty="0">
                          <a:solidFill>
                            <a:srgbClr val="FF0000"/>
                          </a:solidFill>
                          <a:latin typeface="Arial"/>
                          <a:ea typeface="+mn-ea"/>
                          <a:cs typeface="+mn-cs"/>
                        </a:rPr>
                        <a:t>-2</a:t>
                      </a:r>
                      <a:r>
                        <a:rPr kumimoji="0" lang="en-US" sz="1400" b="1" kern="1200" dirty="0">
                          <a:solidFill>
                            <a:srgbClr val="FF0000"/>
                          </a:solidFill>
                          <a:latin typeface="Arial"/>
                          <a:ea typeface="+mn-ea"/>
                          <a:cs typeface="+mn-cs"/>
                        </a:rPr>
                        <a:t>s</a:t>
                      </a:r>
                      <a:r>
                        <a:rPr kumimoji="0" lang="en-US" sz="1400" b="1" kern="1200" baseline="30000" dirty="0">
                          <a:solidFill>
                            <a:srgbClr val="FF0000"/>
                          </a:solidFill>
                          <a:latin typeface="Arial"/>
                          <a:ea typeface="+mn-ea"/>
                          <a:cs typeface="+mn-cs"/>
                        </a:rPr>
                        <a:t>-1</a:t>
                      </a:r>
                      <a:r>
                        <a:rPr kumimoji="0" lang="en-US" sz="1400" b="1" kern="1200" dirty="0">
                          <a:solidFill>
                            <a:srgbClr val="FF0000"/>
                          </a:solidFill>
                          <a:latin typeface="Arial"/>
                          <a:ea typeface="+mn-ea"/>
                          <a:cs typeface="+mn-cs"/>
                        </a:rPr>
                        <a:t>]</a:t>
                      </a:r>
                      <a:endParaRPr kumimoji="0" lang="en-GB" sz="1400" b="1" kern="1200" dirty="0">
                        <a:solidFill>
                          <a:srgbClr val="FF0000"/>
                        </a:solidFill>
                        <a:latin typeface="Arial"/>
                        <a:ea typeface="+mn-ea"/>
                        <a:cs typeface="+mn-cs"/>
                      </a:endParaRPr>
                    </a:p>
                  </a:txBody>
                  <a:tcPr marL="68580" marR="68580" marT="34290" marB="34290" anchor="ctr">
                    <a:lnL w="12700" cmpd="sng">
                      <a:solidFill>
                        <a:srgbClr val="A26B2D"/>
                      </a:solidFill>
                    </a:lnL>
                    <a:lnR w="12700" cap="flat" cmpd="sng" algn="ctr">
                      <a:solidFill>
                        <a:schemeClr val="tx1"/>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en-US" sz="1600" b="1" kern="1200" dirty="0">
                          <a:solidFill>
                            <a:srgbClr val="FF0000"/>
                          </a:solidFill>
                          <a:latin typeface="Arial"/>
                          <a:ea typeface="+mn-ea"/>
                          <a:cs typeface="+mn-cs"/>
                        </a:rPr>
                        <a:t>182</a:t>
                      </a:r>
                      <a:endParaRPr kumimoji="0" lang="en-GB" sz="1600" b="1" kern="1200" dirty="0">
                        <a:solidFill>
                          <a:srgbClr val="FF0000"/>
                        </a:solidFill>
                        <a:latin typeface="Arial"/>
                        <a:ea typeface="+mn-ea"/>
                        <a:cs typeface="+mn-cs"/>
                      </a:endParaRPr>
                    </a:p>
                  </a:txBody>
                  <a:tcPr marL="68580" marR="68580" marT="34290" marB="34290" anchor="ctr">
                    <a:lnL w="12700" cap="flat" cmpd="sng" algn="ctr">
                      <a:solidFill>
                        <a:schemeClr val="tx1"/>
                      </a:solidFill>
                      <a:prstDash val="solid"/>
                      <a:round/>
                      <a:headEnd type="none" w="med" len="med"/>
                      <a:tailEnd type="none" w="med" len="med"/>
                    </a:lnL>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en-US" sz="1600" b="1" kern="1200" dirty="0">
                          <a:solidFill>
                            <a:srgbClr val="FF0000"/>
                          </a:solidFill>
                          <a:latin typeface="Arial"/>
                          <a:ea typeface="+mn-ea"/>
                          <a:cs typeface="+mn-cs"/>
                        </a:rPr>
                        <a:t>19.4</a:t>
                      </a:r>
                      <a:endParaRPr kumimoji="0" lang="en-GB" sz="1600" b="1" kern="1200" dirty="0">
                        <a:solidFill>
                          <a:srgbClr val="FF0000"/>
                        </a:solidFill>
                        <a:latin typeface="Arial"/>
                        <a:ea typeface="+mn-ea"/>
                        <a:cs typeface="+mn-cs"/>
                      </a:endParaRPr>
                    </a:p>
                  </a:txBody>
                  <a:tcPr marL="68580" marR="68580" marT="34290" marB="34290" anchor="ctr">
                    <a:lnR w="12700" cap="flat" cmpd="sng" algn="ctr">
                      <a:solidFill>
                        <a:schemeClr val="tx1"/>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en-US" sz="1600" b="1" kern="1200" dirty="0">
                          <a:solidFill>
                            <a:srgbClr val="FF0000"/>
                          </a:solidFill>
                          <a:latin typeface="Arial"/>
                          <a:ea typeface="+mn-ea"/>
                          <a:cs typeface="+mn-cs"/>
                        </a:rPr>
                        <a:t>7.3</a:t>
                      </a:r>
                      <a:endParaRPr kumimoji="0" lang="en-GB" sz="1600" b="1" kern="1200" dirty="0">
                        <a:solidFill>
                          <a:srgbClr val="FF0000"/>
                        </a:solidFill>
                        <a:latin typeface="Arial"/>
                        <a:ea typeface="+mn-ea"/>
                        <a:cs typeface="+mn-cs"/>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en-US" sz="1600" b="1" kern="1200" dirty="0">
                          <a:solidFill>
                            <a:srgbClr val="FF0000"/>
                          </a:solidFill>
                          <a:latin typeface="Arial"/>
                          <a:ea typeface="+mn-ea"/>
                          <a:cs typeface="+mn-cs"/>
                        </a:rPr>
                        <a:t>1.33</a:t>
                      </a:r>
                      <a:endParaRPr kumimoji="0" lang="en-GB" sz="1600" b="1" kern="1200" dirty="0">
                        <a:solidFill>
                          <a:srgbClr val="FF0000"/>
                        </a:solidFill>
                        <a:latin typeface="Arial"/>
                        <a:ea typeface="+mn-ea"/>
                        <a:cs typeface="+mn-cs"/>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1594538425"/>
                  </a:ext>
                </a:extLst>
              </a:tr>
              <a:tr h="285750">
                <a:tc>
                  <a:txBody>
                    <a:bodyPr/>
                    <a:lstStyle/>
                    <a:p>
                      <a:r>
                        <a:rPr kumimoji="0" lang="en-US" sz="1400" b="1" kern="1200" dirty="0">
                          <a:solidFill>
                            <a:srgbClr val="FF0000"/>
                          </a:solidFill>
                          <a:latin typeface="Arial"/>
                          <a:ea typeface="+mn-ea"/>
                          <a:cs typeface="+mn-cs"/>
                        </a:rPr>
                        <a:t>total integrated luminosity / year [ab</a:t>
                      </a:r>
                      <a:r>
                        <a:rPr kumimoji="0" lang="en-US" sz="1400" b="1" kern="1200" baseline="30000" dirty="0">
                          <a:solidFill>
                            <a:srgbClr val="FF0000"/>
                          </a:solidFill>
                          <a:latin typeface="Arial"/>
                          <a:ea typeface="+mn-ea"/>
                          <a:cs typeface="+mn-cs"/>
                        </a:rPr>
                        <a:t>-1</a:t>
                      </a:r>
                      <a:r>
                        <a:rPr kumimoji="0" lang="en-US" sz="1400" b="1" kern="1200" dirty="0">
                          <a:solidFill>
                            <a:srgbClr val="FF0000"/>
                          </a:solidFill>
                          <a:latin typeface="Arial"/>
                          <a:ea typeface="+mn-ea"/>
                          <a:cs typeface="+mn-cs"/>
                        </a:rPr>
                        <a:t>/</a:t>
                      </a:r>
                      <a:r>
                        <a:rPr kumimoji="0" lang="en-US" sz="1400" b="1" kern="1200" dirty="0" err="1">
                          <a:solidFill>
                            <a:srgbClr val="FF0000"/>
                          </a:solidFill>
                          <a:latin typeface="Arial"/>
                          <a:ea typeface="+mn-ea"/>
                          <a:cs typeface="+mn-cs"/>
                        </a:rPr>
                        <a:t>yr</a:t>
                      </a:r>
                      <a:r>
                        <a:rPr kumimoji="0" lang="en-US" sz="1400" b="1" kern="1200" dirty="0">
                          <a:solidFill>
                            <a:srgbClr val="FF0000"/>
                          </a:solidFill>
                          <a:latin typeface="Arial"/>
                          <a:ea typeface="+mn-ea"/>
                          <a:cs typeface="+mn-cs"/>
                        </a:rPr>
                        <a:t>]</a:t>
                      </a:r>
                      <a:endParaRPr kumimoji="0" lang="en-GB" sz="1400" b="1" kern="1200" dirty="0">
                        <a:solidFill>
                          <a:srgbClr val="FF0000"/>
                        </a:solidFill>
                        <a:latin typeface="Arial"/>
                        <a:ea typeface="+mn-ea"/>
                        <a:cs typeface="+mn-cs"/>
                      </a:endParaRPr>
                    </a:p>
                  </a:txBody>
                  <a:tcPr marL="68580" marR="68580" marT="34290" marB="34290" anchor="ctr">
                    <a:lnL w="12700" cmpd="sng">
                      <a:solidFill>
                        <a:srgbClr val="A26B2D"/>
                      </a:solidFill>
                    </a:lnL>
                    <a:lnR w="12700" cap="flat" cmpd="sng" algn="ctr">
                      <a:solidFill>
                        <a:schemeClr val="tx1"/>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en-US" sz="1600" b="1" kern="1200" dirty="0">
                          <a:solidFill>
                            <a:srgbClr val="FF0000"/>
                          </a:solidFill>
                          <a:latin typeface="Arial"/>
                          <a:ea typeface="+mn-ea"/>
                          <a:cs typeface="+mn-cs"/>
                        </a:rPr>
                        <a:t>87</a:t>
                      </a:r>
                      <a:endParaRPr kumimoji="0" lang="en-GB" sz="1600" b="1" kern="1200" dirty="0">
                        <a:solidFill>
                          <a:srgbClr val="FF0000"/>
                        </a:solidFill>
                        <a:latin typeface="Arial"/>
                        <a:ea typeface="+mn-ea"/>
                        <a:cs typeface="+mn-cs"/>
                      </a:endParaRPr>
                    </a:p>
                  </a:txBody>
                  <a:tcPr marL="68580" marR="68580" marT="34290" marB="34290" anchor="ctr">
                    <a:lnL w="12700" cap="flat" cmpd="sng" algn="ctr">
                      <a:solidFill>
                        <a:schemeClr val="tx1"/>
                      </a:solidFill>
                      <a:prstDash val="solid"/>
                      <a:round/>
                      <a:headEnd type="none" w="med" len="med"/>
                      <a:tailEnd type="none" w="med" len="med"/>
                    </a:lnL>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en-US" sz="1600" b="1" kern="1200" dirty="0">
                          <a:solidFill>
                            <a:srgbClr val="FF0000"/>
                          </a:solidFill>
                          <a:latin typeface="Arial"/>
                          <a:ea typeface="+mn-ea"/>
                          <a:cs typeface="+mn-cs"/>
                        </a:rPr>
                        <a:t>9.3</a:t>
                      </a:r>
                      <a:endParaRPr kumimoji="0" lang="en-GB" sz="1600" b="1" kern="1200" dirty="0">
                        <a:solidFill>
                          <a:srgbClr val="FF0000"/>
                        </a:solidFill>
                        <a:latin typeface="Arial"/>
                        <a:ea typeface="+mn-ea"/>
                        <a:cs typeface="+mn-cs"/>
                      </a:endParaRPr>
                    </a:p>
                  </a:txBody>
                  <a:tcPr marL="68580" marR="68580" marT="34290" marB="34290" anchor="ctr">
                    <a:lnR w="12700" cap="flat" cmpd="sng" algn="ctr">
                      <a:solidFill>
                        <a:schemeClr val="tx1"/>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en-US" sz="1600" b="1" kern="1200" dirty="0">
                          <a:solidFill>
                            <a:srgbClr val="FF0000"/>
                          </a:solidFill>
                          <a:latin typeface="Arial"/>
                          <a:ea typeface="+mn-ea"/>
                          <a:cs typeface="+mn-cs"/>
                        </a:rPr>
                        <a:t>3.5</a:t>
                      </a:r>
                      <a:endParaRPr kumimoji="0" lang="en-GB" sz="1600" b="1" kern="1200" dirty="0">
                        <a:solidFill>
                          <a:srgbClr val="FF0000"/>
                        </a:solidFill>
                        <a:latin typeface="Arial"/>
                        <a:ea typeface="+mn-ea"/>
                        <a:cs typeface="+mn-cs"/>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en-US" sz="1600" b="1" kern="1200" dirty="0">
                          <a:solidFill>
                            <a:srgbClr val="FF0000"/>
                          </a:solidFill>
                          <a:latin typeface="Arial"/>
                          <a:ea typeface="+mn-ea"/>
                          <a:cs typeface="+mn-cs"/>
                        </a:rPr>
                        <a:t>0.65</a:t>
                      </a:r>
                      <a:endParaRPr kumimoji="0" lang="en-GB" sz="1600" b="1" kern="1200" dirty="0">
                        <a:solidFill>
                          <a:srgbClr val="FF0000"/>
                        </a:solidFill>
                        <a:latin typeface="Arial"/>
                        <a:ea typeface="+mn-ea"/>
                        <a:cs typeface="+mn-cs"/>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2513034531"/>
                  </a:ext>
                </a:extLst>
              </a:tr>
              <a:tr h="285750">
                <a:tc>
                  <a:txBody>
                    <a:bodyPr/>
                    <a:lstStyle/>
                    <a:p>
                      <a:r>
                        <a:rPr kumimoji="0" lang="en-US" sz="1400" b="1" kern="1200" dirty="0">
                          <a:solidFill>
                            <a:schemeClr val="tx1"/>
                          </a:solidFill>
                          <a:latin typeface="Arial"/>
                          <a:ea typeface="+mn-ea"/>
                          <a:cs typeface="+mn-cs"/>
                        </a:rPr>
                        <a:t>beam lifetime rad Bhabha + BS [min]</a:t>
                      </a:r>
                      <a:endParaRPr kumimoji="0" lang="en-GB" sz="1400" b="1" kern="1200" dirty="0">
                        <a:solidFill>
                          <a:schemeClr val="tx1"/>
                        </a:solidFill>
                        <a:latin typeface="Arial"/>
                        <a:ea typeface="+mn-ea"/>
                        <a:cs typeface="+mn-cs"/>
                      </a:endParaRPr>
                    </a:p>
                  </a:txBody>
                  <a:tcPr marL="68580" marR="68580" marT="34290" marB="34290" anchor="ctr">
                    <a:lnL w="12700" cmpd="sng">
                      <a:solidFill>
                        <a:srgbClr val="A26B2D"/>
                      </a:solidFill>
                    </a:lnL>
                    <a:lnR w="12700" cap="flat" cmpd="sng" algn="ctr">
                      <a:solidFill>
                        <a:schemeClr val="tx1"/>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en-US" sz="1600" b="1" kern="1200" dirty="0">
                          <a:solidFill>
                            <a:schemeClr val="tx1"/>
                          </a:solidFill>
                          <a:latin typeface="Arial"/>
                          <a:ea typeface="+mn-ea"/>
                          <a:cs typeface="+mn-cs"/>
                        </a:rPr>
                        <a:t>19 </a:t>
                      </a:r>
                      <a:endParaRPr kumimoji="0" lang="en-GB" sz="1600" b="1" kern="1200" dirty="0">
                        <a:solidFill>
                          <a:schemeClr val="tx1"/>
                        </a:solidFill>
                        <a:latin typeface="Arial"/>
                        <a:ea typeface="+mn-ea"/>
                        <a:cs typeface="+mn-cs"/>
                      </a:endParaRPr>
                    </a:p>
                  </a:txBody>
                  <a:tcPr marL="68580" marR="68580" marT="34290" marB="34290" anchor="ctr">
                    <a:lnL w="12700" cap="flat" cmpd="sng" algn="ctr">
                      <a:solidFill>
                        <a:schemeClr val="tx1"/>
                      </a:solidFill>
                      <a:prstDash val="solid"/>
                      <a:round/>
                      <a:headEnd type="none" w="med" len="med"/>
                      <a:tailEnd type="none" w="med" len="med"/>
                    </a:lnL>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en-US" sz="1600" b="1" kern="1200" baseline="0" dirty="0">
                          <a:solidFill>
                            <a:schemeClr val="tx1"/>
                          </a:solidFill>
                          <a:latin typeface="Arial"/>
                          <a:ea typeface="+mn-ea"/>
                          <a:cs typeface="+mn-cs"/>
                        </a:rPr>
                        <a:t>18 </a:t>
                      </a:r>
                      <a:endParaRPr kumimoji="0" lang="en-GB" sz="1600" b="1" kern="1200" dirty="0">
                        <a:solidFill>
                          <a:schemeClr val="tx1"/>
                        </a:solidFill>
                        <a:latin typeface="Arial"/>
                        <a:ea typeface="+mn-ea"/>
                        <a:cs typeface="+mn-cs"/>
                      </a:endParaRPr>
                    </a:p>
                  </a:txBody>
                  <a:tcPr marL="68580" marR="68580" marT="34290" marB="34290" anchor="ctr">
                    <a:lnR w="12700" cap="flat" cmpd="sng" algn="ctr">
                      <a:solidFill>
                        <a:schemeClr val="tx1"/>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en-US" sz="1600" b="1" kern="1200" dirty="0">
                          <a:solidFill>
                            <a:schemeClr val="tx1"/>
                          </a:solidFill>
                          <a:latin typeface="Arial"/>
                          <a:ea typeface="+mn-ea"/>
                          <a:cs typeface="+mn-cs"/>
                        </a:rPr>
                        <a:t>6</a:t>
                      </a:r>
                      <a:endParaRPr kumimoji="0" lang="en-GB" sz="1600" b="1" kern="1200" dirty="0">
                        <a:solidFill>
                          <a:schemeClr val="tx1"/>
                        </a:solidFill>
                        <a:latin typeface="Arial"/>
                        <a:ea typeface="+mn-ea"/>
                        <a:cs typeface="+mn-cs"/>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en-US" sz="1600" b="1" kern="1200" dirty="0">
                          <a:solidFill>
                            <a:schemeClr val="tx1"/>
                          </a:solidFill>
                          <a:latin typeface="Arial"/>
                          <a:ea typeface="+mn-ea"/>
                          <a:cs typeface="+mn-cs"/>
                        </a:rPr>
                        <a:t>9</a:t>
                      </a:r>
                      <a:endParaRPr kumimoji="0" lang="en-GB" sz="1600" b="1" kern="1200" dirty="0">
                        <a:solidFill>
                          <a:schemeClr val="tx1"/>
                        </a:solidFill>
                        <a:latin typeface="Arial"/>
                        <a:ea typeface="+mn-ea"/>
                        <a:cs typeface="+mn-cs"/>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4062015532"/>
                  </a:ext>
                </a:extLst>
              </a:tr>
            </a:tbl>
          </a:graphicData>
        </a:graphic>
      </p:graphicFrame>
    </p:spTree>
    <p:extLst>
      <p:ext uri="{BB962C8B-B14F-4D97-AF65-F5344CB8AC3E}">
        <p14:creationId xmlns:p14="http://schemas.microsoft.com/office/powerpoint/2010/main" val="619299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C2115561-A968-47DE-938C-0ED49B8CDDAB}"/>
              </a:ext>
            </a:extLst>
          </p:cNvPr>
          <p:cNvPicPr>
            <a:picLocks noChangeAspect="1"/>
          </p:cNvPicPr>
          <p:nvPr/>
        </p:nvPicPr>
        <p:blipFill>
          <a:blip r:embed="rId2"/>
          <a:stretch>
            <a:fillRect/>
          </a:stretch>
        </p:blipFill>
        <p:spPr>
          <a:xfrm>
            <a:off x="294552" y="823157"/>
            <a:ext cx="7528076" cy="2140823"/>
          </a:xfrm>
          <a:prstGeom prst="rect">
            <a:avLst/>
          </a:prstGeom>
        </p:spPr>
      </p:pic>
      <p:sp>
        <p:nvSpPr>
          <p:cNvPr id="3" name="Title 1">
            <a:extLst>
              <a:ext uri="{FF2B5EF4-FFF2-40B4-BE49-F238E27FC236}">
                <a16:creationId xmlns:a16="http://schemas.microsoft.com/office/drawing/2014/main" id="{2D347F28-FF4A-42CC-BAB3-8C918EF42701}"/>
              </a:ext>
            </a:extLst>
          </p:cNvPr>
          <p:cNvSpPr txBox="1">
            <a:spLocks/>
          </p:cNvSpPr>
          <p:nvPr/>
        </p:nvSpPr>
        <p:spPr>
          <a:xfrm>
            <a:off x="14625" y="7551"/>
            <a:ext cx="12192000" cy="754678"/>
          </a:xfrm>
          <a:prstGeom prst="rect">
            <a:avLst/>
          </a:prstGeom>
          <a:solidFill>
            <a:srgbClr val="0C377B"/>
          </a:solidFill>
        </p:spPr>
        <p:txBody>
          <a:bodyPr tIns="0" bIns="0" anchor="ctr" anchorCtr="0">
            <a:noAutofit/>
          </a:bodyPr>
          <a:lstStyle>
            <a:defPPr>
              <a:defRPr lang="en-US"/>
            </a:defPPr>
            <a:lvl1pPr algn="ctr">
              <a:spcBef>
                <a:spcPct val="0"/>
              </a:spcBef>
              <a:buNone/>
              <a:defRPr sz="3600" b="1">
                <a:solidFill>
                  <a:srgbClr val="FFFF00"/>
                </a:solidFill>
                <a:latin typeface="+mj-lt"/>
                <a:ea typeface="+mj-ea"/>
                <a:cs typeface="+mj-cs"/>
              </a:defRPr>
            </a:lvl1pPr>
          </a:lstStyle>
          <a:p>
            <a:pPr marL="0" marR="0" lvl="0" indent="0" algn="ctr" defTabSz="685800" rtl="0" eaLnBrk="1" fontAlgn="auto" latinLnBrk="0" hangingPunct="1">
              <a:lnSpc>
                <a:spcPct val="100000"/>
              </a:lnSpc>
              <a:spcBef>
                <a:spcPct val="0"/>
              </a:spcBef>
              <a:spcAft>
                <a:spcPts val="0"/>
              </a:spcAft>
              <a:buClrTx/>
              <a:buSzTx/>
              <a:buFontTx/>
              <a:buNone/>
              <a:tabLst/>
              <a:defRPr/>
            </a:pPr>
            <a:r>
              <a:rPr kumimoji="0" lang="en-GB" sz="2700" b="1" i="0" u="none" strike="noStrike" kern="0" cap="none" spc="0" normalizeH="0" baseline="0" noProof="0" dirty="0">
                <a:ln>
                  <a:noFill/>
                </a:ln>
                <a:solidFill>
                  <a:srgbClr val="FFFF00"/>
                </a:solidFill>
                <a:effectLst/>
                <a:uLnTx/>
                <a:uFillTx/>
                <a:latin typeface="Arial"/>
                <a:ea typeface="+mj-ea"/>
                <a:cs typeface="+mj-cs"/>
              </a:rPr>
              <a:t> </a:t>
            </a:r>
            <a:r>
              <a:rPr kumimoji="0" lang="en-GB" sz="3200" b="1" i="0" u="none" strike="noStrike" kern="0" cap="none" spc="0" normalizeH="0" baseline="0" noProof="0" dirty="0">
                <a:ln>
                  <a:noFill/>
                </a:ln>
                <a:solidFill>
                  <a:srgbClr val="FFFF00"/>
                </a:solidFill>
                <a:effectLst/>
                <a:uLnTx/>
                <a:uFillTx/>
                <a:latin typeface="Arial"/>
                <a:ea typeface="+mj-ea"/>
                <a:cs typeface="+mj-cs"/>
              </a:rPr>
              <a:t>FCC-</a:t>
            </a:r>
            <a:r>
              <a:rPr kumimoji="0" lang="en-GB" sz="3200" b="1" i="0" u="none" strike="noStrike" kern="0" cap="none" spc="0" normalizeH="0" baseline="0" noProof="0" dirty="0" err="1">
                <a:ln>
                  <a:noFill/>
                </a:ln>
                <a:solidFill>
                  <a:srgbClr val="FFFF00"/>
                </a:solidFill>
                <a:effectLst/>
                <a:uLnTx/>
                <a:uFillTx/>
                <a:latin typeface="Arial"/>
                <a:ea typeface="+mj-ea"/>
                <a:cs typeface="+mj-cs"/>
              </a:rPr>
              <a:t>ee</a:t>
            </a:r>
            <a:r>
              <a:rPr kumimoji="0" lang="en-GB" sz="3200" b="1" i="0" u="none" strike="noStrike" kern="0" cap="none" spc="0" normalizeH="0" baseline="0" noProof="0" dirty="0">
                <a:ln>
                  <a:noFill/>
                </a:ln>
                <a:solidFill>
                  <a:srgbClr val="FFFF00"/>
                </a:solidFill>
                <a:effectLst/>
                <a:uLnTx/>
                <a:uFillTx/>
                <a:latin typeface="Arial"/>
                <a:ea typeface="+mj-ea"/>
                <a:cs typeface="+mj-cs"/>
              </a:rPr>
              <a:t> pre-injector complex</a:t>
            </a:r>
            <a:endParaRPr kumimoji="0" lang="en-US" sz="2700" b="1" i="0" u="none" strike="noStrike" kern="0" cap="none" spc="0" normalizeH="0" baseline="0" noProof="0" dirty="0">
              <a:ln>
                <a:noFill/>
              </a:ln>
              <a:solidFill>
                <a:srgbClr val="FFFF00"/>
              </a:solidFill>
              <a:effectLst/>
              <a:uLnTx/>
              <a:uFillTx/>
              <a:latin typeface="Arial"/>
              <a:ea typeface="+mj-ea"/>
              <a:cs typeface="+mj-cs"/>
            </a:endParaRPr>
          </a:p>
        </p:txBody>
      </p:sp>
      <p:sp>
        <p:nvSpPr>
          <p:cNvPr id="5" name="TextBox 4">
            <a:extLst>
              <a:ext uri="{FF2B5EF4-FFF2-40B4-BE49-F238E27FC236}">
                <a16:creationId xmlns:a16="http://schemas.microsoft.com/office/drawing/2014/main" id="{7D60E991-3212-42C9-92F4-068C5DA1FE5A}"/>
              </a:ext>
            </a:extLst>
          </p:cNvPr>
          <p:cNvSpPr txBox="1"/>
          <p:nvPr/>
        </p:nvSpPr>
        <p:spPr>
          <a:xfrm>
            <a:off x="980103" y="878071"/>
            <a:ext cx="2941831" cy="369332"/>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srgbClr val="0C377B"/>
                </a:solidFill>
                <a:effectLst/>
                <a:uLnTx/>
                <a:uFillTx/>
                <a:latin typeface="Arial"/>
                <a:ea typeface="+mn-ea"/>
                <a:cs typeface="+mn-cs"/>
              </a:rPr>
              <a:t>final energy 10 or 20 GeV</a:t>
            </a:r>
            <a:endParaRPr kumimoji="0" lang="en-GB" sz="1800" b="1" i="0" u="none" strike="noStrike" kern="1200" cap="none" spc="0" normalizeH="0" baseline="0" noProof="0" dirty="0">
              <a:ln>
                <a:noFill/>
              </a:ln>
              <a:solidFill>
                <a:srgbClr val="0C377B"/>
              </a:solidFill>
              <a:effectLst/>
              <a:uLnTx/>
              <a:uFillTx/>
              <a:latin typeface="Arial"/>
              <a:ea typeface="+mn-ea"/>
              <a:cs typeface="+mn-cs"/>
            </a:endParaRPr>
          </a:p>
        </p:txBody>
      </p:sp>
      <p:pic>
        <p:nvPicPr>
          <p:cNvPr id="7" name="Picture 6">
            <a:extLst>
              <a:ext uri="{FF2B5EF4-FFF2-40B4-BE49-F238E27FC236}">
                <a16:creationId xmlns:a16="http://schemas.microsoft.com/office/drawing/2014/main" id="{436310C3-08FD-4E4F-AACF-C77367E7E7D1}"/>
              </a:ext>
            </a:extLst>
          </p:cNvPr>
          <p:cNvPicPr>
            <a:picLocks noChangeAspect="1"/>
          </p:cNvPicPr>
          <p:nvPr/>
        </p:nvPicPr>
        <p:blipFill rotWithShape="1">
          <a:blip r:embed="rId3"/>
          <a:srcRect l="1928"/>
          <a:stretch/>
        </p:blipFill>
        <p:spPr>
          <a:xfrm>
            <a:off x="142957" y="4809132"/>
            <a:ext cx="4643212" cy="1916940"/>
          </a:xfrm>
          <a:prstGeom prst="rect">
            <a:avLst/>
          </a:prstGeom>
        </p:spPr>
      </p:pic>
      <p:pic>
        <p:nvPicPr>
          <p:cNvPr id="8" name="Picture 7">
            <a:extLst>
              <a:ext uri="{FF2B5EF4-FFF2-40B4-BE49-F238E27FC236}">
                <a16:creationId xmlns:a16="http://schemas.microsoft.com/office/drawing/2014/main" id="{EAA8C641-9A6F-4096-917E-EC1EA63409D7}"/>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r="54470" b="29921"/>
          <a:stretch/>
        </p:blipFill>
        <p:spPr>
          <a:xfrm>
            <a:off x="294552" y="5816380"/>
            <a:ext cx="1371100" cy="967196"/>
          </a:xfrm>
          <a:prstGeom prst="rect">
            <a:avLst/>
          </a:prstGeom>
        </p:spPr>
      </p:pic>
      <p:sp>
        <p:nvSpPr>
          <p:cNvPr id="10" name="TextBox 9">
            <a:extLst>
              <a:ext uri="{FF2B5EF4-FFF2-40B4-BE49-F238E27FC236}">
                <a16:creationId xmlns:a16="http://schemas.microsoft.com/office/drawing/2014/main" id="{192552A2-588F-432F-B3EE-BC24A45047F1}"/>
              </a:ext>
            </a:extLst>
          </p:cNvPr>
          <p:cNvSpPr txBox="1"/>
          <p:nvPr/>
        </p:nvSpPr>
        <p:spPr>
          <a:xfrm rot="10800000" flipV="1">
            <a:off x="294552" y="4349941"/>
            <a:ext cx="3564396" cy="400110"/>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dirty="0" err="1">
                <a:ln>
                  <a:noFill/>
                </a:ln>
                <a:solidFill>
                  <a:prstClr val="black"/>
                </a:solidFill>
                <a:effectLst/>
                <a:uLnTx/>
                <a:uFillTx/>
                <a:latin typeface="Calibri"/>
                <a:ea typeface="+mn-ea"/>
                <a:cs typeface="+mn-cs"/>
              </a:rPr>
              <a:t>SwissFEL</a:t>
            </a:r>
            <a:r>
              <a:rPr kumimoji="0" lang="en-US" sz="2000" b="1" i="0" u="none" strike="noStrike" kern="1200" cap="none" spc="0" normalizeH="0" baseline="0" noProof="0" dirty="0">
                <a:ln>
                  <a:noFill/>
                </a:ln>
                <a:solidFill>
                  <a:prstClr val="black"/>
                </a:solidFill>
                <a:effectLst/>
                <a:uLnTx/>
                <a:uFillTx/>
                <a:latin typeface="Calibri"/>
                <a:ea typeface="+mn-ea"/>
                <a:cs typeface="+mn-cs"/>
              </a:rPr>
              <a:t> 6 GeV C-band </a:t>
            </a:r>
            <a:r>
              <a:rPr kumimoji="0" lang="en-US" sz="2000" b="1" i="0" u="none" strike="noStrike" kern="1200" cap="none" spc="0" normalizeH="0" baseline="0" noProof="0" dirty="0" err="1">
                <a:ln>
                  <a:noFill/>
                </a:ln>
                <a:solidFill>
                  <a:prstClr val="black"/>
                </a:solidFill>
                <a:effectLst/>
                <a:uLnTx/>
                <a:uFillTx/>
                <a:latin typeface="Calibri"/>
                <a:ea typeface="+mn-ea"/>
                <a:cs typeface="+mn-cs"/>
              </a:rPr>
              <a:t>linac</a:t>
            </a:r>
            <a:endParaRPr kumimoji="0" lang="en-GB" sz="2000" b="1" i="0" u="none" strike="noStrike" kern="1200" cap="none" spc="0" normalizeH="0" baseline="0" noProof="0" dirty="0">
              <a:ln>
                <a:noFill/>
              </a:ln>
              <a:solidFill>
                <a:prstClr val="black"/>
              </a:solidFill>
              <a:effectLst/>
              <a:uLnTx/>
              <a:uFillTx/>
              <a:latin typeface="Calibri"/>
              <a:ea typeface="+mn-ea"/>
              <a:cs typeface="+mn-cs"/>
            </a:endParaRPr>
          </a:p>
        </p:txBody>
      </p:sp>
      <p:pic>
        <p:nvPicPr>
          <p:cNvPr id="11" name="Picture 10">
            <a:extLst>
              <a:ext uri="{FF2B5EF4-FFF2-40B4-BE49-F238E27FC236}">
                <a16:creationId xmlns:a16="http://schemas.microsoft.com/office/drawing/2014/main" id="{ECA43DD8-5A89-473F-BA6A-62C9C2B9BA52}"/>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883129" y="3079399"/>
            <a:ext cx="2970331" cy="1195542"/>
          </a:xfrm>
          <a:prstGeom prst="rect">
            <a:avLst/>
          </a:prstGeom>
        </p:spPr>
      </p:pic>
      <p:sp>
        <p:nvSpPr>
          <p:cNvPr id="12" name="TextBox 11">
            <a:extLst>
              <a:ext uri="{FF2B5EF4-FFF2-40B4-BE49-F238E27FC236}">
                <a16:creationId xmlns:a16="http://schemas.microsoft.com/office/drawing/2014/main" id="{E1580BBA-9C28-4760-8D09-EF14E5E96245}"/>
              </a:ext>
            </a:extLst>
          </p:cNvPr>
          <p:cNvSpPr txBox="1"/>
          <p:nvPr/>
        </p:nvSpPr>
        <p:spPr>
          <a:xfrm>
            <a:off x="-228467" y="3165001"/>
            <a:ext cx="3086834" cy="1384995"/>
          </a:xfrm>
          <a:prstGeom prst="rect">
            <a:avLst/>
          </a:prstGeom>
          <a:noFill/>
        </p:spPr>
        <p:txBody>
          <a:bodyPr wrap="square" rtlCol="0">
            <a:spAutoFit/>
          </a:bodyPr>
          <a:lstStyle/>
          <a:p>
            <a:pPr marL="0" marR="0" lvl="0" indent="0" algn="r" defTabSz="685800" rtl="0" eaLnBrk="1" fontAlgn="auto" latinLnBrk="0" hangingPunct="1">
              <a:lnSpc>
                <a:spcPct val="100000"/>
              </a:lnSpc>
              <a:spcBef>
                <a:spcPts val="0"/>
              </a:spcBef>
              <a:spcAft>
                <a:spcPts val="0"/>
              </a:spcAft>
              <a:buClrTx/>
              <a:buSzTx/>
              <a:buFontTx/>
              <a:buNone/>
              <a:tabLst/>
              <a:defRPr/>
            </a:pPr>
            <a:r>
              <a:rPr kumimoji="0" lang="en-US" sz="2400" b="1" i="0" u="none" strike="noStrike" kern="0" cap="none" spc="0" normalizeH="0" baseline="0" noProof="0" dirty="0">
                <a:ln>
                  <a:noFill/>
                </a:ln>
                <a:solidFill>
                  <a:srgbClr val="003399"/>
                </a:solidFill>
                <a:effectLst/>
                <a:uLnTx/>
                <a:uFillTx/>
                <a:latin typeface="Calibri" panose="020F0502020204030204"/>
                <a:ea typeface="+mn-ea"/>
                <a:cs typeface="+mn-cs"/>
              </a:rPr>
              <a:t>high-yield positron source </a:t>
            </a:r>
            <a:r>
              <a:rPr kumimoji="0" lang="en-US" sz="1800" b="0" i="0" u="none" strike="noStrike" kern="0" cap="none" spc="0" normalizeH="0" baseline="0" noProof="0" dirty="0">
                <a:ln>
                  <a:noFill/>
                </a:ln>
                <a:solidFill>
                  <a:prstClr val="black"/>
                </a:solidFill>
                <a:effectLst/>
                <a:uLnTx/>
                <a:uFillTx/>
                <a:latin typeface="Calibri" panose="020F0502020204030204"/>
                <a:ea typeface="+mn-ea"/>
                <a:cs typeface="+mn-cs"/>
              </a:rPr>
              <a:t>target with SC solenoid or flux concentrator </a:t>
            </a:r>
            <a:r>
              <a:rPr kumimoji="0" lang="en-GB" sz="1800" b="0" i="0" u="none" strike="noStrike" kern="0" cap="none" spc="0" normalizeH="0" baseline="0" noProof="0" dirty="0">
                <a:ln>
                  <a:noFill/>
                </a:ln>
                <a:solidFill>
                  <a:prstClr val="black"/>
                </a:solidFill>
                <a:effectLst/>
                <a:uLnTx/>
                <a:uFillTx/>
                <a:latin typeface="Calibri" panose="020F0502020204030204"/>
                <a:ea typeface="+mn-ea"/>
                <a:cs typeface="+mn-cs"/>
              </a:rPr>
              <a:t> </a:t>
            </a:r>
          </a:p>
          <a:p>
            <a:pPr marL="0" marR="0" lvl="0" indent="0" algn="r" defTabSz="685800" rtl="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dirty="0">
              <a:ln>
                <a:noFill/>
              </a:ln>
              <a:solidFill>
                <a:prstClr val="black"/>
              </a:solidFill>
              <a:effectLst/>
              <a:uLnTx/>
              <a:uFillTx/>
              <a:latin typeface="Calibri" panose="020F0502020204030204"/>
              <a:ea typeface="+mn-ea"/>
              <a:cs typeface="+mn-cs"/>
            </a:endParaRPr>
          </a:p>
        </p:txBody>
      </p:sp>
      <p:sp>
        <p:nvSpPr>
          <p:cNvPr id="13" name="TextBox 12">
            <a:extLst>
              <a:ext uri="{FF2B5EF4-FFF2-40B4-BE49-F238E27FC236}">
                <a16:creationId xmlns:a16="http://schemas.microsoft.com/office/drawing/2014/main" id="{787AD3CD-1294-4A9B-BCE6-59B8CD5E35A4}"/>
              </a:ext>
            </a:extLst>
          </p:cNvPr>
          <p:cNvSpPr txBox="1"/>
          <p:nvPr/>
        </p:nvSpPr>
        <p:spPr>
          <a:xfrm>
            <a:off x="6126060" y="2968972"/>
            <a:ext cx="2785914" cy="1938992"/>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GB" sz="2400" b="1" i="0" u="none" strike="noStrike" kern="0" cap="none" spc="0" normalizeH="0" baseline="0" noProof="0" dirty="0">
                <a:ln>
                  <a:noFill/>
                </a:ln>
                <a:solidFill>
                  <a:srgbClr val="003399"/>
                </a:solidFill>
                <a:effectLst/>
                <a:uLnTx/>
                <a:uFillTx/>
                <a:latin typeface="Calibri" panose="020F0502020204030204"/>
                <a:ea typeface="+mn-ea"/>
                <a:cs typeface="+mn-cs"/>
              </a:rPr>
              <a:t>FCC-</a:t>
            </a:r>
            <a:r>
              <a:rPr kumimoji="0" lang="en-GB" sz="2400" b="1" i="0" u="none" strike="noStrike" kern="0" cap="none" spc="0" normalizeH="0" baseline="0" noProof="0" dirty="0" err="1">
                <a:ln>
                  <a:noFill/>
                </a:ln>
                <a:solidFill>
                  <a:srgbClr val="003399"/>
                </a:solidFill>
                <a:effectLst/>
                <a:uLnTx/>
                <a:uFillTx/>
                <a:latin typeface="Calibri" panose="020F0502020204030204"/>
                <a:ea typeface="+mn-ea"/>
                <a:cs typeface="+mn-cs"/>
              </a:rPr>
              <a:t>ee</a:t>
            </a:r>
            <a:r>
              <a:rPr kumimoji="0" lang="en-GB" sz="2400" b="1" i="0" u="none" strike="noStrike" kern="0" cap="none" spc="0" normalizeH="0" baseline="0" noProof="0" dirty="0">
                <a:ln>
                  <a:noFill/>
                </a:ln>
                <a:solidFill>
                  <a:srgbClr val="003399"/>
                </a:solidFill>
                <a:effectLst/>
                <a:uLnTx/>
                <a:uFillTx/>
                <a:latin typeface="Calibri" panose="020F0502020204030204"/>
                <a:ea typeface="+mn-ea"/>
                <a:cs typeface="+mn-cs"/>
              </a:rPr>
              <a:t> demonstrator e</a:t>
            </a:r>
            <a:r>
              <a:rPr kumimoji="0" lang="en-GB" sz="2400" b="1" i="0" u="none" strike="noStrike" kern="0" cap="none" spc="0" normalizeH="0" baseline="30000" noProof="0" dirty="0">
                <a:ln>
                  <a:noFill/>
                </a:ln>
                <a:solidFill>
                  <a:srgbClr val="003399"/>
                </a:solidFill>
                <a:effectLst/>
                <a:uLnTx/>
                <a:uFillTx/>
                <a:latin typeface="Calibri" panose="020F0502020204030204"/>
                <a:ea typeface="+mn-ea"/>
                <a:cs typeface="+mn-cs"/>
              </a:rPr>
              <a:t>+</a:t>
            </a:r>
            <a:r>
              <a:rPr kumimoji="0" lang="en-GB" sz="2400" b="1" i="0" u="none" strike="noStrike" kern="0" cap="none" spc="0" normalizeH="0" baseline="0" noProof="0" dirty="0">
                <a:ln>
                  <a:noFill/>
                </a:ln>
                <a:solidFill>
                  <a:srgbClr val="003399"/>
                </a:solidFill>
                <a:effectLst/>
                <a:uLnTx/>
                <a:uFillTx/>
                <a:latin typeface="Calibri" panose="020F0502020204030204"/>
                <a:ea typeface="+mn-ea"/>
                <a:cs typeface="+mn-cs"/>
              </a:rPr>
              <a:t> source at </a:t>
            </a:r>
            <a:r>
              <a:rPr kumimoji="0" lang="en-GB" sz="2400" b="1" i="0" u="none" strike="noStrike" kern="0" cap="none" spc="0" normalizeH="0" baseline="0" noProof="0" dirty="0" err="1">
                <a:ln>
                  <a:noFill/>
                </a:ln>
                <a:solidFill>
                  <a:srgbClr val="003399"/>
                </a:solidFill>
                <a:effectLst/>
                <a:uLnTx/>
                <a:uFillTx/>
                <a:latin typeface="Calibri" panose="020F0502020204030204"/>
                <a:ea typeface="+mn-ea"/>
                <a:cs typeface="+mn-cs"/>
              </a:rPr>
              <a:t>SwissFEL</a:t>
            </a:r>
            <a:r>
              <a:rPr kumimoji="0" lang="en-GB" sz="2400" b="1" i="0" u="none" strike="noStrike" kern="0" cap="none" spc="0" normalizeH="0" baseline="0" noProof="0" dirty="0">
                <a:ln>
                  <a:noFill/>
                </a:ln>
                <a:solidFill>
                  <a:srgbClr val="003399"/>
                </a:solidFill>
                <a:effectLst/>
                <a:uLnTx/>
                <a:uFillTx/>
                <a:latin typeface="Calibri" panose="020F0502020204030204"/>
                <a:ea typeface="+mn-ea"/>
                <a:cs typeface="+mn-cs"/>
              </a:rPr>
              <a:t> for e</a:t>
            </a:r>
            <a:r>
              <a:rPr kumimoji="0" lang="en-GB" sz="2400" b="1" i="0" u="none" strike="noStrike" kern="0" cap="none" spc="0" normalizeH="0" baseline="30000" noProof="0" dirty="0">
                <a:ln>
                  <a:noFill/>
                </a:ln>
                <a:solidFill>
                  <a:srgbClr val="003399"/>
                </a:solidFill>
                <a:effectLst/>
                <a:uLnTx/>
                <a:uFillTx/>
                <a:latin typeface="Calibri" panose="020F0502020204030204"/>
                <a:ea typeface="+mn-ea"/>
                <a:cs typeface="+mn-cs"/>
              </a:rPr>
              <a:t>-</a:t>
            </a:r>
            <a:r>
              <a:rPr kumimoji="0" lang="en-GB" sz="2400" b="1" i="0" u="none" strike="noStrike" kern="0" cap="none" spc="0" normalizeH="0" baseline="0" noProof="0" dirty="0">
                <a:ln>
                  <a:noFill/>
                </a:ln>
                <a:solidFill>
                  <a:srgbClr val="003399"/>
                </a:solidFill>
                <a:effectLst/>
                <a:uLnTx/>
                <a:uFillTx/>
                <a:latin typeface="Calibri" panose="020F0502020204030204"/>
                <a:ea typeface="+mn-ea"/>
                <a:cs typeface="+mn-cs"/>
              </a:rPr>
              <a:t>/e</a:t>
            </a:r>
            <a:r>
              <a:rPr kumimoji="0" lang="en-GB" sz="2400" b="1" i="0" u="none" strike="noStrike" kern="0" cap="none" spc="0" normalizeH="0" baseline="30000" noProof="0" dirty="0">
                <a:ln>
                  <a:noFill/>
                </a:ln>
                <a:solidFill>
                  <a:srgbClr val="003399"/>
                </a:solidFill>
                <a:effectLst/>
                <a:uLnTx/>
                <a:uFillTx/>
                <a:latin typeface="Calibri" panose="020F0502020204030204"/>
                <a:ea typeface="+mn-ea"/>
                <a:cs typeface="+mn-cs"/>
              </a:rPr>
              <a:t>+</a:t>
            </a:r>
            <a:r>
              <a:rPr kumimoji="0" lang="en-GB" sz="2400" b="1" i="0" u="none" strike="noStrike" kern="0" cap="none" spc="0" normalizeH="0" baseline="0" noProof="0" dirty="0">
                <a:ln>
                  <a:noFill/>
                </a:ln>
                <a:solidFill>
                  <a:srgbClr val="003399"/>
                </a:solidFill>
                <a:effectLst/>
                <a:uLnTx/>
                <a:uFillTx/>
                <a:latin typeface="Calibri" panose="020F0502020204030204"/>
                <a:ea typeface="+mn-ea"/>
                <a:cs typeface="+mn-cs"/>
              </a:rPr>
              <a:t> conversion &amp; capture efficiency</a:t>
            </a:r>
          </a:p>
        </p:txBody>
      </p:sp>
      <p:pic>
        <p:nvPicPr>
          <p:cNvPr id="15" name="Picture 14" descr="A picture containing drawing&#10;&#10;Description automatically generated">
            <a:extLst>
              <a:ext uri="{FF2B5EF4-FFF2-40B4-BE49-F238E27FC236}">
                <a16:creationId xmlns:a16="http://schemas.microsoft.com/office/drawing/2014/main" id="{0FDB10EB-40A4-48D3-8A15-859CB25442C1}"/>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1189368" y="-38710"/>
            <a:ext cx="880397" cy="880397"/>
          </a:xfrm>
          <a:prstGeom prst="rect">
            <a:avLst/>
          </a:prstGeom>
        </p:spPr>
      </p:pic>
      <p:pic>
        <p:nvPicPr>
          <p:cNvPr id="17" name="Picture 16" descr="Logo&#10;&#10;Description automatically generated">
            <a:extLst>
              <a:ext uri="{FF2B5EF4-FFF2-40B4-BE49-F238E27FC236}">
                <a16:creationId xmlns:a16="http://schemas.microsoft.com/office/drawing/2014/main" id="{F734DDCB-44C3-49EE-A101-0BBC5E516BA1}"/>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2483779" y="41690"/>
            <a:ext cx="698858" cy="372724"/>
          </a:xfrm>
          <a:prstGeom prst="rect">
            <a:avLst/>
          </a:prstGeom>
          <a:solidFill>
            <a:srgbClr val="002060"/>
          </a:solidFill>
        </p:spPr>
      </p:pic>
      <p:pic>
        <p:nvPicPr>
          <p:cNvPr id="19" name="Picture 18">
            <a:extLst>
              <a:ext uri="{FF2B5EF4-FFF2-40B4-BE49-F238E27FC236}">
                <a16:creationId xmlns:a16="http://schemas.microsoft.com/office/drawing/2014/main" id="{2CF56603-0BBD-49F9-8EBF-190516B5740D}"/>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41309" y="671999"/>
            <a:ext cx="771684" cy="412144"/>
          </a:xfrm>
          <a:prstGeom prst="rect">
            <a:avLst/>
          </a:prstGeom>
        </p:spPr>
      </p:pic>
      <p:pic>
        <p:nvPicPr>
          <p:cNvPr id="21" name="Picture 20" descr="Logo, company name&#10;&#10;Description automatically generated">
            <a:extLst>
              <a:ext uri="{FF2B5EF4-FFF2-40B4-BE49-F238E27FC236}">
                <a16:creationId xmlns:a16="http://schemas.microsoft.com/office/drawing/2014/main" id="{059D5D46-1C51-4F92-B7AA-FDD189C772FA}"/>
              </a:ext>
            </a:extLst>
          </p:cNvPr>
          <p:cNvPicPr>
            <a:picLocks noChangeAspect="1"/>
          </p:cNvPicPr>
          <p:nvPr/>
        </p:nvPicPr>
        <p:blipFill rotWithShape="1">
          <a:blip r:embed="rId9">
            <a:extLst>
              <a:ext uri="{28A0092B-C50C-407E-A947-70E740481C1C}">
                <a14:useLocalDpi xmlns:a14="http://schemas.microsoft.com/office/drawing/2010/main" val="0"/>
              </a:ext>
            </a:extLst>
          </a:blip>
          <a:srcRect t="20880" b="22786"/>
          <a:stretch/>
        </p:blipFill>
        <p:spPr>
          <a:xfrm>
            <a:off x="2397780" y="414414"/>
            <a:ext cx="822809" cy="463525"/>
          </a:xfrm>
          <a:prstGeom prst="rect">
            <a:avLst/>
          </a:prstGeom>
        </p:spPr>
      </p:pic>
      <p:pic>
        <p:nvPicPr>
          <p:cNvPr id="23" name="Picture 22">
            <a:extLst>
              <a:ext uri="{FF2B5EF4-FFF2-40B4-BE49-F238E27FC236}">
                <a16:creationId xmlns:a16="http://schemas.microsoft.com/office/drawing/2014/main" id="{2982D82F-8475-48FF-886A-1CACA52F4BE5}"/>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1571619" y="129525"/>
            <a:ext cx="741710" cy="533104"/>
          </a:xfrm>
          <a:prstGeom prst="rect">
            <a:avLst/>
          </a:prstGeom>
        </p:spPr>
      </p:pic>
      <p:pic>
        <p:nvPicPr>
          <p:cNvPr id="25" name="Picture 24" descr="Icon&#10;&#10;Description automatically generated">
            <a:extLst>
              <a:ext uri="{FF2B5EF4-FFF2-40B4-BE49-F238E27FC236}">
                <a16:creationId xmlns:a16="http://schemas.microsoft.com/office/drawing/2014/main" id="{5F801A45-3CA4-43F9-A86A-20CB287B1C53}"/>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10348392" y="18751"/>
            <a:ext cx="896385" cy="756083"/>
          </a:xfrm>
          <a:prstGeom prst="rect">
            <a:avLst/>
          </a:prstGeom>
        </p:spPr>
      </p:pic>
      <p:pic>
        <p:nvPicPr>
          <p:cNvPr id="27" name="Picture 26">
            <a:extLst>
              <a:ext uri="{FF2B5EF4-FFF2-40B4-BE49-F238E27FC236}">
                <a16:creationId xmlns:a16="http://schemas.microsoft.com/office/drawing/2014/main" id="{9F967A67-2CAB-453C-AB99-040F9383A1FC}"/>
              </a:ext>
            </a:extLst>
          </p:cNvPr>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9092813" y="103873"/>
            <a:ext cx="1272098" cy="533104"/>
          </a:xfrm>
          <a:prstGeom prst="rect">
            <a:avLst/>
          </a:prstGeom>
        </p:spPr>
      </p:pic>
      <p:sp>
        <p:nvSpPr>
          <p:cNvPr id="6" name="TextBox 5">
            <a:extLst>
              <a:ext uri="{FF2B5EF4-FFF2-40B4-BE49-F238E27FC236}">
                <a16:creationId xmlns:a16="http://schemas.microsoft.com/office/drawing/2014/main" id="{F80582CA-AADA-4E72-9A6D-CEC495BB26A8}"/>
              </a:ext>
            </a:extLst>
          </p:cNvPr>
          <p:cNvSpPr txBox="1"/>
          <p:nvPr/>
        </p:nvSpPr>
        <p:spPr>
          <a:xfrm>
            <a:off x="4237437" y="2943096"/>
            <a:ext cx="914400" cy="369332"/>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22" name="TextBox 21">
            <a:extLst>
              <a:ext uri="{FF2B5EF4-FFF2-40B4-BE49-F238E27FC236}">
                <a16:creationId xmlns:a16="http://schemas.microsoft.com/office/drawing/2014/main" id="{07F77F6F-91FC-4839-A923-13BDB7C1674A}"/>
              </a:ext>
            </a:extLst>
          </p:cNvPr>
          <p:cNvSpPr txBox="1"/>
          <p:nvPr/>
        </p:nvSpPr>
        <p:spPr>
          <a:xfrm>
            <a:off x="6276629" y="765371"/>
            <a:ext cx="2015977" cy="584775"/>
          </a:xfrm>
          <a:prstGeom prst="rect">
            <a:avLst/>
          </a:prstGeom>
          <a:solidFill>
            <a:srgbClr val="FFFF00"/>
          </a:solid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dirty="0">
                <a:ln>
                  <a:noFill/>
                </a:ln>
                <a:solidFill>
                  <a:prstClr val="black"/>
                </a:solidFill>
                <a:effectLst/>
                <a:uLnTx/>
                <a:uFillTx/>
                <a:latin typeface="Calibri" panose="020F0502020204030204"/>
                <a:ea typeface="+mn-ea"/>
                <a:cs typeface="+mn-cs"/>
              </a:rPr>
              <a:t>I. Chaikovska, B. Bai, A. Faus-Golfe et al.</a:t>
            </a:r>
            <a:endParaRPr kumimoji="0" lang="en-GB" sz="1600" b="0" i="0" u="none" strike="noStrike" kern="0" cap="none" spc="0" normalizeH="0" baseline="0" noProof="0" dirty="0">
              <a:ln>
                <a:noFill/>
              </a:ln>
              <a:solidFill>
                <a:prstClr val="black"/>
              </a:solidFill>
              <a:effectLst/>
              <a:uLnTx/>
              <a:uFillTx/>
              <a:latin typeface="Calibri" panose="020F0502020204030204"/>
              <a:ea typeface="+mn-ea"/>
              <a:cs typeface="+mn-cs"/>
            </a:endParaRPr>
          </a:p>
        </p:txBody>
      </p:sp>
      <p:pic>
        <p:nvPicPr>
          <p:cNvPr id="24" name="Picture 23" descr="A picture containing icon&#10;&#10;Description automatically generated">
            <a:extLst>
              <a:ext uri="{FF2B5EF4-FFF2-40B4-BE49-F238E27FC236}">
                <a16:creationId xmlns:a16="http://schemas.microsoft.com/office/drawing/2014/main" id="{27B3CC84-9849-423E-89D7-207570C7959B}"/>
              </a:ext>
            </a:extLst>
          </p:cNvPr>
          <p:cNvPicPr>
            <a:picLocks noChangeAspect="1"/>
          </p:cNvPicPr>
          <p:nvPr/>
        </p:nvPicPr>
        <p:blipFill>
          <a:blip r:embed="rId13" cstate="print">
            <a:extLst>
              <a:ext uri="{28A0092B-C50C-407E-A947-70E740481C1C}">
                <a14:useLocalDpi xmlns:a14="http://schemas.microsoft.com/office/drawing/2010/main" val="0"/>
              </a:ext>
            </a:extLst>
          </a:blip>
          <a:stretch>
            <a:fillRect/>
          </a:stretch>
        </p:blipFill>
        <p:spPr>
          <a:xfrm>
            <a:off x="14625" y="107462"/>
            <a:ext cx="1474228" cy="498389"/>
          </a:xfrm>
          <a:prstGeom prst="rect">
            <a:avLst/>
          </a:prstGeom>
        </p:spPr>
      </p:pic>
      <p:pic>
        <p:nvPicPr>
          <p:cNvPr id="26" name="Picture 25">
            <a:extLst>
              <a:ext uri="{FF2B5EF4-FFF2-40B4-BE49-F238E27FC236}">
                <a16:creationId xmlns:a16="http://schemas.microsoft.com/office/drawing/2014/main" id="{9B2CBBEA-6C89-4CF4-AACE-2C37FDF981A7}"/>
              </a:ext>
            </a:extLst>
          </p:cNvPr>
          <p:cNvPicPr>
            <a:picLocks noChangeAspect="1"/>
          </p:cNvPicPr>
          <p:nvPr/>
        </p:nvPicPr>
        <p:blipFill>
          <a:blip r:embed="rId14"/>
          <a:stretch>
            <a:fillRect/>
          </a:stretch>
        </p:blipFill>
        <p:spPr>
          <a:xfrm>
            <a:off x="9024465" y="2759327"/>
            <a:ext cx="2970331" cy="1901178"/>
          </a:xfrm>
          <a:prstGeom prst="rect">
            <a:avLst/>
          </a:prstGeom>
          <a:effectLst>
            <a:outerShdw blurRad="50800" dist="50800" dir="5400000" sx="1000" sy="1000" algn="ctr" rotWithShape="0">
              <a:srgbClr val="000000"/>
            </a:outerShdw>
            <a:softEdge rad="0"/>
          </a:effectLst>
        </p:spPr>
      </p:pic>
      <p:pic>
        <p:nvPicPr>
          <p:cNvPr id="28" name="Inhaltsplatzhalter 3">
            <a:extLst>
              <a:ext uri="{FF2B5EF4-FFF2-40B4-BE49-F238E27FC236}">
                <a16:creationId xmlns:a16="http://schemas.microsoft.com/office/drawing/2014/main" id="{522A8ED2-0DEB-4497-BACA-15B087EB7AA0}"/>
              </a:ext>
            </a:extLst>
          </p:cNvPr>
          <p:cNvPicPr>
            <a:picLocks noChangeAspect="1"/>
          </p:cNvPicPr>
          <p:nvPr/>
        </p:nvPicPr>
        <p:blipFill>
          <a:blip r:embed="rId15"/>
          <a:stretch>
            <a:fillRect/>
          </a:stretch>
        </p:blipFill>
        <p:spPr>
          <a:xfrm>
            <a:off x="4937764" y="4989096"/>
            <a:ext cx="7159037" cy="1598315"/>
          </a:xfrm>
          <a:prstGeom prst="rect">
            <a:avLst/>
          </a:prstGeom>
        </p:spPr>
      </p:pic>
      <p:pic>
        <p:nvPicPr>
          <p:cNvPr id="16" name="Picture 15">
            <a:extLst>
              <a:ext uri="{FF2B5EF4-FFF2-40B4-BE49-F238E27FC236}">
                <a16:creationId xmlns:a16="http://schemas.microsoft.com/office/drawing/2014/main" id="{4B49DECB-EA33-419C-BD75-AA7DFF75D148}"/>
              </a:ext>
            </a:extLst>
          </p:cNvPr>
          <p:cNvPicPr>
            <a:picLocks noChangeAspect="1"/>
          </p:cNvPicPr>
          <p:nvPr/>
        </p:nvPicPr>
        <p:blipFill>
          <a:blip r:embed="rId16"/>
          <a:stretch>
            <a:fillRect/>
          </a:stretch>
        </p:blipFill>
        <p:spPr>
          <a:xfrm>
            <a:off x="8565630" y="915121"/>
            <a:ext cx="2283661" cy="2386221"/>
          </a:xfrm>
          <a:prstGeom prst="rect">
            <a:avLst/>
          </a:prstGeom>
        </p:spPr>
      </p:pic>
      <p:pic>
        <p:nvPicPr>
          <p:cNvPr id="18" name="Picture 17">
            <a:extLst>
              <a:ext uri="{FF2B5EF4-FFF2-40B4-BE49-F238E27FC236}">
                <a16:creationId xmlns:a16="http://schemas.microsoft.com/office/drawing/2014/main" id="{1D822CF6-3241-483D-98F9-CFE06373F6B9}"/>
              </a:ext>
            </a:extLst>
          </p:cNvPr>
          <p:cNvPicPr>
            <a:picLocks noChangeAspect="1"/>
          </p:cNvPicPr>
          <p:nvPr/>
        </p:nvPicPr>
        <p:blipFill>
          <a:blip r:embed="rId17"/>
          <a:stretch>
            <a:fillRect/>
          </a:stretch>
        </p:blipFill>
        <p:spPr>
          <a:xfrm>
            <a:off x="10874010" y="1335159"/>
            <a:ext cx="1280271" cy="1237595"/>
          </a:xfrm>
          <a:prstGeom prst="rect">
            <a:avLst/>
          </a:prstGeom>
        </p:spPr>
      </p:pic>
      <p:sp>
        <p:nvSpPr>
          <p:cNvPr id="20" name="TextBox 19">
            <a:extLst>
              <a:ext uri="{FF2B5EF4-FFF2-40B4-BE49-F238E27FC236}">
                <a16:creationId xmlns:a16="http://schemas.microsoft.com/office/drawing/2014/main" id="{C7F602EC-0EC3-439A-8F26-AB6177701CDB}"/>
              </a:ext>
            </a:extLst>
          </p:cNvPr>
          <p:cNvSpPr txBox="1"/>
          <p:nvPr/>
        </p:nvSpPr>
        <p:spPr>
          <a:xfrm>
            <a:off x="5502375" y="2195967"/>
            <a:ext cx="993707" cy="27699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dirty="0">
                <a:ln>
                  <a:noFill/>
                </a:ln>
                <a:solidFill>
                  <a:srgbClr val="FF0000"/>
                </a:solidFill>
                <a:effectLst/>
                <a:uLnTx/>
                <a:uFillTx/>
                <a:latin typeface="Calibri" panose="020F0502020204030204"/>
                <a:ea typeface="+mn-ea"/>
                <a:cs typeface="+mn-cs"/>
              </a:rPr>
              <a:t>200 MeV</a:t>
            </a:r>
            <a:endParaRPr kumimoji="0" lang="en-GB" sz="1200" b="1" i="0" u="none" strike="noStrike" kern="1200" cap="none" spc="0" normalizeH="0" baseline="0" noProof="0" dirty="0">
              <a:ln>
                <a:noFill/>
              </a:ln>
              <a:solidFill>
                <a:srgbClr val="FF0000"/>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99273663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val="3158200588"/>
              </p:ext>
            </p:extLst>
          </p:nvPr>
        </p:nvGraphicFramePr>
        <p:xfrm>
          <a:off x="-12231" y="836712"/>
          <a:ext cx="12167409" cy="5801952"/>
        </p:xfrm>
        <a:graphic>
          <a:graphicData uri="http://schemas.openxmlformats.org/drawingml/2006/table">
            <a:tbl>
              <a:tblPr firstRow="1" bandRow="1"/>
              <a:tblGrid>
                <a:gridCol w="4812087">
                  <a:extLst>
                    <a:ext uri="{9D8B030D-6E8A-4147-A177-3AD203B41FA5}">
                      <a16:colId xmlns:a16="http://schemas.microsoft.com/office/drawing/2014/main" val="20000"/>
                    </a:ext>
                  </a:extLst>
                </a:gridCol>
                <a:gridCol w="1656184">
                  <a:extLst>
                    <a:ext uri="{9D8B030D-6E8A-4147-A177-3AD203B41FA5}">
                      <a16:colId xmlns:a16="http://schemas.microsoft.com/office/drawing/2014/main" val="20001"/>
                    </a:ext>
                  </a:extLst>
                </a:gridCol>
                <a:gridCol w="1554822">
                  <a:extLst>
                    <a:ext uri="{9D8B030D-6E8A-4147-A177-3AD203B41FA5}">
                      <a16:colId xmlns:a16="http://schemas.microsoft.com/office/drawing/2014/main" val="2863035795"/>
                    </a:ext>
                  </a:extLst>
                </a:gridCol>
                <a:gridCol w="2481371">
                  <a:extLst>
                    <a:ext uri="{9D8B030D-6E8A-4147-A177-3AD203B41FA5}">
                      <a16:colId xmlns:a16="http://schemas.microsoft.com/office/drawing/2014/main" val="20005"/>
                    </a:ext>
                  </a:extLst>
                </a:gridCol>
                <a:gridCol w="1662945">
                  <a:extLst>
                    <a:ext uri="{9D8B030D-6E8A-4147-A177-3AD203B41FA5}">
                      <a16:colId xmlns:a16="http://schemas.microsoft.com/office/drawing/2014/main" val="2362098517"/>
                    </a:ext>
                  </a:extLst>
                </a:gridCol>
              </a:tblGrid>
              <a:tr h="525896">
                <a:tc>
                  <a:txBody>
                    <a:bodyPr/>
                    <a:lstStyle>
                      <a:lvl1pPr marL="0" algn="l" defTabSz="914400" rtl="0" eaLnBrk="1" latinLnBrk="0" hangingPunct="1">
                        <a:defRPr kumimoji="0" sz="1800" b="1" kern="1200">
                          <a:solidFill>
                            <a:schemeClr val="lt1"/>
                          </a:solidFill>
                          <a:latin typeface="Arial"/>
                        </a:defRPr>
                      </a:lvl1pPr>
                      <a:lvl2pPr marL="457200" algn="l" defTabSz="914400" rtl="0" eaLnBrk="1" latinLnBrk="0" hangingPunct="1">
                        <a:defRPr kumimoji="0" sz="1800" b="1" kern="1200">
                          <a:solidFill>
                            <a:schemeClr val="lt1"/>
                          </a:solidFill>
                          <a:latin typeface="Arial"/>
                        </a:defRPr>
                      </a:lvl2pPr>
                      <a:lvl3pPr marL="914400" algn="l" defTabSz="914400" rtl="0" eaLnBrk="1" latinLnBrk="0" hangingPunct="1">
                        <a:defRPr kumimoji="0" sz="1800" b="1" kern="1200">
                          <a:solidFill>
                            <a:schemeClr val="lt1"/>
                          </a:solidFill>
                          <a:latin typeface="Arial"/>
                        </a:defRPr>
                      </a:lvl3pPr>
                      <a:lvl4pPr marL="1371600" algn="l" defTabSz="914400" rtl="0" eaLnBrk="1" latinLnBrk="0" hangingPunct="1">
                        <a:defRPr kumimoji="0" sz="1800" b="1" kern="1200">
                          <a:solidFill>
                            <a:schemeClr val="lt1"/>
                          </a:solidFill>
                          <a:latin typeface="Arial"/>
                        </a:defRPr>
                      </a:lvl4pPr>
                      <a:lvl5pPr marL="1828800" algn="l" defTabSz="914400" rtl="0" eaLnBrk="1" latinLnBrk="0" hangingPunct="1">
                        <a:defRPr kumimoji="0" sz="1800" b="1" kern="1200">
                          <a:solidFill>
                            <a:schemeClr val="lt1"/>
                          </a:solidFill>
                          <a:latin typeface="Arial"/>
                        </a:defRPr>
                      </a:lvl5pPr>
                      <a:lvl6pPr marL="2286000" algn="l" defTabSz="914400" rtl="0" eaLnBrk="1" latinLnBrk="0" hangingPunct="1">
                        <a:defRPr kumimoji="0" sz="1800" b="1" kern="1200">
                          <a:solidFill>
                            <a:schemeClr val="lt1"/>
                          </a:solidFill>
                          <a:latin typeface="Arial"/>
                        </a:defRPr>
                      </a:lvl6pPr>
                      <a:lvl7pPr marL="2743200" algn="l" defTabSz="914400" rtl="0" eaLnBrk="1" latinLnBrk="0" hangingPunct="1">
                        <a:defRPr kumimoji="0" sz="1800" b="1" kern="1200">
                          <a:solidFill>
                            <a:schemeClr val="lt1"/>
                          </a:solidFill>
                          <a:latin typeface="Arial"/>
                        </a:defRPr>
                      </a:lvl7pPr>
                      <a:lvl8pPr marL="3200400" algn="l" defTabSz="914400" rtl="0" eaLnBrk="1" latinLnBrk="0" hangingPunct="1">
                        <a:defRPr kumimoji="0" sz="1800" b="1" kern="1200">
                          <a:solidFill>
                            <a:schemeClr val="lt1"/>
                          </a:solidFill>
                          <a:latin typeface="Arial"/>
                        </a:defRPr>
                      </a:lvl8pPr>
                      <a:lvl9pPr marL="3657600" algn="l" defTabSz="914400" rtl="0" eaLnBrk="1" latinLnBrk="0" hangingPunct="1">
                        <a:defRPr kumimoji="0" sz="1800" b="1" kern="1200">
                          <a:solidFill>
                            <a:schemeClr val="lt1"/>
                          </a:solidFill>
                          <a:latin typeface="Arial"/>
                        </a:defRPr>
                      </a:lvl9pPr>
                    </a:lstStyle>
                    <a:p>
                      <a:r>
                        <a:rPr lang="en-GB" sz="2000" b="1" dirty="0">
                          <a:solidFill>
                            <a:schemeClr val="bg1"/>
                          </a:solidFill>
                        </a:rPr>
                        <a:t>parameter</a:t>
                      </a:r>
                    </a:p>
                  </a:txBody>
                  <a:tcPr anchor="ctr">
                    <a:lnL w="12700" cmpd="sng">
                      <a:solidFill>
                        <a:srgbClr val="A26B2D"/>
                      </a:solidFill>
                    </a:lnL>
                    <a:lnR>
                      <a:noFill/>
                    </a:lnR>
                    <a:lnT w="12700" cmpd="sng">
                      <a:solidFill>
                        <a:srgbClr val="A26B2D"/>
                      </a:solidFill>
                    </a:lnT>
                    <a:lnB w="12700" cmpd="sng">
                      <a:solidFill>
                        <a:srgbClr val="A26B2D"/>
                      </a:solidFill>
                    </a:lnB>
                    <a:lnTlToBr w="12700" cmpd="sng">
                      <a:noFill/>
                      <a:prstDash val="solid"/>
                    </a:lnTlToBr>
                    <a:lnBlToTr w="12700" cmpd="sng">
                      <a:noFill/>
                      <a:prstDash val="solid"/>
                    </a:lnBlToTr>
                    <a:solidFill>
                      <a:srgbClr val="A26B2D"/>
                    </a:solidFill>
                  </a:tcPr>
                </a:tc>
                <a:tc gridSpan="2">
                  <a:txBody>
                    <a:bodyPr/>
                    <a:lstStyle>
                      <a:lvl1pPr marL="0" algn="l" defTabSz="914400" rtl="0" eaLnBrk="1" latinLnBrk="0" hangingPunct="1">
                        <a:defRPr kumimoji="0" sz="1800" b="1" kern="1200">
                          <a:solidFill>
                            <a:schemeClr val="lt1"/>
                          </a:solidFill>
                          <a:latin typeface="Arial"/>
                        </a:defRPr>
                      </a:lvl1pPr>
                      <a:lvl2pPr marL="457200" algn="l" defTabSz="914400" rtl="0" eaLnBrk="1" latinLnBrk="0" hangingPunct="1">
                        <a:defRPr kumimoji="0" sz="1800" b="1" kern="1200">
                          <a:solidFill>
                            <a:schemeClr val="lt1"/>
                          </a:solidFill>
                          <a:latin typeface="Arial"/>
                        </a:defRPr>
                      </a:lvl2pPr>
                      <a:lvl3pPr marL="914400" algn="l" defTabSz="914400" rtl="0" eaLnBrk="1" latinLnBrk="0" hangingPunct="1">
                        <a:defRPr kumimoji="0" sz="1800" b="1" kern="1200">
                          <a:solidFill>
                            <a:schemeClr val="lt1"/>
                          </a:solidFill>
                          <a:latin typeface="Arial"/>
                        </a:defRPr>
                      </a:lvl3pPr>
                      <a:lvl4pPr marL="1371600" algn="l" defTabSz="914400" rtl="0" eaLnBrk="1" latinLnBrk="0" hangingPunct="1">
                        <a:defRPr kumimoji="0" sz="1800" b="1" kern="1200">
                          <a:solidFill>
                            <a:schemeClr val="lt1"/>
                          </a:solidFill>
                          <a:latin typeface="Arial"/>
                        </a:defRPr>
                      </a:lvl4pPr>
                      <a:lvl5pPr marL="1828800" algn="l" defTabSz="914400" rtl="0" eaLnBrk="1" latinLnBrk="0" hangingPunct="1">
                        <a:defRPr kumimoji="0" sz="1800" b="1" kern="1200">
                          <a:solidFill>
                            <a:schemeClr val="lt1"/>
                          </a:solidFill>
                          <a:latin typeface="Arial"/>
                        </a:defRPr>
                      </a:lvl5pPr>
                      <a:lvl6pPr marL="2286000" algn="l" defTabSz="914400" rtl="0" eaLnBrk="1" latinLnBrk="0" hangingPunct="1">
                        <a:defRPr kumimoji="0" sz="1800" b="1" kern="1200">
                          <a:solidFill>
                            <a:schemeClr val="lt1"/>
                          </a:solidFill>
                          <a:latin typeface="Arial"/>
                        </a:defRPr>
                      </a:lvl6pPr>
                      <a:lvl7pPr marL="2743200" algn="l" defTabSz="914400" rtl="0" eaLnBrk="1" latinLnBrk="0" hangingPunct="1">
                        <a:defRPr kumimoji="0" sz="1800" b="1" kern="1200">
                          <a:solidFill>
                            <a:schemeClr val="lt1"/>
                          </a:solidFill>
                          <a:latin typeface="Arial"/>
                        </a:defRPr>
                      </a:lvl7pPr>
                      <a:lvl8pPr marL="3200400" algn="l" defTabSz="914400" rtl="0" eaLnBrk="1" latinLnBrk="0" hangingPunct="1">
                        <a:defRPr kumimoji="0" sz="1800" b="1" kern="1200">
                          <a:solidFill>
                            <a:schemeClr val="lt1"/>
                          </a:solidFill>
                          <a:latin typeface="Arial"/>
                        </a:defRPr>
                      </a:lvl8pPr>
                      <a:lvl9pPr marL="3657600" algn="l" defTabSz="914400" rtl="0" eaLnBrk="1" latinLnBrk="0" hangingPunct="1">
                        <a:defRPr kumimoji="0" sz="1800" b="1" kern="1200">
                          <a:solidFill>
                            <a:schemeClr val="lt1"/>
                          </a:solidFill>
                          <a:latin typeface="Arial"/>
                        </a:defRPr>
                      </a:lvl9pPr>
                    </a:lstStyle>
                    <a:p>
                      <a:pPr algn="ctr"/>
                      <a:r>
                        <a:rPr lang="en-GB" sz="2000" b="1" dirty="0">
                          <a:solidFill>
                            <a:schemeClr val="bg1"/>
                          </a:solidFill>
                        </a:rPr>
                        <a:t>FCC-</a:t>
                      </a:r>
                      <a:r>
                        <a:rPr lang="en-GB" sz="2000" b="1" dirty="0" err="1">
                          <a:solidFill>
                            <a:schemeClr val="bg1"/>
                          </a:solidFill>
                        </a:rPr>
                        <a:t>hh</a:t>
                      </a:r>
                      <a:endParaRPr lang="en-GB" sz="2000" b="1" dirty="0">
                        <a:solidFill>
                          <a:schemeClr val="bg1"/>
                        </a:solidFill>
                      </a:endParaRPr>
                    </a:p>
                  </a:txBody>
                  <a:tcPr anchor="ctr">
                    <a:lnL>
                      <a:noFill/>
                    </a:lnL>
                    <a:lnR>
                      <a:noFill/>
                    </a:lnR>
                    <a:lnT w="12700" cmpd="sng">
                      <a:solidFill>
                        <a:srgbClr val="A26B2D"/>
                      </a:solidFill>
                    </a:lnT>
                    <a:lnB w="12700" cmpd="sng">
                      <a:solidFill>
                        <a:srgbClr val="A26B2D"/>
                      </a:solidFill>
                    </a:lnB>
                    <a:lnTlToBr w="12700" cmpd="sng">
                      <a:noFill/>
                      <a:prstDash val="solid"/>
                    </a:lnTlToBr>
                    <a:lnBlToTr w="12700" cmpd="sng">
                      <a:noFill/>
                      <a:prstDash val="solid"/>
                    </a:lnBlToTr>
                    <a:solidFill>
                      <a:srgbClr val="A26B2D"/>
                    </a:solidFill>
                  </a:tcPr>
                </a:tc>
                <a:tc hMerge="1">
                  <a:txBody>
                    <a:bodyPr/>
                    <a:lstStyle/>
                    <a:p>
                      <a:endParaRPr lang="en-GB"/>
                    </a:p>
                  </a:txBody>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lang="de-AT" sz="2000" b="1" dirty="0">
                          <a:solidFill>
                            <a:schemeClr val="bg1"/>
                          </a:solidFill>
                        </a:rPr>
                        <a:t>HL-LHC</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lang="de-AT" sz="2000" b="1" dirty="0">
                          <a:solidFill>
                            <a:schemeClr val="bg1"/>
                          </a:solidFill>
                        </a:rPr>
                        <a:t>LHC</a:t>
                      </a:r>
                    </a:p>
                  </a:txBody>
                  <a:tcPr anchor="ctr">
                    <a:lnL w="12700" cap="flat" cmpd="sng" algn="ctr">
                      <a:no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solidFill>
                  </a:tcPr>
                </a:tc>
                <a:extLst>
                  <a:ext uri="{0D108BD9-81ED-4DB2-BD59-A6C34878D82A}">
                    <a16:rowId xmlns:a16="http://schemas.microsoft.com/office/drawing/2014/main" val="10000"/>
                  </a:ext>
                </a:extLst>
              </a:tr>
              <a:tr h="370840">
                <a:tc>
                  <a:txBody>
                    <a:bodyPr/>
                    <a:lstStyle>
                      <a:lvl1pPr marL="0" algn="l" defTabSz="914400" rtl="0" eaLnBrk="1" latinLnBrk="0" hangingPunct="1">
                        <a:defRPr kumimoji="0" sz="1800" kern="1200">
                          <a:solidFill>
                            <a:schemeClr val="dk1"/>
                          </a:solidFill>
                          <a:latin typeface="Arial"/>
                        </a:defRPr>
                      </a:lvl1pPr>
                      <a:lvl2pPr marL="457200" algn="l" defTabSz="914400" rtl="0" eaLnBrk="1" latinLnBrk="0" hangingPunct="1">
                        <a:defRPr kumimoji="0" sz="1800" kern="1200">
                          <a:solidFill>
                            <a:schemeClr val="dk1"/>
                          </a:solidFill>
                          <a:latin typeface="Arial"/>
                        </a:defRPr>
                      </a:lvl2pPr>
                      <a:lvl3pPr marL="914400" algn="l" defTabSz="914400" rtl="0" eaLnBrk="1" latinLnBrk="0" hangingPunct="1">
                        <a:defRPr kumimoji="0" sz="1800" kern="1200">
                          <a:solidFill>
                            <a:schemeClr val="dk1"/>
                          </a:solidFill>
                          <a:latin typeface="Arial"/>
                        </a:defRPr>
                      </a:lvl3pPr>
                      <a:lvl4pPr marL="1371600" algn="l" defTabSz="914400" rtl="0" eaLnBrk="1" latinLnBrk="0" hangingPunct="1">
                        <a:defRPr kumimoji="0" sz="1800" kern="1200">
                          <a:solidFill>
                            <a:schemeClr val="dk1"/>
                          </a:solidFill>
                          <a:latin typeface="Arial"/>
                        </a:defRPr>
                      </a:lvl4pPr>
                      <a:lvl5pPr marL="1828800" algn="l" defTabSz="914400" rtl="0" eaLnBrk="1" latinLnBrk="0" hangingPunct="1">
                        <a:defRPr kumimoji="0" sz="1800" kern="1200">
                          <a:solidFill>
                            <a:schemeClr val="dk1"/>
                          </a:solidFill>
                          <a:latin typeface="Arial"/>
                        </a:defRPr>
                      </a:lvl5pPr>
                      <a:lvl6pPr marL="2286000" algn="l" defTabSz="914400" rtl="0" eaLnBrk="1" latinLnBrk="0" hangingPunct="1">
                        <a:defRPr kumimoji="0" sz="1800" kern="1200">
                          <a:solidFill>
                            <a:schemeClr val="dk1"/>
                          </a:solidFill>
                          <a:latin typeface="Arial"/>
                        </a:defRPr>
                      </a:lvl6pPr>
                      <a:lvl7pPr marL="2743200" algn="l" defTabSz="914400" rtl="0" eaLnBrk="1" latinLnBrk="0" hangingPunct="1">
                        <a:defRPr kumimoji="0" sz="1800" kern="1200">
                          <a:solidFill>
                            <a:schemeClr val="dk1"/>
                          </a:solidFill>
                          <a:latin typeface="Arial"/>
                        </a:defRPr>
                      </a:lvl7pPr>
                      <a:lvl8pPr marL="3200400" algn="l" defTabSz="914400" rtl="0" eaLnBrk="1" latinLnBrk="0" hangingPunct="1">
                        <a:defRPr kumimoji="0" sz="1800" kern="1200">
                          <a:solidFill>
                            <a:schemeClr val="dk1"/>
                          </a:solidFill>
                          <a:latin typeface="Arial"/>
                        </a:defRPr>
                      </a:lvl8pPr>
                      <a:lvl9pPr marL="3657600" algn="l" defTabSz="914400" rtl="0" eaLnBrk="1" latinLnBrk="0" hangingPunct="1">
                        <a:defRPr kumimoji="0" sz="1800" kern="1200">
                          <a:solidFill>
                            <a:schemeClr val="dk1"/>
                          </a:solidFill>
                          <a:latin typeface="Arial"/>
                        </a:defRPr>
                      </a:lvl9pPr>
                    </a:lstStyle>
                    <a:p>
                      <a:r>
                        <a:rPr kumimoji="0" lang="en-GB" sz="1800" b="1" kern="1200" dirty="0">
                          <a:solidFill>
                            <a:schemeClr val="dk1"/>
                          </a:solidFill>
                          <a:latin typeface="Arial"/>
                          <a:ea typeface="+mn-ea"/>
                          <a:cs typeface="+mn-cs"/>
                        </a:rPr>
                        <a:t>collision energy </a:t>
                      </a:r>
                      <a:r>
                        <a:rPr kumimoji="0" lang="en-GB" sz="1800" b="1" kern="1200" dirty="0" err="1">
                          <a:solidFill>
                            <a:schemeClr val="dk1"/>
                          </a:solidFill>
                          <a:latin typeface="Arial"/>
                          <a:ea typeface="+mn-ea"/>
                          <a:cs typeface="+mn-cs"/>
                        </a:rPr>
                        <a:t>cms</a:t>
                      </a:r>
                      <a:r>
                        <a:rPr kumimoji="0" lang="en-GB" sz="1800" b="1" kern="1200" dirty="0">
                          <a:solidFill>
                            <a:schemeClr val="dk1"/>
                          </a:solidFill>
                          <a:latin typeface="Arial"/>
                          <a:ea typeface="+mn-ea"/>
                          <a:cs typeface="+mn-cs"/>
                        </a:rPr>
                        <a:t> [</a:t>
                      </a:r>
                      <a:r>
                        <a:rPr kumimoji="0" lang="en-GB" sz="1800" b="1" kern="1200" dirty="0" err="1">
                          <a:solidFill>
                            <a:schemeClr val="dk1"/>
                          </a:solidFill>
                          <a:latin typeface="Arial"/>
                          <a:ea typeface="+mn-ea"/>
                          <a:cs typeface="+mn-cs"/>
                        </a:rPr>
                        <a:t>TeV</a:t>
                      </a:r>
                      <a:r>
                        <a:rPr kumimoji="0" lang="en-GB" sz="1800" b="1" kern="1200" dirty="0">
                          <a:solidFill>
                            <a:schemeClr val="dk1"/>
                          </a:solidFill>
                          <a:latin typeface="Arial"/>
                          <a:ea typeface="+mn-ea"/>
                          <a:cs typeface="+mn-cs"/>
                        </a:rPr>
                        <a:t>]</a:t>
                      </a:r>
                    </a:p>
                  </a:txBody>
                  <a:tcPr>
                    <a:lnL w="12700" cmpd="sng">
                      <a:solidFill>
                        <a:srgbClr val="A26B2D"/>
                      </a:solidFill>
                    </a:lnL>
                    <a:lnR w="12700" cap="flat" cmpd="sng" algn="ctr">
                      <a:solidFill>
                        <a:srgbClr val="0C377B"/>
                      </a:solidFill>
                      <a:prstDash val="solid"/>
                      <a:round/>
                      <a:headEnd type="none" w="med" len="med"/>
                      <a:tailEnd type="none" w="med" len="med"/>
                    </a:lnR>
                    <a:lnT w="12700" cmpd="sng">
                      <a:solidFill>
                        <a:srgbClr val="A26B2D"/>
                      </a:solidFill>
                    </a:lnT>
                    <a:lnB w="12700" cmpd="sng">
                      <a:solidFill>
                        <a:srgbClr val="A26B2D"/>
                      </a:solidFill>
                    </a:lnB>
                    <a:lnTlToBr w="12700" cmpd="sng">
                      <a:noFill/>
                      <a:prstDash val="solid"/>
                    </a:lnTlToBr>
                    <a:lnBlToTr w="12700" cmpd="sng">
                      <a:noFill/>
                      <a:prstDash val="solid"/>
                    </a:lnBlToTr>
                    <a:solidFill>
                      <a:srgbClr val="A26B2D">
                        <a:tint val="20000"/>
                      </a:srgbClr>
                    </a:solidFill>
                  </a:tcPr>
                </a:tc>
                <a:tc gridSpan="2">
                  <a:txBody>
                    <a:bodyPr/>
                    <a:lstStyle>
                      <a:lvl1pPr marL="0" algn="l" defTabSz="914400" rtl="0" eaLnBrk="1" latinLnBrk="0" hangingPunct="1">
                        <a:defRPr kumimoji="0" sz="1800" kern="1200">
                          <a:solidFill>
                            <a:schemeClr val="dk1"/>
                          </a:solidFill>
                          <a:latin typeface="Arial"/>
                        </a:defRPr>
                      </a:lvl1pPr>
                      <a:lvl2pPr marL="457200" algn="l" defTabSz="914400" rtl="0" eaLnBrk="1" latinLnBrk="0" hangingPunct="1">
                        <a:defRPr kumimoji="0" sz="1800" kern="1200">
                          <a:solidFill>
                            <a:schemeClr val="dk1"/>
                          </a:solidFill>
                          <a:latin typeface="Arial"/>
                        </a:defRPr>
                      </a:lvl2pPr>
                      <a:lvl3pPr marL="914400" algn="l" defTabSz="914400" rtl="0" eaLnBrk="1" latinLnBrk="0" hangingPunct="1">
                        <a:defRPr kumimoji="0" sz="1800" kern="1200">
                          <a:solidFill>
                            <a:schemeClr val="dk1"/>
                          </a:solidFill>
                          <a:latin typeface="Arial"/>
                        </a:defRPr>
                      </a:lvl3pPr>
                      <a:lvl4pPr marL="1371600" algn="l" defTabSz="914400" rtl="0" eaLnBrk="1" latinLnBrk="0" hangingPunct="1">
                        <a:defRPr kumimoji="0" sz="1800" kern="1200">
                          <a:solidFill>
                            <a:schemeClr val="dk1"/>
                          </a:solidFill>
                          <a:latin typeface="Arial"/>
                        </a:defRPr>
                      </a:lvl4pPr>
                      <a:lvl5pPr marL="1828800" algn="l" defTabSz="914400" rtl="0" eaLnBrk="1" latinLnBrk="0" hangingPunct="1">
                        <a:defRPr kumimoji="0" sz="1800" kern="1200">
                          <a:solidFill>
                            <a:schemeClr val="dk1"/>
                          </a:solidFill>
                          <a:latin typeface="Arial"/>
                        </a:defRPr>
                      </a:lvl5pPr>
                      <a:lvl6pPr marL="2286000" algn="l" defTabSz="914400" rtl="0" eaLnBrk="1" latinLnBrk="0" hangingPunct="1">
                        <a:defRPr kumimoji="0" sz="1800" kern="1200">
                          <a:solidFill>
                            <a:schemeClr val="dk1"/>
                          </a:solidFill>
                          <a:latin typeface="Arial"/>
                        </a:defRPr>
                      </a:lvl6pPr>
                      <a:lvl7pPr marL="2743200" algn="l" defTabSz="914400" rtl="0" eaLnBrk="1" latinLnBrk="0" hangingPunct="1">
                        <a:defRPr kumimoji="0" sz="1800" kern="1200">
                          <a:solidFill>
                            <a:schemeClr val="dk1"/>
                          </a:solidFill>
                          <a:latin typeface="Arial"/>
                        </a:defRPr>
                      </a:lvl7pPr>
                      <a:lvl8pPr marL="3200400" algn="l" defTabSz="914400" rtl="0" eaLnBrk="1" latinLnBrk="0" hangingPunct="1">
                        <a:defRPr kumimoji="0" sz="1800" kern="1200">
                          <a:solidFill>
                            <a:schemeClr val="dk1"/>
                          </a:solidFill>
                          <a:latin typeface="Arial"/>
                        </a:defRPr>
                      </a:lvl8pPr>
                      <a:lvl9pPr marL="3657600" algn="l" defTabSz="914400" rtl="0" eaLnBrk="1" latinLnBrk="0" hangingPunct="1">
                        <a:defRPr kumimoji="0" sz="1800" kern="1200">
                          <a:solidFill>
                            <a:schemeClr val="dk1"/>
                          </a:solidFill>
                          <a:latin typeface="Arial"/>
                        </a:defRPr>
                      </a:lvl9pPr>
                    </a:lstStyle>
                    <a:p>
                      <a:pPr marL="0" algn="ctr" rtl="0" eaLnBrk="1" latinLnBrk="0" hangingPunct="1"/>
                      <a:r>
                        <a:rPr kumimoji="0" lang="en-GB" sz="1800" b="1" kern="1200" dirty="0">
                          <a:solidFill>
                            <a:srgbClr val="FF0000"/>
                          </a:solidFill>
                          <a:latin typeface="Arial"/>
                          <a:ea typeface="+mn-ea"/>
                          <a:cs typeface="+mn-cs"/>
                        </a:rPr>
                        <a:t>100</a:t>
                      </a: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mpd="sng">
                      <a:solidFill>
                        <a:srgbClr val="A26B2D"/>
                      </a:solidFill>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hMerge="1">
                  <a:txBody>
                    <a:bodyPr/>
                    <a:lstStyle/>
                    <a:p>
                      <a:endParaRPr lang="en-GB"/>
                    </a:p>
                  </a:txBody>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kumimoji="0" lang="de-AT" sz="1800" b="1" kern="1200" dirty="0">
                          <a:solidFill>
                            <a:schemeClr val="tx1"/>
                          </a:solidFill>
                          <a:latin typeface="Arial"/>
                          <a:ea typeface="+mn-ea"/>
                          <a:cs typeface="+mn-cs"/>
                        </a:rPr>
                        <a:t>14</a:t>
                      </a: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kumimoji="0" lang="de-AT" sz="1800" b="1" kern="1200" dirty="0">
                          <a:solidFill>
                            <a:schemeClr val="tx1"/>
                          </a:solidFill>
                          <a:latin typeface="Arial"/>
                          <a:ea typeface="+mn-ea"/>
                          <a:cs typeface="+mn-cs"/>
                        </a:rPr>
                        <a:t>14</a:t>
                      </a:r>
                    </a:p>
                  </a:txBody>
                  <a:tcPr>
                    <a:lnL w="12700" cap="flat" cmpd="sng" algn="ctr">
                      <a:solidFill>
                        <a:srgbClr val="0C377B"/>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10001"/>
                  </a:ext>
                </a:extLst>
              </a:tr>
              <a:tr h="281093">
                <a:tc>
                  <a:txBody>
                    <a:bodyPr/>
                    <a:lstStyle>
                      <a:lvl1pPr marL="0" algn="l" defTabSz="914400" rtl="0" eaLnBrk="1" latinLnBrk="0" hangingPunct="1">
                        <a:defRPr kumimoji="0" sz="1800" kern="1200">
                          <a:solidFill>
                            <a:schemeClr val="dk1"/>
                          </a:solidFill>
                          <a:latin typeface="Arial"/>
                        </a:defRPr>
                      </a:lvl1pPr>
                      <a:lvl2pPr marL="457200" algn="l" defTabSz="914400" rtl="0" eaLnBrk="1" latinLnBrk="0" hangingPunct="1">
                        <a:defRPr kumimoji="0" sz="1800" kern="1200">
                          <a:solidFill>
                            <a:schemeClr val="dk1"/>
                          </a:solidFill>
                          <a:latin typeface="Arial"/>
                        </a:defRPr>
                      </a:lvl2pPr>
                      <a:lvl3pPr marL="914400" algn="l" defTabSz="914400" rtl="0" eaLnBrk="1" latinLnBrk="0" hangingPunct="1">
                        <a:defRPr kumimoji="0" sz="1800" kern="1200">
                          <a:solidFill>
                            <a:schemeClr val="dk1"/>
                          </a:solidFill>
                          <a:latin typeface="Arial"/>
                        </a:defRPr>
                      </a:lvl3pPr>
                      <a:lvl4pPr marL="1371600" algn="l" defTabSz="914400" rtl="0" eaLnBrk="1" latinLnBrk="0" hangingPunct="1">
                        <a:defRPr kumimoji="0" sz="1800" kern="1200">
                          <a:solidFill>
                            <a:schemeClr val="dk1"/>
                          </a:solidFill>
                          <a:latin typeface="Arial"/>
                        </a:defRPr>
                      </a:lvl4pPr>
                      <a:lvl5pPr marL="1828800" algn="l" defTabSz="914400" rtl="0" eaLnBrk="1" latinLnBrk="0" hangingPunct="1">
                        <a:defRPr kumimoji="0" sz="1800" kern="1200">
                          <a:solidFill>
                            <a:schemeClr val="dk1"/>
                          </a:solidFill>
                          <a:latin typeface="Arial"/>
                        </a:defRPr>
                      </a:lvl5pPr>
                      <a:lvl6pPr marL="2286000" algn="l" defTabSz="914400" rtl="0" eaLnBrk="1" latinLnBrk="0" hangingPunct="1">
                        <a:defRPr kumimoji="0" sz="1800" kern="1200">
                          <a:solidFill>
                            <a:schemeClr val="dk1"/>
                          </a:solidFill>
                          <a:latin typeface="Arial"/>
                        </a:defRPr>
                      </a:lvl6pPr>
                      <a:lvl7pPr marL="2743200" algn="l" defTabSz="914400" rtl="0" eaLnBrk="1" latinLnBrk="0" hangingPunct="1">
                        <a:defRPr kumimoji="0" sz="1800" kern="1200">
                          <a:solidFill>
                            <a:schemeClr val="dk1"/>
                          </a:solidFill>
                          <a:latin typeface="Arial"/>
                        </a:defRPr>
                      </a:lvl7pPr>
                      <a:lvl8pPr marL="3200400" algn="l" defTabSz="914400" rtl="0" eaLnBrk="1" latinLnBrk="0" hangingPunct="1">
                        <a:defRPr kumimoji="0" sz="1800" kern="1200">
                          <a:solidFill>
                            <a:schemeClr val="dk1"/>
                          </a:solidFill>
                          <a:latin typeface="Arial"/>
                        </a:defRPr>
                      </a:lvl8pPr>
                      <a:lvl9pPr marL="3657600" algn="l" defTabSz="914400" rtl="0" eaLnBrk="1" latinLnBrk="0" hangingPunct="1">
                        <a:defRPr kumimoji="0" sz="1800" kern="1200">
                          <a:solidFill>
                            <a:schemeClr val="dk1"/>
                          </a:solidFill>
                          <a:latin typeface="Arial"/>
                        </a:defRPr>
                      </a:lvl9pPr>
                    </a:lstStyle>
                    <a:p>
                      <a:r>
                        <a:rPr kumimoji="0" lang="en-GB" sz="1800" b="1" kern="1200" dirty="0">
                          <a:solidFill>
                            <a:schemeClr val="dk1"/>
                          </a:solidFill>
                          <a:latin typeface="Arial"/>
                          <a:ea typeface="+mn-ea"/>
                          <a:cs typeface="+mn-cs"/>
                        </a:rPr>
                        <a:t>dipole field [T]</a:t>
                      </a:r>
                    </a:p>
                  </a:txBody>
                  <a:tcPr>
                    <a:lnL w="12700" cmpd="sng">
                      <a:solidFill>
                        <a:srgbClr val="A26B2D"/>
                      </a:solidFill>
                    </a:lnL>
                    <a:lnR w="12700" cap="flat" cmpd="sng" algn="ctr">
                      <a:solidFill>
                        <a:srgbClr val="0C377B"/>
                      </a:solidFill>
                      <a:prstDash val="solid"/>
                      <a:round/>
                      <a:headEnd type="none" w="med" len="med"/>
                      <a:tailEnd type="none" w="med" len="med"/>
                    </a:lnR>
                    <a:lnT w="12700" cmpd="sng">
                      <a:solidFill>
                        <a:srgbClr val="A26B2D"/>
                      </a:solidFill>
                    </a:lnT>
                    <a:lnB w="12700" cmpd="sng">
                      <a:solidFill>
                        <a:srgbClr val="A26B2D"/>
                      </a:solidFill>
                    </a:lnB>
                    <a:lnTlToBr w="12700" cmpd="sng">
                      <a:noFill/>
                      <a:prstDash val="solid"/>
                    </a:lnTlToBr>
                    <a:lnBlToTr w="12700" cmpd="sng">
                      <a:noFill/>
                      <a:prstDash val="solid"/>
                    </a:lnBlToTr>
                    <a:solidFill>
                      <a:srgbClr val="F0F0F0"/>
                    </a:solidFill>
                  </a:tcPr>
                </a:tc>
                <a:tc gridSpan="2">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n-GB" sz="1800" b="1" kern="1200" dirty="0">
                          <a:solidFill>
                            <a:srgbClr val="FF0000"/>
                          </a:solidFill>
                          <a:latin typeface="Arial"/>
                          <a:ea typeface="+mn-ea"/>
                          <a:cs typeface="+mn-cs"/>
                        </a:rPr>
                        <a:t>~17 </a:t>
                      </a:r>
                      <a:r>
                        <a:rPr kumimoji="0" lang="en-GB" sz="1600" b="1" kern="1200" dirty="0">
                          <a:solidFill>
                            <a:srgbClr val="FF0000"/>
                          </a:solidFill>
                          <a:latin typeface="Arial"/>
                          <a:ea typeface="+mn-ea"/>
                          <a:cs typeface="+mn-cs"/>
                        </a:rPr>
                        <a:t>(~16 </a:t>
                      </a:r>
                      <a:r>
                        <a:rPr kumimoji="0" lang="en-GB" sz="1600" b="1" kern="1200" dirty="0" err="1">
                          <a:solidFill>
                            <a:srgbClr val="FF0000"/>
                          </a:solidFill>
                          <a:latin typeface="Arial"/>
                          <a:ea typeface="+mn-ea"/>
                          <a:cs typeface="+mn-cs"/>
                        </a:rPr>
                        <a:t>comb.function</a:t>
                      </a:r>
                      <a:r>
                        <a:rPr kumimoji="0" lang="en-GB" sz="1600" b="1" kern="1200" dirty="0">
                          <a:solidFill>
                            <a:srgbClr val="FF0000"/>
                          </a:solidFill>
                          <a:latin typeface="Arial"/>
                          <a:ea typeface="+mn-ea"/>
                          <a:cs typeface="+mn-cs"/>
                        </a:rPr>
                        <a:t>)</a:t>
                      </a:r>
                      <a:endParaRPr kumimoji="0" lang="en-GB" sz="1800" b="1" kern="1200" dirty="0">
                        <a:solidFill>
                          <a:srgbClr val="FF0000"/>
                        </a:solidFill>
                        <a:latin typeface="Arial"/>
                        <a:ea typeface="+mn-ea"/>
                        <a:cs typeface="+mn-cs"/>
                      </a:endParaRP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hMerge="1">
                  <a:txBody>
                    <a:bodyPr/>
                    <a:lstStyle/>
                    <a:p>
                      <a:endParaRPr lang="en-GB"/>
                    </a:p>
                  </a:txBody>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kumimoji="0" lang="de-AT" sz="1800" b="1" kern="1200" dirty="0">
                          <a:solidFill>
                            <a:schemeClr val="tx1"/>
                          </a:solidFill>
                          <a:latin typeface="Arial"/>
                          <a:ea typeface="+mn-ea"/>
                          <a:cs typeface="+mn-cs"/>
                        </a:rPr>
                        <a:t>8.33</a:t>
                      </a: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kumimoji="0" lang="de-AT" sz="1800" b="1" kern="1200" dirty="0">
                          <a:solidFill>
                            <a:schemeClr val="tx1"/>
                          </a:solidFill>
                          <a:latin typeface="Arial"/>
                          <a:ea typeface="+mn-ea"/>
                          <a:cs typeface="+mn-cs"/>
                        </a:rPr>
                        <a:t>8.33</a:t>
                      </a:r>
                    </a:p>
                  </a:txBody>
                  <a:tcPr>
                    <a:lnL w="12700" cap="flat" cmpd="sng" algn="ctr">
                      <a:solidFill>
                        <a:srgbClr val="0C377B"/>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10002"/>
                  </a:ext>
                </a:extLst>
              </a:tr>
              <a:tr h="415528">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de-AT" sz="1800" b="1" kern="1200" dirty="0">
                          <a:solidFill>
                            <a:schemeClr val="dk1"/>
                          </a:solidFill>
                          <a:latin typeface="Arial"/>
                          <a:ea typeface="+mn-ea"/>
                          <a:cs typeface="+mn-cs"/>
                        </a:rPr>
                        <a:t>circumference</a:t>
                      </a:r>
                      <a:r>
                        <a:rPr kumimoji="0" lang="de-AT" sz="1800" b="1" kern="1200" baseline="0" dirty="0">
                          <a:solidFill>
                            <a:schemeClr val="dk1"/>
                          </a:solidFill>
                          <a:latin typeface="Arial"/>
                          <a:ea typeface="+mn-ea"/>
                          <a:cs typeface="+mn-cs"/>
                        </a:rPr>
                        <a:t> </a:t>
                      </a:r>
                      <a:r>
                        <a:rPr kumimoji="0" lang="en-GB" sz="1800" b="1" kern="1200" dirty="0">
                          <a:solidFill>
                            <a:schemeClr val="dk1"/>
                          </a:solidFill>
                          <a:latin typeface="+mn-lt"/>
                          <a:ea typeface="+mn-ea"/>
                          <a:cs typeface="+mn-cs"/>
                        </a:rPr>
                        <a:t>[km]</a:t>
                      </a:r>
                      <a:endParaRPr kumimoji="0" lang="en-GB" sz="1800" b="1" kern="1200" dirty="0">
                        <a:solidFill>
                          <a:schemeClr val="dk1"/>
                        </a:solidFill>
                        <a:latin typeface="Arial"/>
                        <a:ea typeface="+mn-ea"/>
                        <a:cs typeface="+mn-cs"/>
                      </a:endParaRPr>
                    </a:p>
                  </a:txBody>
                  <a:tcPr>
                    <a:lnL w="12700" cmpd="sng">
                      <a:solidFill>
                        <a:srgbClr val="A26B2D"/>
                      </a:solidFill>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gridSpan="2">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kumimoji="0" lang="de-AT" sz="1800" b="1" kern="1200" dirty="0">
                          <a:solidFill>
                            <a:srgbClr val="FF0000"/>
                          </a:solidFill>
                          <a:latin typeface="Arial"/>
                          <a:ea typeface="+mn-ea"/>
                          <a:cs typeface="+mn-cs"/>
                        </a:rPr>
                        <a:t>91.2</a:t>
                      </a:r>
                      <a:endParaRPr kumimoji="0" lang="en-GB" sz="1800" b="1" kern="1200" dirty="0">
                        <a:solidFill>
                          <a:srgbClr val="FF0000"/>
                        </a:solidFill>
                        <a:latin typeface="Arial"/>
                        <a:ea typeface="+mn-ea"/>
                        <a:cs typeface="+mn-cs"/>
                      </a:endParaRP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hMerge="1">
                  <a:txBody>
                    <a:bodyPr/>
                    <a:lstStyle/>
                    <a:p>
                      <a:endParaRPr lang="en-GB"/>
                    </a:p>
                  </a:txBody>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kumimoji="0" lang="de-AT" sz="1800" b="1" kern="1200" dirty="0">
                          <a:solidFill>
                            <a:schemeClr val="tx1"/>
                          </a:solidFill>
                          <a:latin typeface="Arial"/>
                          <a:ea typeface="+mn-ea"/>
                          <a:cs typeface="+mn-cs"/>
                        </a:rPr>
                        <a:t>26.7</a:t>
                      </a: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kumimoji="0" lang="de-AT" sz="1800" b="1" kern="1200" dirty="0">
                          <a:solidFill>
                            <a:schemeClr val="tx1"/>
                          </a:solidFill>
                          <a:latin typeface="Arial"/>
                          <a:ea typeface="+mn-ea"/>
                          <a:cs typeface="+mn-cs"/>
                        </a:rPr>
                        <a:t>26.7</a:t>
                      </a:r>
                    </a:p>
                  </a:txBody>
                  <a:tcPr>
                    <a:lnL w="12700" cap="flat" cmpd="sng" algn="ctr">
                      <a:solidFill>
                        <a:srgbClr val="0C377B"/>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10003"/>
                  </a:ext>
                </a:extLst>
              </a:tr>
              <a:tr h="415528">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r>
                        <a:rPr kumimoji="0" lang="en-GB" sz="1800" b="1" kern="1200" dirty="0">
                          <a:solidFill>
                            <a:schemeClr val="dk1"/>
                          </a:solidFill>
                          <a:latin typeface="Arial"/>
                          <a:ea typeface="+mn-ea"/>
                          <a:cs typeface="+mn-cs"/>
                        </a:rPr>
                        <a:t>beam current [A]</a:t>
                      </a:r>
                    </a:p>
                  </a:txBody>
                  <a:tcPr>
                    <a:lnL w="12700" cmpd="sng">
                      <a:solidFill>
                        <a:srgbClr val="A26B2D"/>
                      </a:solidFill>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gridSpan="2">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kumimoji="0" lang="en-GB" sz="1800" b="1" kern="1200" dirty="0">
                          <a:solidFill>
                            <a:schemeClr val="tx1"/>
                          </a:solidFill>
                          <a:latin typeface="Arial"/>
                          <a:ea typeface="+mn-ea"/>
                          <a:cs typeface="+mn-cs"/>
                        </a:rPr>
                        <a:t>0.5</a:t>
                      </a: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hMerge="1">
                  <a:txBody>
                    <a:bodyPr/>
                    <a:lstStyle/>
                    <a:p>
                      <a:endParaRPr lang="en-GB"/>
                    </a:p>
                  </a:txBody>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kumimoji="0" lang="de-AT" sz="1800" b="1" kern="1200" dirty="0">
                          <a:solidFill>
                            <a:schemeClr val="tx1"/>
                          </a:solidFill>
                          <a:latin typeface="Arial"/>
                          <a:ea typeface="+mn-ea"/>
                          <a:cs typeface="+mn-cs"/>
                        </a:rPr>
                        <a:t>1.1</a:t>
                      </a: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kumimoji="0" lang="de-AT" sz="1800" b="1" kern="1200" dirty="0">
                          <a:solidFill>
                            <a:schemeClr val="tx1"/>
                          </a:solidFill>
                          <a:latin typeface="Arial"/>
                          <a:ea typeface="+mn-ea"/>
                          <a:cs typeface="+mn-cs"/>
                        </a:rPr>
                        <a:t>0.58</a:t>
                      </a:r>
                    </a:p>
                  </a:txBody>
                  <a:tcPr>
                    <a:lnL w="12700" cap="flat" cmpd="sng" algn="ctr">
                      <a:solidFill>
                        <a:srgbClr val="0C377B"/>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10005"/>
                  </a:ext>
                </a:extLst>
              </a:tr>
              <a:tr h="370840">
                <a:tc>
                  <a:txBody>
                    <a:bodyPr/>
                    <a:lstStyle>
                      <a:lvl1pPr marL="0" algn="l" defTabSz="914400" rtl="0" eaLnBrk="1" latinLnBrk="0" hangingPunct="1">
                        <a:defRPr kumimoji="0" sz="1800" kern="1200">
                          <a:solidFill>
                            <a:schemeClr val="dk1"/>
                          </a:solidFill>
                          <a:latin typeface="Arial"/>
                        </a:defRPr>
                      </a:lvl1pPr>
                      <a:lvl2pPr marL="457200" algn="l" defTabSz="914400" rtl="0" eaLnBrk="1" latinLnBrk="0" hangingPunct="1">
                        <a:defRPr kumimoji="0" sz="1800" kern="1200">
                          <a:solidFill>
                            <a:schemeClr val="dk1"/>
                          </a:solidFill>
                          <a:latin typeface="Arial"/>
                        </a:defRPr>
                      </a:lvl2pPr>
                      <a:lvl3pPr marL="914400" algn="l" defTabSz="914400" rtl="0" eaLnBrk="1" latinLnBrk="0" hangingPunct="1">
                        <a:defRPr kumimoji="0" sz="1800" kern="1200">
                          <a:solidFill>
                            <a:schemeClr val="dk1"/>
                          </a:solidFill>
                          <a:latin typeface="Arial"/>
                        </a:defRPr>
                      </a:lvl3pPr>
                      <a:lvl4pPr marL="1371600" algn="l" defTabSz="914400" rtl="0" eaLnBrk="1" latinLnBrk="0" hangingPunct="1">
                        <a:defRPr kumimoji="0" sz="1800" kern="1200">
                          <a:solidFill>
                            <a:schemeClr val="dk1"/>
                          </a:solidFill>
                          <a:latin typeface="Arial"/>
                        </a:defRPr>
                      </a:lvl4pPr>
                      <a:lvl5pPr marL="1828800" algn="l" defTabSz="914400" rtl="0" eaLnBrk="1" latinLnBrk="0" hangingPunct="1">
                        <a:defRPr kumimoji="0" sz="1800" kern="1200">
                          <a:solidFill>
                            <a:schemeClr val="dk1"/>
                          </a:solidFill>
                          <a:latin typeface="Arial"/>
                        </a:defRPr>
                      </a:lvl5pPr>
                      <a:lvl6pPr marL="2286000" algn="l" defTabSz="914400" rtl="0" eaLnBrk="1" latinLnBrk="0" hangingPunct="1">
                        <a:defRPr kumimoji="0" sz="1800" kern="1200">
                          <a:solidFill>
                            <a:schemeClr val="dk1"/>
                          </a:solidFill>
                          <a:latin typeface="Arial"/>
                        </a:defRPr>
                      </a:lvl6pPr>
                      <a:lvl7pPr marL="2743200" algn="l" defTabSz="914400" rtl="0" eaLnBrk="1" latinLnBrk="0" hangingPunct="1">
                        <a:defRPr kumimoji="0" sz="1800" kern="1200">
                          <a:solidFill>
                            <a:schemeClr val="dk1"/>
                          </a:solidFill>
                          <a:latin typeface="Arial"/>
                        </a:defRPr>
                      </a:lvl7pPr>
                      <a:lvl8pPr marL="3200400" algn="l" defTabSz="914400" rtl="0" eaLnBrk="1" latinLnBrk="0" hangingPunct="1">
                        <a:defRPr kumimoji="0" sz="1800" kern="1200">
                          <a:solidFill>
                            <a:schemeClr val="dk1"/>
                          </a:solidFill>
                          <a:latin typeface="Arial"/>
                        </a:defRPr>
                      </a:lvl8pPr>
                      <a:lvl9pPr marL="3657600" algn="l" defTabSz="914400" rtl="0" eaLnBrk="1" latinLnBrk="0" hangingPunct="1">
                        <a:defRPr kumimoji="0" sz="1800" kern="1200">
                          <a:solidFill>
                            <a:schemeClr val="dk1"/>
                          </a:solidFill>
                          <a:latin typeface="Arial"/>
                        </a:defRPr>
                      </a:lvl9pPr>
                    </a:lstStyle>
                    <a:p>
                      <a:r>
                        <a:rPr kumimoji="0" lang="en-GB" sz="1800" b="1" kern="1200" dirty="0">
                          <a:solidFill>
                            <a:schemeClr val="dk1"/>
                          </a:solidFill>
                          <a:latin typeface="Arial"/>
                          <a:ea typeface="+mn-ea"/>
                          <a:cs typeface="+mn-cs"/>
                        </a:rPr>
                        <a:t>bunch intensity  [10</a:t>
                      </a:r>
                      <a:r>
                        <a:rPr kumimoji="0" lang="en-GB" sz="1800" b="1" kern="1200" baseline="30000" dirty="0">
                          <a:solidFill>
                            <a:schemeClr val="dk1"/>
                          </a:solidFill>
                          <a:latin typeface="Arial"/>
                          <a:ea typeface="+mn-ea"/>
                          <a:cs typeface="+mn-cs"/>
                        </a:rPr>
                        <a:t>11</a:t>
                      </a:r>
                      <a:r>
                        <a:rPr kumimoji="0" lang="en-GB" sz="1800" b="1" kern="1200" dirty="0">
                          <a:solidFill>
                            <a:schemeClr val="dk1"/>
                          </a:solidFill>
                          <a:latin typeface="Arial"/>
                          <a:ea typeface="+mn-ea"/>
                          <a:cs typeface="+mn-cs"/>
                        </a:rPr>
                        <a:t>]</a:t>
                      </a:r>
                    </a:p>
                  </a:txBody>
                  <a:tcPr>
                    <a:lnL w="12700" cmpd="sng">
                      <a:solidFill>
                        <a:srgbClr val="A26B2D"/>
                      </a:solidFill>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kumimoji="0" sz="1800" kern="1200">
                          <a:solidFill>
                            <a:schemeClr val="dk1"/>
                          </a:solidFill>
                          <a:latin typeface="Arial"/>
                        </a:defRPr>
                      </a:lvl1pPr>
                      <a:lvl2pPr marL="457200" algn="l" defTabSz="914400" rtl="0" eaLnBrk="1" latinLnBrk="0" hangingPunct="1">
                        <a:defRPr kumimoji="0" sz="1800" kern="1200">
                          <a:solidFill>
                            <a:schemeClr val="dk1"/>
                          </a:solidFill>
                          <a:latin typeface="Arial"/>
                        </a:defRPr>
                      </a:lvl2pPr>
                      <a:lvl3pPr marL="914400" algn="l" defTabSz="914400" rtl="0" eaLnBrk="1" latinLnBrk="0" hangingPunct="1">
                        <a:defRPr kumimoji="0" sz="1800" kern="1200">
                          <a:solidFill>
                            <a:schemeClr val="dk1"/>
                          </a:solidFill>
                          <a:latin typeface="Arial"/>
                        </a:defRPr>
                      </a:lvl3pPr>
                      <a:lvl4pPr marL="1371600" algn="l" defTabSz="914400" rtl="0" eaLnBrk="1" latinLnBrk="0" hangingPunct="1">
                        <a:defRPr kumimoji="0" sz="1800" kern="1200">
                          <a:solidFill>
                            <a:schemeClr val="dk1"/>
                          </a:solidFill>
                          <a:latin typeface="Arial"/>
                        </a:defRPr>
                      </a:lvl4pPr>
                      <a:lvl5pPr marL="1828800" algn="l" defTabSz="914400" rtl="0" eaLnBrk="1" latinLnBrk="0" hangingPunct="1">
                        <a:defRPr kumimoji="0" sz="1800" kern="1200">
                          <a:solidFill>
                            <a:schemeClr val="dk1"/>
                          </a:solidFill>
                          <a:latin typeface="Arial"/>
                        </a:defRPr>
                      </a:lvl5pPr>
                      <a:lvl6pPr marL="2286000" algn="l" defTabSz="914400" rtl="0" eaLnBrk="1" latinLnBrk="0" hangingPunct="1">
                        <a:defRPr kumimoji="0" sz="1800" kern="1200">
                          <a:solidFill>
                            <a:schemeClr val="dk1"/>
                          </a:solidFill>
                          <a:latin typeface="Arial"/>
                        </a:defRPr>
                      </a:lvl6pPr>
                      <a:lvl7pPr marL="2743200" algn="l" defTabSz="914400" rtl="0" eaLnBrk="1" latinLnBrk="0" hangingPunct="1">
                        <a:defRPr kumimoji="0" sz="1800" kern="1200">
                          <a:solidFill>
                            <a:schemeClr val="dk1"/>
                          </a:solidFill>
                          <a:latin typeface="Arial"/>
                        </a:defRPr>
                      </a:lvl7pPr>
                      <a:lvl8pPr marL="3200400" algn="l" defTabSz="914400" rtl="0" eaLnBrk="1" latinLnBrk="0" hangingPunct="1">
                        <a:defRPr kumimoji="0" sz="1800" kern="1200">
                          <a:solidFill>
                            <a:schemeClr val="dk1"/>
                          </a:solidFill>
                          <a:latin typeface="Arial"/>
                        </a:defRPr>
                      </a:lvl8pPr>
                      <a:lvl9pPr marL="3657600" algn="l" defTabSz="914400" rtl="0" eaLnBrk="1" latinLnBrk="0" hangingPunct="1">
                        <a:defRPr kumimoji="0" sz="1800" kern="1200">
                          <a:solidFill>
                            <a:schemeClr val="dk1"/>
                          </a:solidFill>
                          <a:latin typeface="Arial"/>
                        </a:defRPr>
                      </a:lvl9pPr>
                    </a:lstStyle>
                    <a:p>
                      <a:pPr algn="ctr"/>
                      <a:r>
                        <a:rPr kumimoji="0" lang="en-GB" sz="1800" b="1" kern="1200" dirty="0">
                          <a:solidFill>
                            <a:srgbClr val="FF0000"/>
                          </a:solidFill>
                          <a:latin typeface="Arial"/>
                          <a:ea typeface="+mn-ea"/>
                          <a:cs typeface="+mn-cs"/>
                        </a:rPr>
                        <a:t>1</a:t>
                      </a: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en-GB" sz="1800" b="1" kern="1200">
                          <a:solidFill>
                            <a:srgbClr val="FF0000"/>
                          </a:solidFill>
                          <a:latin typeface="Arial"/>
                          <a:ea typeface="+mn-ea"/>
                          <a:cs typeface="+mn-cs"/>
                        </a:rPr>
                        <a:t>1 </a:t>
                      </a:r>
                      <a:endParaRPr kumimoji="0" lang="en-GB" sz="1800" b="1" kern="1200" dirty="0">
                        <a:solidFill>
                          <a:srgbClr val="FF0000"/>
                        </a:solidFill>
                        <a:latin typeface="Arial"/>
                        <a:ea typeface="+mn-ea"/>
                        <a:cs typeface="+mn-cs"/>
                      </a:endParaRP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kumimoji="0" lang="en-GB" sz="1800" b="1" kern="1200" dirty="0">
                          <a:solidFill>
                            <a:schemeClr val="tx1"/>
                          </a:solidFill>
                          <a:latin typeface="Arial"/>
                          <a:ea typeface="+mn-ea"/>
                          <a:cs typeface="+mn-cs"/>
                        </a:rPr>
                        <a:t>2.2 </a:t>
                      </a: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kumimoji="0" lang="en-US" sz="1800" b="1" kern="1200" dirty="0">
                          <a:solidFill>
                            <a:schemeClr val="tx1"/>
                          </a:solidFill>
                          <a:latin typeface="Arial"/>
                          <a:ea typeface="+mn-ea"/>
                          <a:cs typeface="+mn-cs"/>
                        </a:rPr>
                        <a:t>1.15</a:t>
                      </a:r>
                      <a:endParaRPr kumimoji="0" lang="en-GB" sz="1800" b="1" kern="1200" dirty="0">
                        <a:solidFill>
                          <a:schemeClr val="tx1"/>
                        </a:solidFill>
                        <a:latin typeface="Arial"/>
                        <a:ea typeface="+mn-ea"/>
                        <a:cs typeface="+mn-cs"/>
                      </a:endParaRPr>
                    </a:p>
                  </a:txBody>
                  <a:tcPr>
                    <a:lnL w="12700" cap="flat" cmpd="sng" algn="ctr">
                      <a:solidFill>
                        <a:srgbClr val="0C377B"/>
                      </a:solidFill>
                      <a:prstDash val="solid"/>
                      <a:round/>
                      <a:headEnd type="none" w="med" len="med"/>
                      <a:tailEnd type="none" w="med" len="med"/>
                    </a:lnL>
                    <a:lnR w="12700" cmpd="sng">
                      <a:solidFill>
                        <a:srgbClr val="A26B2D"/>
                      </a:solidFill>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10006"/>
                  </a:ext>
                </a:extLst>
              </a:tr>
              <a:tr h="370840">
                <a:tc>
                  <a:txBody>
                    <a:bodyPr/>
                    <a:lstStyle>
                      <a:lvl1pPr marL="0" algn="l" defTabSz="914400" rtl="0" eaLnBrk="1" latinLnBrk="0" hangingPunct="1">
                        <a:defRPr kumimoji="0" sz="1800" kern="1200">
                          <a:solidFill>
                            <a:schemeClr val="dk1"/>
                          </a:solidFill>
                          <a:latin typeface="Arial"/>
                        </a:defRPr>
                      </a:lvl1pPr>
                      <a:lvl2pPr marL="457200" algn="l" defTabSz="914400" rtl="0" eaLnBrk="1" latinLnBrk="0" hangingPunct="1">
                        <a:defRPr kumimoji="0" sz="1800" kern="1200">
                          <a:solidFill>
                            <a:schemeClr val="dk1"/>
                          </a:solidFill>
                          <a:latin typeface="Arial"/>
                        </a:defRPr>
                      </a:lvl2pPr>
                      <a:lvl3pPr marL="914400" algn="l" defTabSz="914400" rtl="0" eaLnBrk="1" latinLnBrk="0" hangingPunct="1">
                        <a:defRPr kumimoji="0" sz="1800" kern="1200">
                          <a:solidFill>
                            <a:schemeClr val="dk1"/>
                          </a:solidFill>
                          <a:latin typeface="Arial"/>
                        </a:defRPr>
                      </a:lvl3pPr>
                      <a:lvl4pPr marL="1371600" algn="l" defTabSz="914400" rtl="0" eaLnBrk="1" latinLnBrk="0" hangingPunct="1">
                        <a:defRPr kumimoji="0" sz="1800" kern="1200">
                          <a:solidFill>
                            <a:schemeClr val="dk1"/>
                          </a:solidFill>
                          <a:latin typeface="Arial"/>
                        </a:defRPr>
                      </a:lvl4pPr>
                      <a:lvl5pPr marL="1828800" algn="l" defTabSz="914400" rtl="0" eaLnBrk="1" latinLnBrk="0" hangingPunct="1">
                        <a:defRPr kumimoji="0" sz="1800" kern="1200">
                          <a:solidFill>
                            <a:schemeClr val="dk1"/>
                          </a:solidFill>
                          <a:latin typeface="Arial"/>
                        </a:defRPr>
                      </a:lvl5pPr>
                      <a:lvl6pPr marL="2286000" algn="l" defTabSz="914400" rtl="0" eaLnBrk="1" latinLnBrk="0" hangingPunct="1">
                        <a:defRPr kumimoji="0" sz="1800" kern="1200">
                          <a:solidFill>
                            <a:schemeClr val="dk1"/>
                          </a:solidFill>
                          <a:latin typeface="Arial"/>
                        </a:defRPr>
                      </a:lvl6pPr>
                      <a:lvl7pPr marL="2743200" algn="l" defTabSz="914400" rtl="0" eaLnBrk="1" latinLnBrk="0" hangingPunct="1">
                        <a:defRPr kumimoji="0" sz="1800" kern="1200">
                          <a:solidFill>
                            <a:schemeClr val="dk1"/>
                          </a:solidFill>
                          <a:latin typeface="Arial"/>
                        </a:defRPr>
                      </a:lvl7pPr>
                      <a:lvl8pPr marL="3200400" algn="l" defTabSz="914400" rtl="0" eaLnBrk="1" latinLnBrk="0" hangingPunct="1">
                        <a:defRPr kumimoji="0" sz="1800" kern="1200">
                          <a:solidFill>
                            <a:schemeClr val="dk1"/>
                          </a:solidFill>
                          <a:latin typeface="Arial"/>
                        </a:defRPr>
                      </a:lvl8pPr>
                      <a:lvl9pPr marL="3657600" algn="l" defTabSz="914400" rtl="0" eaLnBrk="1" latinLnBrk="0" hangingPunct="1">
                        <a:defRPr kumimoji="0" sz="1800" kern="1200">
                          <a:solidFill>
                            <a:schemeClr val="dk1"/>
                          </a:solidFill>
                          <a:latin typeface="Arial"/>
                        </a:defRPr>
                      </a:lvl9pPr>
                    </a:lstStyle>
                    <a:p>
                      <a:r>
                        <a:rPr kumimoji="0" lang="en-GB" sz="1800" b="1" kern="1200" dirty="0">
                          <a:solidFill>
                            <a:schemeClr val="dk1"/>
                          </a:solidFill>
                          <a:latin typeface="Arial"/>
                          <a:ea typeface="+mn-ea"/>
                          <a:cs typeface="+mn-cs"/>
                        </a:rPr>
                        <a:t>bunch spacing  [ns]</a:t>
                      </a:r>
                    </a:p>
                  </a:txBody>
                  <a:tcPr>
                    <a:lnL w="12700" cmpd="sng">
                      <a:solidFill>
                        <a:srgbClr val="A26B2D"/>
                      </a:solidFill>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kumimoji="0" sz="1800" kern="1200">
                          <a:solidFill>
                            <a:schemeClr val="dk1"/>
                          </a:solidFill>
                          <a:latin typeface="Arial"/>
                        </a:defRPr>
                      </a:lvl1pPr>
                      <a:lvl2pPr marL="457200" algn="l" defTabSz="914400" rtl="0" eaLnBrk="1" latinLnBrk="0" hangingPunct="1">
                        <a:defRPr kumimoji="0" sz="1800" kern="1200">
                          <a:solidFill>
                            <a:schemeClr val="dk1"/>
                          </a:solidFill>
                          <a:latin typeface="Arial"/>
                        </a:defRPr>
                      </a:lvl2pPr>
                      <a:lvl3pPr marL="914400" algn="l" defTabSz="914400" rtl="0" eaLnBrk="1" latinLnBrk="0" hangingPunct="1">
                        <a:defRPr kumimoji="0" sz="1800" kern="1200">
                          <a:solidFill>
                            <a:schemeClr val="dk1"/>
                          </a:solidFill>
                          <a:latin typeface="Arial"/>
                        </a:defRPr>
                      </a:lvl3pPr>
                      <a:lvl4pPr marL="1371600" algn="l" defTabSz="914400" rtl="0" eaLnBrk="1" latinLnBrk="0" hangingPunct="1">
                        <a:defRPr kumimoji="0" sz="1800" kern="1200">
                          <a:solidFill>
                            <a:schemeClr val="dk1"/>
                          </a:solidFill>
                          <a:latin typeface="Arial"/>
                        </a:defRPr>
                      </a:lvl4pPr>
                      <a:lvl5pPr marL="1828800" algn="l" defTabSz="914400" rtl="0" eaLnBrk="1" latinLnBrk="0" hangingPunct="1">
                        <a:defRPr kumimoji="0" sz="1800" kern="1200">
                          <a:solidFill>
                            <a:schemeClr val="dk1"/>
                          </a:solidFill>
                          <a:latin typeface="Arial"/>
                        </a:defRPr>
                      </a:lvl5pPr>
                      <a:lvl6pPr marL="2286000" algn="l" defTabSz="914400" rtl="0" eaLnBrk="1" latinLnBrk="0" hangingPunct="1">
                        <a:defRPr kumimoji="0" sz="1800" kern="1200">
                          <a:solidFill>
                            <a:schemeClr val="dk1"/>
                          </a:solidFill>
                          <a:latin typeface="Arial"/>
                        </a:defRPr>
                      </a:lvl6pPr>
                      <a:lvl7pPr marL="2743200" algn="l" defTabSz="914400" rtl="0" eaLnBrk="1" latinLnBrk="0" hangingPunct="1">
                        <a:defRPr kumimoji="0" sz="1800" kern="1200">
                          <a:solidFill>
                            <a:schemeClr val="dk1"/>
                          </a:solidFill>
                          <a:latin typeface="Arial"/>
                        </a:defRPr>
                      </a:lvl7pPr>
                      <a:lvl8pPr marL="3200400" algn="l" defTabSz="914400" rtl="0" eaLnBrk="1" latinLnBrk="0" hangingPunct="1">
                        <a:defRPr kumimoji="0" sz="1800" kern="1200">
                          <a:solidFill>
                            <a:schemeClr val="dk1"/>
                          </a:solidFill>
                          <a:latin typeface="Arial"/>
                        </a:defRPr>
                      </a:lvl8pPr>
                      <a:lvl9pPr marL="3657600" algn="l" defTabSz="914400" rtl="0" eaLnBrk="1" latinLnBrk="0" hangingPunct="1">
                        <a:defRPr kumimoji="0" sz="1800" kern="1200">
                          <a:solidFill>
                            <a:schemeClr val="dk1"/>
                          </a:solidFill>
                          <a:latin typeface="Arial"/>
                        </a:defRPr>
                      </a:lvl9pPr>
                    </a:lstStyle>
                    <a:p>
                      <a:pPr algn="ctr"/>
                      <a:r>
                        <a:rPr kumimoji="0" lang="en-GB" sz="1800" b="1" kern="1200" dirty="0">
                          <a:solidFill>
                            <a:schemeClr val="tx1"/>
                          </a:solidFill>
                          <a:latin typeface="Arial"/>
                          <a:ea typeface="+mn-ea"/>
                          <a:cs typeface="+mn-cs"/>
                        </a:rPr>
                        <a:t>25</a:t>
                      </a: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en-GB" sz="1800" b="1" kern="1200" dirty="0">
                          <a:solidFill>
                            <a:schemeClr val="tx1"/>
                          </a:solidFill>
                          <a:latin typeface="Arial"/>
                          <a:ea typeface="+mn-ea"/>
                          <a:cs typeface="+mn-cs"/>
                        </a:rPr>
                        <a:t>25 </a:t>
                      </a: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kumimoji="0" lang="en-GB" sz="1800" b="1" kern="1200" dirty="0">
                          <a:solidFill>
                            <a:schemeClr val="tx1"/>
                          </a:solidFill>
                          <a:latin typeface="Arial"/>
                          <a:ea typeface="+mn-ea"/>
                          <a:cs typeface="+mn-cs"/>
                        </a:rPr>
                        <a:t>25</a:t>
                      </a: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kumimoji="0" lang="en-US" sz="1800" b="1" kern="1200" dirty="0">
                          <a:solidFill>
                            <a:schemeClr val="tx1"/>
                          </a:solidFill>
                          <a:latin typeface="Arial"/>
                          <a:ea typeface="+mn-ea"/>
                          <a:cs typeface="+mn-cs"/>
                        </a:rPr>
                        <a:t>25</a:t>
                      </a:r>
                      <a:endParaRPr kumimoji="0" lang="en-GB" sz="1800" b="1" kern="1200" dirty="0">
                        <a:solidFill>
                          <a:schemeClr val="tx1"/>
                        </a:solidFill>
                        <a:latin typeface="Arial"/>
                        <a:ea typeface="+mn-ea"/>
                        <a:cs typeface="+mn-cs"/>
                      </a:endParaRPr>
                    </a:p>
                  </a:txBody>
                  <a:tcPr>
                    <a:lnL w="12700" cap="flat" cmpd="sng" algn="ctr">
                      <a:solidFill>
                        <a:srgbClr val="0C377B"/>
                      </a:solidFill>
                      <a:prstDash val="solid"/>
                      <a:round/>
                      <a:headEnd type="none" w="med" len="med"/>
                      <a:tailEnd type="none" w="med" len="med"/>
                    </a:lnL>
                    <a:lnR w="12700" cmpd="sng">
                      <a:solidFill>
                        <a:srgbClr val="A26B2D"/>
                      </a:solidFill>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10007"/>
                  </a:ext>
                </a:extLst>
              </a:tr>
              <a:tr h="370840">
                <a:tc>
                  <a:txBody>
                    <a:bodyPr/>
                    <a:lstStyle>
                      <a:lvl1pPr marL="0" algn="l" defTabSz="914400" rtl="0" eaLnBrk="1" latinLnBrk="0" hangingPunct="1">
                        <a:defRPr kumimoji="0" sz="1800" kern="1200">
                          <a:solidFill>
                            <a:schemeClr val="dk1"/>
                          </a:solidFill>
                          <a:latin typeface="Arial"/>
                        </a:defRPr>
                      </a:lvl1pPr>
                      <a:lvl2pPr marL="457200" algn="l" defTabSz="914400" rtl="0" eaLnBrk="1" latinLnBrk="0" hangingPunct="1">
                        <a:defRPr kumimoji="0" sz="1800" kern="1200">
                          <a:solidFill>
                            <a:schemeClr val="dk1"/>
                          </a:solidFill>
                          <a:latin typeface="Arial"/>
                        </a:defRPr>
                      </a:lvl2pPr>
                      <a:lvl3pPr marL="914400" algn="l" defTabSz="914400" rtl="0" eaLnBrk="1" latinLnBrk="0" hangingPunct="1">
                        <a:defRPr kumimoji="0" sz="1800" kern="1200">
                          <a:solidFill>
                            <a:schemeClr val="dk1"/>
                          </a:solidFill>
                          <a:latin typeface="Arial"/>
                        </a:defRPr>
                      </a:lvl3pPr>
                      <a:lvl4pPr marL="1371600" algn="l" defTabSz="914400" rtl="0" eaLnBrk="1" latinLnBrk="0" hangingPunct="1">
                        <a:defRPr kumimoji="0" sz="1800" kern="1200">
                          <a:solidFill>
                            <a:schemeClr val="dk1"/>
                          </a:solidFill>
                          <a:latin typeface="Arial"/>
                        </a:defRPr>
                      </a:lvl4pPr>
                      <a:lvl5pPr marL="1828800" algn="l" defTabSz="914400" rtl="0" eaLnBrk="1" latinLnBrk="0" hangingPunct="1">
                        <a:defRPr kumimoji="0" sz="1800" kern="1200">
                          <a:solidFill>
                            <a:schemeClr val="dk1"/>
                          </a:solidFill>
                          <a:latin typeface="Arial"/>
                        </a:defRPr>
                      </a:lvl5pPr>
                      <a:lvl6pPr marL="2286000" algn="l" defTabSz="914400" rtl="0" eaLnBrk="1" latinLnBrk="0" hangingPunct="1">
                        <a:defRPr kumimoji="0" sz="1800" kern="1200">
                          <a:solidFill>
                            <a:schemeClr val="dk1"/>
                          </a:solidFill>
                          <a:latin typeface="Arial"/>
                        </a:defRPr>
                      </a:lvl6pPr>
                      <a:lvl7pPr marL="2743200" algn="l" defTabSz="914400" rtl="0" eaLnBrk="1" latinLnBrk="0" hangingPunct="1">
                        <a:defRPr kumimoji="0" sz="1800" kern="1200">
                          <a:solidFill>
                            <a:schemeClr val="dk1"/>
                          </a:solidFill>
                          <a:latin typeface="Arial"/>
                        </a:defRPr>
                      </a:lvl7pPr>
                      <a:lvl8pPr marL="3200400" algn="l" defTabSz="914400" rtl="0" eaLnBrk="1" latinLnBrk="0" hangingPunct="1">
                        <a:defRPr kumimoji="0" sz="1800" kern="1200">
                          <a:solidFill>
                            <a:schemeClr val="dk1"/>
                          </a:solidFill>
                          <a:latin typeface="Arial"/>
                        </a:defRPr>
                      </a:lvl8pPr>
                      <a:lvl9pPr marL="3657600" algn="l" defTabSz="914400" rtl="0" eaLnBrk="1" latinLnBrk="0" hangingPunct="1">
                        <a:defRPr kumimoji="0" sz="1800" kern="1200">
                          <a:solidFill>
                            <a:schemeClr val="dk1"/>
                          </a:solidFill>
                          <a:latin typeface="Arial"/>
                        </a:defRPr>
                      </a:lvl9pPr>
                    </a:lstStyle>
                    <a:p>
                      <a:r>
                        <a:rPr kumimoji="0" lang="en-GB" sz="1800" b="1" kern="1200" dirty="0" err="1">
                          <a:solidFill>
                            <a:schemeClr val="dk1"/>
                          </a:solidFill>
                          <a:latin typeface="Arial"/>
                          <a:ea typeface="+mn-ea"/>
                          <a:cs typeface="+mn-cs"/>
                        </a:rPr>
                        <a:t>synchr</a:t>
                      </a:r>
                      <a:r>
                        <a:rPr kumimoji="0" lang="en-GB" sz="1800" b="1" kern="1200" dirty="0">
                          <a:solidFill>
                            <a:schemeClr val="dk1"/>
                          </a:solidFill>
                          <a:latin typeface="Arial"/>
                          <a:ea typeface="+mn-ea"/>
                          <a:cs typeface="+mn-cs"/>
                        </a:rPr>
                        <a:t>. rad. power / ring [kW]</a:t>
                      </a:r>
                    </a:p>
                  </a:txBody>
                  <a:tcPr>
                    <a:lnL w="12700" cmpd="sng">
                      <a:solidFill>
                        <a:srgbClr val="A26B2D"/>
                      </a:solidFill>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gridSpan="2">
                  <a:txBody>
                    <a:bodyPr/>
                    <a:lstStyle>
                      <a:lvl1pPr marL="0" algn="l" defTabSz="914400" rtl="0" eaLnBrk="1" latinLnBrk="0" hangingPunct="1">
                        <a:defRPr kumimoji="0" sz="1800" kern="1200">
                          <a:solidFill>
                            <a:schemeClr val="dk1"/>
                          </a:solidFill>
                          <a:latin typeface="Arial"/>
                        </a:defRPr>
                      </a:lvl1pPr>
                      <a:lvl2pPr marL="457200" algn="l" defTabSz="914400" rtl="0" eaLnBrk="1" latinLnBrk="0" hangingPunct="1">
                        <a:defRPr kumimoji="0" sz="1800" kern="1200">
                          <a:solidFill>
                            <a:schemeClr val="dk1"/>
                          </a:solidFill>
                          <a:latin typeface="Arial"/>
                        </a:defRPr>
                      </a:lvl2pPr>
                      <a:lvl3pPr marL="914400" algn="l" defTabSz="914400" rtl="0" eaLnBrk="1" latinLnBrk="0" hangingPunct="1">
                        <a:defRPr kumimoji="0" sz="1800" kern="1200">
                          <a:solidFill>
                            <a:schemeClr val="dk1"/>
                          </a:solidFill>
                          <a:latin typeface="Arial"/>
                        </a:defRPr>
                      </a:lvl3pPr>
                      <a:lvl4pPr marL="1371600" algn="l" defTabSz="914400" rtl="0" eaLnBrk="1" latinLnBrk="0" hangingPunct="1">
                        <a:defRPr kumimoji="0" sz="1800" kern="1200">
                          <a:solidFill>
                            <a:schemeClr val="dk1"/>
                          </a:solidFill>
                          <a:latin typeface="Arial"/>
                        </a:defRPr>
                      </a:lvl4pPr>
                      <a:lvl5pPr marL="1828800" algn="l" defTabSz="914400" rtl="0" eaLnBrk="1" latinLnBrk="0" hangingPunct="1">
                        <a:defRPr kumimoji="0" sz="1800" kern="1200">
                          <a:solidFill>
                            <a:schemeClr val="dk1"/>
                          </a:solidFill>
                          <a:latin typeface="Arial"/>
                        </a:defRPr>
                      </a:lvl5pPr>
                      <a:lvl6pPr marL="2286000" algn="l" defTabSz="914400" rtl="0" eaLnBrk="1" latinLnBrk="0" hangingPunct="1">
                        <a:defRPr kumimoji="0" sz="1800" kern="1200">
                          <a:solidFill>
                            <a:schemeClr val="dk1"/>
                          </a:solidFill>
                          <a:latin typeface="Arial"/>
                        </a:defRPr>
                      </a:lvl6pPr>
                      <a:lvl7pPr marL="2743200" algn="l" defTabSz="914400" rtl="0" eaLnBrk="1" latinLnBrk="0" hangingPunct="1">
                        <a:defRPr kumimoji="0" sz="1800" kern="1200">
                          <a:solidFill>
                            <a:schemeClr val="dk1"/>
                          </a:solidFill>
                          <a:latin typeface="Arial"/>
                        </a:defRPr>
                      </a:lvl7pPr>
                      <a:lvl8pPr marL="3200400" algn="l" defTabSz="914400" rtl="0" eaLnBrk="1" latinLnBrk="0" hangingPunct="1">
                        <a:defRPr kumimoji="0" sz="1800" kern="1200">
                          <a:solidFill>
                            <a:schemeClr val="dk1"/>
                          </a:solidFill>
                          <a:latin typeface="Arial"/>
                        </a:defRPr>
                      </a:lvl8pPr>
                      <a:lvl9pPr marL="3657600" algn="l" defTabSz="914400" rtl="0" eaLnBrk="1" latinLnBrk="0" hangingPunct="1">
                        <a:defRPr kumimoji="0" sz="1800" kern="1200">
                          <a:solidFill>
                            <a:schemeClr val="dk1"/>
                          </a:solidFill>
                          <a:latin typeface="Arial"/>
                        </a:defRPr>
                      </a:lvl9pPr>
                    </a:lstStyle>
                    <a:p>
                      <a:pPr algn="ctr"/>
                      <a:r>
                        <a:rPr kumimoji="0" lang="en-GB" sz="1800" b="1" kern="1200" dirty="0">
                          <a:solidFill>
                            <a:srgbClr val="FF0000"/>
                          </a:solidFill>
                          <a:latin typeface="Arial"/>
                          <a:ea typeface="+mn-ea"/>
                          <a:cs typeface="+mn-cs"/>
                        </a:rPr>
                        <a:t>2700</a:t>
                      </a: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hMerge="1">
                  <a:txBody>
                    <a:bodyPr/>
                    <a:lstStyle/>
                    <a:p>
                      <a:endParaRPr lang="en-GB"/>
                    </a:p>
                  </a:txBody>
                  <a:tcPr/>
                </a:tc>
                <a:tc>
                  <a:txBody>
                    <a:bodyPr/>
                    <a:lstStyle>
                      <a:lvl1pPr marL="0" algn="l" defTabSz="914400" rtl="0" eaLnBrk="1" latinLnBrk="0" hangingPunct="1">
                        <a:defRPr kumimoji="0" sz="1800" kern="1200">
                          <a:solidFill>
                            <a:schemeClr val="dk1"/>
                          </a:solidFill>
                          <a:latin typeface="Arial"/>
                        </a:defRPr>
                      </a:lvl1pPr>
                      <a:lvl2pPr marL="457200" algn="l" defTabSz="914400" rtl="0" eaLnBrk="1" latinLnBrk="0" hangingPunct="1">
                        <a:defRPr kumimoji="0" sz="1800" kern="1200">
                          <a:solidFill>
                            <a:schemeClr val="dk1"/>
                          </a:solidFill>
                          <a:latin typeface="Arial"/>
                        </a:defRPr>
                      </a:lvl2pPr>
                      <a:lvl3pPr marL="914400" algn="l" defTabSz="914400" rtl="0" eaLnBrk="1" latinLnBrk="0" hangingPunct="1">
                        <a:defRPr kumimoji="0" sz="1800" kern="1200">
                          <a:solidFill>
                            <a:schemeClr val="dk1"/>
                          </a:solidFill>
                          <a:latin typeface="Arial"/>
                        </a:defRPr>
                      </a:lvl3pPr>
                      <a:lvl4pPr marL="1371600" algn="l" defTabSz="914400" rtl="0" eaLnBrk="1" latinLnBrk="0" hangingPunct="1">
                        <a:defRPr kumimoji="0" sz="1800" kern="1200">
                          <a:solidFill>
                            <a:schemeClr val="dk1"/>
                          </a:solidFill>
                          <a:latin typeface="Arial"/>
                        </a:defRPr>
                      </a:lvl4pPr>
                      <a:lvl5pPr marL="1828800" algn="l" defTabSz="914400" rtl="0" eaLnBrk="1" latinLnBrk="0" hangingPunct="1">
                        <a:defRPr kumimoji="0" sz="1800" kern="1200">
                          <a:solidFill>
                            <a:schemeClr val="dk1"/>
                          </a:solidFill>
                          <a:latin typeface="Arial"/>
                        </a:defRPr>
                      </a:lvl5pPr>
                      <a:lvl6pPr marL="2286000" algn="l" defTabSz="914400" rtl="0" eaLnBrk="1" latinLnBrk="0" hangingPunct="1">
                        <a:defRPr kumimoji="0" sz="1800" kern="1200">
                          <a:solidFill>
                            <a:schemeClr val="dk1"/>
                          </a:solidFill>
                          <a:latin typeface="Arial"/>
                        </a:defRPr>
                      </a:lvl6pPr>
                      <a:lvl7pPr marL="2743200" algn="l" defTabSz="914400" rtl="0" eaLnBrk="1" latinLnBrk="0" hangingPunct="1">
                        <a:defRPr kumimoji="0" sz="1800" kern="1200">
                          <a:solidFill>
                            <a:schemeClr val="dk1"/>
                          </a:solidFill>
                          <a:latin typeface="Arial"/>
                        </a:defRPr>
                      </a:lvl7pPr>
                      <a:lvl8pPr marL="3200400" algn="l" defTabSz="914400" rtl="0" eaLnBrk="1" latinLnBrk="0" hangingPunct="1">
                        <a:defRPr kumimoji="0" sz="1800" kern="1200">
                          <a:solidFill>
                            <a:schemeClr val="dk1"/>
                          </a:solidFill>
                          <a:latin typeface="Arial"/>
                        </a:defRPr>
                      </a:lvl8pPr>
                      <a:lvl9pPr marL="3657600" algn="l" defTabSz="914400" rtl="0" eaLnBrk="1" latinLnBrk="0" hangingPunct="1">
                        <a:defRPr kumimoji="0" sz="1800" kern="1200">
                          <a:solidFill>
                            <a:schemeClr val="dk1"/>
                          </a:solidFill>
                          <a:latin typeface="Arial"/>
                        </a:defRPr>
                      </a:lvl9pPr>
                    </a:lstStyle>
                    <a:p>
                      <a:pPr algn="ctr"/>
                      <a:r>
                        <a:rPr kumimoji="0" lang="en-GB" sz="1800" b="1" kern="1200" dirty="0">
                          <a:solidFill>
                            <a:schemeClr val="tx1"/>
                          </a:solidFill>
                          <a:latin typeface="Arial"/>
                          <a:ea typeface="+mn-ea"/>
                          <a:cs typeface="+mn-cs"/>
                        </a:rPr>
                        <a:t>7.3</a:t>
                      </a: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kumimoji="0" lang="en-US" sz="1800" b="1" kern="1200" dirty="0">
                          <a:solidFill>
                            <a:schemeClr val="tx1"/>
                          </a:solidFill>
                          <a:latin typeface="Arial"/>
                          <a:ea typeface="+mn-ea"/>
                          <a:cs typeface="+mn-cs"/>
                        </a:rPr>
                        <a:t>3.6</a:t>
                      </a:r>
                      <a:endParaRPr kumimoji="0" lang="en-GB" sz="1800" b="1" kern="1200" dirty="0">
                        <a:solidFill>
                          <a:schemeClr val="tx1"/>
                        </a:solidFill>
                        <a:latin typeface="Arial"/>
                        <a:ea typeface="+mn-ea"/>
                        <a:cs typeface="+mn-cs"/>
                      </a:endParaRPr>
                    </a:p>
                  </a:txBody>
                  <a:tcPr>
                    <a:lnL w="12700" cap="flat" cmpd="sng" algn="ctr">
                      <a:solidFill>
                        <a:srgbClr val="0C377B"/>
                      </a:solidFill>
                      <a:prstDash val="solid"/>
                      <a:round/>
                      <a:headEnd type="none" w="med" len="med"/>
                      <a:tailEnd type="none" w="med" len="med"/>
                    </a:lnL>
                    <a:lnR w="12700" cmpd="sng">
                      <a:solidFill>
                        <a:srgbClr val="A26B2D"/>
                      </a:solidFill>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1299242539"/>
                  </a:ext>
                </a:extLst>
              </a:tr>
              <a:tr h="370840">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r>
                        <a:rPr kumimoji="0" lang="en-GB" sz="1800" b="1" kern="1200" dirty="0">
                          <a:solidFill>
                            <a:schemeClr val="dk1"/>
                          </a:solidFill>
                          <a:latin typeface="Arial"/>
                          <a:ea typeface="+mn-ea"/>
                          <a:cs typeface="+mn-cs"/>
                        </a:rPr>
                        <a:t>SR</a:t>
                      </a:r>
                      <a:r>
                        <a:rPr kumimoji="0" lang="en-GB" sz="1800" b="1" kern="1200" baseline="0" dirty="0">
                          <a:solidFill>
                            <a:schemeClr val="dk1"/>
                          </a:solidFill>
                          <a:latin typeface="Arial"/>
                          <a:ea typeface="+mn-ea"/>
                          <a:cs typeface="+mn-cs"/>
                        </a:rPr>
                        <a:t> power / length [W/m/ap.]</a:t>
                      </a:r>
                      <a:endParaRPr kumimoji="0" lang="en-GB" sz="1800" b="1" kern="1200" dirty="0">
                        <a:solidFill>
                          <a:schemeClr val="dk1"/>
                        </a:solidFill>
                        <a:latin typeface="Arial"/>
                        <a:ea typeface="+mn-ea"/>
                        <a:cs typeface="+mn-cs"/>
                      </a:endParaRPr>
                    </a:p>
                  </a:txBody>
                  <a:tcPr>
                    <a:lnL w="12700" cmpd="sng">
                      <a:solidFill>
                        <a:srgbClr val="A26B2D"/>
                      </a:solidFill>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gridSpan="2">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kumimoji="0" lang="en-US" sz="1800" b="1" kern="1200" dirty="0">
                          <a:solidFill>
                            <a:srgbClr val="FF0000"/>
                          </a:solidFill>
                          <a:latin typeface="Arial"/>
                          <a:ea typeface="+mn-ea"/>
                          <a:cs typeface="+mn-cs"/>
                        </a:rPr>
                        <a:t>32.1</a:t>
                      </a:r>
                      <a:endParaRPr kumimoji="0" lang="en-GB" sz="1800" b="1" kern="1200" dirty="0">
                        <a:solidFill>
                          <a:srgbClr val="FF0000"/>
                        </a:solidFill>
                        <a:latin typeface="Arial"/>
                        <a:ea typeface="+mn-ea"/>
                        <a:cs typeface="+mn-cs"/>
                      </a:endParaRP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hMerge="1">
                  <a:txBody>
                    <a:bodyPr/>
                    <a:lstStyle/>
                    <a:p>
                      <a:endParaRPr lang="en-GB"/>
                    </a:p>
                  </a:txBody>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kumimoji="0" lang="en-US" sz="1800" b="1" kern="1200" dirty="0">
                          <a:solidFill>
                            <a:schemeClr val="tx1"/>
                          </a:solidFill>
                          <a:latin typeface="Arial"/>
                          <a:ea typeface="+mn-ea"/>
                          <a:cs typeface="+mn-cs"/>
                        </a:rPr>
                        <a:t>0.33</a:t>
                      </a:r>
                      <a:endParaRPr kumimoji="0" lang="en-GB" sz="1800" b="1" kern="1200" dirty="0">
                        <a:solidFill>
                          <a:schemeClr val="tx1"/>
                        </a:solidFill>
                        <a:latin typeface="Arial"/>
                        <a:ea typeface="+mn-ea"/>
                        <a:cs typeface="+mn-cs"/>
                      </a:endParaRP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kumimoji="0" lang="en-US" sz="1800" b="1" kern="1200" dirty="0">
                          <a:solidFill>
                            <a:schemeClr val="tx1"/>
                          </a:solidFill>
                          <a:latin typeface="Arial"/>
                          <a:ea typeface="+mn-ea"/>
                          <a:cs typeface="+mn-cs"/>
                        </a:rPr>
                        <a:t>0.17</a:t>
                      </a:r>
                      <a:endParaRPr kumimoji="0" lang="en-GB" sz="1800" b="1" kern="1200" dirty="0">
                        <a:solidFill>
                          <a:schemeClr val="tx1"/>
                        </a:solidFill>
                        <a:latin typeface="Arial"/>
                        <a:ea typeface="+mn-ea"/>
                        <a:cs typeface="+mn-cs"/>
                      </a:endParaRPr>
                    </a:p>
                  </a:txBody>
                  <a:tcPr>
                    <a:lnL w="12700" cap="flat" cmpd="sng" algn="ctr">
                      <a:solidFill>
                        <a:srgbClr val="0C377B"/>
                      </a:solidFill>
                      <a:prstDash val="solid"/>
                      <a:round/>
                      <a:headEnd type="none" w="med" len="med"/>
                      <a:tailEnd type="none" w="med" len="med"/>
                    </a:lnL>
                    <a:lnR w="12700" cmpd="sng">
                      <a:solidFill>
                        <a:srgbClr val="A26B2D"/>
                      </a:solidFill>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3944200603"/>
                  </a:ext>
                </a:extLst>
              </a:tr>
              <a:tr h="370840">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r>
                        <a:rPr kumimoji="0" lang="en-GB" sz="1800" b="1" kern="1200" dirty="0">
                          <a:solidFill>
                            <a:schemeClr val="dk1"/>
                          </a:solidFill>
                          <a:latin typeface="Arial" panose="020B0604020202020204" pitchFamily="34" charset="0"/>
                          <a:ea typeface="+mn-ea"/>
                          <a:cs typeface="Arial" panose="020B0604020202020204" pitchFamily="34" charset="0"/>
                        </a:rPr>
                        <a:t>long. emit. damping time [h]</a:t>
                      </a:r>
                    </a:p>
                  </a:txBody>
                  <a:tcPr>
                    <a:lnL w="12700" cmpd="sng">
                      <a:solidFill>
                        <a:srgbClr val="A26B2D"/>
                      </a:solidFill>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gridSpan="2">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kumimoji="0" lang="en-US" sz="1800" b="1" kern="1200" dirty="0">
                          <a:solidFill>
                            <a:schemeClr val="tx1"/>
                          </a:solidFill>
                          <a:latin typeface="Arial"/>
                          <a:ea typeface="+mn-ea"/>
                          <a:cs typeface="+mn-cs"/>
                        </a:rPr>
                        <a:t>0.45</a:t>
                      </a:r>
                      <a:endParaRPr kumimoji="0" lang="en-GB" sz="1800" b="1" kern="1200" dirty="0">
                        <a:solidFill>
                          <a:schemeClr val="tx1"/>
                        </a:solidFill>
                        <a:latin typeface="Arial"/>
                        <a:ea typeface="+mn-ea"/>
                        <a:cs typeface="+mn-cs"/>
                      </a:endParaRPr>
                    </a:p>
                  </a:txBody>
                  <a:tcPr>
                    <a:lnL w="12700" cap="flat" cmpd="sng" algn="ctr">
                      <a:solidFill>
                        <a:srgbClr val="0C377B"/>
                      </a:solidFill>
                      <a:prstDash val="solid"/>
                      <a:round/>
                      <a:headEnd type="none" w="med" len="med"/>
                      <a:tailEnd type="none" w="med" len="med"/>
                    </a:lnL>
                    <a:lnR w="12700" cmpd="sng">
                      <a:solidFill>
                        <a:prstClr val="black"/>
                      </a:solidFill>
                      <a:prstDash val="soli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hMerge="1">
                  <a:txBody>
                    <a:bodyPr/>
                    <a:lstStyle/>
                    <a:p>
                      <a:endParaRPr lang="en-GB"/>
                    </a:p>
                  </a:txBody>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kumimoji="0" lang="en-US" sz="1800" b="1" kern="1200" baseline="0" dirty="0">
                          <a:solidFill>
                            <a:schemeClr val="tx1"/>
                          </a:solidFill>
                          <a:latin typeface="Arial"/>
                          <a:ea typeface="+mn-ea"/>
                          <a:cs typeface="+mn-cs"/>
                        </a:rPr>
                        <a:t> 12.9</a:t>
                      </a:r>
                      <a:endParaRPr kumimoji="0" lang="en-GB" sz="1800" b="1" kern="1200" dirty="0">
                        <a:solidFill>
                          <a:schemeClr val="tx1"/>
                        </a:solidFill>
                        <a:latin typeface="Arial"/>
                        <a:ea typeface="+mn-ea"/>
                        <a:cs typeface="+mn-cs"/>
                      </a:endParaRPr>
                    </a:p>
                  </a:txBody>
                  <a:tcPr>
                    <a:lnL w="12700" cap="flat" cmpd="sng" algn="ctr">
                      <a:solidFill>
                        <a:prstClr val="black"/>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kumimoji="0" lang="en-US" sz="1800" b="1" kern="1200" dirty="0">
                          <a:solidFill>
                            <a:schemeClr val="tx1"/>
                          </a:solidFill>
                          <a:latin typeface="Arial"/>
                          <a:ea typeface="+mn-ea"/>
                          <a:cs typeface="+mn-cs"/>
                        </a:rPr>
                        <a:t>12.9</a:t>
                      </a:r>
                      <a:endParaRPr kumimoji="0" lang="en-GB" sz="1800" b="1" kern="1200" dirty="0">
                        <a:solidFill>
                          <a:schemeClr val="tx1"/>
                        </a:solidFill>
                        <a:latin typeface="Arial"/>
                        <a:ea typeface="+mn-ea"/>
                        <a:cs typeface="+mn-cs"/>
                      </a:endParaRPr>
                    </a:p>
                  </a:txBody>
                  <a:tcPr>
                    <a:lnL w="12700" cap="flat" cmpd="sng" algn="ctr">
                      <a:solidFill>
                        <a:srgbClr val="0C377B"/>
                      </a:solidFill>
                      <a:prstDash val="solid"/>
                      <a:round/>
                      <a:headEnd type="none" w="med" len="med"/>
                      <a:tailEnd type="none" w="med" len="med"/>
                    </a:lnL>
                    <a:lnR w="12700" cmpd="sng">
                      <a:solidFill>
                        <a:srgbClr val="A26B2D"/>
                      </a:solidFill>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3113994486"/>
                  </a:ext>
                </a:extLst>
              </a:tr>
              <a:tr h="370840">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de-AT" sz="1800" b="1" kern="1200" dirty="0">
                          <a:solidFill>
                            <a:schemeClr val="dk1"/>
                          </a:solidFill>
                          <a:latin typeface="Arial"/>
                          <a:ea typeface="+mn-ea"/>
                          <a:cs typeface="+mn-cs"/>
                        </a:rPr>
                        <a:t>beta*</a:t>
                      </a:r>
                      <a:r>
                        <a:rPr kumimoji="0" lang="de-AT" sz="1800" b="1" kern="1200" baseline="0" dirty="0">
                          <a:solidFill>
                            <a:schemeClr val="dk1"/>
                          </a:solidFill>
                          <a:latin typeface="Arial"/>
                          <a:ea typeface="+mn-ea"/>
                          <a:cs typeface="+mn-cs"/>
                        </a:rPr>
                        <a:t> </a:t>
                      </a:r>
                      <a:r>
                        <a:rPr kumimoji="0" lang="en-GB" sz="1800" b="1" kern="1200" dirty="0">
                          <a:solidFill>
                            <a:schemeClr val="dk1"/>
                          </a:solidFill>
                          <a:latin typeface="+mn-lt"/>
                          <a:ea typeface="+mn-ea"/>
                          <a:cs typeface="+mn-cs"/>
                        </a:rPr>
                        <a:t>[m]</a:t>
                      </a:r>
                      <a:endParaRPr kumimoji="0" lang="en-GB" sz="1800" b="1" kern="1200" dirty="0">
                        <a:solidFill>
                          <a:schemeClr val="dk1"/>
                        </a:solidFill>
                        <a:latin typeface="Arial"/>
                        <a:ea typeface="+mn-ea"/>
                        <a:cs typeface="+mn-cs"/>
                      </a:endParaRPr>
                    </a:p>
                  </a:txBody>
                  <a:tcPr>
                    <a:lnL w="12700" cmpd="sng">
                      <a:solidFill>
                        <a:srgbClr val="A26B2D"/>
                      </a:solidFill>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kumimoji="0" lang="de-AT" sz="1800" b="1" kern="1200" dirty="0">
                          <a:solidFill>
                            <a:schemeClr val="tx1"/>
                          </a:solidFill>
                          <a:latin typeface="Arial"/>
                          <a:ea typeface="+mn-ea"/>
                          <a:cs typeface="+mn-cs"/>
                        </a:rPr>
                        <a:t>1.1</a:t>
                      </a:r>
                      <a:endParaRPr kumimoji="0" lang="en-GB" sz="1800" b="1" kern="1200" dirty="0">
                        <a:solidFill>
                          <a:schemeClr val="tx1"/>
                        </a:solidFill>
                        <a:latin typeface="Arial"/>
                        <a:ea typeface="+mn-ea"/>
                        <a:cs typeface="+mn-cs"/>
                      </a:endParaRPr>
                    </a:p>
                  </a:txBody>
                  <a:tcPr>
                    <a:lnL w="12700" cap="flat" cmpd="sng" algn="ctr">
                      <a:solidFill>
                        <a:srgbClr val="0C377B"/>
                      </a:solidFill>
                      <a:prstDash val="solid"/>
                      <a:round/>
                      <a:headEnd type="none" w="med" len="med"/>
                      <a:tailEnd type="none" w="med" len="med"/>
                    </a:lnL>
                    <a:lnR w="12700" cmpd="sng">
                      <a:solidFill>
                        <a:prstClr val="black"/>
                      </a:solidFill>
                      <a:prstDash val="soli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en-US" sz="1800" b="1" kern="1200" dirty="0">
                          <a:solidFill>
                            <a:schemeClr val="tx1"/>
                          </a:solidFill>
                          <a:latin typeface="Arial"/>
                          <a:ea typeface="+mn-ea"/>
                          <a:cs typeface="+mn-cs"/>
                        </a:rPr>
                        <a:t>0.3</a:t>
                      </a:r>
                      <a:endParaRPr kumimoji="0" lang="en-GB" sz="1800" b="1" kern="1200" dirty="0">
                        <a:solidFill>
                          <a:schemeClr val="tx1"/>
                        </a:solidFill>
                        <a:latin typeface="Arial"/>
                        <a:ea typeface="+mn-ea"/>
                        <a:cs typeface="+mn-cs"/>
                      </a:endParaRPr>
                    </a:p>
                  </a:txBody>
                  <a:tcPr>
                    <a:lnL w="12700" cap="flat" cmpd="sng" algn="ctr">
                      <a:solidFill>
                        <a:prstClr val="black"/>
                      </a:solidFill>
                      <a:prstDash val="solid"/>
                      <a:round/>
                      <a:headEnd type="none" w="med" len="med"/>
                      <a:tailEnd type="none" w="med" len="med"/>
                    </a:lnL>
                    <a:lnR w="12700" cmpd="sng">
                      <a:solidFill>
                        <a:prstClr val="black"/>
                      </a:solidFill>
                      <a:prstDash val="soli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de-AT" sz="1800" b="1" kern="1200" dirty="0">
                          <a:solidFill>
                            <a:schemeClr val="tx1"/>
                          </a:solidFill>
                          <a:latin typeface="Arial"/>
                          <a:ea typeface="+mn-ea"/>
                          <a:cs typeface="+mn-cs"/>
                        </a:rPr>
                        <a:t>0.15</a:t>
                      </a:r>
                      <a:r>
                        <a:rPr kumimoji="0" lang="de-AT" sz="1800" b="1" kern="1200" baseline="0" dirty="0">
                          <a:solidFill>
                            <a:schemeClr val="tx1"/>
                          </a:solidFill>
                          <a:latin typeface="Arial"/>
                          <a:ea typeface="+mn-ea"/>
                          <a:cs typeface="+mn-cs"/>
                        </a:rPr>
                        <a:t> (min.)</a:t>
                      </a:r>
                      <a:endParaRPr kumimoji="0" lang="en-GB" sz="1800" b="1" kern="1200" dirty="0">
                        <a:solidFill>
                          <a:schemeClr val="tx1"/>
                        </a:solidFill>
                        <a:latin typeface="Arial"/>
                        <a:ea typeface="+mn-ea"/>
                        <a:cs typeface="+mn-cs"/>
                      </a:endParaRPr>
                    </a:p>
                  </a:txBody>
                  <a:tcPr>
                    <a:lnL w="12700" cap="flat" cmpd="sng" algn="ctr">
                      <a:solidFill>
                        <a:prstClr val="black"/>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kumimoji="0" lang="en-US" sz="1800" b="1" kern="1200" dirty="0">
                          <a:solidFill>
                            <a:schemeClr val="tx1"/>
                          </a:solidFill>
                          <a:latin typeface="Arial"/>
                          <a:ea typeface="+mn-ea"/>
                          <a:cs typeface="+mn-cs"/>
                        </a:rPr>
                        <a:t>0.55</a:t>
                      </a:r>
                      <a:endParaRPr kumimoji="0" lang="en-GB" sz="1800" b="1" kern="1200" dirty="0">
                        <a:solidFill>
                          <a:schemeClr val="tx1"/>
                        </a:solidFill>
                        <a:latin typeface="Arial"/>
                        <a:ea typeface="+mn-ea"/>
                        <a:cs typeface="+mn-cs"/>
                      </a:endParaRPr>
                    </a:p>
                  </a:txBody>
                  <a:tcPr>
                    <a:lnL w="12700" cap="flat" cmpd="sng" algn="ctr">
                      <a:solidFill>
                        <a:srgbClr val="0C377B"/>
                      </a:solidFill>
                      <a:prstDash val="solid"/>
                      <a:round/>
                      <a:headEnd type="none" w="med" len="med"/>
                      <a:tailEnd type="none" w="med" len="med"/>
                    </a:lnL>
                    <a:lnR w="12700" cmpd="sng">
                      <a:solidFill>
                        <a:srgbClr val="A26B2D"/>
                      </a:solidFill>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2839530520"/>
                  </a:ext>
                </a:extLst>
              </a:tr>
              <a:tr h="370840">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1800" b="1" kern="1200" dirty="0">
                          <a:solidFill>
                            <a:schemeClr val="dk1"/>
                          </a:solidFill>
                          <a:latin typeface="Arial"/>
                          <a:ea typeface="+mn-ea"/>
                          <a:cs typeface="+mn-cs"/>
                        </a:rPr>
                        <a:t>normalized emittance</a:t>
                      </a:r>
                      <a:r>
                        <a:rPr kumimoji="0" lang="en-US" sz="1800" b="1" kern="1200" baseline="0" dirty="0">
                          <a:solidFill>
                            <a:schemeClr val="dk1"/>
                          </a:solidFill>
                          <a:latin typeface="Arial"/>
                          <a:ea typeface="+mn-ea"/>
                          <a:cs typeface="+mn-cs"/>
                        </a:rPr>
                        <a:t> [</a:t>
                      </a:r>
                      <a:r>
                        <a:rPr kumimoji="0" lang="en-US" sz="1800" b="1" kern="1200" baseline="0" dirty="0">
                          <a:solidFill>
                            <a:schemeClr val="dk1"/>
                          </a:solidFill>
                          <a:latin typeface="Symbol" panose="05050102010706020507" pitchFamily="18" charset="2"/>
                          <a:ea typeface="+mn-ea"/>
                          <a:cs typeface="+mn-cs"/>
                        </a:rPr>
                        <a:t>m</a:t>
                      </a:r>
                      <a:r>
                        <a:rPr kumimoji="0" lang="en-US" sz="1800" b="1" kern="1200" baseline="0" dirty="0">
                          <a:solidFill>
                            <a:schemeClr val="dk1"/>
                          </a:solidFill>
                          <a:latin typeface="Arial"/>
                          <a:ea typeface="+mn-ea"/>
                          <a:cs typeface="+mn-cs"/>
                        </a:rPr>
                        <a:t>m]</a:t>
                      </a:r>
                      <a:endParaRPr kumimoji="0" lang="en-GB" sz="1800" b="1" kern="1200" dirty="0">
                        <a:solidFill>
                          <a:schemeClr val="dk1"/>
                        </a:solidFill>
                        <a:latin typeface="Arial"/>
                        <a:ea typeface="+mn-ea"/>
                        <a:cs typeface="+mn-cs"/>
                      </a:endParaRPr>
                    </a:p>
                  </a:txBody>
                  <a:tcPr>
                    <a:lnL w="12700" cmpd="sng">
                      <a:solidFill>
                        <a:srgbClr val="A26B2D"/>
                      </a:solidFill>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gridSpan="2">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kumimoji="0" lang="en-US" sz="1800" b="1" kern="1200" dirty="0">
                          <a:solidFill>
                            <a:schemeClr val="tx1"/>
                          </a:solidFill>
                          <a:latin typeface="Arial"/>
                          <a:ea typeface="+mn-ea"/>
                          <a:cs typeface="+mn-cs"/>
                        </a:rPr>
                        <a:t>2.2 </a:t>
                      </a:r>
                      <a:endParaRPr kumimoji="0" lang="en-GB" sz="1800" b="1" kern="1200" dirty="0">
                        <a:solidFill>
                          <a:schemeClr val="tx1"/>
                        </a:solidFill>
                        <a:latin typeface="Arial"/>
                        <a:ea typeface="+mn-ea"/>
                        <a:cs typeface="+mn-cs"/>
                      </a:endParaRPr>
                    </a:p>
                  </a:txBody>
                  <a:tcPr>
                    <a:lnL w="12700" cap="flat" cmpd="sng" algn="ctr">
                      <a:solidFill>
                        <a:srgbClr val="0C377B"/>
                      </a:solidFill>
                      <a:prstDash val="solid"/>
                      <a:round/>
                      <a:headEnd type="none" w="med" len="med"/>
                      <a:tailEnd type="none" w="med" len="med"/>
                    </a:lnL>
                    <a:lnR w="12700" cmpd="sng">
                      <a:solidFill>
                        <a:prstClr val="black"/>
                      </a:solidFill>
                      <a:prstDash val="soli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hMerge="1">
                  <a:txBody>
                    <a:bodyPr/>
                    <a:lstStyle/>
                    <a:p>
                      <a:endParaRPr lang="en-GB"/>
                    </a:p>
                  </a:txBody>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n-US" sz="1800" b="1" kern="1200" dirty="0">
                          <a:solidFill>
                            <a:schemeClr val="tx1"/>
                          </a:solidFill>
                          <a:latin typeface="Arial"/>
                          <a:ea typeface="+mn-ea"/>
                          <a:cs typeface="+mn-cs"/>
                        </a:rPr>
                        <a:t>2.5</a:t>
                      </a:r>
                      <a:endParaRPr kumimoji="0" lang="en-GB" sz="1800" b="1" kern="1200" dirty="0">
                        <a:solidFill>
                          <a:schemeClr val="tx1"/>
                        </a:solidFill>
                        <a:latin typeface="Arial"/>
                        <a:ea typeface="+mn-ea"/>
                        <a:cs typeface="+mn-cs"/>
                      </a:endParaRPr>
                    </a:p>
                  </a:txBody>
                  <a:tcPr>
                    <a:lnL w="12700" cap="flat" cmpd="sng" algn="ctr">
                      <a:solidFill>
                        <a:prstClr val="black"/>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kumimoji="0" lang="en-US" sz="1800" b="1" kern="1200" dirty="0">
                          <a:solidFill>
                            <a:schemeClr val="tx1"/>
                          </a:solidFill>
                          <a:latin typeface="Arial"/>
                          <a:ea typeface="+mn-ea"/>
                          <a:cs typeface="+mn-cs"/>
                        </a:rPr>
                        <a:t>3.75</a:t>
                      </a:r>
                      <a:endParaRPr kumimoji="0" lang="en-GB" sz="1800" b="1" kern="1200" dirty="0">
                        <a:solidFill>
                          <a:schemeClr val="tx1"/>
                        </a:solidFill>
                        <a:latin typeface="Arial"/>
                        <a:ea typeface="+mn-ea"/>
                        <a:cs typeface="+mn-cs"/>
                      </a:endParaRPr>
                    </a:p>
                  </a:txBody>
                  <a:tcPr>
                    <a:lnL w="12700" cap="flat" cmpd="sng" algn="ctr">
                      <a:solidFill>
                        <a:srgbClr val="0C377B"/>
                      </a:solidFill>
                      <a:prstDash val="solid"/>
                      <a:round/>
                      <a:headEnd type="none" w="med" len="med"/>
                      <a:tailEnd type="none" w="med" len="med"/>
                    </a:lnL>
                    <a:lnR w="12700" cmpd="sng">
                      <a:solidFill>
                        <a:srgbClr val="A26B2D"/>
                      </a:solidFill>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2574920261"/>
                  </a:ext>
                </a:extLst>
              </a:tr>
              <a:tr h="370840">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r>
                        <a:rPr kumimoji="0" lang="en-US" sz="1800" b="1" kern="1200" dirty="0">
                          <a:solidFill>
                            <a:schemeClr val="dk1"/>
                          </a:solidFill>
                          <a:latin typeface="Arial"/>
                          <a:ea typeface="+mn-ea"/>
                          <a:cs typeface="+mn-cs"/>
                        </a:rPr>
                        <a:t>peak luminosity [10</a:t>
                      </a:r>
                      <a:r>
                        <a:rPr kumimoji="0" lang="en-US" sz="1800" b="1" kern="1200" baseline="30000" dirty="0">
                          <a:solidFill>
                            <a:schemeClr val="dk1"/>
                          </a:solidFill>
                          <a:latin typeface="Arial"/>
                          <a:ea typeface="+mn-ea"/>
                          <a:cs typeface="+mn-cs"/>
                        </a:rPr>
                        <a:t>34</a:t>
                      </a:r>
                      <a:r>
                        <a:rPr kumimoji="0" lang="en-US" sz="1800" b="1" kern="1200" dirty="0">
                          <a:solidFill>
                            <a:schemeClr val="dk1"/>
                          </a:solidFill>
                          <a:latin typeface="Arial"/>
                          <a:ea typeface="+mn-ea"/>
                          <a:cs typeface="+mn-cs"/>
                        </a:rPr>
                        <a:t> cm</a:t>
                      </a:r>
                      <a:r>
                        <a:rPr kumimoji="0" lang="en-US" sz="1800" b="1" kern="1200" baseline="30000" dirty="0">
                          <a:solidFill>
                            <a:schemeClr val="dk1"/>
                          </a:solidFill>
                          <a:latin typeface="Arial"/>
                          <a:ea typeface="+mn-ea"/>
                          <a:cs typeface="+mn-cs"/>
                        </a:rPr>
                        <a:t>-2</a:t>
                      </a:r>
                      <a:r>
                        <a:rPr kumimoji="0" lang="en-US" sz="1800" b="1" kern="1200" dirty="0">
                          <a:solidFill>
                            <a:schemeClr val="dk1"/>
                          </a:solidFill>
                          <a:latin typeface="Arial"/>
                          <a:ea typeface="+mn-ea"/>
                          <a:cs typeface="+mn-cs"/>
                        </a:rPr>
                        <a:t>s</a:t>
                      </a:r>
                      <a:r>
                        <a:rPr kumimoji="0" lang="en-US" sz="1800" b="1" kern="1200" baseline="30000" dirty="0">
                          <a:solidFill>
                            <a:schemeClr val="dk1"/>
                          </a:solidFill>
                          <a:latin typeface="Arial"/>
                          <a:ea typeface="+mn-ea"/>
                          <a:cs typeface="+mn-cs"/>
                        </a:rPr>
                        <a:t>-1</a:t>
                      </a:r>
                      <a:r>
                        <a:rPr kumimoji="0" lang="en-US" sz="1800" b="1" kern="1200" dirty="0">
                          <a:solidFill>
                            <a:schemeClr val="dk1"/>
                          </a:solidFill>
                          <a:latin typeface="Arial"/>
                          <a:ea typeface="+mn-ea"/>
                          <a:cs typeface="+mn-cs"/>
                        </a:rPr>
                        <a:t>]</a:t>
                      </a:r>
                      <a:endParaRPr kumimoji="0" lang="en-GB" sz="1800" b="1" kern="1200" dirty="0">
                        <a:solidFill>
                          <a:schemeClr val="dk1"/>
                        </a:solidFill>
                        <a:latin typeface="Arial"/>
                        <a:ea typeface="+mn-ea"/>
                        <a:cs typeface="+mn-cs"/>
                      </a:endParaRPr>
                    </a:p>
                  </a:txBody>
                  <a:tcPr>
                    <a:lnL w="12700" cmpd="sng">
                      <a:solidFill>
                        <a:srgbClr val="A26B2D"/>
                      </a:solidFill>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kumimoji="0" lang="en-US" sz="1800" b="1" kern="1200" dirty="0">
                          <a:solidFill>
                            <a:srgbClr val="FF0000"/>
                          </a:solidFill>
                          <a:latin typeface="Arial"/>
                          <a:ea typeface="+mn-ea"/>
                          <a:cs typeface="+mn-cs"/>
                        </a:rPr>
                        <a:t>5</a:t>
                      </a:r>
                      <a:endParaRPr kumimoji="0" lang="en-GB" sz="1800" b="1" kern="1200" dirty="0">
                        <a:solidFill>
                          <a:srgbClr val="FF0000"/>
                        </a:solidFill>
                        <a:latin typeface="Arial"/>
                        <a:ea typeface="+mn-ea"/>
                        <a:cs typeface="+mn-cs"/>
                      </a:endParaRP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lang="en-US" b="1">
                          <a:solidFill>
                            <a:srgbClr val="FF0000"/>
                          </a:solidFill>
                        </a:rPr>
                        <a:t>30</a:t>
                      </a:r>
                      <a:endParaRPr kumimoji="0" lang="en-GB" sz="1800" b="1" kern="1200" dirty="0">
                        <a:solidFill>
                          <a:srgbClr val="FF0000"/>
                        </a:solidFill>
                        <a:latin typeface="Arial"/>
                        <a:ea typeface="+mn-ea"/>
                        <a:cs typeface="+mn-cs"/>
                      </a:endParaRP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prstClr val="black"/>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kumimoji="0" lang="en-US" sz="1800" b="1" kern="1200">
                          <a:solidFill>
                            <a:schemeClr val="tx1"/>
                          </a:solidFill>
                          <a:latin typeface="Arial"/>
                          <a:ea typeface="+mn-ea"/>
                          <a:cs typeface="+mn-cs"/>
                        </a:rPr>
                        <a:t>5 (lev.)</a:t>
                      </a:r>
                      <a:endParaRPr kumimoji="0" lang="en-GB" sz="1800" b="1" kern="1200" dirty="0">
                        <a:solidFill>
                          <a:schemeClr val="tx1"/>
                        </a:solidFill>
                        <a:latin typeface="Arial"/>
                        <a:ea typeface="+mn-ea"/>
                        <a:cs typeface="+mn-cs"/>
                      </a:endParaRP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kumimoji="0" lang="en-US" sz="1800" b="1" kern="1200" dirty="0">
                          <a:solidFill>
                            <a:schemeClr val="tx1"/>
                          </a:solidFill>
                          <a:latin typeface="Arial"/>
                          <a:ea typeface="+mn-ea"/>
                          <a:cs typeface="+mn-cs"/>
                        </a:rPr>
                        <a:t>1</a:t>
                      </a:r>
                      <a:endParaRPr kumimoji="0" lang="en-GB" sz="1800" b="1" kern="1200" dirty="0">
                        <a:solidFill>
                          <a:schemeClr val="tx1"/>
                        </a:solidFill>
                        <a:latin typeface="Arial"/>
                        <a:ea typeface="+mn-ea"/>
                        <a:cs typeface="+mn-cs"/>
                      </a:endParaRPr>
                    </a:p>
                  </a:txBody>
                  <a:tcPr>
                    <a:lnL w="12700" cap="flat" cmpd="sng" algn="ctr">
                      <a:solidFill>
                        <a:srgbClr val="0C377B"/>
                      </a:solidFill>
                      <a:prstDash val="solid"/>
                      <a:round/>
                      <a:headEnd type="none" w="med" len="med"/>
                      <a:tailEnd type="none" w="med" len="med"/>
                    </a:lnL>
                    <a:lnR w="12700" cmpd="sng">
                      <a:solidFill>
                        <a:srgbClr val="A26B2D"/>
                      </a:solidFill>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1959560122"/>
                  </a:ext>
                </a:extLst>
              </a:tr>
              <a:tr h="370840">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r>
                        <a:rPr kumimoji="0" lang="en-GB" sz="1800" b="1" kern="1200" dirty="0">
                          <a:solidFill>
                            <a:schemeClr val="dk1"/>
                          </a:solidFill>
                          <a:latin typeface="Arial"/>
                          <a:ea typeface="+mn-ea"/>
                          <a:cs typeface="+mn-cs"/>
                        </a:rPr>
                        <a:t>events/bunch crossing</a:t>
                      </a:r>
                    </a:p>
                  </a:txBody>
                  <a:tcPr>
                    <a:lnL w="12700" cmpd="sng">
                      <a:solidFill>
                        <a:srgbClr val="A26B2D"/>
                      </a:solidFill>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n-GB" sz="1800" b="1" kern="1200" dirty="0">
                          <a:solidFill>
                            <a:srgbClr val="FF0000"/>
                          </a:solidFill>
                          <a:latin typeface="Arial"/>
                          <a:ea typeface="+mn-ea"/>
                          <a:cs typeface="+mn-cs"/>
                        </a:rPr>
                        <a:t>170</a:t>
                      </a: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n-GB" sz="1800" b="1" kern="1200" dirty="0">
                          <a:solidFill>
                            <a:srgbClr val="FF0000"/>
                          </a:solidFill>
                          <a:latin typeface="Arial"/>
                          <a:ea typeface="+mn-ea"/>
                          <a:cs typeface="+mn-cs"/>
                        </a:rPr>
                        <a:t>1000</a:t>
                      </a: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kumimoji="0" lang="en-GB" sz="1800" b="1" kern="1200" dirty="0">
                          <a:solidFill>
                            <a:schemeClr val="tx1"/>
                          </a:solidFill>
                          <a:latin typeface="Arial"/>
                          <a:ea typeface="+mn-ea"/>
                          <a:cs typeface="+mn-cs"/>
                        </a:rPr>
                        <a:t>132 </a:t>
                      </a: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kumimoji="0" lang="en-US" sz="1800" b="1" kern="1200" dirty="0">
                          <a:solidFill>
                            <a:schemeClr val="tx1"/>
                          </a:solidFill>
                          <a:latin typeface="Arial"/>
                          <a:ea typeface="+mn-ea"/>
                          <a:cs typeface="+mn-cs"/>
                        </a:rPr>
                        <a:t>27</a:t>
                      </a:r>
                      <a:endParaRPr kumimoji="0" lang="en-GB" sz="1800" b="1" kern="1200" dirty="0">
                        <a:solidFill>
                          <a:schemeClr val="tx1"/>
                        </a:solidFill>
                        <a:latin typeface="Arial"/>
                        <a:ea typeface="+mn-ea"/>
                        <a:cs typeface="+mn-cs"/>
                      </a:endParaRPr>
                    </a:p>
                  </a:txBody>
                  <a:tcPr>
                    <a:lnL w="12700" cap="flat" cmpd="sng" algn="ctr">
                      <a:solidFill>
                        <a:srgbClr val="0C377B"/>
                      </a:solidFill>
                      <a:prstDash val="solid"/>
                      <a:round/>
                      <a:headEnd type="none" w="med" len="med"/>
                      <a:tailEnd type="none" w="med" len="med"/>
                    </a:lnL>
                    <a:lnR w="12700" cmpd="sng">
                      <a:solidFill>
                        <a:srgbClr val="A26B2D"/>
                      </a:solidFill>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10009"/>
                  </a:ext>
                </a:extLst>
              </a:tr>
              <a:tr h="370840">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r>
                        <a:rPr kumimoji="0" lang="en-GB" sz="1800" b="1" kern="1200" dirty="0">
                          <a:solidFill>
                            <a:schemeClr val="dk1"/>
                          </a:solidFill>
                          <a:latin typeface="Arial"/>
                          <a:ea typeface="+mn-ea"/>
                          <a:cs typeface="+mn-cs"/>
                        </a:rPr>
                        <a:t>stored energy/beam [GJ]</a:t>
                      </a:r>
                    </a:p>
                  </a:txBody>
                  <a:tcPr>
                    <a:lnL w="12700" cmpd="sng">
                      <a:solidFill>
                        <a:srgbClr val="A26B2D"/>
                      </a:solidFill>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gridSpan="2">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n-US" sz="1800" b="1" kern="1200" dirty="0">
                          <a:solidFill>
                            <a:srgbClr val="FF0000"/>
                          </a:solidFill>
                          <a:latin typeface="Arial"/>
                          <a:ea typeface="+mn-ea"/>
                          <a:cs typeface="+mn-cs"/>
                        </a:rPr>
                        <a:t>7</a:t>
                      </a:r>
                      <a:r>
                        <a:rPr kumimoji="0" lang="en-GB" sz="1800" b="1" kern="1200" dirty="0">
                          <a:solidFill>
                            <a:srgbClr val="FF0000"/>
                          </a:solidFill>
                          <a:latin typeface="Arial"/>
                          <a:ea typeface="+mn-ea"/>
                          <a:cs typeface="+mn-cs"/>
                        </a:rPr>
                        <a:t>.8</a:t>
                      </a: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hMerge="1">
                  <a:txBody>
                    <a:bodyPr/>
                    <a:lstStyle/>
                    <a:p>
                      <a:endParaRPr lang="en-GB"/>
                    </a:p>
                  </a:txBody>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kumimoji="0" lang="de-AT" sz="1800" b="1" kern="1200" dirty="0">
                          <a:solidFill>
                            <a:schemeClr val="tx1"/>
                          </a:solidFill>
                          <a:latin typeface="Arial"/>
                          <a:ea typeface="+mn-ea"/>
                          <a:cs typeface="+mn-cs"/>
                        </a:rPr>
                        <a:t>0.7</a:t>
                      </a:r>
                      <a:endParaRPr kumimoji="0" lang="en-GB" sz="1800" b="1" kern="1200" dirty="0">
                        <a:solidFill>
                          <a:schemeClr val="tx1"/>
                        </a:solidFill>
                        <a:latin typeface="Arial"/>
                        <a:ea typeface="+mn-ea"/>
                        <a:cs typeface="+mn-cs"/>
                      </a:endParaRP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kumimoji="0" lang="en-US" sz="1800" b="1" kern="1200" dirty="0">
                          <a:solidFill>
                            <a:schemeClr val="tx1"/>
                          </a:solidFill>
                          <a:latin typeface="Arial"/>
                          <a:ea typeface="+mn-ea"/>
                          <a:cs typeface="+mn-cs"/>
                        </a:rPr>
                        <a:t>0.36</a:t>
                      </a:r>
                      <a:endParaRPr kumimoji="0" lang="en-GB" sz="1800" b="1" kern="1200" dirty="0">
                        <a:solidFill>
                          <a:schemeClr val="tx1"/>
                        </a:solidFill>
                        <a:latin typeface="Arial"/>
                        <a:ea typeface="+mn-ea"/>
                        <a:cs typeface="+mn-cs"/>
                      </a:endParaRPr>
                    </a:p>
                  </a:txBody>
                  <a:tcPr>
                    <a:lnL w="12700" cap="flat" cmpd="sng" algn="ctr">
                      <a:solidFill>
                        <a:srgbClr val="0C377B"/>
                      </a:solidFill>
                      <a:prstDash val="solid"/>
                      <a:round/>
                      <a:headEnd type="none" w="med" len="med"/>
                      <a:tailEnd type="none" w="med" len="med"/>
                    </a:lnL>
                    <a:lnR w="12700" cmpd="sng">
                      <a:solidFill>
                        <a:srgbClr val="A26B2D"/>
                      </a:solidFill>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10010"/>
                  </a:ext>
                </a:extLst>
              </a:tr>
            </a:tbl>
          </a:graphicData>
        </a:graphic>
      </p:graphicFrame>
      <p:sp>
        <p:nvSpPr>
          <p:cNvPr id="5" name="Title 1"/>
          <p:cNvSpPr txBox="1">
            <a:spLocks/>
          </p:cNvSpPr>
          <p:nvPr/>
        </p:nvSpPr>
        <p:spPr>
          <a:xfrm>
            <a:off x="0" y="-49765"/>
            <a:ext cx="12192000" cy="792407"/>
          </a:xfrm>
          <a:prstGeom prst="rect">
            <a:avLst/>
          </a:prstGeom>
          <a:solidFill>
            <a:srgbClr val="0C377B"/>
          </a:solidFill>
        </p:spPr>
        <p:txBody>
          <a:bodyPr tIns="0" bIns="0" anchor="ctr" anchorCtr="0">
            <a:noAutofit/>
          </a:bodyPr>
          <a:lstStyle>
            <a:defPPr>
              <a:defRPr lang="en-US"/>
            </a:defPPr>
            <a:lvl1pPr marR="0" lvl="0" indent="0" algn="ctr" fontAlgn="auto">
              <a:lnSpc>
                <a:spcPct val="100000"/>
              </a:lnSpc>
              <a:spcBef>
                <a:spcPct val="0"/>
              </a:spcBef>
              <a:spcAft>
                <a:spcPts val="0"/>
              </a:spcAft>
              <a:buClrTx/>
              <a:buSzTx/>
              <a:buFontTx/>
              <a:buNone/>
              <a:tabLst/>
              <a:defRPr kumimoji="0" sz="3200" b="0" i="0" u="none" strike="noStrike" kern="0" cap="none" spc="0" normalizeH="0" baseline="0">
                <a:ln>
                  <a:noFill/>
                </a:ln>
                <a:solidFill>
                  <a:srgbClr val="FFFF00"/>
                </a:solidFill>
                <a:effectLst/>
                <a:uLnTx/>
                <a:uFillTx/>
                <a:latin typeface="Arial"/>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3200" b="0" i="0" u="none" strike="noStrike" kern="0" cap="none" spc="0" normalizeH="0" baseline="0" noProof="0" dirty="0">
                <a:ln>
                  <a:noFill/>
                </a:ln>
                <a:solidFill>
                  <a:srgbClr val="FFFF00"/>
                </a:solidFill>
                <a:effectLst/>
                <a:uLnTx/>
                <a:uFillTx/>
                <a:latin typeface="Arial"/>
                <a:ea typeface="+mj-ea"/>
                <a:cs typeface="+mj-cs"/>
              </a:rPr>
              <a:t>          </a:t>
            </a:r>
            <a:r>
              <a:rPr kumimoji="0" lang="en-US" sz="3200" b="1" i="0" u="none" strike="noStrike" kern="0" cap="none" spc="0" normalizeH="0" baseline="0" noProof="0" dirty="0">
                <a:ln>
                  <a:noFill/>
                </a:ln>
                <a:solidFill>
                  <a:srgbClr val="FFFF00"/>
                </a:solidFill>
                <a:effectLst/>
                <a:uLnTx/>
                <a:uFillTx/>
                <a:latin typeface="Arial"/>
                <a:ea typeface="+mj-ea"/>
                <a:cs typeface="+mj-cs"/>
              </a:rPr>
              <a:t>Stage 2:</a:t>
            </a:r>
            <a:r>
              <a:rPr kumimoji="0" lang="en-US" sz="3200" b="0" i="0" u="none" strike="noStrike" kern="0" cap="none" spc="0" normalizeH="0" baseline="0" noProof="0" dirty="0">
                <a:ln>
                  <a:noFill/>
                </a:ln>
                <a:solidFill>
                  <a:srgbClr val="FFFF00"/>
                </a:solidFill>
                <a:effectLst/>
                <a:uLnTx/>
                <a:uFillTx/>
                <a:latin typeface="Arial"/>
                <a:ea typeface="+mj-ea"/>
                <a:cs typeface="+mj-cs"/>
              </a:rPr>
              <a:t> </a:t>
            </a:r>
            <a:r>
              <a:rPr kumimoji="0" lang="en-US" sz="3200" b="1" i="0" u="none" strike="noStrike" kern="0" cap="none" spc="0" normalizeH="0" baseline="0" noProof="0" dirty="0">
                <a:ln>
                  <a:noFill/>
                </a:ln>
                <a:solidFill>
                  <a:srgbClr val="FFFF00"/>
                </a:solidFill>
                <a:effectLst/>
                <a:uLnTx/>
                <a:uFillTx/>
                <a:latin typeface="Arial"/>
                <a:ea typeface="+mj-ea"/>
                <a:cs typeface="+mj-cs"/>
              </a:rPr>
              <a:t>FCC-</a:t>
            </a:r>
            <a:r>
              <a:rPr kumimoji="0" lang="en-US" sz="3200" b="1" i="0" u="none" strike="noStrike" kern="0" cap="none" spc="0" normalizeH="0" baseline="0" noProof="0" dirty="0" err="1">
                <a:ln>
                  <a:noFill/>
                </a:ln>
                <a:solidFill>
                  <a:srgbClr val="FFFF00"/>
                </a:solidFill>
                <a:effectLst/>
                <a:uLnTx/>
                <a:uFillTx/>
                <a:latin typeface="Arial"/>
                <a:ea typeface="+mj-ea"/>
                <a:cs typeface="+mj-cs"/>
              </a:rPr>
              <a:t>hh</a:t>
            </a:r>
            <a:r>
              <a:rPr kumimoji="0" lang="en-US" sz="3200" b="1" i="0" u="none" strike="noStrike" kern="0" cap="none" spc="0" normalizeH="0" baseline="0" noProof="0" dirty="0">
                <a:ln>
                  <a:noFill/>
                </a:ln>
                <a:solidFill>
                  <a:srgbClr val="FFFF00"/>
                </a:solidFill>
                <a:effectLst/>
                <a:uLnTx/>
                <a:uFillTx/>
                <a:latin typeface="Arial"/>
                <a:ea typeface="+mj-ea"/>
                <a:cs typeface="+mj-cs"/>
              </a:rPr>
              <a:t> (pp) collider parameters</a:t>
            </a:r>
          </a:p>
        </p:txBody>
      </p:sp>
      <p:pic>
        <p:nvPicPr>
          <p:cNvPr id="8" name="Picture 7" descr="A picture containing icon&#10;&#10;Description automatically generated">
            <a:extLst>
              <a:ext uri="{FF2B5EF4-FFF2-40B4-BE49-F238E27FC236}">
                <a16:creationId xmlns:a16="http://schemas.microsoft.com/office/drawing/2014/main" id="{DC7AC3DB-046C-4293-8DDF-3EBF3747556F}"/>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69620" y="44624"/>
            <a:ext cx="1935386" cy="654292"/>
          </a:xfrm>
          <a:prstGeom prst="rect">
            <a:avLst/>
          </a:prstGeom>
        </p:spPr>
      </p:pic>
    </p:spTree>
    <p:extLst>
      <p:ext uri="{BB962C8B-B14F-4D97-AF65-F5344CB8AC3E}">
        <p14:creationId xmlns:p14="http://schemas.microsoft.com/office/powerpoint/2010/main" val="326243954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18" descr="Diagram, radar chart&#10;&#10;Description automatically generated">
            <a:extLst>
              <a:ext uri="{FF2B5EF4-FFF2-40B4-BE49-F238E27FC236}">
                <a16:creationId xmlns:a16="http://schemas.microsoft.com/office/drawing/2014/main" id="{D0165216-A624-45DD-8EEC-B188896AFB6B}"/>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437055" y="2777714"/>
            <a:ext cx="3867190" cy="3027550"/>
          </a:xfrm>
          <a:prstGeom prst="rect">
            <a:avLst/>
          </a:prstGeom>
        </p:spPr>
      </p:pic>
      <p:pic>
        <p:nvPicPr>
          <p:cNvPr id="6" name="Picture 5" descr="Diagram&#10;&#10;Description automatically generated">
            <a:extLst>
              <a:ext uri="{FF2B5EF4-FFF2-40B4-BE49-F238E27FC236}">
                <a16:creationId xmlns:a16="http://schemas.microsoft.com/office/drawing/2014/main" id="{DD6D7D01-2D74-4BB7-8843-013BC6A4AFC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44674" y="2704347"/>
            <a:ext cx="2823067" cy="3144813"/>
          </a:xfrm>
          <a:prstGeom prst="rect">
            <a:avLst/>
          </a:prstGeom>
        </p:spPr>
      </p:pic>
      <p:sp>
        <p:nvSpPr>
          <p:cNvPr id="10" name="Content Placeholder 2">
            <a:extLst>
              <a:ext uri="{FF2B5EF4-FFF2-40B4-BE49-F238E27FC236}">
                <a16:creationId xmlns:a16="http://schemas.microsoft.com/office/drawing/2014/main" id="{8EE6EA8D-9A1F-440C-B2B5-2ADA3E1F4F72}"/>
              </a:ext>
            </a:extLst>
          </p:cNvPr>
          <p:cNvSpPr txBox="1">
            <a:spLocks/>
          </p:cNvSpPr>
          <p:nvPr/>
        </p:nvSpPr>
        <p:spPr>
          <a:xfrm>
            <a:off x="5614566" y="3483093"/>
            <a:ext cx="1512168" cy="751571"/>
          </a:xfrm>
          <a:prstGeom prst="rect">
            <a:avLst/>
          </a:prstGeom>
        </p:spPr>
        <p:txBody>
          <a:bodyPr>
            <a:noAutofit/>
          </a:bodyPr>
          <a:lstStyle>
            <a:lvl1pPr marL="493776" indent="-457200" algn="l" rtl="0" eaLnBrk="1" latinLnBrk="0" hangingPunct="1">
              <a:spcBef>
                <a:spcPct val="20000"/>
              </a:spcBef>
              <a:buClr>
                <a:schemeClr val="accent1"/>
              </a:buClr>
              <a:buSzPct val="80000"/>
              <a:buFont typeface="Arial"/>
              <a:buChar char="•"/>
              <a:defRPr kumimoji="0" sz="2400" kern="1200">
                <a:solidFill>
                  <a:schemeClr val="tx1"/>
                </a:solidFill>
                <a:latin typeface="+mn-lt"/>
                <a:ea typeface="+mn-ea"/>
                <a:cs typeface="+mn-cs"/>
              </a:defRPr>
            </a:lvl1pPr>
            <a:lvl2pPr marL="905256" indent="-457200" algn="l" rtl="0" eaLnBrk="1" latinLnBrk="0" hangingPunct="1">
              <a:spcBef>
                <a:spcPct val="20000"/>
              </a:spcBef>
              <a:buClr>
                <a:schemeClr val="accent1"/>
              </a:buClr>
              <a:buSzPct val="90000"/>
              <a:buFont typeface="Arial"/>
              <a:buChar char="•"/>
              <a:defRPr kumimoji="0" sz="2000" kern="1200">
                <a:solidFill>
                  <a:schemeClr val="tx1"/>
                </a:solidFill>
                <a:latin typeface="+mn-lt"/>
                <a:ea typeface="+mn-ea"/>
                <a:cs typeface="+mn-cs"/>
              </a:defRPr>
            </a:lvl2pPr>
            <a:lvl3pPr marL="1092708" indent="-342900" algn="l" rtl="0" eaLnBrk="1" latinLnBrk="0" hangingPunct="1">
              <a:spcBef>
                <a:spcPct val="20000"/>
              </a:spcBef>
              <a:buClr>
                <a:schemeClr val="accent2"/>
              </a:buClr>
              <a:buSzPct val="85000"/>
              <a:buFont typeface="Arial"/>
              <a:buChar char="•"/>
              <a:defRPr kumimoji="0" sz="1800" kern="1200">
                <a:solidFill>
                  <a:schemeClr val="tx1"/>
                </a:solidFill>
                <a:latin typeface="+mn-lt"/>
                <a:ea typeface="+mn-ea"/>
                <a:cs typeface="+mn-cs"/>
              </a:defRPr>
            </a:lvl3pPr>
            <a:lvl4pPr marL="1385316" indent="-342900" algn="l" rtl="0" eaLnBrk="1" latinLnBrk="0" hangingPunct="1">
              <a:spcBef>
                <a:spcPct val="20000"/>
              </a:spcBef>
              <a:buClr>
                <a:schemeClr val="accent3"/>
              </a:buClr>
              <a:buSzPct val="90000"/>
              <a:buFont typeface="Arial"/>
              <a:buChar char="•"/>
              <a:defRPr kumimoji="0" sz="1600" kern="1200">
                <a:solidFill>
                  <a:schemeClr val="tx1"/>
                </a:solidFill>
                <a:latin typeface="+mn-lt"/>
                <a:ea typeface="+mn-ea"/>
                <a:cs typeface="+mn-cs"/>
              </a:defRPr>
            </a:lvl4pPr>
            <a:lvl5pPr marL="1650492" indent="-342900" algn="l" rtl="0" eaLnBrk="1" latinLnBrk="0" hangingPunct="1">
              <a:spcBef>
                <a:spcPct val="20000"/>
              </a:spcBef>
              <a:buClr>
                <a:schemeClr val="accent4"/>
              </a:buClr>
              <a:buSzPct val="100000"/>
              <a:buFont typeface="Arial"/>
              <a:buChar char="•"/>
              <a:defRPr kumimoji="0" sz="16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marL="36575" marR="0" lvl="0" indent="0" algn="l" defTabSz="914377" rtl="0" eaLnBrk="1" fontAlgn="auto" latinLnBrk="0" hangingPunct="1">
              <a:lnSpc>
                <a:spcPct val="100000"/>
              </a:lnSpc>
              <a:spcBef>
                <a:spcPts val="1000"/>
              </a:spcBef>
              <a:spcAft>
                <a:spcPts val="0"/>
              </a:spcAft>
              <a:buClr>
                <a:srgbClr val="0C377B"/>
              </a:buClr>
              <a:buSzPct val="80000"/>
              <a:buFont typeface="Arial"/>
              <a:buNone/>
              <a:tabLst/>
              <a:defRPr/>
            </a:pPr>
            <a:r>
              <a:rPr kumimoji="0" lang="fr" sz="2000" b="1" i="0" u="none" strike="noStrike" kern="1200" cap="none" spc="0" normalizeH="0" baseline="0" noProof="0" dirty="0">
                <a:ln>
                  <a:noFill/>
                </a:ln>
                <a:solidFill>
                  <a:srgbClr val="FF0000"/>
                </a:solidFill>
                <a:effectLst/>
                <a:uLnTx/>
                <a:uFillTx/>
                <a:latin typeface="Arial"/>
                <a:ea typeface="+mn-ea"/>
                <a:cs typeface="+mn-cs"/>
              </a:rPr>
              <a:t>FCC-ee</a:t>
            </a:r>
            <a:endParaRPr kumimoji="0" lang="fr" sz="2000" b="0" i="0" u="none" strike="noStrike" kern="1200" cap="none" spc="0" normalizeH="0" baseline="0" noProof="0" dirty="0">
              <a:ln>
                <a:noFill/>
              </a:ln>
              <a:solidFill>
                <a:srgbClr val="FF0000"/>
              </a:solidFill>
              <a:effectLst/>
              <a:uLnTx/>
              <a:uFillTx/>
              <a:latin typeface="Arial"/>
              <a:ea typeface="+mn-ea"/>
              <a:cs typeface="+mn-cs"/>
            </a:endParaRPr>
          </a:p>
        </p:txBody>
      </p:sp>
      <p:sp>
        <p:nvSpPr>
          <p:cNvPr id="22" name="Title 1">
            <a:extLst>
              <a:ext uri="{FF2B5EF4-FFF2-40B4-BE49-F238E27FC236}">
                <a16:creationId xmlns:a16="http://schemas.microsoft.com/office/drawing/2014/main" id="{80BD2F77-2369-4621-9D1B-559C15528B8A}"/>
              </a:ext>
            </a:extLst>
          </p:cNvPr>
          <p:cNvSpPr txBox="1">
            <a:spLocks/>
          </p:cNvSpPr>
          <p:nvPr/>
        </p:nvSpPr>
        <p:spPr>
          <a:xfrm>
            <a:off x="-28930" y="0"/>
            <a:ext cx="12220930" cy="1008112"/>
          </a:xfrm>
          <a:prstGeom prst="rect">
            <a:avLst/>
          </a:prstGeom>
          <a:solidFill>
            <a:srgbClr val="0C377B"/>
          </a:solidFill>
        </p:spPr>
        <p:txBody>
          <a:bodyPr tIns="0" bIns="0" anchor="ctr" anchorCtr="0">
            <a:noAutofit/>
          </a:bodyPr>
          <a:lstStyle>
            <a:defPPr>
              <a:defRPr lang="en-US"/>
            </a:defPPr>
            <a:lvl1pPr algn="ctr">
              <a:spcBef>
                <a:spcPct val="0"/>
              </a:spcBef>
              <a:buNone/>
              <a:defRPr sz="3600" b="1">
                <a:solidFill>
                  <a:srgbClr val="FFFF00"/>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800" b="1" i="0" u="none" strike="noStrike" kern="0" cap="none" spc="0" normalizeH="0" baseline="0" noProof="0" dirty="0">
                <a:ln>
                  <a:noFill/>
                </a:ln>
                <a:solidFill>
                  <a:srgbClr val="FFFF00"/>
                </a:solidFill>
                <a:effectLst/>
                <a:uLnTx/>
                <a:uFillTx/>
                <a:latin typeface="Arial"/>
                <a:ea typeface="+mj-ea"/>
                <a:cs typeface="+mj-cs"/>
              </a:rPr>
              <a:t> The </a:t>
            </a:r>
            <a:r>
              <a:rPr kumimoji="0" lang="en-US" sz="3200" b="1" i="0" u="none" strike="noStrike" kern="0" cap="none" spc="0" normalizeH="0" baseline="0" noProof="0" dirty="0">
                <a:ln>
                  <a:noFill/>
                </a:ln>
                <a:solidFill>
                  <a:srgbClr val="FFFF00"/>
                </a:solidFill>
                <a:effectLst/>
                <a:uLnTx/>
                <a:uFillTx/>
                <a:latin typeface="Arial"/>
                <a:ea typeface="+mj-ea"/>
                <a:cs typeface="+mj-cs"/>
              </a:rPr>
              <a:t>FCC integrated program</a:t>
            </a:r>
          </a:p>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800" b="1" i="0" u="none" strike="noStrike" kern="0" cap="none" spc="0" normalizeH="0" baseline="0" noProof="0" dirty="0">
                <a:ln>
                  <a:noFill/>
                </a:ln>
                <a:solidFill>
                  <a:srgbClr val="FFFF00"/>
                </a:solidFill>
                <a:effectLst/>
                <a:uLnTx/>
                <a:uFillTx/>
                <a:latin typeface="Arial"/>
                <a:ea typeface="+mj-ea"/>
                <a:cs typeface="+mj-cs"/>
              </a:rPr>
              <a:t>             inspired by successful LEP – LHC programs at CERN</a:t>
            </a:r>
          </a:p>
        </p:txBody>
      </p:sp>
      <p:sp>
        <p:nvSpPr>
          <p:cNvPr id="42" name="Rectangle 41">
            <a:extLst>
              <a:ext uri="{FF2B5EF4-FFF2-40B4-BE49-F238E27FC236}">
                <a16:creationId xmlns:a16="http://schemas.microsoft.com/office/drawing/2014/main" id="{04A6F745-D9B7-4661-96DE-5262EDD3D473}"/>
              </a:ext>
            </a:extLst>
          </p:cNvPr>
          <p:cNvSpPr/>
          <p:nvPr/>
        </p:nvSpPr>
        <p:spPr>
          <a:xfrm>
            <a:off x="335360" y="5871057"/>
            <a:ext cx="4320480" cy="288032"/>
          </a:xfrm>
          <a:prstGeom prst="rect">
            <a:avLst/>
          </a:prstGeom>
          <a:gradFill flip="none" rotWithShape="1">
            <a:gsLst>
              <a:gs pos="0">
                <a:srgbClr val="0000FF">
                  <a:lumMod val="5000"/>
                  <a:lumOff val="95000"/>
                </a:srgbClr>
              </a:gs>
              <a:gs pos="50000">
                <a:srgbClr val="0000FF">
                  <a:lumMod val="45000"/>
                  <a:lumOff val="55000"/>
                </a:srgbClr>
              </a:gs>
              <a:gs pos="93000">
                <a:srgbClr val="0000FF">
                  <a:lumMod val="45000"/>
                  <a:lumOff val="55000"/>
                </a:srgbClr>
              </a:gs>
              <a:gs pos="100000">
                <a:srgbClr val="FFFFFF"/>
              </a:gs>
            </a:gsLst>
            <a:lin ang="0" scaled="1"/>
            <a:tileRect/>
          </a:gradFill>
          <a:ln w="12700" cap="flat" cmpd="sng" algn="ctr">
            <a:noFill/>
            <a:prstDash val="solid"/>
            <a:miter lim="800000"/>
          </a:ln>
          <a:effectLst/>
        </p:spPr>
        <p:txBody>
          <a:bodyPr rtlCol="0" anchor="ctr"/>
          <a:lstStyle/>
          <a:p>
            <a:pPr marL="0" marR="0" lvl="0" indent="0" algn="ctr" defTabSz="914280" rtl="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Arial"/>
              <a:ea typeface="+mn-ea"/>
              <a:cs typeface="+mn-cs"/>
            </a:endParaRPr>
          </a:p>
        </p:txBody>
      </p:sp>
      <p:sp>
        <p:nvSpPr>
          <p:cNvPr id="43" name="Rectangle 42">
            <a:extLst>
              <a:ext uri="{FF2B5EF4-FFF2-40B4-BE49-F238E27FC236}">
                <a16:creationId xmlns:a16="http://schemas.microsoft.com/office/drawing/2014/main" id="{E9A1F3B5-C082-491A-84D8-A42455525EA3}"/>
              </a:ext>
            </a:extLst>
          </p:cNvPr>
          <p:cNvSpPr/>
          <p:nvPr/>
        </p:nvSpPr>
        <p:spPr>
          <a:xfrm>
            <a:off x="4655840" y="5871057"/>
            <a:ext cx="2784309" cy="288032"/>
          </a:xfrm>
          <a:prstGeom prst="rect">
            <a:avLst/>
          </a:prstGeom>
          <a:gradFill flip="none" rotWithShape="1">
            <a:gsLst>
              <a:gs pos="0">
                <a:srgbClr val="FFFFFF"/>
              </a:gs>
              <a:gs pos="27000">
                <a:srgbClr val="FF9900"/>
              </a:gs>
              <a:gs pos="85000">
                <a:srgbClr val="FF9900"/>
              </a:gs>
              <a:gs pos="100000">
                <a:srgbClr val="FFFFFF"/>
              </a:gs>
            </a:gsLst>
            <a:lin ang="0" scaled="1"/>
            <a:tileRect/>
          </a:gradFill>
          <a:ln w="12700" cap="flat" cmpd="sng" algn="ctr">
            <a:noFill/>
            <a:prstDash val="solid"/>
            <a:miter lim="800000"/>
          </a:ln>
          <a:effectLst/>
        </p:spPr>
        <p:txBody>
          <a:bodyPr rtlCol="0" anchor="ctr"/>
          <a:lstStyle/>
          <a:p>
            <a:pPr marL="0" marR="0" lvl="0" indent="0" algn="ctr" defTabSz="914280" rtl="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Arial"/>
              <a:ea typeface="+mn-ea"/>
              <a:cs typeface="+mn-cs"/>
            </a:endParaRPr>
          </a:p>
        </p:txBody>
      </p:sp>
      <p:sp>
        <p:nvSpPr>
          <p:cNvPr id="44" name="Rectangle 43">
            <a:extLst>
              <a:ext uri="{FF2B5EF4-FFF2-40B4-BE49-F238E27FC236}">
                <a16:creationId xmlns:a16="http://schemas.microsoft.com/office/drawing/2014/main" id="{BE52CCC7-CED5-4B33-A4AA-3B117F2FC897}"/>
              </a:ext>
            </a:extLst>
          </p:cNvPr>
          <p:cNvSpPr/>
          <p:nvPr/>
        </p:nvSpPr>
        <p:spPr>
          <a:xfrm>
            <a:off x="7440149" y="5871057"/>
            <a:ext cx="4320480" cy="288032"/>
          </a:xfrm>
          <a:prstGeom prst="rect">
            <a:avLst/>
          </a:prstGeom>
          <a:gradFill flip="none" rotWithShape="1">
            <a:gsLst>
              <a:gs pos="6000">
                <a:srgbClr val="0000FF">
                  <a:lumMod val="5000"/>
                  <a:lumOff val="95000"/>
                </a:srgbClr>
              </a:gs>
              <a:gs pos="37000">
                <a:srgbClr val="40C245">
                  <a:lumMod val="75000"/>
                </a:srgbClr>
              </a:gs>
              <a:gs pos="86000">
                <a:srgbClr val="40C245">
                  <a:lumMod val="75000"/>
                </a:srgbClr>
              </a:gs>
              <a:gs pos="100000">
                <a:srgbClr val="40C245">
                  <a:lumMod val="40000"/>
                  <a:lumOff val="60000"/>
                </a:srgbClr>
              </a:gs>
            </a:gsLst>
            <a:lin ang="0" scaled="1"/>
            <a:tileRect/>
          </a:gradFill>
          <a:ln w="12700" cap="flat" cmpd="sng" algn="ctr">
            <a:noFill/>
            <a:prstDash val="solid"/>
            <a:miter lim="800000"/>
          </a:ln>
          <a:effectLst/>
        </p:spPr>
        <p:txBody>
          <a:bodyPr rtlCol="0" anchor="ctr"/>
          <a:lstStyle/>
          <a:p>
            <a:pPr marL="0" marR="0" lvl="0" indent="0" algn="ctr" defTabSz="914280" rtl="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Arial"/>
              <a:ea typeface="+mn-ea"/>
              <a:cs typeface="+mn-cs"/>
            </a:endParaRPr>
          </a:p>
        </p:txBody>
      </p:sp>
      <p:sp>
        <p:nvSpPr>
          <p:cNvPr id="45" name="TextBox 44">
            <a:extLst>
              <a:ext uri="{FF2B5EF4-FFF2-40B4-BE49-F238E27FC236}">
                <a16:creationId xmlns:a16="http://schemas.microsoft.com/office/drawing/2014/main" id="{EC54DD9B-1A26-401F-B369-F15CA5DCE1F6}"/>
              </a:ext>
            </a:extLst>
          </p:cNvPr>
          <p:cNvSpPr txBox="1"/>
          <p:nvPr/>
        </p:nvSpPr>
        <p:spPr>
          <a:xfrm>
            <a:off x="1679509" y="5785648"/>
            <a:ext cx="2254957" cy="379656"/>
          </a:xfrm>
          <a:prstGeom prst="rect">
            <a:avLst/>
          </a:prstGeom>
          <a:noFill/>
        </p:spPr>
        <p:txBody>
          <a:bodyPr wrap="square" rtlCol="0">
            <a:spAutoFit/>
          </a:bodyPr>
          <a:lstStyle/>
          <a:p>
            <a:pPr marL="0" marR="0" lvl="0" indent="0" algn="l" defTabSz="914280" rtl="0" eaLnBrk="1" fontAlgn="auto" latinLnBrk="0" hangingPunct="1">
              <a:lnSpc>
                <a:spcPct val="100000"/>
              </a:lnSpc>
              <a:spcBef>
                <a:spcPts val="0"/>
              </a:spcBef>
              <a:spcAft>
                <a:spcPts val="0"/>
              </a:spcAft>
              <a:buClrTx/>
              <a:buSzTx/>
              <a:buFontTx/>
              <a:buNone/>
              <a:tabLst/>
              <a:defRPr/>
            </a:pPr>
            <a:r>
              <a:rPr kumimoji="0" lang="en-US" sz="1867" b="1" i="0" u="none" strike="noStrike" kern="0" cap="none" spc="0" normalizeH="0" baseline="0" noProof="0" dirty="0">
                <a:ln>
                  <a:noFill/>
                </a:ln>
                <a:solidFill>
                  <a:srgbClr val="FFFFFF"/>
                </a:solidFill>
                <a:effectLst/>
                <a:uLnTx/>
                <a:uFillTx/>
                <a:latin typeface="Arial"/>
                <a:ea typeface="+mn-ea"/>
                <a:cs typeface="+mn-cs"/>
              </a:rPr>
              <a:t>2020 - 2040</a:t>
            </a:r>
            <a:endParaRPr kumimoji="0" lang="en-GB" sz="1867" b="1" i="0" u="none" strike="noStrike" kern="0" cap="none" spc="0" normalizeH="0" baseline="0" noProof="0" dirty="0">
              <a:ln>
                <a:noFill/>
              </a:ln>
              <a:solidFill>
                <a:srgbClr val="FFFFFF"/>
              </a:solidFill>
              <a:effectLst/>
              <a:uLnTx/>
              <a:uFillTx/>
              <a:latin typeface="Arial"/>
              <a:ea typeface="+mn-ea"/>
              <a:cs typeface="+mn-cs"/>
            </a:endParaRPr>
          </a:p>
        </p:txBody>
      </p:sp>
      <p:sp>
        <p:nvSpPr>
          <p:cNvPr id="46" name="TextBox 45">
            <a:extLst>
              <a:ext uri="{FF2B5EF4-FFF2-40B4-BE49-F238E27FC236}">
                <a16:creationId xmlns:a16="http://schemas.microsoft.com/office/drawing/2014/main" id="{13903001-0ACB-4513-B18B-CA408CDDAE82}"/>
              </a:ext>
            </a:extLst>
          </p:cNvPr>
          <p:cNvSpPr txBox="1"/>
          <p:nvPr/>
        </p:nvSpPr>
        <p:spPr>
          <a:xfrm>
            <a:off x="5377213" y="5785648"/>
            <a:ext cx="2254957" cy="379656"/>
          </a:xfrm>
          <a:prstGeom prst="rect">
            <a:avLst/>
          </a:prstGeom>
          <a:noFill/>
        </p:spPr>
        <p:txBody>
          <a:bodyPr wrap="square" rtlCol="0">
            <a:spAutoFit/>
          </a:bodyPr>
          <a:lstStyle/>
          <a:p>
            <a:pPr marL="0" marR="0" lvl="0" indent="0" algn="l" defTabSz="914280" rtl="0" eaLnBrk="1" fontAlgn="auto" latinLnBrk="0" hangingPunct="1">
              <a:lnSpc>
                <a:spcPct val="100000"/>
              </a:lnSpc>
              <a:spcBef>
                <a:spcPts val="0"/>
              </a:spcBef>
              <a:spcAft>
                <a:spcPts val="0"/>
              </a:spcAft>
              <a:buClrTx/>
              <a:buSzTx/>
              <a:buFontTx/>
              <a:buNone/>
              <a:tabLst/>
              <a:defRPr/>
            </a:pPr>
            <a:r>
              <a:rPr kumimoji="0" lang="en-US" sz="1867" b="1" i="0" u="none" strike="noStrike" kern="0" cap="none" spc="0" normalizeH="0" baseline="0" noProof="0" dirty="0">
                <a:ln>
                  <a:noFill/>
                </a:ln>
                <a:solidFill>
                  <a:srgbClr val="FFFFFF"/>
                </a:solidFill>
                <a:effectLst/>
                <a:uLnTx/>
                <a:uFillTx/>
                <a:latin typeface="Arial"/>
                <a:ea typeface="+mn-ea"/>
                <a:cs typeface="+mn-cs"/>
              </a:rPr>
              <a:t>2045 - 2060</a:t>
            </a:r>
            <a:endParaRPr kumimoji="0" lang="en-GB" sz="1867" b="1" i="0" u="none" strike="noStrike" kern="0" cap="none" spc="0" normalizeH="0" baseline="0" noProof="0" dirty="0">
              <a:ln>
                <a:noFill/>
              </a:ln>
              <a:solidFill>
                <a:srgbClr val="FFFFFF"/>
              </a:solidFill>
              <a:effectLst/>
              <a:uLnTx/>
              <a:uFillTx/>
              <a:latin typeface="Arial"/>
              <a:ea typeface="+mn-ea"/>
              <a:cs typeface="+mn-cs"/>
            </a:endParaRPr>
          </a:p>
        </p:txBody>
      </p:sp>
      <p:sp>
        <p:nvSpPr>
          <p:cNvPr id="47" name="TextBox 46">
            <a:extLst>
              <a:ext uri="{FF2B5EF4-FFF2-40B4-BE49-F238E27FC236}">
                <a16:creationId xmlns:a16="http://schemas.microsoft.com/office/drawing/2014/main" id="{4212EEE7-ACD1-48CE-BCC5-DC8FDBD3371D}"/>
              </a:ext>
            </a:extLst>
          </p:cNvPr>
          <p:cNvSpPr txBox="1"/>
          <p:nvPr/>
        </p:nvSpPr>
        <p:spPr>
          <a:xfrm>
            <a:off x="9168341" y="5775047"/>
            <a:ext cx="2254957" cy="379656"/>
          </a:xfrm>
          <a:prstGeom prst="rect">
            <a:avLst/>
          </a:prstGeom>
          <a:noFill/>
        </p:spPr>
        <p:txBody>
          <a:bodyPr wrap="square" rtlCol="0">
            <a:spAutoFit/>
          </a:bodyPr>
          <a:lstStyle/>
          <a:p>
            <a:pPr marL="0" marR="0" lvl="0" indent="0" algn="l" defTabSz="914280" rtl="0" eaLnBrk="1" fontAlgn="auto" latinLnBrk="0" hangingPunct="1">
              <a:lnSpc>
                <a:spcPct val="100000"/>
              </a:lnSpc>
              <a:spcBef>
                <a:spcPts val="0"/>
              </a:spcBef>
              <a:spcAft>
                <a:spcPts val="0"/>
              </a:spcAft>
              <a:buClrTx/>
              <a:buSzTx/>
              <a:buFontTx/>
              <a:buNone/>
              <a:tabLst/>
              <a:defRPr/>
            </a:pPr>
            <a:r>
              <a:rPr kumimoji="0" lang="en-US" sz="1867" b="1" i="0" u="none" strike="noStrike" kern="0" cap="none" spc="0" normalizeH="0" baseline="0" noProof="0" dirty="0">
                <a:ln>
                  <a:noFill/>
                </a:ln>
                <a:solidFill>
                  <a:srgbClr val="FFFFFF"/>
                </a:solidFill>
                <a:effectLst/>
                <a:uLnTx/>
                <a:uFillTx/>
                <a:latin typeface="Arial"/>
                <a:ea typeface="+mn-ea"/>
                <a:cs typeface="+mn-cs"/>
              </a:rPr>
              <a:t>2070 - 2090++</a:t>
            </a:r>
            <a:endParaRPr kumimoji="0" lang="en-GB" sz="1867" b="1" i="0" u="none" strike="noStrike" kern="0" cap="none" spc="0" normalizeH="0" baseline="0" noProof="0" dirty="0">
              <a:ln>
                <a:noFill/>
              </a:ln>
              <a:solidFill>
                <a:srgbClr val="FFFFFF"/>
              </a:solidFill>
              <a:effectLst/>
              <a:uLnTx/>
              <a:uFillTx/>
              <a:latin typeface="Arial"/>
              <a:ea typeface="+mn-ea"/>
              <a:cs typeface="+mn-cs"/>
            </a:endParaRPr>
          </a:p>
        </p:txBody>
      </p:sp>
      <p:pic>
        <p:nvPicPr>
          <p:cNvPr id="54" name="Picture 53" descr="A picture containing icon&#10;&#10;Description automatically generated">
            <a:extLst>
              <a:ext uri="{FF2B5EF4-FFF2-40B4-BE49-F238E27FC236}">
                <a16:creationId xmlns:a16="http://schemas.microsoft.com/office/drawing/2014/main" id="{B02F8D9B-AAAE-49B0-95EF-D2DCE15E2580}"/>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69620" y="188640"/>
            <a:ext cx="1935386" cy="654292"/>
          </a:xfrm>
          <a:prstGeom prst="rect">
            <a:avLst/>
          </a:prstGeom>
        </p:spPr>
      </p:pic>
      <p:pic>
        <p:nvPicPr>
          <p:cNvPr id="20" name="Picture 19" descr="Diagram, radar chart&#10;&#10;Description automatically generated">
            <a:extLst>
              <a:ext uri="{FF2B5EF4-FFF2-40B4-BE49-F238E27FC236}">
                <a16:creationId xmlns:a16="http://schemas.microsoft.com/office/drawing/2014/main" id="{48CF1153-D3BB-4DEF-AA1D-2D82EC636517}"/>
              </a:ext>
            </a:extLst>
          </p:cNvPr>
          <p:cNvPicPr>
            <a:picLocks noChangeAspect="1"/>
          </p:cNvPicPr>
          <p:nvPr/>
        </p:nvPicPr>
        <p:blipFill>
          <a:blip r:embed="rId5"/>
          <a:stretch>
            <a:fillRect/>
          </a:stretch>
        </p:blipFill>
        <p:spPr>
          <a:xfrm>
            <a:off x="8253473" y="2728084"/>
            <a:ext cx="3795188" cy="3077180"/>
          </a:xfrm>
          <a:prstGeom prst="rect">
            <a:avLst/>
          </a:prstGeom>
        </p:spPr>
      </p:pic>
      <p:sp>
        <p:nvSpPr>
          <p:cNvPr id="9" name="Content Placeholder 2">
            <a:extLst>
              <a:ext uri="{FF2B5EF4-FFF2-40B4-BE49-F238E27FC236}">
                <a16:creationId xmlns:a16="http://schemas.microsoft.com/office/drawing/2014/main" id="{1087C655-90B7-45C3-A94A-4DFD06F3A12D}"/>
              </a:ext>
            </a:extLst>
          </p:cNvPr>
          <p:cNvSpPr txBox="1">
            <a:spLocks/>
          </p:cNvSpPr>
          <p:nvPr/>
        </p:nvSpPr>
        <p:spPr>
          <a:xfrm>
            <a:off x="9582873" y="3392822"/>
            <a:ext cx="1512168" cy="728146"/>
          </a:xfrm>
          <a:prstGeom prst="rect">
            <a:avLst/>
          </a:prstGeom>
        </p:spPr>
        <p:txBody>
          <a:bodyPr>
            <a:noAutofit/>
          </a:bodyPr>
          <a:lstStyle>
            <a:lvl1pPr marL="493776" indent="-457200" algn="l" rtl="0" eaLnBrk="1" latinLnBrk="0" hangingPunct="1">
              <a:spcBef>
                <a:spcPct val="20000"/>
              </a:spcBef>
              <a:buClr>
                <a:schemeClr val="accent1"/>
              </a:buClr>
              <a:buSzPct val="80000"/>
              <a:buFont typeface="Arial"/>
              <a:buChar char="•"/>
              <a:defRPr kumimoji="0" sz="2400" kern="1200">
                <a:solidFill>
                  <a:schemeClr val="tx1"/>
                </a:solidFill>
                <a:latin typeface="+mn-lt"/>
                <a:ea typeface="+mn-ea"/>
                <a:cs typeface="+mn-cs"/>
              </a:defRPr>
            </a:lvl1pPr>
            <a:lvl2pPr marL="905256" indent="-457200" algn="l" rtl="0" eaLnBrk="1" latinLnBrk="0" hangingPunct="1">
              <a:spcBef>
                <a:spcPct val="20000"/>
              </a:spcBef>
              <a:buClr>
                <a:schemeClr val="accent1"/>
              </a:buClr>
              <a:buSzPct val="90000"/>
              <a:buFont typeface="Arial"/>
              <a:buChar char="•"/>
              <a:defRPr kumimoji="0" sz="2000" kern="1200">
                <a:solidFill>
                  <a:schemeClr val="tx1"/>
                </a:solidFill>
                <a:latin typeface="+mn-lt"/>
                <a:ea typeface="+mn-ea"/>
                <a:cs typeface="+mn-cs"/>
              </a:defRPr>
            </a:lvl2pPr>
            <a:lvl3pPr marL="1092708" indent="-342900" algn="l" rtl="0" eaLnBrk="1" latinLnBrk="0" hangingPunct="1">
              <a:spcBef>
                <a:spcPct val="20000"/>
              </a:spcBef>
              <a:buClr>
                <a:schemeClr val="accent2"/>
              </a:buClr>
              <a:buSzPct val="85000"/>
              <a:buFont typeface="Arial"/>
              <a:buChar char="•"/>
              <a:defRPr kumimoji="0" sz="1800" kern="1200">
                <a:solidFill>
                  <a:schemeClr val="tx1"/>
                </a:solidFill>
                <a:latin typeface="+mn-lt"/>
                <a:ea typeface="+mn-ea"/>
                <a:cs typeface="+mn-cs"/>
              </a:defRPr>
            </a:lvl3pPr>
            <a:lvl4pPr marL="1385316" indent="-342900" algn="l" rtl="0" eaLnBrk="1" latinLnBrk="0" hangingPunct="1">
              <a:spcBef>
                <a:spcPct val="20000"/>
              </a:spcBef>
              <a:buClr>
                <a:schemeClr val="accent3"/>
              </a:buClr>
              <a:buSzPct val="90000"/>
              <a:buFont typeface="Arial"/>
              <a:buChar char="•"/>
              <a:defRPr kumimoji="0" sz="1600" kern="1200">
                <a:solidFill>
                  <a:schemeClr val="tx1"/>
                </a:solidFill>
                <a:latin typeface="+mn-lt"/>
                <a:ea typeface="+mn-ea"/>
                <a:cs typeface="+mn-cs"/>
              </a:defRPr>
            </a:lvl4pPr>
            <a:lvl5pPr marL="1650492" indent="-342900" algn="l" rtl="0" eaLnBrk="1" latinLnBrk="0" hangingPunct="1">
              <a:spcBef>
                <a:spcPct val="20000"/>
              </a:spcBef>
              <a:buClr>
                <a:schemeClr val="accent4"/>
              </a:buClr>
              <a:buSzPct val="100000"/>
              <a:buFont typeface="Arial"/>
              <a:buChar char="•"/>
              <a:defRPr kumimoji="0" sz="16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marL="36575" marR="0" lvl="0" indent="0" algn="l" defTabSz="914377" rtl="0" eaLnBrk="1" fontAlgn="auto" latinLnBrk="0" hangingPunct="1">
              <a:lnSpc>
                <a:spcPct val="100000"/>
              </a:lnSpc>
              <a:spcBef>
                <a:spcPts val="1000"/>
              </a:spcBef>
              <a:spcAft>
                <a:spcPts val="0"/>
              </a:spcAft>
              <a:buClr>
                <a:srgbClr val="0C377B"/>
              </a:buClr>
              <a:buSzPct val="80000"/>
              <a:buFont typeface="Arial"/>
              <a:buNone/>
              <a:tabLst/>
              <a:defRPr/>
            </a:pPr>
            <a:r>
              <a:rPr kumimoji="0" lang="fr" sz="2000" b="1" i="0" u="none" strike="noStrike" kern="1200" cap="none" spc="0" normalizeH="0" baseline="0" noProof="0" dirty="0">
                <a:ln>
                  <a:noFill/>
                </a:ln>
                <a:solidFill>
                  <a:srgbClr val="FF0000"/>
                </a:solidFill>
                <a:effectLst/>
                <a:uLnTx/>
                <a:uFillTx/>
                <a:latin typeface="Arial"/>
                <a:ea typeface="+mn-ea"/>
                <a:cs typeface="+mn-cs"/>
              </a:rPr>
              <a:t>FCC-hh</a:t>
            </a:r>
            <a:endParaRPr kumimoji="0" lang="fr" sz="2000" b="0" i="0" u="none" strike="noStrike" kern="1200" cap="none" spc="0" normalizeH="0" baseline="0" noProof="0" dirty="0">
              <a:ln>
                <a:noFill/>
              </a:ln>
              <a:solidFill>
                <a:srgbClr val="FF0000"/>
              </a:solidFill>
              <a:effectLst/>
              <a:uLnTx/>
              <a:uFillTx/>
              <a:latin typeface="Arial"/>
              <a:ea typeface="+mn-ea"/>
              <a:cs typeface="+mn-cs"/>
            </a:endParaRPr>
          </a:p>
        </p:txBody>
      </p:sp>
      <mc:AlternateContent xmlns:mc="http://schemas.openxmlformats.org/markup-compatibility/2006" xmlns:a14="http://schemas.microsoft.com/office/drawing/2010/main">
        <mc:Choice Requires="a14">
          <p:sp>
            <p:nvSpPr>
              <p:cNvPr id="23" name="TextBox 22">
                <a:extLst>
                  <a:ext uri="{FF2B5EF4-FFF2-40B4-BE49-F238E27FC236}">
                    <a16:creationId xmlns:a16="http://schemas.microsoft.com/office/drawing/2014/main" id="{001AC379-67C8-4569-86AA-5EFD69B598D9}"/>
                  </a:ext>
                </a:extLst>
              </p:cNvPr>
              <p:cNvSpPr txBox="1"/>
              <p:nvPr/>
            </p:nvSpPr>
            <p:spPr>
              <a:xfrm>
                <a:off x="129275" y="937037"/>
                <a:ext cx="11953328" cy="178510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000" b="1" i="0" u="none" strike="noStrike" kern="1200" cap="none" spc="0" normalizeH="0" baseline="0" noProof="0" dirty="0">
                    <a:ln>
                      <a:noFill/>
                    </a:ln>
                    <a:solidFill>
                      <a:srgbClr val="0C377B"/>
                    </a:solidFill>
                    <a:effectLst/>
                    <a:uLnTx/>
                    <a:uFillTx/>
                    <a:latin typeface="Arial"/>
                    <a:ea typeface="+mn-ea"/>
                    <a:cs typeface="+mn-cs"/>
                  </a:rPr>
                  <a:t>c</a:t>
                </a:r>
                <a:r>
                  <a:rPr kumimoji="0" lang="en-GB" sz="2000" b="1" i="0" u="none" strike="noStrike" kern="1200" cap="none" spc="0" normalizeH="0" baseline="0" noProof="0" dirty="0" err="1">
                    <a:ln>
                      <a:noFill/>
                    </a:ln>
                    <a:solidFill>
                      <a:srgbClr val="0C377B"/>
                    </a:solidFill>
                    <a:effectLst/>
                    <a:uLnTx/>
                    <a:uFillTx/>
                    <a:latin typeface="Arial"/>
                    <a:ea typeface="+mn-ea"/>
                    <a:cs typeface="+mn-cs"/>
                  </a:rPr>
                  <a:t>omprehensive</a:t>
                </a:r>
                <a:r>
                  <a:rPr kumimoji="0" lang="en-GB" sz="2000" b="1" i="0" u="none" strike="noStrike" kern="1200" cap="none" spc="0" normalizeH="0" baseline="0" noProof="0" dirty="0">
                    <a:ln>
                      <a:noFill/>
                    </a:ln>
                    <a:solidFill>
                      <a:srgbClr val="0C377B"/>
                    </a:solidFill>
                    <a:effectLst/>
                    <a:uLnTx/>
                    <a:uFillTx/>
                    <a:latin typeface="Arial"/>
                    <a:ea typeface="+mn-ea"/>
                    <a:cs typeface="+mn-cs"/>
                  </a:rPr>
                  <a:t> long-term program maximizing physics opportunities</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800" b="1" i="0" u="none" strike="noStrike" kern="1200" cap="none" spc="0" normalizeH="0" baseline="0" noProof="0" dirty="0">
                    <a:ln>
                      <a:noFill/>
                    </a:ln>
                    <a:solidFill>
                      <a:srgbClr val="3333FF"/>
                    </a:solidFill>
                    <a:effectLst/>
                    <a:uLnTx/>
                    <a:uFillTx/>
                    <a:latin typeface="Arial"/>
                    <a:ea typeface="+mn-ea"/>
                    <a:cs typeface="+mn-cs"/>
                  </a:rPr>
                  <a:t>stage 1: FCC-ee (Z, W, H, </a:t>
                </a:r>
                <a14:m>
                  <m:oMath xmlns:m="http://schemas.openxmlformats.org/officeDocument/2006/math">
                    <m:r>
                      <m:rPr>
                        <m:nor/>
                      </m:rPr>
                      <a:rPr kumimoji="0" lang="en-US" sz="1800" b="1" i="0" u="none" strike="noStrike" kern="1200" cap="none" spc="0" normalizeH="0" baseline="0" noProof="0" dirty="0" smtClean="0">
                        <a:ln>
                          <a:noFill/>
                        </a:ln>
                        <a:solidFill>
                          <a:srgbClr val="3333FF"/>
                        </a:solidFill>
                        <a:effectLst/>
                        <a:uLnTx/>
                        <a:uFillTx/>
                        <a:latin typeface="Cambria Math" panose="02040503050406030204" pitchFamily="18" charset="0"/>
                        <a:ea typeface="+mn-ea"/>
                        <a:cs typeface="+mn-cs"/>
                      </a:rPr>
                      <m:t>t</m:t>
                    </m:r>
                    <m:acc>
                      <m:accPr>
                        <m:chr m:val="̅"/>
                        <m:ctrlPr>
                          <a:rPr kumimoji="0" lang="en-US" sz="1800" b="1" i="1" u="none" strike="noStrike" kern="1200" cap="none" spc="0" normalizeH="0" baseline="0" noProof="0" dirty="0" smtClean="0">
                            <a:ln>
                              <a:noFill/>
                            </a:ln>
                            <a:solidFill>
                              <a:srgbClr val="3333FF"/>
                            </a:solidFill>
                            <a:effectLst/>
                            <a:uLnTx/>
                            <a:uFillTx/>
                            <a:latin typeface="Cambria Math" panose="02040503050406030204" pitchFamily="18" charset="0"/>
                            <a:ea typeface="+mn-ea"/>
                            <a:cs typeface="+mn-cs"/>
                          </a:rPr>
                        </m:ctrlPr>
                      </m:accPr>
                      <m:e>
                        <m:r>
                          <m:rPr>
                            <m:nor/>
                          </m:rPr>
                          <a:rPr kumimoji="0" lang="en-US" sz="1800" b="1" i="0" u="none" strike="noStrike" kern="1200" cap="none" spc="0" normalizeH="0" baseline="0" noProof="0" dirty="0" smtClean="0">
                            <a:ln>
                              <a:noFill/>
                            </a:ln>
                            <a:solidFill>
                              <a:srgbClr val="3333FF"/>
                            </a:solidFill>
                            <a:effectLst/>
                            <a:uLnTx/>
                            <a:uFillTx/>
                            <a:latin typeface="Cambria Math" panose="02040503050406030204" pitchFamily="18" charset="0"/>
                            <a:ea typeface="+mn-ea"/>
                            <a:cs typeface="+mn-cs"/>
                          </a:rPr>
                          <m:t>t</m:t>
                        </m:r>
                      </m:e>
                    </m:acc>
                  </m:oMath>
                </a14:m>
                <a:r>
                  <a:rPr kumimoji="0" lang="en-GB" sz="1800" b="1" i="0" u="none" strike="noStrike" kern="1200" cap="none" spc="0" normalizeH="0" baseline="0" noProof="0" dirty="0">
                    <a:ln>
                      <a:noFill/>
                    </a:ln>
                    <a:solidFill>
                      <a:srgbClr val="3333FF"/>
                    </a:solidFill>
                    <a:effectLst/>
                    <a:uLnTx/>
                    <a:uFillTx/>
                    <a:latin typeface="Arial"/>
                    <a:ea typeface="+mn-ea"/>
                    <a:cs typeface="+mn-cs"/>
                  </a:rPr>
                  <a:t>) as Higgs factory, electroweak &amp; top factory at highest luminosities</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800" b="1" i="0" u="none" strike="noStrike" kern="1200" cap="none" spc="0" normalizeH="0" baseline="0" noProof="0" dirty="0">
                    <a:ln>
                      <a:noFill/>
                    </a:ln>
                    <a:solidFill>
                      <a:srgbClr val="3333FF"/>
                    </a:solidFill>
                    <a:effectLst/>
                    <a:uLnTx/>
                    <a:uFillTx/>
                    <a:latin typeface="Arial"/>
                    <a:ea typeface="+mn-ea"/>
                    <a:cs typeface="+mn-cs"/>
                  </a:rPr>
                  <a:t>stage 2: FCC-</a:t>
                </a:r>
                <a:r>
                  <a:rPr kumimoji="0" lang="en-GB" sz="1800" b="1" i="0" u="none" strike="noStrike" kern="1200" cap="none" spc="0" normalizeH="0" baseline="0" noProof="0" dirty="0" err="1">
                    <a:ln>
                      <a:noFill/>
                    </a:ln>
                    <a:solidFill>
                      <a:srgbClr val="3333FF"/>
                    </a:solidFill>
                    <a:effectLst/>
                    <a:uLnTx/>
                    <a:uFillTx/>
                    <a:latin typeface="Arial"/>
                    <a:ea typeface="+mn-ea"/>
                    <a:cs typeface="+mn-cs"/>
                  </a:rPr>
                  <a:t>hh</a:t>
                </a:r>
                <a:r>
                  <a:rPr kumimoji="0" lang="en-GB" sz="1800" b="1" i="0" u="none" strike="noStrike" kern="1200" cap="none" spc="0" normalizeH="0" baseline="0" noProof="0" dirty="0">
                    <a:ln>
                      <a:noFill/>
                    </a:ln>
                    <a:solidFill>
                      <a:srgbClr val="3333FF"/>
                    </a:solidFill>
                    <a:effectLst/>
                    <a:uLnTx/>
                    <a:uFillTx/>
                    <a:latin typeface="Arial"/>
                    <a:ea typeface="+mn-ea"/>
                    <a:cs typeface="+mn-cs"/>
                  </a:rPr>
                  <a:t> (~100 </a:t>
                </a:r>
                <a:r>
                  <a:rPr kumimoji="0" lang="en-GB" sz="1800" b="1" i="0" u="none" strike="noStrike" kern="1200" cap="none" spc="0" normalizeH="0" baseline="0" noProof="0" dirty="0" err="1">
                    <a:ln>
                      <a:noFill/>
                    </a:ln>
                    <a:solidFill>
                      <a:srgbClr val="3333FF"/>
                    </a:solidFill>
                    <a:effectLst/>
                    <a:uLnTx/>
                    <a:uFillTx/>
                    <a:latin typeface="Arial"/>
                    <a:ea typeface="+mn-ea"/>
                    <a:cs typeface="+mn-cs"/>
                  </a:rPr>
                  <a:t>TeV</a:t>
                </a:r>
                <a:r>
                  <a:rPr kumimoji="0" lang="en-GB" sz="1800" b="1" i="0" u="none" strike="noStrike" kern="1200" cap="none" spc="0" normalizeH="0" baseline="0" noProof="0" dirty="0">
                    <a:ln>
                      <a:noFill/>
                    </a:ln>
                    <a:solidFill>
                      <a:srgbClr val="3333FF"/>
                    </a:solidFill>
                    <a:effectLst/>
                    <a:uLnTx/>
                    <a:uFillTx/>
                    <a:latin typeface="Arial"/>
                    <a:ea typeface="+mn-ea"/>
                    <a:cs typeface="+mn-cs"/>
                  </a:rPr>
                  <a:t>) as natural continuation at energy frontier, with ion and eh options</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800" b="0" i="0" u="none" strike="noStrike" kern="1200" cap="none" spc="0" normalizeH="0" baseline="0" noProof="0" dirty="0">
                    <a:ln>
                      <a:noFill/>
                    </a:ln>
                    <a:solidFill>
                      <a:srgbClr val="0C377B"/>
                    </a:solidFill>
                    <a:effectLst/>
                    <a:uLnTx/>
                    <a:uFillTx/>
                    <a:latin typeface="Arial"/>
                    <a:ea typeface="+mn-ea"/>
                    <a:cs typeface="+mn-cs"/>
                  </a:rPr>
                  <a:t>c</a:t>
                </a:r>
                <a:r>
                  <a:rPr kumimoji="0" lang="en-GB" sz="1800" b="0" i="0" u="none" strike="noStrike" kern="1200" cap="none" spc="0" normalizeH="0" baseline="0" noProof="0" dirty="0" err="1">
                    <a:ln>
                      <a:noFill/>
                    </a:ln>
                    <a:solidFill>
                      <a:srgbClr val="0C377B"/>
                    </a:solidFill>
                    <a:effectLst/>
                    <a:uLnTx/>
                    <a:uFillTx/>
                    <a:latin typeface="Arial"/>
                    <a:ea typeface="+mn-ea"/>
                    <a:cs typeface="+mn-cs"/>
                  </a:rPr>
                  <a:t>omplementary</a:t>
                </a:r>
                <a:r>
                  <a:rPr kumimoji="0" lang="en-GB" sz="1800" b="0" i="0" u="none" strike="noStrike" kern="1200" cap="none" spc="0" normalizeH="0" baseline="0" noProof="0" dirty="0">
                    <a:ln>
                      <a:noFill/>
                    </a:ln>
                    <a:solidFill>
                      <a:srgbClr val="0C377B"/>
                    </a:solidFill>
                    <a:effectLst/>
                    <a:uLnTx/>
                    <a:uFillTx/>
                    <a:latin typeface="Arial"/>
                    <a:ea typeface="+mn-ea"/>
                    <a:cs typeface="+mn-cs"/>
                  </a:rPr>
                  <a:t> physics</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800" b="0" i="0" u="none" strike="noStrike" kern="1200" cap="none" spc="0" normalizeH="0" baseline="0" noProof="0" dirty="0">
                    <a:ln>
                      <a:noFill/>
                    </a:ln>
                    <a:solidFill>
                      <a:srgbClr val="0C377B"/>
                    </a:solidFill>
                    <a:effectLst/>
                    <a:uLnTx/>
                    <a:uFillTx/>
                    <a:latin typeface="Arial"/>
                    <a:ea typeface="+mn-ea"/>
                    <a:cs typeface="+mn-cs"/>
                  </a:rPr>
                  <a:t>c</a:t>
                </a:r>
                <a:r>
                  <a:rPr kumimoji="0" lang="en-GB" sz="1800" b="0" i="0" u="none" strike="noStrike" kern="1200" cap="none" spc="0" normalizeH="0" baseline="0" noProof="0" dirty="0" err="1">
                    <a:ln>
                      <a:noFill/>
                    </a:ln>
                    <a:solidFill>
                      <a:srgbClr val="0C377B"/>
                    </a:solidFill>
                    <a:effectLst/>
                    <a:uLnTx/>
                    <a:uFillTx/>
                    <a:latin typeface="Arial"/>
                    <a:ea typeface="+mn-ea"/>
                    <a:cs typeface="+mn-cs"/>
                  </a:rPr>
                  <a:t>ommon</a:t>
                </a:r>
                <a:r>
                  <a:rPr kumimoji="0" lang="en-GB" sz="1800" b="0" i="0" u="none" strike="noStrike" kern="1200" cap="none" spc="0" normalizeH="0" baseline="0" noProof="0" dirty="0">
                    <a:ln>
                      <a:noFill/>
                    </a:ln>
                    <a:solidFill>
                      <a:srgbClr val="0C377B"/>
                    </a:solidFill>
                    <a:effectLst/>
                    <a:uLnTx/>
                    <a:uFillTx/>
                    <a:latin typeface="Arial"/>
                    <a:ea typeface="+mn-ea"/>
                    <a:cs typeface="+mn-cs"/>
                  </a:rPr>
                  <a:t> civil engineering and technical infrastructures, </a:t>
                </a:r>
                <a:r>
                  <a:rPr kumimoji="0" lang="en-US" sz="1800" b="0" i="0" u="none" strike="noStrike" kern="1200" cap="none" spc="0" normalizeH="0" baseline="0" noProof="0" dirty="0">
                    <a:ln>
                      <a:noFill/>
                    </a:ln>
                    <a:solidFill>
                      <a:srgbClr val="0C377B"/>
                    </a:solidFill>
                    <a:effectLst/>
                    <a:uLnTx/>
                    <a:uFillTx/>
                    <a:latin typeface="Arial"/>
                    <a:ea typeface="+mn-ea"/>
                    <a:cs typeface="+mn-cs"/>
                  </a:rPr>
                  <a:t>b</a:t>
                </a:r>
                <a:r>
                  <a:rPr kumimoji="0" lang="en-US" sz="1800" b="0" i="0" u="none" strike="noStrike" kern="1200" cap="none" spc="0" normalizeH="0" baseline="0" noProof="0" dirty="0" err="1">
                    <a:ln>
                      <a:noFill/>
                    </a:ln>
                    <a:solidFill>
                      <a:srgbClr val="0C377B"/>
                    </a:solidFill>
                    <a:effectLst/>
                    <a:uLnTx/>
                    <a:uFillTx/>
                    <a:latin typeface="Arial"/>
                    <a:ea typeface="+mn-ea"/>
                    <a:cs typeface="+mn-cs"/>
                  </a:rPr>
                  <a:t>uilding</a:t>
                </a:r>
                <a:r>
                  <a:rPr kumimoji="0" lang="en-US" sz="1800" b="0" i="0" u="none" strike="noStrike" kern="1200" cap="none" spc="0" normalizeH="0" baseline="0" noProof="0" dirty="0">
                    <a:ln>
                      <a:noFill/>
                    </a:ln>
                    <a:solidFill>
                      <a:srgbClr val="0C377B"/>
                    </a:solidFill>
                    <a:effectLst/>
                    <a:uLnTx/>
                    <a:uFillTx/>
                    <a:latin typeface="Arial"/>
                    <a:ea typeface="+mn-ea"/>
                    <a:cs typeface="+mn-cs"/>
                  </a:rPr>
                  <a:t> on and reusing CERN’s existing infrastructure</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800" b="0" i="0" u="none" strike="noStrike" kern="0" cap="none" spc="0" normalizeH="0" baseline="0" noProof="0" dirty="0">
                    <a:ln>
                      <a:noFill/>
                    </a:ln>
                    <a:solidFill>
                      <a:srgbClr val="0C377B"/>
                    </a:solidFill>
                    <a:effectLst/>
                    <a:uLnTx/>
                    <a:uFillTx/>
                    <a:latin typeface="Arial"/>
                    <a:ea typeface="+mn-ea"/>
                    <a:cs typeface="+mn-cs"/>
                  </a:rPr>
                  <a:t>FCC integrated project allows seamless continuation of HEP after completion of the HL-LHC program</a:t>
                </a:r>
                <a:endParaRPr kumimoji="0" lang="en-GB" sz="1800" b="0" i="0" u="none" strike="noStrike" kern="1200" cap="none" spc="0" normalizeH="0" baseline="0" noProof="0" dirty="0">
                  <a:ln>
                    <a:noFill/>
                  </a:ln>
                  <a:solidFill>
                    <a:srgbClr val="0C377B"/>
                  </a:solidFill>
                  <a:effectLst/>
                  <a:uLnTx/>
                  <a:uFillTx/>
                  <a:latin typeface="Arial"/>
                  <a:ea typeface="+mn-ea"/>
                  <a:cs typeface="+mn-cs"/>
                </a:endParaRPr>
              </a:p>
            </p:txBody>
          </p:sp>
        </mc:Choice>
        <mc:Fallback xmlns="">
          <p:sp>
            <p:nvSpPr>
              <p:cNvPr id="23" name="TextBox 22">
                <a:extLst>
                  <a:ext uri="{FF2B5EF4-FFF2-40B4-BE49-F238E27FC236}">
                    <a16:creationId xmlns:a16="http://schemas.microsoft.com/office/drawing/2014/main" id="{001AC379-67C8-4569-86AA-5EFD69B598D9}"/>
                  </a:ext>
                </a:extLst>
              </p:cNvPr>
              <p:cNvSpPr txBox="1">
                <a:spLocks noRot="1" noChangeAspect="1" noMove="1" noResize="1" noEditPoints="1" noAdjustHandles="1" noChangeArrowheads="1" noChangeShapeType="1" noTextEdit="1"/>
              </p:cNvSpPr>
              <p:nvPr/>
            </p:nvSpPr>
            <p:spPr>
              <a:xfrm>
                <a:off x="129275" y="937037"/>
                <a:ext cx="11953328" cy="1785104"/>
              </a:xfrm>
              <a:prstGeom prst="rect">
                <a:avLst/>
              </a:prstGeom>
              <a:blipFill>
                <a:blip r:embed="rId6"/>
                <a:stretch>
                  <a:fillRect l="-510" t="-1706" b="-4437"/>
                </a:stretch>
              </a:blipFill>
            </p:spPr>
            <p:txBody>
              <a:bodyPr/>
              <a:lstStyle/>
              <a:p>
                <a:r>
                  <a:rPr lang="en-CH">
                    <a:noFill/>
                  </a:rPr>
                  <a:t> </a:t>
                </a:r>
              </a:p>
            </p:txBody>
          </p:sp>
        </mc:Fallback>
      </mc:AlternateContent>
    </p:spTree>
    <p:extLst>
      <p:ext uri="{BB962C8B-B14F-4D97-AF65-F5344CB8AC3E}">
        <p14:creationId xmlns:p14="http://schemas.microsoft.com/office/powerpoint/2010/main" val="136873456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rotWithShape="1">
          <a:blip r:embed="rId2">
            <a:extLst>
              <a:ext uri="{28A0092B-C50C-407E-A947-70E740481C1C}">
                <a14:useLocalDpi xmlns:a14="http://schemas.microsoft.com/office/drawing/2010/main" val="0"/>
              </a:ext>
            </a:extLst>
          </a:blip>
          <a:srcRect b="7129"/>
          <a:stretch/>
        </p:blipFill>
        <p:spPr>
          <a:xfrm>
            <a:off x="191344" y="5044084"/>
            <a:ext cx="2674616" cy="1792536"/>
          </a:xfrm>
          <a:prstGeom prst="rect">
            <a:avLst/>
          </a:prstGeom>
        </p:spPr>
      </p:pic>
      <p:sp>
        <p:nvSpPr>
          <p:cNvPr id="2" name="Content Placeholder 1"/>
          <p:cNvSpPr>
            <a:spLocks noGrp="1"/>
          </p:cNvSpPr>
          <p:nvPr>
            <p:ph idx="4294967295"/>
          </p:nvPr>
        </p:nvSpPr>
        <p:spPr>
          <a:xfrm>
            <a:off x="6210525" y="1005136"/>
            <a:ext cx="5934147" cy="4368080"/>
          </a:xfrm>
        </p:spPr>
        <p:txBody>
          <a:bodyPr>
            <a:noAutofit/>
          </a:bodyPr>
          <a:lstStyle/>
          <a:p>
            <a:pPr>
              <a:spcBef>
                <a:spcPts val="1200"/>
              </a:spcBef>
              <a:buClr>
                <a:schemeClr val="tx2"/>
              </a:buClr>
            </a:pPr>
            <a:r>
              <a:rPr lang="en-US" sz="2200" b="1" dirty="0">
                <a:solidFill>
                  <a:srgbClr val="003399"/>
                </a:solidFill>
              </a:rPr>
              <a:t>order of magnitude performance increase          </a:t>
            </a:r>
            <a:r>
              <a:rPr lang="en-US" sz="2200" dirty="0"/>
              <a:t>in both </a:t>
            </a:r>
            <a:r>
              <a:rPr lang="en-US" sz="2200" b="1" dirty="0">
                <a:solidFill>
                  <a:srgbClr val="003399"/>
                </a:solidFill>
              </a:rPr>
              <a:t>energy &amp; luminosity </a:t>
            </a:r>
          </a:p>
          <a:p>
            <a:pPr>
              <a:spcBef>
                <a:spcPts val="1200"/>
              </a:spcBef>
              <a:buClr>
                <a:schemeClr val="tx2"/>
              </a:buClr>
            </a:pPr>
            <a:r>
              <a:rPr lang="en-US" sz="2200" b="1" dirty="0">
                <a:solidFill>
                  <a:srgbClr val="003399"/>
                </a:solidFill>
              </a:rPr>
              <a:t>100 </a:t>
            </a:r>
            <a:r>
              <a:rPr lang="en-US" sz="2200" b="1" dirty="0" err="1">
                <a:solidFill>
                  <a:srgbClr val="003399"/>
                </a:solidFill>
              </a:rPr>
              <a:t>TeV</a:t>
            </a:r>
            <a:r>
              <a:rPr lang="en-US" sz="2200" b="1" dirty="0">
                <a:solidFill>
                  <a:srgbClr val="003399"/>
                </a:solidFill>
              </a:rPr>
              <a:t> cm collision energy                                   </a:t>
            </a:r>
            <a:r>
              <a:rPr lang="en-US" sz="2200" dirty="0"/>
              <a:t>(vs 14 </a:t>
            </a:r>
            <a:r>
              <a:rPr lang="en-US" sz="2200" dirty="0" err="1"/>
              <a:t>TeV</a:t>
            </a:r>
            <a:r>
              <a:rPr lang="en-US" sz="2200" dirty="0"/>
              <a:t> for LHC)</a:t>
            </a:r>
            <a:r>
              <a:rPr lang="en-US" sz="2200" dirty="0">
                <a:sym typeface="Wingdings" panose="05000000000000000000" pitchFamily="2" charset="2"/>
              </a:rPr>
              <a:t> </a:t>
            </a:r>
            <a:endParaRPr lang="en-US" sz="2200" dirty="0"/>
          </a:p>
          <a:p>
            <a:pPr>
              <a:spcBef>
                <a:spcPts val="1200"/>
              </a:spcBef>
              <a:buClr>
                <a:schemeClr val="tx2"/>
              </a:buClr>
            </a:pPr>
            <a:r>
              <a:rPr lang="en-US" sz="2200" b="1" dirty="0">
                <a:solidFill>
                  <a:srgbClr val="003399"/>
                </a:solidFill>
              </a:rPr>
              <a:t>20 ab-1 per experiment collected over 25 years</a:t>
            </a:r>
            <a:r>
              <a:rPr lang="en-US" sz="2200" b="1" dirty="0">
                <a:solidFill>
                  <a:srgbClr val="FF0000"/>
                </a:solidFill>
              </a:rPr>
              <a:t> </a:t>
            </a:r>
            <a:r>
              <a:rPr lang="en-US" sz="2200" dirty="0"/>
              <a:t>of operation (vs 3 ab</a:t>
            </a:r>
            <a:r>
              <a:rPr lang="en-US" sz="2200" baseline="30000" dirty="0"/>
              <a:t>-1</a:t>
            </a:r>
            <a:r>
              <a:rPr lang="en-US" sz="2200" dirty="0"/>
              <a:t> for LHC)</a:t>
            </a:r>
          </a:p>
          <a:p>
            <a:pPr>
              <a:spcBef>
                <a:spcPts val="1200"/>
              </a:spcBef>
              <a:buClr>
                <a:schemeClr val="tx2"/>
              </a:buClr>
            </a:pPr>
            <a:r>
              <a:rPr lang="en-US" sz="2200" dirty="0"/>
              <a:t>similar performance increase as from </a:t>
            </a:r>
            <a:r>
              <a:rPr lang="en-US" sz="2200" dirty="0" err="1"/>
              <a:t>Tevatron</a:t>
            </a:r>
            <a:r>
              <a:rPr lang="en-US" sz="2200" dirty="0"/>
              <a:t> to LHC</a:t>
            </a:r>
          </a:p>
          <a:p>
            <a:pPr>
              <a:spcBef>
                <a:spcPts val="1200"/>
              </a:spcBef>
              <a:buClr>
                <a:schemeClr val="tx2"/>
              </a:buClr>
            </a:pPr>
            <a:r>
              <a:rPr lang="en-US" sz="2200" b="1" dirty="0">
                <a:solidFill>
                  <a:srgbClr val="003399"/>
                </a:solidFill>
              </a:rPr>
              <a:t>key technology: high-field magnets</a:t>
            </a:r>
          </a:p>
        </p:txBody>
      </p:sp>
      <p:sp>
        <p:nvSpPr>
          <p:cNvPr id="15" name="TextBox 14"/>
          <p:cNvSpPr txBox="1"/>
          <p:nvPr/>
        </p:nvSpPr>
        <p:spPr>
          <a:xfrm>
            <a:off x="10377233" y="4951107"/>
            <a:ext cx="1767439" cy="1477328"/>
          </a:xfrm>
          <a:prstGeom prst="rect">
            <a:avLst/>
          </a:prstGeom>
          <a:solidFill>
            <a:schemeClr val="accent4">
              <a:lumMod val="40000"/>
              <a:lumOff val="60000"/>
            </a:schemeClr>
          </a:solid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srgbClr val="0C377B"/>
                </a:solidFill>
                <a:effectLst/>
                <a:uLnTx/>
                <a:uFillTx/>
                <a:latin typeface="Arial"/>
                <a:ea typeface="+mn-ea"/>
                <a:cs typeface="+mn-cs"/>
              </a:rPr>
              <a:t>FNAL dipole demonstrator</a:t>
            </a: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srgbClr val="0C377B"/>
                </a:solidFill>
                <a:effectLst/>
                <a:uLnTx/>
                <a:uFillTx/>
                <a:latin typeface="Arial"/>
                <a:ea typeface="+mn-ea"/>
                <a:cs typeface="+mn-cs"/>
              </a:rPr>
              <a:t>4-layer </a:t>
            </a:r>
            <a:r>
              <a:rPr kumimoji="0" lang="en-US" sz="1800" b="1" i="0" u="none" strike="noStrike" kern="1200" cap="none" spc="0" normalizeH="0" baseline="0" noProof="0" dirty="0" err="1">
                <a:ln>
                  <a:noFill/>
                </a:ln>
                <a:solidFill>
                  <a:srgbClr val="0C377B"/>
                </a:solidFill>
                <a:effectLst/>
                <a:uLnTx/>
                <a:uFillTx/>
                <a:latin typeface="Arial"/>
                <a:ea typeface="+mn-ea"/>
                <a:cs typeface="+mn-cs"/>
              </a:rPr>
              <a:t>cos</a:t>
            </a:r>
            <a:r>
              <a:rPr kumimoji="0" lang="en-US" sz="1800" b="1" i="0" u="none" strike="noStrike" kern="1200" cap="none" spc="0" normalizeH="0" baseline="0" noProof="0" dirty="0" err="1">
                <a:ln>
                  <a:noFill/>
                </a:ln>
                <a:solidFill>
                  <a:srgbClr val="0C377B"/>
                </a:solidFill>
                <a:effectLst/>
                <a:uLnTx/>
                <a:uFillTx/>
                <a:latin typeface="Symbol" panose="05050102010706020507" pitchFamily="18" charset="2"/>
                <a:ea typeface="+mn-ea"/>
                <a:cs typeface="+mn-cs"/>
              </a:rPr>
              <a:t>J</a:t>
            </a:r>
            <a:r>
              <a:rPr kumimoji="0" lang="en-US" sz="1800" b="1" i="0" u="none" strike="noStrike" kern="1200" cap="none" spc="0" normalizeH="0" baseline="0" noProof="0" dirty="0">
                <a:ln>
                  <a:noFill/>
                </a:ln>
                <a:solidFill>
                  <a:srgbClr val="0C377B"/>
                </a:solidFill>
                <a:effectLst/>
                <a:uLnTx/>
                <a:uFillTx/>
                <a:latin typeface="Arial"/>
                <a:ea typeface="+mn-ea"/>
                <a:cs typeface="+mn-cs"/>
              </a:rPr>
              <a:t> </a:t>
            </a: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srgbClr val="0C377B"/>
                </a:solidFill>
                <a:effectLst/>
                <a:uLnTx/>
                <a:uFillTx/>
                <a:latin typeface="Arial"/>
                <a:ea typeface="+mn-ea"/>
                <a:cs typeface="+mn-cs"/>
              </a:rPr>
              <a:t>14.5 T Nb</a:t>
            </a:r>
            <a:r>
              <a:rPr kumimoji="0" lang="en-US" sz="1800" b="1" i="0" u="none" strike="noStrike" kern="1200" cap="none" spc="0" normalizeH="0" baseline="-25000" noProof="0" dirty="0">
                <a:ln>
                  <a:noFill/>
                </a:ln>
                <a:solidFill>
                  <a:srgbClr val="0C377B"/>
                </a:solidFill>
                <a:effectLst/>
                <a:uLnTx/>
                <a:uFillTx/>
                <a:latin typeface="Arial"/>
                <a:ea typeface="+mn-ea"/>
                <a:cs typeface="+mn-cs"/>
              </a:rPr>
              <a:t>3</a:t>
            </a:r>
            <a:r>
              <a:rPr kumimoji="0" lang="en-US" sz="1800" b="1" i="0" u="none" strike="noStrike" kern="1200" cap="none" spc="0" normalizeH="0" baseline="0" noProof="0" dirty="0">
                <a:ln>
                  <a:noFill/>
                </a:ln>
                <a:solidFill>
                  <a:srgbClr val="0C377B"/>
                </a:solidFill>
                <a:effectLst/>
                <a:uLnTx/>
                <a:uFillTx/>
                <a:latin typeface="Arial"/>
                <a:ea typeface="+mn-ea"/>
                <a:cs typeface="+mn-cs"/>
              </a:rPr>
              <a:t>Sn     in 2019</a:t>
            </a:r>
          </a:p>
        </p:txBody>
      </p:sp>
      <p:pic>
        <p:nvPicPr>
          <p:cNvPr id="18" name="Picture 1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42166" y="1124744"/>
            <a:ext cx="5934147" cy="3146493"/>
          </a:xfrm>
          <a:prstGeom prst="rect">
            <a:avLst/>
          </a:prstGeom>
        </p:spPr>
      </p:pic>
      <p:sp>
        <p:nvSpPr>
          <p:cNvPr id="19" name="TextBox 18"/>
          <p:cNvSpPr txBox="1"/>
          <p:nvPr/>
        </p:nvSpPr>
        <p:spPr>
          <a:xfrm>
            <a:off x="-240704" y="4149080"/>
            <a:ext cx="3001149" cy="923330"/>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srgbClr val="0C377B"/>
                </a:solidFill>
                <a:effectLst/>
                <a:uLnTx/>
                <a:uFillTx/>
                <a:latin typeface="Arial"/>
                <a:ea typeface="+mn-ea"/>
                <a:cs typeface="+mn-cs"/>
              </a:rPr>
              <a:t>from </a:t>
            </a: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srgbClr val="0C377B"/>
                </a:solidFill>
                <a:effectLst/>
                <a:uLnTx/>
                <a:uFillTx/>
                <a:latin typeface="Arial"/>
                <a:ea typeface="+mn-ea"/>
                <a:cs typeface="+mn-cs"/>
              </a:rPr>
              <a:t>LHC technology </a:t>
            </a: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srgbClr val="0C377B"/>
                </a:solidFill>
                <a:effectLst/>
                <a:uLnTx/>
                <a:uFillTx/>
                <a:latin typeface="Arial"/>
                <a:ea typeface="+mn-ea"/>
                <a:cs typeface="+mn-cs"/>
              </a:rPr>
              <a:t>8.3 T </a:t>
            </a:r>
            <a:r>
              <a:rPr kumimoji="0" lang="en-US" sz="1800" b="1" i="0" u="none" strike="noStrike" kern="1200" cap="none" spc="0" normalizeH="0" baseline="0" noProof="0" dirty="0" err="1">
                <a:ln>
                  <a:noFill/>
                </a:ln>
                <a:solidFill>
                  <a:srgbClr val="0C377B"/>
                </a:solidFill>
                <a:effectLst/>
                <a:uLnTx/>
                <a:uFillTx/>
                <a:latin typeface="Arial"/>
                <a:ea typeface="+mn-ea"/>
                <a:cs typeface="+mn-cs"/>
              </a:rPr>
              <a:t>NbTi</a:t>
            </a:r>
            <a:r>
              <a:rPr kumimoji="0" lang="en-US" sz="1800" b="1" i="0" u="none" strike="noStrike" kern="1200" cap="none" spc="0" normalizeH="0" baseline="0" noProof="0" dirty="0">
                <a:ln>
                  <a:noFill/>
                </a:ln>
                <a:solidFill>
                  <a:srgbClr val="0C377B"/>
                </a:solidFill>
                <a:effectLst/>
                <a:uLnTx/>
                <a:uFillTx/>
                <a:latin typeface="Arial"/>
                <a:ea typeface="+mn-ea"/>
                <a:cs typeface="+mn-cs"/>
              </a:rPr>
              <a:t> dipole</a:t>
            </a:r>
            <a:endParaRPr kumimoji="0" lang="en-US" sz="1800" b="0" i="0" u="none" strike="noStrike" kern="1200" cap="none" spc="0" normalizeH="0" baseline="0" noProof="0" dirty="0">
              <a:ln>
                <a:noFill/>
              </a:ln>
              <a:solidFill>
                <a:srgbClr val="0C377B"/>
              </a:solidFill>
              <a:effectLst/>
              <a:uLnTx/>
              <a:uFillTx/>
              <a:latin typeface="Arial"/>
              <a:ea typeface="+mn-ea"/>
              <a:cs typeface="+mn-cs"/>
            </a:endParaRPr>
          </a:p>
        </p:txBody>
      </p:sp>
      <p:sp>
        <p:nvSpPr>
          <p:cNvPr id="20" name="TextBox 19"/>
          <p:cNvSpPr txBox="1"/>
          <p:nvPr/>
        </p:nvSpPr>
        <p:spPr>
          <a:xfrm>
            <a:off x="3627679" y="4159747"/>
            <a:ext cx="2634054" cy="954107"/>
          </a:xfrm>
          <a:prstGeom prst="rect">
            <a:avLst/>
          </a:prstGeom>
          <a:noFill/>
        </p:spPr>
        <p:txBody>
          <a:bodyPr wrap="non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srgbClr val="0C377B"/>
                </a:solidFill>
                <a:effectLst/>
                <a:uLnTx/>
                <a:uFillTx/>
                <a:latin typeface="Arial"/>
                <a:ea typeface="+mn-ea"/>
                <a:cs typeface="+mn-cs"/>
              </a:rPr>
              <a:t>via </a:t>
            </a: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srgbClr val="0C377B"/>
                </a:solidFill>
                <a:effectLst/>
                <a:uLnTx/>
                <a:uFillTx/>
                <a:latin typeface="Arial"/>
                <a:ea typeface="+mn-ea"/>
                <a:cs typeface="+mn-cs"/>
              </a:rPr>
              <a:t>HL-LHC technology </a:t>
            </a: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dirty="0">
                <a:ln>
                  <a:noFill/>
                </a:ln>
                <a:solidFill>
                  <a:srgbClr val="0C377B"/>
                </a:solidFill>
                <a:effectLst/>
                <a:uLnTx/>
                <a:uFillTx/>
                <a:latin typeface="Calibri" panose="020F0502020204030204"/>
                <a:ea typeface="+mn-ea"/>
                <a:cs typeface="+mn-cs"/>
              </a:rPr>
              <a:t>12 T Nb</a:t>
            </a:r>
            <a:r>
              <a:rPr kumimoji="0" lang="en-US" sz="2000" b="1" i="0" u="none" strike="noStrike" kern="1200" cap="none" spc="0" normalizeH="0" baseline="-25000" noProof="0" dirty="0">
                <a:ln>
                  <a:noFill/>
                </a:ln>
                <a:solidFill>
                  <a:srgbClr val="0C377B"/>
                </a:solidFill>
                <a:effectLst/>
                <a:uLnTx/>
                <a:uFillTx/>
                <a:latin typeface="Calibri" panose="020F0502020204030204"/>
                <a:ea typeface="+mn-ea"/>
                <a:cs typeface="+mn-cs"/>
              </a:rPr>
              <a:t>3</a:t>
            </a:r>
            <a:r>
              <a:rPr kumimoji="0" lang="en-US" sz="2000" b="1" i="0" u="none" strike="noStrike" kern="1200" cap="none" spc="0" normalizeH="0" baseline="0" noProof="0" dirty="0">
                <a:ln>
                  <a:noFill/>
                </a:ln>
                <a:solidFill>
                  <a:srgbClr val="0C377B"/>
                </a:solidFill>
                <a:effectLst/>
                <a:uLnTx/>
                <a:uFillTx/>
                <a:latin typeface="Calibri" panose="020F0502020204030204"/>
                <a:ea typeface="+mn-ea"/>
                <a:cs typeface="+mn-cs"/>
              </a:rPr>
              <a:t>Sn quadrupole</a:t>
            </a:r>
            <a:endParaRPr kumimoji="0" lang="en-US" sz="2000" b="0" i="0" u="none" strike="noStrike" kern="1200" cap="none" spc="0" normalizeH="0" baseline="0" noProof="0" dirty="0">
              <a:ln>
                <a:noFill/>
              </a:ln>
              <a:solidFill>
                <a:srgbClr val="0C377B"/>
              </a:solidFill>
              <a:effectLst/>
              <a:uLnTx/>
              <a:uFillTx/>
              <a:latin typeface="Arial"/>
              <a:ea typeface="+mn-ea"/>
              <a:cs typeface="+mn-cs"/>
            </a:endParaRPr>
          </a:p>
        </p:txBody>
      </p:sp>
      <p:cxnSp>
        <p:nvCxnSpPr>
          <p:cNvPr id="22" name="Straight Arrow Connector 21"/>
          <p:cNvCxnSpPr/>
          <p:nvPr/>
        </p:nvCxnSpPr>
        <p:spPr>
          <a:xfrm flipV="1">
            <a:off x="3604509" y="2080671"/>
            <a:ext cx="576064" cy="393292"/>
          </a:xfrm>
          <a:prstGeom prst="straightConnector1">
            <a:avLst/>
          </a:prstGeom>
          <a:ln w="38100">
            <a:solidFill>
              <a:srgbClr val="FF0000"/>
            </a:solidFill>
            <a:headEnd type="none" w="med" len="med"/>
            <a:tailEnd type="arrow" w="med" len="med"/>
          </a:ln>
        </p:spPr>
        <p:style>
          <a:lnRef idx="3">
            <a:schemeClr val="dk1"/>
          </a:lnRef>
          <a:fillRef idx="0">
            <a:schemeClr val="dk1"/>
          </a:fillRef>
          <a:effectRef idx="2">
            <a:schemeClr val="dk1"/>
          </a:effectRef>
          <a:fontRef idx="minor">
            <a:schemeClr val="tx1"/>
          </a:fontRef>
        </p:style>
      </p:cxnSp>
      <p:cxnSp>
        <p:nvCxnSpPr>
          <p:cNvPr id="26" name="Straight Arrow Connector 25"/>
          <p:cNvCxnSpPr/>
          <p:nvPr/>
        </p:nvCxnSpPr>
        <p:spPr>
          <a:xfrm flipV="1">
            <a:off x="4410012" y="1524482"/>
            <a:ext cx="576064" cy="393292"/>
          </a:xfrm>
          <a:prstGeom prst="straightConnector1">
            <a:avLst/>
          </a:prstGeom>
          <a:ln w="38100">
            <a:solidFill>
              <a:srgbClr val="FF0000"/>
            </a:solidFill>
            <a:headEnd type="none" w="med" len="med"/>
            <a:tailEnd type="arrow" w="med" len="med"/>
          </a:ln>
        </p:spPr>
        <p:style>
          <a:lnRef idx="3">
            <a:schemeClr val="dk1"/>
          </a:lnRef>
          <a:fillRef idx="0">
            <a:schemeClr val="dk1"/>
          </a:fillRef>
          <a:effectRef idx="2">
            <a:schemeClr val="dk1"/>
          </a:effectRef>
          <a:fontRef idx="minor">
            <a:schemeClr val="tx1"/>
          </a:fontRef>
        </p:style>
      </p:cxnSp>
      <p:cxnSp>
        <p:nvCxnSpPr>
          <p:cNvPr id="27" name="Straight Arrow Connector 26"/>
          <p:cNvCxnSpPr/>
          <p:nvPr/>
        </p:nvCxnSpPr>
        <p:spPr>
          <a:xfrm>
            <a:off x="2783632" y="5805264"/>
            <a:ext cx="830589" cy="0"/>
          </a:xfrm>
          <a:prstGeom prst="straightConnector1">
            <a:avLst/>
          </a:prstGeom>
          <a:ln w="38100">
            <a:solidFill>
              <a:srgbClr val="FF0000"/>
            </a:solidFill>
            <a:headEnd type="none" w="med" len="med"/>
            <a:tailEnd type="arrow" w="med" len="med"/>
          </a:ln>
        </p:spPr>
        <p:style>
          <a:lnRef idx="3">
            <a:schemeClr val="dk1"/>
          </a:lnRef>
          <a:fillRef idx="0">
            <a:schemeClr val="dk1"/>
          </a:fillRef>
          <a:effectRef idx="2">
            <a:schemeClr val="dk1"/>
          </a:effectRef>
          <a:fontRef idx="minor">
            <a:schemeClr val="tx1"/>
          </a:fontRef>
        </p:style>
      </p:cxnSp>
      <p:cxnSp>
        <p:nvCxnSpPr>
          <p:cNvPr id="30" name="Straight Arrow Connector 29"/>
          <p:cNvCxnSpPr/>
          <p:nvPr/>
        </p:nvCxnSpPr>
        <p:spPr>
          <a:xfrm>
            <a:off x="6345531" y="5805264"/>
            <a:ext cx="830589" cy="0"/>
          </a:xfrm>
          <a:prstGeom prst="straightConnector1">
            <a:avLst/>
          </a:prstGeom>
          <a:ln w="38100">
            <a:solidFill>
              <a:srgbClr val="FF0000"/>
            </a:solidFill>
            <a:headEnd type="none" w="med" len="med"/>
            <a:tailEnd type="arrow" w="med" len="med"/>
          </a:ln>
        </p:spPr>
        <p:style>
          <a:lnRef idx="3">
            <a:schemeClr val="dk1"/>
          </a:lnRef>
          <a:fillRef idx="0">
            <a:schemeClr val="dk1"/>
          </a:fillRef>
          <a:effectRef idx="2">
            <a:schemeClr val="dk1"/>
          </a:effectRef>
          <a:fontRef idx="minor">
            <a:schemeClr val="tx1"/>
          </a:fontRef>
        </p:style>
      </p:cxnSp>
      <p:sp>
        <p:nvSpPr>
          <p:cNvPr id="16" name="Title 1"/>
          <p:cNvSpPr txBox="1">
            <a:spLocks/>
          </p:cNvSpPr>
          <p:nvPr/>
        </p:nvSpPr>
        <p:spPr>
          <a:xfrm>
            <a:off x="0" y="-49765"/>
            <a:ext cx="12192000" cy="1054901"/>
          </a:xfrm>
          <a:prstGeom prst="rect">
            <a:avLst/>
          </a:prstGeom>
          <a:solidFill>
            <a:srgbClr val="0C377B"/>
          </a:solidFill>
        </p:spPr>
        <p:txBody>
          <a:bodyPr tIns="0" bIns="0" anchor="ctr" anchorCtr="0">
            <a:noAutofit/>
          </a:bodyPr>
          <a:lstStyle>
            <a:defPPr>
              <a:defRPr lang="en-US"/>
            </a:defPPr>
            <a:lvl1pPr algn="ctr">
              <a:spcBef>
                <a:spcPct val="0"/>
              </a:spcBef>
              <a:buNone/>
              <a:defRPr sz="3600" b="1">
                <a:solidFill>
                  <a:srgbClr val="FFFF00"/>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3600" b="1" i="0" u="none" strike="noStrike" kern="0" cap="none" spc="0" normalizeH="0" baseline="0" noProof="0" dirty="0">
                <a:ln>
                  <a:noFill/>
                </a:ln>
                <a:solidFill>
                  <a:srgbClr val="FFFF00"/>
                </a:solidFill>
                <a:effectLst/>
                <a:uLnTx/>
                <a:uFillTx/>
                <a:latin typeface="Arial"/>
                <a:ea typeface="+mj-ea"/>
                <a:cs typeface="+mj-cs"/>
              </a:rPr>
              <a:t>        	</a:t>
            </a:r>
            <a:r>
              <a:rPr kumimoji="0" lang="en-US" sz="3600" b="1" i="0" u="none" strike="noStrike" kern="1200" cap="none" spc="0" normalizeH="0" baseline="0" noProof="0" dirty="0">
                <a:ln>
                  <a:noFill/>
                </a:ln>
                <a:solidFill>
                  <a:srgbClr val="FFFF00"/>
                </a:solidFill>
                <a:effectLst/>
                <a:uLnTx/>
                <a:uFillTx/>
                <a:latin typeface="Arial" panose="020B0604020202020204" pitchFamily="34" charset="0"/>
                <a:ea typeface="+mj-ea"/>
                <a:cs typeface="Arial" panose="020B0604020202020204" pitchFamily="34" charset="0"/>
              </a:rPr>
              <a:t>FCC-</a:t>
            </a:r>
            <a:r>
              <a:rPr kumimoji="0" lang="en-US" sz="3600" b="1" i="0" u="none" strike="noStrike" kern="1200" cap="none" spc="0" normalizeH="0" baseline="0" noProof="0" dirty="0" err="1">
                <a:ln>
                  <a:noFill/>
                </a:ln>
                <a:solidFill>
                  <a:srgbClr val="FFFF00"/>
                </a:solidFill>
                <a:effectLst/>
                <a:uLnTx/>
                <a:uFillTx/>
                <a:latin typeface="Arial" panose="020B0604020202020204" pitchFamily="34" charset="0"/>
                <a:ea typeface="+mj-ea"/>
                <a:cs typeface="Arial" panose="020B0604020202020204" pitchFamily="34" charset="0"/>
              </a:rPr>
              <a:t>hh</a:t>
            </a:r>
            <a:r>
              <a:rPr kumimoji="0" lang="en-US" sz="3600" b="1" i="0" u="none" strike="noStrike" kern="1200" cap="none" spc="0" normalizeH="0" baseline="0" noProof="0" dirty="0">
                <a:ln>
                  <a:noFill/>
                </a:ln>
                <a:solidFill>
                  <a:srgbClr val="FFFF00"/>
                </a:solidFill>
                <a:effectLst/>
                <a:uLnTx/>
                <a:uFillTx/>
                <a:latin typeface="Arial" panose="020B0604020202020204" pitchFamily="34" charset="0"/>
                <a:ea typeface="+mj-ea"/>
                <a:cs typeface="Arial" panose="020B0604020202020204" pitchFamily="34" charset="0"/>
              </a:rPr>
              <a:t>: highest collision energies</a:t>
            </a:r>
          </a:p>
        </p:txBody>
      </p:sp>
      <p:pic>
        <p:nvPicPr>
          <p:cNvPr id="6" name="Picture 5">
            <a:extLst>
              <a:ext uri="{FF2B5EF4-FFF2-40B4-BE49-F238E27FC236}">
                <a16:creationId xmlns:a16="http://schemas.microsoft.com/office/drawing/2014/main" id="{1DEF8952-17D8-4139-8075-39ED7CE797DA}"/>
              </a:ext>
            </a:extLst>
          </p:cNvPr>
          <p:cNvPicPr>
            <a:picLocks noChangeAspect="1"/>
          </p:cNvPicPr>
          <p:nvPr/>
        </p:nvPicPr>
        <p:blipFill>
          <a:blip r:embed="rId4"/>
          <a:stretch>
            <a:fillRect/>
          </a:stretch>
        </p:blipFill>
        <p:spPr>
          <a:xfrm>
            <a:off x="7268160" y="4531798"/>
            <a:ext cx="3065992" cy="2299494"/>
          </a:xfrm>
          <a:prstGeom prst="rect">
            <a:avLst/>
          </a:prstGeom>
        </p:spPr>
      </p:pic>
      <p:pic>
        <p:nvPicPr>
          <p:cNvPr id="4" name="Picture 3">
            <a:extLst>
              <a:ext uri="{FF2B5EF4-FFF2-40B4-BE49-F238E27FC236}">
                <a16:creationId xmlns:a16="http://schemas.microsoft.com/office/drawing/2014/main" id="{2ABDBB53-6551-4FE2-9241-EE34F823B830}"/>
              </a:ext>
            </a:extLst>
          </p:cNvPr>
          <p:cNvPicPr>
            <a:picLocks noChangeAspect="1"/>
          </p:cNvPicPr>
          <p:nvPr/>
        </p:nvPicPr>
        <p:blipFill>
          <a:blip r:embed="rId5"/>
          <a:stretch>
            <a:fillRect/>
          </a:stretch>
        </p:blipFill>
        <p:spPr>
          <a:xfrm>
            <a:off x="3719736" y="5149625"/>
            <a:ext cx="2533755" cy="1692092"/>
          </a:xfrm>
          <a:prstGeom prst="rect">
            <a:avLst/>
          </a:prstGeom>
        </p:spPr>
      </p:pic>
      <p:pic>
        <p:nvPicPr>
          <p:cNvPr id="21" name="Picture 20" descr="A picture containing icon&#10;&#10;Description automatically generated">
            <a:extLst>
              <a:ext uri="{FF2B5EF4-FFF2-40B4-BE49-F238E27FC236}">
                <a16:creationId xmlns:a16="http://schemas.microsoft.com/office/drawing/2014/main" id="{2D4C270D-72D7-4C01-9895-16DD31C4D35A}"/>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69620" y="182420"/>
            <a:ext cx="1935386" cy="654292"/>
          </a:xfrm>
          <a:prstGeom prst="rect">
            <a:avLst/>
          </a:prstGeom>
        </p:spPr>
      </p:pic>
    </p:spTree>
    <p:extLst>
      <p:ext uri="{BB962C8B-B14F-4D97-AF65-F5344CB8AC3E}">
        <p14:creationId xmlns:p14="http://schemas.microsoft.com/office/powerpoint/2010/main" val="69604265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7346" name="Picture 2" descr="A picture containing diagram&#10;&#10;Description automatically generated">
            <a:extLst>
              <a:ext uri="{FF2B5EF4-FFF2-40B4-BE49-F238E27FC236}">
                <a16:creationId xmlns:a16="http://schemas.microsoft.com/office/drawing/2014/main" id="{046D725A-2851-4A55-8BBD-FEBDE097D3E4}"/>
              </a:ext>
            </a:extLst>
          </p:cNvPr>
          <p:cNvPicPr preferRelativeResize="0">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680" y="1451743"/>
            <a:ext cx="7111579" cy="47135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1685" name="TextBox 1">
            <a:extLst>
              <a:ext uri="{FF2B5EF4-FFF2-40B4-BE49-F238E27FC236}">
                <a16:creationId xmlns:a16="http://schemas.microsoft.com/office/drawing/2014/main" id="{88B7F750-FE0B-4355-83D8-4BAFCD4BBD64}"/>
              </a:ext>
            </a:extLst>
          </p:cNvPr>
          <p:cNvSpPr txBox="1">
            <a:spLocks noChangeArrowheads="1"/>
          </p:cNvSpPr>
          <p:nvPr/>
        </p:nvSpPr>
        <p:spPr bwMode="auto">
          <a:xfrm>
            <a:off x="7104112" y="1322759"/>
            <a:ext cx="4968552" cy="4524315"/>
          </a:xfrm>
          <a:prstGeom prst="rect">
            <a:avLst/>
          </a:prstGeom>
          <a:solidFill>
            <a:schemeClr val="bg1"/>
          </a:solidFill>
          <a:ln>
            <a:noFill/>
          </a:ln>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CH" altLang="en-CH" sz="1800" b="0" i="0" u="none" strike="noStrike" kern="1200" cap="none" spc="0" normalizeH="0" baseline="0" noProof="0" dirty="0">
              <a:ln>
                <a:noFill/>
              </a:ln>
              <a:solidFill>
                <a:srgbClr val="0C377B"/>
              </a:solidFill>
              <a:effectLst/>
              <a:uLnTx/>
              <a:uFillTx/>
              <a:latin typeface="Arial"/>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rgbClr val="0C377B"/>
                </a:solidFill>
                <a:effectLst/>
                <a:uLnTx/>
                <a:uFillTx/>
                <a:latin typeface="Arial"/>
                <a:ea typeface="+mn-ea"/>
                <a:cs typeface="+mn-cs"/>
                <a:sym typeface="Wingdings" pitchFamily="2" charset="2"/>
              </a:rPr>
              <a:t>Main R&amp;D activities:</a:t>
            </a:r>
          </a:p>
          <a:p>
            <a:pPr marL="285750" marR="0" lvl="0" indent="-285750" algn="l" defTabSz="914400" rtl="0" eaLnBrk="1" fontAlgn="auto" latinLnBrk="0" hangingPunct="1">
              <a:lnSpc>
                <a:spcPct val="100000"/>
              </a:lnSpc>
              <a:spcBef>
                <a:spcPts val="0"/>
              </a:spcBef>
              <a:spcAft>
                <a:spcPts val="0"/>
              </a:spcAft>
              <a:buClr>
                <a:srgbClr val="0C377B"/>
              </a:buClr>
              <a:buSzTx/>
              <a:buFont typeface="Wingdings" pitchFamily="2" charset="2"/>
              <a:buChar char="q"/>
              <a:tabLst/>
              <a:defRPr/>
            </a:pPr>
            <a:r>
              <a:rPr kumimoji="0" lang="en-GB" sz="1800" b="0" i="0" u="none" strike="noStrike" kern="1200" cap="none" spc="0" normalizeH="0" baseline="0" noProof="0" dirty="0">
                <a:ln>
                  <a:noFill/>
                </a:ln>
                <a:solidFill>
                  <a:srgbClr val="0432FF"/>
                </a:solidFill>
                <a:effectLst/>
                <a:uLnTx/>
                <a:uFillTx/>
                <a:latin typeface="Arial"/>
                <a:ea typeface="+mn-ea"/>
                <a:cs typeface="+mn-cs"/>
                <a:sym typeface="Wingdings" pitchFamily="2" charset="2"/>
              </a:rPr>
              <a:t>materials</a:t>
            </a:r>
            <a:r>
              <a:rPr kumimoji="0" lang="en-GB" sz="1800" b="0" i="0" u="none" strike="noStrike" kern="1200" cap="none" spc="0" normalizeH="0" baseline="0" noProof="0" dirty="0">
                <a:ln>
                  <a:noFill/>
                </a:ln>
                <a:solidFill>
                  <a:srgbClr val="0C377B"/>
                </a:solidFill>
                <a:effectLst/>
                <a:uLnTx/>
                <a:uFillTx/>
                <a:latin typeface="Arial"/>
                <a:ea typeface="+mn-ea"/>
                <a:cs typeface="+mn-cs"/>
                <a:sym typeface="Wingdings" pitchFamily="2" charset="2"/>
              </a:rPr>
              <a:t>: </a:t>
            </a:r>
            <a:r>
              <a:rPr kumimoji="0" lang="en-GB" sz="1800" b="0" i="0" u="none" strike="noStrike" kern="1200" cap="none" spc="0" normalizeH="0" baseline="0" noProof="0" dirty="0">
                <a:ln>
                  <a:noFill/>
                </a:ln>
                <a:solidFill>
                  <a:srgbClr val="0432FF"/>
                </a:solidFill>
                <a:effectLst/>
                <a:uLnTx/>
                <a:uFillTx/>
                <a:latin typeface="Arial"/>
                <a:ea typeface="+mn-ea"/>
                <a:cs typeface="+mn-cs"/>
                <a:sym typeface="Wingdings" pitchFamily="2" charset="2"/>
              </a:rPr>
              <a:t>goal is ~16 T for Nb</a:t>
            </a:r>
            <a:r>
              <a:rPr kumimoji="0" lang="en-GB" sz="1800" b="0" i="0" u="none" strike="noStrike" kern="1200" cap="none" spc="0" normalizeH="0" baseline="-25000" noProof="0" dirty="0">
                <a:ln>
                  <a:noFill/>
                </a:ln>
                <a:solidFill>
                  <a:srgbClr val="0432FF"/>
                </a:solidFill>
                <a:effectLst/>
                <a:uLnTx/>
                <a:uFillTx/>
                <a:latin typeface="Arial"/>
                <a:ea typeface="+mn-ea"/>
                <a:cs typeface="+mn-cs"/>
                <a:sym typeface="Wingdings" pitchFamily="2" charset="2"/>
              </a:rPr>
              <a:t>3</a:t>
            </a:r>
            <a:r>
              <a:rPr kumimoji="0" lang="en-GB" sz="1800" b="0" i="0" u="none" strike="noStrike" kern="1200" cap="none" spc="0" normalizeH="0" baseline="0" noProof="0" dirty="0">
                <a:ln>
                  <a:noFill/>
                </a:ln>
                <a:solidFill>
                  <a:srgbClr val="0432FF"/>
                </a:solidFill>
                <a:effectLst/>
                <a:uLnTx/>
                <a:uFillTx/>
                <a:latin typeface="Arial"/>
                <a:ea typeface="+mn-ea"/>
                <a:cs typeface="+mn-cs"/>
                <a:sym typeface="Wingdings" pitchFamily="2" charset="2"/>
              </a:rPr>
              <a:t>Sn, at least ~20 T for HTS inserts</a:t>
            </a:r>
          </a:p>
          <a:p>
            <a:pPr marL="285750" marR="0" lvl="0" indent="-285750" algn="l" defTabSz="914400" rtl="0" eaLnBrk="1" fontAlgn="auto" latinLnBrk="0" hangingPunct="1">
              <a:lnSpc>
                <a:spcPct val="100000"/>
              </a:lnSpc>
              <a:spcBef>
                <a:spcPts val="0"/>
              </a:spcBef>
              <a:spcAft>
                <a:spcPts val="0"/>
              </a:spcAft>
              <a:buClr>
                <a:srgbClr val="0C377B"/>
              </a:buClr>
              <a:buSzTx/>
              <a:buFont typeface="Wingdings" pitchFamily="2" charset="2"/>
              <a:buChar char="q"/>
              <a:tabLst/>
              <a:defRPr/>
            </a:pPr>
            <a:r>
              <a:rPr kumimoji="0" lang="en-GB" sz="1800" b="0" i="0" u="none" strike="noStrike" kern="1200" cap="none" spc="0" normalizeH="0" baseline="0" noProof="0" dirty="0">
                <a:ln>
                  <a:noFill/>
                </a:ln>
                <a:solidFill>
                  <a:srgbClr val="0432FF"/>
                </a:solidFill>
                <a:effectLst/>
                <a:uLnTx/>
                <a:uFillTx/>
                <a:latin typeface="Arial"/>
                <a:ea typeface="+mn-ea"/>
                <a:cs typeface="+mn-cs"/>
                <a:sym typeface="Wingdings" pitchFamily="2" charset="2"/>
              </a:rPr>
              <a:t>magnet technology</a:t>
            </a:r>
            <a:r>
              <a:rPr kumimoji="0" lang="en-GB" sz="1800" b="0" i="0" u="none" strike="noStrike" kern="1200" cap="none" spc="0" normalizeH="0" baseline="0" noProof="0" dirty="0">
                <a:ln>
                  <a:noFill/>
                </a:ln>
                <a:solidFill>
                  <a:srgbClr val="0C377B"/>
                </a:solidFill>
                <a:effectLst/>
                <a:uLnTx/>
                <a:uFillTx/>
                <a:latin typeface="Arial"/>
                <a:ea typeface="+mn-ea"/>
                <a:cs typeface="+mn-cs"/>
                <a:sym typeface="Wingdings" pitchFamily="2" charset="2"/>
              </a:rPr>
              <a:t>: engineering, mechanical robustness, insulating materials, field quality</a:t>
            </a:r>
          </a:p>
          <a:p>
            <a:pPr marL="285750" marR="0" lvl="0" indent="-285750" algn="l" defTabSz="914400" rtl="0" eaLnBrk="1" fontAlgn="auto" latinLnBrk="0" hangingPunct="1">
              <a:lnSpc>
                <a:spcPct val="100000"/>
              </a:lnSpc>
              <a:spcBef>
                <a:spcPts val="0"/>
              </a:spcBef>
              <a:spcAft>
                <a:spcPts val="0"/>
              </a:spcAft>
              <a:buClr>
                <a:srgbClr val="0C377B"/>
              </a:buClr>
              <a:buSzTx/>
              <a:buFont typeface="Wingdings" pitchFamily="2" charset="2"/>
              <a:buChar char="q"/>
              <a:tabLst/>
              <a:defRPr/>
            </a:pPr>
            <a:r>
              <a:rPr kumimoji="0" lang="en-GB" sz="1800" b="0" i="0" u="none" strike="noStrike" kern="1200" cap="none" spc="0" normalizeH="0" baseline="0" noProof="0" dirty="0">
                <a:ln>
                  <a:noFill/>
                </a:ln>
                <a:solidFill>
                  <a:srgbClr val="0432FF"/>
                </a:solidFill>
                <a:effectLst/>
                <a:uLnTx/>
                <a:uFillTx/>
                <a:latin typeface="Arial"/>
                <a:ea typeface="+mn-ea"/>
                <a:cs typeface="+mn-cs"/>
                <a:sym typeface="Wingdings" pitchFamily="2" charset="2"/>
              </a:rPr>
              <a:t>production of models and prototypes: </a:t>
            </a:r>
            <a:r>
              <a:rPr kumimoji="0" lang="en-GB" sz="1800" b="0" i="0" u="none" strike="noStrike" kern="1200" cap="none" spc="0" normalizeH="0" baseline="0" noProof="0" dirty="0">
                <a:ln>
                  <a:noFill/>
                </a:ln>
                <a:solidFill>
                  <a:srgbClr val="0C377B"/>
                </a:solidFill>
                <a:effectLst/>
                <a:uLnTx/>
                <a:uFillTx/>
                <a:latin typeface="Arial"/>
                <a:ea typeface="+mn-ea"/>
                <a:cs typeface="+mn-cs"/>
                <a:sym typeface="Wingdings" pitchFamily="2" charset="2"/>
              </a:rPr>
              <a:t>to demonstrate material, design and engineering choices,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rgbClr val="0C377B"/>
                </a:solidFill>
                <a:effectLst/>
                <a:uLnTx/>
                <a:uFillTx/>
                <a:latin typeface="Arial"/>
                <a:ea typeface="+mn-ea"/>
                <a:cs typeface="+mn-cs"/>
                <a:sym typeface="Wingdings" pitchFamily="2" charset="2"/>
              </a:rPr>
              <a:t>     industrialisation and costs</a:t>
            </a:r>
          </a:p>
          <a:p>
            <a:pPr marL="285750" marR="0" lvl="0" indent="-285750" algn="l" defTabSz="914400" rtl="0" eaLnBrk="1" fontAlgn="auto" latinLnBrk="0" hangingPunct="1">
              <a:lnSpc>
                <a:spcPct val="100000"/>
              </a:lnSpc>
              <a:spcBef>
                <a:spcPts val="0"/>
              </a:spcBef>
              <a:spcAft>
                <a:spcPts val="0"/>
              </a:spcAft>
              <a:buClr>
                <a:srgbClr val="000000"/>
              </a:buClr>
              <a:buSzTx/>
              <a:buFont typeface="Wingdings" pitchFamily="2" charset="2"/>
              <a:buChar char="q"/>
              <a:tabLst/>
              <a:defRPr/>
            </a:pPr>
            <a:r>
              <a:rPr kumimoji="0" lang="en-GB" sz="1800" b="0" i="0" u="none" strike="noStrike" kern="1200" cap="none" spc="0" normalizeH="0" baseline="0" noProof="0" dirty="0">
                <a:ln>
                  <a:noFill/>
                </a:ln>
                <a:solidFill>
                  <a:srgbClr val="0432FF"/>
                </a:solidFill>
                <a:effectLst/>
                <a:uLnTx/>
                <a:uFillTx/>
                <a:latin typeface="Arial"/>
                <a:ea typeface="+mn-ea"/>
                <a:cs typeface="+mn-cs"/>
                <a:sym typeface="Wingdings" pitchFamily="2" charset="2"/>
              </a:rPr>
              <a:t>infrastructure and test stations: </a:t>
            </a:r>
            <a:r>
              <a:rPr kumimoji="0" lang="en-GB" sz="1800" b="0" i="0" u="none" strike="noStrike" kern="1200" cap="none" spc="0" normalizeH="0" baseline="0" noProof="0" dirty="0">
                <a:ln>
                  <a:noFill/>
                </a:ln>
                <a:solidFill>
                  <a:srgbClr val="0C377B"/>
                </a:solidFill>
                <a:effectLst/>
                <a:uLnTx/>
                <a:uFillTx/>
                <a:latin typeface="Arial"/>
                <a:ea typeface="+mn-ea"/>
                <a:cs typeface="+mn-cs"/>
                <a:sym typeface="Wingdings" pitchFamily="2" charset="2"/>
              </a:rPr>
              <a:t>for tests up to ~ 20 T and 20-50 kA</a:t>
            </a:r>
          </a:p>
          <a:p>
            <a:pPr marL="285750" marR="0" lvl="0" indent="-285750" algn="l" defTabSz="914400" rtl="0" eaLnBrk="1" fontAlgn="auto" latinLnBrk="0" hangingPunct="1">
              <a:lnSpc>
                <a:spcPct val="100000"/>
              </a:lnSpc>
              <a:spcBef>
                <a:spcPts val="0"/>
              </a:spcBef>
              <a:spcAft>
                <a:spcPts val="0"/>
              </a:spcAft>
              <a:buClr>
                <a:srgbClr val="000000"/>
              </a:buClr>
              <a:buSzTx/>
              <a:buFont typeface="Wingdings" pitchFamily="2" charset="2"/>
              <a:buChar char="q"/>
              <a:tabLst/>
              <a:defRPr/>
            </a:pPr>
            <a:endParaRPr kumimoji="0" lang="en-GB" sz="1800" b="0" i="0" u="none" strike="noStrike" kern="1200" cap="none" spc="0" normalizeH="0" baseline="0" noProof="0" dirty="0">
              <a:ln>
                <a:noFill/>
              </a:ln>
              <a:solidFill>
                <a:srgbClr val="0C377B"/>
              </a:solidFill>
              <a:effectLst/>
              <a:uLnTx/>
              <a:uFillTx/>
              <a:latin typeface="Arial"/>
              <a:ea typeface="+mn-ea"/>
              <a:cs typeface="+mn-cs"/>
              <a:sym typeface="Wingdings" pitchFamily="2" charset="2"/>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en-CH" sz="1800" b="0" i="0" u="none" strike="noStrike" kern="1200" cap="none" spc="0" normalizeH="0" baseline="0" noProof="0" dirty="0">
                <a:ln>
                  <a:noFill/>
                </a:ln>
                <a:solidFill>
                  <a:srgbClr val="0C377B"/>
                </a:solidFill>
                <a:effectLst/>
                <a:uLnTx/>
                <a:uFillTx/>
                <a:latin typeface="Arial"/>
                <a:ea typeface="+mn-ea"/>
                <a:cs typeface="+mn-cs"/>
              </a:rPr>
              <a:t>Global collaborations already established during FCC CDR phase.</a:t>
            </a:r>
          </a:p>
        </p:txBody>
      </p:sp>
      <p:sp>
        <p:nvSpPr>
          <p:cNvPr id="5" name="Title 1">
            <a:extLst>
              <a:ext uri="{FF2B5EF4-FFF2-40B4-BE49-F238E27FC236}">
                <a16:creationId xmlns:a16="http://schemas.microsoft.com/office/drawing/2014/main" id="{64028A6F-894B-4E61-AB49-20E9C00430B3}"/>
              </a:ext>
            </a:extLst>
          </p:cNvPr>
          <p:cNvSpPr txBox="1">
            <a:spLocks/>
          </p:cNvSpPr>
          <p:nvPr/>
        </p:nvSpPr>
        <p:spPr>
          <a:xfrm>
            <a:off x="15280" y="-39035"/>
            <a:ext cx="12192000" cy="770698"/>
          </a:xfrm>
          <a:prstGeom prst="rect">
            <a:avLst/>
          </a:prstGeom>
          <a:solidFill>
            <a:srgbClr val="0C377B"/>
          </a:solidFill>
        </p:spPr>
        <p:txBody>
          <a:bodyPr tIns="0" bIns="0" anchor="ctr" anchorCtr="0">
            <a:noAutofit/>
          </a:bodyPr>
          <a:lstStyle>
            <a:defPPr>
              <a:defRPr lang="en-US"/>
            </a:defPPr>
            <a:lvl1pPr algn="ctr">
              <a:spcBef>
                <a:spcPct val="0"/>
              </a:spcBef>
              <a:buNone/>
              <a:defRPr sz="3600" b="1">
                <a:solidFill>
                  <a:srgbClr val="FFFF00"/>
                </a:solidFill>
                <a:latin typeface="+mj-lt"/>
                <a:ea typeface="+mj-ea"/>
                <a:cs typeface="+mj-cs"/>
              </a:defRPr>
            </a:lvl1pPr>
          </a:lstStyle>
          <a:p>
            <a:pPr marL="0" marR="0" lvl="0" indent="0" algn="ctr" defTabSz="685800" rtl="0" eaLnBrk="1" fontAlgn="auto" latinLnBrk="0" hangingPunct="1">
              <a:lnSpc>
                <a:spcPct val="100000"/>
              </a:lnSpc>
              <a:spcBef>
                <a:spcPct val="0"/>
              </a:spcBef>
              <a:spcAft>
                <a:spcPts val="0"/>
              </a:spcAft>
              <a:buClrTx/>
              <a:buSzTx/>
              <a:buFontTx/>
              <a:buNone/>
              <a:tabLst/>
              <a:defRPr/>
            </a:pPr>
            <a:r>
              <a:rPr kumimoji="0" lang="en-US" sz="3200" b="1" i="0" u="none" strike="noStrike" kern="0" cap="none" spc="0" normalizeH="0" baseline="0" noProof="0" dirty="0">
                <a:ln>
                  <a:noFill/>
                </a:ln>
                <a:solidFill>
                  <a:srgbClr val="FFFF00"/>
                </a:solidFill>
                <a:effectLst/>
                <a:uLnTx/>
                <a:uFillTx/>
                <a:latin typeface="Arial"/>
                <a:ea typeface="+mj-ea"/>
                <a:cs typeface="+mj-cs"/>
              </a:rPr>
              <a:t>                </a:t>
            </a:r>
            <a:r>
              <a:rPr kumimoji="0" lang="en-GB" altLang="en-GB" sz="3200" b="1" i="0" u="none" strike="noStrike" kern="1200" cap="none" spc="0" normalizeH="0" baseline="0" noProof="0" dirty="0">
                <a:ln>
                  <a:noFill/>
                </a:ln>
                <a:solidFill>
                  <a:srgbClr val="FFFF00"/>
                </a:solidFill>
                <a:effectLst/>
                <a:uLnTx/>
                <a:uFillTx/>
                <a:latin typeface="Arial"/>
                <a:ea typeface="+mj-ea"/>
                <a:cs typeface="+mj-cs"/>
              </a:rPr>
              <a:t>High-field magnets R&amp;D: 1st steps towards FCC-</a:t>
            </a:r>
            <a:r>
              <a:rPr kumimoji="0" lang="en-GB" altLang="en-GB" sz="3200" b="1" i="0" u="none" strike="noStrike" kern="1200" cap="none" spc="0" normalizeH="0" baseline="0" noProof="0" dirty="0" err="1">
                <a:ln>
                  <a:noFill/>
                </a:ln>
                <a:solidFill>
                  <a:srgbClr val="FFFF00"/>
                </a:solidFill>
                <a:effectLst/>
                <a:uLnTx/>
                <a:uFillTx/>
                <a:latin typeface="Arial"/>
                <a:ea typeface="+mj-ea"/>
                <a:cs typeface="+mj-cs"/>
              </a:rPr>
              <a:t>hh</a:t>
            </a:r>
            <a:endParaRPr kumimoji="0" lang="en-GB" altLang="en-GB" sz="3200" b="1" i="0" u="none" strike="noStrike" kern="1200" cap="none" spc="0" normalizeH="0" baseline="0" noProof="0" dirty="0">
              <a:ln>
                <a:noFill/>
              </a:ln>
              <a:solidFill>
                <a:srgbClr val="FFFF00"/>
              </a:solidFill>
              <a:effectLst/>
              <a:uLnTx/>
              <a:uFillTx/>
              <a:latin typeface="Arial"/>
              <a:ea typeface="+mj-ea"/>
              <a:cs typeface="+mj-cs"/>
            </a:endParaRPr>
          </a:p>
        </p:txBody>
      </p:sp>
      <p:pic>
        <p:nvPicPr>
          <p:cNvPr id="6" name="Picture 5" descr="A picture containing icon&#10;&#10;Description automatically generated">
            <a:extLst>
              <a:ext uri="{FF2B5EF4-FFF2-40B4-BE49-F238E27FC236}">
                <a16:creationId xmlns:a16="http://schemas.microsoft.com/office/drawing/2014/main" id="{2392B136-0635-4A5E-855F-16D8DCBDE389}"/>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7209" y="19168"/>
            <a:ext cx="1935386" cy="654292"/>
          </a:xfrm>
          <a:prstGeom prst="rect">
            <a:avLst/>
          </a:prstGeom>
        </p:spPr>
      </p:pic>
      <p:sp>
        <p:nvSpPr>
          <p:cNvPr id="7" name="TextBox 1">
            <a:extLst>
              <a:ext uri="{FF2B5EF4-FFF2-40B4-BE49-F238E27FC236}">
                <a16:creationId xmlns:a16="http://schemas.microsoft.com/office/drawing/2014/main" id="{487EBED0-63CB-4502-AAB0-3B48B3FF6911}"/>
              </a:ext>
            </a:extLst>
          </p:cNvPr>
          <p:cNvSpPr txBox="1">
            <a:spLocks noChangeArrowheads="1"/>
          </p:cNvSpPr>
          <p:nvPr/>
        </p:nvSpPr>
        <p:spPr bwMode="auto">
          <a:xfrm>
            <a:off x="695400" y="827420"/>
            <a:ext cx="11304913" cy="400110"/>
          </a:xfrm>
          <a:prstGeom prst="rect">
            <a:avLst/>
          </a:prstGeom>
          <a:solidFill>
            <a:schemeClr val="bg1"/>
          </a:solidFill>
          <a:ln>
            <a:noFill/>
          </a:ln>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en-CH" sz="2000" b="1" i="0" u="none" strike="noStrike" kern="1200" cap="none" spc="0" normalizeH="0" baseline="0" noProof="0" dirty="0">
                <a:ln>
                  <a:noFill/>
                </a:ln>
                <a:solidFill>
                  <a:srgbClr val="0432FF"/>
                </a:solidFill>
                <a:effectLst/>
                <a:uLnTx/>
                <a:uFillTx/>
                <a:latin typeface="Arial"/>
                <a:ea typeface="+mn-ea"/>
                <a:cs typeface="+mn-cs"/>
              </a:rPr>
              <a:t>In parallel to FCC Study, HFM development program as long-term separate R&amp;D project</a:t>
            </a:r>
            <a:endParaRPr kumimoji="0" lang="en-CH" altLang="en-CH" sz="2000" b="1" i="0" u="none" strike="noStrike" kern="1200" cap="none" spc="0" normalizeH="0" baseline="0" noProof="0" dirty="0">
              <a:ln>
                <a:noFill/>
              </a:ln>
              <a:solidFill>
                <a:srgbClr val="0C377B"/>
              </a:solidFill>
              <a:effectLst/>
              <a:uLnTx/>
              <a:uFillTx/>
              <a:latin typeface="Arial"/>
              <a:ea typeface="+mn-ea"/>
              <a:cs typeface="+mn-cs"/>
            </a:endParaRP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F1E3A4-92BC-457E-BEB4-D180E00F50C8}"/>
              </a:ext>
            </a:extLst>
          </p:cNvPr>
          <p:cNvSpPr txBox="1">
            <a:spLocks/>
          </p:cNvSpPr>
          <p:nvPr/>
        </p:nvSpPr>
        <p:spPr>
          <a:xfrm>
            <a:off x="2" y="1"/>
            <a:ext cx="12191999" cy="756084"/>
          </a:xfrm>
          <a:prstGeom prst="rect">
            <a:avLst/>
          </a:prstGeom>
          <a:solidFill>
            <a:srgbClr val="0C377B"/>
          </a:solidFill>
        </p:spPr>
        <p:txBody>
          <a:bodyPr tIns="0" bIns="0" anchor="ctr" anchorCtr="0">
            <a:noAutofit/>
          </a:bodyPr>
          <a:lstStyle>
            <a:defPPr>
              <a:defRPr lang="en-US"/>
            </a:defPPr>
            <a:lvl1pPr algn="ctr">
              <a:spcBef>
                <a:spcPct val="0"/>
              </a:spcBef>
              <a:buNone/>
              <a:defRPr sz="3600" b="1">
                <a:solidFill>
                  <a:srgbClr val="FFFF00"/>
                </a:solidFill>
                <a:latin typeface="+mj-lt"/>
                <a:ea typeface="+mj-ea"/>
                <a:cs typeface="+mj-cs"/>
              </a:defRPr>
            </a:lvl1pPr>
          </a:lstStyle>
          <a:p>
            <a:pPr marL="0" marR="0" lvl="0" indent="0" algn="ctr" defTabSz="685783" rtl="0" eaLnBrk="1" fontAlgn="auto" latinLnBrk="0" hangingPunct="1">
              <a:lnSpc>
                <a:spcPct val="100000"/>
              </a:lnSpc>
              <a:spcBef>
                <a:spcPct val="0"/>
              </a:spcBef>
              <a:spcAft>
                <a:spcPts val="0"/>
              </a:spcAft>
              <a:buClrTx/>
              <a:buSzTx/>
              <a:buFontTx/>
              <a:buNone/>
              <a:tabLst/>
              <a:defRPr/>
            </a:pPr>
            <a:r>
              <a:rPr kumimoji="0" lang="en-US" sz="2800" b="1" i="0" u="none" strike="noStrike" kern="0" cap="none" spc="0" normalizeH="0" baseline="0" noProof="0" dirty="0">
                <a:ln>
                  <a:noFill/>
                </a:ln>
                <a:solidFill>
                  <a:srgbClr val="FFFF00"/>
                </a:solidFill>
                <a:effectLst/>
                <a:uLnTx/>
                <a:uFillTx/>
                <a:latin typeface="Arial"/>
                <a:ea typeface="+mj-ea"/>
                <a:cs typeface="+mj-cs"/>
              </a:rPr>
              <a:t>         </a:t>
            </a:r>
            <a:r>
              <a:rPr kumimoji="0" lang="en-US" sz="3200" b="1" i="0" u="none" strike="noStrike" kern="0" cap="none" spc="0" normalizeH="0" baseline="0" noProof="0" dirty="0">
                <a:ln>
                  <a:noFill/>
                </a:ln>
                <a:solidFill>
                  <a:srgbClr val="FFFF00"/>
                </a:solidFill>
                <a:effectLst/>
                <a:uLnTx/>
                <a:uFillTx/>
                <a:latin typeface="Arial"/>
                <a:ea typeface="+mj-ea"/>
                <a:cs typeface="+mj-cs"/>
              </a:rPr>
              <a:t>hadron injector lines for new layout</a:t>
            </a:r>
            <a:endParaRPr kumimoji="0" lang="en-GB" sz="2800" b="1" i="0" u="none" strike="noStrike" kern="0" cap="none" spc="0" normalizeH="0" baseline="0" noProof="0" dirty="0">
              <a:ln>
                <a:noFill/>
              </a:ln>
              <a:solidFill>
                <a:srgbClr val="FFFF00"/>
              </a:solidFill>
              <a:effectLst/>
              <a:uLnTx/>
              <a:uFillTx/>
              <a:latin typeface="Arial"/>
              <a:ea typeface="+mj-ea"/>
              <a:cs typeface="+mj-cs"/>
            </a:endParaRPr>
          </a:p>
        </p:txBody>
      </p:sp>
      <p:pic>
        <p:nvPicPr>
          <p:cNvPr id="3" name="Picture 2" descr="A picture containing icon&#10;&#10;Description automatically generated">
            <a:extLst>
              <a:ext uri="{FF2B5EF4-FFF2-40B4-BE49-F238E27FC236}">
                <a16:creationId xmlns:a16="http://schemas.microsoft.com/office/drawing/2014/main" id="{4B287AB0-E7FD-48A8-B875-DFBCA12EE68B}"/>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4626" y="107463"/>
            <a:ext cx="1474228" cy="498389"/>
          </a:xfrm>
          <a:prstGeom prst="rect">
            <a:avLst/>
          </a:prstGeom>
        </p:spPr>
      </p:pic>
      <p:pic>
        <p:nvPicPr>
          <p:cNvPr id="5" name="Picture 4" descr="Chart, line chart&#10;&#10;Description automatically generated">
            <a:extLst>
              <a:ext uri="{FF2B5EF4-FFF2-40B4-BE49-F238E27FC236}">
                <a16:creationId xmlns:a16="http://schemas.microsoft.com/office/drawing/2014/main" id="{FD01E947-3672-4C5B-917C-681161079E12}"/>
              </a:ext>
            </a:extLst>
          </p:cNvPr>
          <p:cNvPicPr>
            <a:picLocks noChangeAspect="1"/>
          </p:cNvPicPr>
          <p:nvPr/>
        </p:nvPicPr>
        <p:blipFill rotWithShape="1">
          <a:blip r:embed="rId3">
            <a:extLst>
              <a:ext uri="{28A0092B-C50C-407E-A947-70E740481C1C}">
                <a14:useLocalDpi xmlns:a14="http://schemas.microsoft.com/office/drawing/2010/main" val="0"/>
              </a:ext>
            </a:extLst>
          </a:blip>
          <a:srcRect l="18729" t="17262" r="18966"/>
          <a:stretch/>
        </p:blipFill>
        <p:spPr>
          <a:xfrm>
            <a:off x="56923" y="1048947"/>
            <a:ext cx="5137218" cy="5116357"/>
          </a:xfrm>
          <a:prstGeom prst="rect">
            <a:avLst/>
          </a:prstGeom>
        </p:spPr>
      </p:pic>
      <p:pic>
        <p:nvPicPr>
          <p:cNvPr id="7" name="Picture 6" descr="Chart&#10;&#10;Description automatically generated">
            <a:extLst>
              <a:ext uri="{FF2B5EF4-FFF2-40B4-BE49-F238E27FC236}">
                <a16:creationId xmlns:a16="http://schemas.microsoft.com/office/drawing/2014/main" id="{A29CB706-8A6A-4443-84B3-4D0F95178B5B}"/>
              </a:ext>
            </a:extLst>
          </p:cNvPr>
          <p:cNvPicPr>
            <a:picLocks noChangeAspect="1"/>
          </p:cNvPicPr>
          <p:nvPr/>
        </p:nvPicPr>
        <p:blipFill rotWithShape="1">
          <a:blip r:embed="rId4">
            <a:extLst>
              <a:ext uri="{28A0092B-C50C-407E-A947-70E740481C1C}">
                <a14:useLocalDpi xmlns:a14="http://schemas.microsoft.com/office/drawing/2010/main" val="0"/>
              </a:ext>
            </a:extLst>
          </a:blip>
          <a:srcRect l="19355" t="17300" r="18604"/>
          <a:stretch/>
        </p:blipFill>
        <p:spPr>
          <a:xfrm>
            <a:off x="5375920" y="836712"/>
            <a:ext cx="3692261" cy="3691336"/>
          </a:xfrm>
          <a:prstGeom prst="rect">
            <a:avLst/>
          </a:prstGeom>
        </p:spPr>
      </p:pic>
      <p:pic>
        <p:nvPicPr>
          <p:cNvPr id="9" name="Picture 8" descr="Chart&#10;&#10;Description automatically generated">
            <a:extLst>
              <a:ext uri="{FF2B5EF4-FFF2-40B4-BE49-F238E27FC236}">
                <a16:creationId xmlns:a16="http://schemas.microsoft.com/office/drawing/2014/main" id="{948F44C2-8664-4191-9964-F0486F5322AD}"/>
              </a:ext>
            </a:extLst>
          </p:cNvPr>
          <p:cNvPicPr>
            <a:picLocks noChangeAspect="1"/>
          </p:cNvPicPr>
          <p:nvPr/>
        </p:nvPicPr>
        <p:blipFill rotWithShape="1">
          <a:blip r:embed="rId5">
            <a:extLst>
              <a:ext uri="{28A0092B-C50C-407E-A947-70E740481C1C}">
                <a14:useLocalDpi xmlns:a14="http://schemas.microsoft.com/office/drawing/2010/main" val="0"/>
              </a:ext>
            </a:extLst>
          </a:blip>
          <a:srcRect l="15402" t="15533" r="17091"/>
          <a:stretch/>
        </p:blipFill>
        <p:spPr>
          <a:xfrm>
            <a:off x="8350487" y="2579923"/>
            <a:ext cx="3820605" cy="3585381"/>
          </a:xfrm>
          <a:prstGeom prst="rect">
            <a:avLst/>
          </a:prstGeom>
        </p:spPr>
      </p:pic>
      <p:sp>
        <p:nvSpPr>
          <p:cNvPr id="10" name="TextBox 9">
            <a:extLst>
              <a:ext uri="{FF2B5EF4-FFF2-40B4-BE49-F238E27FC236}">
                <a16:creationId xmlns:a16="http://schemas.microsoft.com/office/drawing/2014/main" id="{FE03F2E3-8D4C-4C2D-A9E2-EB65E5059E4E}"/>
              </a:ext>
            </a:extLst>
          </p:cNvPr>
          <p:cNvSpPr txBox="1"/>
          <p:nvPr/>
        </p:nvSpPr>
        <p:spPr>
          <a:xfrm>
            <a:off x="335051" y="756084"/>
            <a:ext cx="2476960" cy="400110"/>
          </a:xfrm>
          <a:prstGeom prst="rect">
            <a:avLst/>
          </a:prstGeom>
          <a:noFill/>
        </p:spPr>
        <p:txBody>
          <a:bodyPr wrap="none" rtlCol="0">
            <a:spAutoFit/>
          </a:bodyPr>
          <a:lstStyle/>
          <a:p>
            <a:pPr marL="0" marR="0" lvl="0" indent="0" algn="l" defTabSz="1219170"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dirty="0">
                <a:ln>
                  <a:noFill/>
                </a:ln>
                <a:solidFill>
                  <a:prstClr val="black"/>
                </a:solidFill>
                <a:effectLst/>
                <a:uLnTx/>
                <a:uFillTx/>
                <a:latin typeface="Arial"/>
                <a:ea typeface="+mn-ea"/>
                <a:cs typeface="+mn-cs"/>
              </a:rPr>
              <a:t>injection from LHC</a:t>
            </a:r>
            <a:endParaRPr kumimoji="0" lang="en-GB" sz="2000" b="1" i="0" u="none" strike="noStrike" kern="1200" cap="none" spc="0" normalizeH="0" baseline="0" noProof="0" dirty="0">
              <a:ln>
                <a:noFill/>
              </a:ln>
              <a:solidFill>
                <a:prstClr val="black"/>
              </a:solidFill>
              <a:effectLst/>
              <a:uLnTx/>
              <a:uFillTx/>
              <a:latin typeface="Arial"/>
              <a:ea typeface="+mn-ea"/>
              <a:cs typeface="+mn-cs"/>
            </a:endParaRPr>
          </a:p>
        </p:txBody>
      </p:sp>
      <p:sp>
        <p:nvSpPr>
          <p:cNvPr id="11" name="TextBox 10">
            <a:extLst>
              <a:ext uri="{FF2B5EF4-FFF2-40B4-BE49-F238E27FC236}">
                <a16:creationId xmlns:a16="http://schemas.microsoft.com/office/drawing/2014/main" id="{6C12843B-27E4-4A6B-ACCE-9D90A87B4748}"/>
              </a:ext>
            </a:extLst>
          </p:cNvPr>
          <p:cNvSpPr txBox="1"/>
          <p:nvPr/>
        </p:nvSpPr>
        <p:spPr>
          <a:xfrm>
            <a:off x="9048328" y="1549241"/>
            <a:ext cx="2991525" cy="1015663"/>
          </a:xfrm>
          <a:prstGeom prst="rect">
            <a:avLst/>
          </a:prstGeom>
          <a:noFill/>
        </p:spPr>
        <p:txBody>
          <a:bodyPr wrap="none" rtlCol="0">
            <a:spAutoFit/>
          </a:bodyPr>
          <a:lstStyle/>
          <a:p>
            <a:pPr marL="0" marR="0" lvl="0" indent="0" algn="l" defTabSz="1219170"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dirty="0">
                <a:ln>
                  <a:noFill/>
                </a:ln>
                <a:solidFill>
                  <a:prstClr val="black"/>
                </a:solidFill>
                <a:effectLst/>
                <a:uLnTx/>
                <a:uFillTx/>
                <a:latin typeface="Arial"/>
                <a:ea typeface="+mn-ea"/>
                <a:cs typeface="+mn-cs"/>
              </a:rPr>
              <a:t>injection from </a:t>
            </a:r>
            <a:r>
              <a:rPr kumimoji="0" lang="en-US" sz="2000" b="1" i="0" u="none" strike="noStrike" kern="1200" cap="none" spc="0" normalizeH="0" baseline="0" noProof="0" dirty="0" err="1">
                <a:ln>
                  <a:noFill/>
                </a:ln>
                <a:solidFill>
                  <a:prstClr val="black"/>
                </a:solidFill>
                <a:effectLst/>
                <a:uLnTx/>
                <a:uFillTx/>
                <a:latin typeface="Arial"/>
                <a:ea typeface="+mn-ea"/>
                <a:cs typeface="+mn-cs"/>
              </a:rPr>
              <a:t>scSPS</a:t>
            </a:r>
            <a:endParaRPr kumimoji="0" lang="en-US" sz="2000" b="1" i="0" u="none" strike="noStrike" kern="1200" cap="none" spc="0" normalizeH="0" baseline="0" noProof="0" dirty="0">
              <a:ln>
                <a:noFill/>
              </a:ln>
              <a:solidFill>
                <a:prstClr val="black"/>
              </a:solidFill>
              <a:effectLst/>
              <a:uLnTx/>
              <a:uFillTx/>
              <a:latin typeface="Arial"/>
              <a:ea typeface="+mn-ea"/>
              <a:cs typeface="+mn-cs"/>
            </a:endParaRPr>
          </a:p>
          <a:p>
            <a:pPr marL="0" marR="0" lvl="0" indent="0" algn="l" defTabSz="1219170" rtl="0" eaLnBrk="1" fontAlgn="auto" latinLnBrk="0" hangingPunct="1">
              <a:lnSpc>
                <a:spcPct val="100000"/>
              </a:lnSpc>
              <a:spcBef>
                <a:spcPts val="0"/>
              </a:spcBef>
              <a:spcAft>
                <a:spcPts val="0"/>
              </a:spcAft>
              <a:buClrTx/>
              <a:buSzTx/>
              <a:buFontTx/>
              <a:buNone/>
              <a:tabLst/>
              <a:defRPr/>
            </a:pPr>
            <a:r>
              <a:rPr kumimoji="0" lang="en-GB" sz="2000" b="0" i="0" u="none" strike="noStrike" kern="1200" cap="none" spc="0" normalizeH="0" baseline="0" noProof="0" dirty="0">
                <a:ln>
                  <a:noFill/>
                </a:ln>
                <a:solidFill>
                  <a:prstClr val="black"/>
                </a:solidFill>
                <a:effectLst/>
                <a:uLnTx/>
                <a:uFillTx/>
                <a:latin typeface="Arial"/>
                <a:ea typeface="+mn-ea"/>
                <a:cs typeface="+mn-cs"/>
              </a:rPr>
              <a:t>NC (left) or </a:t>
            </a:r>
          </a:p>
          <a:p>
            <a:pPr marL="0" marR="0" lvl="0" indent="0" algn="l" defTabSz="1219170" rtl="0" eaLnBrk="1" fontAlgn="auto" latinLnBrk="0" hangingPunct="1">
              <a:lnSpc>
                <a:spcPct val="100000"/>
              </a:lnSpc>
              <a:spcBef>
                <a:spcPts val="0"/>
              </a:spcBef>
              <a:spcAft>
                <a:spcPts val="0"/>
              </a:spcAft>
              <a:buClrTx/>
              <a:buSzTx/>
              <a:buFontTx/>
              <a:buNone/>
              <a:tabLst/>
              <a:defRPr/>
            </a:pPr>
            <a:r>
              <a:rPr kumimoji="0" lang="en-GB" sz="2000" b="0" i="0" u="none" strike="noStrike" kern="1200" cap="none" spc="0" normalizeH="0" baseline="0" noProof="0" dirty="0">
                <a:ln>
                  <a:noFill/>
                </a:ln>
                <a:solidFill>
                  <a:prstClr val="black"/>
                </a:solidFill>
                <a:effectLst/>
                <a:uLnTx/>
                <a:uFillTx/>
                <a:latin typeface="Arial"/>
                <a:ea typeface="+mn-ea"/>
                <a:cs typeface="+mn-cs"/>
              </a:rPr>
              <a:t>SC transfer lines (below)</a:t>
            </a:r>
            <a:endParaRPr kumimoji="0" lang="en-US" sz="2000" b="0" i="0" u="none" strike="noStrike" kern="1200" cap="none" spc="0" normalizeH="0" baseline="0" noProof="0" dirty="0">
              <a:ln>
                <a:noFill/>
              </a:ln>
              <a:solidFill>
                <a:prstClr val="black"/>
              </a:solidFill>
              <a:effectLst/>
              <a:uLnTx/>
              <a:uFillTx/>
              <a:latin typeface="Arial"/>
              <a:ea typeface="+mn-ea"/>
              <a:cs typeface="+mn-cs"/>
            </a:endParaRPr>
          </a:p>
        </p:txBody>
      </p:sp>
      <p:sp>
        <p:nvSpPr>
          <p:cNvPr id="13" name="TextBox 12">
            <a:extLst>
              <a:ext uri="{FF2B5EF4-FFF2-40B4-BE49-F238E27FC236}">
                <a16:creationId xmlns:a16="http://schemas.microsoft.com/office/drawing/2014/main" id="{A00D278B-F297-417E-81E9-1B7131212F1B}"/>
              </a:ext>
            </a:extLst>
          </p:cNvPr>
          <p:cNvSpPr txBox="1"/>
          <p:nvPr/>
        </p:nvSpPr>
        <p:spPr>
          <a:xfrm>
            <a:off x="5159896" y="4777993"/>
            <a:ext cx="6204031" cy="1200329"/>
          </a:xfrm>
          <a:prstGeom prst="rect">
            <a:avLst/>
          </a:prstGeom>
          <a:noFill/>
        </p:spPr>
        <p:txBody>
          <a:bodyPr wrap="square">
            <a:spAutoFit/>
          </a:bodyPr>
          <a:lstStyle/>
          <a:p>
            <a:pPr marL="0" marR="0" lvl="0" indent="0" algn="l" defTabSz="121917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Arial"/>
                <a:ea typeface="+mn-ea"/>
                <a:cs typeface="+mn-cs"/>
              </a:rPr>
              <a:t>tunnel lengths:</a:t>
            </a:r>
          </a:p>
          <a:p>
            <a:pPr marL="0" marR="0" lvl="0" indent="0" algn="l" defTabSz="121917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Arial"/>
                <a:ea typeface="+mn-ea"/>
                <a:cs typeface="+mn-cs"/>
              </a:rPr>
              <a:t>• LHC, SC, 3.2/3.5 km</a:t>
            </a:r>
          </a:p>
          <a:p>
            <a:pPr marL="0" marR="0" lvl="0" indent="0" algn="l" defTabSz="121917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Arial"/>
                <a:ea typeface="+mn-ea"/>
                <a:cs typeface="+mn-cs"/>
              </a:rPr>
              <a:t>• SPS, NC, 4.6/3.2 km</a:t>
            </a:r>
          </a:p>
          <a:p>
            <a:pPr marL="0" marR="0" lvl="0" indent="0" algn="l" defTabSz="121917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Arial"/>
                <a:ea typeface="+mn-ea"/>
                <a:cs typeface="+mn-cs"/>
              </a:rPr>
              <a:t>• SPS, SC, 1.5/2.1 km</a:t>
            </a:r>
          </a:p>
        </p:txBody>
      </p:sp>
      <p:sp>
        <p:nvSpPr>
          <p:cNvPr id="15" name="TextBox 14">
            <a:extLst>
              <a:ext uri="{FF2B5EF4-FFF2-40B4-BE49-F238E27FC236}">
                <a16:creationId xmlns:a16="http://schemas.microsoft.com/office/drawing/2014/main" id="{4DA631DD-76D1-420C-A979-E7A0C13FA505}"/>
              </a:ext>
            </a:extLst>
          </p:cNvPr>
          <p:cNvSpPr txBox="1"/>
          <p:nvPr/>
        </p:nvSpPr>
        <p:spPr>
          <a:xfrm>
            <a:off x="2667561" y="2882096"/>
            <a:ext cx="530915" cy="369332"/>
          </a:xfrm>
          <a:prstGeom prst="rect">
            <a:avLst/>
          </a:prstGeom>
          <a:noFill/>
        </p:spPr>
        <p:txBody>
          <a:bodyPr wrap="none" rtlCol="0">
            <a:spAutoFit/>
          </a:bodyPr>
          <a:lstStyle/>
          <a:p>
            <a:pPr marL="0" marR="0" lvl="0" indent="0" algn="l" defTabSz="121917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srgbClr val="0070C0"/>
                </a:solidFill>
                <a:effectLst/>
                <a:uLnTx/>
                <a:uFillTx/>
                <a:latin typeface="Arial"/>
                <a:ea typeface="+mn-ea"/>
                <a:cs typeface="+mn-cs"/>
              </a:rPr>
              <a:t>IP1</a:t>
            </a:r>
            <a:endParaRPr kumimoji="0" lang="en-GB" sz="1800" b="1" i="0" u="none" strike="noStrike" kern="1200" cap="none" spc="0" normalizeH="0" baseline="0" noProof="0" dirty="0">
              <a:ln>
                <a:noFill/>
              </a:ln>
              <a:solidFill>
                <a:srgbClr val="0070C0"/>
              </a:solidFill>
              <a:effectLst/>
              <a:uLnTx/>
              <a:uFillTx/>
              <a:latin typeface="Arial"/>
              <a:ea typeface="+mn-ea"/>
              <a:cs typeface="+mn-cs"/>
            </a:endParaRPr>
          </a:p>
        </p:txBody>
      </p:sp>
      <p:sp>
        <p:nvSpPr>
          <p:cNvPr id="16" name="TextBox 15">
            <a:extLst>
              <a:ext uri="{FF2B5EF4-FFF2-40B4-BE49-F238E27FC236}">
                <a16:creationId xmlns:a16="http://schemas.microsoft.com/office/drawing/2014/main" id="{038EB9D7-AB16-4392-B74E-35DFC5B199C9}"/>
              </a:ext>
            </a:extLst>
          </p:cNvPr>
          <p:cNvSpPr txBox="1"/>
          <p:nvPr/>
        </p:nvSpPr>
        <p:spPr>
          <a:xfrm>
            <a:off x="3478341" y="3543131"/>
            <a:ext cx="530915" cy="369332"/>
          </a:xfrm>
          <a:prstGeom prst="rect">
            <a:avLst/>
          </a:prstGeom>
          <a:noFill/>
        </p:spPr>
        <p:txBody>
          <a:bodyPr wrap="none" rtlCol="0">
            <a:spAutoFit/>
          </a:bodyPr>
          <a:lstStyle/>
          <a:p>
            <a:pPr marL="0" marR="0" lvl="0" indent="0" algn="l" defTabSz="121917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srgbClr val="00B050"/>
                </a:solidFill>
                <a:effectLst/>
                <a:uLnTx/>
                <a:uFillTx/>
                <a:latin typeface="Arial"/>
                <a:ea typeface="+mn-ea"/>
                <a:cs typeface="+mn-cs"/>
              </a:rPr>
              <a:t>IP8</a:t>
            </a:r>
            <a:endParaRPr kumimoji="0" lang="en-GB" sz="1800" b="1" i="0" u="none" strike="noStrike" kern="1200" cap="none" spc="0" normalizeH="0" baseline="0" noProof="0" dirty="0">
              <a:ln>
                <a:noFill/>
              </a:ln>
              <a:solidFill>
                <a:srgbClr val="00B050"/>
              </a:solidFill>
              <a:effectLst/>
              <a:uLnTx/>
              <a:uFillTx/>
              <a:latin typeface="Arial"/>
              <a:ea typeface="+mn-ea"/>
              <a:cs typeface="+mn-cs"/>
            </a:endParaRPr>
          </a:p>
        </p:txBody>
      </p:sp>
      <p:sp>
        <p:nvSpPr>
          <p:cNvPr id="17" name="TextBox 16">
            <a:extLst>
              <a:ext uri="{FF2B5EF4-FFF2-40B4-BE49-F238E27FC236}">
                <a16:creationId xmlns:a16="http://schemas.microsoft.com/office/drawing/2014/main" id="{0AB062BD-462B-4702-A763-5285D5E2CDE3}"/>
              </a:ext>
            </a:extLst>
          </p:cNvPr>
          <p:cNvSpPr txBox="1"/>
          <p:nvPr/>
        </p:nvSpPr>
        <p:spPr>
          <a:xfrm>
            <a:off x="718189" y="4578190"/>
            <a:ext cx="2320320" cy="830997"/>
          </a:xfrm>
          <a:prstGeom prst="rect">
            <a:avLst/>
          </a:prstGeom>
          <a:solidFill>
            <a:srgbClr val="92D050"/>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srgbClr val="0C377B"/>
                </a:solidFill>
                <a:effectLst/>
                <a:uLnTx/>
                <a:uFillTx/>
                <a:latin typeface="Arial"/>
                <a:ea typeface="+mn-ea"/>
                <a:cs typeface="+mn-cs"/>
              </a:rPr>
              <a:t>Baseline:</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srgbClr val="0C377B"/>
                </a:solidFill>
                <a:effectLst/>
                <a:uLnTx/>
                <a:uFillTx/>
                <a:latin typeface="Arial"/>
                <a:ea typeface="+mn-ea"/>
                <a:cs typeface="+mn-cs"/>
              </a:rPr>
              <a:t>LHC @ 3.3 </a:t>
            </a:r>
            <a:r>
              <a:rPr kumimoji="0" lang="en-US" sz="2400" b="0" i="0" u="none" strike="noStrike" kern="1200" cap="none" spc="0" normalizeH="0" baseline="0" noProof="0" dirty="0" err="1">
                <a:ln>
                  <a:noFill/>
                </a:ln>
                <a:solidFill>
                  <a:srgbClr val="0C377B"/>
                </a:solidFill>
                <a:effectLst/>
                <a:uLnTx/>
                <a:uFillTx/>
                <a:latin typeface="Arial"/>
                <a:ea typeface="+mn-ea"/>
                <a:cs typeface="+mn-cs"/>
              </a:rPr>
              <a:t>TeV</a:t>
            </a:r>
            <a:endParaRPr kumimoji="0" lang="en-US" sz="2400" b="0" i="0" u="none" strike="noStrike" kern="1200" cap="none" spc="0" normalizeH="0" baseline="0" noProof="0" dirty="0">
              <a:ln>
                <a:noFill/>
              </a:ln>
              <a:solidFill>
                <a:srgbClr val="0C377B"/>
              </a:solidFill>
              <a:effectLst/>
              <a:uLnTx/>
              <a:uFillTx/>
              <a:latin typeface="Arial"/>
              <a:ea typeface="+mn-ea"/>
              <a:cs typeface="+mn-cs"/>
            </a:endParaRPr>
          </a:p>
        </p:txBody>
      </p:sp>
      <p:sp>
        <p:nvSpPr>
          <p:cNvPr id="18" name="TextBox 17">
            <a:extLst>
              <a:ext uri="{FF2B5EF4-FFF2-40B4-BE49-F238E27FC236}">
                <a16:creationId xmlns:a16="http://schemas.microsoft.com/office/drawing/2014/main" id="{C758D240-2923-4BD0-B80E-67DFCDF3821C}"/>
              </a:ext>
            </a:extLst>
          </p:cNvPr>
          <p:cNvSpPr txBox="1"/>
          <p:nvPr/>
        </p:nvSpPr>
        <p:spPr>
          <a:xfrm>
            <a:off x="5912026" y="2882096"/>
            <a:ext cx="2664296" cy="830997"/>
          </a:xfrm>
          <a:prstGeom prst="rect">
            <a:avLst/>
          </a:prstGeom>
          <a:solidFill>
            <a:srgbClr val="92D050"/>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srgbClr val="0C377B"/>
                </a:solidFill>
                <a:effectLst/>
                <a:uLnTx/>
                <a:uFillTx/>
                <a:latin typeface="Arial"/>
                <a:ea typeface="+mn-ea"/>
                <a:cs typeface="+mn-cs"/>
              </a:rPr>
              <a:t>Alternative:</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err="1">
                <a:ln>
                  <a:noFill/>
                </a:ln>
                <a:solidFill>
                  <a:srgbClr val="0C377B"/>
                </a:solidFill>
                <a:effectLst/>
                <a:uLnTx/>
                <a:uFillTx/>
                <a:latin typeface="Arial"/>
                <a:ea typeface="+mn-ea"/>
                <a:cs typeface="+mn-cs"/>
              </a:rPr>
              <a:t>scSPS</a:t>
            </a:r>
            <a:r>
              <a:rPr kumimoji="0" lang="en-US" sz="2400" b="0" i="0" u="none" strike="noStrike" kern="1200" cap="none" spc="0" normalizeH="0" baseline="0" noProof="0" dirty="0">
                <a:ln>
                  <a:noFill/>
                </a:ln>
                <a:solidFill>
                  <a:srgbClr val="0C377B"/>
                </a:solidFill>
                <a:effectLst/>
                <a:uLnTx/>
                <a:uFillTx/>
                <a:latin typeface="Arial"/>
                <a:ea typeface="+mn-ea"/>
                <a:cs typeface="+mn-cs"/>
              </a:rPr>
              <a:t> @ 1.2 </a:t>
            </a:r>
            <a:r>
              <a:rPr kumimoji="0" lang="en-US" sz="2400" b="0" i="0" u="none" strike="noStrike" kern="1200" cap="none" spc="0" normalizeH="0" baseline="0" noProof="0" dirty="0" err="1">
                <a:ln>
                  <a:noFill/>
                </a:ln>
                <a:solidFill>
                  <a:srgbClr val="0C377B"/>
                </a:solidFill>
                <a:effectLst/>
                <a:uLnTx/>
                <a:uFillTx/>
                <a:latin typeface="Arial"/>
                <a:ea typeface="+mn-ea"/>
                <a:cs typeface="+mn-cs"/>
              </a:rPr>
              <a:t>TeV</a:t>
            </a:r>
            <a:endParaRPr kumimoji="0" lang="en-US" sz="2400" b="0" i="0" u="none" strike="noStrike" kern="1200" cap="none" spc="0" normalizeH="0" baseline="0" noProof="0" dirty="0">
              <a:ln>
                <a:noFill/>
              </a:ln>
              <a:solidFill>
                <a:srgbClr val="0C377B"/>
              </a:solidFill>
              <a:effectLst/>
              <a:uLnTx/>
              <a:uFillTx/>
              <a:latin typeface="Arial"/>
              <a:ea typeface="+mn-ea"/>
              <a:cs typeface="+mn-cs"/>
            </a:endParaRPr>
          </a:p>
        </p:txBody>
      </p:sp>
    </p:spTree>
    <p:extLst>
      <p:ext uri="{BB962C8B-B14F-4D97-AF65-F5344CB8AC3E}">
        <p14:creationId xmlns:p14="http://schemas.microsoft.com/office/powerpoint/2010/main" val="3068057150"/>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236116" y="5049864"/>
            <a:ext cx="4159190" cy="646331"/>
          </a:xfrm>
          <a:prstGeom prst="rect">
            <a:avLst/>
          </a:prstGeom>
        </p:spPr>
        <p:txBody>
          <a:bodyPr wrap="square">
            <a:spAutoFit/>
          </a:bodyPr>
          <a:lstStyle/>
          <a:p>
            <a:pPr marL="666750" marR="0" lvl="1" indent="-342900" algn="l" defTabSz="914400" rtl="0" eaLnBrk="1" fontAlgn="auto" latinLnBrk="0" hangingPunct="1">
              <a:lnSpc>
                <a:spcPct val="100000"/>
              </a:lnSpc>
              <a:spcBef>
                <a:spcPts val="600"/>
              </a:spcBef>
              <a:spcAft>
                <a:spcPts val="600"/>
              </a:spcAft>
              <a:buClrTx/>
              <a:buSzTx/>
              <a:buFont typeface="Arial" panose="020B0604020202020204" pitchFamily="34" charset="0"/>
              <a:buChar char="•"/>
              <a:tabLst/>
              <a:defRPr/>
            </a:pPr>
            <a:r>
              <a:rPr kumimoji="0" lang="en-US" sz="1800" b="0" i="0" u="none" strike="noStrike" kern="1200" cap="none" spc="0" normalizeH="0" baseline="0" noProof="0" dirty="0">
                <a:ln>
                  <a:noFill/>
                </a:ln>
                <a:solidFill>
                  <a:srgbClr val="0C377B"/>
                </a:solidFill>
                <a:effectLst/>
                <a:uLnTx/>
                <a:uFillTx/>
                <a:latin typeface="Arial"/>
                <a:ea typeface="+mn-ea"/>
                <a:cs typeface="+mn-cs"/>
              </a:rPr>
              <a:t>Classical structure common to CERN projects.</a:t>
            </a:r>
            <a:endParaRPr kumimoji="0" lang="en-GB" sz="1800" b="0" i="0" u="none" strike="noStrike" kern="1200" cap="none" spc="0" normalizeH="0" baseline="0" noProof="0" dirty="0">
              <a:ln>
                <a:noFill/>
              </a:ln>
              <a:solidFill>
                <a:srgbClr val="0C377B"/>
              </a:solidFill>
              <a:effectLst/>
              <a:uLnTx/>
              <a:uFillTx/>
              <a:latin typeface="Arial"/>
              <a:ea typeface="+mn-ea"/>
              <a:cs typeface="+mn-cs"/>
            </a:endParaRPr>
          </a:p>
        </p:txBody>
      </p:sp>
      <p:pic>
        <p:nvPicPr>
          <p:cNvPr id="12" name="Picture 2" descr="image00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791744" y="980728"/>
            <a:ext cx="8102868" cy="46206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Rectangle 12"/>
          <p:cNvSpPr/>
          <p:nvPr/>
        </p:nvSpPr>
        <p:spPr>
          <a:xfrm>
            <a:off x="-236116" y="1112777"/>
            <a:ext cx="4211771" cy="1477328"/>
          </a:xfrm>
          <a:prstGeom prst="rect">
            <a:avLst/>
          </a:prstGeom>
        </p:spPr>
        <p:txBody>
          <a:bodyPr wrap="square">
            <a:spAutoFit/>
          </a:bodyPr>
          <a:lstStyle/>
          <a:p>
            <a:pPr marL="666750" marR="0" lvl="1" indent="-342900" algn="l" defTabSz="914400" rtl="0" eaLnBrk="1" fontAlgn="auto" latinLnBrk="0" hangingPunct="1">
              <a:lnSpc>
                <a:spcPct val="100000"/>
              </a:lnSpc>
              <a:spcBef>
                <a:spcPts val="600"/>
              </a:spcBef>
              <a:spcAft>
                <a:spcPts val="600"/>
              </a:spcAft>
              <a:buClrTx/>
              <a:buSzTx/>
              <a:buFont typeface="Arial" panose="020B0604020202020204" pitchFamily="34" charset="0"/>
              <a:buChar char="•"/>
              <a:tabLst/>
              <a:defRPr/>
            </a:pPr>
            <a:r>
              <a:rPr kumimoji="0" lang="en-US" sz="1800" b="0" i="0" u="none" strike="noStrike" kern="1200" cap="none" spc="0" normalizeH="0" baseline="0" noProof="0" dirty="0">
                <a:ln>
                  <a:noFill/>
                </a:ln>
                <a:solidFill>
                  <a:srgbClr val="0C377B">
                    <a:lumMod val="75000"/>
                  </a:srgbClr>
                </a:solidFill>
                <a:effectLst/>
                <a:uLnTx/>
                <a:uFillTx/>
                <a:latin typeface="Arial"/>
                <a:ea typeface="+mn-ea"/>
                <a:cs typeface="+mn-cs"/>
              </a:rPr>
              <a:t>New structure very similar to the first phase of the FCC Study (2014-2020), leading to the Conceptual Design Report as input to the ESPPU.</a:t>
            </a:r>
            <a:endParaRPr kumimoji="0" lang="en-GB" sz="1800" b="0" i="0" u="none" strike="noStrike" kern="1200" cap="none" spc="0" normalizeH="0" baseline="0" noProof="0" dirty="0">
              <a:ln>
                <a:noFill/>
              </a:ln>
              <a:solidFill>
                <a:srgbClr val="0C377B">
                  <a:lumMod val="75000"/>
                </a:srgbClr>
              </a:solidFill>
              <a:effectLst/>
              <a:uLnTx/>
              <a:uFillTx/>
              <a:latin typeface="Arial"/>
              <a:ea typeface="+mn-ea"/>
              <a:cs typeface="+mn-cs"/>
            </a:endParaRPr>
          </a:p>
        </p:txBody>
      </p:sp>
      <p:pic>
        <p:nvPicPr>
          <p:cNvPr id="14" name="Picture 13">
            <a:extLst>
              <a:ext uri="{FF2B5EF4-FFF2-40B4-BE49-F238E27FC236}">
                <a16:creationId xmlns:a16="http://schemas.microsoft.com/office/drawing/2014/main" id="{688C821E-7925-415E-B49C-FB81BCF9020E}"/>
              </a:ext>
            </a:extLst>
          </p:cNvPr>
          <p:cNvPicPr>
            <a:picLocks noChangeAspect="1"/>
          </p:cNvPicPr>
          <p:nvPr/>
        </p:nvPicPr>
        <p:blipFill>
          <a:blip r:embed="rId3"/>
          <a:stretch>
            <a:fillRect/>
          </a:stretch>
        </p:blipFill>
        <p:spPr>
          <a:xfrm>
            <a:off x="814506" y="2878569"/>
            <a:ext cx="2422996" cy="1978410"/>
          </a:xfrm>
          <a:prstGeom prst="rect">
            <a:avLst/>
          </a:prstGeom>
        </p:spPr>
      </p:pic>
      <p:sp>
        <p:nvSpPr>
          <p:cNvPr id="9" name="Title 1">
            <a:extLst>
              <a:ext uri="{FF2B5EF4-FFF2-40B4-BE49-F238E27FC236}">
                <a16:creationId xmlns:a16="http://schemas.microsoft.com/office/drawing/2014/main" id="{35501584-C5BB-413B-BA2D-7AC117E2C16B}"/>
              </a:ext>
            </a:extLst>
          </p:cNvPr>
          <p:cNvSpPr txBox="1">
            <a:spLocks/>
          </p:cNvSpPr>
          <p:nvPr/>
        </p:nvSpPr>
        <p:spPr>
          <a:xfrm>
            <a:off x="15280" y="-39035"/>
            <a:ext cx="12192000" cy="770698"/>
          </a:xfrm>
          <a:prstGeom prst="rect">
            <a:avLst/>
          </a:prstGeom>
          <a:solidFill>
            <a:srgbClr val="0C377B"/>
          </a:solidFill>
        </p:spPr>
        <p:txBody>
          <a:bodyPr tIns="0" bIns="0" anchor="ctr" anchorCtr="0">
            <a:noAutofit/>
          </a:bodyPr>
          <a:lstStyle>
            <a:defPPr>
              <a:defRPr lang="en-US"/>
            </a:defPPr>
            <a:lvl1pPr algn="ctr">
              <a:spcBef>
                <a:spcPct val="0"/>
              </a:spcBef>
              <a:buNone/>
              <a:defRPr sz="3600" b="1">
                <a:solidFill>
                  <a:srgbClr val="FFFF00"/>
                </a:solidFill>
                <a:latin typeface="+mj-lt"/>
                <a:ea typeface="+mj-ea"/>
                <a:cs typeface="+mj-cs"/>
              </a:defRPr>
            </a:lvl1pPr>
          </a:lstStyle>
          <a:p>
            <a:pPr marL="0" marR="0" lvl="0" indent="0" algn="ctr" defTabSz="685800" rtl="0" eaLnBrk="1" fontAlgn="auto" latinLnBrk="0" hangingPunct="1">
              <a:lnSpc>
                <a:spcPct val="100000"/>
              </a:lnSpc>
              <a:spcBef>
                <a:spcPct val="0"/>
              </a:spcBef>
              <a:spcAft>
                <a:spcPts val="0"/>
              </a:spcAft>
              <a:buClrTx/>
              <a:buSzTx/>
              <a:buFontTx/>
              <a:buNone/>
              <a:tabLst/>
              <a:defRPr/>
            </a:pPr>
            <a:r>
              <a:rPr kumimoji="0" lang="en-US" sz="3200" b="1" i="0" u="none" strike="noStrike" kern="0" cap="none" spc="0" normalizeH="0" baseline="0" noProof="0" dirty="0">
                <a:ln>
                  <a:noFill/>
                </a:ln>
                <a:solidFill>
                  <a:srgbClr val="FFFF00"/>
                </a:solidFill>
                <a:effectLst/>
                <a:uLnTx/>
                <a:uFillTx/>
                <a:latin typeface="Arial"/>
                <a:ea typeface="+mj-ea"/>
                <a:cs typeface="+mj-cs"/>
              </a:rPr>
              <a:t>                </a:t>
            </a:r>
            <a:r>
              <a:rPr kumimoji="0" lang="fr-CH" sz="3200" b="1" i="0" u="none" strike="noStrike" kern="1200" cap="none" spc="0" normalizeH="0" baseline="0" noProof="0" dirty="0">
                <a:ln>
                  <a:noFill/>
                </a:ln>
                <a:solidFill>
                  <a:srgbClr val="FFFF00"/>
                </a:solidFill>
                <a:effectLst/>
                <a:uLnTx/>
                <a:uFillTx/>
                <a:latin typeface="Arial"/>
                <a:ea typeface="+mj-ea"/>
                <a:cs typeface="+mj-cs"/>
              </a:rPr>
              <a:t>FCC </a:t>
            </a:r>
            <a:r>
              <a:rPr kumimoji="0" lang="fr-CH" sz="3200" b="1" i="0" u="none" strike="noStrike" kern="1200" cap="none" spc="0" normalizeH="0" baseline="0" noProof="0" dirty="0" err="1">
                <a:ln>
                  <a:noFill/>
                </a:ln>
                <a:solidFill>
                  <a:srgbClr val="FFFF00"/>
                </a:solidFill>
                <a:effectLst/>
                <a:uLnTx/>
                <a:uFillTx/>
                <a:latin typeface="Arial"/>
                <a:ea typeface="+mj-ea"/>
                <a:cs typeface="+mj-cs"/>
              </a:rPr>
              <a:t>Feasibility</a:t>
            </a:r>
            <a:r>
              <a:rPr kumimoji="0" lang="fr-CH" sz="3200" b="1" i="0" u="none" strike="noStrike" kern="1200" cap="none" spc="0" normalizeH="0" baseline="0" noProof="0" dirty="0">
                <a:ln>
                  <a:noFill/>
                </a:ln>
                <a:solidFill>
                  <a:srgbClr val="FFFF00"/>
                </a:solidFill>
                <a:effectLst/>
                <a:uLnTx/>
                <a:uFillTx/>
                <a:latin typeface="Arial"/>
                <a:ea typeface="+mj-ea"/>
                <a:cs typeface="+mj-cs"/>
              </a:rPr>
              <a:t> </a:t>
            </a:r>
            <a:r>
              <a:rPr kumimoji="0" lang="fr-CH" sz="3200" b="1" i="0" u="none" strike="noStrike" kern="1200" cap="none" spc="0" normalizeH="0" baseline="0" noProof="0" dirty="0" err="1">
                <a:ln>
                  <a:noFill/>
                </a:ln>
                <a:solidFill>
                  <a:srgbClr val="FFFF00"/>
                </a:solidFill>
                <a:effectLst/>
                <a:uLnTx/>
                <a:uFillTx/>
                <a:latin typeface="Arial"/>
                <a:ea typeface="+mj-ea"/>
                <a:cs typeface="+mj-cs"/>
              </a:rPr>
              <a:t>Study</a:t>
            </a:r>
            <a:r>
              <a:rPr kumimoji="0" lang="fr-CH" sz="3200" b="1" i="0" u="none" strike="noStrike" kern="1200" cap="none" spc="0" normalizeH="0" baseline="0" noProof="0" dirty="0">
                <a:ln>
                  <a:noFill/>
                </a:ln>
                <a:solidFill>
                  <a:srgbClr val="FFFF00"/>
                </a:solidFill>
                <a:effectLst/>
                <a:uLnTx/>
                <a:uFillTx/>
                <a:latin typeface="Arial"/>
                <a:ea typeface="+mj-ea"/>
                <a:cs typeface="+mj-cs"/>
              </a:rPr>
              <a:t> - </a:t>
            </a:r>
            <a:r>
              <a:rPr kumimoji="0" lang="fr-CH" sz="3200" b="1" i="0" u="none" strike="noStrike" kern="1200" cap="none" spc="0" normalizeH="0" baseline="0" noProof="0" dirty="0" err="1">
                <a:ln>
                  <a:noFill/>
                </a:ln>
                <a:solidFill>
                  <a:srgbClr val="FFFF00"/>
                </a:solidFill>
                <a:effectLst/>
                <a:uLnTx/>
                <a:uFillTx/>
                <a:latin typeface="Arial"/>
                <a:ea typeface="+mj-ea"/>
                <a:cs typeface="+mj-cs"/>
              </a:rPr>
              <a:t>organisational</a:t>
            </a:r>
            <a:r>
              <a:rPr kumimoji="0" lang="fr-CH" sz="3200" b="1" i="0" u="none" strike="noStrike" kern="1200" cap="none" spc="0" normalizeH="0" baseline="0" noProof="0" dirty="0">
                <a:ln>
                  <a:noFill/>
                </a:ln>
                <a:solidFill>
                  <a:srgbClr val="FFFF00"/>
                </a:solidFill>
                <a:effectLst/>
                <a:uLnTx/>
                <a:uFillTx/>
                <a:latin typeface="Arial"/>
                <a:ea typeface="+mj-ea"/>
                <a:cs typeface="+mj-cs"/>
              </a:rPr>
              <a:t> structure</a:t>
            </a:r>
            <a:endParaRPr kumimoji="0" lang="en-GB" altLang="en-GB" sz="3200" b="1" i="0" u="none" strike="noStrike" kern="1200" cap="none" spc="0" normalizeH="0" baseline="0" noProof="0" dirty="0">
              <a:ln>
                <a:noFill/>
              </a:ln>
              <a:solidFill>
                <a:srgbClr val="FFFF00"/>
              </a:solidFill>
              <a:effectLst/>
              <a:uLnTx/>
              <a:uFillTx/>
              <a:latin typeface="Arial"/>
              <a:ea typeface="+mj-ea"/>
              <a:cs typeface="+mj-cs"/>
            </a:endParaRPr>
          </a:p>
        </p:txBody>
      </p:sp>
      <p:pic>
        <p:nvPicPr>
          <p:cNvPr id="10" name="Picture 9" descr="A picture containing icon&#10;&#10;Description automatically generated">
            <a:extLst>
              <a:ext uri="{FF2B5EF4-FFF2-40B4-BE49-F238E27FC236}">
                <a16:creationId xmlns:a16="http://schemas.microsoft.com/office/drawing/2014/main" id="{AE18BD0E-E949-44B2-BA8A-1FC9575E94EE}"/>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7209" y="19168"/>
            <a:ext cx="1935386" cy="654292"/>
          </a:xfrm>
          <a:prstGeom prst="rect">
            <a:avLst/>
          </a:prstGeom>
        </p:spPr>
      </p:pic>
    </p:spTree>
    <p:extLst>
      <p:ext uri="{BB962C8B-B14F-4D97-AF65-F5344CB8AC3E}">
        <p14:creationId xmlns:p14="http://schemas.microsoft.com/office/powerpoint/2010/main" val="181153754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Content Placeholder 6"/>
          <p:cNvPicPr>
            <a:picLocks noChangeAspect="1"/>
          </p:cNvPicPr>
          <p:nvPr/>
        </p:nvPicPr>
        <p:blipFill rotWithShape="1">
          <a:blip r:embed="rId3"/>
          <a:srcRect t="7782" b="26122"/>
          <a:stretch/>
        </p:blipFill>
        <p:spPr>
          <a:xfrm>
            <a:off x="-9312" y="997269"/>
            <a:ext cx="12201097" cy="6320163"/>
          </a:xfrm>
          <a:prstGeom prst="rect">
            <a:avLst/>
          </a:prstGeom>
          <a:ln>
            <a:solidFill>
              <a:srgbClr val="FF0000"/>
            </a:solidFill>
          </a:ln>
        </p:spPr>
      </p:pic>
      <p:sp>
        <p:nvSpPr>
          <p:cNvPr id="15" name="Title 1"/>
          <p:cNvSpPr txBox="1">
            <a:spLocks/>
          </p:cNvSpPr>
          <p:nvPr/>
        </p:nvSpPr>
        <p:spPr>
          <a:xfrm>
            <a:off x="0" y="0"/>
            <a:ext cx="12192000" cy="1008112"/>
          </a:xfrm>
          <a:prstGeom prst="rect">
            <a:avLst/>
          </a:prstGeom>
          <a:solidFill>
            <a:srgbClr val="0C377B"/>
          </a:solidFill>
        </p:spPr>
        <p:txBody>
          <a:bodyPr tIns="0" bIns="0" anchor="ctr" anchorCtr="0">
            <a:noAutofit/>
          </a:bodyPr>
          <a:lstStyle>
            <a:defPPr>
              <a:defRPr lang="en-US"/>
            </a:defPPr>
            <a:lvl1pPr algn="ctr">
              <a:spcBef>
                <a:spcPct val="0"/>
              </a:spcBef>
              <a:buNone/>
              <a:defRPr sz="3600" b="1">
                <a:solidFill>
                  <a:srgbClr val="FFFF00"/>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3600" b="1" i="0" u="none" strike="noStrike" kern="0" cap="none" spc="0" normalizeH="0" baseline="0" noProof="0" dirty="0">
                <a:ln>
                  <a:noFill/>
                </a:ln>
                <a:solidFill>
                  <a:srgbClr val="FFFF00"/>
                </a:solidFill>
                <a:effectLst/>
                <a:uLnTx/>
                <a:uFillTx/>
                <a:latin typeface="Arial"/>
                <a:ea typeface="+mj-ea"/>
                <a:cs typeface="+mj-cs"/>
              </a:rPr>
              <a:t>      Status of Global FCC Collaboration</a:t>
            </a:r>
          </a:p>
        </p:txBody>
      </p:sp>
      <p:sp>
        <p:nvSpPr>
          <p:cNvPr id="9" name="Rounded Rectangle 8"/>
          <p:cNvSpPr/>
          <p:nvPr/>
        </p:nvSpPr>
        <p:spPr>
          <a:xfrm>
            <a:off x="1847607" y="4558881"/>
            <a:ext cx="1440000" cy="1440000"/>
          </a:xfrm>
          <a:prstGeom prst="roundRect">
            <a:avLst>
              <a:gd name="adj" fmla="val 4512"/>
            </a:avLst>
          </a:prstGeom>
          <a:solidFill>
            <a:srgbClr val="92D050"/>
          </a:solidFill>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6000" b="0" i="0" u="none" strike="noStrike" kern="1200" cap="none" spc="0" normalizeH="0" baseline="0" noProof="0" dirty="0">
                <a:ln>
                  <a:noFill/>
                </a:ln>
                <a:solidFill>
                  <a:prstClr val="white"/>
                </a:solidFill>
                <a:effectLst/>
                <a:uLnTx/>
                <a:uFillTx/>
                <a:latin typeface="Arial"/>
                <a:ea typeface="+mn-ea"/>
                <a:cs typeface="+mn-cs"/>
              </a:rPr>
              <a:t>30</a:t>
            </a:r>
            <a:endParaRPr kumimoji="0" lang="en-US" sz="1800" b="0" i="0" u="none" strike="noStrike" kern="1200" cap="none" spc="0" normalizeH="0" baseline="0" noProof="0" dirty="0">
              <a:ln>
                <a:noFill/>
              </a:ln>
              <a:solidFill>
                <a:prstClr val="white"/>
              </a:solidFill>
              <a:effectLst/>
              <a:uLnTx/>
              <a:uFillTx/>
              <a:latin typeface="Arial"/>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white"/>
                </a:solidFill>
                <a:effectLst/>
                <a:uLnTx/>
                <a:uFillTx/>
                <a:latin typeface="Arial"/>
                <a:ea typeface="+mn-ea"/>
                <a:cs typeface="+mn-cs"/>
              </a:rPr>
              <a:t>Companies</a:t>
            </a:r>
          </a:p>
        </p:txBody>
      </p:sp>
      <p:sp>
        <p:nvSpPr>
          <p:cNvPr id="10" name="Rounded Rectangle 9"/>
          <p:cNvSpPr/>
          <p:nvPr/>
        </p:nvSpPr>
        <p:spPr>
          <a:xfrm>
            <a:off x="5015880" y="4558881"/>
            <a:ext cx="1440000" cy="1440000"/>
          </a:xfrm>
          <a:prstGeom prst="roundRect">
            <a:avLst>
              <a:gd name="adj" fmla="val 4512"/>
            </a:avLst>
          </a:prstGeom>
          <a:solidFill>
            <a:srgbClr val="FFC000"/>
          </a:solidFill>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6000" b="0" i="0" u="none" strike="noStrike" kern="1200" cap="none" spc="0" normalizeH="0" baseline="0" noProof="0" dirty="0">
                <a:ln>
                  <a:noFill/>
                </a:ln>
                <a:solidFill>
                  <a:prstClr val="white"/>
                </a:solidFill>
                <a:effectLst/>
                <a:uLnTx/>
                <a:uFillTx/>
                <a:latin typeface="Arial"/>
                <a:ea typeface="+mn-ea"/>
                <a:cs typeface="+mn-cs"/>
              </a:rPr>
              <a:t>34</a:t>
            </a:r>
            <a:endParaRPr kumimoji="0" lang="en-US" sz="1800" b="0" i="0" u="none" strike="noStrike" kern="1200" cap="none" spc="0" normalizeH="0" baseline="0" noProof="0" dirty="0">
              <a:ln>
                <a:noFill/>
              </a:ln>
              <a:solidFill>
                <a:prstClr val="white"/>
              </a:solidFill>
              <a:effectLst/>
              <a:uLnTx/>
              <a:uFillTx/>
              <a:latin typeface="Arial"/>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white"/>
                </a:solidFill>
                <a:effectLst/>
                <a:uLnTx/>
                <a:uFillTx/>
                <a:latin typeface="Arial"/>
                <a:ea typeface="+mn-ea"/>
                <a:cs typeface="+mn-cs"/>
              </a:rPr>
              <a:t>Countries</a:t>
            </a:r>
          </a:p>
        </p:txBody>
      </p:sp>
      <p:sp>
        <p:nvSpPr>
          <p:cNvPr id="11" name="Rounded Rectangle 10"/>
          <p:cNvSpPr/>
          <p:nvPr/>
        </p:nvSpPr>
        <p:spPr>
          <a:xfrm>
            <a:off x="181780" y="4558881"/>
            <a:ext cx="1495977" cy="1440000"/>
          </a:xfrm>
          <a:prstGeom prst="roundRect">
            <a:avLst>
              <a:gd name="adj" fmla="val 4512"/>
            </a:avLst>
          </a:prstGeom>
          <a:solidFill>
            <a:srgbClr val="FF85FF"/>
          </a:solidFill>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6000" b="0" i="0" u="none" strike="noStrike" kern="1200" cap="none" spc="0" normalizeH="0" baseline="0" noProof="0" dirty="0">
                <a:ln>
                  <a:noFill/>
                </a:ln>
                <a:solidFill>
                  <a:prstClr val="white"/>
                </a:solidFill>
                <a:effectLst/>
                <a:uLnTx/>
                <a:uFillTx/>
                <a:latin typeface="Arial"/>
                <a:ea typeface="+mn-ea"/>
                <a:cs typeface="+mn-cs"/>
              </a:rPr>
              <a:t>147</a:t>
            </a:r>
            <a:endParaRPr kumimoji="0" lang="en-US" sz="1800" b="0" i="0" u="none" strike="noStrike" kern="1200" cap="none" spc="0" normalizeH="0" baseline="0" noProof="0" dirty="0">
              <a:ln>
                <a:noFill/>
              </a:ln>
              <a:solidFill>
                <a:prstClr val="white"/>
              </a:solidFill>
              <a:effectLst/>
              <a:uLnTx/>
              <a:uFillTx/>
              <a:latin typeface="Arial"/>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white"/>
                </a:solidFill>
                <a:effectLst/>
                <a:uLnTx/>
                <a:uFillTx/>
                <a:latin typeface="Arial"/>
                <a:ea typeface="+mn-ea"/>
                <a:cs typeface="+mn-cs"/>
              </a:rPr>
              <a:t>Institutes</a:t>
            </a:r>
          </a:p>
        </p:txBody>
      </p:sp>
      <p:grpSp>
        <p:nvGrpSpPr>
          <p:cNvPr id="6" name="Group 5"/>
          <p:cNvGrpSpPr/>
          <p:nvPr/>
        </p:nvGrpSpPr>
        <p:grpSpPr>
          <a:xfrm>
            <a:off x="8033790" y="4558881"/>
            <a:ext cx="1446586" cy="1441608"/>
            <a:chOff x="5729374" y="5011728"/>
            <a:chExt cx="1446586" cy="1441608"/>
          </a:xfrm>
        </p:grpSpPr>
        <p:pic>
          <p:nvPicPr>
            <p:cNvPr id="14" name="Picture 13"/>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5729374" y="5027801"/>
              <a:ext cx="1440001" cy="1425535"/>
            </a:xfrm>
            <a:prstGeom prst="roundRect">
              <a:avLst>
                <a:gd name="adj" fmla="val 3715"/>
              </a:avLst>
            </a:prstGeom>
          </p:spPr>
        </p:pic>
        <p:sp>
          <p:nvSpPr>
            <p:cNvPr id="13" name="Rounded Rectangle 12"/>
            <p:cNvSpPr/>
            <p:nvPr/>
          </p:nvSpPr>
          <p:spPr>
            <a:xfrm>
              <a:off x="5735960" y="5011728"/>
              <a:ext cx="1440000" cy="1440000"/>
            </a:xfrm>
            <a:prstGeom prst="roundRect">
              <a:avLst>
                <a:gd name="adj" fmla="val 4512"/>
              </a:avLst>
            </a:prstGeom>
            <a:noFill/>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4000" b="0" i="0" u="none" strike="noStrike" kern="1200" cap="none" spc="0" normalizeH="0" baseline="0" noProof="0" dirty="0">
                  <a:ln>
                    <a:noFill/>
                  </a:ln>
                  <a:solidFill>
                    <a:srgbClr val="FFFFFF"/>
                  </a:solidFill>
                  <a:effectLst/>
                  <a:uLnTx/>
                  <a:uFillTx/>
                  <a:latin typeface="Arial"/>
                  <a:ea typeface="+mn-ea"/>
                  <a:cs typeface="+mn-cs"/>
                </a:rPr>
                <a:t>EC</a:t>
              </a:r>
              <a:r>
                <a:rPr kumimoji="0" lang="en-US" sz="6000" b="0" i="0" u="none" strike="noStrike" kern="1200" cap="none" spc="0" normalizeH="0" baseline="0" noProof="0" dirty="0">
                  <a:ln>
                    <a:noFill/>
                  </a:ln>
                  <a:solidFill>
                    <a:srgbClr val="FFFFFF"/>
                  </a:solidFill>
                  <a:effectLst/>
                  <a:uLnTx/>
                  <a:uFillTx/>
                  <a:latin typeface="Arial"/>
                  <a:ea typeface="+mn-ea"/>
                  <a:cs typeface="+mn-cs"/>
                </a:rPr>
                <a:t>  </a:t>
              </a:r>
              <a:endParaRPr kumimoji="0" lang="en-US" sz="1800" b="0" i="0" u="none" strike="noStrike" kern="1200" cap="none" spc="0" normalizeH="0" baseline="0" noProof="0" dirty="0">
                <a:ln>
                  <a:noFill/>
                </a:ln>
                <a:solidFill>
                  <a:srgbClr val="FFFFFF"/>
                </a:solidFill>
                <a:effectLst/>
                <a:uLnTx/>
                <a:uFillTx/>
                <a:latin typeface="Arial"/>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FFFFFF"/>
                  </a:solidFill>
                  <a:effectLst/>
                  <a:uLnTx/>
                  <a:uFillTx/>
                  <a:latin typeface="Arial"/>
                  <a:ea typeface="+mn-ea"/>
                  <a:cs typeface="+mn-cs"/>
                </a:rPr>
                <a:t>H2020</a:t>
              </a:r>
            </a:p>
          </p:txBody>
        </p:sp>
      </p:grpSp>
      <p:sp>
        <p:nvSpPr>
          <p:cNvPr id="20" name="Oval 19"/>
          <p:cNvSpPr/>
          <p:nvPr/>
        </p:nvSpPr>
        <p:spPr>
          <a:xfrm>
            <a:off x="10935904" y="6186314"/>
            <a:ext cx="144016" cy="123006"/>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a:ea typeface="+mn-ea"/>
              <a:cs typeface="+mn-cs"/>
            </a:endParaRPr>
          </a:p>
        </p:txBody>
      </p:sp>
      <p:sp>
        <p:nvSpPr>
          <p:cNvPr id="12" name="Oval 11"/>
          <p:cNvSpPr/>
          <p:nvPr/>
        </p:nvSpPr>
        <p:spPr>
          <a:xfrm>
            <a:off x="2639616" y="3284984"/>
            <a:ext cx="144016" cy="123006"/>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a:ea typeface="+mn-ea"/>
              <a:cs typeface="+mn-cs"/>
            </a:endParaRPr>
          </a:p>
        </p:txBody>
      </p:sp>
      <p:sp>
        <p:nvSpPr>
          <p:cNvPr id="17" name="Oval 16"/>
          <p:cNvSpPr/>
          <p:nvPr/>
        </p:nvSpPr>
        <p:spPr>
          <a:xfrm>
            <a:off x="3071664" y="4242098"/>
            <a:ext cx="144016" cy="123006"/>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a:ea typeface="+mn-ea"/>
              <a:cs typeface="+mn-cs"/>
            </a:endParaRPr>
          </a:p>
        </p:txBody>
      </p:sp>
      <p:sp>
        <p:nvSpPr>
          <p:cNvPr id="2" name="Rectangle 1"/>
          <p:cNvSpPr/>
          <p:nvPr/>
        </p:nvSpPr>
        <p:spPr>
          <a:xfrm>
            <a:off x="78541" y="1116215"/>
            <a:ext cx="11784417" cy="1815882"/>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800" b="1" i="0" u="none" strike="noStrike" kern="1200" cap="none" spc="0" normalizeH="0" baseline="0" noProof="0" dirty="0">
                <a:ln>
                  <a:noFill/>
                </a:ln>
                <a:solidFill>
                  <a:srgbClr val="FFFFFF"/>
                </a:solidFill>
                <a:effectLst/>
                <a:uLnTx/>
                <a:uFillTx/>
                <a:latin typeface="Arial"/>
                <a:ea typeface="+mn-ea"/>
                <a:cs typeface="+mn-cs"/>
              </a:rPr>
              <a:t>Increasing international collaboration as a prerequisite for success:</a:t>
            </a:r>
            <a:br>
              <a:rPr kumimoji="0" lang="en-GB" sz="2800" b="1" i="0" u="none" strike="noStrike" kern="1200" cap="none" spc="0" normalizeH="0" baseline="0" noProof="0" dirty="0">
                <a:ln>
                  <a:noFill/>
                </a:ln>
                <a:solidFill>
                  <a:srgbClr val="FFFFFF"/>
                </a:solidFill>
                <a:effectLst/>
                <a:uLnTx/>
                <a:uFillTx/>
                <a:latin typeface="Arial"/>
                <a:ea typeface="+mn-ea"/>
                <a:cs typeface="+mn-cs"/>
              </a:rPr>
            </a:br>
            <a:br>
              <a:rPr kumimoji="0" lang="en-GB" sz="2800" b="1" i="0" u="none" strike="noStrike" kern="1200" cap="none" spc="0" normalizeH="0" baseline="0" noProof="0" dirty="0">
                <a:ln>
                  <a:noFill/>
                </a:ln>
                <a:solidFill>
                  <a:srgbClr val="FFFFFF"/>
                </a:solidFill>
                <a:effectLst/>
                <a:uLnTx/>
                <a:uFillTx/>
                <a:latin typeface="Arial"/>
                <a:ea typeface="+mn-ea"/>
                <a:cs typeface="+mn-cs"/>
              </a:rPr>
            </a:br>
            <a:r>
              <a:rPr kumimoji="0" lang="en-GB" sz="2800" b="0" i="0" u="none" strike="noStrike" kern="1200" cap="none" spc="0" normalizeH="0" baseline="0" noProof="0" dirty="0">
                <a:ln>
                  <a:noFill/>
                </a:ln>
                <a:solidFill>
                  <a:srgbClr val="FFFFFF"/>
                </a:solidFill>
                <a:effectLst/>
                <a:uLnTx/>
                <a:uFillTx/>
                <a:latin typeface="Arial"/>
                <a:ea typeface="+mn-ea"/>
                <a:cs typeface="+mn-cs"/>
              </a:rPr>
              <a:t>links with science, research &amp; development and </a:t>
            </a:r>
            <a:r>
              <a:rPr kumimoji="0" lang="en-GB" sz="2800" b="1" i="0" u="none" strike="noStrike" kern="1200" cap="none" spc="0" normalizeH="0" baseline="0" noProof="0" dirty="0">
                <a:ln>
                  <a:noFill/>
                </a:ln>
                <a:solidFill>
                  <a:srgbClr val="FFFFFF"/>
                </a:solidFill>
                <a:effectLst/>
                <a:uLnTx/>
                <a:uFillTx/>
                <a:latin typeface="Arial"/>
                <a:ea typeface="+mn-ea"/>
                <a:cs typeface="+mn-cs"/>
              </a:rPr>
              <a:t>high-tech industry </a:t>
            </a:r>
            <a:r>
              <a:rPr kumimoji="0" lang="en-GB" sz="2800" b="0" i="0" u="none" strike="noStrike" kern="1200" cap="none" spc="0" normalizeH="0" baseline="0" noProof="0" dirty="0">
                <a:ln>
                  <a:noFill/>
                </a:ln>
                <a:solidFill>
                  <a:srgbClr val="FFFFFF"/>
                </a:solidFill>
                <a:effectLst/>
                <a:uLnTx/>
                <a:uFillTx/>
                <a:latin typeface="Arial"/>
                <a:ea typeface="+mn-ea"/>
                <a:cs typeface="+mn-cs"/>
              </a:rPr>
              <a:t>will be essential to further advance and prepare the implementation of FCC</a:t>
            </a:r>
            <a:endParaRPr kumimoji="0" lang="en-US" sz="2800" b="0" i="0" u="none" strike="noStrike" kern="1200" cap="none" spc="0" normalizeH="0" baseline="0" noProof="0" dirty="0">
              <a:ln>
                <a:noFill/>
              </a:ln>
              <a:solidFill>
                <a:srgbClr val="FFFFFF"/>
              </a:solidFill>
              <a:effectLst/>
              <a:uLnTx/>
              <a:uFillTx/>
              <a:latin typeface="Arial"/>
              <a:ea typeface="+mn-ea"/>
              <a:cs typeface="+mn-cs"/>
            </a:endParaRPr>
          </a:p>
        </p:txBody>
      </p:sp>
      <p:pic>
        <p:nvPicPr>
          <p:cNvPr id="18" name="Picture 17" descr="A picture containing icon&#10;&#10;Description automatically generated">
            <a:extLst>
              <a:ext uri="{FF2B5EF4-FFF2-40B4-BE49-F238E27FC236}">
                <a16:creationId xmlns:a16="http://schemas.microsoft.com/office/drawing/2014/main" id="{4D10CF3B-2514-475B-90B7-C11E62D62977}"/>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8906" y="176910"/>
            <a:ext cx="1935386" cy="654292"/>
          </a:xfrm>
          <a:prstGeom prst="rect">
            <a:avLst/>
          </a:prstGeom>
        </p:spPr>
      </p:pic>
      <p:sp>
        <p:nvSpPr>
          <p:cNvPr id="3" name="TextBox 2">
            <a:extLst>
              <a:ext uri="{FF2B5EF4-FFF2-40B4-BE49-F238E27FC236}">
                <a16:creationId xmlns:a16="http://schemas.microsoft.com/office/drawing/2014/main" id="{59B90B57-5F77-F546-BBDE-A20F5958E23E}"/>
              </a:ext>
            </a:extLst>
          </p:cNvPr>
          <p:cNvSpPr txBox="1"/>
          <p:nvPr/>
        </p:nvSpPr>
        <p:spPr>
          <a:xfrm>
            <a:off x="339634" y="6202296"/>
            <a:ext cx="9997439" cy="830997"/>
          </a:xfrm>
          <a:prstGeom prst="rect">
            <a:avLst/>
          </a:prstGeom>
          <a:noFill/>
        </p:spPr>
        <p:txBody>
          <a:bodyPr wrap="square" rtlCol="0">
            <a:spAutoFit/>
          </a:bodyPr>
          <a:lstStyle/>
          <a:p>
            <a:r>
              <a:rPr lang="en-CH" sz="2400" dirty="0">
                <a:solidFill>
                  <a:srgbClr val="FFFF00"/>
                </a:solidFill>
              </a:rPr>
              <a:t>FCC Feasibility Study: 58 fully-signed </a:t>
            </a:r>
            <a:r>
              <a:rPr lang="en-US" sz="2400" dirty="0">
                <a:solidFill>
                  <a:srgbClr val="FFFF00"/>
                </a:solidFill>
              </a:rPr>
              <a:t>previous</a:t>
            </a:r>
            <a:r>
              <a:rPr lang="en-CH" sz="2400" dirty="0">
                <a:solidFill>
                  <a:srgbClr val="FFFF00"/>
                </a:solidFill>
              </a:rPr>
              <a:t> members,</a:t>
            </a:r>
            <a:r>
              <a:rPr lang="en-US" sz="2400" dirty="0">
                <a:solidFill>
                  <a:srgbClr val="FFFF00"/>
                </a:solidFill>
              </a:rPr>
              <a:t> </a:t>
            </a:r>
            <a:r>
              <a:rPr lang="en-CH" sz="2400" dirty="0">
                <a:solidFill>
                  <a:srgbClr val="FFFF00"/>
                </a:solidFill>
              </a:rPr>
              <a:t>17 new members, </a:t>
            </a:r>
            <a:r>
              <a:rPr lang="en-US" sz="2400" dirty="0">
                <a:solidFill>
                  <a:srgbClr val="FFFF00"/>
                </a:solidFill>
              </a:rPr>
              <a:t>   MoU renewal of remaining CDR participants in progress</a:t>
            </a:r>
            <a:endParaRPr lang="en-CH" sz="2400" dirty="0">
              <a:solidFill>
                <a:srgbClr val="FFFF00"/>
              </a:solidFill>
            </a:endParaRPr>
          </a:p>
        </p:txBody>
      </p:sp>
    </p:spTree>
    <p:extLst>
      <p:ext uri="{BB962C8B-B14F-4D97-AF65-F5344CB8AC3E}">
        <p14:creationId xmlns:p14="http://schemas.microsoft.com/office/powerpoint/2010/main" val="2372396676"/>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 name="Title 1">
            <a:extLst>
              <a:ext uri="{FF2B5EF4-FFF2-40B4-BE49-F238E27FC236}">
                <a16:creationId xmlns:a16="http://schemas.microsoft.com/office/drawing/2014/main" id="{B2E894BA-850B-4911-9EEF-44DEDB296385}"/>
              </a:ext>
            </a:extLst>
          </p:cNvPr>
          <p:cNvSpPr txBox="1">
            <a:spLocks/>
          </p:cNvSpPr>
          <p:nvPr/>
        </p:nvSpPr>
        <p:spPr>
          <a:xfrm>
            <a:off x="0" y="-27384"/>
            <a:ext cx="12191999" cy="1008112"/>
          </a:xfrm>
          <a:prstGeom prst="rect">
            <a:avLst/>
          </a:prstGeom>
          <a:solidFill>
            <a:srgbClr val="0C377B"/>
          </a:solidFill>
        </p:spPr>
        <p:txBody>
          <a:bodyPr tIns="0" bIns="0" anchor="ctr" anchorCtr="0">
            <a:noAutofit/>
          </a:bodyPr>
          <a:lstStyle>
            <a:defPPr>
              <a:defRPr lang="en-US"/>
            </a:defPPr>
            <a:lvl1pPr algn="ctr">
              <a:spcBef>
                <a:spcPct val="0"/>
              </a:spcBef>
              <a:buNone/>
              <a:defRPr sz="3600" b="1">
                <a:solidFill>
                  <a:srgbClr val="FFFF00"/>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3600" b="1" i="0" u="none" strike="noStrike" kern="0" cap="none" spc="0" normalizeH="0" baseline="0" noProof="0" dirty="0">
                <a:ln>
                  <a:noFill/>
                </a:ln>
                <a:solidFill>
                  <a:srgbClr val="FFFF00"/>
                </a:solidFill>
                <a:effectLst/>
                <a:uLnTx/>
                <a:uFillTx/>
                <a:latin typeface="Arial"/>
                <a:ea typeface="+mj-ea"/>
                <a:cs typeface="+mj-cs"/>
              </a:rPr>
              <a:t>                </a:t>
            </a:r>
            <a:r>
              <a:rPr kumimoji="0" lang="en-GB" sz="3600" b="1" i="0" u="none" strike="noStrike" kern="0" cap="none" spc="0" normalizeH="0" baseline="0" noProof="0" dirty="0">
                <a:ln>
                  <a:noFill/>
                </a:ln>
                <a:solidFill>
                  <a:srgbClr val="FFFF00"/>
                </a:solidFill>
                <a:effectLst/>
                <a:uLnTx/>
                <a:uFillTx/>
                <a:latin typeface="Arial"/>
                <a:ea typeface="+mj-ea"/>
                <a:cs typeface="+mj-cs"/>
              </a:rPr>
              <a:t>H2020 DS FCC Innovation Study 2020-24</a:t>
            </a:r>
          </a:p>
        </p:txBody>
      </p:sp>
      <p:pic>
        <p:nvPicPr>
          <p:cNvPr id="2" name="Picture 1">
            <a:extLst>
              <a:ext uri="{FF2B5EF4-FFF2-40B4-BE49-F238E27FC236}">
                <a16:creationId xmlns:a16="http://schemas.microsoft.com/office/drawing/2014/main" id="{F5EF8C00-EC11-4E56-918D-10AFF8EC141F}"/>
              </a:ext>
            </a:extLst>
          </p:cNvPr>
          <p:cNvPicPr>
            <a:picLocks noChangeAspect="1"/>
          </p:cNvPicPr>
          <p:nvPr/>
        </p:nvPicPr>
        <p:blipFill rotWithShape="1">
          <a:blip r:embed="rId3"/>
          <a:srcRect t="33539"/>
          <a:stretch/>
        </p:blipFill>
        <p:spPr>
          <a:xfrm>
            <a:off x="26297" y="1016732"/>
            <a:ext cx="7077815" cy="5148572"/>
          </a:xfrm>
          <a:prstGeom prst="rect">
            <a:avLst/>
          </a:prstGeom>
        </p:spPr>
      </p:pic>
      <p:pic>
        <p:nvPicPr>
          <p:cNvPr id="11" name="Picture 10" descr="Map&#10;&#10;Description automatically generated">
            <a:extLst>
              <a:ext uri="{FF2B5EF4-FFF2-40B4-BE49-F238E27FC236}">
                <a16:creationId xmlns:a16="http://schemas.microsoft.com/office/drawing/2014/main" id="{ED5868CF-5387-4EA0-8B24-049B4E4051F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118429" y="4285451"/>
            <a:ext cx="7073570" cy="1841066"/>
          </a:xfrm>
          <a:prstGeom prst="rect">
            <a:avLst/>
          </a:prstGeom>
          <a:ln w="22225">
            <a:solidFill>
              <a:schemeClr val="tx1"/>
            </a:solidFill>
          </a:ln>
        </p:spPr>
      </p:pic>
      <p:sp>
        <p:nvSpPr>
          <p:cNvPr id="3" name="Content Placeholder 2">
            <a:extLst>
              <a:ext uri="{FF2B5EF4-FFF2-40B4-BE49-F238E27FC236}">
                <a16:creationId xmlns:a16="http://schemas.microsoft.com/office/drawing/2014/main" id="{E5E3073D-3594-4FF8-A01C-38ABF10238B4}"/>
              </a:ext>
            </a:extLst>
          </p:cNvPr>
          <p:cNvSpPr txBox="1">
            <a:spLocks/>
          </p:cNvSpPr>
          <p:nvPr/>
        </p:nvSpPr>
        <p:spPr>
          <a:xfrm>
            <a:off x="191344" y="2564904"/>
            <a:ext cx="2395299" cy="747464"/>
          </a:xfrm>
          <a:prstGeom prst="rect">
            <a:avLst/>
          </a:prstGeom>
        </p:spPr>
        <p:txBody>
          <a:bodyPr>
            <a:noAutofit/>
          </a:bodyPr>
          <a:lstStyle>
            <a:lvl1pPr marL="493776" indent="-457200" algn="l" rtl="0" eaLnBrk="1" latinLnBrk="0" hangingPunct="1">
              <a:spcBef>
                <a:spcPct val="20000"/>
              </a:spcBef>
              <a:buClr>
                <a:schemeClr val="accent1"/>
              </a:buClr>
              <a:buSzPct val="80000"/>
              <a:buFont typeface="Arial"/>
              <a:buChar char="•"/>
              <a:defRPr kumimoji="0" sz="2400" kern="1200">
                <a:solidFill>
                  <a:schemeClr val="tx1"/>
                </a:solidFill>
                <a:latin typeface="+mn-lt"/>
                <a:ea typeface="+mn-ea"/>
                <a:cs typeface="+mn-cs"/>
              </a:defRPr>
            </a:lvl1pPr>
            <a:lvl2pPr marL="905256" indent="-457200" algn="l" rtl="0" eaLnBrk="1" latinLnBrk="0" hangingPunct="1">
              <a:spcBef>
                <a:spcPct val="20000"/>
              </a:spcBef>
              <a:buClr>
                <a:schemeClr val="accent1"/>
              </a:buClr>
              <a:buSzPct val="90000"/>
              <a:buFont typeface="Arial"/>
              <a:buChar char="•"/>
              <a:defRPr kumimoji="0" sz="2000" kern="1200">
                <a:solidFill>
                  <a:schemeClr val="tx1"/>
                </a:solidFill>
                <a:latin typeface="+mn-lt"/>
                <a:ea typeface="+mn-ea"/>
                <a:cs typeface="+mn-cs"/>
              </a:defRPr>
            </a:lvl2pPr>
            <a:lvl3pPr marL="1092708" indent="-342900" algn="l" rtl="0" eaLnBrk="1" latinLnBrk="0" hangingPunct="1">
              <a:spcBef>
                <a:spcPct val="20000"/>
              </a:spcBef>
              <a:buClr>
                <a:schemeClr val="accent2"/>
              </a:buClr>
              <a:buSzPct val="85000"/>
              <a:buFont typeface="Arial"/>
              <a:buChar char="•"/>
              <a:defRPr kumimoji="0" sz="1800" kern="1200">
                <a:solidFill>
                  <a:schemeClr val="tx1"/>
                </a:solidFill>
                <a:latin typeface="+mn-lt"/>
                <a:ea typeface="+mn-ea"/>
                <a:cs typeface="+mn-cs"/>
              </a:defRPr>
            </a:lvl3pPr>
            <a:lvl4pPr marL="1385316" indent="-342900" algn="l" rtl="0" eaLnBrk="1" latinLnBrk="0" hangingPunct="1">
              <a:spcBef>
                <a:spcPct val="20000"/>
              </a:spcBef>
              <a:buClr>
                <a:schemeClr val="accent3"/>
              </a:buClr>
              <a:buSzPct val="90000"/>
              <a:buFont typeface="Arial"/>
              <a:buChar char="•"/>
              <a:defRPr kumimoji="0" sz="1600" kern="1200">
                <a:solidFill>
                  <a:schemeClr val="tx1"/>
                </a:solidFill>
                <a:latin typeface="+mn-lt"/>
                <a:ea typeface="+mn-ea"/>
                <a:cs typeface="+mn-cs"/>
              </a:defRPr>
            </a:lvl4pPr>
            <a:lvl5pPr marL="1650492" indent="-342900" algn="l" rtl="0" eaLnBrk="1" latinLnBrk="0" hangingPunct="1">
              <a:spcBef>
                <a:spcPct val="20000"/>
              </a:spcBef>
              <a:buClr>
                <a:schemeClr val="accent4"/>
              </a:buClr>
              <a:buSzPct val="100000"/>
              <a:buFont typeface="Arial"/>
              <a:buChar char="•"/>
              <a:defRPr kumimoji="0" sz="16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marL="36576" marR="0" lvl="0" indent="0" algn="l" defTabSz="914400" rtl="0" eaLnBrk="1" fontAlgn="auto" latinLnBrk="0" hangingPunct="1">
              <a:lnSpc>
                <a:spcPct val="100000"/>
              </a:lnSpc>
              <a:spcBef>
                <a:spcPts val="1200"/>
              </a:spcBef>
              <a:spcAft>
                <a:spcPts val="0"/>
              </a:spcAft>
              <a:buClr>
                <a:srgbClr val="0C377B"/>
              </a:buClr>
              <a:buSzPct val="80000"/>
              <a:buFont typeface="Arial"/>
              <a:buNone/>
              <a:tabLst/>
              <a:defRPr/>
            </a:pPr>
            <a:r>
              <a:rPr kumimoji="0" lang="en-US" sz="2200" b="1" i="0" u="none" strike="noStrike" kern="1200" cap="none" spc="0" normalizeH="0" baseline="0" noProof="0" dirty="0">
                <a:ln>
                  <a:noFill/>
                </a:ln>
                <a:solidFill>
                  <a:srgbClr val="FF0000"/>
                </a:solidFill>
                <a:effectLst/>
                <a:uLnTx/>
                <a:uFillTx/>
                <a:latin typeface="Arial"/>
                <a:ea typeface="+mn-ea"/>
                <a:cs typeface="+mn-cs"/>
              </a:rPr>
              <a:t>Beneficiaries</a:t>
            </a:r>
            <a:endParaRPr kumimoji="0" lang="en-US" sz="2200" b="0" i="0" u="none" strike="noStrike" kern="1200" cap="none" spc="0" normalizeH="0" baseline="0" noProof="0" dirty="0">
              <a:ln>
                <a:noFill/>
              </a:ln>
              <a:solidFill>
                <a:srgbClr val="0C377B"/>
              </a:solidFill>
              <a:effectLst/>
              <a:uLnTx/>
              <a:uFillTx/>
              <a:latin typeface="Arial"/>
              <a:ea typeface="+mn-ea"/>
              <a:cs typeface="+mn-cs"/>
            </a:endParaRPr>
          </a:p>
        </p:txBody>
      </p:sp>
      <p:graphicFrame>
        <p:nvGraphicFramePr>
          <p:cNvPr id="5" name="Table 18">
            <a:extLst>
              <a:ext uri="{FF2B5EF4-FFF2-40B4-BE49-F238E27FC236}">
                <a16:creationId xmlns:a16="http://schemas.microsoft.com/office/drawing/2014/main" id="{417C3EFC-3CF5-4331-84BB-2235A2DAA66B}"/>
              </a:ext>
            </a:extLst>
          </p:cNvPr>
          <p:cNvGraphicFramePr>
            <a:graphicFrameLocks noGrp="1"/>
          </p:cNvGraphicFramePr>
          <p:nvPr/>
        </p:nvGraphicFramePr>
        <p:xfrm>
          <a:off x="7144752" y="1042576"/>
          <a:ext cx="4968552" cy="2804160"/>
        </p:xfrm>
        <a:graphic>
          <a:graphicData uri="http://schemas.openxmlformats.org/drawingml/2006/table">
            <a:tbl>
              <a:tblPr firstRow="1" bandRow="1">
                <a:tableStyleId>{5C22544A-7EE6-4342-B048-85BDC9FD1C3A}</a:tableStyleId>
              </a:tblPr>
              <a:tblGrid>
                <a:gridCol w="1885027">
                  <a:extLst>
                    <a:ext uri="{9D8B030D-6E8A-4147-A177-3AD203B41FA5}">
                      <a16:colId xmlns:a16="http://schemas.microsoft.com/office/drawing/2014/main" val="2740070568"/>
                    </a:ext>
                  </a:extLst>
                </a:gridCol>
                <a:gridCol w="3083525">
                  <a:extLst>
                    <a:ext uri="{9D8B030D-6E8A-4147-A177-3AD203B41FA5}">
                      <a16:colId xmlns:a16="http://schemas.microsoft.com/office/drawing/2014/main" val="2038186160"/>
                    </a:ext>
                  </a:extLst>
                </a:gridCol>
              </a:tblGrid>
              <a:tr h="343868">
                <a:tc>
                  <a:txBody>
                    <a:bodyPr/>
                    <a:lstStyle>
                      <a:lvl1pPr marL="0" algn="l" rtl="0" eaLnBrk="1" latinLnBrk="0" hangingPunct="1">
                        <a:defRPr kumimoji="0" kern="1200">
                          <a:solidFill>
                            <a:schemeClr val="tx1"/>
                          </a:solidFill>
                          <a:latin typeface="Arial"/>
                        </a:defRPr>
                      </a:lvl1pPr>
                      <a:lvl2pPr marL="457200" algn="l" rtl="0" eaLnBrk="1" latinLnBrk="0" hangingPunct="1">
                        <a:defRPr kumimoji="0" kern="1200">
                          <a:solidFill>
                            <a:schemeClr val="tx1"/>
                          </a:solidFill>
                          <a:latin typeface="Arial"/>
                        </a:defRPr>
                      </a:lvl2pPr>
                      <a:lvl3pPr marL="914400" algn="l" rtl="0" eaLnBrk="1" latinLnBrk="0" hangingPunct="1">
                        <a:defRPr kumimoji="0" kern="1200">
                          <a:solidFill>
                            <a:schemeClr val="tx1"/>
                          </a:solidFill>
                          <a:latin typeface="Arial"/>
                        </a:defRPr>
                      </a:lvl3pPr>
                      <a:lvl4pPr marL="1371600" algn="l" rtl="0" eaLnBrk="1" latinLnBrk="0" hangingPunct="1">
                        <a:defRPr kumimoji="0" kern="1200">
                          <a:solidFill>
                            <a:schemeClr val="tx1"/>
                          </a:solidFill>
                          <a:latin typeface="Arial"/>
                        </a:defRPr>
                      </a:lvl4pPr>
                      <a:lvl5pPr marL="1828800" algn="l" rtl="0" eaLnBrk="1" latinLnBrk="0" hangingPunct="1">
                        <a:defRPr kumimoji="0" kern="1200">
                          <a:solidFill>
                            <a:schemeClr val="tx1"/>
                          </a:solidFill>
                          <a:latin typeface="Arial"/>
                        </a:defRPr>
                      </a:lvl5pPr>
                      <a:lvl6pPr marL="2286000" algn="l" rtl="0" eaLnBrk="1" latinLnBrk="0" hangingPunct="1">
                        <a:defRPr kumimoji="0" kern="1200">
                          <a:solidFill>
                            <a:schemeClr val="tx1"/>
                          </a:solidFill>
                          <a:latin typeface="Arial"/>
                        </a:defRPr>
                      </a:lvl6pPr>
                      <a:lvl7pPr marL="2743200" algn="l" rtl="0" eaLnBrk="1" latinLnBrk="0" hangingPunct="1">
                        <a:defRPr kumimoji="0" kern="1200">
                          <a:solidFill>
                            <a:schemeClr val="tx1"/>
                          </a:solidFill>
                          <a:latin typeface="Arial"/>
                        </a:defRPr>
                      </a:lvl7pPr>
                      <a:lvl8pPr marL="3200400" algn="l" rtl="0" eaLnBrk="1" latinLnBrk="0" hangingPunct="1">
                        <a:defRPr kumimoji="0" kern="1200">
                          <a:solidFill>
                            <a:schemeClr val="tx1"/>
                          </a:solidFill>
                          <a:latin typeface="Arial"/>
                        </a:defRPr>
                      </a:lvl8pPr>
                      <a:lvl9pPr marL="3657600" algn="l" rtl="0" eaLnBrk="1" latinLnBrk="0" hangingPunct="1">
                        <a:defRPr kumimoji="0" kern="1200">
                          <a:solidFill>
                            <a:schemeClr val="tx1"/>
                          </a:solidFill>
                          <a:latin typeface="Arial"/>
                        </a:defRPr>
                      </a:lvl9pPr>
                    </a:lstStyle>
                    <a:p>
                      <a:r>
                        <a:rPr lang="en-CH" sz="1700" dirty="0"/>
                        <a:t>Topic</a:t>
                      </a:r>
                    </a:p>
                  </a:txBody>
                  <a:tcPr/>
                </a:tc>
                <a:tc>
                  <a:txBody>
                    <a:bodyPr/>
                    <a:lstStyle>
                      <a:lvl1pPr marL="0" algn="l" rtl="0" eaLnBrk="1" latinLnBrk="0" hangingPunct="1">
                        <a:defRPr kumimoji="0" kern="1200">
                          <a:solidFill>
                            <a:schemeClr val="tx1"/>
                          </a:solidFill>
                          <a:latin typeface="Arial"/>
                        </a:defRPr>
                      </a:lvl1pPr>
                      <a:lvl2pPr marL="457200" algn="l" rtl="0" eaLnBrk="1" latinLnBrk="0" hangingPunct="1">
                        <a:defRPr kumimoji="0" kern="1200">
                          <a:solidFill>
                            <a:schemeClr val="tx1"/>
                          </a:solidFill>
                          <a:latin typeface="Arial"/>
                        </a:defRPr>
                      </a:lvl2pPr>
                      <a:lvl3pPr marL="914400" algn="l" rtl="0" eaLnBrk="1" latinLnBrk="0" hangingPunct="1">
                        <a:defRPr kumimoji="0" kern="1200">
                          <a:solidFill>
                            <a:schemeClr val="tx1"/>
                          </a:solidFill>
                          <a:latin typeface="Arial"/>
                        </a:defRPr>
                      </a:lvl3pPr>
                      <a:lvl4pPr marL="1371600" algn="l" rtl="0" eaLnBrk="1" latinLnBrk="0" hangingPunct="1">
                        <a:defRPr kumimoji="0" kern="1200">
                          <a:solidFill>
                            <a:schemeClr val="tx1"/>
                          </a:solidFill>
                          <a:latin typeface="Arial"/>
                        </a:defRPr>
                      </a:lvl4pPr>
                      <a:lvl5pPr marL="1828800" algn="l" rtl="0" eaLnBrk="1" latinLnBrk="0" hangingPunct="1">
                        <a:defRPr kumimoji="0" kern="1200">
                          <a:solidFill>
                            <a:schemeClr val="tx1"/>
                          </a:solidFill>
                          <a:latin typeface="Arial"/>
                        </a:defRPr>
                      </a:lvl5pPr>
                      <a:lvl6pPr marL="2286000" algn="l" rtl="0" eaLnBrk="1" latinLnBrk="0" hangingPunct="1">
                        <a:defRPr kumimoji="0" kern="1200">
                          <a:solidFill>
                            <a:schemeClr val="tx1"/>
                          </a:solidFill>
                          <a:latin typeface="Arial"/>
                        </a:defRPr>
                      </a:lvl6pPr>
                      <a:lvl7pPr marL="2743200" algn="l" rtl="0" eaLnBrk="1" latinLnBrk="0" hangingPunct="1">
                        <a:defRPr kumimoji="0" kern="1200">
                          <a:solidFill>
                            <a:schemeClr val="tx1"/>
                          </a:solidFill>
                          <a:latin typeface="Arial"/>
                        </a:defRPr>
                      </a:lvl7pPr>
                      <a:lvl8pPr marL="3200400" algn="l" rtl="0" eaLnBrk="1" latinLnBrk="0" hangingPunct="1">
                        <a:defRPr kumimoji="0" kern="1200">
                          <a:solidFill>
                            <a:schemeClr val="tx1"/>
                          </a:solidFill>
                          <a:latin typeface="Arial"/>
                        </a:defRPr>
                      </a:lvl8pPr>
                      <a:lvl9pPr marL="3657600" algn="l" rtl="0" eaLnBrk="1" latinLnBrk="0" hangingPunct="1">
                        <a:defRPr kumimoji="0" kern="1200">
                          <a:solidFill>
                            <a:schemeClr val="tx1"/>
                          </a:solidFill>
                          <a:latin typeface="Arial"/>
                        </a:defRPr>
                      </a:lvl9pPr>
                    </a:lstStyle>
                    <a:p>
                      <a:r>
                        <a:rPr lang="en-CH" sz="1700" dirty="0"/>
                        <a:t>INFRADEV-01-2019-2020</a:t>
                      </a:r>
                    </a:p>
                  </a:txBody>
                  <a:tcPr/>
                </a:tc>
                <a:extLst>
                  <a:ext uri="{0D108BD9-81ED-4DB2-BD59-A6C34878D82A}">
                    <a16:rowId xmlns:a16="http://schemas.microsoft.com/office/drawing/2014/main" val="2794509667"/>
                  </a:ext>
                </a:extLst>
              </a:tr>
              <a:tr h="343868">
                <a:tc>
                  <a:txBody>
                    <a:bodyPr/>
                    <a:lstStyle>
                      <a:lvl1pPr marL="0" algn="l" rtl="0" eaLnBrk="1" latinLnBrk="0" hangingPunct="1">
                        <a:defRPr kumimoji="0" kern="1200">
                          <a:solidFill>
                            <a:schemeClr val="tx1"/>
                          </a:solidFill>
                          <a:latin typeface="Arial"/>
                        </a:defRPr>
                      </a:lvl1pPr>
                      <a:lvl2pPr marL="457200" algn="l" rtl="0" eaLnBrk="1" latinLnBrk="0" hangingPunct="1">
                        <a:defRPr kumimoji="0" kern="1200">
                          <a:solidFill>
                            <a:schemeClr val="tx1"/>
                          </a:solidFill>
                          <a:latin typeface="Arial"/>
                        </a:defRPr>
                      </a:lvl2pPr>
                      <a:lvl3pPr marL="914400" algn="l" rtl="0" eaLnBrk="1" latinLnBrk="0" hangingPunct="1">
                        <a:defRPr kumimoji="0" kern="1200">
                          <a:solidFill>
                            <a:schemeClr val="tx1"/>
                          </a:solidFill>
                          <a:latin typeface="Arial"/>
                        </a:defRPr>
                      </a:lvl3pPr>
                      <a:lvl4pPr marL="1371600" algn="l" rtl="0" eaLnBrk="1" latinLnBrk="0" hangingPunct="1">
                        <a:defRPr kumimoji="0" kern="1200">
                          <a:solidFill>
                            <a:schemeClr val="tx1"/>
                          </a:solidFill>
                          <a:latin typeface="Arial"/>
                        </a:defRPr>
                      </a:lvl4pPr>
                      <a:lvl5pPr marL="1828800" algn="l" rtl="0" eaLnBrk="1" latinLnBrk="0" hangingPunct="1">
                        <a:defRPr kumimoji="0" kern="1200">
                          <a:solidFill>
                            <a:schemeClr val="tx1"/>
                          </a:solidFill>
                          <a:latin typeface="Arial"/>
                        </a:defRPr>
                      </a:lvl5pPr>
                      <a:lvl6pPr marL="2286000" algn="l" rtl="0" eaLnBrk="1" latinLnBrk="0" hangingPunct="1">
                        <a:defRPr kumimoji="0" kern="1200">
                          <a:solidFill>
                            <a:schemeClr val="tx1"/>
                          </a:solidFill>
                          <a:latin typeface="Arial"/>
                        </a:defRPr>
                      </a:lvl6pPr>
                      <a:lvl7pPr marL="2743200" algn="l" rtl="0" eaLnBrk="1" latinLnBrk="0" hangingPunct="1">
                        <a:defRPr kumimoji="0" kern="1200">
                          <a:solidFill>
                            <a:schemeClr val="tx1"/>
                          </a:solidFill>
                          <a:latin typeface="Arial"/>
                        </a:defRPr>
                      </a:lvl7pPr>
                      <a:lvl8pPr marL="3200400" algn="l" rtl="0" eaLnBrk="1" latinLnBrk="0" hangingPunct="1">
                        <a:defRPr kumimoji="0" kern="1200">
                          <a:solidFill>
                            <a:schemeClr val="tx1"/>
                          </a:solidFill>
                          <a:latin typeface="Arial"/>
                        </a:defRPr>
                      </a:lvl8pPr>
                      <a:lvl9pPr marL="3657600" algn="l" rtl="0" eaLnBrk="1" latinLnBrk="0" hangingPunct="1">
                        <a:defRPr kumimoji="0" kern="1200">
                          <a:solidFill>
                            <a:schemeClr val="tx1"/>
                          </a:solidFill>
                          <a:latin typeface="Arial"/>
                        </a:defRPr>
                      </a:lvl9pPr>
                    </a:lstStyle>
                    <a:p>
                      <a:r>
                        <a:rPr lang="en-CH" sz="1700" dirty="0"/>
                        <a:t>Grant Agreement</a:t>
                      </a:r>
                    </a:p>
                  </a:txBody>
                  <a:tcPr/>
                </a:tc>
                <a:tc>
                  <a:txBody>
                    <a:bodyPr/>
                    <a:lstStyle>
                      <a:lvl1pPr marL="0" algn="l" rtl="0" eaLnBrk="1" latinLnBrk="0" hangingPunct="1">
                        <a:defRPr kumimoji="0" kern="1200">
                          <a:solidFill>
                            <a:schemeClr val="tx1"/>
                          </a:solidFill>
                          <a:latin typeface="Arial"/>
                        </a:defRPr>
                      </a:lvl1pPr>
                      <a:lvl2pPr marL="457200" algn="l" rtl="0" eaLnBrk="1" latinLnBrk="0" hangingPunct="1">
                        <a:defRPr kumimoji="0" kern="1200">
                          <a:solidFill>
                            <a:schemeClr val="tx1"/>
                          </a:solidFill>
                          <a:latin typeface="Arial"/>
                        </a:defRPr>
                      </a:lvl2pPr>
                      <a:lvl3pPr marL="914400" algn="l" rtl="0" eaLnBrk="1" latinLnBrk="0" hangingPunct="1">
                        <a:defRPr kumimoji="0" kern="1200">
                          <a:solidFill>
                            <a:schemeClr val="tx1"/>
                          </a:solidFill>
                          <a:latin typeface="Arial"/>
                        </a:defRPr>
                      </a:lvl3pPr>
                      <a:lvl4pPr marL="1371600" algn="l" rtl="0" eaLnBrk="1" latinLnBrk="0" hangingPunct="1">
                        <a:defRPr kumimoji="0" kern="1200">
                          <a:solidFill>
                            <a:schemeClr val="tx1"/>
                          </a:solidFill>
                          <a:latin typeface="Arial"/>
                        </a:defRPr>
                      </a:lvl4pPr>
                      <a:lvl5pPr marL="1828800" algn="l" rtl="0" eaLnBrk="1" latinLnBrk="0" hangingPunct="1">
                        <a:defRPr kumimoji="0" kern="1200">
                          <a:solidFill>
                            <a:schemeClr val="tx1"/>
                          </a:solidFill>
                          <a:latin typeface="Arial"/>
                        </a:defRPr>
                      </a:lvl5pPr>
                      <a:lvl6pPr marL="2286000" algn="l" rtl="0" eaLnBrk="1" latinLnBrk="0" hangingPunct="1">
                        <a:defRPr kumimoji="0" kern="1200">
                          <a:solidFill>
                            <a:schemeClr val="tx1"/>
                          </a:solidFill>
                          <a:latin typeface="Arial"/>
                        </a:defRPr>
                      </a:lvl6pPr>
                      <a:lvl7pPr marL="2743200" algn="l" rtl="0" eaLnBrk="1" latinLnBrk="0" hangingPunct="1">
                        <a:defRPr kumimoji="0" kern="1200">
                          <a:solidFill>
                            <a:schemeClr val="tx1"/>
                          </a:solidFill>
                          <a:latin typeface="Arial"/>
                        </a:defRPr>
                      </a:lvl7pPr>
                      <a:lvl8pPr marL="3200400" algn="l" rtl="0" eaLnBrk="1" latinLnBrk="0" hangingPunct="1">
                        <a:defRPr kumimoji="0" kern="1200">
                          <a:solidFill>
                            <a:schemeClr val="tx1"/>
                          </a:solidFill>
                          <a:latin typeface="Arial"/>
                        </a:defRPr>
                      </a:lvl8pPr>
                      <a:lvl9pPr marL="3657600" algn="l" rtl="0" eaLnBrk="1" latinLnBrk="0" hangingPunct="1">
                        <a:defRPr kumimoji="0" kern="1200">
                          <a:solidFill>
                            <a:schemeClr val="tx1"/>
                          </a:solidFill>
                          <a:latin typeface="Arial"/>
                        </a:defRPr>
                      </a:lvl9pPr>
                    </a:lstStyle>
                    <a:p>
                      <a:r>
                        <a:rPr lang="en-CH" sz="1700" dirty="0"/>
                        <a:t>FCCIS 951754</a:t>
                      </a:r>
                    </a:p>
                  </a:txBody>
                  <a:tcPr/>
                </a:tc>
                <a:extLst>
                  <a:ext uri="{0D108BD9-81ED-4DB2-BD59-A6C34878D82A}">
                    <a16:rowId xmlns:a16="http://schemas.microsoft.com/office/drawing/2014/main" val="774462936"/>
                  </a:ext>
                </a:extLst>
              </a:tr>
              <a:tr h="343868">
                <a:tc>
                  <a:txBody>
                    <a:bodyPr/>
                    <a:lstStyle>
                      <a:lvl1pPr marL="0" algn="l" rtl="0" eaLnBrk="1" latinLnBrk="0" hangingPunct="1">
                        <a:defRPr kumimoji="0" kern="1200">
                          <a:solidFill>
                            <a:schemeClr val="tx1"/>
                          </a:solidFill>
                          <a:latin typeface="Arial"/>
                        </a:defRPr>
                      </a:lvl1pPr>
                      <a:lvl2pPr marL="457200" algn="l" rtl="0" eaLnBrk="1" latinLnBrk="0" hangingPunct="1">
                        <a:defRPr kumimoji="0" kern="1200">
                          <a:solidFill>
                            <a:schemeClr val="tx1"/>
                          </a:solidFill>
                          <a:latin typeface="Arial"/>
                        </a:defRPr>
                      </a:lvl2pPr>
                      <a:lvl3pPr marL="914400" algn="l" rtl="0" eaLnBrk="1" latinLnBrk="0" hangingPunct="1">
                        <a:defRPr kumimoji="0" kern="1200">
                          <a:solidFill>
                            <a:schemeClr val="tx1"/>
                          </a:solidFill>
                          <a:latin typeface="Arial"/>
                        </a:defRPr>
                      </a:lvl3pPr>
                      <a:lvl4pPr marL="1371600" algn="l" rtl="0" eaLnBrk="1" latinLnBrk="0" hangingPunct="1">
                        <a:defRPr kumimoji="0" kern="1200">
                          <a:solidFill>
                            <a:schemeClr val="tx1"/>
                          </a:solidFill>
                          <a:latin typeface="Arial"/>
                        </a:defRPr>
                      </a:lvl4pPr>
                      <a:lvl5pPr marL="1828800" algn="l" rtl="0" eaLnBrk="1" latinLnBrk="0" hangingPunct="1">
                        <a:defRPr kumimoji="0" kern="1200">
                          <a:solidFill>
                            <a:schemeClr val="tx1"/>
                          </a:solidFill>
                          <a:latin typeface="Arial"/>
                        </a:defRPr>
                      </a:lvl5pPr>
                      <a:lvl6pPr marL="2286000" algn="l" rtl="0" eaLnBrk="1" latinLnBrk="0" hangingPunct="1">
                        <a:defRPr kumimoji="0" kern="1200">
                          <a:solidFill>
                            <a:schemeClr val="tx1"/>
                          </a:solidFill>
                          <a:latin typeface="Arial"/>
                        </a:defRPr>
                      </a:lvl6pPr>
                      <a:lvl7pPr marL="2743200" algn="l" rtl="0" eaLnBrk="1" latinLnBrk="0" hangingPunct="1">
                        <a:defRPr kumimoji="0" kern="1200">
                          <a:solidFill>
                            <a:schemeClr val="tx1"/>
                          </a:solidFill>
                          <a:latin typeface="Arial"/>
                        </a:defRPr>
                      </a:lvl7pPr>
                      <a:lvl8pPr marL="3200400" algn="l" rtl="0" eaLnBrk="1" latinLnBrk="0" hangingPunct="1">
                        <a:defRPr kumimoji="0" kern="1200">
                          <a:solidFill>
                            <a:schemeClr val="tx1"/>
                          </a:solidFill>
                          <a:latin typeface="Arial"/>
                        </a:defRPr>
                      </a:lvl8pPr>
                      <a:lvl9pPr marL="3657600" algn="l" rtl="0" eaLnBrk="1" latinLnBrk="0" hangingPunct="1">
                        <a:defRPr kumimoji="0" kern="1200">
                          <a:solidFill>
                            <a:schemeClr val="tx1"/>
                          </a:solidFill>
                          <a:latin typeface="Arial"/>
                        </a:defRPr>
                      </a:lvl9pPr>
                    </a:lstStyle>
                    <a:p>
                      <a:r>
                        <a:rPr lang="en-CH" sz="1700" dirty="0"/>
                        <a:t>Duration</a:t>
                      </a:r>
                    </a:p>
                  </a:txBody>
                  <a:tcPr/>
                </a:tc>
                <a:tc>
                  <a:txBody>
                    <a:bodyPr/>
                    <a:lstStyle>
                      <a:lvl1pPr marL="0" algn="l" rtl="0" eaLnBrk="1" latinLnBrk="0" hangingPunct="1">
                        <a:defRPr kumimoji="0" kern="1200">
                          <a:solidFill>
                            <a:schemeClr val="tx1"/>
                          </a:solidFill>
                          <a:latin typeface="Arial"/>
                        </a:defRPr>
                      </a:lvl1pPr>
                      <a:lvl2pPr marL="457200" algn="l" rtl="0" eaLnBrk="1" latinLnBrk="0" hangingPunct="1">
                        <a:defRPr kumimoji="0" kern="1200">
                          <a:solidFill>
                            <a:schemeClr val="tx1"/>
                          </a:solidFill>
                          <a:latin typeface="Arial"/>
                        </a:defRPr>
                      </a:lvl2pPr>
                      <a:lvl3pPr marL="914400" algn="l" rtl="0" eaLnBrk="1" latinLnBrk="0" hangingPunct="1">
                        <a:defRPr kumimoji="0" kern="1200">
                          <a:solidFill>
                            <a:schemeClr val="tx1"/>
                          </a:solidFill>
                          <a:latin typeface="Arial"/>
                        </a:defRPr>
                      </a:lvl3pPr>
                      <a:lvl4pPr marL="1371600" algn="l" rtl="0" eaLnBrk="1" latinLnBrk="0" hangingPunct="1">
                        <a:defRPr kumimoji="0" kern="1200">
                          <a:solidFill>
                            <a:schemeClr val="tx1"/>
                          </a:solidFill>
                          <a:latin typeface="Arial"/>
                        </a:defRPr>
                      </a:lvl4pPr>
                      <a:lvl5pPr marL="1828800" algn="l" rtl="0" eaLnBrk="1" latinLnBrk="0" hangingPunct="1">
                        <a:defRPr kumimoji="0" kern="1200">
                          <a:solidFill>
                            <a:schemeClr val="tx1"/>
                          </a:solidFill>
                          <a:latin typeface="Arial"/>
                        </a:defRPr>
                      </a:lvl5pPr>
                      <a:lvl6pPr marL="2286000" algn="l" rtl="0" eaLnBrk="1" latinLnBrk="0" hangingPunct="1">
                        <a:defRPr kumimoji="0" kern="1200">
                          <a:solidFill>
                            <a:schemeClr val="tx1"/>
                          </a:solidFill>
                          <a:latin typeface="Arial"/>
                        </a:defRPr>
                      </a:lvl6pPr>
                      <a:lvl7pPr marL="2743200" algn="l" rtl="0" eaLnBrk="1" latinLnBrk="0" hangingPunct="1">
                        <a:defRPr kumimoji="0" kern="1200">
                          <a:solidFill>
                            <a:schemeClr val="tx1"/>
                          </a:solidFill>
                          <a:latin typeface="Arial"/>
                        </a:defRPr>
                      </a:lvl7pPr>
                      <a:lvl8pPr marL="3200400" algn="l" rtl="0" eaLnBrk="1" latinLnBrk="0" hangingPunct="1">
                        <a:defRPr kumimoji="0" kern="1200">
                          <a:solidFill>
                            <a:schemeClr val="tx1"/>
                          </a:solidFill>
                          <a:latin typeface="Arial"/>
                        </a:defRPr>
                      </a:lvl8pPr>
                      <a:lvl9pPr marL="3657600" algn="l" rtl="0" eaLnBrk="1" latinLnBrk="0" hangingPunct="1">
                        <a:defRPr kumimoji="0" kern="1200">
                          <a:solidFill>
                            <a:schemeClr val="tx1"/>
                          </a:solidFill>
                          <a:latin typeface="Arial"/>
                        </a:defRPr>
                      </a:lvl9pPr>
                    </a:lstStyle>
                    <a:p>
                      <a:r>
                        <a:rPr lang="en-CH" sz="1700" dirty="0"/>
                        <a:t>48 months</a:t>
                      </a:r>
                    </a:p>
                  </a:txBody>
                  <a:tcPr/>
                </a:tc>
                <a:extLst>
                  <a:ext uri="{0D108BD9-81ED-4DB2-BD59-A6C34878D82A}">
                    <a16:rowId xmlns:a16="http://schemas.microsoft.com/office/drawing/2014/main" val="1502549852"/>
                  </a:ext>
                </a:extLst>
              </a:tr>
              <a:tr h="343868">
                <a:tc>
                  <a:txBody>
                    <a:bodyPr/>
                    <a:lstStyle>
                      <a:lvl1pPr marL="0" algn="l" rtl="0" eaLnBrk="1" latinLnBrk="0" hangingPunct="1">
                        <a:defRPr kumimoji="0" kern="1200">
                          <a:solidFill>
                            <a:schemeClr val="tx1"/>
                          </a:solidFill>
                          <a:latin typeface="Arial"/>
                        </a:defRPr>
                      </a:lvl1pPr>
                      <a:lvl2pPr marL="457200" algn="l" rtl="0" eaLnBrk="1" latinLnBrk="0" hangingPunct="1">
                        <a:defRPr kumimoji="0" kern="1200">
                          <a:solidFill>
                            <a:schemeClr val="tx1"/>
                          </a:solidFill>
                          <a:latin typeface="Arial"/>
                        </a:defRPr>
                      </a:lvl2pPr>
                      <a:lvl3pPr marL="914400" algn="l" rtl="0" eaLnBrk="1" latinLnBrk="0" hangingPunct="1">
                        <a:defRPr kumimoji="0" kern="1200">
                          <a:solidFill>
                            <a:schemeClr val="tx1"/>
                          </a:solidFill>
                          <a:latin typeface="Arial"/>
                        </a:defRPr>
                      </a:lvl3pPr>
                      <a:lvl4pPr marL="1371600" algn="l" rtl="0" eaLnBrk="1" latinLnBrk="0" hangingPunct="1">
                        <a:defRPr kumimoji="0" kern="1200">
                          <a:solidFill>
                            <a:schemeClr val="tx1"/>
                          </a:solidFill>
                          <a:latin typeface="Arial"/>
                        </a:defRPr>
                      </a:lvl4pPr>
                      <a:lvl5pPr marL="1828800" algn="l" rtl="0" eaLnBrk="1" latinLnBrk="0" hangingPunct="1">
                        <a:defRPr kumimoji="0" kern="1200">
                          <a:solidFill>
                            <a:schemeClr val="tx1"/>
                          </a:solidFill>
                          <a:latin typeface="Arial"/>
                        </a:defRPr>
                      </a:lvl5pPr>
                      <a:lvl6pPr marL="2286000" algn="l" rtl="0" eaLnBrk="1" latinLnBrk="0" hangingPunct="1">
                        <a:defRPr kumimoji="0" kern="1200">
                          <a:solidFill>
                            <a:schemeClr val="tx1"/>
                          </a:solidFill>
                          <a:latin typeface="Arial"/>
                        </a:defRPr>
                      </a:lvl6pPr>
                      <a:lvl7pPr marL="2743200" algn="l" rtl="0" eaLnBrk="1" latinLnBrk="0" hangingPunct="1">
                        <a:defRPr kumimoji="0" kern="1200">
                          <a:solidFill>
                            <a:schemeClr val="tx1"/>
                          </a:solidFill>
                          <a:latin typeface="Arial"/>
                        </a:defRPr>
                      </a:lvl7pPr>
                      <a:lvl8pPr marL="3200400" algn="l" rtl="0" eaLnBrk="1" latinLnBrk="0" hangingPunct="1">
                        <a:defRPr kumimoji="0" kern="1200">
                          <a:solidFill>
                            <a:schemeClr val="tx1"/>
                          </a:solidFill>
                          <a:latin typeface="Arial"/>
                        </a:defRPr>
                      </a:lvl8pPr>
                      <a:lvl9pPr marL="3657600" algn="l" rtl="0" eaLnBrk="1" latinLnBrk="0" hangingPunct="1">
                        <a:defRPr kumimoji="0" kern="1200">
                          <a:solidFill>
                            <a:schemeClr val="tx1"/>
                          </a:solidFill>
                          <a:latin typeface="Arial"/>
                        </a:defRPr>
                      </a:lvl9pPr>
                    </a:lstStyle>
                    <a:p>
                      <a:r>
                        <a:rPr lang="en-CH" sz="1700" dirty="0"/>
                        <a:t>From-to</a:t>
                      </a:r>
                    </a:p>
                  </a:txBody>
                  <a:tcPr/>
                </a:tc>
                <a:tc>
                  <a:txBody>
                    <a:bodyPr/>
                    <a:lstStyle>
                      <a:lvl1pPr marL="0" algn="l" rtl="0" eaLnBrk="1" latinLnBrk="0" hangingPunct="1">
                        <a:defRPr kumimoji="0" kern="1200">
                          <a:solidFill>
                            <a:schemeClr val="tx1"/>
                          </a:solidFill>
                          <a:latin typeface="Arial"/>
                        </a:defRPr>
                      </a:lvl1pPr>
                      <a:lvl2pPr marL="457200" algn="l" rtl="0" eaLnBrk="1" latinLnBrk="0" hangingPunct="1">
                        <a:defRPr kumimoji="0" kern="1200">
                          <a:solidFill>
                            <a:schemeClr val="tx1"/>
                          </a:solidFill>
                          <a:latin typeface="Arial"/>
                        </a:defRPr>
                      </a:lvl2pPr>
                      <a:lvl3pPr marL="914400" algn="l" rtl="0" eaLnBrk="1" latinLnBrk="0" hangingPunct="1">
                        <a:defRPr kumimoji="0" kern="1200">
                          <a:solidFill>
                            <a:schemeClr val="tx1"/>
                          </a:solidFill>
                          <a:latin typeface="Arial"/>
                        </a:defRPr>
                      </a:lvl3pPr>
                      <a:lvl4pPr marL="1371600" algn="l" rtl="0" eaLnBrk="1" latinLnBrk="0" hangingPunct="1">
                        <a:defRPr kumimoji="0" kern="1200">
                          <a:solidFill>
                            <a:schemeClr val="tx1"/>
                          </a:solidFill>
                          <a:latin typeface="Arial"/>
                        </a:defRPr>
                      </a:lvl4pPr>
                      <a:lvl5pPr marL="1828800" algn="l" rtl="0" eaLnBrk="1" latinLnBrk="0" hangingPunct="1">
                        <a:defRPr kumimoji="0" kern="1200">
                          <a:solidFill>
                            <a:schemeClr val="tx1"/>
                          </a:solidFill>
                          <a:latin typeface="Arial"/>
                        </a:defRPr>
                      </a:lvl5pPr>
                      <a:lvl6pPr marL="2286000" algn="l" rtl="0" eaLnBrk="1" latinLnBrk="0" hangingPunct="1">
                        <a:defRPr kumimoji="0" kern="1200">
                          <a:solidFill>
                            <a:schemeClr val="tx1"/>
                          </a:solidFill>
                          <a:latin typeface="Arial"/>
                        </a:defRPr>
                      </a:lvl6pPr>
                      <a:lvl7pPr marL="2743200" algn="l" rtl="0" eaLnBrk="1" latinLnBrk="0" hangingPunct="1">
                        <a:defRPr kumimoji="0" kern="1200">
                          <a:solidFill>
                            <a:schemeClr val="tx1"/>
                          </a:solidFill>
                          <a:latin typeface="Arial"/>
                        </a:defRPr>
                      </a:lvl7pPr>
                      <a:lvl8pPr marL="3200400" algn="l" rtl="0" eaLnBrk="1" latinLnBrk="0" hangingPunct="1">
                        <a:defRPr kumimoji="0" kern="1200">
                          <a:solidFill>
                            <a:schemeClr val="tx1"/>
                          </a:solidFill>
                          <a:latin typeface="Arial"/>
                        </a:defRPr>
                      </a:lvl8pPr>
                      <a:lvl9pPr marL="3657600" algn="l" rtl="0" eaLnBrk="1" latinLnBrk="0" hangingPunct="1">
                        <a:defRPr kumimoji="0" kern="1200">
                          <a:solidFill>
                            <a:schemeClr val="tx1"/>
                          </a:solidFill>
                          <a:latin typeface="Arial"/>
                        </a:defRPr>
                      </a:lvl9pPr>
                    </a:lstStyle>
                    <a:p>
                      <a:r>
                        <a:rPr lang="en-CH" sz="1700" dirty="0"/>
                        <a:t>2 Nov 2020 – 1 Nov 2024</a:t>
                      </a:r>
                    </a:p>
                  </a:txBody>
                  <a:tcPr/>
                </a:tc>
                <a:extLst>
                  <a:ext uri="{0D108BD9-81ED-4DB2-BD59-A6C34878D82A}">
                    <a16:rowId xmlns:a16="http://schemas.microsoft.com/office/drawing/2014/main" val="200757336"/>
                  </a:ext>
                </a:extLst>
              </a:tr>
              <a:tr h="343868">
                <a:tc>
                  <a:txBody>
                    <a:bodyPr/>
                    <a:lstStyle>
                      <a:lvl1pPr marL="0" algn="l" rtl="0" eaLnBrk="1" latinLnBrk="0" hangingPunct="1">
                        <a:defRPr kumimoji="0" kern="1200">
                          <a:solidFill>
                            <a:schemeClr val="tx1"/>
                          </a:solidFill>
                          <a:latin typeface="Arial"/>
                        </a:defRPr>
                      </a:lvl1pPr>
                      <a:lvl2pPr marL="457200" algn="l" rtl="0" eaLnBrk="1" latinLnBrk="0" hangingPunct="1">
                        <a:defRPr kumimoji="0" kern="1200">
                          <a:solidFill>
                            <a:schemeClr val="tx1"/>
                          </a:solidFill>
                          <a:latin typeface="Arial"/>
                        </a:defRPr>
                      </a:lvl2pPr>
                      <a:lvl3pPr marL="914400" algn="l" rtl="0" eaLnBrk="1" latinLnBrk="0" hangingPunct="1">
                        <a:defRPr kumimoji="0" kern="1200">
                          <a:solidFill>
                            <a:schemeClr val="tx1"/>
                          </a:solidFill>
                          <a:latin typeface="Arial"/>
                        </a:defRPr>
                      </a:lvl3pPr>
                      <a:lvl4pPr marL="1371600" algn="l" rtl="0" eaLnBrk="1" latinLnBrk="0" hangingPunct="1">
                        <a:defRPr kumimoji="0" kern="1200">
                          <a:solidFill>
                            <a:schemeClr val="tx1"/>
                          </a:solidFill>
                          <a:latin typeface="Arial"/>
                        </a:defRPr>
                      </a:lvl4pPr>
                      <a:lvl5pPr marL="1828800" algn="l" rtl="0" eaLnBrk="1" latinLnBrk="0" hangingPunct="1">
                        <a:defRPr kumimoji="0" kern="1200">
                          <a:solidFill>
                            <a:schemeClr val="tx1"/>
                          </a:solidFill>
                          <a:latin typeface="Arial"/>
                        </a:defRPr>
                      </a:lvl5pPr>
                      <a:lvl6pPr marL="2286000" algn="l" rtl="0" eaLnBrk="1" latinLnBrk="0" hangingPunct="1">
                        <a:defRPr kumimoji="0" kern="1200">
                          <a:solidFill>
                            <a:schemeClr val="tx1"/>
                          </a:solidFill>
                          <a:latin typeface="Arial"/>
                        </a:defRPr>
                      </a:lvl6pPr>
                      <a:lvl7pPr marL="2743200" algn="l" rtl="0" eaLnBrk="1" latinLnBrk="0" hangingPunct="1">
                        <a:defRPr kumimoji="0" kern="1200">
                          <a:solidFill>
                            <a:schemeClr val="tx1"/>
                          </a:solidFill>
                          <a:latin typeface="Arial"/>
                        </a:defRPr>
                      </a:lvl7pPr>
                      <a:lvl8pPr marL="3200400" algn="l" rtl="0" eaLnBrk="1" latinLnBrk="0" hangingPunct="1">
                        <a:defRPr kumimoji="0" kern="1200">
                          <a:solidFill>
                            <a:schemeClr val="tx1"/>
                          </a:solidFill>
                          <a:latin typeface="Arial"/>
                        </a:defRPr>
                      </a:lvl8pPr>
                      <a:lvl9pPr marL="3657600" algn="l" rtl="0" eaLnBrk="1" latinLnBrk="0" hangingPunct="1">
                        <a:defRPr kumimoji="0" kern="1200">
                          <a:solidFill>
                            <a:schemeClr val="tx1"/>
                          </a:solidFill>
                          <a:latin typeface="Arial"/>
                        </a:defRPr>
                      </a:lvl9pPr>
                    </a:lstStyle>
                    <a:p>
                      <a:r>
                        <a:rPr lang="en-CH" sz="1700" b="1" dirty="0"/>
                        <a:t>Project cost</a:t>
                      </a:r>
                    </a:p>
                  </a:txBody>
                  <a:tcPr/>
                </a:tc>
                <a:tc>
                  <a:txBody>
                    <a:bodyPr/>
                    <a:lstStyle>
                      <a:lvl1pPr marL="0" algn="l" rtl="0" eaLnBrk="1" latinLnBrk="0" hangingPunct="1">
                        <a:defRPr kumimoji="0" kern="1200">
                          <a:solidFill>
                            <a:schemeClr val="tx1"/>
                          </a:solidFill>
                          <a:latin typeface="Arial"/>
                        </a:defRPr>
                      </a:lvl1pPr>
                      <a:lvl2pPr marL="457200" algn="l" rtl="0" eaLnBrk="1" latinLnBrk="0" hangingPunct="1">
                        <a:defRPr kumimoji="0" kern="1200">
                          <a:solidFill>
                            <a:schemeClr val="tx1"/>
                          </a:solidFill>
                          <a:latin typeface="Arial"/>
                        </a:defRPr>
                      </a:lvl2pPr>
                      <a:lvl3pPr marL="914400" algn="l" rtl="0" eaLnBrk="1" latinLnBrk="0" hangingPunct="1">
                        <a:defRPr kumimoji="0" kern="1200">
                          <a:solidFill>
                            <a:schemeClr val="tx1"/>
                          </a:solidFill>
                          <a:latin typeface="Arial"/>
                        </a:defRPr>
                      </a:lvl3pPr>
                      <a:lvl4pPr marL="1371600" algn="l" rtl="0" eaLnBrk="1" latinLnBrk="0" hangingPunct="1">
                        <a:defRPr kumimoji="0" kern="1200">
                          <a:solidFill>
                            <a:schemeClr val="tx1"/>
                          </a:solidFill>
                          <a:latin typeface="Arial"/>
                        </a:defRPr>
                      </a:lvl4pPr>
                      <a:lvl5pPr marL="1828800" algn="l" rtl="0" eaLnBrk="1" latinLnBrk="0" hangingPunct="1">
                        <a:defRPr kumimoji="0" kern="1200">
                          <a:solidFill>
                            <a:schemeClr val="tx1"/>
                          </a:solidFill>
                          <a:latin typeface="Arial"/>
                        </a:defRPr>
                      </a:lvl5pPr>
                      <a:lvl6pPr marL="2286000" algn="l" rtl="0" eaLnBrk="1" latinLnBrk="0" hangingPunct="1">
                        <a:defRPr kumimoji="0" kern="1200">
                          <a:solidFill>
                            <a:schemeClr val="tx1"/>
                          </a:solidFill>
                          <a:latin typeface="Arial"/>
                        </a:defRPr>
                      </a:lvl6pPr>
                      <a:lvl7pPr marL="2743200" algn="l" rtl="0" eaLnBrk="1" latinLnBrk="0" hangingPunct="1">
                        <a:defRPr kumimoji="0" kern="1200">
                          <a:solidFill>
                            <a:schemeClr val="tx1"/>
                          </a:solidFill>
                          <a:latin typeface="Arial"/>
                        </a:defRPr>
                      </a:lvl7pPr>
                      <a:lvl8pPr marL="3200400" algn="l" rtl="0" eaLnBrk="1" latinLnBrk="0" hangingPunct="1">
                        <a:defRPr kumimoji="0" kern="1200">
                          <a:solidFill>
                            <a:schemeClr val="tx1"/>
                          </a:solidFill>
                          <a:latin typeface="Arial"/>
                        </a:defRPr>
                      </a:lvl8pPr>
                      <a:lvl9pPr marL="3657600" algn="l" rtl="0" eaLnBrk="1" latinLnBrk="0" hangingPunct="1">
                        <a:defRPr kumimoji="0" kern="1200">
                          <a:solidFill>
                            <a:schemeClr val="tx1"/>
                          </a:solidFill>
                          <a:latin typeface="Arial"/>
                        </a:defRPr>
                      </a:lvl9pPr>
                    </a:lstStyle>
                    <a:p>
                      <a:r>
                        <a:rPr lang="en-CH" sz="1700" b="1" dirty="0"/>
                        <a:t>7 435 865 €</a:t>
                      </a:r>
                    </a:p>
                  </a:txBody>
                  <a:tcPr/>
                </a:tc>
                <a:extLst>
                  <a:ext uri="{0D108BD9-81ED-4DB2-BD59-A6C34878D82A}">
                    <a16:rowId xmlns:a16="http://schemas.microsoft.com/office/drawing/2014/main" val="412798568"/>
                  </a:ext>
                </a:extLst>
              </a:tr>
              <a:tr h="343868">
                <a:tc>
                  <a:txBody>
                    <a:bodyPr/>
                    <a:lstStyle>
                      <a:lvl1pPr marL="0" algn="l" rtl="0" eaLnBrk="1" latinLnBrk="0" hangingPunct="1">
                        <a:defRPr kumimoji="0" kern="1200">
                          <a:solidFill>
                            <a:schemeClr val="tx1"/>
                          </a:solidFill>
                          <a:latin typeface="Arial"/>
                        </a:defRPr>
                      </a:lvl1pPr>
                      <a:lvl2pPr marL="457200" algn="l" rtl="0" eaLnBrk="1" latinLnBrk="0" hangingPunct="1">
                        <a:defRPr kumimoji="0" kern="1200">
                          <a:solidFill>
                            <a:schemeClr val="tx1"/>
                          </a:solidFill>
                          <a:latin typeface="Arial"/>
                        </a:defRPr>
                      </a:lvl2pPr>
                      <a:lvl3pPr marL="914400" algn="l" rtl="0" eaLnBrk="1" latinLnBrk="0" hangingPunct="1">
                        <a:defRPr kumimoji="0" kern="1200">
                          <a:solidFill>
                            <a:schemeClr val="tx1"/>
                          </a:solidFill>
                          <a:latin typeface="Arial"/>
                        </a:defRPr>
                      </a:lvl3pPr>
                      <a:lvl4pPr marL="1371600" algn="l" rtl="0" eaLnBrk="1" latinLnBrk="0" hangingPunct="1">
                        <a:defRPr kumimoji="0" kern="1200">
                          <a:solidFill>
                            <a:schemeClr val="tx1"/>
                          </a:solidFill>
                          <a:latin typeface="Arial"/>
                        </a:defRPr>
                      </a:lvl4pPr>
                      <a:lvl5pPr marL="1828800" algn="l" rtl="0" eaLnBrk="1" latinLnBrk="0" hangingPunct="1">
                        <a:defRPr kumimoji="0" kern="1200">
                          <a:solidFill>
                            <a:schemeClr val="tx1"/>
                          </a:solidFill>
                          <a:latin typeface="Arial"/>
                        </a:defRPr>
                      </a:lvl5pPr>
                      <a:lvl6pPr marL="2286000" algn="l" rtl="0" eaLnBrk="1" latinLnBrk="0" hangingPunct="1">
                        <a:defRPr kumimoji="0" kern="1200">
                          <a:solidFill>
                            <a:schemeClr val="tx1"/>
                          </a:solidFill>
                          <a:latin typeface="Arial"/>
                        </a:defRPr>
                      </a:lvl6pPr>
                      <a:lvl7pPr marL="2743200" algn="l" rtl="0" eaLnBrk="1" latinLnBrk="0" hangingPunct="1">
                        <a:defRPr kumimoji="0" kern="1200">
                          <a:solidFill>
                            <a:schemeClr val="tx1"/>
                          </a:solidFill>
                          <a:latin typeface="Arial"/>
                        </a:defRPr>
                      </a:lvl7pPr>
                      <a:lvl8pPr marL="3200400" algn="l" rtl="0" eaLnBrk="1" latinLnBrk="0" hangingPunct="1">
                        <a:defRPr kumimoji="0" kern="1200">
                          <a:solidFill>
                            <a:schemeClr val="tx1"/>
                          </a:solidFill>
                          <a:latin typeface="Arial"/>
                        </a:defRPr>
                      </a:lvl8pPr>
                      <a:lvl9pPr marL="3657600" algn="l" rtl="0" eaLnBrk="1" latinLnBrk="0" hangingPunct="1">
                        <a:defRPr kumimoji="0" kern="1200">
                          <a:solidFill>
                            <a:schemeClr val="tx1"/>
                          </a:solidFill>
                          <a:latin typeface="Arial"/>
                        </a:defRPr>
                      </a:lvl9pPr>
                    </a:lstStyle>
                    <a:p>
                      <a:r>
                        <a:rPr lang="en-CH" sz="1700" b="1" dirty="0"/>
                        <a:t>EU contribution</a:t>
                      </a:r>
                    </a:p>
                  </a:txBody>
                  <a:tcPr/>
                </a:tc>
                <a:tc>
                  <a:txBody>
                    <a:bodyPr/>
                    <a:lstStyle>
                      <a:lvl1pPr marL="0" algn="l" rtl="0" eaLnBrk="1" latinLnBrk="0" hangingPunct="1">
                        <a:defRPr kumimoji="0" kern="1200">
                          <a:solidFill>
                            <a:schemeClr val="tx1"/>
                          </a:solidFill>
                          <a:latin typeface="Arial"/>
                        </a:defRPr>
                      </a:lvl1pPr>
                      <a:lvl2pPr marL="457200" algn="l" rtl="0" eaLnBrk="1" latinLnBrk="0" hangingPunct="1">
                        <a:defRPr kumimoji="0" kern="1200">
                          <a:solidFill>
                            <a:schemeClr val="tx1"/>
                          </a:solidFill>
                          <a:latin typeface="Arial"/>
                        </a:defRPr>
                      </a:lvl2pPr>
                      <a:lvl3pPr marL="914400" algn="l" rtl="0" eaLnBrk="1" latinLnBrk="0" hangingPunct="1">
                        <a:defRPr kumimoji="0" kern="1200">
                          <a:solidFill>
                            <a:schemeClr val="tx1"/>
                          </a:solidFill>
                          <a:latin typeface="Arial"/>
                        </a:defRPr>
                      </a:lvl3pPr>
                      <a:lvl4pPr marL="1371600" algn="l" rtl="0" eaLnBrk="1" latinLnBrk="0" hangingPunct="1">
                        <a:defRPr kumimoji="0" kern="1200">
                          <a:solidFill>
                            <a:schemeClr val="tx1"/>
                          </a:solidFill>
                          <a:latin typeface="Arial"/>
                        </a:defRPr>
                      </a:lvl4pPr>
                      <a:lvl5pPr marL="1828800" algn="l" rtl="0" eaLnBrk="1" latinLnBrk="0" hangingPunct="1">
                        <a:defRPr kumimoji="0" kern="1200">
                          <a:solidFill>
                            <a:schemeClr val="tx1"/>
                          </a:solidFill>
                          <a:latin typeface="Arial"/>
                        </a:defRPr>
                      </a:lvl5pPr>
                      <a:lvl6pPr marL="2286000" algn="l" rtl="0" eaLnBrk="1" latinLnBrk="0" hangingPunct="1">
                        <a:defRPr kumimoji="0" kern="1200">
                          <a:solidFill>
                            <a:schemeClr val="tx1"/>
                          </a:solidFill>
                          <a:latin typeface="Arial"/>
                        </a:defRPr>
                      </a:lvl6pPr>
                      <a:lvl7pPr marL="2743200" algn="l" rtl="0" eaLnBrk="1" latinLnBrk="0" hangingPunct="1">
                        <a:defRPr kumimoji="0" kern="1200">
                          <a:solidFill>
                            <a:schemeClr val="tx1"/>
                          </a:solidFill>
                          <a:latin typeface="Arial"/>
                        </a:defRPr>
                      </a:lvl7pPr>
                      <a:lvl8pPr marL="3200400" algn="l" rtl="0" eaLnBrk="1" latinLnBrk="0" hangingPunct="1">
                        <a:defRPr kumimoji="0" kern="1200">
                          <a:solidFill>
                            <a:schemeClr val="tx1"/>
                          </a:solidFill>
                          <a:latin typeface="Arial"/>
                        </a:defRPr>
                      </a:lvl8pPr>
                      <a:lvl9pPr marL="3657600" algn="l" rtl="0" eaLnBrk="1" latinLnBrk="0" hangingPunct="1">
                        <a:defRPr kumimoji="0" kern="1200">
                          <a:solidFill>
                            <a:schemeClr val="tx1"/>
                          </a:solidFill>
                          <a:latin typeface="Arial"/>
                        </a:defRPr>
                      </a:lvl9pPr>
                    </a:lstStyle>
                    <a:p>
                      <a:pPr marL="0" marR="0" lvl="0" indent="0" algn="l" defTabSz="1828800" rtl="0" eaLnBrk="1" fontAlgn="auto" latinLnBrk="0" hangingPunct="1">
                        <a:lnSpc>
                          <a:spcPct val="100000"/>
                        </a:lnSpc>
                        <a:spcBef>
                          <a:spcPts val="0"/>
                        </a:spcBef>
                        <a:spcAft>
                          <a:spcPts val="0"/>
                        </a:spcAft>
                        <a:buClrTx/>
                        <a:buSzTx/>
                        <a:buFontTx/>
                        <a:buNone/>
                        <a:tabLst/>
                        <a:defRPr/>
                      </a:pPr>
                      <a:r>
                        <a:rPr lang="en-CH" sz="1700" b="1" dirty="0"/>
                        <a:t>2 999 850 €</a:t>
                      </a:r>
                    </a:p>
                  </a:txBody>
                  <a:tcPr/>
                </a:tc>
                <a:extLst>
                  <a:ext uri="{0D108BD9-81ED-4DB2-BD59-A6C34878D82A}">
                    <a16:rowId xmlns:a16="http://schemas.microsoft.com/office/drawing/2014/main" val="3863972930"/>
                  </a:ext>
                </a:extLst>
              </a:tr>
              <a:tr h="343868">
                <a:tc>
                  <a:txBody>
                    <a:bodyPr/>
                    <a:lstStyle>
                      <a:lvl1pPr marL="0" algn="l" rtl="0" eaLnBrk="1" latinLnBrk="0" hangingPunct="1">
                        <a:defRPr kumimoji="0" kern="1200">
                          <a:solidFill>
                            <a:schemeClr val="tx1"/>
                          </a:solidFill>
                          <a:latin typeface="Arial"/>
                        </a:defRPr>
                      </a:lvl1pPr>
                      <a:lvl2pPr marL="457200" algn="l" rtl="0" eaLnBrk="1" latinLnBrk="0" hangingPunct="1">
                        <a:defRPr kumimoji="0" kern="1200">
                          <a:solidFill>
                            <a:schemeClr val="tx1"/>
                          </a:solidFill>
                          <a:latin typeface="Arial"/>
                        </a:defRPr>
                      </a:lvl2pPr>
                      <a:lvl3pPr marL="914400" algn="l" rtl="0" eaLnBrk="1" latinLnBrk="0" hangingPunct="1">
                        <a:defRPr kumimoji="0" kern="1200">
                          <a:solidFill>
                            <a:schemeClr val="tx1"/>
                          </a:solidFill>
                          <a:latin typeface="Arial"/>
                        </a:defRPr>
                      </a:lvl3pPr>
                      <a:lvl4pPr marL="1371600" algn="l" rtl="0" eaLnBrk="1" latinLnBrk="0" hangingPunct="1">
                        <a:defRPr kumimoji="0" kern="1200">
                          <a:solidFill>
                            <a:schemeClr val="tx1"/>
                          </a:solidFill>
                          <a:latin typeface="Arial"/>
                        </a:defRPr>
                      </a:lvl4pPr>
                      <a:lvl5pPr marL="1828800" algn="l" rtl="0" eaLnBrk="1" latinLnBrk="0" hangingPunct="1">
                        <a:defRPr kumimoji="0" kern="1200">
                          <a:solidFill>
                            <a:schemeClr val="tx1"/>
                          </a:solidFill>
                          <a:latin typeface="Arial"/>
                        </a:defRPr>
                      </a:lvl5pPr>
                      <a:lvl6pPr marL="2286000" algn="l" rtl="0" eaLnBrk="1" latinLnBrk="0" hangingPunct="1">
                        <a:defRPr kumimoji="0" kern="1200">
                          <a:solidFill>
                            <a:schemeClr val="tx1"/>
                          </a:solidFill>
                          <a:latin typeface="Arial"/>
                        </a:defRPr>
                      </a:lvl6pPr>
                      <a:lvl7pPr marL="2743200" algn="l" rtl="0" eaLnBrk="1" latinLnBrk="0" hangingPunct="1">
                        <a:defRPr kumimoji="0" kern="1200">
                          <a:solidFill>
                            <a:schemeClr val="tx1"/>
                          </a:solidFill>
                          <a:latin typeface="Arial"/>
                        </a:defRPr>
                      </a:lvl7pPr>
                      <a:lvl8pPr marL="3200400" algn="l" rtl="0" eaLnBrk="1" latinLnBrk="0" hangingPunct="1">
                        <a:defRPr kumimoji="0" kern="1200">
                          <a:solidFill>
                            <a:schemeClr val="tx1"/>
                          </a:solidFill>
                          <a:latin typeface="Arial"/>
                        </a:defRPr>
                      </a:lvl8pPr>
                      <a:lvl9pPr marL="3657600" algn="l" rtl="0" eaLnBrk="1" latinLnBrk="0" hangingPunct="1">
                        <a:defRPr kumimoji="0" kern="1200">
                          <a:solidFill>
                            <a:schemeClr val="tx1"/>
                          </a:solidFill>
                          <a:latin typeface="Arial"/>
                        </a:defRPr>
                      </a:lvl9pPr>
                    </a:lstStyle>
                    <a:p>
                      <a:r>
                        <a:rPr lang="en-CH" sz="1700" dirty="0"/>
                        <a:t>Beneficiaries</a:t>
                      </a:r>
                    </a:p>
                  </a:txBody>
                  <a:tcPr/>
                </a:tc>
                <a:tc>
                  <a:txBody>
                    <a:bodyPr/>
                    <a:lstStyle>
                      <a:lvl1pPr marL="0" algn="l" rtl="0" eaLnBrk="1" latinLnBrk="0" hangingPunct="1">
                        <a:defRPr kumimoji="0" kern="1200">
                          <a:solidFill>
                            <a:schemeClr val="tx1"/>
                          </a:solidFill>
                          <a:latin typeface="Arial"/>
                        </a:defRPr>
                      </a:lvl1pPr>
                      <a:lvl2pPr marL="457200" algn="l" rtl="0" eaLnBrk="1" latinLnBrk="0" hangingPunct="1">
                        <a:defRPr kumimoji="0" kern="1200">
                          <a:solidFill>
                            <a:schemeClr val="tx1"/>
                          </a:solidFill>
                          <a:latin typeface="Arial"/>
                        </a:defRPr>
                      </a:lvl2pPr>
                      <a:lvl3pPr marL="914400" algn="l" rtl="0" eaLnBrk="1" latinLnBrk="0" hangingPunct="1">
                        <a:defRPr kumimoji="0" kern="1200">
                          <a:solidFill>
                            <a:schemeClr val="tx1"/>
                          </a:solidFill>
                          <a:latin typeface="Arial"/>
                        </a:defRPr>
                      </a:lvl3pPr>
                      <a:lvl4pPr marL="1371600" algn="l" rtl="0" eaLnBrk="1" latinLnBrk="0" hangingPunct="1">
                        <a:defRPr kumimoji="0" kern="1200">
                          <a:solidFill>
                            <a:schemeClr val="tx1"/>
                          </a:solidFill>
                          <a:latin typeface="Arial"/>
                        </a:defRPr>
                      </a:lvl4pPr>
                      <a:lvl5pPr marL="1828800" algn="l" rtl="0" eaLnBrk="1" latinLnBrk="0" hangingPunct="1">
                        <a:defRPr kumimoji="0" kern="1200">
                          <a:solidFill>
                            <a:schemeClr val="tx1"/>
                          </a:solidFill>
                          <a:latin typeface="Arial"/>
                        </a:defRPr>
                      </a:lvl5pPr>
                      <a:lvl6pPr marL="2286000" algn="l" rtl="0" eaLnBrk="1" latinLnBrk="0" hangingPunct="1">
                        <a:defRPr kumimoji="0" kern="1200">
                          <a:solidFill>
                            <a:schemeClr val="tx1"/>
                          </a:solidFill>
                          <a:latin typeface="Arial"/>
                        </a:defRPr>
                      </a:lvl6pPr>
                      <a:lvl7pPr marL="2743200" algn="l" rtl="0" eaLnBrk="1" latinLnBrk="0" hangingPunct="1">
                        <a:defRPr kumimoji="0" kern="1200">
                          <a:solidFill>
                            <a:schemeClr val="tx1"/>
                          </a:solidFill>
                          <a:latin typeface="Arial"/>
                        </a:defRPr>
                      </a:lvl7pPr>
                      <a:lvl8pPr marL="3200400" algn="l" rtl="0" eaLnBrk="1" latinLnBrk="0" hangingPunct="1">
                        <a:defRPr kumimoji="0" kern="1200">
                          <a:solidFill>
                            <a:schemeClr val="tx1"/>
                          </a:solidFill>
                          <a:latin typeface="Arial"/>
                        </a:defRPr>
                      </a:lvl8pPr>
                      <a:lvl9pPr marL="3657600" algn="l" rtl="0" eaLnBrk="1" latinLnBrk="0" hangingPunct="1">
                        <a:defRPr kumimoji="0" kern="1200">
                          <a:solidFill>
                            <a:schemeClr val="tx1"/>
                          </a:solidFill>
                          <a:latin typeface="Arial"/>
                        </a:defRPr>
                      </a:lvl9pPr>
                    </a:lstStyle>
                    <a:p>
                      <a:r>
                        <a:rPr lang="en-CH" sz="1700" dirty="0"/>
                        <a:t>16</a:t>
                      </a:r>
                    </a:p>
                  </a:txBody>
                  <a:tcPr/>
                </a:tc>
                <a:extLst>
                  <a:ext uri="{0D108BD9-81ED-4DB2-BD59-A6C34878D82A}">
                    <a16:rowId xmlns:a16="http://schemas.microsoft.com/office/drawing/2014/main" val="4215753526"/>
                  </a:ext>
                </a:extLst>
              </a:tr>
              <a:tr h="343868">
                <a:tc>
                  <a:txBody>
                    <a:bodyPr/>
                    <a:lstStyle/>
                    <a:p>
                      <a:r>
                        <a:rPr lang="en-US" sz="1700" dirty="0"/>
                        <a:t>Partners</a:t>
                      </a:r>
                      <a:endParaRPr lang="en-GB" sz="1700" dirty="0"/>
                    </a:p>
                  </a:txBody>
                  <a:tcPr/>
                </a:tc>
                <a:tc>
                  <a:txBody>
                    <a:bodyPr/>
                    <a:lstStyle/>
                    <a:p>
                      <a:r>
                        <a:rPr lang="en-US" sz="1700" dirty="0"/>
                        <a:t>6</a:t>
                      </a:r>
                      <a:endParaRPr lang="en-GB" sz="1700" dirty="0"/>
                    </a:p>
                  </a:txBody>
                  <a:tcPr/>
                </a:tc>
                <a:extLst>
                  <a:ext uri="{0D108BD9-81ED-4DB2-BD59-A6C34878D82A}">
                    <a16:rowId xmlns:a16="http://schemas.microsoft.com/office/drawing/2014/main" val="2887200782"/>
                  </a:ext>
                </a:extLst>
              </a:tr>
            </a:tbl>
          </a:graphicData>
        </a:graphic>
      </p:graphicFrame>
      <p:pic>
        <p:nvPicPr>
          <p:cNvPr id="9" name="Picture 8" descr="A picture containing icon&#10;&#10;Description automatically generated">
            <a:extLst>
              <a:ext uri="{FF2B5EF4-FFF2-40B4-BE49-F238E27FC236}">
                <a16:creationId xmlns:a16="http://schemas.microsoft.com/office/drawing/2014/main" id="{858C8A61-14B8-4821-8C9D-A552C28E7981}"/>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69620" y="251461"/>
            <a:ext cx="1935386" cy="654292"/>
          </a:xfrm>
          <a:prstGeom prst="rect">
            <a:avLst/>
          </a:prstGeom>
        </p:spPr>
      </p:pic>
      <p:sp>
        <p:nvSpPr>
          <p:cNvPr id="13" name="Content Placeholder 2">
            <a:extLst>
              <a:ext uri="{FF2B5EF4-FFF2-40B4-BE49-F238E27FC236}">
                <a16:creationId xmlns:a16="http://schemas.microsoft.com/office/drawing/2014/main" id="{F9273914-1060-4DA1-8CC9-571E1A65C497}"/>
              </a:ext>
            </a:extLst>
          </p:cNvPr>
          <p:cNvSpPr txBox="1">
            <a:spLocks/>
          </p:cNvSpPr>
          <p:nvPr/>
        </p:nvSpPr>
        <p:spPr>
          <a:xfrm>
            <a:off x="7921079" y="3908584"/>
            <a:ext cx="1726976" cy="478613"/>
          </a:xfrm>
          <a:prstGeom prst="rect">
            <a:avLst/>
          </a:prstGeom>
        </p:spPr>
        <p:txBody>
          <a:bodyPr>
            <a:noAutofit/>
          </a:bodyPr>
          <a:lstStyle>
            <a:lvl1pPr marL="493776" indent="-457200" algn="l" rtl="0" eaLnBrk="1" latinLnBrk="0" hangingPunct="1">
              <a:spcBef>
                <a:spcPct val="20000"/>
              </a:spcBef>
              <a:buClr>
                <a:schemeClr val="accent1"/>
              </a:buClr>
              <a:buSzPct val="80000"/>
              <a:buFont typeface="Arial"/>
              <a:buChar char="•"/>
              <a:defRPr kumimoji="0" sz="2400" kern="1200">
                <a:solidFill>
                  <a:schemeClr val="tx1"/>
                </a:solidFill>
                <a:latin typeface="+mn-lt"/>
                <a:ea typeface="+mn-ea"/>
                <a:cs typeface="+mn-cs"/>
              </a:defRPr>
            </a:lvl1pPr>
            <a:lvl2pPr marL="905256" indent="-457200" algn="l" rtl="0" eaLnBrk="1" latinLnBrk="0" hangingPunct="1">
              <a:spcBef>
                <a:spcPct val="20000"/>
              </a:spcBef>
              <a:buClr>
                <a:schemeClr val="accent1"/>
              </a:buClr>
              <a:buSzPct val="90000"/>
              <a:buFont typeface="Arial"/>
              <a:buChar char="•"/>
              <a:defRPr kumimoji="0" sz="2000" kern="1200">
                <a:solidFill>
                  <a:schemeClr val="tx1"/>
                </a:solidFill>
                <a:latin typeface="+mn-lt"/>
                <a:ea typeface="+mn-ea"/>
                <a:cs typeface="+mn-cs"/>
              </a:defRPr>
            </a:lvl2pPr>
            <a:lvl3pPr marL="1092708" indent="-342900" algn="l" rtl="0" eaLnBrk="1" latinLnBrk="0" hangingPunct="1">
              <a:spcBef>
                <a:spcPct val="20000"/>
              </a:spcBef>
              <a:buClr>
                <a:schemeClr val="accent2"/>
              </a:buClr>
              <a:buSzPct val="85000"/>
              <a:buFont typeface="Arial"/>
              <a:buChar char="•"/>
              <a:defRPr kumimoji="0" sz="1800" kern="1200">
                <a:solidFill>
                  <a:schemeClr val="tx1"/>
                </a:solidFill>
                <a:latin typeface="+mn-lt"/>
                <a:ea typeface="+mn-ea"/>
                <a:cs typeface="+mn-cs"/>
              </a:defRPr>
            </a:lvl3pPr>
            <a:lvl4pPr marL="1385316" indent="-342900" algn="l" rtl="0" eaLnBrk="1" latinLnBrk="0" hangingPunct="1">
              <a:spcBef>
                <a:spcPct val="20000"/>
              </a:spcBef>
              <a:buClr>
                <a:schemeClr val="accent3"/>
              </a:buClr>
              <a:buSzPct val="90000"/>
              <a:buFont typeface="Arial"/>
              <a:buChar char="•"/>
              <a:defRPr kumimoji="0" sz="1600" kern="1200">
                <a:solidFill>
                  <a:schemeClr val="tx1"/>
                </a:solidFill>
                <a:latin typeface="+mn-lt"/>
                <a:ea typeface="+mn-ea"/>
                <a:cs typeface="+mn-cs"/>
              </a:defRPr>
            </a:lvl4pPr>
            <a:lvl5pPr marL="1650492" indent="-342900" algn="l" rtl="0" eaLnBrk="1" latinLnBrk="0" hangingPunct="1">
              <a:spcBef>
                <a:spcPct val="20000"/>
              </a:spcBef>
              <a:buClr>
                <a:schemeClr val="accent4"/>
              </a:buClr>
              <a:buSzPct val="100000"/>
              <a:buFont typeface="Arial"/>
              <a:buChar char="•"/>
              <a:defRPr kumimoji="0" sz="16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marL="36576" marR="0" lvl="0" indent="0" algn="l" defTabSz="914400" rtl="0" eaLnBrk="1" fontAlgn="auto" latinLnBrk="0" hangingPunct="1">
              <a:lnSpc>
                <a:spcPct val="100000"/>
              </a:lnSpc>
              <a:spcBef>
                <a:spcPts val="1200"/>
              </a:spcBef>
              <a:spcAft>
                <a:spcPts val="0"/>
              </a:spcAft>
              <a:buClr>
                <a:srgbClr val="0C377B"/>
              </a:buClr>
              <a:buSzPct val="80000"/>
              <a:buFont typeface="Arial"/>
              <a:buNone/>
              <a:tabLst/>
              <a:defRPr/>
            </a:pPr>
            <a:r>
              <a:rPr kumimoji="0" lang="en-US" sz="2200" b="1" i="0" u="none" strike="noStrike" kern="1200" cap="none" spc="0" normalizeH="0" baseline="0" noProof="0" dirty="0">
                <a:ln>
                  <a:noFill/>
                </a:ln>
                <a:solidFill>
                  <a:srgbClr val="FF0000"/>
                </a:solidFill>
                <a:effectLst/>
                <a:uLnTx/>
                <a:uFillTx/>
                <a:latin typeface="Arial"/>
                <a:ea typeface="+mn-ea"/>
                <a:cs typeface="+mn-cs"/>
              </a:rPr>
              <a:t>Partners</a:t>
            </a:r>
            <a:endParaRPr kumimoji="0" lang="en-US" sz="2200" b="0" i="0" u="none" strike="noStrike" kern="1200" cap="none" spc="0" normalizeH="0" baseline="0" noProof="0" dirty="0">
              <a:ln>
                <a:noFill/>
              </a:ln>
              <a:solidFill>
                <a:srgbClr val="0C377B"/>
              </a:solidFill>
              <a:effectLst/>
              <a:uLnTx/>
              <a:uFillTx/>
              <a:latin typeface="Arial"/>
              <a:ea typeface="+mn-ea"/>
              <a:cs typeface="+mn-cs"/>
            </a:endParaRPr>
          </a:p>
          <a:p>
            <a:pPr marL="36576" marR="0" lvl="0" indent="0" algn="l" defTabSz="914400" rtl="0" eaLnBrk="1" fontAlgn="auto" latinLnBrk="0" hangingPunct="1">
              <a:lnSpc>
                <a:spcPct val="100000"/>
              </a:lnSpc>
              <a:spcBef>
                <a:spcPts val="1200"/>
              </a:spcBef>
              <a:spcAft>
                <a:spcPts val="0"/>
              </a:spcAft>
              <a:buClr>
                <a:srgbClr val="0C377B"/>
              </a:buClr>
              <a:buSzPct val="80000"/>
              <a:buFont typeface="Arial"/>
              <a:buNone/>
              <a:tabLst/>
              <a:defRPr/>
            </a:pPr>
            <a:endParaRPr kumimoji="0" lang="en-US" sz="2200" b="1" i="0" u="none" strike="noStrike" kern="1200" cap="none" spc="0" normalizeH="0" baseline="0" noProof="0" dirty="0">
              <a:ln>
                <a:noFill/>
              </a:ln>
              <a:solidFill>
                <a:srgbClr val="0C377B"/>
              </a:solidFill>
              <a:effectLst/>
              <a:uLnTx/>
              <a:uFillTx/>
              <a:latin typeface="Arial"/>
              <a:ea typeface="+mn-ea"/>
              <a:cs typeface="+mn-cs"/>
            </a:endParaRPr>
          </a:p>
        </p:txBody>
      </p:sp>
    </p:spTree>
    <p:extLst>
      <p:ext uri="{BB962C8B-B14F-4D97-AF65-F5344CB8AC3E}">
        <p14:creationId xmlns:p14="http://schemas.microsoft.com/office/powerpoint/2010/main" val="60163102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 name="Title 1">
            <a:extLst>
              <a:ext uri="{FF2B5EF4-FFF2-40B4-BE49-F238E27FC236}">
                <a16:creationId xmlns:a16="http://schemas.microsoft.com/office/drawing/2014/main" id="{B2E894BA-850B-4911-9EEF-44DEDB296385}"/>
              </a:ext>
            </a:extLst>
          </p:cNvPr>
          <p:cNvSpPr txBox="1">
            <a:spLocks/>
          </p:cNvSpPr>
          <p:nvPr/>
        </p:nvSpPr>
        <p:spPr>
          <a:xfrm>
            <a:off x="0" y="-27384"/>
            <a:ext cx="12191999" cy="1008112"/>
          </a:xfrm>
          <a:prstGeom prst="rect">
            <a:avLst/>
          </a:prstGeom>
          <a:solidFill>
            <a:srgbClr val="0C377B"/>
          </a:solidFill>
        </p:spPr>
        <p:txBody>
          <a:bodyPr tIns="0" bIns="0" anchor="ctr" anchorCtr="0">
            <a:noAutofit/>
          </a:bodyPr>
          <a:lstStyle>
            <a:defPPr>
              <a:defRPr lang="en-US"/>
            </a:defPPr>
            <a:lvl1pPr algn="ctr">
              <a:spcBef>
                <a:spcPct val="0"/>
              </a:spcBef>
              <a:buNone/>
              <a:defRPr sz="3600" b="1">
                <a:solidFill>
                  <a:srgbClr val="FFFF00"/>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3600" b="1" i="0" u="none" strike="noStrike" kern="0" cap="none" spc="0" normalizeH="0" baseline="0" noProof="0" dirty="0">
                <a:ln>
                  <a:noFill/>
                </a:ln>
                <a:solidFill>
                  <a:srgbClr val="FFFF00"/>
                </a:solidFill>
                <a:effectLst/>
                <a:uLnTx/>
                <a:uFillTx/>
                <a:latin typeface="Arial"/>
                <a:ea typeface="+mj-ea"/>
                <a:cs typeface="+mj-cs"/>
              </a:rPr>
              <a:t>                </a:t>
            </a:r>
            <a:r>
              <a:rPr kumimoji="0" lang="en-CH" sz="3600" b="1" i="0" u="none" strike="noStrike" kern="1200" cap="none" spc="0" normalizeH="0" baseline="0" noProof="0" dirty="0">
                <a:ln>
                  <a:noFill/>
                </a:ln>
                <a:solidFill>
                  <a:srgbClr val="FFFF00"/>
                </a:solidFill>
                <a:effectLst/>
                <a:uLnTx/>
                <a:uFillTx/>
                <a:latin typeface="Arial"/>
                <a:ea typeface="+mj-ea"/>
                <a:cs typeface="+mj-cs"/>
              </a:rPr>
              <a:t>Objectives of FCCIS (Description of Action)</a:t>
            </a:r>
            <a:endParaRPr kumimoji="0" lang="en-GB" sz="3600" b="1" i="0" u="none" strike="noStrike" kern="0" cap="none" spc="0" normalizeH="0" baseline="0" noProof="0" dirty="0">
              <a:ln>
                <a:noFill/>
              </a:ln>
              <a:solidFill>
                <a:srgbClr val="FFFF00"/>
              </a:solidFill>
              <a:effectLst/>
              <a:uLnTx/>
              <a:uFillTx/>
              <a:latin typeface="Arial"/>
              <a:ea typeface="+mj-ea"/>
              <a:cs typeface="+mj-cs"/>
            </a:endParaRPr>
          </a:p>
        </p:txBody>
      </p:sp>
      <p:sp>
        <p:nvSpPr>
          <p:cNvPr id="6" name="Text Placeholder 6">
            <a:extLst>
              <a:ext uri="{FF2B5EF4-FFF2-40B4-BE49-F238E27FC236}">
                <a16:creationId xmlns:a16="http://schemas.microsoft.com/office/drawing/2014/main" id="{12E9F597-C8B8-491F-8C0E-1BD372F5C84F}"/>
              </a:ext>
            </a:extLst>
          </p:cNvPr>
          <p:cNvSpPr txBox="1">
            <a:spLocks/>
          </p:cNvSpPr>
          <p:nvPr/>
        </p:nvSpPr>
        <p:spPr>
          <a:xfrm>
            <a:off x="47328" y="1196752"/>
            <a:ext cx="5710783" cy="5040560"/>
          </a:xfrm>
          <a:prstGeom prst="rect">
            <a:avLst/>
          </a:prstGeom>
        </p:spPr>
        <p:txBody>
          <a:bodyPr>
            <a:normAutofit fontScale="85000" lnSpcReduction="10000"/>
          </a:bodyPr>
          <a:lstStyle>
            <a:lvl1pPr marL="493776" indent="-457200" algn="l" rtl="0" eaLnBrk="1" latinLnBrk="0" hangingPunct="1">
              <a:spcBef>
                <a:spcPct val="20000"/>
              </a:spcBef>
              <a:buClr>
                <a:schemeClr val="accent1"/>
              </a:buClr>
              <a:buSzPct val="80000"/>
              <a:buFont typeface="Arial"/>
              <a:buChar char="•"/>
              <a:defRPr kumimoji="0" sz="2400" kern="1200">
                <a:solidFill>
                  <a:schemeClr val="tx1"/>
                </a:solidFill>
                <a:latin typeface="+mn-lt"/>
                <a:ea typeface="+mn-ea"/>
                <a:cs typeface="+mn-cs"/>
              </a:defRPr>
            </a:lvl1pPr>
            <a:lvl2pPr marL="905256" indent="-457200" algn="l" rtl="0" eaLnBrk="1" latinLnBrk="0" hangingPunct="1">
              <a:spcBef>
                <a:spcPct val="20000"/>
              </a:spcBef>
              <a:buClr>
                <a:schemeClr val="accent1"/>
              </a:buClr>
              <a:buSzPct val="90000"/>
              <a:buFont typeface="Arial"/>
              <a:buChar char="•"/>
              <a:defRPr kumimoji="0" sz="2000" kern="1200">
                <a:solidFill>
                  <a:schemeClr val="tx1"/>
                </a:solidFill>
                <a:latin typeface="+mn-lt"/>
                <a:ea typeface="+mn-ea"/>
                <a:cs typeface="+mn-cs"/>
              </a:defRPr>
            </a:lvl2pPr>
            <a:lvl3pPr marL="1092708" indent="-342900" algn="l" rtl="0" eaLnBrk="1" latinLnBrk="0" hangingPunct="1">
              <a:spcBef>
                <a:spcPct val="20000"/>
              </a:spcBef>
              <a:buClr>
                <a:schemeClr val="accent2"/>
              </a:buClr>
              <a:buSzPct val="85000"/>
              <a:buFont typeface="Arial"/>
              <a:buChar char="•"/>
              <a:defRPr kumimoji="0" sz="1800" kern="1200">
                <a:solidFill>
                  <a:schemeClr val="tx1"/>
                </a:solidFill>
                <a:latin typeface="+mn-lt"/>
                <a:ea typeface="+mn-ea"/>
                <a:cs typeface="+mn-cs"/>
              </a:defRPr>
            </a:lvl3pPr>
            <a:lvl4pPr marL="1385316" indent="-342900" algn="l" rtl="0" eaLnBrk="1" latinLnBrk="0" hangingPunct="1">
              <a:spcBef>
                <a:spcPct val="20000"/>
              </a:spcBef>
              <a:buClr>
                <a:schemeClr val="accent3"/>
              </a:buClr>
              <a:buSzPct val="90000"/>
              <a:buFont typeface="Arial"/>
              <a:buChar char="•"/>
              <a:defRPr kumimoji="0" sz="1600" kern="1200">
                <a:solidFill>
                  <a:schemeClr val="tx1"/>
                </a:solidFill>
                <a:latin typeface="+mn-lt"/>
                <a:ea typeface="+mn-ea"/>
                <a:cs typeface="+mn-cs"/>
              </a:defRPr>
            </a:lvl4pPr>
            <a:lvl5pPr marL="1650492" indent="-342900" algn="l" rtl="0" eaLnBrk="1" latinLnBrk="0" hangingPunct="1">
              <a:spcBef>
                <a:spcPct val="20000"/>
              </a:spcBef>
              <a:buClr>
                <a:schemeClr val="accent4"/>
              </a:buClr>
              <a:buSzPct val="100000"/>
              <a:buFont typeface="Arial"/>
              <a:buChar char="•"/>
              <a:defRPr kumimoji="0" sz="16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marL="285750" marR="0" lvl="0" indent="-285750" algn="l" defTabSz="914400" rtl="0" eaLnBrk="1" fontAlgn="auto" latinLnBrk="0" hangingPunct="1">
              <a:lnSpc>
                <a:spcPct val="100000"/>
              </a:lnSpc>
              <a:spcBef>
                <a:spcPct val="20000"/>
              </a:spcBef>
              <a:spcAft>
                <a:spcPts val="0"/>
              </a:spcAft>
              <a:buClr>
                <a:srgbClr val="0C377B"/>
              </a:buClr>
              <a:buSzPct val="80000"/>
              <a:buFont typeface="Arial" panose="020B0604020202020204" pitchFamily="34" charset="0"/>
              <a:buChar char="•"/>
              <a:tabLst/>
              <a:defRPr/>
            </a:pPr>
            <a:r>
              <a:rPr kumimoji="0" lang="en-US" sz="2400" b="0" i="0" u="sng" strike="noStrike" kern="1200" cap="none" spc="0" normalizeH="0" baseline="0" noProof="0" dirty="0">
                <a:ln>
                  <a:noFill/>
                </a:ln>
                <a:solidFill>
                  <a:srgbClr val="0C377B"/>
                </a:solidFill>
                <a:effectLst/>
                <a:uLnTx/>
                <a:uFillTx/>
                <a:latin typeface="Arial"/>
                <a:ea typeface="+mn-ea"/>
                <a:cs typeface="+mn-cs"/>
              </a:rPr>
              <a:t>O1:</a:t>
            </a:r>
            <a:r>
              <a:rPr kumimoji="0" lang="en-US" sz="2400" b="0" i="0" u="none" strike="noStrike" kern="1200" cap="none" spc="0" normalizeH="0" baseline="0" noProof="0" dirty="0">
                <a:ln>
                  <a:noFill/>
                </a:ln>
                <a:solidFill>
                  <a:srgbClr val="0C377B"/>
                </a:solidFill>
                <a:effectLst/>
                <a:uLnTx/>
                <a:uFillTx/>
                <a:latin typeface="Arial"/>
                <a:ea typeface="+mn-ea"/>
                <a:cs typeface="+mn-cs"/>
              </a:rPr>
              <a:t> </a:t>
            </a:r>
            <a:r>
              <a:rPr kumimoji="0" lang="en-US" sz="2400" b="1" i="0" u="none" strike="noStrike" kern="1200" cap="none" spc="0" normalizeH="0" baseline="0" noProof="0" dirty="0">
                <a:ln>
                  <a:noFill/>
                </a:ln>
                <a:solidFill>
                  <a:srgbClr val="0C377B"/>
                </a:solidFill>
                <a:effectLst/>
                <a:uLnTx/>
                <a:uFillTx/>
                <a:latin typeface="Arial"/>
                <a:ea typeface="+mn-ea"/>
                <a:cs typeface="+mn-cs"/>
              </a:rPr>
              <a:t>Design a circular luminosity frontier particle collider </a:t>
            </a:r>
            <a:r>
              <a:rPr kumimoji="0" lang="en-US" sz="2400" b="0" i="0" u="none" strike="noStrike" kern="1200" cap="none" spc="0" normalizeH="0" baseline="0" noProof="0" dirty="0">
                <a:ln>
                  <a:noFill/>
                </a:ln>
                <a:solidFill>
                  <a:srgbClr val="0C377B"/>
                </a:solidFill>
                <a:effectLst/>
                <a:uLnTx/>
                <a:uFillTx/>
                <a:latin typeface="Arial"/>
                <a:ea typeface="+mn-ea"/>
                <a:cs typeface="+mn-cs"/>
              </a:rPr>
              <a:t>with a research </a:t>
            </a:r>
            <a:r>
              <a:rPr kumimoji="0" lang="en-US" sz="2400" b="0" i="0" u="none" strike="noStrike" kern="1200" cap="none" spc="0" normalizeH="0" baseline="0" noProof="0" dirty="0" err="1">
                <a:ln>
                  <a:noFill/>
                </a:ln>
                <a:solidFill>
                  <a:srgbClr val="0C377B"/>
                </a:solidFill>
                <a:effectLst/>
                <a:uLnTx/>
                <a:uFillTx/>
                <a:latin typeface="Arial"/>
                <a:ea typeface="+mn-ea"/>
                <a:cs typeface="+mn-cs"/>
              </a:rPr>
              <a:t>programme</a:t>
            </a:r>
            <a:r>
              <a:rPr kumimoji="0" lang="en-US" sz="2400" b="0" i="0" u="none" strike="noStrike" kern="1200" cap="none" spc="0" normalizeH="0" baseline="0" noProof="0" dirty="0">
                <a:ln>
                  <a:noFill/>
                </a:ln>
                <a:solidFill>
                  <a:srgbClr val="0C377B"/>
                </a:solidFill>
                <a:effectLst/>
                <a:uLnTx/>
                <a:uFillTx/>
                <a:latin typeface="Arial"/>
                <a:ea typeface="+mn-ea"/>
                <a:cs typeface="+mn-cs"/>
              </a:rPr>
              <a:t> to remain at the forefront of research</a:t>
            </a:r>
          </a:p>
          <a:p>
            <a:pPr marL="285750" marR="0" lvl="0" indent="-285750" algn="l" defTabSz="914400" rtl="0" eaLnBrk="1" fontAlgn="auto" latinLnBrk="0" hangingPunct="1">
              <a:lnSpc>
                <a:spcPct val="100000"/>
              </a:lnSpc>
              <a:spcBef>
                <a:spcPct val="20000"/>
              </a:spcBef>
              <a:spcAft>
                <a:spcPts val="0"/>
              </a:spcAft>
              <a:buClr>
                <a:srgbClr val="0C377B"/>
              </a:buClr>
              <a:buSzPct val="80000"/>
              <a:buFont typeface="Arial" panose="020B0604020202020204" pitchFamily="34" charset="0"/>
              <a:buChar char="•"/>
              <a:tabLst/>
              <a:defRPr/>
            </a:pPr>
            <a:r>
              <a:rPr kumimoji="0" lang="en-US" sz="2400" b="0" i="0" u="sng" strike="noStrike" kern="1200" cap="none" spc="0" normalizeH="0" baseline="0" noProof="0" dirty="0">
                <a:ln>
                  <a:noFill/>
                </a:ln>
                <a:solidFill>
                  <a:srgbClr val="0C377B"/>
                </a:solidFill>
                <a:effectLst/>
                <a:uLnTx/>
                <a:uFillTx/>
                <a:latin typeface="Arial"/>
                <a:ea typeface="+mn-ea"/>
                <a:cs typeface="+mn-cs"/>
              </a:rPr>
              <a:t>O2:</a:t>
            </a:r>
            <a:r>
              <a:rPr kumimoji="0" lang="en-US" sz="2400" b="0" i="0" u="none" strike="noStrike" kern="1200" cap="none" spc="0" normalizeH="0" baseline="0" noProof="0" dirty="0">
                <a:ln>
                  <a:noFill/>
                </a:ln>
                <a:solidFill>
                  <a:srgbClr val="0C377B"/>
                </a:solidFill>
                <a:effectLst/>
                <a:uLnTx/>
                <a:uFillTx/>
                <a:latin typeface="Arial"/>
                <a:ea typeface="+mn-ea"/>
                <a:cs typeface="+mn-cs"/>
              </a:rPr>
              <a:t> </a:t>
            </a:r>
            <a:r>
              <a:rPr kumimoji="0" lang="en-US" sz="2400" b="1" i="0" u="none" strike="noStrike" kern="1200" cap="none" spc="0" normalizeH="0" baseline="0" noProof="0" dirty="0">
                <a:ln>
                  <a:noFill/>
                </a:ln>
                <a:solidFill>
                  <a:srgbClr val="0C377B"/>
                </a:solidFill>
                <a:effectLst/>
                <a:uLnTx/>
                <a:uFillTx/>
                <a:latin typeface="Arial"/>
                <a:ea typeface="+mn-ea"/>
                <a:cs typeface="+mn-cs"/>
              </a:rPr>
              <a:t>Demonstrate the technical and organizational feasibility</a:t>
            </a:r>
            <a:r>
              <a:rPr kumimoji="0" lang="en-US" sz="2400" b="0" i="0" u="none" strike="noStrike" kern="1200" cap="none" spc="0" normalizeH="0" baseline="0" noProof="0" dirty="0">
                <a:ln>
                  <a:noFill/>
                </a:ln>
                <a:solidFill>
                  <a:srgbClr val="0C377B"/>
                </a:solidFill>
                <a:effectLst/>
                <a:uLnTx/>
                <a:uFillTx/>
                <a:latin typeface="Arial"/>
                <a:ea typeface="+mn-ea"/>
                <a:cs typeface="+mn-cs"/>
              </a:rPr>
              <a:t> of a 100 km long, circular particle collider</a:t>
            </a:r>
          </a:p>
          <a:p>
            <a:pPr marL="285750" marR="0" lvl="0" indent="-285750" algn="l" defTabSz="914400" rtl="0" eaLnBrk="1" fontAlgn="auto" latinLnBrk="0" hangingPunct="1">
              <a:lnSpc>
                <a:spcPct val="100000"/>
              </a:lnSpc>
              <a:spcBef>
                <a:spcPct val="20000"/>
              </a:spcBef>
              <a:spcAft>
                <a:spcPts val="0"/>
              </a:spcAft>
              <a:buClr>
                <a:srgbClr val="0C377B"/>
              </a:buClr>
              <a:buSzPct val="80000"/>
              <a:buFont typeface="Arial" panose="020B0604020202020204" pitchFamily="34" charset="0"/>
              <a:buChar char="•"/>
              <a:tabLst/>
              <a:defRPr/>
            </a:pPr>
            <a:r>
              <a:rPr kumimoji="0" lang="en-US" sz="2400" b="0" i="0" u="sng" strike="noStrike" kern="1200" cap="none" spc="0" normalizeH="0" baseline="0" noProof="0" dirty="0">
                <a:ln>
                  <a:noFill/>
                </a:ln>
                <a:solidFill>
                  <a:srgbClr val="0C377B"/>
                </a:solidFill>
                <a:effectLst/>
                <a:uLnTx/>
                <a:uFillTx/>
                <a:latin typeface="Arial"/>
                <a:ea typeface="+mn-ea"/>
                <a:cs typeface="+mn-cs"/>
              </a:rPr>
              <a:t>O3:</a:t>
            </a:r>
            <a:r>
              <a:rPr kumimoji="0" lang="en-US" sz="2400" b="0" i="0" u="none" strike="noStrike" kern="1200" cap="none" spc="0" normalizeH="0" baseline="0" noProof="0" dirty="0">
                <a:ln>
                  <a:noFill/>
                </a:ln>
                <a:solidFill>
                  <a:srgbClr val="0C377B"/>
                </a:solidFill>
                <a:effectLst/>
                <a:uLnTx/>
                <a:uFillTx/>
                <a:latin typeface="Arial"/>
                <a:ea typeface="+mn-ea"/>
                <a:cs typeface="+mn-cs"/>
              </a:rPr>
              <a:t> </a:t>
            </a:r>
            <a:r>
              <a:rPr kumimoji="0" lang="en-US" sz="2400" b="1" i="0" u="none" strike="noStrike" kern="1200" cap="none" spc="0" normalizeH="0" baseline="0" noProof="0" dirty="0">
                <a:ln>
                  <a:noFill/>
                </a:ln>
                <a:solidFill>
                  <a:srgbClr val="0C377B"/>
                </a:solidFill>
                <a:effectLst/>
                <a:uLnTx/>
                <a:uFillTx/>
                <a:latin typeface="Arial"/>
                <a:ea typeface="+mn-ea"/>
                <a:cs typeface="+mn-cs"/>
              </a:rPr>
              <a:t>Develop an innovation plan for a long-term sustainable research infrastructure </a:t>
            </a:r>
            <a:r>
              <a:rPr kumimoji="0" lang="en-US" sz="2400" b="0" i="0" u="none" strike="noStrike" kern="1200" cap="none" spc="0" normalizeH="0" baseline="0" noProof="0" dirty="0">
                <a:ln>
                  <a:noFill/>
                </a:ln>
                <a:solidFill>
                  <a:srgbClr val="0C377B"/>
                </a:solidFill>
                <a:effectLst/>
                <a:uLnTx/>
                <a:uFillTx/>
                <a:latin typeface="Arial"/>
                <a:ea typeface="+mn-ea"/>
                <a:cs typeface="+mn-cs"/>
              </a:rPr>
              <a:t>that is seamlessly integrated in the European research landscape</a:t>
            </a:r>
          </a:p>
          <a:p>
            <a:pPr marL="285750" marR="0" lvl="0" indent="-285750" algn="l" defTabSz="914400" rtl="0" eaLnBrk="1" fontAlgn="auto" latinLnBrk="0" hangingPunct="1">
              <a:lnSpc>
                <a:spcPct val="100000"/>
              </a:lnSpc>
              <a:spcBef>
                <a:spcPct val="20000"/>
              </a:spcBef>
              <a:spcAft>
                <a:spcPts val="0"/>
              </a:spcAft>
              <a:buClr>
                <a:srgbClr val="0C377B"/>
              </a:buClr>
              <a:buSzPct val="80000"/>
              <a:buFont typeface="Arial" panose="020B0604020202020204" pitchFamily="34" charset="0"/>
              <a:buChar char="•"/>
              <a:tabLst/>
              <a:defRPr/>
            </a:pPr>
            <a:r>
              <a:rPr kumimoji="0" lang="en-US" sz="2400" b="0" i="0" u="sng" strike="noStrike" kern="1200" cap="none" spc="0" normalizeH="0" baseline="0" noProof="0" dirty="0">
                <a:ln>
                  <a:noFill/>
                </a:ln>
                <a:solidFill>
                  <a:srgbClr val="0C377B"/>
                </a:solidFill>
                <a:effectLst/>
                <a:uLnTx/>
                <a:uFillTx/>
                <a:latin typeface="Arial"/>
                <a:ea typeface="+mn-ea"/>
                <a:cs typeface="+mn-cs"/>
              </a:rPr>
              <a:t>O4:</a:t>
            </a:r>
            <a:r>
              <a:rPr kumimoji="0" lang="en-US" sz="2400" b="0" i="0" u="none" strike="noStrike" kern="1200" cap="none" spc="0" normalizeH="0" baseline="0" noProof="0" dirty="0">
                <a:ln>
                  <a:noFill/>
                </a:ln>
                <a:solidFill>
                  <a:srgbClr val="0C377B"/>
                </a:solidFill>
                <a:effectLst/>
                <a:uLnTx/>
                <a:uFillTx/>
                <a:latin typeface="Arial"/>
                <a:ea typeface="+mn-ea"/>
                <a:cs typeface="+mn-cs"/>
              </a:rPr>
              <a:t> </a:t>
            </a:r>
            <a:r>
              <a:rPr kumimoji="0" lang="en-US" sz="2400" b="1" i="0" u="none" strike="noStrike" kern="1200" cap="none" spc="0" normalizeH="0" baseline="0" noProof="0" dirty="0">
                <a:ln>
                  <a:noFill/>
                </a:ln>
                <a:solidFill>
                  <a:srgbClr val="0C377B"/>
                </a:solidFill>
                <a:effectLst/>
                <a:uLnTx/>
                <a:uFillTx/>
                <a:latin typeface="Arial"/>
                <a:ea typeface="+mn-ea"/>
                <a:cs typeface="+mn-cs"/>
              </a:rPr>
              <a:t>Engage stakeholders </a:t>
            </a:r>
            <a:r>
              <a:rPr kumimoji="0" lang="en-US" sz="2400" b="0" i="0" u="none" strike="noStrike" kern="1200" cap="none" spc="0" normalizeH="0" baseline="0" noProof="0" dirty="0">
                <a:ln>
                  <a:noFill/>
                </a:ln>
                <a:solidFill>
                  <a:srgbClr val="0C377B"/>
                </a:solidFill>
                <a:effectLst/>
                <a:uLnTx/>
                <a:uFillTx/>
                <a:latin typeface="Arial"/>
                <a:ea typeface="+mn-ea"/>
                <a:cs typeface="+mn-cs"/>
              </a:rPr>
              <a:t>from different sectors of the society</a:t>
            </a:r>
          </a:p>
          <a:p>
            <a:pPr marL="285750" marR="0" lvl="0" indent="-285750" algn="l" defTabSz="914400" rtl="0" eaLnBrk="1" fontAlgn="auto" latinLnBrk="0" hangingPunct="1">
              <a:lnSpc>
                <a:spcPct val="100000"/>
              </a:lnSpc>
              <a:spcBef>
                <a:spcPct val="20000"/>
              </a:spcBef>
              <a:spcAft>
                <a:spcPts val="0"/>
              </a:spcAft>
              <a:buClr>
                <a:srgbClr val="0C377B"/>
              </a:buClr>
              <a:buSzPct val="80000"/>
              <a:buFont typeface="Arial" panose="020B0604020202020204" pitchFamily="34" charset="0"/>
              <a:buChar char="•"/>
              <a:tabLst/>
              <a:defRPr/>
            </a:pPr>
            <a:r>
              <a:rPr kumimoji="0" lang="en-US" sz="2400" b="0" i="0" u="sng" strike="noStrike" kern="1200" cap="none" spc="0" normalizeH="0" baseline="0" noProof="0" dirty="0">
                <a:ln>
                  <a:noFill/>
                </a:ln>
                <a:solidFill>
                  <a:srgbClr val="0C377B"/>
                </a:solidFill>
                <a:effectLst/>
                <a:uLnTx/>
                <a:uFillTx/>
                <a:latin typeface="Arial"/>
                <a:ea typeface="+mn-ea"/>
                <a:cs typeface="+mn-cs"/>
              </a:rPr>
              <a:t>O5:</a:t>
            </a:r>
            <a:r>
              <a:rPr kumimoji="0" lang="en-US" sz="2400" b="0" i="0" u="none" strike="noStrike" kern="1200" cap="none" spc="0" normalizeH="0" baseline="0" noProof="0" dirty="0">
                <a:ln>
                  <a:noFill/>
                </a:ln>
                <a:solidFill>
                  <a:srgbClr val="0C377B"/>
                </a:solidFill>
                <a:effectLst/>
                <a:uLnTx/>
                <a:uFillTx/>
                <a:latin typeface="Arial"/>
                <a:ea typeface="+mn-ea"/>
                <a:cs typeface="+mn-cs"/>
              </a:rPr>
              <a:t> </a:t>
            </a:r>
            <a:r>
              <a:rPr kumimoji="0" lang="en-US" sz="2400" b="1" i="0" u="none" strike="noStrike" kern="1200" cap="none" spc="0" normalizeH="0" baseline="0" noProof="0" dirty="0">
                <a:ln>
                  <a:noFill/>
                </a:ln>
                <a:solidFill>
                  <a:srgbClr val="0C377B"/>
                </a:solidFill>
                <a:effectLst/>
                <a:uLnTx/>
                <a:uFillTx/>
                <a:latin typeface="Arial"/>
                <a:ea typeface="+mn-ea"/>
                <a:cs typeface="+mn-cs"/>
              </a:rPr>
              <a:t>Demonstrate the role and impact of the research infrastructure in the innovation chain</a:t>
            </a:r>
            <a:r>
              <a:rPr kumimoji="0" lang="en-US" sz="2400" b="0" i="0" u="none" strike="noStrike" kern="1200" cap="none" spc="0" normalizeH="0" baseline="0" noProof="0" dirty="0">
                <a:ln>
                  <a:noFill/>
                </a:ln>
                <a:solidFill>
                  <a:srgbClr val="0C377B"/>
                </a:solidFill>
                <a:effectLst/>
                <a:uLnTx/>
                <a:uFillTx/>
                <a:latin typeface="Arial"/>
                <a:ea typeface="+mn-ea"/>
                <a:cs typeface="+mn-cs"/>
              </a:rPr>
              <a:t>, focusing on responsible resource use and managing environmental impacts</a:t>
            </a:r>
            <a:endParaRPr kumimoji="0" lang="en-CH" sz="2400" b="0" i="0" u="none" strike="noStrike" kern="1200" cap="none" spc="0" normalizeH="0" baseline="0" noProof="0" dirty="0">
              <a:ln>
                <a:noFill/>
              </a:ln>
              <a:solidFill>
                <a:srgbClr val="0C377B"/>
              </a:solidFill>
              <a:effectLst/>
              <a:uLnTx/>
              <a:uFillTx/>
              <a:latin typeface="Arial"/>
              <a:ea typeface="+mn-ea"/>
              <a:cs typeface="+mn-cs"/>
            </a:endParaRPr>
          </a:p>
        </p:txBody>
      </p:sp>
      <p:pic>
        <p:nvPicPr>
          <p:cNvPr id="7" name="Picture 6">
            <a:extLst>
              <a:ext uri="{FF2B5EF4-FFF2-40B4-BE49-F238E27FC236}">
                <a16:creationId xmlns:a16="http://schemas.microsoft.com/office/drawing/2014/main" id="{651D8F6C-FC39-40EF-942B-47D78890E6C5}"/>
              </a:ext>
            </a:extLst>
          </p:cNvPr>
          <p:cNvPicPr>
            <a:picLocks noChangeAspect="1"/>
          </p:cNvPicPr>
          <p:nvPr/>
        </p:nvPicPr>
        <p:blipFill rotWithShape="1">
          <a:blip r:embed="rId3"/>
          <a:srcRect r="33583"/>
          <a:stretch/>
        </p:blipFill>
        <p:spPr>
          <a:xfrm>
            <a:off x="5747557" y="1088740"/>
            <a:ext cx="6325107" cy="5040560"/>
          </a:xfrm>
          <a:prstGeom prst="rect">
            <a:avLst/>
          </a:prstGeom>
        </p:spPr>
      </p:pic>
      <p:pic>
        <p:nvPicPr>
          <p:cNvPr id="8" name="Picture 7" descr="A picture containing icon&#10;&#10;Description automatically generated">
            <a:extLst>
              <a:ext uri="{FF2B5EF4-FFF2-40B4-BE49-F238E27FC236}">
                <a16:creationId xmlns:a16="http://schemas.microsoft.com/office/drawing/2014/main" id="{92984611-B5F3-461E-A9BE-A2B28F5CB49E}"/>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69620" y="251461"/>
            <a:ext cx="1935386" cy="654292"/>
          </a:xfrm>
          <a:prstGeom prst="rect">
            <a:avLst/>
          </a:prstGeom>
        </p:spPr>
      </p:pic>
    </p:spTree>
    <p:extLst>
      <p:ext uri="{BB962C8B-B14F-4D97-AF65-F5344CB8AC3E}">
        <p14:creationId xmlns:p14="http://schemas.microsoft.com/office/powerpoint/2010/main" val="104689578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itle 1"/>
          <p:cNvSpPr txBox="1">
            <a:spLocks/>
          </p:cNvSpPr>
          <p:nvPr/>
        </p:nvSpPr>
        <p:spPr>
          <a:xfrm>
            <a:off x="0" y="0"/>
            <a:ext cx="12192000" cy="1008112"/>
          </a:xfrm>
          <a:prstGeom prst="rect">
            <a:avLst/>
          </a:prstGeom>
          <a:solidFill>
            <a:srgbClr val="0C377B"/>
          </a:solidFill>
        </p:spPr>
        <p:txBody>
          <a:bodyPr tIns="0" bIns="0" anchor="ctr" anchorCtr="0">
            <a:noAutofit/>
          </a:bodyPr>
          <a:lstStyle>
            <a:defPPr>
              <a:defRPr lang="en-US"/>
            </a:defPPr>
            <a:lvl1pPr algn="ctr">
              <a:spcBef>
                <a:spcPct val="0"/>
              </a:spcBef>
              <a:buNone/>
              <a:defRPr sz="3600" b="1">
                <a:solidFill>
                  <a:srgbClr val="FFFF00"/>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3600" b="1" i="0" u="none" strike="noStrike" kern="0" cap="none" spc="0" normalizeH="0" baseline="0" noProof="0" dirty="0">
                <a:ln>
                  <a:noFill/>
                </a:ln>
                <a:solidFill>
                  <a:srgbClr val="FFFF00"/>
                </a:solidFill>
                <a:effectLst/>
                <a:uLnTx/>
                <a:uFillTx/>
                <a:latin typeface="Arial"/>
                <a:ea typeface="+mj-ea"/>
                <a:cs typeface="+mj-cs"/>
              </a:rPr>
              <a:t>      CHART – Switzerland</a:t>
            </a:r>
          </a:p>
        </p:txBody>
      </p:sp>
      <p:pic>
        <p:nvPicPr>
          <p:cNvPr id="3" name="Picture 2">
            <a:extLst>
              <a:ext uri="{FF2B5EF4-FFF2-40B4-BE49-F238E27FC236}">
                <a16:creationId xmlns:a16="http://schemas.microsoft.com/office/drawing/2014/main" id="{B252BC77-AF35-4CD2-8D87-7748A35823B1}"/>
              </a:ext>
            </a:extLst>
          </p:cNvPr>
          <p:cNvPicPr>
            <a:picLocks noChangeAspect="1"/>
          </p:cNvPicPr>
          <p:nvPr/>
        </p:nvPicPr>
        <p:blipFill rotWithShape="1">
          <a:blip r:embed="rId3"/>
          <a:srcRect l="75706" r="107"/>
          <a:stretch/>
        </p:blipFill>
        <p:spPr>
          <a:xfrm>
            <a:off x="266700" y="3429000"/>
            <a:ext cx="1854000" cy="2722678"/>
          </a:xfrm>
          <a:prstGeom prst="rect">
            <a:avLst/>
          </a:prstGeom>
        </p:spPr>
      </p:pic>
      <p:pic>
        <p:nvPicPr>
          <p:cNvPr id="5" name="Picture 4">
            <a:extLst>
              <a:ext uri="{FF2B5EF4-FFF2-40B4-BE49-F238E27FC236}">
                <a16:creationId xmlns:a16="http://schemas.microsoft.com/office/drawing/2014/main" id="{0035B249-1922-438C-81E2-D7A60A97ABF1}"/>
              </a:ext>
            </a:extLst>
          </p:cNvPr>
          <p:cNvPicPr>
            <a:picLocks noChangeAspect="1"/>
          </p:cNvPicPr>
          <p:nvPr/>
        </p:nvPicPr>
        <p:blipFill>
          <a:blip r:embed="rId4"/>
          <a:stretch>
            <a:fillRect/>
          </a:stretch>
        </p:blipFill>
        <p:spPr>
          <a:xfrm>
            <a:off x="4114800" y="1005970"/>
            <a:ext cx="7670801" cy="2463845"/>
          </a:xfrm>
          <a:prstGeom prst="rect">
            <a:avLst/>
          </a:prstGeom>
        </p:spPr>
      </p:pic>
      <p:pic>
        <p:nvPicPr>
          <p:cNvPr id="7" name="Picture 6">
            <a:extLst>
              <a:ext uri="{FF2B5EF4-FFF2-40B4-BE49-F238E27FC236}">
                <a16:creationId xmlns:a16="http://schemas.microsoft.com/office/drawing/2014/main" id="{4D75BA68-0F89-4661-9463-4F83B421FA0E}"/>
              </a:ext>
            </a:extLst>
          </p:cNvPr>
          <p:cNvPicPr>
            <a:picLocks noChangeAspect="1"/>
          </p:cNvPicPr>
          <p:nvPr/>
        </p:nvPicPr>
        <p:blipFill rotWithShape="1">
          <a:blip r:embed="rId5"/>
          <a:srcRect b="14241"/>
          <a:stretch/>
        </p:blipFill>
        <p:spPr>
          <a:xfrm>
            <a:off x="228600" y="1016543"/>
            <a:ext cx="3806687" cy="2463846"/>
          </a:xfrm>
          <a:prstGeom prst="rect">
            <a:avLst/>
          </a:prstGeom>
        </p:spPr>
      </p:pic>
      <p:pic>
        <p:nvPicPr>
          <p:cNvPr id="9" name="Picture 8">
            <a:extLst>
              <a:ext uri="{FF2B5EF4-FFF2-40B4-BE49-F238E27FC236}">
                <a16:creationId xmlns:a16="http://schemas.microsoft.com/office/drawing/2014/main" id="{4E46A134-BDC5-4EF1-9029-A2DB6682111E}"/>
              </a:ext>
            </a:extLst>
          </p:cNvPr>
          <p:cNvPicPr>
            <a:picLocks noChangeAspect="1"/>
          </p:cNvPicPr>
          <p:nvPr/>
        </p:nvPicPr>
        <p:blipFill rotWithShape="1">
          <a:blip r:embed="rId6"/>
          <a:srcRect b="4622"/>
          <a:stretch/>
        </p:blipFill>
        <p:spPr>
          <a:xfrm>
            <a:off x="2171700" y="3471018"/>
            <a:ext cx="3781443" cy="2701182"/>
          </a:xfrm>
          <a:prstGeom prst="rect">
            <a:avLst/>
          </a:prstGeom>
        </p:spPr>
      </p:pic>
      <p:pic>
        <p:nvPicPr>
          <p:cNvPr id="11" name="Picture 10">
            <a:extLst>
              <a:ext uri="{FF2B5EF4-FFF2-40B4-BE49-F238E27FC236}">
                <a16:creationId xmlns:a16="http://schemas.microsoft.com/office/drawing/2014/main" id="{549B97D0-3DAB-4301-8638-88EFA86CE866}"/>
              </a:ext>
            </a:extLst>
          </p:cNvPr>
          <p:cNvPicPr>
            <a:picLocks noChangeAspect="1"/>
          </p:cNvPicPr>
          <p:nvPr/>
        </p:nvPicPr>
        <p:blipFill>
          <a:blip r:embed="rId7"/>
          <a:stretch>
            <a:fillRect/>
          </a:stretch>
        </p:blipFill>
        <p:spPr>
          <a:xfrm>
            <a:off x="10016317" y="91969"/>
            <a:ext cx="2089958" cy="831489"/>
          </a:xfrm>
          <a:prstGeom prst="rect">
            <a:avLst/>
          </a:prstGeom>
        </p:spPr>
      </p:pic>
      <p:sp>
        <p:nvSpPr>
          <p:cNvPr id="16" name="TextBox 15">
            <a:extLst>
              <a:ext uri="{FF2B5EF4-FFF2-40B4-BE49-F238E27FC236}">
                <a16:creationId xmlns:a16="http://schemas.microsoft.com/office/drawing/2014/main" id="{620716F9-ECF9-4053-9F25-7ADE275D42C9}"/>
              </a:ext>
            </a:extLst>
          </p:cNvPr>
          <p:cNvSpPr txBox="1"/>
          <p:nvPr/>
        </p:nvSpPr>
        <p:spPr>
          <a:xfrm>
            <a:off x="-9931" y="6139068"/>
            <a:ext cx="12258676" cy="707886"/>
          </a:xfrm>
          <a:prstGeom prst="rect">
            <a:avLst/>
          </a:prstGeom>
          <a:solidFill>
            <a:srgbClr val="002060"/>
          </a:solidFill>
        </p:spPr>
        <p:txBody>
          <a:bodyPr wrap="square" lIns="18000" rIns="1800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srgbClr val="FFFFFF"/>
                </a:solidFill>
                <a:effectLst/>
                <a:highlight>
                  <a:srgbClr val="000080"/>
                </a:highlight>
                <a:uLnTx/>
                <a:uFillTx/>
                <a:latin typeface="Calibri" panose="020F0502020204030204" pitchFamily="34" charset="0"/>
                <a:ea typeface="Calibri" panose="020F0502020204030204" pitchFamily="34" charset="0"/>
                <a:cs typeface="Times New Roman" panose="02020603050405020304" pitchFamily="18" charset="0"/>
              </a:rPr>
              <a:t>Founded in 2016 as umbrella organization for accelerator research and technology activities in Switzerland to support FCC via co-funded projects with CERN, PSI, ETHZ, EPFL and U Geneva.  Dedicated CHART funding 10.5 MCHF for FCC FS</a:t>
            </a:r>
          </a:p>
        </p:txBody>
      </p:sp>
      <p:pic>
        <p:nvPicPr>
          <p:cNvPr id="12" name="Picture 11">
            <a:extLst>
              <a:ext uri="{FF2B5EF4-FFF2-40B4-BE49-F238E27FC236}">
                <a16:creationId xmlns:a16="http://schemas.microsoft.com/office/drawing/2014/main" id="{C8895234-BD68-4A63-91FA-792A8DA484BF}"/>
              </a:ext>
            </a:extLst>
          </p:cNvPr>
          <p:cNvPicPr>
            <a:picLocks noChangeAspect="1"/>
          </p:cNvPicPr>
          <p:nvPr/>
        </p:nvPicPr>
        <p:blipFill rotWithShape="1">
          <a:blip r:embed="rId3"/>
          <a:srcRect r="25090"/>
          <a:stretch/>
        </p:blipFill>
        <p:spPr>
          <a:xfrm>
            <a:off x="6057900" y="3429000"/>
            <a:ext cx="5742000" cy="2722678"/>
          </a:xfrm>
          <a:prstGeom prst="rect">
            <a:avLst/>
          </a:prstGeom>
        </p:spPr>
      </p:pic>
      <p:pic>
        <p:nvPicPr>
          <p:cNvPr id="13" name="Picture 12" descr="A picture containing icon&#10;&#10;Description automatically generated">
            <a:extLst>
              <a:ext uri="{FF2B5EF4-FFF2-40B4-BE49-F238E27FC236}">
                <a16:creationId xmlns:a16="http://schemas.microsoft.com/office/drawing/2014/main" id="{FC032616-1BD3-48AC-AD97-A41A8ECA24A8}"/>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128698" y="186831"/>
            <a:ext cx="1935386" cy="654292"/>
          </a:xfrm>
          <a:prstGeom prst="rect">
            <a:avLst/>
          </a:prstGeom>
        </p:spPr>
      </p:pic>
    </p:spTree>
    <p:extLst>
      <p:ext uri="{BB962C8B-B14F-4D97-AF65-F5344CB8AC3E}">
        <p14:creationId xmlns:p14="http://schemas.microsoft.com/office/powerpoint/2010/main" val="257709824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txBox="1">
            <a:spLocks/>
          </p:cNvSpPr>
          <p:nvPr/>
        </p:nvSpPr>
        <p:spPr>
          <a:xfrm>
            <a:off x="0" y="-27384"/>
            <a:ext cx="12191999" cy="1008112"/>
          </a:xfrm>
          <a:prstGeom prst="rect">
            <a:avLst/>
          </a:prstGeom>
          <a:solidFill>
            <a:srgbClr val="0C377B"/>
          </a:solidFill>
        </p:spPr>
        <p:txBody>
          <a:bodyPr tIns="0" bIns="0" anchor="ctr" anchorCtr="0">
            <a:noAutofit/>
          </a:bodyPr>
          <a:lstStyle>
            <a:defPPr>
              <a:defRPr lang="en-US"/>
            </a:defPPr>
            <a:lvl1pPr algn="ctr">
              <a:spcBef>
                <a:spcPct val="0"/>
              </a:spcBef>
              <a:buNone/>
              <a:defRPr sz="3600" b="1">
                <a:solidFill>
                  <a:srgbClr val="FFFF00"/>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3600" b="1" i="0" u="none" strike="noStrike" kern="0" cap="none" spc="0" normalizeH="0" baseline="0" noProof="0" dirty="0">
                <a:ln>
                  <a:noFill/>
                </a:ln>
                <a:solidFill>
                  <a:srgbClr val="FFFF00"/>
                </a:solidFill>
                <a:effectLst/>
                <a:uLnTx/>
                <a:uFillTx/>
                <a:latin typeface="Arial"/>
                <a:ea typeface="+mj-ea"/>
                <a:cs typeface="+mj-cs"/>
              </a:rPr>
              <a:t>    Summary</a:t>
            </a:r>
          </a:p>
        </p:txBody>
      </p:sp>
      <p:sp>
        <p:nvSpPr>
          <p:cNvPr id="7" name="Content Placeholder 4">
            <a:extLst>
              <a:ext uri="{FF2B5EF4-FFF2-40B4-BE49-F238E27FC236}">
                <a16:creationId xmlns:a16="http://schemas.microsoft.com/office/drawing/2014/main" id="{114B6FD6-91B4-4FD5-B8C4-D34350B19B99}"/>
              </a:ext>
            </a:extLst>
          </p:cNvPr>
          <p:cNvSpPr>
            <a:spLocks noGrp="1"/>
          </p:cNvSpPr>
          <p:nvPr>
            <p:ph idx="1"/>
          </p:nvPr>
        </p:nvSpPr>
        <p:spPr>
          <a:xfrm>
            <a:off x="323528" y="1073285"/>
            <a:ext cx="11563671" cy="4896543"/>
          </a:xfrm>
        </p:spPr>
        <p:txBody>
          <a:bodyPr>
            <a:noAutofit/>
          </a:bodyPr>
          <a:lstStyle/>
          <a:p>
            <a:pPr marL="360000" indent="-360000">
              <a:spcBef>
                <a:spcPts val="600"/>
              </a:spcBef>
              <a:buClr>
                <a:srgbClr val="0C377B"/>
              </a:buClr>
              <a:buFont typeface="Arial" panose="020B0604020202020204" pitchFamily="34" charset="0"/>
              <a:buChar char="•"/>
            </a:pPr>
            <a:r>
              <a:rPr lang="en-US" sz="2000" dirty="0"/>
              <a:t>The European Strategy Update 2019/20 issued the </a:t>
            </a:r>
            <a:r>
              <a:rPr lang="en-US" sz="2000" b="1" dirty="0"/>
              <a:t>r</a:t>
            </a:r>
            <a:r>
              <a:rPr lang="en-US" sz="2000" b="1" dirty="0">
                <a:sym typeface="Wingdings" panose="05000000000000000000" pitchFamily="2" charset="2"/>
              </a:rPr>
              <a:t>equest for a feasibility study of the FCC integrated </a:t>
            </a:r>
            <a:r>
              <a:rPr lang="en-US" sz="2000" b="1" dirty="0" err="1">
                <a:sym typeface="Wingdings" panose="05000000000000000000" pitchFamily="2" charset="2"/>
              </a:rPr>
              <a:t>programme</a:t>
            </a:r>
            <a:r>
              <a:rPr lang="en-US" sz="2000" b="1" dirty="0">
                <a:sym typeface="Wingdings" panose="05000000000000000000" pitchFamily="2" charset="2"/>
              </a:rPr>
              <a:t> to be delivered by end 2025.</a:t>
            </a:r>
            <a:endParaRPr lang="en-US" sz="2000" dirty="0"/>
          </a:p>
          <a:p>
            <a:pPr marL="360000" indent="-360000">
              <a:spcBef>
                <a:spcPts val="600"/>
              </a:spcBef>
              <a:buClr>
                <a:srgbClr val="0C377B"/>
              </a:buClr>
              <a:buFont typeface="Arial" panose="020B0604020202020204" pitchFamily="34" charset="0"/>
              <a:buChar char="•"/>
            </a:pPr>
            <a:r>
              <a:rPr lang="en-US" sz="2000" b="1" dirty="0"/>
              <a:t>The main activities of the FCC Feasibility Study are: </a:t>
            </a:r>
          </a:p>
          <a:p>
            <a:pPr marL="771480" lvl="1" indent="-360000">
              <a:spcBef>
                <a:spcPts val="600"/>
              </a:spcBef>
              <a:buClr>
                <a:srgbClr val="0C377B"/>
              </a:buClr>
              <a:buFont typeface="Arial" panose="020B0604020202020204" pitchFamily="34" charset="0"/>
              <a:buChar char="•"/>
            </a:pPr>
            <a:r>
              <a:rPr lang="en-US" b="1" dirty="0"/>
              <a:t>concrete local/regional implementation scenario</a:t>
            </a:r>
            <a:r>
              <a:rPr lang="en-US" dirty="0"/>
              <a:t> in collaboration </a:t>
            </a:r>
            <a:r>
              <a:rPr lang="en-US" b="1" dirty="0"/>
              <a:t>with host state authorities</a:t>
            </a:r>
            <a:r>
              <a:rPr lang="en-US" dirty="0"/>
              <a:t>, </a:t>
            </a:r>
          </a:p>
          <a:p>
            <a:pPr marL="771480" lvl="1" indent="-360000">
              <a:spcBef>
                <a:spcPts val="600"/>
              </a:spcBef>
              <a:buClr>
                <a:srgbClr val="0C377B"/>
              </a:buClr>
              <a:buFont typeface="Arial" panose="020B0604020202020204" pitchFamily="34" charset="0"/>
              <a:buChar char="•"/>
            </a:pPr>
            <a:r>
              <a:rPr lang="en-US" dirty="0"/>
              <a:t>accompanied by </a:t>
            </a:r>
            <a:r>
              <a:rPr lang="en-US" b="1" dirty="0"/>
              <a:t>machine optimization, physics studies and technology R&amp;D</a:t>
            </a:r>
            <a:r>
              <a:rPr lang="en-US" dirty="0"/>
              <a:t>, </a:t>
            </a:r>
          </a:p>
          <a:p>
            <a:pPr marL="771480" lvl="1" indent="-360000">
              <a:spcBef>
                <a:spcPts val="600"/>
              </a:spcBef>
              <a:buClr>
                <a:srgbClr val="0C377B"/>
              </a:buClr>
              <a:buFont typeface="Arial" panose="020B0604020202020204" pitchFamily="34" charset="0"/>
              <a:buChar char="•"/>
            </a:pPr>
            <a:r>
              <a:rPr lang="en-US" dirty="0"/>
              <a:t>performed </a:t>
            </a:r>
            <a:r>
              <a:rPr lang="en-US" b="1" dirty="0"/>
              <a:t>via global collaboration</a:t>
            </a:r>
            <a:r>
              <a:rPr lang="en-US" dirty="0"/>
              <a:t> and supported by </a:t>
            </a:r>
            <a:r>
              <a:rPr lang="en-US" b="1" dirty="0"/>
              <a:t>EC H2020 Design Study FCCIS, </a:t>
            </a:r>
          </a:p>
          <a:p>
            <a:pPr marL="771480" lvl="1" indent="-360000">
              <a:spcBef>
                <a:spcPts val="600"/>
              </a:spcBef>
              <a:buClr>
                <a:srgbClr val="0C377B"/>
              </a:buClr>
              <a:buFont typeface="Arial" panose="020B0604020202020204" pitchFamily="34" charset="0"/>
              <a:buChar char="•"/>
            </a:pPr>
            <a:r>
              <a:rPr lang="en-GB" dirty="0"/>
              <a:t>in parallel </a:t>
            </a:r>
            <a:r>
              <a:rPr lang="en-GB" b="1" dirty="0"/>
              <a:t>High Field Magnet R&amp;D program </a:t>
            </a:r>
            <a:r>
              <a:rPr lang="en-GB" dirty="0"/>
              <a:t>as separate line, to prepare for FCC-</a:t>
            </a:r>
            <a:r>
              <a:rPr lang="en-GB" dirty="0" err="1"/>
              <a:t>hh</a:t>
            </a:r>
            <a:r>
              <a:rPr lang="en-GB" dirty="0"/>
              <a:t>.</a:t>
            </a:r>
          </a:p>
          <a:p>
            <a:pPr marL="360000" indent="-360000">
              <a:spcBef>
                <a:spcPts val="600"/>
              </a:spcBef>
              <a:buClr>
                <a:srgbClr val="0C377B"/>
              </a:buClr>
              <a:buFont typeface="Arial" panose="020B0604020202020204" pitchFamily="34" charset="0"/>
              <a:buChar char="•"/>
            </a:pPr>
            <a:r>
              <a:rPr lang="en-GB" sz="2000" dirty="0"/>
              <a:t>Long term goal: </a:t>
            </a:r>
            <a:r>
              <a:rPr lang="en-GB" sz="2000" b="1" dirty="0"/>
              <a:t>world-leading HEP infrastructure for 21</a:t>
            </a:r>
            <a:r>
              <a:rPr lang="en-GB" sz="2000" b="1" baseline="30000" dirty="0"/>
              <a:t>st</a:t>
            </a:r>
            <a:r>
              <a:rPr lang="en-GB" sz="2000" b="1" dirty="0"/>
              <a:t> century </a:t>
            </a:r>
            <a:r>
              <a:rPr lang="en-GB" sz="2000" dirty="0"/>
              <a:t>to push the particle-physics </a:t>
            </a:r>
            <a:r>
              <a:rPr lang="en-GB" sz="2000" b="1" dirty="0"/>
              <a:t>precision and energy frontiers </a:t>
            </a:r>
            <a:r>
              <a:rPr lang="en-GB" sz="2000" dirty="0"/>
              <a:t>far beyond present limits.</a:t>
            </a:r>
          </a:p>
          <a:p>
            <a:pPr marL="360000" indent="-360000">
              <a:spcBef>
                <a:spcPts val="600"/>
              </a:spcBef>
              <a:buClr>
                <a:srgbClr val="0C377B"/>
              </a:buClr>
              <a:buFont typeface="Arial" panose="020B0604020202020204" pitchFamily="34" charset="0"/>
              <a:buChar char="•"/>
            </a:pPr>
            <a:r>
              <a:rPr lang="en-US" sz="2000" b="1" dirty="0"/>
              <a:t>Next important milestone is the mid-term review planned for autumn 2023.</a:t>
            </a:r>
          </a:p>
          <a:p>
            <a:pPr marL="360000" indent="-360000">
              <a:spcBef>
                <a:spcPts val="600"/>
              </a:spcBef>
              <a:buClr>
                <a:srgbClr val="0C377B"/>
              </a:buClr>
              <a:buFont typeface="Arial" panose="020B0604020202020204" pitchFamily="34" charset="0"/>
              <a:buChar char="•"/>
            </a:pPr>
            <a:r>
              <a:rPr lang="en-US" sz="2000" b="1" dirty="0"/>
              <a:t>Success of FCC relies on strong global participation. Everybody interested is warmly welcome to join the effort!</a:t>
            </a:r>
          </a:p>
          <a:p>
            <a:pPr marL="360000" indent="-360000">
              <a:spcBef>
                <a:spcPts val="600"/>
              </a:spcBef>
              <a:buClr>
                <a:srgbClr val="0C377B"/>
              </a:buClr>
              <a:buFont typeface="Arial" panose="020B0604020202020204" pitchFamily="34" charset="0"/>
              <a:buChar char="•"/>
            </a:pPr>
            <a:r>
              <a:rPr lang="en-US" sz="2000" b="1" dirty="0"/>
              <a:t>Have an excellent FCC Week </a:t>
            </a:r>
            <a:r>
              <a:rPr lang="en-US" sz="2000" b="1"/>
              <a:t>here in Paris!</a:t>
            </a:r>
            <a:endParaRPr lang="en-US" sz="2000" b="1" dirty="0"/>
          </a:p>
          <a:p>
            <a:pPr marL="360000" indent="-360000">
              <a:spcBef>
                <a:spcPts val="600"/>
              </a:spcBef>
              <a:buClr>
                <a:srgbClr val="0C377B"/>
              </a:buClr>
              <a:buFont typeface="Arial" panose="020B0604020202020204" pitchFamily="34" charset="0"/>
              <a:buChar char="•"/>
            </a:pPr>
            <a:endParaRPr lang="en-US" sz="2000" b="1" dirty="0"/>
          </a:p>
          <a:p>
            <a:pPr marL="0" indent="0">
              <a:spcBef>
                <a:spcPts val="600"/>
              </a:spcBef>
              <a:buClr>
                <a:srgbClr val="0C377B"/>
              </a:buClr>
              <a:buNone/>
            </a:pPr>
            <a:endParaRPr lang="en-GB" dirty="0"/>
          </a:p>
        </p:txBody>
      </p:sp>
      <p:pic>
        <p:nvPicPr>
          <p:cNvPr id="5" name="Picture 4" descr="A picture containing icon&#10;&#10;Description automatically generated">
            <a:extLst>
              <a:ext uri="{FF2B5EF4-FFF2-40B4-BE49-F238E27FC236}">
                <a16:creationId xmlns:a16="http://schemas.microsoft.com/office/drawing/2014/main" id="{134FB185-4954-4230-9D8C-8BB173014DFF}"/>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28698" y="186831"/>
            <a:ext cx="1935386" cy="654292"/>
          </a:xfrm>
          <a:prstGeom prst="rect">
            <a:avLst/>
          </a:prstGeom>
        </p:spPr>
      </p:pic>
    </p:spTree>
    <p:extLst>
      <p:ext uri="{BB962C8B-B14F-4D97-AF65-F5344CB8AC3E}">
        <p14:creationId xmlns:p14="http://schemas.microsoft.com/office/powerpoint/2010/main" val="87761653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4282" name="Picture 5" descr="Diagram, timeline&#10;&#10;Description automatically generated">
            <a:extLst>
              <a:ext uri="{FF2B5EF4-FFF2-40B4-BE49-F238E27FC236}">
                <a16:creationId xmlns:a16="http://schemas.microsoft.com/office/drawing/2014/main" id="{1239D0D4-C58A-4F7E-8207-80C9AB00AF2B}"/>
              </a:ext>
            </a:extLst>
          </p:cNvPr>
          <p:cNvPicPr preferRelativeResize="0">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2477" y="459033"/>
            <a:ext cx="12146420" cy="5222578"/>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sp>
        <p:nvSpPr>
          <p:cNvPr id="11" name="TextBox 10">
            <a:extLst>
              <a:ext uri="{FF2B5EF4-FFF2-40B4-BE49-F238E27FC236}">
                <a16:creationId xmlns:a16="http://schemas.microsoft.com/office/drawing/2014/main" id="{9DE1D9FE-7DED-42F7-8EE2-6CB904E42633}"/>
              </a:ext>
            </a:extLst>
          </p:cNvPr>
          <p:cNvSpPr txBox="1"/>
          <p:nvPr/>
        </p:nvSpPr>
        <p:spPr>
          <a:xfrm>
            <a:off x="19374" y="4606066"/>
            <a:ext cx="3308350" cy="1476375"/>
          </a:xfrm>
          <a:prstGeom prst="rect">
            <a:avLst/>
          </a:prstGeom>
          <a:solidFill>
            <a:schemeClr val="bg1"/>
          </a:solidFill>
          <a:ln>
            <a:solidFill>
              <a:schemeClr val="tx1"/>
            </a:solidFill>
          </a:ln>
        </p:spPr>
        <p:txBody>
          <a:bodyPr wrap="none">
            <a:spAutoFit/>
          </a:bodyPr>
          <a:lstStyle/>
          <a:p>
            <a:pPr marL="285750" marR="0" lvl="0" indent="-285750" algn="l" defTabSz="914400" rtl="0" eaLnBrk="1" fontAlgn="auto" latinLnBrk="0" hangingPunct="1">
              <a:lnSpc>
                <a:spcPct val="100000"/>
              </a:lnSpc>
              <a:spcBef>
                <a:spcPts val="0"/>
              </a:spcBef>
              <a:spcAft>
                <a:spcPts val="0"/>
              </a:spcAft>
              <a:buClr>
                <a:srgbClr val="0C377B"/>
              </a:buClr>
              <a:buSzTx/>
              <a:buFont typeface="Wingdings" pitchFamily="2" charset="2"/>
              <a:buChar char="q"/>
              <a:tabLst/>
              <a:defRPr/>
            </a:pPr>
            <a:r>
              <a:rPr kumimoji="0" lang="en-CH" sz="1500" b="0" i="0" u="none" strike="noStrike" kern="1200" cap="none" spc="0" normalizeH="0" baseline="0" noProof="0" dirty="0">
                <a:ln>
                  <a:noFill/>
                </a:ln>
                <a:solidFill>
                  <a:srgbClr val="0432FF"/>
                </a:solidFill>
                <a:effectLst/>
                <a:uLnTx/>
                <a:uFillTx/>
                <a:latin typeface="Arial"/>
                <a:ea typeface="+mn-ea"/>
                <a:cs typeface="+mn-cs"/>
              </a:rPr>
              <a:t>Feasibility Study: 2021-2025</a:t>
            </a:r>
          </a:p>
          <a:p>
            <a:pPr marL="285750" marR="0" lvl="0" indent="-285750" algn="l" defTabSz="914400" rtl="0" eaLnBrk="1" fontAlgn="auto" latinLnBrk="0" hangingPunct="1">
              <a:lnSpc>
                <a:spcPct val="100000"/>
              </a:lnSpc>
              <a:spcBef>
                <a:spcPts val="0"/>
              </a:spcBef>
              <a:spcAft>
                <a:spcPts val="0"/>
              </a:spcAft>
              <a:buClrTx/>
              <a:buSzTx/>
              <a:buFont typeface="Wingdings" pitchFamily="2" charset="2"/>
              <a:buChar char="q"/>
              <a:tabLst/>
              <a:defRPr/>
            </a:pPr>
            <a:r>
              <a:rPr kumimoji="0" lang="en-CH" sz="1500" b="0" i="0" u="none" strike="noStrike" kern="1200" cap="none" spc="0" normalizeH="0" baseline="0" noProof="0" dirty="0">
                <a:ln>
                  <a:noFill/>
                </a:ln>
                <a:solidFill>
                  <a:srgbClr val="0C377B"/>
                </a:solidFill>
                <a:effectLst/>
                <a:uLnTx/>
                <a:uFillTx/>
                <a:latin typeface="Arial"/>
                <a:ea typeface="+mn-ea"/>
                <a:cs typeface="+mn-cs"/>
              </a:rPr>
              <a:t>If project approved before end of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CH" sz="1500" b="0" i="0" u="none" strike="noStrike" kern="1200" cap="none" spc="0" normalizeH="0" baseline="0" noProof="0" dirty="0">
                <a:ln>
                  <a:noFill/>
                </a:ln>
                <a:solidFill>
                  <a:srgbClr val="0C377B"/>
                </a:solidFill>
                <a:effectLst/>
                <a:uLnTx/>
                <a:uFillTx/>
                <a:latin typeface="Arial"/>
                <a:ea typeface="+mn-ea"/>
                <a:cs typeface="+mn-cs"/>
              </a:rPr>
              <a:t>     decade </a:t>
            </a:r>
            <a:r>
              <a:rPr kumimoji="0" lang="en-CH" sz="1500" b="0" i="0" u="none" strike="noStrike" kern="1200" cap="none" spc="0" normalizeH="0" baseline="0" noProof="0" dirty="0">
                <a:ln>
                  <a:noFill/>
                </a:ln>
                <a:solidFill>
                  <a:srgbClr val="0C377B"/>
                </a:solidFill>
                <a:effectLst/>
                <a:uLnTx/>
                <a:uFillTx/>
                <a:latin typeface="Arial"/>
                <a:ea typeface="+mn-ea"/>
                <a:cs typeface="+mn-cs"/>
                <a:sym typeface="Wingdings" pitchFamily="2" charset="2"/>
              </a:rPr>
              <a:t> </a:t>
            </a:r>
            <a:r>
              <a:rPr kumimoji="0" lang="en-CH" sz="1500" b="0" i="0" u="none" strike="noStrike" kern="1200" cap="none" spc="0" normalizeH="0" baseline="0" noProof="0" dirty="0">
                <a:ln>
                  <a:noFill/>
                </a:ln>
                <a:solidFill>
                  <a:srgbClr val="0C377B"/>
                </a:solidFill>
                <a:effectLst/>
                <a:uLnTx/>
                <a:uFillTx/>
                <a:latin typeface="Arial"/>
                <a:ea typeface="+mn-ea"/>
                <a:cs typeface="+mn-cs"/>
              </a:rPr>
              <a:t>construction can start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CH" sz="1500" b="0" i="0" u="none" strike="noStrike" kern="1200" cap="none" spc="0" normalizeH="0" baseline="0" noProof="0" dirty="0">
                <a:ln>
                  <a:noFill/>
                </a:ln>
                <a:solidFill>
                  <a:srgbClr val="0C377B"/>
                </a:solidFill>
                <a:effectLst/>
                <a:uLnTx/>
                <a:uFillTx/>
                <a:latin typeface="Arial"/>
                <a:ea typeface="+mn-ea"/>
                <a:cs typeface="+mn-cs"/>
              </a:rPr>
              <a:t>     beginning 2030s</a:t>
            </a:r>
          </a:p>
          <a:p>
            <a:pPr marL="285750" marR="0" lvl="0" indent="-285750" algn="l" defTabSz="914400" rtl="0" eaLnBrk="1" fontAlgn="auto" latinLnBrk="0" hangingPunct="1">
              <a:lnSpc>
                <a:spcPct val="100000"/>
              </a:lnSpc>
              <a:spcBef>
                <a:spcPts val="0"/>
              </a:spcBef>
              <a:spcAft>
                <a:spcPts val="0"/>
              </a:spcAft>
              <a:buClr>
                <a:srgbClr val="0C377B"/>
              </a:buClr>
              <a:buSzTx/>
              <a:buFont typeface="Wingdings" pitchFamily="2" charset="2"/>
              <a:buChar char="q"/>
              <a:tabLst/>
              <a:defRPr/>
            </a:pPr>
            <a:r>
              <a:rPr kumimoji="0" lang="en-CH" sz="1500" b="0" i="0" u="none" strike="noStrike" kern="1200" cap="none" spc="0" normalizeH="0" baseline="0" noProof="0" dirty="0">
                <a:ln>
                  <a:noFill/>
                </a:ln>
                <a:solidFill>
                  <a:srgbClr val="808080">
                    <a:lumMod val="50000"/>
                  </a:srgbClr>
                </a:solidFill>
                <a:effectLst/>
                <a:uLnTx/>
                <a:uFillTx/>
                <a:latin typeface="Arial"/>
                <a:ea typeface="+mn-ea"/>
                <a:cs typeface="+mn-cs"/>
                <a:sym typeface="Wingdings" pitchFamily="2" charset="2"/>
              </a:rPr>
              <a:t>FCC-ee operation ~2045-2060</a:t>
            </a:r>
          </a:p>
          <a:p>
            <a:pPr marL="285750" marR="0" lvl="0" indent="-285750" algn="l" defTabSz="914400" rtl="0" eaLnBrk="1" fontAlgn="auto" latinLnBrk="0" hangingPunct="1">
              <a:lnSpc>
                <a:spcPct val="100000"/>
              </a:lnSpc>
              <a:spcBef>
                <a:spcPts val="0"/>
              </a:spcBef>
              <a:spcAft>
                <a:spcPts val="0"/>
              </a:spcAft>
              <a:buClr>
                <a:srgbClr val="0C377B"/>
              </a:buClr>
              <a:buSzTx/>
              <a:buFont typeface="Wingdings" pitchFamily="2" charset="2"/>
              <a:buChar char="q"/>
              <a:tabLst/>
              <a:defRPr/>
            </a:pPr>
            <a:r>
              <a:rPr kumimoji="0" lang="en-CH" sz="1500" b="0" i="0" u="none" strike="noStrike" kern="1200" cap="none" spc="0" normalizeH="0" baseline="0" noProof="0" dirty="0">
                <a:ln>
                  <a:noFill/>
                </a:ln>
                <a:solidFill>
                  <a:srgbClr val="4E8F00"/>
                </a:solidFill>
                <a:effectLst/>
                <a:uLnTx/>
                <a:uFillTx/>
                <a:latin typeface="Arial"/>
                <a:ea typeface="+mn-ea"/>
                <a:cs typeface="+mn-cs"/>
                <a:sym typeface="Wingdings" pitchFamily="2" charset="2"/>
              </a:rPr>
              <a:t>FCC-hh operation 2070-2090++</a:t>
            </a:r>
            <a:endParaRPr kumimoji="0" lang="en-CH" sz="1500" b="0" i="0" u="none" strike="noStrike" kern="1200" cap="none" spc="0" normalizeH="0" baseline="0" noProof="0" dirty="0">
              <a:ln>
                <a:noFill/>
              </a:ln>
              <a:solidFill>
                <a:srgbClr val="4E8F00"/>
              </a:solidFill>
              <a:effectLst/>
              <a:uLnTx/>
              <a:uFillTx/>
              <a:latin typeface="Arial"/>
              <a:ea typeface="+mn-ea"/>
              <a:cs typeface="+mn-cs"/>
            </a:endParaRPr>
          </a:p>
        </p:txBody>
      </p:sp>
      <p:sp>
        <p:nvSpPr>
          <p:cNvPr id="13" name="Title 1">
            <a:extLst>
              <a:ext uri="{FF2B5EF4-FFF2-40B4-BE49-F238E27FC236}">
                <a16:creationId xmlns:a16="http://schemas.microsoft.com/office/drawing/2014/main" id="{E8B7216B-639E-4B85-9DE7-D4C2EE4469BF}"/>
              </a:ext>
            </a:extLst>
          </p:cNvPr>
          <p:cNvSpPr txBox="1">
            <a:spLocks/>
          </p:cNvSpPr>
          <p:nvPr/>
        </p:nvSpPr>
        <p:spPr>
          <a:xfrm>
            <a:off x="0" y="0"/>
            <a:ext cx="12192000" cy="770698"/>
          </a:xfrm>
          <a:prstGeom prst="rect">
            <a:avLst/>
          </a:prstGeom>
          <a:solidFill>
            <a:srgbClr val="0C377B"/>
          </a:solidFill>
        </p:spPr>
        <p:txBody>
          <a:bodyPr tIns="0" bIns="0" anchor="ctr" anchorCtr="0">
            <a:noAutofit/>
          </a:bodyPr>
          <a:lstStyle>
            <a:defPPr>
              <a:defRPr lang="en-US"/>
            </a:defPPr>
            <a:lvl1pPr algn="ctr">
              <a:spcBef>
                <a:spcPct val="0"/>
              </a:spcBef>
              <a:buNone/>
              <a:defRPr sz="3600" b="1">
                <a:solidFill>
                  <a:srgbClr val="FFFF00"/>
                </a:solidFill>
                <a:latin typeface="+mj-lt"/>
                <a:ea typeface="+mj-ea"/>
                <a:cs typeface="+mj-cs"/>
              </a:defRPr>
            </a:lvl1pPr>
          </a:lstStyle>
          <a:p>
            <a:pPr marL="0" marR="0" lvl="0" indent="0" algn="ctr" defTabSz="685800" rtl="0" eaLnBrk="1" fontAlgn="auto" latinLnBrk="0" hangingPunct="1">
              <a:lnSpc>
                <a:spcPct val="100000"/>
              </a:lnSpc>
              <a:spcBef>
                <a:spcPct val="0"/>
              </a:spcBef>
              <a:spcAft>
                <a:spcPts val="0"/>
              </a:spcAft>
              <a:buClrTx/>
              <a:buSzTx/>
              <a:buFontTx/>
              <a:buNone/>
              <a:tabLst/>
              <a:defRPr/>
            </a:pPr>
            <a:r>
              <a:rPr kumimoji="0" lang="en-US" sz="3200" b="1" i="0" u="none" strike="noStrike" kern="0" cap="none" spc="0" normalizeH="0" baseline="0" noProof="0" dirty="0">
                <a:ln>
                  <a:noFill/>
                </a:ln>
                <a:solidFill>
                  <a:srgbClr val="FFFF00"/>
                </a:solidFill>
                <a:effectLst/>
                <a:uLnTx/>
                <a:uFillTx/>
                <a:latin typeface="Arial"/>
                <a:ea typeface="+mj-ea"/>
                <a:cs typeface="+mj-cs"/>
              </a:rPr>
              <a:t>                </a:t>
            </a:r>
            <a:r>
              <a:rPr kumimoji="0" lang="en-GB" sz="3200" b="1" i="0" u="none" strike="noStrike" kern="0" cap="none" spc="0" normalizeH="0" baseline="0" noProof="0" dirty="0">
                <a:ln>
                  <a:noFill/>
                </a:ln>
                <a:solidFill>
                  <a:srgbClr val="FFFF00"/>
                </a:solidFill>
                <a:effectLst/>
                <a:uLnTx/>
                <a:uFillTx/>
                <a:latin typeface="Arial"/>
                <a:ea typeface="+mj-ea"/>
                <a:cs typeface="+mj-cs"/>
              </a:rPr>
              <a:t>T</a:t>
            </a:r>
            <a:r>
              <a:rPr kumimoji="0" lang="en-GB" altLang="en-GB" sz="3200" b="1" i="0" u="none" strike="noStrike" kern="1200" cap="none" spc="0" normalizeH="0" baseline="0" noProof="0" dirty="0">
                <a:ln>
                  <a:noFill/>
                </a:ln>
                <a:solidFill>
                  <a:srgbClr val="FFFF00"/>
                </a:solidFill>
                <a:effectLst/>
                <a:uLnTx/>
                <a:uFillTx/>
                <a:latin typeface="Arial"/>
                <a:ea typeface="+mj-ea"/>
                <a:cs typeface="+mj-cs"/>
              </a:rPr>
              <a:t>imeline of the FCC integrated programme</a:t>
            </a:r>
          </a:p>
        </p:txBody>
      </p:sp>
      <p:pic>
        <p:nvPicPr>
          <p:cNvPr id="14" name="Picture 13" descr="A picture containing icon&#10;&#10;Description automatically generated">
            <a:extLst>
              <a:ext uri="{FF2B5EF4-FFF2-40B4-BE49-F238E27FC236}">
                <a16:creationId xmlns:a16="http://schemas.microsoft.com/office/drawing/2014/main" id="{9F5200E5-32CA-4E37-8990-34E0C09AF572}"/>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1929" y="58203"/>
            <a:ext cx="1935386" cy="654292"/>
          </a:xfrm>
          <a:prstGeom prst="rect">
            <a:avLst/>
          </a:prstGeom>
        </p:spPr>
      </p:pic>
      <p:sp>
        <p:nvSpPr>
          <p:cNvPr id="16" name="TextBox 15">
            <a:extLst>
              <a:ext uri="{FF2B5EF4-FFF2-40B4-BE49-F238E27FC236}">
                <a16:creationId xmlns:a16="http://schemas.microsoft.com/office/drawing/2014/main" id="{E27FA57D-3752-4EC6-B81F-BD3304CA061E}"/>
              </a:ext>
            </a:extLst>
          </p:cNvPr>
          <p:cNvSpPr txBox="1"/>
          <p:nvPr/>
        </p:nvSpPr>
        <p:spPr>
          <a:xfrm>
            <a:off x="3327724" y="5771312"/>
            <a:ext cx="1215682" cy="369332"/>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0C377B"/>
                </a:solidFill>
                <a:effectLst/>
                <a:highlight>
                  <a:srgbClr val="C0C0C0"/>
                </a:highlight>
                <a:uLnTx/>
                <a:uFillTx/>
                <a:latin typeface="Arial"/>
                <a:ea typeface="+mn-ea"/>
                <a:cs typeface="+mn-cs"/>
              </a:rPr>
              <a:t>F. Gianotti</a:t>
            </a:r>
            <a:endParaRPr kumimoji="0" lang="en-GB" sz="1800" b="0" i="0" u="none" strike="noStrike" kern="1200" cap="none" spc="0" normalizeH="0" baseline="0" noProof="0" dirty="0">
              <a:ln>
                <a:noFill/>
              </a:ln>
              <a:solidFill>
                <a:srgbClr val="0C377B"/>
              </a:solidFill>
              <a:effectLst/>
              <a:highlight>
                <a:srgbClr val="C0C0C0"/>
              </a:highlight>
              <a:uLnTx/>
              <a:uFillTx/>
              <a:latin typeface="Arial"/>
              <a:ea typeface="+mn-ea"/>
              <a:cs typeface="+mn-cs"/>
            </a:endParaRP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rrow: Bent 1">
            <a:extLst>
              <a:ext uri="{FF2B5EF4-FFF2-40B4-BE49-F238E27FC236}">
                <a16:creationId xmlns:a16="http://schemas.microsoft.com/office/drawing/2014/main" id="{C21034E7-DE9F-4E28-B175-D5276F36656A}"/>
              </a:ext>
            </a:extLst>
          </p:cNvPr>
          <p:cNvSpPr/>
          <p:nvPr/>
        </p:nvSpPr>
        <p:spPr>
          <a:xfrm>
            <a:off x="3376351" y="4591910"/>
            <a:ext cx="4381677" cy="1311915"/>
          </a:xfrm>
          <a:prstGeom prst="bentArrow">
            <a:avLst/>
          </a:prstGeom>
          <a:solidFill>
            <a:srgbClr val="4F81BD"/>
          </a:solidFill>
          <a:ln w="25400" cap="rnd" cmpd="sng" algn="ctr">
            <a:solidFill>
              <a:srgbClr val="4F81BD">
                <a:shade val="50000"/>
              </a:srgbClr>
            </a:solidFill>
            <a:prstDash val="solid"/>
          </a:ln>
          <a:effectLst/>
        </p:spPr>
        <p:txBody>
          <a:bodyPr rtlCol="0" anchor="ctr"/>
          <a:lstStyle/>
          <a:p>
            <a:pPr algn="ctr" defTabSz="914400">
              <a:defRPr/>
            </a:pPr>
            <a:endParaRPr lang="en-GB" kern="0">
              <a:solidFill>
                <a:prstClr val="black"/>
              </a:solidFill>
              <a:latin typeface="Calibri"/>
            </a:endParaRPr>
          </a:p>
        </p:txBody>
      </p:sp>
      <p:sp>
        <p:nvSpPr>
          <p:cNvPr id="3" name="Arrow: Bent 2">
            <a:extLst>
              <a:ext uri="{FF2B5EF4-FFF2-40B4-BE49-F238E27FC236}">
                <a16:creationId xmlns:a16="http://schemas.microsoft.com/office/drawing/2014/main" id="{3FB83BF6-F9F9-46D1-ADF2-923E2A19224F}"/>
              </a:ext>
            </a:extLst>
          </p:cNvPr>
          <p:cNvSpPr/>
          <p:nvPr/>
        </p:nvSpPr>
        <p:spPr>
          <a:xfrm>
            <a:off x="9209000" y="2064733"/>
            <a:ext cx="2448272" cy="1444744"/>
          </a:xfrm>
          <a:prstGeom prst="bentArrow">
            <a:avLst/>
          </a:prstGeom>
          <a:solidFill>
            <a:srgbClr val="4F81BD"/>
          </a:solidFill>
          <a:ln w="25400" cap="rnd" cmpd="sng" algn="ctr">
            <a:solidFill>
              <a:srgbClr val="4F81BD">
                <a:shade val="50000"/>
              </a:srgbClr>
            </a:solidFill>
            <a:prstDash val="solid"/>
          </a:ln>
          <a:effectLst/>
        </p:spPr>
        <p:txBody>
          <a:bodyPr rtlCol="0" anchor="ctr"/>
          <a:lstStyle/>
          <a:p>
            <a:pPr algn="ctr" defTabSz="914400">
              <a:defRPr/>
            </a:pPr>
            <a:endParaRPr lang="en-GB" kern="0">
              <a:solidFill>
                <a:prstClr val="black"/>
              </a:solidFill>
              <a:latin typeface="Calibri"/>
            </a:endParaRPr>
          </a:p>
        </p:txBody>
      </p:sp>
      <p:cxnSp>
        <p:nvCxnSpPr>
          <p:cNvPr id="4" name="Straight Connector 3">
            <a:extLst>
              <a:ext uri="{FF2B5EF4-FFF2-40B4-BE49-F238E27FC236}">
                <a16:creationId xmlns:a16="http://schemas.microsoft.com/office/drawing/2014/main" id="{E9E9B527-E0AB-4464-BC9F-726ADFC6CE0A}"/>
              </a:ext>
            </a:extLst>
          </p:cNvPr>
          <p:cNvCxnSpPr/>
          <p:nvPr/>
        </p:nvCxnSpPr>
        <p:spPr>
          <a:xfrm>
            <a:off x="3016312" y="6032060"/>
            <a:ext cx="936104" cy="0"/>
          </a:xfrm>
          <a:prstGeom prst="line">
            <a:avLst/>
          </a:prstGeom>
          <a:noFill/>
          <a:ln w="34925" cap="rnd" cmpd="sng" algn="ctr">
            <a:solidFill>
              <a:sysClr val="windowText" lastClr="000000"/>
            </a:solidFill>
            <a:prstDash val="solid"/>
          </a:ln>
          <a:effectLst/>
        </p:spPr>
      </p:cxnSp>
      <p:sp>
        <p:nvSpPr>
          <p:cNvPr id="5" name="TextBox 4">
            <a:extLst>
              <a:ext uri="{FF2B5EF4-FFF2-40B4-BE49-F238E27FC236}">
                <a16:creationId xmlns:a16="http://schemas.microsoft.com/office/drawing/2014/main" id="{B144F79E-B076-469F-8260-B1EF8FF88030}"/>
              </a:ext>
            </a:extLst>
          </p:cNvPr>
          <p:cNvSpPr txBox="1"/>
          <p:nvPr/>
        </p:nvSpPr>
        <p:spPr>
          <a:xfrm>
            <a:off x="3947019" y="5854687"/>
            <a:ext cx="3595856" cy="369332"/>
          </a:xfrm>
          <a:prstGeom prst="rect">
            <a:avLst/>
          </a:prstGeom>
          <a:noFill/>
        </p:spPr>
        <p:txBody>
          <a:bodyPr wrap="none" rtlCol="0">
            <a:spAutoFit/>
          </a:bodyPr>
          <a:lstStyle/>
          <a:p>
            <a:pPr defTabSz="914400">
              <a:defRPr/>
            </a:pPr>
            <a:r>
              <a:rPr lang="en-US" b="1" kern="0" dirty="0">
                <a:solidFill>
                  <a:prstClr val="black"/>
                </a:solidFill>
                <a:latin typeface="Calibri"/>
              </a:rPr>
              <a:t>2011 circular Higgs factory proposal</a:t>
            </a:r>
            <a:endParaRPr lang="en-GB" b="1" kern="0" dirty="0">
              <a:solidFill>
                <a:prstClr val="black"/>
              </a:solidFill>
              <a:latin typeface="Calibri"/>
            </a:endParaRPr>
          </a:p>
        </p:txBody>
      </p:sp>
      <p:sp>
        <p:nvSpPr>
          <p:cNvPr id="6" name="TextBox 5">
            <a:extLst>
              <a:ext uri="{FF2B5EF4-FFF2-40B4-BE49-F238E27FC236}">
                <a16:creationId xmlns:a16="http://schemas.microsoft.com/office/drawing/2014/main" id="{E197CFDA-0AE6-4795-869E-2D04B08A68DD}"/>
              </a:ext>
            </a:extLst>
          </p:cNvPr>
          <p:cNvSpPr txBox="1"/>
          <p:nvPr/>
        </p:nvSpPr>
        <p:spPr>
          <a:xfrm>
            <a:off x="2803757" y="4281122"/>
            <a:ext cx="803425" cy="646331"/>
          </a:xfrm>
          <a:prstGeom prst="rect">
            <a:avLst/>
          </a:prstGeom>
          <a:noFill/>
        </p:spPr>
        <p:txBody>
          <a:bodyPr wrap="none" rtlCol="0">
            <a:spAutoFit/>
          </a:bodyPr>
          <a:lstStyle/>
          <a:p>
            <a:pPr defTabSz="914400">
              <a:defRPr/>
            </a:pPr>
            <a:r>
              <a:rPr lang="en-US" b="1" kern="0" dirty="0">
                <a:solidFill>
                  <a:srgbClr val="7030A0"/>
                </a:solidFill>
                <a:latin typeface="Calibri"/>
              </a:rPr>
              <a:t>2013 </a:t>
            </a:r>
          </a:p>
          <a:p>
            <a:pPr defTabSz="914400">
              <a:defRPr/>
            </a:pPr>
            <a:r>
              <a:rPr lang="en-US" b="1" kern="0" dirty="0">
                <a:solidFill>
                  <a:srgbClr val="7030A0"/>
                </a:solidFill>
                <a:latin typeface="Calibri"/>
              </a:rPr>
              <a:t>ESPPU</a:t>
            </a:r>
            <a:endParaRPr lang="en-GB" b="1" kern="0" dirty="0">
              <a:solidFill>
                <a:srgbClr val="7030A0"/>
              </a:solidFill>
              <a:latin typeface="Calibri"/>
            </a:endParaRPr>
          </a:p>
        </p:txBody>
      </p:sp>
      <p:cxnSp>
        <p:nvCxnSpPr>
          <p:cNvPr id="7" name="Straight Connector 6">
            <a:extLst>
              <a:ext uri="{FF2B5EF4-FFF2-40B4-BE49-F238E27FC236}">
                <a16:creationId xmlns:a16="http://schemas.microsoft.com/office/drawing/2014/main" id="{08250646-D5D4-4310-A6E2-A40B92CEDBC2}"/>
              </a:ext>
            </a:extLst>
          </p:cNvPr>
          <p:cNvCxnSpPr>
            <a:cxnSpLocks/>
          </p:cNvCxnSpPr>
          <p:nvPr/>
        </p:nvCxnSpPr>
        <p:spPr>
          <a:xfrm>
            <a:off x="3232336" y="4879932"/>
            <a:ext cx="720080" cy="576064"/>
          </a:xfrm>
          <a:prstGeom prst="line">
            <a:avLst/>
          </a:prstGeom>
          <a:noFill/>
          <a:ln w="34925" cap="rnd" cmpd="sng" algn="ctr">
            <a:solidFill>
              <a:srgbClr val="7030A0"/>
            </a:solidFill>
            <a:prstDash val="solid"/>
          </a:ln>
          <a:effectLst/>
        </p:spPr>
      </p:cxnSp>
      <p:sp>
        <p:nvSpPr>
          <p:cNvPr id="8" name="TextBox 7">
            <a:extLst>
              <a:ext uri="{FF2B5EF4-FFF2-40B4-BE49-F238E27FC236}">
                <a16:creationId xmlns:a16="http://schemas.microsoft.com/office/drawing/2014/main" id="{87FFFCC5-70B8-4FC7-84B4-9F692166C564}"/>
              </a:ext>
            </a:extLst>
          </p:cNvPr>
          <p:cNvSpPr txBox="1"/>
          <p:nvPr/>
        </p:nvSpPr>
        <p:spPr>
          <a:xfrm>
            <a:off x="3464120" y="3688904"/>
            <a:ext cx="1409360" cy="646331"/>
          </a:xfrm>
          <a:prstGeom prst="rect">
            <a:avLst/>
          </a:prstGeom>
          <a:noFill/>
        </p:spPr>
        <p:txBody>
          <a:bodyPr wrap="none" rtlCol="0">
            <a:spAutoFit/>
          </a:bodyPr>
          <a:lstStyle/>
          <a:p>
            <a:pPr defTabSz="914400">
              <a:defRPr/>
            </a:pPr>
            <a:r>
              <a:rPr lang="en-US" b="1" kern="0" dirty="0">
                <a:solidFill>
                  <a:schemeClr val="tx1">
                    <a:lumMod val="75000"/>
                  </a:schemeClr>
                </a:solidFill>
                <a:latin typeface="Calibri"/>
              </a:rPr>
              <a:t>2014 FCC </a:t>
            </a:r>
          </a:p>
          <a:p>
            <a:pPr defTabSz="914400">
              <a:defRPr/>
            </a:pPr>
            <a:r>
              <a:rPr lang="en-US" b="1" kern="0" dirty="0">
                <a:solidFill>
                  <a:schemeClr val="tx1">
                    <a:lumMod val="75000"/>
                  </a:schemeClr>
                </a:solidFill>
                <a:latin typeface="Calibri"/>
              </a:rPr>
              <a:t>study kickoff</a:t>
            </a:r>
            <a:endParaRPr lang="en-GB" b="1" kern="0" dirty="0">
              <a:solidFill>
                <a:schemeClr val="tx1">
                  <a:lumMod val="75000"/>
                </a:schemeClr>
              </a:solidFill>
              <a:latin typeface="Calibri"/>
            </a:endParaRPr>
          </a:p>
        </p:txBody>
      </p:sp>
      <p:cxnSp>
        <p:nvCxnSpPr>
          <p:cNvPr id="9" name="Straight Connector 8">
            <a:extLst>
              <a:ext uri="{FF2B5EF4-FFF2-40B4-BE49-F238E27FC236}">
                <a16:creationId xmlns:a16="http://schemas.microsoft.com/office/drawing/2014/main" id="{010E703F-96D1-4700-AB02-DCDD9B27D816}"/>
              </a:ext>
            </a:extLst>
          </p:cNvPr>
          <p:cNvCxnSpPr>
            <a:cxnSpLocks/>
          </p:cNvCxnSpPr>
          <p:nvPr/>
        </p:nvCxnSpPr>
        <p:spPr>
          <a:xfrm>
            <a:off x="3952416" y="4303868"/>
            <a:ext cx="291969" cy="1067884"/>
          </a:xfrm>
          <a:prstGeom prst="line">
            <a:avLst/>
          </a:prstGeom>
          <a:noFill/>
          <a:ln w="34925" cap="rnd" cmpd="sng" algn="ctr">
            <a:solidFill>
              <a:srgbClr val="0070C0"/>
            </a:solidFill>
            <a:prstDash val="solid"/>
          </a:ln>
          <a:effectLst/>
        </p:spPr>
      </p:cxnSp>
      <p:cxnSp>
        <p:nvCxnSpPr>
          <p:cNvPr id="10" name="Straight Connector 9">
            <a:extLst>
              <a:ext uri="{FF2B5EF4-FFF2-40B4-BE49-F238E27FC236}">
                <a16:creationId xmlns:a16="http://schemas.microsoft.com/office/drawing/2014/main" id="{15E68466-7C91-4CAB-B3F9-4E24C107F195}"/>
              </a:ext>
            </a:extLst>
          </p:cNvPr>
          <p:cNvCxnSpPr>
            <a:cxnSpLocks/>
          </p:cNvCxnSpPr>
          <p:nvPr/>
        </p:nvCxnSpPr>
        <p:spPr>
          <a:xfrm>
            <a:off x="3016312" y="5559362"/>
            <a:ext cx="936104" cy="114940"/>
          </a:xfrm>
          <a:prstGeom prst="line">
            <a:avLst/>
          </a:prstGeom>
          <a:noFill/>
          <a:ln w="34925" cap="rnd" cmpd="sng" algn="ctr">
            <a:solidFill>
              <a:sysClr val="windowText" lastClr="000000"/>
            </a:solidFill>
            <a:prstDash val="solid"/>
          </a:ln>
          <a:effectLst/>
        </p:spPr>
      </p:cxnSp>
      <p:sp>
        <p:nvSpPr>
          <p:cNvPr id="11" name="TextBox 10">
            <a:extLst>
              <a:ext uri="{FF2B5EF4-FFF2-40B4-BE49-F238E27FC236}">
                <a16:creationId xmlns:a16="http://schemas.microsoft.com/office/drawing/2014/main" id="{C822EBC2-7F35-4F52-8819-E6885D6DE6D2}"/>
              </a:ext>
            </a:extLst>
          </p:cNvPr>
          <p:cNvSpPr txBox="1"/>
          <p:nvPr/>
        </p:nvSpPr>
        <p:spPr>
          <a:xfrm>
            <a:off x="4032589" y="5497874"/>
            <a:ext cx="3294492" cy="369332"/>
          </a:xfrm>
          <a:prstGeom prst="rect">
            <a:avLst/>
          </a:prstGeom>
          <a:noFill/>
        </p:spPr>
        <p:txBody>
          <a:bodyPr wrap="none" rtlCol="0">
            <a:spAutoFit/>
          </a:bodyPr>
          <a:lstStyle/>
          <a:p>
            <a:pPr defTabSz="914400">
              <a:defRPr/>
            </a:pPr>
            <a:r>
              <a:rPr lang="en-US" b="1" kern="0" dirty="0">
                <a:solidFill>
                  <a:prstClr val="black"/>
                </a:solidFill>
                <a:latin typeface="Calibri"/>
              </a:rPr>
              <a:t>2012 Higgs discovery announced</a:t>
            </a:r>
            <a:endParaRPr lang="en-GB" b="1" kern="0" dirty="0">
              <a:solidFill>
                <a:prstClr val="black"/>
              </a:solidFill>
              <a:latin typeface="Calibri"/>
            </a:endParaRPr>
          </a:p>
        </p:txBody>
      </p:sp>
      <p:sp>
        <p:nvSpPr>
          <p:cNvPr id="12" name="TextBox 11">
            <a:extLst>
              <a:ext uri="{FF2B5EF4-FFF2-40B4-BE49-F238E27FC236}">
                <a16:creationId xmlns:a16="http://schemas.microsoft.com/office/drawing/2014/main" id="{15FDDACD-5389-4DCC-8656-521F99B03C70}"/>
              </a:ext>
            </a:extLst>
          </p:cNvPr>
          <p:cNvSpPr txBox="1"/>
          <p:nvPr/>
        </p:nvSpPr>
        <p:spPr>
          <a:xfrm>
            <a:off x="4565258" y="4144768"/>
            <a:ext cx="1500283" cy="369332"/>
          </a:xfrm>
          <a:prstGeom prst="rect">
            <a:avLst/>
          </a:prstGeom>
          <a:noFill/>
        </p:spPr>
        <p:txBody>
          <a:bodyPr wrap="none" rtlCol="0">
            <a:spAutoFit/>
          </a:bodyPr>
          <a:lstStyle/>
          <a:p>
            <a:pPr defTabSz="914400">
              <a:defRPr/>
            </a:pPr>
            <a:r>
              <a:rPr lang="en-US" b="1" kern="0" dirty="0">
                <a:solidFill>
                  <a:schemeClr val="tx1">
                    <a:lumMod val="75000"/>
                  </a:schemeClr>
                </a:solidFill>
                <a:latin typeface="Calibri"/>
              </a:rPr>
              <a:t>2018 FCC CDR</a:t>
            </a:r>
            <a:endParaRPr lang="en-GB" b="1" kern="0" dirty="0">
              <a:solidFill>
                <a:schemeClr val="tx1">
                  <a:lumMod val="75000"/>
                </a:schemeClr>
              </a:solidFill>
              <a:latin typeface="Calibri"/>
            </a:endParaRPr>
          </a:p>
        </p:txBody>
      </p:sp>
      <p:cxnSp>
        <p:nvCxnSpPr>
          <p:cNvPr id="13" name="Straight Connector 12">
            <a:extLst>
              <a:ext uri="{FF2B5EF4-FFF2-40B4-BE49-F238E27FC236}">
                <a16:creationId xmlns:a16="http://schemas.microsoft.com/office/drawing/2014/main" id="{AB902CDB-72F3-4114-9839-F7469EBA33E3}"/>
              </a:ext>
            </a:extLst>
          </p:cNvPr>
          <p:cNvCxnSpPr>
            <a:cxnSpLocks/>
          </p:cNvCxnSpPr>
          <p:nvPr/>
        </p:nvCxnSpPr>
        <p:spPr>
          <a:xfrm>
            <a:off x="5315400" y="4503212"/>
            <a:ext cx="794" cy="928804"/>
          </a:xfrm>
          <a:prstGeom prst="line">
            <a:avLst/>
          </a:prstGeom>
          <a:noFill/>
          <a:ln w="34925" cap="rnd" cmpd="sng" algn="ctr">
            <a:solidFill>
              <a:srgbClr val="0070C0"/>
            </a:solidFill>
            <a:prstDash val="solid"/>
          </a:ln>
          <a:effectLst/>
        </p:spPr>
      </p:cxnSp>
      <p:sp>
        <p:nvSpPr>
          <p:cNvPr id="14" name="Arrow: Bent 13">
            <a:extLst>
              <a:ext uri="{FF2B5EF4-FFF2-40B4-BE49-F238E27FC236}">
                <a16:creationId xmlns:a16="http://schemas.microsoft.com/office/drawing/2014/main" id="{E17D41EA-2973-4599-9C31-390987B8D0F5}"/>
              </a:ext>
            </a:extLst>
          </p:cNvPr>
          <p:cNvSpPr/>
          <p:nvPr/>
        </p:nvSpPr>
        <p:spPr>
          <a:xfrm rot="16200000" flipV="1">
            <a:off x="8358118" y="3797549"/>
            <a:ext cx="1516762" cy="1224068"/>
          </a:xfrm>
          <a:prstGeom prst="bentArrow">
            <a:avLst/>
          </a:prstGeom>
          <a:solidFill>
            <a:srgbClr val="4F81BD"/>
          </a:solidFill>
          <a:ln w="25400" cap="rnd" cmpd="sng" algn="ctr">
            <a:solidFill>
              <a:srgbClr val="4F81BD">
                <a:shade val="50000"/>
              </a:srgbClr>
            </a:solidFill>
            <a:prstDash val="solid"/>
          </a:ln>
          <a:effectLst/>
        </p:spPr>
        <p:txBody>
          <a:bodyPr rtlCol="0" anchor="ctr"/>
          <a:lstStyle/>
          <a:p>
            <a:pPr algn="ctr" defTabSz="914400">
              <a:defRPr/>
            </a:pPr>
            <a:endParaRPr lang="en-GB" kern="0">
              <a:solidFill>
                <a:prstClr val="black"/>
              </a:solidFill>
              <a:latin typeface="Calibri"/>
            </a:endParaRPr>
          </a:p>
        </p:txBody>
      </p:sp>
      <p:sp>
        <p:nvSpPr>
          <p:cNvPr id="15" name="TextBox 14">
            <a:extLst>
              <a:ext uri="{FF2B5EF4-FFF2-40B4-BE49-F238E27FC236}">
                <a16:creationId xmlns:a16="http://schemas.microsoft.com/office/drawing/2014/main" id="{7270774C-2C5E-4F2E-8737-0A4B9048F8E3}"/>
              </a:ext>
            </a:extLst>
          </p:cNvPr>
          <p:cNvSpPr txBox="1"/>
          <p:nvPr/>
        </p:nvSpPr>
        <p:spPr>
          <a:xfrm>
            <a:off x="7291594" y="3329301"/>
            <a:ext cx="2469393" cy="1015663"/>
          </a:xfrm>
          <a:prstGeom prst="rect">
            <a:avLst/>
          </a:prstGeom>
          <a:noFill/>
        </p:spPr>
        <p:txBody>
          <a:bodyPr wrap="square" rtlCol="0">
            <a:spAutoFit/>
          </a:bodyPr>
          <a:lstStyle/>
          <a:p>
            <a:pPr defTabSz="914400">
              <a:defRPr/>
            </a:pPr>
            <a:r>
              <a:rPr lang="en-US" sz="2000" b="1" kern="0" dirty="0">
                <a:solidFill>
                  <a:srgbClr val="00B050"/>
                </a:solidFill>
                <a:latin typeface="Calibri"/>
              </a:rPr>
              <a:t>         2025/26</a:t>
            </a:r>
          </a:p>
          <a:p>
            <a:pPr defTabSz="914400">
              <a:defRPr/>
            </a:pPr>
            <a:r>
              <a:rPr lang="en-US" sz="2000" b="1" kern="0" dirty="0">
                <a:solidFill>
                  <a:srgbClr val="00B050"/>
                </a:solidFill>
                <a:latin typeface="Calibri"/>
              </a:rPr>
              <a:t>Feasibility proof</a:t>
            </a:r>
          </a:p>
          <a:p>
            <a:pPr defTabSz="914400">
              <a:defRPr/>
            </a:pPr>
            <a:endParaRPr lang="en-US" sz="2000" b="1" kern="0" dirty="0">
              <a:solidFill>
                <a:srgbClr val="00B050"/>
              </a:solidFill>
              <a:latin typeface="Calibri"/>
            </a:endParaRPr>
          </a:p>
        </p:txBody>
      </p:sp>
      <p:cxnSp>
        <p:nvCxnSpPr>
          <p:cNvPr id="16" name="Straight Connector 15">
            <a:extLst>
              <a:ext uri="{FF2B5EF4-FFF2-40B4-BE49-F238E27FC236}">
                <a16:creationId xmlns:a16="http://schemas.microsoft.com/office/drawing/2014/main" id="{A3AD546B-4073-45EA-A3AB-D2495A2EE165}"/>
              </a:ext>
            </a:extLst>
          </p:cNvPr>
          <p:cNvCxnSpPr>
            <a:cxnSpLocks/>
          </p:cNvCxnSpPr>
          <p:nvPr/>
        </p:nvCxnSpPr>
        <p:spPr>
          <a:xfrm>
            <a:off x="8920941" y="3651201"/>
            <a:ext cx="953839" cy="0"/>
          </a:xfrm>
          <a:prstGeom prst="line">
            <a:avLst/>
          </a:prstGeom>
          <a:noFill/>
          <a:ln w="34925" cap="rnd" cmpd="sng" algn="ctr">
            <a:solidFill>
              <a:srgbClr val="00B050"/>
            </a:solidFill>
            <a:prstDash val="solid"/>
          </a:ln>
          <a:effectLst/>
        </p:spPr>
      </p:cxnSp>
      <p:cxnSp>
        <p:nvCxnSpPr>
          <p:cNvPr id="17" name="Straight Connector 16">
            <a:extLst>
              <a:ext uri="{FF2B5EF4-FFF2-40B4-BE49-F238E27FC236}">
                <a16:creationId xmlns:a16="http://schemas.microsoft.com/office/drawing/2014/main" id="{732EF62D-F495-461D-9806-CB594528BB86}"/>
              </a:ext>
            </a:extLst>
          </p:cNvPr>
          <p:cNvCxnSpPr>
            <a:cxnSpLocks/>
          </p:cNvCxnSpPr>
          <p:nvPr/>
        </p:nvCxnSpPr>
        <p:spPr>
          <a:xfrm>
            <a:off x="6107407" y="4514100"/>
            <a:ext cx="0" cy="836180"/>
          </a:xfrm>
          <a:prstGeom prst="line">
            <a:avLst/>
          </a:prstGeom>
          <a:noFill/>
          <a:ln w="34925" cap="rnd" cmpd="sng" algn="ctr">
            <a:solidFill>
              <a:srgbClr val="7030A0"/>
            </a:solidFill>
            <a:prstDash val="solid"/>
          </a:ln>
          <a:effectLst/>
        </p:spPr>
      </p:cxnSp>
      <p:sp>
        <p:nvSpPr>
          <p:cNvPr id="18" name="TextBox 17">
            <a:extLst>
              <a:ext uri="{FF2B5EF4-FFF2-40B4-BE49-F238E27FC236}">
                <a16:creationId xmlns:a16="http://schemas.microsoft.com/office/drawing/2014/main" id="{0BBF2C14-33FA-4707-81A3-81BA18E6AEC3}"/>
              </a:ext>
            </a:extLst>
          </p:cNvPr>
          <p:cNvSpPr txBox="1"/>
          <p:nvPr/>
        </p:nvSpPr>
        <p:spPr>
          <a:xfrm>
            <a:off x="5993838" y="3755059"/>
            <a:ext cx="803425" cy="646331"/>
          </a:xfrm>
          <a:prstGeom prst="rect">
            <a:avLst/>
          </a:prstGeom>
          <a:noFill/>
        </p:spPr>
        <p:txBody>
          <a:bodyPr wrap="none" rtlCol="0">
            <a:spAutoFit/>
          </a:bodyPr>
          <a:lstStyle/>
          <a:p>
            <a:pPr defTabSz="914400">
              <a:defRPr/>
            </a:pPr>
            <a:r>
              <a:rPr lang="en-US" b="1" kern="0" dirty="0">
                <a:solidFill>
                  <a:srgbClr val="7030A0"/>
                </a:solidFill>
                <a:latin typeface="Calibri"/>
              </a:rPr>
              <a:t>2020 </a:t>
            </a:r>
          </a:p>
          <a:p>
            <a:pPr defTabSz="914400">
              <a:defRPr/>
            </a:pPr>
            <a:r>
              <a:rPr lang="en-US" b="1" kern="0" dirty="0">
                <a:solidFill>
                  <a:srgbClr val="7030A0"/>
                </a:solidFill>
                <a:latin typeface="Calibri"/>
              </a:rPr>
              <a:t>ESPPU</a:t>
            </a:r>
            <a:endParaRPr lang="en-GB" b="1" kern="0" dirty="0">
              <a:solidFill>
                <a:srgbClr val="7030A0"/>
              </a:solidFill>
              <a:latin typeface="Calibri"/>
            </a:endParaRPr>
          </a:p>
        </p:txBody>
      </p:sp>
      <p:sp>
        <p:nvSpPr>
          <p:cNvPr id="19" name="Star: 5 Points 18">
            <a:extLst>
              <a:ext uri="{FF2B5EF4-FFF2-40B4-BE49-F238E27FC236}">
                <a16:creationId xmlns:a16="http://schemas.microsoft.com/office/drawing/2014/main" id="{3733B66C-0ACC-43E5-B945-3DFA22265E49}"/>
              </a:ext>
            </a:extLst>
          </p:cNvPr>
          <p:cNvSpPr/>
          <p:nvPr/>
        </p:nvSpPr>
        <p:spPr>
          <a:xfrm>
            <a:off x="7758028" y="4540810"/>
            <a:ext cx="718729" cy="732262"/>
          </a:xfrm>
          <a:prstGeom prst="star5">
            <a:avLst/>
          </a:prstGeom>
          <a:solidFill>
            <a:srgbClr val="FF0000"/>
          </a:solidFill>
          <a:ln w="25400" cap="rnd" cmpd="sng" algn="ctr">
            <a:solidFill>
              <a:srgbClr val="4F81BD">
                <a:shade val="50000"/>
              </a:srgbClr>
            </a:solidFill>
            <a:prstDash val="solid"/>
          </a:ln>
          <a:effectLst/>
        </p:spPr>
        <p:txBody>
          <a:bodyPr rtlCol="0" anchor="ctr"/>
          <a:lstStyle/>
          <a:p>
            <a:pPr algn="ctr" defTabSz="914400">
              <a:defRPr/>
            </a:pPr>
            <a:endParaRPr lang="en-GB" kern="0">
              <a:solidFill>
                <a:prstClr val="white"/>
              </a:solidFill>
              <a:latin typeface="Calibri"/>
            </a:endParaRPr>
          </a:p>
        </p:txBody>
      </p:sp>
      <p:cxnSp>
        <p:nvCxnSpPr>
          <p:cNvPr id="20" name="Straight Connector 19">
            <a:extLst>
              <a:ext uri="{FF2B5EF4-FFF2-40B4-BE49-F238E27FC236}">
                <a16:creationId xmlns:a16="http://schemas.microsoft.com/office/drawing/2014/main" id="{930D9D7A-96FA-4570-98E4-F6E74E2E1CED}"/>
              </a:ext>
            </a:extLst>
          </p:cNvPr>
          <p:cNvCxnSpPr>
            <a:cxnSpLocks/>
          </p:cNvCxnSpPr>
          <p:nvPr/>
        </p:nvCxnSpPr>
        <p:spPr>
          <a:xfrm>
            <a:off x="7336792" y="4591909"/>
            <a:ext cx="0" cy="836180"/>
          </a:xfrm>
          <a:prstGeom prst="line">
            <a:avLst/>
          </a:prstGeom>
          <a:noFill/>
          <a:ln w="34925" cap="rnd" cmpd="sng" algn="ctr">
            <a:solidFill>
              <a:srgbClr val="0070C0"/>
            </a:solidFill>
            <a:prstDash val="solid"/>
          </a:ln>
          <a:effectLst/>
        </p:spPr>
      </p:cxnSp>
      <p:sp>
        <p:nvSpPr>
          <p:cNvPr id="21" name="TextBox 20">
            <a:extLst>
              <a:ext uri="{FF2B5EF4-FFF2-40B4-BE49-F238E27FC236}">
                <a16:creationId xmlns:a16="http://schemas.microsoft.com/office/drawing/2014/main" id="{09D2F1C7-DEA6-4C38-B2BF-22ABE8265CD6}"/>
              </a:ext>
            </a:extLst>
          </p:cNvPr>
          <p:cNvSpPr txBox="1"/>
          <p:nvPr/>
        </p:nvSpPr>
        <p:spPr>
          <a:xfrm>
            <a:off x="10642551" y="1175894"/>
            <a:ext cx="1478290" cy="707886"/>
          </a:xfrm>
          <a:prstGeom prst="rect">
            <a:avLst/>
          </a:prstGeom>
          <a:noFill/>
        </p:spPr>
        <p:txBody>
          <a:bodyPr wrap="none" rtlCol="0">
            <a:spAutoFit/>
          </a:bodyPr>
          <a:lstStyle/>
          <a:p>
            <a:pPr defTabSz="914400">
              <a:defRPr/>
            </a:pPr>
            <a:r>
              <a:rPr lang="en-US" sz="2000" b="1" kern="0" dirty="0">
                <a:solidFill>
                  <a:schemeClr val="tx1">
                    <a:lumMod val="75000"/>
                  </a:schemeClr>
                </a:solidFill>
                <a:latin typeface="Calibri"/>
              </a:rPr>
              <a:t>&gt;2045 first</a:t>
            </a:r>
          </a:p>
          <a:p>
            <a:pPr defTabSz="914400">
              <a:defRPr/>
            </a:pPr>
            <a:r>
              <a:rPr lang="en-US" sz="2000" b="1" kern="0" dirty="0" err="1">
                <a:solidFill>
                  <a:schemeClr val="tx1">
                    <a:lumMod val="75000"/>
                  </a:schemeClr>
                </a:solidFill>
                <a:latin typeface="Calibri"/>
              </a:rPr>
              <a:t>ee</a:t>
            </a:r>
            <a:r>
              <a:rPr lang="en-US" sz="2000" b="1" kern="0" dirty="0">
                <a:solidFill>
                  <a:schemeClr val="tx1">
                    <a:lumMod val="75000"/>
                  </a:schemeClr>
                </a:solidFill>
                <a:latin typeface="Calibri"/>
              </a:rPr>
              <a:t> collisions</a:t>
            </a:r>
            <a:endParaRPr lang="en-GB" sz="2000" b="1" kern="0" dirty="0">
              <a:solidFill>
                <a:schemeClr val="tx1">
                  <a:lumMod val="75000"/>
                </a:schemeClr>
              </a:solidFill>
              <a:latin typeface="Calibri"/>
            </a:endParaRPr>
          </a:p>
        </p:txBody>
      </p:sp>
      <p:cxnSp>
        <p:nvCxnSpPr>
          <p:cNvPr id="22" name="Straight Connector 21">
            <a:extLst>
              <a:ext uri="{FF2B5EF4-FFF2-40B4-BE49-F238E27FC236}">
                <a16:creationId xmlns:a16="http://schemas.microsoft.com/office/drawing/2014/main" id="{E4470A7A-FC3B-4870-B45C-AD90976DE302}"/>
              </a:ext>
            </a:extLst>
          </p:cNvPr>
          <p:cNvCxnSpPr>
            <a:cxnSpLocks/>
          </p:cNvCxnSpPr>
          <p:nvPr/>
        </p:nvCxnSpPr>
        <p:spPr>
          <a:xfrm>
            <a:off x="11539784" y="1843019"/>
            <a:ext cx="0" cy="925780"/>
          </a:xfrm>
          <a:prstGeom prst="line">
            <a:avLst/>
          </a:prstGeom>
          <a:noFill/>
          <a:ln w="34925" cap="rnd" cmpd="sng" algn="ctr">
            <a:solidFill>
              <a:srgbClr val="0070C0"/>
            </a:solidFill>
            <a:prstDash val="solid"/>
          </a:ln>
          <a:effectLst/>
        </p:spPr>
      </p:cxnSp>
      <p:sp>
        <p:nvSpPr>
          <p:cNvPr id="23" name="TextBox 22">
            <a:extLst>
              <a:ext uri="{FF2B5EF4-FFF2-40B4-BE49-F238E27FC236}">
                <a16:creationId xmlns:a16="http://schemas.microsoft.com/office/drawing/2014/main" id="{6A9B9DD0-9628-4C4B-9A66-D8CE38289D44}"/>
              </a:ext>
            </a:extLst>
          </p:cNvPr>
          <p:cNvSpPr txBox="1"/>
          <p:nvPr/>
        </p:nvSpPr>
        <p:spPr>
          <a:xfrm>
            <a:off x="6830042" y="3943885"/>
            <a:ext cx="1272656" cy="646331"/>
          </a:xfrm>
          <a:prstGeom prst="rect">
            <a:avLst/>
          </a:prstGeom>
          <a:noFill/>
        </p:spPr>
        <p:txBody>
          <a:bodyPr wrap="none" rtlCol="0">
            <a:spAutoFit/>
          </a:bodyPr>
          <a:lstStyle/>
          <a:p>
            <a:pPr defTabSz="914400">
              <a:defRPr/>
            </a:pPr>
            <a:r>
              <a:rPr lang="en-US" b="1" kern="0" dirty="0">
                <a:solidFill>
                  <a:schemeClr val="tx1">
                    <a:lumMod val="75000"/>
                  </a:schemeClr>
                </a:solidFill>
                <a:latin typeface="Calibri"/>
              </a:rPr>
              <a:t>2020 FCCIS </a:t>
            </a:r>
          </a:p>
          <a:p>
            <a:pPr defTabSz="914400">
              <a:defRPr/>
            </a:pPr>
            <a:r>
              <a:rPr lang="en-US" b="1" kern="0" dirty="0">
                <a:solidFill>
                  <a:schemeClr val="tx1">
                    <a:lumMod val="75000"/>
                  </a:schemeClr>
                </a:solidFill>
                <a:latin typeface="Calibri"/>
              </a:rPr>
              <a:t>kickoff</a:t>
            </a:r>
            <a:endParaRPr lang="en-GB" b="1" kern="0" dirty="0">
              <a:solidFill>
                <a:schemeClr val="tx1">
                  <a:lumMod val="75000"/>
                </a:schemeClr>
              </a:solidFill>
              <a:latin typeface="Calibri"/>
            </a:endParaRPr>
          </a:p>
        </p:txBody>
      </p:sp>
      <p:sp>
        <p:nvSpPr>
          <p:cNvPr id="24" name="TextBox 23">
            <a:extLst>
              <a:ext uri="{FF2B5EF4-FFF2-40B4-BE49-F238E27FC236}">
                <a16:creationId xmlns:a16="http://schemas.microsoft.com/office/drawing/2014/main" id="{8000B71A-DD7C-49BE-96CF-9853F82DAFA6}"/>
              </a:ext>
            </a:extLst>
          </p:cNvPr>
          <p:cNvSpPr txBox="1"/>
          <p:nvPr/>
        </p:nvSpPr>
        <p:spPr>
          <a:xfrm>
            <a:off x="8178638" y="2768799"/>
            <a:ext cx="922047" cy="646331"/>
          </a:xfrm>
          <a:prstGeom prst="rect">
            <a:avLst/>
          </a:prstGeom>
          <a:noFill/>
        </p:spPr>
        <p:txBody>
          <a:bodyPr wrap="none" rtlCol="0">
            <a:spAutoFit/>
          </a:bodyPr>
          <a:lstStyle/>
          <a:p>
            <a:pPr defTabSz="914400">
              <a:defRPr/>
            </a:pPr>
            <a:r>
              <a:rPr lang="en-US" b="1" kern="0" dirty="0">
                <a:solidFill>
                  <a:srgbClr val="7030A0"/>
                </a:solidFill>
                <a:latin typeface="Calibri"/>
              </a:rPr>
              <a:t>2026/7 </a:t>
            </a:r>
          </a:p>
          <a:p>
            <a:pPr defTabSz="914400">
              <a:defRPr/>
            </a:pPr>
            <a:r>
              <a:rPr lang="en-US" b="1" kern="0" dirty="0">
                <a:solidFill>
                  <a:srgbClr val="7030A0"/>
                </a:solidFill>
                <a:latin typeface="Calibri"/>
              </a:rPr>
              <a:t>ESPPU</a:t>
            </a:r>
            <a:endParaRPr lang="en-GB" b="1" kern="0" dirty="0">
              <a:solidFill>
                <a:srgbClr val="7030A0"/>
              </a:solidFill>
              <a:latin typeface="Calibri"/>
            </a:endParaRPr>
          </a:p>
        </p:txBody>
      </p:sp>
      <p:cxnSp>
        <p:nvCxnSpPr>
          <p:cNvPr id="25" name="Straight Connector 24">
            <a:extLst>
              <a:ext uri="{FF2B5EF4-FFF2-40B4-BE49-F238E27FC236}">
                <a16:creationId xmlns:a16="http://schemas.microsoft.com/office/drawing/2014/main" id="{610467F3-3BB9-4B93-B585-17B3392911F5}"/>
              </a:ext>
            </a:extLst>
          </p:cNvPr>
          <p:cNvCxnSpPr>
            <a:cxnSpLocks/>
          </p:cNvCxnSpPr>
          <p:nvPr/>
        </p:nvCxnSpPr>
        <p:spPr>
          <a:xfrm>
            <a:off x="9099569" y="3171427"/>
            <a:ext cx="652916" cy="0"/>
          </a:xfrm>
          <a:prstGeom prst="line">
            <a:avLst/>
          </a:prstGeom>
          <a:noFill/>
          <a:ln w="34925" cap="rnd" cmpd="sng" algn="ctr">
            <a:solidFill>
              <a:srgbClr val="7030A0"/>
            </a:solidFill>
            <a:prstDash val="solid"/>
          </a:ln>
          <a:effectLst/>
        </p:spPr>
      </p:cxnSp>
      <p:sp>
        <p:nvSpPr>
          <p:cNvPr id="26" name="TextBox 25">
            <a:extLst>
              <a:ext uri="{FF2B5EF4-FFF2-40B4-BE49-F238E27FC236}">
                <a16:creationId xmlns:a16="http://schemas.microsoft.com/office/drawing/2014/main" id="{7C2C924E-B952-4608-A1A9-79190308D411}"/>
              </a:ext>
            </a:extLst>
          </p:cNvPr>
          <p:cNvSpPr txBox="1"/>
          <p:nvPr/>
        </p:nvSpPr>
        <p:spPr>
          <a:xfrm>
            <a:off x="8282993" y="1269425"/>
            <a:ext cx="1383712" cy="923330"/>
          </a:xfrm>
          <a:prstGeom prst="rect">
            <a:avLst/>
          </a:prstGeom>
          <a:noFill/>
        </p:spPr>
        <p:txBody>
          <a:bodyPr wrap="none" rtlCol="0">
            <a:spAutoFit/>
          </a:bodyPr>
          <a:lstStyle/>
          <a:p>
            <a:pPr defTabSz="914400">
              <a:defRPr/>
            </a:pPr>
            <a:r>
              <a:rPr lang="en-US" b="1" kern="0" dirty="0">
                <a:solidFill>
                  <a:schemeClr val="tx1">
                    <a:lumMod val="75000"/>
                  </a:schemeClr>
                </a:solidFill>
                <a:latin typeface="Calibri"/>
              </a:rPr>
              <a:t>&gt;2030</a:t>
            </a:r>
          </a:p>
          <a:p>
            <a:pPr defTabSz="914400">
              <a:defRPr/>
            </a:pPr>
            <a:r>
              <a:rPr lang="en-US" b="1" kern="0" dirty="0">
                <a:solidFill>
                  <a:schemeClr val="tx1">
                    <a:lumMod val="75000"/>
                  </a:schemeClr>
                </a:solidFill>
                <a:latin typeface="Calibri"/>
              </a:rPr>
              <a:t>start tunnel</a:t>
            </a:r>
          </a:p>
          <a:p>
            <a:pPr defTabSz="914400">
              <a:defRPr/>
            </a:pPr>
            <a:r>
              <a:rPr lang="en-US" b="1" kern="0" dirty="0">
                <a:solidFill>
                  <a:schemeClr val="tx1">
                    <a:lumMod val="75000"/>
                  </a:schemeClr>
                </a:solidFill>
                <a:latin typeface="Calibri"/>
              </a:rPr>
              <a:t>construction</a:t>
            </a:r>
            <a:endParaRPr lang="en-GB" b="1" kern="0" dirty="0">
              <a:solidFill>
                <a:schemeClr val="tx1">
                  <a:lumMod val="75000"/>
                </a:schemeClr>
              </a:solidFill>
              <a:latin typeface="Calibri"/>
            </a:endParaRPr>
          </a:p>
        </p:txBody>
      </p:sp>
      <p:cxnSp>
        <p:nvCxnSpPr>
          <p:cNvPr id="27" name="Straight Connector 26">
            <a:extLst>
              <a:ext uri="{FF2B5EF4-FFF2-40B4-BE49-F238E27FC236}">
                <a16:creationId xmlns:a16="http://schemas.microsoft.com/office/drawing/2014/main" id="{404154E8-D49D-421B-BCCE-9743E5207310}"/>
              </a:ext>
            </a:extLst>
          </p:cNvPr>
          <p:cNvCxnSpPr>
            <a:cxnSpLocks/>
          </p:cNvCxnSpPr>
          <p:nvPr/>
        </p:nvCxnSpPr>
        <p:spPr>
          <a:xfrm>
            <a:off x="9440708" y="2192755"/>
            <a:ext cx="320279" cy="549367"/>
          </a:xfrm>
          <a:prstGeom prst="line">
            <a:avLst/>
          </a:prstGeom>
          <a:noFill/>
          <a:ln w="34925" cap="rnd" cmpd="sng" algn="ctr">
            <a:solidFill>
              <a:srgbClr val="0070C0"/>
            </a:solidFill>
            <a:prstDash val="solid"/>
          </a:ln>
          <a:effectLst/>
        </p:spPr>
      </p:cxnSp>
      <p:cxnSp>
        <p:nvCxnSpPr>
          <p:cNvPr id="28" name="Straight Connector 27">
            <a:extLst>
              <a:ext uri="{FF2B5EF4-FFF2-40B4-BE49-F238E27FC236}">
                <a16:creationId xmlns:a16="http://schemas.microsoft.com/office/drawing/2014/main" id="{6884BA24-C61E-4D77-944A-E6679B3ABCE8}"/>
              </a:ext>
            </a:extLst>
          </p:cNvPr>
          <p:cNvCxnSpPr>
            <a:cxnSpLocks/>
          </p:cNvCxnSpPr>
          <p:nvPr/>
        </p:nvCxnSpPr>
        <p:spPr>
          <a:xfrm>
            <a:off x="10721168" y="2127051"/>
            <a:ext cx="0" cy="680774"/>
          </a:xfrm>
          <a:prstGeom prst="line">
            <a:avLst/>
          </a:prstGeom>
          <a:noFill/>
          <a:ln w="34925" cap="rnd" cmpd="sng" algn="ctr">
            <a:solidFill>
              <a:srgbClr val="0070C0"/>
            </a:solidFill>
            <a:prstDash val="solid"/>
          </a:ln>
          <a:effectLst/>
        </p:spPr>
      </p:cxnSp>
      <p:sp>
        <p:nvSpPr>
          <p:cNvPr id="29" name="TextBox 28">
            <a:extLst>
              <a:ext uri="{FF2B5EF4-FFF2-40B4-BE49-F238E27FC236}">
                <a16:creationId xmlns:a16="http://schemas.microsoft.com/office/drawing/2014/main" id="{275FDDF9-DBCC-4EE8-B708-7FE35D19899C}"/>
              </a:ext>
            </a:extLst>
          </p:cNvPr>
          <p:cNvSpPr txBox="1"/>
          <p:nvPr/>
        </p:nvSpPr>
        <p:spPr>
          <a:xfrm>
            <a:off x="9600847" y="1193357"/>
            <a:ext cx="1258678" cy="923330"/>
          </a:xfrm>
          <a:prstGeom prst="rect">
            <a:avLst/>
          </a:prstGeom>
          <a:noFill/>
        </p:spPr>
        <p:txBody>
          <a:bodyPr wrap="none" rtlCol="0">
            <a:spAutoFit/>
          </a:bodyPr>
          <a:lstStyle/>
          <a:p>
            <a:pPr defTabSz="914400">
              <a:defRPr/>
            </a:pPr>
            <a:r>
              <a:rPr lang="en-US" b="1" kern="0" dirty="0">
                <a:solidFill>
                  <a:schemeClr val="tx1">
                    <a:lumMod val="75000"/>
                  </a:schemeClr>
                </a:solidFill>
                <a:latin typeface="Calibri"/>
              </a:rPr>
              <a:t>&gt;2038</a:t>
            </a:r>
          </a:p>
          <a:p>
            <a:pPr defTabSz="914400">
              <a:defRPr/>
            </a:pPr>
            <a:r>
              <a:rPr lang="en-US" b="1" kern="0" dirty="0">
                <a:solidFill>
                  <a:schemeClr val="tx1">
                    <a:lumMod val="75000"/>
                  </a:schemeClr>
                </a:solidFill>
                <a:latin typeface="Calibri"/>
              </a:rPr>
              <a:t>machine</a:t>
            </a:r>
          </a:p>
          <a:p>
            <a:pPr defTabSz="914400">
              <a:defRPr/>
            </a:pPr>
            <a:r>
              <a:rPr lang="en-US" b="1" kern="0" dirty="0">
                <a:solidFill>
                  <a:schemeClr val="tx1">
                    <a:lumMod val="75000"/>
                  </a:schemeClr>
                </a:solidFill>
                <a:latin typeface="Calibri"/>
              </a:rPr>
              <a:t>installation</a:t>
            </a:r>
            <a:endParaRPr lang="en-GB" b="1" kern="0" dirty="0">
              <a:solidFill>
                <a:schemeClr val="tx1">
                  <a:lumMod val="75000"/>
                </a:schemeClr>
              </a:solidFill>
              <a:latin typeface="Calibri"/>
            </a:endParaRPr>
          </a:p>
        </p:txBody>
      </p:sp>
      <p:sp>
        <p:nvSpPr>
          <p:cNvPr id="30" name="TextBox 29">
            <a:extLst>
              <a:ext uri="{FF2B5EF4-FFF2-40B4-BE49-F238E27FC236}">
                <a16:creationId xmlns:a16="http://schemas.microsoft.com/office/drawing/2014/main" id="{EB67CEB6-4EEE-49B0-A02B-8FAA1C93FFE9}"/>
              </a:ext>
            </a:extLst>
          </p:cNvPr>
          <p:cNvSpPr txBox="1"/>
          <p:nvPr/>
        </p:nvSpPr>
        <p:spPr>
          <a:xfrm>
            <a:off x="7782086" y="5287157"/>
            <a:ext cx="911853" cy="461665"/>
          </a:xfrm>
          <a:prstGeom prst="rect">
            <a:avLst/>
          </a:prstGeom>
          <a:noFill/>
        </p:spPr>
        <p:txBody>
          <a:bodyPr wrap="none" rtlCol="0">
            <a:spAutoFit/>
          </a:bodyPr>
          <a:lstStyle/>
          <a:p>
            <a:pPr defTabSz="914400">
              <a:defRPr/>
            </a:pPr>
            <a:r>
              <a:rPr lang="en-US" sz="2400" kern="0" dirty="0">
                <a:solidFill>
                  <a:srgbClr val="FF0000"/>
                </a:solidFill>
                <a:latin typeface="Calibri"/>
              </a:rPr>
              <a:t>today</a:t>
            </a:r>
            <a:endParaRPr lang="en-GB" sz="2400" kern="0" dirty="0">
              <a:solidFill>
                <a:srgbClr val="FF0000"/>
              </a:solidFill>
              <a:latin typeface="Calibri"/>
            </a:endParaRPr>
          </a:p>
        </p:txBody>
      </p:sp>
      <p:cxnSp>
        <p:nvCxnSpPr>
          <p:cNvPr id="31" name="Straight Connector 30">
            <a:extLst>
              <a:ext uri="{FF2B5EF4-FFF2-40B4-BE49-F238E27FC236}">
                <a16:creationId xmlns:a16="http://schemas.microsoft.com/office/drawing/2014/main" id="{E33B4754-E3D1-4311-89B5-9441F0CC43D1}"/>
              </a:ext>
            </a:extLst>
          </p:cNvPr>
          <p:cNvCxnSpPr>
            <a:cxnSpLocks/>
          </p:cNvCxnSpPr>
          <p:nvPr/>
        </p:nvCxnSpPr>
        <p:spPr>
          <a:xfrm>
            <a:off x="9200498" y="2649208"/>
            <a:ext cx="528036" cy="368014"/>
          </a:xfrm>
          <a:prstGeom prst="line">
            <a:avLst/>
          </a:prstGeom>
          <a:noFill/>
          <a:ln w="34925" cap="rnd" cmpd="sng" algn="ctr">
            <a:solidFill>
              <a:srgbClr val="0070C0"/>
            </a:solidFill>
            <a:prstDash val="solid"/>
          </a:ln>
          <a:effectLst/>
        </p:spPr>
      </p:cxnSp>
      <p:sp>
        <p:nvSpPr>
          <p:cNvPr id="32" name="TextBox 31">
            <a:extLst>
              <a:ext uri="{FF2B5EF4-FFF2-40B4-BE49-F238E27FC236}">
                <a16:creationId xmlns:a16="http://schemas.microsoft.com/office/drawing/2014/main" id="{9F631790-F847-401D-A752-0CBEC5C683F3}"/>
              </a:ext>
            </a:extLst>
          </p:cNvPr>
          <p:cNvSpPr txBox="1"/>
          <p:nvPr/>
        </p:nvSpPr>
        <p:spPr>
          <a:xfrm>
            <a:off x="7679056" y="2322365"/>
            <a:ext cx="1665841" cy="369332"/>
          </a:xfrm>
          <a:prstGeom prst="rect">
            <a:avLst/>
          </a:prstGeom>
          <a:noFill/>
        </p:spPr>
        <p:txBody>
          <a:bodyPr wrap="none" rtlCol="0">
            <a:spAutoFit/>
          </a:bodyPr>
          <a:lstStyle/>
          <a:p>
            <a:pPr defTabSz="914400">
              <a:defRPr/>
            </a:pPr>
            <a:r>
              <a:rPr lang="en-US" b="1" kern="0" dirty="0">
                <a:solidFill>
                  <a:schemeClr val="tx1">
                    <a:lumMod val="75000"/>
                  </a:schemeClr>
                </a:solidFill>
                <a:latin typeface="Calibri"/>
              </a:rPr>
              <a:t>~2028 approval</a:t>
            </a:r>
            <a:endParaRPr lang="en-GB" b="1" kern="0" dirty="0">
              <a:solidFill>
                <a:schemeClr val="tx1">
                  <a:lumMod val="75000"/>
                </a:schemeClr>
              </a:solidFill>
              <a:latin typeface="Calibri"/>
            </a:endParaRPr>
          </a:p>
        </p:txBody>
      </p:sp>
      <p:sp>
        <p:nvSpPr>
          <p:cNvPr id="33" name="TextBox 32">
            <a:extLst>
              <a:ext uri="{FF2B5EF4-FFF2-40B4-BE49-F238E27FC236}">
                <a16:creationId xmlns:a16="http://schemas.microsoft.com/office/drawing/2014/main" id="{C431FD68-CD18-4D25-9929-7E907222F6B4}"/>
              </a:ext>
            </a:extLst>
          </p:cNvPr>
          <p:cNvSpPr txBox="1"/>
          <p:nvPr/>
        </p:nvSpPr>
        <p:spPr>
          <a:xfrm>
            <a:off x="9929080" y="2647684"/>
            <a:ext cx="2085827" cy="646331"/>
          </a:xfrm>
          <a:prstGeom prst="rect">
            <a:avLst/>
          </a:prstGeom>
          <a:noFill/>
        </p:spPr>
        <p:txBody>
          <a:bodyPr wrap="none" rtlCol="0">
            <a:spAutoFit/>
          </a:bodyPr>
          <a:lstStyle/>
          <a:p>
            <a:pPr defTabSz="914400">
              <a:defRPr/>
            </a:pPr>
            <a:r>
              <a:rPr lang="en-US" b="1" kern="0" dirty="0">
                <a:solidFill>
                  <a:srgbClr val="C0504D"/>
                </a:solidFill>
                <a:latin typeface="Calibri"/>
              </a:rPr>
              <a:t>&gt;2030 - 37 </a:t>
            </a:r>
          </a:p>
          <a:p>
            <a:pPr defTabSz="914400">
              <a:defRPr/>
            </a:pPr>
            <a:r>
              <a:rPr lang="en-US" b="1" kern="0" dirty="0">
                <a:solidFill>
                  <a:srgbClr val="C0504D"/>
                </a:solidFill>
                <a:latin typeface="Calibri"/>
              </a:rPr>
              <a:t>element production</a:t>
            </a:r>
            <a:endParaRPr lang="en-GB" b="1" kern="0" dirty="0">
              <a:solidFill>
                <a:srgbClr val="C0504D"/>
              </a:solidFill>
              <a:latin typeface="Calibri"/>
            </a:endParaRPr>
          </a:p>
        </p:txBody>
      </p:sp>
      <p:sp>
        <p:nvSpPr>
          <p:cNvPr id="34" name="TextBox 33">
            <a:extLst>
              <a:ext uri="{FF2B5EF4-FFF2-40B4-BE49-F238E27FC236}">
                <a16:creationId xmlns:a16="http://schemas.microsoft.com/office/drawing/2014/main" id="{4D210400-F6B5-4B43-B178-D472E2905578}"/>
              </a:ext>
            </a:extLst>
          </p:cNvPr>
          <p:cNvSpPr txBox="1"/>
          <p:nvPr/>
        </p:nvSpPr>
        <p:spPr>
          <a:xfrm>
            <a:off x="9938615" y="3223748"/>
            <a:ext cx="1717137" cy="646331"/>
          </a:xfrm>
          <a:prstGeom prst="rect">
            <a:avLst/>
          </a:prstGeom>
          <a:noFill/>
        </p:spPr>
        <p:txBody>
          <a:bodyPr wrap="none" rtlCol="0">
            <a:spAutoFit/>
          </a:bodyPr>
          <a:lstStyle/>
          <a:p>
            <a:pPr defTabSz="914400">
              <a:defRPr/>
            </a:pPr>
            <a:r>
              <a:rPr lang="en-US" b="1" kern="0" dirty="0">
                <a:solidFill>
                  <a:srgbClr val="C0504D"/>
                </a:solidFill>
                <a:latin typeface="Calibri"/>
              </a:rPr>
              <a:t>&gt;2026 - 30 full </a:t>
            </a:r>
          </a:p>
          <a:p>
            <a:pPr defTabSz="914400">
              <a:defRPr/>
            </a:pPr>
            <a:r>
              <a:rPr lang="en-US" b="1" kern="0" dirty="0">
                <a:solidFill>
                  <a:srgbClr val="C0504D"/>
                </a:solidFill>
                <a:latin typeface="Calibri"/>
              </a:rPr>
              <a:t>technical design</a:t>
            </a:r>
            <a:endParaRPr lang="en-GB" b="1" kern="0" dirty="0">
              <a:solidFill>
                <a:srgbClr val="C0504D"/>
              </a:solidFill>
              <a:latin typeface="Calibri"/>
            </a:endParaRPr>
          </a:p>
        </p:txBody>
      </p:sp>
      <p:sp>
        <p:nvSpPr>
          <p:cNvPr id="35" name="TextBox 34">
            <a:extLst>
              <a:ext uri="{FF2B5EF4-FFF2-40B4-BE49-F238E27FC236}">
                <a16:creationId xmlns:a16="http://schemas.microsoft.com/office/drawing/2014/main" id="{574EB0D2-55A4-4A48-B0AC-13F731F6DF46}"/>
              </a:ext>
            </a:extLst>
          </p:cNvPr>
          <p:cNvSpPr txBox="1"/>
          <p:nvPr/>
        </p:nvSpPr>
        <p:spPr>
          <a:xfrm>
            <a:off x="9549854" y="3839119"/>
            <a:ext cx="2469393" cy="1015663"/>
          </a:xfrm>
          <a:prstGeom prst="rect">
            <a:avLst/>
          </a:prstGeom>
          <a:noFill/>
        </p:spPr>
        <p:txBody>
          <a:bodyPr wrap="square" rtlCol="0">
            <a:spAutoFit/>
          </a:bodyPr>
          <a:lstStyle/>
          <a:p>
            <a:pPr defTabSz="914400">
              <a:defRPr/>
            </a:pPr>
            <a:r>
              <a:rPr lang="en-US" sz="2000" b="1" kern="0" dirty="0">
                <a:solidFill>
                  <a:srgbClr val="00B050"/>
                </a:solidFill>
                <a:latin typeface="Calibri"/>
              </a:rPr>
              <a:t>         2025/26</a:t>
            </a:r>
          </a:p>
          <a:p>
            <a:pPr defTabSz="914400">
              <a:defRPr/>
            </a:pPr>
            <a:r>
              <a:rPr lang="en-US" sz="2000" b="1" kern="0" dirty="0">
                <a:solidFill>
                  <a:srgbClr val="00B050"/>
                </a:solidFill>
                <a:latin typeface="Calibri"/>
              </a:rPr>
              <a:t>Financing model</a:t>
            </a:r>
          </a:p>
          <a:p>
            <a:pPr defTabSz="914400">
              <a:defRPr/>
            </a:pPr>
            <a:r>
              <a:rPr lang="en-US" sz="2000" b="1" kern="0" dirty="0">
                <a:solidFill>
                  <a:srgbClr val="00B050"/>
                </a:solidFill>
                <a:latin typeface="Calibri"/>
              </a:rPr>
              <a:t>Operation concept</a:t>
            </a:r>
          </a:p>
        </p:txBody>
      </p:sp>
      <p:sp>
        <p:nvSpPr>
          <p:cNvPr id="36" name="TextBox 35">
            <a:extLst>
              <a:ext uri="{FF2B5EF4-FFF2-40B4-BE49-F238E27FC236}">
                <a16:creationId xmlns:a16="http://schemas.microsoft.com/office/drawing/2014/main" id="{FD9185B7-A70D-488A-890D-8585F098F6A5}"/>
              </a:ext>
            </a:extLst>
          </p:cNvPr>
          <p:cNvSpPr txBox="1"/>
          <p:nvPr/>
        </p:nvSpPr>
        <p:spPr>
          <a:xfrm>
            <a:off x="9361496" y="5196020"/>
            <a:ext cx="2143279" cy="923330"/>
          </a:xfrm>
          <a:prstGeom prst="rect">
            <a:avLst/>
          </a:prstGeom>
          <a:solidFill>
            <a:srgbClr val="FFFF00"/>
          </a:solidFill>
        </p:spPr>
        <p:txBody>
          <a:bodyPr wrap="none" rtlCol="0">
            <a:spAutoFit/>
          </a:bodyPr>
          <a:lstStyle/>
          <a:p>
            <a:pPr algn="ctr"/>
            <a:r>
              <a:rPr lang="en-US" b="1" dirty="0">
                <a:solidFill>
                  <a:prstClr val="black"/>
                </a:solidFill>
                <a:latin typeface="Calibri"/>
              </a:rPr>
              <a:t>2020-25</a:t>
            </a:r>
          </a:p>
          <a:p>
            <a:pPr algn="ctr"/>
            <a:r>
              <a:rPr lang="en-US" b="1" dirty="0">
                <a:solidFill>
                  <a:prstClr val="black"/>
                </a:solidFill>
                <a:latin typeface="Calibri"/>
              </a:rPr>
              <a:t>FCC Feasibility Study</a:t>
            </a:r>
          </a:p>
          <a:p>
            <a:pPr algn="ctr"/>
            <a:r>
              <a:rPr lang="en-US" b="1" dirty="0">
                <a:solidFill>
                  <a:prstClr val="black"/>
                </a:solidFill>
                <a:latin typeface="Calibri"/>
              </a:rPr>
              <a:t>FCCIS H2020 DS</a:t>
            </a:r>
            <a:endParaRPr lang="en-GB" b="1" dirty="0">
              <a:solidFill>
                <a:prstClr val="black"/>
              </a:solidFill>
              <a:latin typeface="Calibri"/>
            </a:endParaRPr>
          </a:p>
        </p:txBody>
      </p:sp>
      <p:sp>
        <p:nvSpPr>
          <p:cNvPr id="37" name="Title 1">
            <a:extLst>
              <a:ext uri="{FF2B5EF4-FFF2-40B4-BE49-F238E27FC236}">
                <a16:creationId xmlns:a16="http://schemas.microsoft.com/office/drawing/2014/main" id="{5A1A65CA-F4A2-4E02-8752-A4222C73C7E4}"/>
              </a:ext>
            </a:extLst>
          </p:cNvPr>
          <p:cNvSpPr txBox="1">
            <a:spLocks/>
          </p:cNvSpPr>
          <p:nvPr/>
        </p:nvSpPr>
        <p:spPr>
          <a:xfrm>
            <a:off x="-28930" y="0"/>
            <a:ext cx="12192000" cy="1008112"/>
          </a:xfrm>
          <a:prstGeom prst="rect">
            <a:avLst/>
          </a:prstGeom>
          <a:solidFill>
            <a:srgbClr val="0C377B"/>
          </a:solidFill>
        </p:spPr>
        <p:txBody>
          <a:bodyPr tIns="0" bIns="0" anchor="ctr" anchorCtr="0">
            <a:noAutofit/>
          </a:bodyPr>
          <a:lstStyle>
            <a:defPPr>
              <a:defRPr lang="en-US"/>
            </a:defPPr>
            <a:lvl1pPr algn="ctr">
              <a:spcBef>
                <a:spcPct val="0"/>
              </a:spcBef>
              <a:buNone/>
              <a:defRPr sz="3600" b="1">
                <a:solidFill>
                  <a:srgbClr val="FFFF00"/>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3600" b="1" i="0" u="none" strike="noStrike" kern="0" cap="none" spc="0" normalizeH="0" baseline="0" noProof="0" dirty="0">
                <a:ln>
                  <a:noFill/>
                </a:ln>
                <a:solidFill>
                  <a:srgbClr val="FFFF00"/>
                </a:solidFill>
                <a:effectLst/>
                <a:uLnTx/>
                <a:uFillTx/>
                <a:latin typeface="Arial"/>
                <a:ea typeface="+mj-ea"/>
                <a:cs typeface="+mj-cs"/>
              </a:rPr>
              <a:t>              </a:t>
            </a:r>
            <a:r>
              <a:rPr kumimoji="0" lang="en-US" sz="3600" b="1" i="0" u="none" strike="noStrike" kern="0" cap="none" spc="0" normalizeH="0" baseline="0" noProof="0" dirty="0" err="1">
                <a:ln>
                  <a:noFill/>
                </a:ln>
                <a:solidFill>
                  <a:srgbClr val="FFFF00"/>
                </a:solidFill>
                <a:effectLst/>
                <a:uLnTx/>
                <a:uFillTx/>
                <a:latin typeface="Arial"/>
                <a:ea typeface="+mj-ea"/>
                <a:cs typeface="+mj-cs"/>
              </a:rPr>
              <a:t>Feasiblity</a:t>
            </a:r>
            <a:r>
              <a:rPr kumimoji="0" lang="en-US" sz="3600" b="1" i="0" u="none" strike="noStrike" kern="0" cap="none" spc="0" normalizeH="0" baseline="0" noProof="0" dirty="0">
                <a:ln>
                  <a:noFill/>
                </a:ln>
                <a:solidFill>
                  <a:srgbClr val="FFFF00"/>
                </a:solidFill>
                <a:effectLst/>
                <a:uLnTx/>
                <a:uFillTx/>
                <a:latin typeface="Arial"/>
                <a:ea typeface="+mj-ea"/>
                <a:cs typeface="+mj-cs"/>
              </a:rPr>
              <a:t> study goals and </a:t>
            </a:r>
          </a:p>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3600" b="1" i="0" u="none" strike="noStrike" kern="0" cap="none" spc="0" normalizeH="0" baseline="0" noProof="0" dirty="0">
                <a:ln>
                  <a:noFill/>
                </a:ln>
                <a:solidFill>
                  <a:srgbClr val="FFFF00"/>
                </a:solidFill>
                <a:effectLst/>
                <a:uLnTx/>
                <a:uFillTx/>
                <a:latin typeface="Arial"/>
                <a:ea typeface="+mj-ea"/>
                <a:cs typeface="+mj-cs"/>
              </a:rPr>
              <a:t>           roadmap towards first </a:t>
            </a:r>
            <a:r>
              <a:rPr kumimoji="0" lang="en-US" sz="3600" b="1" i="0" u="none" strike="noStrike" kern="0" cap="none" spc="0" normalizeH="0" baseline="0" noProof="0" dirty="0" err="1">
                <a:ln>
                  <a:noFill/>
                </a:ln>
                <a:solidFill>
                  <a:srgbClr val="FFFF00"/>
                </a:solidFill>
                <a:effectLst/>
                <a:uLnTx/>
                <a:uFillTx/>
                <a:latin typeface="Arial"/>
                <a:ea typeface="+mj-ea"/>
                <a:cs typeface="+mj-cs"/>
              </a:rPr>
              <a:t>e</a:t>
            </a:r>
            <a:r>
              <a:rPr kumimoji="0" lang="en-US" sz="3600" b="1" i="0" u="none" strike="noStrike" kern="0" cap="none" spc="0" normalizeH="0" baseline="30000" noProof="0" dirty="0" err="1">
                <a:ln>
                  <a:noFill/>
                </a:ln>
                <a:solidFill>
                  <a:srgbClr val="FFFF00"/>
                </a:solidFill>
                <a:effectLst/>
                <a:uLnTx/>
                <a:uFillTx/>
                <a:latin typeface="Arial"/>
                <a:ea typeface="+mj-ea"/>
                <a:cs typeface="+mj-cs"/>
              </a:rPr>
              <a:t>+</a:t>
            </a:r>
            <a:r>
              <a:rPr kumimoji="0" lang="en-US" sz="3600" b="1" i="0" u="none" strike="noStrike" kern="0" cap="none" spc="0" normalizeH="0" baseline="0" noProof="0" dirty="0" err="1">
                <a:ln>
                  <a:noFill/>
                </a:ln>
                <a:solidFill>
                  <a:srgbClr val="FFFF00"/>
                </a:solidFill>
                <a:effectLst/>
                <a:uLnTx/>
                <a:uFillTx/>
                <a:latin typeface="Arial"/>
                <a:ea typeface="+mj-ea"/>
                <a:cs typeface="+mj-cs"/>
              </a:rPr>
              <a:t>e</a:t>
            </a:r>
            <a:r>
              <a:rPr kumimoji="0" lang="en-US" sz="3600" b="1" i="0" u="none" strike="noStrike" kern="0" cap="none" spc="0" normalizeH="0" baseline="30000" noProof="0" dirty="0">
                <a:ln>
                  <a:noFill/>
                </a:ln>
                <a:solidFill>
                  <a:srgbClr val="FFFF00"/>
                </a:solidFill>
                <a:effectLst/>
                <a:uLnTx/>
                <a:uFillTx/>
                <a:latin typeface="Arial"/>
                <a:ea typeface="+mj-ea"/>
                <a:cs typeface="+mj-cs"/>
              </a:rPr>
              <a:t>-</a:t>
            </a:r>
            <a:r>
              <a:rPr kumimoji="0" lang="en-US" sz="3600" b="1" i="0" u="none" strike="noStrike" kern="0" cap="none" spc="0" normalizeH="0" baseline="0" noProof="0" dirty="0">
                <a:ln>
                  <a:noFill/>
                </a:ln>
                <a:solidFill>
                  <a:srgbClr val="FFFF00"/>
                </a:solidFill>
                <a:effectLst/>
                <a:uLnTx/>
                <a:uFillTx/>
                <a:latin typeface="Arial"/>
                <a:ea typeface="+mj-ea"/>
                <a:cs typeface="+mj-cs"/>
              </a:rPr>
              <a:t> collisions </a:t>
            </a:r>
          </a:p>
        </p:txBody>
      </p:sp>
      <p:sp>
        <p:nvSpPr>
          <p:cNvPr id="39" name="TextBox 38">
            <a:extLst>
              <a:ext uri="{FF2B5EF4-FFF2-40B4-BE49-F238E27FC236}">
                <a16:creationId xmlns:a16="http://schemas.microsoft.com/office/drawing/2014/main" id="{0AB3A23A-C818-4599-BDA7-5B1CBD8D597E}"/>
              </a:ext>
            </a:extLst>
          </p:cNvPr>
          <p:cNvSpPr txBox="1"/>
          <p:nvPr/>
        </p:nvSpPr>
        <p:spPr>
          <a:xfrm>
            <a:off x="71159" y="1060130"/>
            <a:ext cx="7501277" cy="2539157"/>
          </a:xfrm>
          <a:prstGeom prst="rect">
            <a:avLst/>
          </a:prstGeom>
          <a:noFill/>
        </p:spPr>
        <p:txBody>
          <a:bodyPr wrap="square">
            <a:spAutoFit/>
          </a:bodyPr>
          <a:lstStyle/>
          <a:p>
            <a:pPr marL="0" marR="0" lvl="0" indent="0" algn="l" defTabSz="457200" rtl="0" eaLnBrk="0" fontAlgn="base" latinLnBrk="0" hangingPunct="0">
              <a:lnSpc>
                <a:spcPct val="100000"/>
              </a:lnSpc>
              <a:spcBef>
                <a:spcPct val="0"/>
              </a:spcBef>
              <a:spcAft>
                <a:spcPct val="0"/>
              </a:spcAft>
              <a:buClrTx/>
              <a:buSzTx/>
              <a:buFontTx/>
              <a:buNone/>
              <a:tabLst/>
              <a:defRPr/>
            </a:pPr>
            <a:r>
              <a:rPr kumimoji="0" lang="en-US" sz="1800" b="1" i="0" u="sng" strike="noStrike" kern="1200" cap="none" spc="0" normalizeH="0" baseline="0" noProof="0" dirty="0">
                <a:ln>
                  <a:noFill/>
                </a:ln>
                <a:solidFill>
                  <a:srgbClr val="C00000"/>
                </a:solidFill>
                <a:effectLst/>
                <a:uLnTx/>
                <a:uFillTx/>
                <a:latin typeface="Arial" panose="020B0604020202020204" pitchFamily="34" charset="0"/>
                <a:ea typeface="+mn-ea"/>
                <a:cs typeface="ＭＳ Ｐゴシック" panose="020B0600070205080204" pitchFamily="34" charset="-128"/>
              </a:rPr>
              <a:t>Highest priority goals:</a:t>
            </a:r>
          </a:p>
          <a:p>
            <a:pPr marL="0" marR="0" lvl="0" indent="0" algn="l" defTabSz="457200" rtl="0" eaLnBrk="0" fontAlgn="base" latinLnBrk="0" hangingPunct="0">
              <a:lnSpc>
                <a:spcPct val="100000"/>
              </a:lnSpc>
              <a:spcBef>
                <a:spcPct val="0"/>
              </a:spcBef>
              <a:spcAft>
                <a:spcPct val="0"/>
              </a:spcAft>
              <a:buClrTx/>
              <a:buSzTx/>
              <a:buFontTx/>
              <a:buNone/>
              <a:tabLst/>
              <a:defRPr/>
            </a:pPr>
            <a:r>
              <a:rPr kumimoji="0" lang="en-US" sz="800" b="1" i="0" u="none" strike="noStrike" kern="1200" cap="none" spc="0" normalizeH="0" baseline="0" noProof="0" dirty="0">
                <a:ln>
                  <a:noFill/>
                </a:ln>
                <a:solidFill>
                  <a:srgbClr val="0052FF"/>
                </a:solidFill>
                <a:effectLst/>
                <a:uLnTx/>
                <a:uFillTx/>
                <a:latin typeface="Arial" panose="020B0604020202020204" pitchFamily="34" charset="0"/>
                <a:ea typeface="+mn-ea"/>
                <a:cs typeface="ＭＳ Ｐゴシック" panose="020B0600070205080204" pitchFamily="34" charset="-128"/>
              </a:rPr>
              <a:t> </a:t>
            </a:r>
          </a:p>
          <a:p>
            <a:pPr marL="0" marR="0" lvl="0" indent="0" algn="l" defTabSz="457200" rtl="0" eaLnBrk="0" fontAlgn="base" latinLnBrk="0" hangingPunct="0">
              <a:lnSpc>
                <a:spcPct val="100000"/>
              </a:lnSpc>
              <a:spcBef>
                <a:spcPct val="0"/>
              </a:spcBef>
              <a:spcAft>
                <a:spcPct val="0"/>
              </a:spcAft>
              <a:buClrTx/>
              <a:buSzTx/>
              <a:buFontTx/>
              <a:buNone/>
              <a:tabLst/>
              <a:defRPr/>
            </a:pPr>
            <a:r>
              <a:rPr kumimoji="0" lang="en-US" sz="1800" b="1" i="0" u="none" strike="noStrike" kern="1200" cap="none" spc="0" normalizeH="0" baseline="0" noProof="0" dirty="0">
                <a:ln>
                  <a:noFill/>
                </a:ln>
                <a:solidFill>
                  <a:schemeClr val="tx1">
                    <a:lumMod val="75000"/>
                  </a:schemeClr>
                </a:solidFill>
                <a:effectLst/>
                <a:uLnTx/>
                <a:uFillTx/>
                <a:latin typeface="Arial" panose="020B0604020202020204" pitchFamily="34" charset="0"/>
                <a:ea typeface="+mn-ea"/>
                <a:cs typeface="ＭＳ Ｐゴシック" panose="020B0600070205080204" pitchFamily="34" charset="-128"/>
              </a:rPr>
              <a:t>Financial feasibility</a:t>
            </a:r>
          </a:p>
          <a:p>
            <a:pPr marL="0" marR="0" lvl="0" indent="0" algn="l" defTabSz="457200" rtl="0" eaLnBrk="0" fontAlgn="base" latinLnBrk="0" hangingPunct="0">
              <a:lnSpc>
                <a:spcPct val="100000"/>
              </a:lnSpc>
              <a:spcBef>
                <a:spcPct val="0"/>
              </a:spcBef>
              <a:spcAft>
                <a:spcPct val="0"/>
              </a:spcAft>
              <a:buClrTx/>
              <a:buSzTx/>
              <a:buFontTx/>
              <a:buNone/>
              <a:tabLst/>
              <a:defRPr/>
            </a:pPr>
            <a:endParaRPr kumimoji="0" lang="en-US" sz="800" b="1" i="0" u="none" strike="noStrike" kern="1200" cap="none" spc="0" normalizeH="0" baseline="0" dirty="0">
              <a:ln>
                <a:noFill/>
              </a:ln>
              <a:solidFill>
                <a:schemeClr val="tx1">
                  <a:lumMod val="75000"/>
                </a:schemeClr>
              </a:solidFill>
              <a:effectLst/>
              <a:uLnTx/>
              <a:uFillTx/>
              <a:latin typeface="Arial" panose="020B0604020202020204" pitchFamily="34" charset="0"/>
              <a:ea typeface="+mn-ea"/>
              <a:cs typeface="ＭＳ Ｐゴシック" panose="020B0600070205080204" pitchFamily="34" charset="-128"/>
              <a:sym typeface="Wingdings" pitchFamily="2" charset="2"/>
            </a:endParaRPr>
          </a:p>
          <a:p>
            <a:pPr marL="0" marR="0" lvl="0" indent="0" algn="l" defTabSz="457200" rtl="0" eaLnBrk="0" fontAlgn="base" latinLnBrk="0" hangingPunct="0">
              <a:lnSpc>
                <a:spcPct val="100000"/>
              </a:lnSpc>
              <a:spcBef>
                <a:spcPct val="0"/>
              </a:spcBef>
              <a:spcAft>
                <a:spcPct val="0"/>
              </a:spcAft>
              <a:buClrTx/>
              <a:buSzTx/>
              <a:buFontTx/>
              <a:buNone/>
              <a:tabLst/>
              <a:defRPr/>
            </a:pPr>
            <a:r>
              <a:rPr kumimoji="0" lang="en-US" sz="1800" b="1" i="0" u="none" strike="noStrike" kern="1200" cap="none" spc="0" normalizeH="0" baseline="0" noProof="0" dirty="0">
                <a:ln>
                  <a:noFill/>
                </a:ln>
                <a:solidFill>
                  <a:schemeClr val="tx1">
                    <a:lumMod val="75000"/>
                  </a:schemeClr>
                </a:solidFill>
                <a:effectLst/>
                <a:uLnTx/>
                <a:uFillTx/>
                <a:latin typeface="Arial" panose="020B0604020202020204" pitchFamily="34" charset="0"/>
                <a:ea typeface="+mn-ea"/>
                <a:cs typeface="ＭＳ Ｐゴシック" panose="020B0600070205080204" pitchFamily="34" charset="-128"/>
                <a:sym typeface="Wingdings" pitchFamily="2" charset="2"/>
              </a:rPr>
              <a:t>Technical and administrative feasibility of tunnel:</a:t>
            </a:r>
            <a:r>
              <a:rPr lang="en-US" b="1" dirty="0">
                <a:solidFill>
                  <a:schemeClr val="tx1">
                    <a:lumMod val="75000"/>
                  </a:schemeClr>
                </a:solidFill>
                <a:latin typeface="Arial" panose="020B0604020202020204" pitchFamily="34" charset="0"/>
                <a:cs typeface="ＭＳ Ｐゴシック" panose="020B0600070205080204" pitchFamily="34" charset="-128"/>
                <a:sym typeface="Wingdings" pitchFamily="2" charset="2"/>
              </a:rPr>
              <a:t>                            </a:t>
            </a:r>
            <a:r>
              <a:rPr kumimoji="0" lang="en-US" sz="1800" b="1" i="0" u="none" strike="noStrike" kern="1200" cap="none" spc="0" normalizeH="0" baseline="0" noProof="0" dirty="0">
                <a:ln>
                  <a:noFill/>
                </a:ln>
                <a:solidFill>
                  <a:srgbClr val="C00000"/>
                </a:solidFill>
                <a:effectLst/>
                <a:uLnTx/>
                <a:uFillTx/>
                <a:latin typeface="Arial" panose="020B0604020202020204" pitchFamily="34" charset="0"/>
                <a:ea typeface="+mn-ea"/>
                <a:cs typeface="ＭＳ Ｐゴシック" panose="020B0600070205080204" pitchFamily="34" charset="-128"/>
                <a:sym typeface="Wingdings" pitchFamily="2" charset="2"/>
              </a:rPr>
              <a:t>no show-stopper for ~100 km tunnel</a:t>
            </a:r>
          </a:p>
          <a:p>
            <a:pPr marL="0" marR="0" lvl="0" indent="0" algn="l" defTabSz="457200" rtl="0" eaLnBrk="0" fontAlgn="base" latinLnBrk="0" hangingPunct="0">
              <a:lnSpc>
                <a:spcPct val="100000"/>
              </a:lnSpc>
              <a:spcBef>
                <a:spcPct val="0"/>
              </a:spcBef>
              <a:spcAft>
                <a:spcPct val="0"/>
              </a:spcAft>
              <a:buClrTx/>
              <a:buSzTx/>
              <a:buFontTx/>
              <a:buNone/>
              <a:tabLst/>
              <a:defRPr/>
            </a:pPr>
            <a:r>
              <a:rPr lang="en-US" sz="800" b="1" dirty="0">
                <a:solidFill>
                  <a:srgbClr val="C00000"/>
                </a:solidFill>
                <a:latin typeface="Arial" panose="020B0604020202020204" pitchFamily="34" charset="0"/>
                <a:cs typeface="ＭＳ Ｐゴシック" panose="020B0600070205080204" pitchFamily="34" charset="-128"/>
                <a:sym typeface="Wingdings" pitchFamily="2" charset="2"/>
              </a:rPr>
              <a:t>  </a:t>
            </a:r>
          </a:p>
          <a:p>
            <a:pPr marL="0" marR="0" lvl="0" indent="0" algn="l" defTabSz="457200" rtl="0" eaLnBrk="0" fontAlgn="base" latinLnBrk="0" hangingPunct="0">
              <a:lnSpc>
                <a:spcPct val="100000"/>
              </a:lnSpc>
              <a:spcBef>
                <a:spcPct val="0"/>
              </a:spcBef>
              <a:spcAft>
                <a:spcPct val="0"/>
              </a:spcAft>
              <a:buClrTx/>
              <a:buSzTx/>
              <a:buFontTx/>
              <a:buNone/>
              <a:tabLst/>
              <a:defRPr/>
            </a:pPr>
            <a:r>
              <a:rPr kumimoji="0" lang="en-US" sz="100" b="1" i="0" u="none" strike="noStrike" kern="1200" cap="none" spc="0" normalizeH="0" baseline="0" noProof="0" dirty="0">
                <a:ln>
                  <a:noFill/>
                </a:ln>
                <a:solidFill>
                  <a:srgbClr val="C00000"/>
                </a:solidFill>
                <a:effectLst/>
                <a:uLnTx/>
                <a:uFillTx/>
                <a:latin typeface="Arial" panose="020B0604020202020204" pitchFamily="34" charset="0"/>
                <a:ea typeface="+mn-ea"/>
                <a:cs typeface="ＭＳ Ｐゴシック" panose="020B0600070205080204" pitchFamily="34" charset="-128"/>
                <a:sym typeface="Wingdings" pitchFamily="2" charset="2"/>
              </a:rPr>
              <a:t>\</a:t>
            </a:r>
            <a:endParaRPr kumimoji="0" lang="en-US" sz="100" b="0" i="0" u="none" strike="noStrike" kern="1200" cap="none" spc="0" normalizeH="0" baseline="0" noProof="0" dirty="0">
              <a:ln>
                <a:noFill/>
              </a:ln>
              <a:solidFill>
                <a:prstClr val="black"/>
              </a:solidFill>
              <a:effectLst/>
              <a:uLnTx/>
              <a:uFillTx/>
              <a:latin typeface="Arial" panose="020B0604020202020204" pitchFamily="34" charset="0"/>
              <a:ea typeface="+mn-ea"/>
              <a:cs typeface="ＭＳ Ｐゴシック" panose="020B0600070205080204" pitchFamily="34" charset="-128"/>
            </a:endParaRPr>
          </a:p>
          <a:p>
            <a:pPr marL="0" marR="0" lvl="0" indent="0" algn="l" defTabSz="457200" rtl="0" eaLnBrk="0" fontAlgn="base" latinLnBrk="0" hangingPunct="0">
              <a:lnSpc>
                <a:spcPct val="100000"/>
              </a:lnSpc>
              <a:spcBef>
                <a:spcPct val="0"/>
              </a:spcBef>
              <a:spcAft>
                <a:spcPct val="0"/>
              </a:spcAft>
              <a:buClrTx/>
              <a:buSzTx/>
              <a:buFontTx/>
              <a:buNone/>
              <a:tabLst/>
              <a:defRPr/>
            </a:pPr>
            <a:r>
              <a:rPr kumimoji="0" lang="en-US" sz="1800" b="1" i="0" u="none" strike="noStrike" kern="1200" cap="none" spc="0" normalizeH="0" baseline="0" noProof="0" dirty="0">
                <a:ln>
                  <a:noFill/>
                </a:ln>
                <a:solidFill>
                  <a:schemeClr val="tx1">
                    <a:lumMod val="75000"/>
                  </a:schemeClr>
                </a:solidFill>
                <a:effectLst/>
                <a:uLnTx/>
                <a:uFillTx/>
                <a:latin typeface="Arial" panose="020B0604020202020204" pitchFamily="34" charset="0"/>
                <a:ea typeface="+mn-ea"/>
                <a:cs typeface="ＭＳ Ｐゴシック" panose="020B0600070205080204" pitchFamily="34" charset="-128"/>
              </a:rPr>
              <a:t>Technologies of machine and experiments:</a:t>
            </a:r>
            <a:r>
              <a:rPr kumimoji="0" lang="en-US" sz="1800" b="1" i="0" u="none" strike="noStrike" kern="1200" cap="none" spc="0" normalizeH="0" baseline="0" noProof="0" dirty="0">
                <a:ln>
                  <a:noFill/>
                </a:ln>
                <a:solidFill>
                  <a:schemeClr val="tx1">
                    <a:lumMod val="75000"/>
                  </a:schemeClr>
                </a:solidFill>
                <a:effectLst/>
                <a:uLnTx/>
                <a:uFillTx/>
                <a:latin typeface="Arial" panose="020B0604020202020204" pitchFamily="34" charset="0"/>
                <a:ea typeface="+mn-ea"/>
                <a:cs typeface="ＭＳ Ｐゴシック" panose="020B0600070205080204" pitchFamily="34" charset="-128"/>
                <a:sym typeface="Wingdings" pitchFamily="2" charset="2"/>
              </a:rPr>
              <a:t> </a:t>
            </a:r>
            <a:r>
              <a:rPr kumimoji="0" lang="en-US" sz="1800" b="1" i="0" u="none" strike="noStrike" kern="1200" cap="none" spc="0" normalizeH="0" baseline="0" noProof="0" dirty="0">
                <a:ln>
                  <a:noFill/>
                </a:ln>
                <a:solidFill>
                  <a:srgbClr val="C00000"/>
                </a:solidFill>
                <a:effectLst/>
                <a:uLnTx/>
                <a:uFillTx/>
                <a:latin typeface="Arial" panose="020B0604020202020204" pitchFamily="34" charset="0"/>
                <a:ea typeface="+mn-ea"/>
                <a:cs typeface="ＭＳ Ｐゴシック" panose="020B0600070205080204" pitchFamily="34" charset="-128"/>
                <a:sym typeface="Wingdings" pitchFamily="2" charset="2"/>
              </a:rPr>
              <a:t>magnets; </a:t>
            </a:r>
            <a:r>
              <a:rPr kumimoji="0" lang="en-US" sz="1800" b="1" i="0" u="none" strike="noStrike" kern="1200" cap="none" spc="0" normalizeH="0" baseline="0" noProof="0" dirty="0" err="1">
                <a:ln>
                  <a:noFill/>
                </a:ln>
                <a:solidFill>
                  <a:srgbClr val="C00000"/>
                </a:solidFill>
                <a:effectLst/>
                <a:uLnTx/>
                <a:uFillTx/>
                <a:latin typeface="Arial" panose="020B0604020202020204" pitchFamily="34" charset="0"/>
                <a:ea typeface="+mn-ea"/>
                <a:cs typeface="ＭＳ Ｐゴシック" panose="020B0600070205080204" pitchFamily="34" charset="-128"/>
                <a:sym typeface="Wingdings" pitchFamily="2" charset="2"/>
              </a:rPr>
              <a:t>minimised</a:t>
            </a:r>
            <a:r>
              <a:rPr kumimoji="0" lang="en-US" sz="1800" b="1" i="0" u="none" strike="noStrike" kern="1200" cap="none" spc="0" normalizeH="0" baseline="0" noProof="0" dirty="0">
                <a:ln>
                  <a:noFill/>
                </a:ln>
                <a:solidFill>
                  <a:srgbClr val="C00000"/>
                </a:solidFill>
                <a:effectLst/>
                <a:uLnTx/>
                <a:uFillTx/>
                <a:latin typeface="Arial" panose="020B0604020202020204" pitchFamily="34" charset="0"/>
                <a:ea typeface="+mn-ea"/>
                <a:cs typeface="ＭＳ Ｐゴシック" panose="020B0600070205080204" pitchFamily="34" charset="-128"/>
                <a:sym typeface="Wingdings" pitchFamily="2" charset="2"/>
              </a:rPr>
              <a:t> environmental impact; energy efficiency &amp; recovery</a:t>
            </a:r>
          </a:p>
          <a:p>
            <a:pPr marL="0" marR="0" lvl="0" indent="0" algn="l" defTabSz="457200" rtl="0" eaLnBrk="0" fontAlgn="base" latinLnBrk="0" hangingPunct="0">
              <a:lnSpc>
                <a:spcPct val="100000"/>
              </a:lnSpc>
              <a:spcBef>
                <a:spcPct val="0"/>
              </a:spcBef>
              <a:spcAft>
                <a:spcPct val="0"/>
              </a:spcAft>
              <a:buClrTx/>
              <a:buSzTx/>
              <a:buFontTx/>
              <a:buNone/>
              <a:tabLst/>
              <a:defRPr/>
            </a:pPr>
            <a:r>
              <a:rPr lang="en-US" sz="800" b="1" dirty="0">
                <a:solidFill>
                  <a:srgbClr val="C00000"/>
                </a:solidFill>
                <a:latin typeface="Arial" panose="020B0604020202020204" pitchFamily="34" charset="0"/>
                <a:cs typeface="ＭＳ Ｐゴシック" panose="020B0600070205080204" pitchFamily="34" charset="-128"/>
                <a:sym typeface="Wingdings" pitchFamily="2" charset="2"/>
              </a:rPr>
              <a:t>   </a:t>
            </a:r>
          </a:p>
          <a:p>
            <a:pPr marL="0" marR="0" lvl="0" indent="0" algn="l" defTabSz="457200" rtl="0" eaLnBrk="0" fontAlgn="base" latinLnBrk="0" hangingPunct="0">
              <a:lnSpc>
                <a:spcPct val="100000"/>
              </a:lnSpc>
              <a:spcBef>
                <a:spcPct val="0"/>
              </a:spcBef>
              <a:spcAft>
                <a:spcPct val="0"/>
              </a:spcAft>
              <a:buClrTx/>
              <a:buSzTx/>
              <a:buFontTx/>
              <a:buNone/>
              <a:tabLst/>
              <a:defRPr/>
            </a:pPr>
            <a:r>
              <a:rPr kumimoji="0" lang="en-US" sz="1800" b="1" i="0" u="none" strike="noStrike" kern="1200" cap="none" spc="0" normalizeH="0" baseline="0" noProof="0" dirty="0">
                <a:ln>
                  <a:noFill/>
                </a:ln>
                <a:solidFill>
                  <a:schemeClr val="tx1">
                    <a:lumMod val="75000"/>
                  </a:schemeClr>
                </a:solidFill>
                <a:effectLst/>
                <a:uLnTx/>
                <a:uFillTx/>
                <a:latin typeface="Arial" panose="020B0604020202020204" pitchFamily="34" charset="0"/>
                <a:ea typeface="+mn-ea"/>
                <a:cs typeface="ＭＳ Ｐゴシック" panose="020B0600070205080204" pitchFamily="34" charset="-128"/>
              </a:rPr>
              <a:t>Gathering scientific, political, societal and other support</a:t>
            </a:r>
          </a:p>
        </p:txBody>
      </p:sp>
      <p:sp>
        <p:nvSpPr>
          <p:cNvPr id="40" name="TextBox 39">
            <a:extLst>
              <a:ext uri="{FF2B5EF4-FFF2-40B4-BE49-F238E27FC236}">
                <a16:creationId xmlns:a16="http://schemas.microsoft.com/office/drawing/2014/main" id="{259718D0-1843-4538-838C-2A3D2C9DB746}"/>
              </a:ext>
            </a:extLst>
          </p:cNvPr>
          <p:cNvSpPr txBox="1"/>
          <p:nvPr/>
        </p:nvSpPr>
        <p:spPr>
          <a:xfrm>
            <a:off x="2836877" y="1110632"/>
            <a:ext cx="4186615" cy="523220"/>
          </a:xfrm>
          <a:prstGeom prst="rect">
            <a:avLst/>
          </a:prstGeom>
          <a:solidFill>
            <a:srgbClr val="FFFF00"/>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rgbClr val="0C377B"/>
                </a:solidFill>
                <a:effectLst/>
                <a:uLnTx/>
                <a:uFillTx/>
                <a:latin typeface="Arial"/>
                <a:ea typeface="+mn-ea"/>
                <a:cs typeface="+mn-cs"/>
              </a:rPr>
              <a:t>Fabiola Gianotti:</a:t>
            </a:r>
            <a:r>
              <a:rPr lang="en-GB" sz="1400" dirty="0">
                <a:solidFill>
                  <a:srgbClr val="0C377B"/>
                </a:solidFill>
                <a:latin typeface="Arial"/>
              </a:rPr>
              <a:t> </a:t>
            </a:r>
            <a:r>
              <a:rPr kumimoji="0" lang="en-GB" sz="1400" b="0" i="0" u="none" strike="noStrike" kern="1200" cap="none" spc="0" normalizeH="0" baseline="0" noProof="0" dirty="0">
                <a:ln>
                  <a:noFill/>
                </a:ln>
                <a:solidFill>
                  <a:srgbClr val="0C377B"/>
                </a:solidFill>
                <a:effectLst/>
                <a:uLnTx/>
                <a:uFillTx/>
                <a:latin typeface="Arial"/>
                <a:ea typeface="+mn-ea"/>
                <a:cs typeface="+mn-cs"/>
              </a:rPr>
              <a:t>“CERN vision and goals until next strategy update” FCCIS Kick-Off, 9 Nov. 2020</a:t>
            </a:r>
          </a:p>
        </p:txBody>
      </p:sp>
      <p:pic>
        <p:nvPicPr>
          <p:cNvPr id="42" name="Picture 41" descr="A picture containing icon&#10;&#10;Description automatically generated">
            <a:extLst>
              <a:ext uri="{FF2B5EF4-FFF2-40B4-BE49-F238E27FC236}">
                <a16:creationId xmlns:a16="http://schemas.microsoft.com/office/drawing/2014/main" id="{04C98138-4771-4030-8C6D-69890676A510}"/>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3573" y="119847"/>
            <a:ext cx="1935386" cy="654292"/>
          </a:xfrm>
          <a:prstGeom prst="rect">
            <a:avLst/>
          </a:prstGeom>
        </p:spPr>
      </p:pic>
    </p:spTree>
    <p:extLst>
      <p:ext uri="{BB962C8B-B14F-4D97-AF65-F5344CB8AC3E}">
        <p14:creationId xmlns:p14="http://schemas.microsoft.com/office/powerpoint/2010/main" val="239673447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1"/>
          <p:cNvSpPr txBox="1">
            <a:spLocks/>
          </p:cNvSpPr>
          <p:nvPr/>
        </p:nvSpPr>
        <p:spPr>
          <a:xfrm>
            <a:off x="0" y="0"/>
            <a:ext cx="12192000" cy="1008112"/>
          </a:xfrm>
          <a:prstGeom prst="rect">
            <a:avLst/>
          </a:prstGeom>
          <a:solidFill>
            <a:srgbClr val="0C377B"/>
          </a:solidFill>
        </p:spPr>
        <p:txBody>
          <a:bodyPr tIns="0" bIns="0" anchor="ctr" anchorCtr="0">
            <a:noAutofit/>
          </a:bodyPr>
          <a:lstStyle>
            <a:defPPr>
              <a:defRPr lang="en-US"/>
            </a:defPPr>
            <a:lvl1pPr algn="ctr">
              <a:spcBef>
                <a:spcPct val="0"/>
              </a:spcBef>
              <a:buNone/>
              <a:defRPr sz="3600" b="1">
                <a:solidFill>
                  <a:srgbClr val="FFFF00"/>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sz="3000" b="1" i="0" u="none" strike="noStrike" kern="0" cap="none" spc="0" normalizeH="0" baseline="0" noProof="0" dirty="0">
                <a:ln>
                  <a:noFill/>
                </a:ln>
                <a:solidFill>
                  <a:srgbClr val="FFFF00"/>
                </a:solidFill>
                <a:effectLst/>
                <a:uLnTx/>
                <a:uFillTx/>
                <a:latin typeface="Arial"/>
                <a:ea typeface="+mj-ea"/>
                <a:cs typeface="+mj-cs"/>
              </a:rPr>
              <a:t>    	      		  FCC stage 1: infrastructure and FCC-</a:t>
            </a:r>
            <a:r>
              <a:rPr kumimoji="0" lang="en-US" sz="3000" b="1" i="0" u="none" strike="noStrike" kern="0" cap="none" spc="0" normalizeH="0" baseline="0" noProof="0" dirty="0" err="1">
                <a:ln>
                  <a:noFill/>
                </a:ln>
                <a:solidFill>
                  <a:srgbClr val="FFFF00"/>
                </a:solidFill>
                <a:effectLst/>
                <a:uLnTx/>
                <a:uFillTx/>
                <a:latin typeface="Arial"/>
                <a:ea typeface="+mj-ea"/>
                <a:cs typeface="+mj-cs"/>
              </a:rPr>
              <a:t>ee</a:t>
            </a:r>
            <a:r>
              <a:rPr kumimoji="0" lang="en-US" sz="3000" b="1" i="0" u="none" strike="noStrike" kern="0" cap="none" spc="0" normalizeH="0" baseline="0" noProof="0" dirty="0">
                <a:ln>
                  <a:noFill/>
                </a:ln>
                <a:solidFill>
                  <a:srgbClr val="FFFF00"/>
                </a:solidFill>
                <a:effectLst/>
                <a:uLnTx/>
                <a:uFillTx/>
                <a:latin typeface="Arial"/>
                <a:ea typeface="+mj-ea"/>
                <a:cs typeface="+mj-cs"/>
              </a:rPr>
              <a:t>              	    			project cost estimate and spending profile</a:t>
            </a:r>
          </a:p>
        </p:txBody>
      </p:sp>
      <p:sp>
        <p:nvSpPr>
          <p:cNvPr id="6" name="Rectangle 5"/>
          <p:cNvSpPr/>
          <p:nvPr/>
        </p:nvSpPr>
        <p:spPr>
          <a:xfrm>
            <a:off x="228601" y="1101646"/>
            <a:ext cx="5358919" cy="2149306"/>
          </a:xfrm>
          <a:prstGeom prst="rect">
            <a:avLst/>
          </a:prstGeom>
        </p:spPr>
        <p:txBody>
          <a:bodyPr wrap="square">
            <a:spAutoFit/>
          </a:bodyPr>
          <a:lstStyle/>
          <a:p>
            <a:pPr marL="0" marR="0" lvl="0" indent="0" algn="l" defTabSz="914303" rtl="0" eaLnBrk="1" fontAlgn="auto" latinLnBrk="0" hangingPunct="1">
              <a:lnSpc>
                <a:spcPct val="100000"/>
              </a:lnSpc>
              <a:spcBef>
                <a:spcPts val="400"/>
              </a:spcBef>
              <a:spcAft>
                <a:spcPts val="400"/>
              </a:spcAft>
              <a:buClrTx/>
              <a:buSzTx/>
              <a:buFontTx/>
              <a:buNone/>
              <a:tabLst/>
              <a:defRPr/>
            </a:pPr>
            <a:r>
              <a:rPr kumimoji="0" lang="en-GB" sz="2200" b="1" i="0" u="none" strike="noStrike" kern="1200" cap="none" spc="0" normalizeH="0" baseline="0" noProof="0" dirty="0">
                <a:ln>
                  <a:noFill/>
                </a:ln>
                <a:solidFill>
                  <a:srgbClr val="003399"/>
                </a:solidFill>
                <a:effectLst/>
                <a:uLnTx/>
                <a:uFillTx/>
                <a:latin typeface="Arial"/>
                <a:ea typeface="Calibri" panose="020F0502020204030204" pitchFamily="34" charset="0"/>
                <a:cs typeface="Calibri" panose="020F0502020204030204" pitchFamily="34" charset="0"/>
              </a:rPr>
              <a:t>Construction cost estimate for FCC-</a:t>
            </a:r>
            <a:r>
              <a:rPr kumimoji="0" lang="en-GB" sz="2200" b="1" i="0" u="none" strike="noStrike" kern="1200" cap="none" spc="0" normalizeH="0" baseline="0" noProof="0" dirty="0" err="1">
                <a:ln>
                  <a:noFill/>
                </a:ln>
                <a:solidFill>
                  <a:srgbClr val="003399"/>
                </a:solidFill>
                <a:effectLst/>
                <a:uLnTx/>
                <a:uFillTx/>
                <a:latin typeface="Arial"/>
                <a:ea typeface="Calibri" panose="020F0502020204030204" pitchFamily="34" charset="0"/>
                <a:cs typeface="Calibri" panose="020F0502020204030204" pitchFamily="34" charset="0"/>
              </a:rPr>
              <a:t>ee</a:t>
            </a:r>
            <a:endParaRPr kumimoji="0" lang="en-GB" sz="2200" b="1" i="0" u="none" strike="noStrike" kern="1200" cap="none" spc="0" normalizeH="0" baseline="0" noProof="0" dirty="0">
              <a:ln>
                <a:noFill/>
              </a:ln>
              <a:solidFill>
                <a:srgbClr val="003399"/>
              </a:solidFill>
              <a:effectLst/>
              <a:uLnTx/>
              <a:uFillTx/>
              <a:latin typeface="Arial"/>
              <a:ea typeface="Calibri" panose="020F0502020204030204" pitchFamily="34" charset="0"/>
              <a:cs typeface="Calibri" panose="020F0502020204030204" pitchFamily="34" charset="0"/>
            </a:endParaRPr>
          </a:p>
          <a:p>
            <a:pPr marL="285750" marR="0" lvl="0" indent="-285750" algn="l" defTabSz="914303" rtl="0" eaLnBrk="1" fontAlgn="auto" latinLnBrk="0" hangingPunct="1">
              <a:lnSpc>
                <a:spcPct val="100000"/>
              </a:lnSpc>
              <a:spcBef>
                <a:spcPts val="400"/>
              </a:spcBef>
              <a:spcAft>
                <a:spcPts val="400"/>
              </a:spcAft>
              <a:buClrTx/>
              <a:buSzTx/>
              <a:buFont typeface="Arial" panose="020B0604020202020204" pitchFamily="34" charset="0"/>
              <a:buChar char="•"/>
              <a:tabLst/>
              <a:defRPr/>
            </a:pPr>
            <a:r>
              <a:rPr kumimoji="0" lang="en-GB" sz="2000" b="0" i="0" u="none" strike="noStrike" kern="1200" cap="none" spc="0" normalizeH="0" baseline="0" noProof="0" dirty="0">
                <a:ln>
                  <a:noFill/>
                </a:ln>
                <a:solidFill>
                  <a:srgbClr val="003399"/>
                </a:solidFill>
                <a:effectLst/>
                <a:uLnTx/>
                <a:uFillTx/>
                <a:latin typeface="Arial"/>
                <a:ea typeface="Calibri" panose="020F0502020204030204" pitchFamily="34" charset="0"/>
                <a:cs typeface="Calibri" panose="020F0502020204030204" pitchFamily="34" charset="0"/>
              </a:rPr>
              <a:t>Machine configurations for  Z, W, H     working points included </a:t>
            </a:r>
          </a:p>
          <a:p>
            <a:pPr marL="285750" marR="0" lvl="0" indent="-285750" algn="l" defTabSz="914303" rtl="0" eaLnBrk="1" fontAlgn="auto" latinLnBrk="0" hangingPunct="1">
              <a:lnSpc>
                <a:spcPct val="100000"/>
              </a:lnSpc>
              <a:spcBef>
                <a:spcPts val="400"/>
              </a:spcBef>
              <a:spcAft>
                <a:spcPts val="400"/>
              </a:spcAft>
              <a:buClrTx/>
              <a:buSzTx/>
              <a:buFont typeface="Arial" panose="020B0604020202020204" pitchFamily="34" charset="0"/>
              <a:buChar char="•"/>
              <a:tabLst/>
              <a:defRPr/>
            </a:pPr>
            <a:r>
              <a:rPr kumimoji="0" lang="en-GB" sz="2000" b="0" i="0" u="none" strike="noStrike" kern="1200" cap="none" spc="0" normalizeH="0" baseline="0" noProof="0" dirty="0">
                <a:ln>
                  <a:noFill/>
                </a:ln>
                <a:solidFill>
                  <a:srgbClr val="003399"/>
                </a:solidFill>
                <a:effectLst/>
                <a:uLnTx/>
                <a:uFillTx/>
                <a:latin typeface="Arial"/>
                <a:ea typeface="Calibri" panose="020F0502020204030204" pitchFamily="34" charset="0"/>
                <a:cs typeface="Calibri" panose="020F0502020204030204" pitchFamily="34" charset="0"/>
              </a:rPr>
              <a:t>Baseline configuration with 2 detectors</a:t>
            </a:r>
          </a:p>
          <a:p>
            <a:pPr marL="285750" marR="0" lvl="0" indent="-285750" algn="l" defTabSz="914303" rtl="0" eaLnBrk="1" fontAlgn="auto" latinLnBrk="0" hangingPunct="1">
              <a:lnSpc>
                <a:spcPct val="100000"/>
              </a:lnSpc>
              <a:spcBef>
                <a:spcPts val="400"/>
              </a:spcBef>
              <a:spcAft>
                <a:spcPts val="400"/>
              </a:spcAft>
              <a:buClrTx/>
              <a:buSzTx/>
              <a:buFont typeface="Arial" panose="020B0604020202020204" pitchFamily="34" charset="0"/>
              <a:buChar char="•"/>
              <a:tabLst/>
              <a:defRPr/>
            </a:pPr>
            <a:r>
              <a:rPr kumimoji="0" lang="en-GB" sz="2000" b="0" i="0" u="none" strike="noStrike" kern="1200" cap="none" spc="0" normalizeH="0" baseline="0" noProof="0" dirty="0">
                <a:ln>
                  <a:noFill/>
                </a:ln>
                <a:solidFill>
                  <a:srgbClr val="003399"/>
                </a:solidFill>
                <a:effectLst/>
                <a:uLnTx/>
                <a:uFillTx/>
                <a:latin typeface="Arial"/>
                <a:ea typeface="Calibri" panose="020F0502020204030204" pitchFamily="34" charset="0"/>
                <a:cs typeface="Calibri" panose="020F0502020204030204" pitchFamily="34" charset="0"/>
              </a:rPr>
              <a:t>CERN contribution to 2 experiments incl.</a:t>
            </a:r>
          </a:p>
          <a:p>
            <a:pPr marL="0" marR="0" lvl="0" indent="0" algn="l" defTabSz="914303" rtl="0" eaLnBrk="1" fontAlgn="auto" latinLnBrk="0" hangingPunct="1">
              <a:lnSpc>
                <a:spcPct val="100000"/>
              </a:lnSpc>
              <a:spcBef>
                <a:spcPts val="400"/>
              </a:spcBef>
              <a:spcAft>
                <a:spcPts val="400"/>
              </a:spcAft>
              <a:buClrTx/>
              <a:buSzTx/>
              <a:buFontTx/>
              <a:buNone/>
              <a:tabLst/>
              <a:defRPr/>
            </a:pPr>
            <a:endParaRPr kumimoji="0" lang="en-US" sz="500" b="1" i="0" u="none" strike="noStrike" kern="1200" cap="none" spc="0" normalizeH="0" baseline="0" noProof="0" dirty="0">
              <a:ln>
                <a:noFill/>
              </a:ln>
              <a:solidFill>
                <a:srgbClr val="003399"/>
              </a:solidFill>
              <a:effectLst/>
              <a:uLnTx/>
              <a:uFillTx/>
              <a:latin typeface="Arial"/>
              <a:ea typeface="Calibri" panose="020F0502020204030204" pitchFamily="34" charset="0"/>
              <a:cs typeface="Calibri" panose="020F0502020204030204" pitchFamily="34" charset="0"/>
            </a:endParaRPr>
          </a:p>
        </p:txBody>
      </p:sp>
      <p:pic>
        <p:nvPicPr>
          <p:cNvPr id="1025" name="Chart 1">
            <a:extLst>
              <a:ext uri="{FF2B5EF4-FFF2-40B4-BE49-F238E27FC236}">
                <a16:creationId xmlns:a16="http://schemas.microsoft.com/office/drawing/2014/main" id="{8EAF6D0E-E7BF-4097-853C-3E5172A22B44}"/>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1306" t="11794" r="1781" b="3379"/>
          <a:stretch/>
        </p:blipFill>
        <p:spPr bwMode="auto">
          <a:xfrm>
            <a:off x="5724000" y="3009900"/>
            <a:ext cx="6336000" cy="327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16" name="Table 16">
            <a:extLst>
              <a:ext uri="{FF2B5EF4-FFF2-40B4-BE49-F238E27FC236}">
                <a16:creationId xmlns:a16="http://schemas.microsoft.com/office/drawing/2014/main" id="{FD7937BB-5F43-43A1-979E-860827D5E329}"/>
              </a:ext>
            </a:extLst>
          </p:cNvPr>
          <p:cNvGraphicFramePr>
            <a:graphicFrameLocks noGrp="1"/>
          </p:cNvGraphicFramePr>
          <p:nvPr/>
        </p:nvGraphicFramePr>
        <p:xfrm>
          <a:off x="228600" y="3482340"/>
          <a:ext cx="5029201" cy="2270760"/>
        </p:xfrm>
        <a:graphic>
          <a:graphicData uri="http://schemas.openxmlformats.org/drawingml/2006/table">
            <a:tbl>
              <a:tblPr firstRow="1" bandRow="1">
                <a:tableStyleId>{5C22544A-7EE6-4342-B048-85BDC9FD1C3A}</a:tableStyleId>
              </a:tblPr>
              <a:tblGrid>
                <a:gridCol w="2862583">
                  <a:extLst>
                    <a:ext uri="{9D8B030D-6E8A-4147-A177-3AD203B41FA5}">
                      <a16:colId xmlns:a16="http://schemas.microsoft.com/office/drawing/2014/main" val="2849578020"/>
                    </a:ext>
                  </a:extLst>
                </a:gridCol>
                <a:gridCol w="1083309">
                  <a:extLst>
                    <a:ext uri="{9D8B030D-6E8A-4147-A177-3AD203B41FA5}">
                      <a16:colId xmlns:a16="http://schemas.microsoft.com/office/drawing/2014/main" val="188994917"/>
                    </a:ext>
                  </a:extLst>
                </a:gridCol>
                <a:gridCol w="1083309">
                  <a:extLst>
                    <a:ext uri="{9D8B030D-6E8A-4147-A177-3AD203B41FA5}">
                      <a16:colId xmlns:a16="http://schemas.microsoft.com/office/drawing/2014/main" val="3501834549"/>
                    </a:ext>
                  </a:extLst>
                </a:gridCol>
              </a:tblGrid>
              <a:tr h="350520">
                <a:tc>
                  <a:txBody>
                    <a:bodyPr/>
                    <a:lstStyle/>
                    <a:p>
                      <a:pPr algn="l"/>
                      <a:r>
                        <a:rPr lang="en-US" sz="2000" dirty="0">
                          <a:latin typeface="Bahnschrift SemiBold" panose="020B0502040204020203" pitchFamily="34" charset="0"/>
                        </a:rPr>
                        <a:t>cost category</a:t>
                      </a:r>
                      <a:endParaRPr lang="en-CH" sz="2000" dirty="0">
                        <a:latin typeface="Bahnschrift SemiBold" panose="020B0502040204020203" pitchFamily="34" charset="0"/>
                      </a:endParaRPr>
                    </a:p>
                  </a:txBody>
                  <a:tcPr marL="45720" marR="45720" marT="22860" marB="22860"/>
                </a:tc>
                <a:tc>
                  <a:txBody>
                    <a:bodyPr/>
                    <a:lstStyle/>
                    <a:p>
                      <a:pPr algn="r"/>
                      <a:r>
                        <a:rPr lang="en-US" sz="2000" dirty="0">
                          <a:latin typeface="Bahnschrift SemiBold" panose="020B0502040204020203" pitchFamily="34" charset="0"/>
                        </a:rPr>
                        <a:t>[MCHF]</a:t>
                      </a:r>
                      <a:endParaRPr lang="en-CH" sz="2000" dirty="0">
                        <a:latin typeface="Bahnschrift SemiBold" panose="020B0502040204020203" pitchFamily="34" charset="0"/>
                      </a:endParaRPr>
                    </a:p>
                  </a:txBody>
                  <a:tcPr marL="45720" marR="45720" marT="22860" marB="22860"/>
                </a:tc>
                <a:tc>
                  <a:txBody>
                    <a:bodyPr/>
                    <a:lstStyle/>
                    <a:p>
                      <a:pPr algn="r"/>
                      <a:r>
                        <a:rPr lang="en-US" sz="2000" dirty="0">
                          <a:latin typeface="Bahnschrift SemiBold" panose="020B0502040204020203" pitchFamily="34" charset="0"/>
                        </a:rPr>
                        <a:t>%</a:t>
                      </a:r>
                      <a:endParaRPr lang="en-CH" sz="2000" dirty="0">
                        <a:latin typeface="Bahnschrift SemiBold" panose="020B0502040204020203" pitchFamily="34" charset="0"/>
                      </a:endParaRPr>
                    </a:p>
                  </a:txBody>
                  <a:tcPr marL="45720" marR="45720" marT="22860" marB="22860"/>
                </a:tc>
                <a:extLst>
                  <a:ext uri="{0D108BD9-81ED-4DB2-BD59-A6C34878D82A}">
                    <a16:rowId xmlns:a16="http://schemas.microsoft.com/office/drawing/2014/main" val="288616525"/>
                  </a:ext>
                </a:extLst>
              </a:tr>
              <a:tr h="350520">
                <a:tc>
                  <a:txBody>
                    <a:bodyPr/>
                    <a:lstStyle/>
                    <a:p>
                      <a:r>
                        <a:rPr lang="en-US" sz="2000" b="0" dirty="0">
                          <a:latin typeface="Bahnschrift SemiBold" panose="020B0502040204020203" pitchFamily="34" charset="0"/>
                        </a:rPr>
                        <a:t>civil engineering</a:t>
                      </a:r>
                      <a:endParaRPr lang="en-CH" sz="2000" b="0" dirty="0">
                        <a:latin typeface="Bahnschrift SemiBold" panose="020B0502040204020203" pitchFamily="34" charset="0"/>
                      </a:endParaRPr>
                    </a:p>
                  </a:txBody>
                  <a:tcPr marL="45720" marR="45720" marT="22860" marB="22860"/>
                </a:tc>
                <a:tc>
                  <a:txBody>
                    <a:bodyPr/>
                    <a:lstStyle/>
                    <a:p>
                      <a:pPr algn="r"/>
                      <a:r>
                        <a:rPr lang="en-US" sz="2000" b="0" dirty="0">
                          <a:latin typeface="Bahnschrift SemiBold" panose="020B0502040204020203" pitchFamily="34" charset="0"/>
                        </a:rPr>
                        <a:t>5.400</a:t>
                      </a:r>
                      <a:endParaRPr lang="en-CH" sz="2000" b="0" dirty="0">
                        <a:latin typeface="Bahnschrift SemiBold" panose="020B0502040204020203" pitchFamily="34" charset="0"/>
                      </a:endParaRPr>
                    </a:p>
                  </a:txBody>
                  <a:tcPr marL="45720" marR="45720" marT="22860" marB="22860"/>
                </a:tc>
                <a:tc>
                  <a:txBody>
                    <a:bodyPr/>
                    <a:lstStyle/>
                    <a:p>
                      <a:pPr algn="r"/>
                      <a:r>
                        <a:rPr lang="en-US" sz="2000" b="0" dirty="0">
                          <a:latin typeface="Bahnschrift SemiBold" panose="020B0502040204020203" pitchFamily="34" charset="0"/>
                        </a:rPr>
                        <a:t>50</a:t>
                      </a:r>
                    </a:p>
                  </a:txBody>
                  <a:tcPr marL="45720" marR="45720" marT="22860" marB="22860"/>
                </a:tc>
                <a:extLst>
                  <a:ext uri="{0D108BD9-81ED-4DB2-BD59-A6C34878D82A}">
                    <a16:rowId xmlns:a16="http://schemas.microsoft.com/office/drawing/2014/main" val="2402052802"/>
                  </a:ext>
                </a:extLst>
              </a:tr>
              <a:tr h="350520">
                <a:tc>
                  <a:txBody>
                    <a:bodyPr/>
                    <a:lstStyle/>
                    <a:p>
                      <a:r>
                        <a:rPr lang="en-US" sz="2000" b="0" dirty="0">
                          <a:latin typeface="Bahnschrift SemiBold" panose="020B0502040204020203" pitchFamily="34" charset="0"/>
                        </a:rPr>
                        <a:t>technical infrastructure</a:t>
                      </a:r>
                      <a:endParaRPr lang="en-CH" sz="2000" b="0" dirty="0">
                        <a:latin typeface="Bahnschrift SemiBold" panose="020B0502040204020203" pitchFamily="34" charset="0"/>
                      </a:endParaRPr>
                    </a:p>
                  </a:txBody>
                  <a:tcPr marL="45720" marR="45720" marT="22860" marB="22860"/>
                </a:tc>
                <a:tc>
                  <a:txBody>
                    <a:bodyPr/>
                    <a:lstStyle/>
                    <a:p>
                      <a:pPr algn="r"/>
                      <a:r>
                        <a:rPr lang="en-US" sz="2000" b="0" dirty="0">
                          <a:latin typeface="Bahnschrift SemiBold" panose="020B0502040204020203" pitchFamily="34" charset="0"/>
                        </a:rPr>
                        <a:t>2.000</a:t>
                      </a:r>
                      <a:endParaRPr lang="en-CH" sz="2000" b="0" dirty="0">
                        <a:latin typeface="Bahnschrift SemiBold" panose="020B0502040204020203" pitchFamily="34" charset="0"/>
                      </a:endParaRPr>
                    </a:p>
                  </a:txBody>
                  <a:tcPr marL="45720" marR="45720" marT="22860" marB="22860"/>
                </a:tc>
                <a:tc>
                  <a:txBody>
                    <a:bodyPr/>
                    <a:lstStyle/>
                    <a:p>
                      <a:pPr algn="r"/>
                      <a:r>
                        <a:rPr lang="en-US" sz="2000" b="0" dirty="0">
                          <a:latin typeface="Bahnschrift SemiBold" panose="020B0502040204020203" pitchFamily="34" charset="0"/>
                        </a:rPr>
                        <a:t>18</a:t>
                      </a:r>
                      <a:endParaRPr lang="en-CH" sz="2000" b="0" dirty="0">
                        <a:latin typeface="Bahnschrift SemiBold" panose="020B0502040204020203" pitchFamily="34" charset="0"/>
                      </a:endParaRPr>
                    </a:p>
                  </a:txBody>
                  <a:tcPr marL="45720" marR="45720" marT="22860" marB="22860"/>
                </a:tc>
                <a:extLst>
                  <a:ext uri="{0D108BD9-81ED-4DB2-BD59-A6C34878D82A}">
                    <a16:rowId xmlns:a16="http://schemas.microsoft.com/office/drawing/2014/main" val="2607522310"/>
                  </a:ext>
                </a:extLst>
              </a:tr>
              <a:tr h="350520">
                <a:tc>
                  <a:txBody>
                    <a:bodyPr/>
                    <a:lstStyle/>
                    <a:p>
                      <a:r>
                        <a:rPr lang="en-US" sz="2000" b="0" dirty="0">
                          <a:latin typeface="Bahnschrift SemiBold" panose="020B0502040204020203" pitchFamily="34" charset="0"/>
                        </a:rPr>
                        <a:t>accelerator</a:t>
                      </a:r>
                    </a:p>
                  </a:txBody>
                  <a:tcPr marL="45720" marR="45720" marT="22860" marB="22860"/>
                </a:tc>
                <a:tc>
                  <a:txBody>
                    <a:bodyPr/>
                    <a:lstStyle/>
                    <a:p>
                      <a:pPr algn="r"/>
                      <a:r>
                        <a:rPr lang="en-US" sz="2000" b="0" dirty="0">
                          <a:latin typeface="Bahnschrift SemiBold" panose="020B0502040204020203" pitchFamily="34" charset="0"/>
                        </a:rPr>
                        <a:t>3.300</a:t>
                      </a:r>
                    </a:p>
                  </a:txBody>
                  <a:tcPr marL="45720" marR="45720" marT="22860" marB="22860"/>
                </a:tc>
                <a:tc>
                  <a:txBody>
                    <a:bodyPr/>
                    <a:lstStyle/>
                    <a:p>
                      <a:pPr algn="r"/>
                      <a:r>
                        <a:rPr lang="en-US" sz="2000" b="0" dirty="0">
                          <a:latin typeface="Bahnschrift SemiBold" panose="020B0502040204020203" pitchFamily="34" charset="0"/>
                        </a:rPr>
                        <a:t>30</a:t>
                      </a:r>
                    </a:p>
                  </a:txBody>
                  <a:tcPr marL="45720" marR="45720" marT="22860" marB="22860"/>
                </a:tc>
                <a:extLst>
                  <a:ext uri="{0D108BD9-81ED-4DB2-BD59-A6C34878D82A}">
                    <a16:rowId xmlns:a16="http://schemas.microsoft.com/office/drawing/2014/main" val="468836845"/>
                  </a:ext>
                </a:extLst>
              </a:tr>
              <a:tr h="350520">
                <a:tc>
                  <a:txBody>
                    <a:bodyPr/>
                    <a:lstStyle/>
                    <a:p>
                      <a:r>
                        <a:rPr lang="en-US" sz="2000" b="0" dirty="0">
                          <a:latin typeface="Bahnschrift SemiBold" panose="020B0502040204020203" pitchFamily="34" charset="0"/>
                        </a:rPr>
                        <a:t>detector</a:t>
                      </a:r>
                      <a:endParaRPr lang="en-CH" sz="2000" b="0" dirty="0">
                        <a:latin typeface="Bahnschrift SemiBold" panose="020B0502040204020203" pitchFamily="34" charset="0"/>
                      </a:endParaRPr>
                    </a:p>
                  </a:txBody>
                  <a:tcPr marL="45720" marR="45720" marT="22860" marB="22860"/>
                </a:tc>
                <a:tc>
                  <a:txBody>
                    <a:bodyPr/>
                    <a:lstStyle/>
                    <a:p>
                      <a:pPr algn="r"/>
                      <a:r>
                        <a:rPr lang="en-US" sz="2000" b="0" dirty="0">
                          <a:latin typeface="Bahnschrift SemiBold" panose="020B0502040204020203" pitchFamily="34" charset="0"/>
                        </a:rPr>
                        <a:t>  200</a:t>
                      </a:r>
                      <a:endParaRPr lang="en-CH" sz="2000" b="0" dirty="0">
                        <a:latin typeface="Bahnschrift SemiBold" panose="020B0502040204020203" pitchFamily="34" charset="0"/>
                      </a:endParaRPr>
                    </a:p>
                  </a:txBody>
                  <a:tcPr marL="45720" marR="45720" marT="22860" marB="22860"/>
                </a:tc>
                <a:tc>
                  <a:txBody>
                    <a:bodyPr/>
                    <a:lstStyle/>
                    <a:p>
                      <a:pPr algn="r"/>
                      <a:r>
                        <a:rPr lang="en-US" sz="2000" b="0" dirty="0">
                          <a:latin typeface="Bahnschrift SemiBold" panose="020B0502040204020203" pitchFamily="34" charset="0"/>
                        </a:rPr>
                        <a:t>2</a:t>
                      </a:r>
                      <a:endParaRPr lang="en-CH" sz="2000" b="0" dirty="0">
                        <a:latin typeface="Bahnschrift SemiBold" panose="020B0502040204020203" pitchFamily="34" charset="0"/>
                      </a:endParaRPr>
                    </a:p>
                  </a:txBody>
                  <a:tcPr marL="45720" marR="45720" marT="22860" marB="22860"/>
                </a:tc>
                <a:extLst>
                  <a:ext uri="{0D108BD9-81ED-4DB2-BD59-A6C34878D82A}">
                    <a16:rowId xmlns:a16="http://schemas.microsoft.com/office/drawing/2014/main" val="598678184"/>
                  </a:ext>
                </a:extLst>
              </a:tr>
              <a:tr h="167640">
                <a:tc>
                  <a:txBody>
                    <a:bodyPr/>
                    <a:lstStyle/>
                    <a:p>
                      <a:endParaRPr lang="en-CH" sz="800" dirty="0">
                        <a:latin typeface="Bahnschrift SemiBold" panose="020B0502040204020203" pitchFamily="34" charset="0"/>
                      </a:endParaRPr>
                    </a:p>
                  </a:txBody>
                  <a:tcPr marL="45720" marR="45720" marT="22860" marB="22860"/>
                </a:tc>
                <a:tc>
                  <a:txBody>
                    <a:bodyPr/>
                    <a:lstStyle/>
                    <a:p>
                      <a:pPr algn="r"/>
                      <a:endParaRPr lang="en-CH" sz="800" dirty="0">
                        <a:latin typeface="Bahnschrift SemiBold" panose="020B0502040204020203" pitchFamily="34" charset="0"/>
                      </a:endParaRPr>
                    </a:p>
                  </a:txBody>
                  <a:tcPr marL="45720" marR="45720" marT="22860" marB="22860"/>
                </a:tc>
                <a:tc>
                  <a:txBody>
                    <a:bodyPr/>
                    <a:lstStyle/>
                    <a:p>
                      <a:pPr algn="r"/>
                      <a:endParaRPr lang="en-CH" sz="800" dirty="0">
                        <a:latin typeface="Bahnschrift SemiBold" panose="020B0502040204020203" pitchFamily="34" charset="0"/>
                      </a:endParaRPr>
                    </a:p>
                  </a:txBody>
                  <a:tcPr marL="45720" marR="45720" marT="22860" marB="22860"/>
                </a:tc>
                <a:extLst>
                  <a:ext uri="{0D108BD9-81ED-4DB2-BD59-A6C34878D82A}">
                    <a16:rowId xmlns:a16="http://schemas.microsoft.com/office/drawing/2014/main" val="3088370444"/>
                  </a:ext>
                </a:extLst>
              </a:tr>
              <a:tr h="350520">
                <a:tc>
                  <a:txBody>
                    <a:bodyPr/>
                    <a:lstStyle/>
                    <a:p>
                      <a:r>
                        <a:rPr lang="en-US" sz="2000" dirty="0">
                          <a:latin typeface="Bahnschrift SemiBold" panose="020B0502040204020203" pitchFamily="34" charset="0"/>
                        </a:rPr>
                        <a:t>total cost (2018 prices)</a:t>
                      </a:r>
                      <a:endParaRPr lang="en-CH" sz="2000" dirty="0">
                        <a:latin typeface="Bahnschrift SemiBold" panose="020B0502040204020203" pitchFamily="34" charset="0"/>
                      </a:endParaRPr>
                    </a:p>
                  </a:txBody>
                  <a:tcPr marL="45720" marR="45720" marT="22860" marB="22860"/>
                </a:tc>
                <a:tc>
                  <a:txBody>
                    <a:bodyPr/>
                    <a:lstStyle/>
                    <a:p>
                      <a:pPr algn="r"/>
                      <a:r>
                        <a:rPr lang="en-US" sz="2000" dirty="0">
                          <a:latin typeface="Bahnschrift SemiBold" panose="020B0502040204020203" pitchFamily="34" charset="0"/>
                        </a:rPr>
                        <a:t>10.900</a:t>
                      </a:r>
                      <a:endParaRPr lang="en-CH" sz="2000" dirty="0">
                        <a:latin typeface="Bahnschrift SemiBold" panose="020B0502040204020203" pitchFamily="34" charset="0"/>
                      </a:endParaRPr>
                    </a:p>
                  </a:txBody>
                  <a:tcPr marL="45720" marR="45720" marT="22860" marB="22860"/>
                </a:tc>
                <a:tc>
                  <a:txBody>
                    <a:bodyPr/>
                    <a:lstStyle/>
                    <a:p>
                      <a:pPr algn="r"/>
                      <a:r>
                        <a:rPr lang="en-US" sz="2000" dirty="0">
                          <a:latin typeface="Bahnschrift SemiBold" panose="020B0502040204020203" pitchFamily="34" charset="0"/>
                        </a:rPr>
                        <a:t>100</a:t>
                      </a:r>
                      <a:endParaRPr lang="en-CH" sz="2000" dirty="0">
                        <a:latin typeface="Bahnschrift SemiBold" panose="020B0502040204020203" pitchFamily="34" charset="0"/>
                      </a:endParaRPr>
                    </a:p>
                  </a:txBody>
                  <a:tcPr marL="45720" marR="45720" marT="22860" marB="22860"/>
                </a:tc>
                <a:extLst>
                  <a:ext uri="{0D108BD9-81ED-4DB2-BD59-A6C34878D82A}">
                    <a16:rowId xmlns:a16="http://schemas.microsoft.com/office/drawing/2014/main" val="195504949"/>
                  </a:ext>
                </a:extLst>
              </a:tr>
            </a:tbl>
          </a:graphicData>
        </a:graphic>
      </p:graphicFrame>
      <p:sp>
        <p:nvSpPr>
          <p:cNvPr id="18" name="Rectangle 17">
            <a:extLst>
              <a:ext uri="{FF2B5EF4-FFF2-40B4-BE49-F238E27FC236}">
                <a16:creationId xmlns:a16="http://schemas.microsoft.com/office/drawing/2014/main" id="{A1C67553-B608-4E51-B6FF-12E9F7995F1A}"/>
              </a:ext>
            </a:extLst>
          </p:cNvPr>
          <p:cNvSpPr/>
          <p:nvPr/>
        </p:nvSpPr>
        <p:spPr>
          <a:xfrm>
            <a:off x="6168008" y="1108968"/>
            <a:ext cx="6006281" cy="2251899"/>
          </a:xfrm>
          <a:prstGeom prst="rect">
            <a:avLst/>
          </a:prstGeom>
        </p:spPr>
        <p:txBody>
          <a:bodyPr wrap="square">
            <a:spAutoFit/>
          </a:bodyPr>
          <a:lstStyle/>
          <a:p>
            <a:pPr marL="0" marR="0" lvl="0" indent="0" algn="l" defTabSz="914303" rtl="0" eaLnBrk="1" fontAlgn="auto" latinLnBrk="0" hangingPunct="1">
              <a:lnSpc>
                <a:spcPct val="100000"/>
              </a:lnSpc>
              <a:spcBef>
                <a:spcPts val="400"/>
              </a:spcBef>
              <a:spcAft>
                <a:spcPts val="400"/>
              </a:spcAft>
              <a:buClrTx/>
              <a:buSzTx/>
              <a:buFontTx/>
              <a:buNone/>
              <a:tabLst/>
              <a:defRPr/>
            </a:pPr>
            <a:r>
              <a:rPr kumimoji="0" lang="en-GB" sz="2200" b="1" i="0" u="none" strike="noStrike" kern="1200" cap="none" spc="0" normalizeH="0" baseline="0" noProof="0" dirty="0">
                <a:ln>
                  <a:noFill/>
                </a:ln>
                <a:solidFill>
                  <a:srgbClr val="003399"/>
                </a:solidFill>
                <a:effectLst/>
                <a:uLnTx/>
                <a:uFillTx/>
                <a:latin typeface="Arial"/>
                <a:ea typeface="Calibri" panose="020F0502020204030204" pitchFamily="34" charset="0"/>
                <a:cs typeface="Calibri" panose="020F0502020204030204" pitchFamily="34" charset="0"/>
              </a:rPr>
              <a:t>Spending profile for FCC-</a:t>
            </a:r>
            <a:r>
              <a:rPr kumimoji="0" lang="en-GB" sz="2200" b="1" i="0" u="none" strike="noStrike" kern="1200" cap="none" spc="0" normalizeH="0" baseline="0" noProof="0" dirty="0" err="1">
                <a:ln>
                  <a:noFill/>
                </a:ln>
                <a:solidFill>
                  <a:srgbClr val="003399"/>
                </a:solidFill>
                <a:effectLst/>
                <a:uLnTx/>
                <a:uFillTx/>
                <a:latin typeface="Arial"/>
                <a:ea typeface="Calibri" panose="020F0502020204030204" pitchFamily="34" charset="0"/>
                <a:cs typeface="Calibri" panose="020F0502020204030204" pitchFamily="34" charset="0"/>
              </a:rPr>
              <a:t>ee</a:t>
            </a:r>
            <a:endParaRPr kumimoji="0" lang="en-GB" sz="2200" b="1" i="0" u="none" strike="noStrike" kern="1200" cap="none" spc="0" normalizeH="0" baseline="0" noProof="0" dirty="0">
              <a:ln>
                <a:noFill/>
              </a:ln>
              <a:solidFill>
                <a:srgbClr val="003399"/>
              </a:solidFill>
              <a:effectLst/>
              <a:uLnTx/>
              <a:uFillTx/>
              <a:latin typeface="Arial"/>
              <a:ea typeface="Calibri" panose="020F0502020204030204" pitchFamily="34" charset="0"/>
              <a:cs typeface="Calibri" panose="020F0502020204030204" pitchFamily="34" charset="0"/>
            </a:endParaRPr>
          </a:p>
          <a:p>
            <a:pPr marL="285750" marR="0" lvl="0" indent="-285750" algn="l" defTabSz="914303" rtl="0" eaLnBrk="1" fontAlgn="auto" latinLnBrk="0" hangingPunct="1">
              <a:lnSpc>
                <a:spcPct val="100000"/>
              </a:lnSpc>
              <a:spcBef>
                <a:spcPts val="400"/>
              </a:spcBef>
              <a:spcAft>
                <a:spcPts val="400"/>
              </a:spcAft>
              <a:buClrTx/>
              <a:buSzTx/>
              <a:buFont typeface="Arial" panose="020B0604020202020204" pitchFamily="34" charset="0"/>
              <a:buChar char="•"/>
              <a:tabLst/>
              <a:defRPr/>
            </a:pPr>
            <a:r>
              <a:rPr kumimoji="0" lang="en-GB" sz="2000" b="0" i="0" u="none" strike="noStrike" kern="1200" cap="none" spc="0" normalizeH="0" baseline="0" noProof="0" dirty="0">
                <a:ln>
                  <a:noFill/>
                </a:ln>
                <a:solidFill>
                  <a:srgbClr val="003399"/>
                </a:solidFill>
                <a:effectLst/>
                <a:uLnTx/>
                <a:uFillTx/>
                <a:latin typeface="Arial"/>
                <a:ea typeface="Calibri" panose="020F0502020204030204" pitchFamily="34" charset="0"/>
                <a:cs typeface="Calibri" panose="020F0502020204030204" pitchFamily="34" charset="0"/>
              </a:rPr>
              <a:t>CE construction 2032 - 2040</a:t>
            </a:r>
          </a:p>
          <a:p>
            <a:pPr marL="285750" marR="0" lvl="0" indent="-285750" algn="l" defTabSz="914303" rtl="0" eaLnBrk="1" fontAlgn="auto" latinLnBrk="0" hangingPunct="1">
              <a:lnSpc>
                <a:spcPct val="100000"/>
              </a:lnSpc>
              <a:spcBef>
                <a:spcPts val="400"/>
              </a:spcBef>
              <a:spcAft>
                <a:spcPts val="400"/>
              </a:spcAft>
              <a:buClrTx/>
              <a:buSzTx/>
              <a:buFont typeface="Arial" panose="020B0604020202020204" pitchFamily="34" charset="0"/>
              <a:buChar char="•"/>
              <a:tabLst/>
              <a:defRPr/>
            </a:pPr>
            <a:r>
              <a:rPr kumimoji="0" lang="en-GB" sz="2000" b="0" i="0" u="none" strike="noStrike" kern="1200" cap="none" spc="0" normalizeH="0" baseline="0" noProof="0" dirty="0">
                <a:ln>
                  <a:noFill/>
                </a:ln>
                <a:solidFill>
                  <a:srgbClr val="003399"/>
                </a:solidFill>
                <a:effectLst/>
                <a:uLnTx/>
                <a:uFillTx/>
                <a:latin typeface="Arial"/>
                <a:ea typeface="Calibri" panose="020F0502020204030204" pitchFamily="34" charset="0"/>
                <a:cs typeface="Calibri" panose="020F0502020204030204" pitchFamily="34" charset="0"/>
              </a:rPr>
              <a:t>Technical infrastructure 2037 - 2043</a:t>
            </a:r>
          </a:p>
          <a:p>
            <a:pPr marL="285750" marR="0" lvl="0" indent="-285750" algn="l" defTabSz="914303" rtl="0" eaLnBrk="1" fontAlgn="auto" latinLnBrk="0" hangingPunct="1">
              <a:lnSpc>
                <a:spcPct val="100000"/>
              </a:lnSpc>
              <a:spcBef>
                <a:spcPts val="400"/>
              </a:spcBef>
              <a:spcAft>
                <a:spcPts val="400"/>
              </a:spcAft>
              <a:buClrTx/>
              <a:buSzTx/>
              <a:buFont typeface="Arial" panose="020B0604020202020204" pitchFamily="34" charset="0"/>
              <a:buChar char="•"/>
              <a:tabLst/>
              <a:defRPr/>
            </a:pPr>
            <a:r>
              <a:rPr kumimoji="0" lang="en-GB" sz="2000" b="0" i="0" u="none" strike="noStrike" kern="1200" cap="none" spc="0" normalizeH="0" baseline="0" noProof="0" dirty="0">
                <a:ln>
                  <a:noFill/>
                </a:ln>
                <a:solidFill>
                  <a:srgbClr val="003399"/>
                </a:solidFill>
                <a:effectLst/>
                <a:uLnTx/>
                <a:uFillTx/>
                <a:latin typeface="Arial"/>
                <a:ea typeface="Calibri" panose="020F0502020204030204" pitchFamily="34" charset="0"/>
                <a:cs typeface="Calibri" panose="020F0502020204030204" pitchFamily="34" charset="0"/>
              </a:rPr>
              <a:t>Accelerator and experiment 2032 – 2045</a:t>
            </a:r>
          </a:p>
          <a:p>
            <a:pPr marL="285750" marR="0" lvl="0" indent="-285750" algn="l" defTabSz="914303" rtl="0" eaLnBrk="1" fontAlgn="auto" latinLnBrk="0" hangingPunct="1">
              <a:lnSpc>
                <a:spcPct val="100000"/>
              </a:lnSpc>
              <a:spcBef>
                <a:spcPts val="400"/>
              </a:spcBef>
              <a:spcAft>
                <a:spcPts val="400"/>
              </a:spcAft>
              <a:buClrTx/>
              <a:buSzTx/>
              <a:buFont typeface="Arial" panose="020B0604020202020204" pitchFamily="34" charset="0"/>
              <a:buChar char="•"/>
              <a:tabLst/>
              <a:defRPr/>
            </a:pPr>
            <a:r>
              <a:rPr kumimoji="0" lang="en-GB" sz="2000" b="0" i="0" u="none" strike="noStrike" kern="1200" cap="none" spc="0" normalizeH="0" baseline="0" noProof="0" dirty="0">
                <a:ln>
                  <a:noFill/>
                </a:ln>
                <a:solidFill>
                  <a:srgbClr val="003399"/>
                </a:solidFill>
                <a:effectLst/>
                <a:uLnTx/>
                <a:uFillTx/>
                <a:latin typeface="Arial"/>
                <a:ea typeface="Calibri" panose="020F0502020204030204" pitchFamily="34" charset="0"/>
                <a:cs typeface="Calibri" panose="020F0502020204030204" pitchFamily="34" charset="0"/>
              </a:rPr>
              <a:t>Commissioning and operation start 2045 -2048.</a:t>
            </a:r>
          </a:p>
          <a:p>
            <a:pPr marL="0" marR="0" lvl="0" indent="0" algn="l" defTabSz="914303" rtl="0" eaLnBrk="1" fontAlgn="auto" latinLnBrk="0" hangingPunct="1">
              <a:lnSpc>
                <a:spcPct val="100000"/>
              </a:lnSpc>
              <a:spcBef>
                <a:spcPts val="400"/>
              </a:spcBef>
              <a:spcAft>
                <a:spcPts val="400"/>
              </a:spcAft>
              <a:buClrTx/>
              <a:buSzTx/>
              <a:buFontTx/>
              <a:buNone/>
              <a:tabLst/>
              <a:defRPr/>
            </a:pPr>
            <a:endParaRPr kumimoji="0" lang="en-US" sz="500" b="1" i="0" u="none" strike="noStrike" kern="1200" cap="none" spc="0" normalizeH="0" baseline="0" noProof="0" dirty="0">
              <a:ln>
                <a:noFill/>
              </a:ln>
              <a:solidFill>
                <a:srgbClr val="003399"/>
              </a:solidFill>
              <a:effectLst/>
              <a:uLnTx/>
              <a:uFillTx/>
              <a:latin typeface="Arial"/>
              <a:ea typeface="Calibri" panose="020F0502020204030204" pitchFamily="34" charset="0"/>
              <a:cs typeface="Calibri" panose="020F0502020204030204" pitchFamily="34" charset="0"/>
            </a:endParaRPr>
          </a:p>
        </p:txBody>
      </p:sp>
      <p:pic>
        <p:nvPicPr>
          <p:cNvPr id="19" name="Picture 18" descr="A picture containing icon&#10;&#10;Description automatically generated">
            <a:extLst>
              <a:ext uri="{FF2B5EF4-FFF2-40B4-BE49-F238E27FC236}">
                <a16:creationId xmlns:a16="http://schemas.microsoft.com/office/drawing/2014/main" id="{D5EB816D-F57C-48BC-9104-FD99DC8F9788}"/>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69620" y="182420"/>
            <a:ext cx="1935386" cy="654292"/>
          </a:xfrm>
          <a:prstGeom prst="rect">
            <a:avLst/>
          </a:prstGeom>
        </p:spPr>
      </p:pic>
    </p:spTree>
    <p:extLst>
      <p:ext uri="{BB962C8B-B14F-4D97-AF65-F5344CB8AC3E}">
        <p14:creationId xmlns:p14="http://schemas.microsoft.com/office/powerpoint/2010/main" val="78196429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txBox="1">
            <a:spLocks/>
          </p:cNvSpPr>
          <p:nvPr/>
        </p:nvSpPr>
        <p:spPr>
          <a:xfrm>
            <a:off x="-25794" y="-18581"/>
            <a:ext cx="12288687" cy="1008000"/>
          </a:xfrm>
          <a:prstGeom prst="rect">
            <a:avLst/>
          </a:prstGeom>
          <a:solidFill>
            <a:schemeClr val="tx1"/>
          </a:solidFill>
        </p:spPr>
        <p:txBody>
          <a:bodyPr tIns="252000" anchor="t" anchorCtr="0">
            <a:noAutofit/>
          </a:bodyPr>
          <a:lstStyle>
            <a:defPPr>
              <a:defRPr lang="en-US"/>
            </a:defPPr>
            <a:lvl1pPr algn="ctr">
              <a:spcBef>
                <a:spcPct val="0"/>
              </a:spcBef>
              <a:buNone/>
              <a:defRPr sz="3200" b="1">
                <a:solidFill>
                  <a:srgbClr val="FFFF00"/>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3600" b="1" i="0" u="none" strike="noStrike" kern="1200" cap="none" spc="0" normalizeH="0" baseline="0" noProof="0" dirty="0">
                <a:ln>
                  <a:noFill/>
                </a:ln>
                <a:solidFill>
                  <a:srgbClr val="FFFF00"/>
                </a:solidFill>
                <a:effectLst/>
                <a:uLnTx/>
                <a:uFillTx/>
                <a:latin typeface="Arial"/>
                <a:ea typeface="+mj-ea"/>
                <a:cs typeface="+mj-cs"/>
              </a:rPr>
              <a:t>Feasibility Study T</a:t>
            </a:r>
            <a:r>
              <a:rPr kumimoji="0" lang="en-US" sz="3600" b="1" i="0" u="none" strike="noStrike" kern="1200" cap="none" spc="0" normalizeH="0" baseline="0" noProof="0" dirty="0" err="1">
                <a:ln>
                  <a:noFill/>
                </a:ln>
                <a:solidFill>
                  <a:srgbClr val="FFFF00"/>
                </a:solidFill>
                <a:effectLst/>
                <a:uLnTx/>
                <a:uFillTx/>
                <a:latin typeface="Arial"/>
                <a:ea typeface="+mj-ea"/>
                <a:cs typeface="+mj-cs"/>
              </a:rPr>
              <a:t>ime</a:t>
            </a:r>
            <a:r>
              <a:rPr kumimoji="0" lang="en-US" sz="3600" b="1" i="0" u="none" strike="noStrike" kern="1200" cap="none" spc="0" normalizeH="0" baseline="0" noProof="0" dirty="0">
                <a:ln>
                  <a:noFill/>
                </a:ln>
                <a:solidFill>
                  <a:srgbClr val="FFFF00"/>
                </a:solidFill>
                <a:effectLst/>
                <a:uLnTx/>
                <a:uFillTx/>
                <a:latin typeface="Arial"/>
                <a:ea typeface="+mj-ea"/>
                <a:cs typeface="+mj-cs"/>
              </a:rPr>
              <a:t>l</a:t>
            </a:r>
            <a:r>
              <a:rPr kumimoji="0" lang="en-US" sz="3600" b="1" i="0" u="none" strike="noStrike" kern="1200" cap="none" spc="0" normalizeH="0" baseline="0" noProof="0" dirty="0" err="1">
                <a:ln>
                  <a:noFill/>
                </a:ln>
                <a:solidFill>
                  <a:srgbClr val="FFFF00"/>
                </a:solidFill>
                <a:effectLst/>
                <a:uLnTx/>
                <a:uFillTx/>
                <a:latin typeface="Arial"/>
                <a:ea typeface="+mj-ea"/>
                <a:cs typeface="+mj-cs"/>
              </a:rPr>
              <a:t>ine</a:t>
            </a:r>
            <a:endParaRPr kumimoji="0" lang="en-US" sz="3600" b="1" i="0" u="none" strike="noStrike" kern="1200" cap="none" spc="0" normalizeH="0" baseline="0" noProof="0" dirty="0">
              <a:ln>
                <a:noFill/>
              </a:ln>
              <a:solidFill>
                <a:srgbClr val="FFFF00"/>
              </a:solidFill>
              <a:effectLst/>
              <a:uLnTx/>
              <a:uFillTx/>
              <a:latin typeface="Arial"/>
              <a:ea typeface="+mj-ea"/>
              <a:cs typeface="+mj-cs"/>
            </a:endParaRPr>
          </a:p>
        </p:txBody>
      </p:sp>
      <p:graphicFrame>
        <p:nvGraphicFramePr>
          <p:cNvPr id="4" name="Content Placeholder 5"/>
          <p:cNvGraphicFramePr>
            <a:graphicFrameLocks/>
          </p:cNvGraphicFramePr>
          <p:nvPr/>
        </p:nvGraphicFramePr>
        <p:xfrm>
          <a:off x="86532" y="1087904"/>
          <a:ext cx="11914120" cy="4955335"/>
        </p:xfrm>
        <a:graphic>
          <a:graphicData uri="http://schemas.openxmlformats.org/drawingml/2006/table">
            <a:tbl>
              <a:tblPr firstRow="1" bandRow="1">
                <a:tableStyleId>{5C22544A-7EE6-4342-B048-85BDC9FD1C3A}</a:tableStyleId>
              </a:tblPr>
              <a:tblGrid>
                <a:gridCol w="595706">
                  <a:extLst>
                    <a:ext uri="{9D8B030D-6E8A-4147-A177-3AD203B41FA5}">
                      <a16:colId xmlns:a16="http://schemas.microsoft.com/office/drawing/2014/main" val="20000"/>
                    </a:ext>
                  </a:extLst>
                </a:gridCol>
                <a:gridCol w="595706">
                  <a:extLst>
                    <a:ext uri="{9D8B030D-6E8A-4147-A177-3AD203B41FA5}">
                      <a16:colId xmlns:a16="http://schemas.microsoft.com/office/drawing/2014/main" val="20001"/>
                    </a:ext>
                  </a:extLst>
                </a:gridCol>
                <a:gridCol w="595706">
                  <a:extLst>
                    <a:ext uri="{9D8B030D-6E8A-4147-A177-3AD203B41FA5}">
                      <a16:colId xmlns:a16="http://schemas.microsoft.com/office/drawing/2014/main" val="20002"/>
                    </a:ext>
                  </a:extLst>
                </a:gridCol>
                <a:gridCol w="595706">
                  <a:extLst>
                    <a:ext uri="{9D8B030D-6E8A-4147-A177-3AD203B41FA5}">
                      <a16:colId xmlns:a16="http://schemas.microsoft.com/office/drawing/2014/main" val="20003"/>
                    </a:ext>
                  </a:extLst>
                </a:gridCol>
                <a:gridCol w="595706">
                  <a:extLst>
                    <a:ext uri="{9D8B030D-6E8A-4147-A177-3AD203B41FA5}">
                      <a16:colId xmlns:a16="http://schemas.microsoft.com/office/drawing/2014/main" val="20004"/>
                    </a:ext>
                  </a:extLst>
                </a:gridCol>
                <a:gridCol w="595706">
                  <a:extLst>
                    <a:ext uri="{9D8B030D-6E8A-4147-A177-3AD203B41FA5}">
                      <a16:colId xmlns:a16="http://schemas.microsoft.com/office/drawing/2014/main" val="20005"/>
                    </a:ext>
                  </a:extLst>
                </a:gridCol>
                <a:gridCol w="595706">
                  <a:extLst>
                    <a:ext uri="{9D8B030D-6E8A-4147-A177-3AD203B41FA5}">
                      <a16:colId xmlns:a16="http://schemas.microsoft.com/office/drawing/2014/main" val="20006"/>
                    </a:ext>
                  </a:extLst>
                </a:gridCol>
                <a:gridCol w="595706">
                  <a:extLst>
                    <a:ext uri="{9D8B030D-6E8A-4147-A177-3AD203B41FA5}">
                      <a16:colId xmlns:a16="http://schemas.microsoft.com/office/drawing/2014/main" val="20007"/>
                    </a:ext>
                  </a:extLst>
                </a:gridCol>
                <a:gridCol w="595706">
                  <a:extLst>
                    <a:ext uri="{9D8B030D-6E8A-4147-A177-3AD203B41FA5}">
                      <a16:colId xmlns:a16="http://schemas.microsoft.com/office/drawing/2014/main" val="20008"/>
                    </a:ext>
                  </a:extLst>
                </a:gridCol>
                <a:gridCol w="595706">
                  <a:extLst>
                    <a:ext uri="{9D8B030D-6E8A-4147-A177-3AD203B41FA5}">
                      <a16:colId xmlns:a16="http://schemas.microsoft.com/office/drawing/2014/main" val="20009"/>
                    </a:ext>
                  </a:extLst>
                </a:gridCol>
                <a:gridCol w="595706">
                  <a:extLst>
                    <a:ext uri="{9D8B030D-6E8A-4147-A177-3AD203B41FA5}">
                      <a16:colId xmlns:a16="http://schemas.microsoft.com/office/drawing/2014/main" val="20010"/>
                    </a:ext>
                  </a:extLst>
                </a:gridCol>
                <a:gridCol w="595706">
                  <a:extLst>
                    <a:ext uri="{9D8B030D-6E8A-4147-A177-3AD203B41FA5}">
                      <a16:colId xmlns:a16="http://schemas.microsoft.com/office/drawing/2014/main" val="20011"/>
                    </a:ext>
                  </a:extLst>
                </a:gridCol>
                <a:gridCol w="595706">
                  <a:extLst>
                    <a:ext uri="{9D8B030D-6E8A-4147-A177-3AD203B41FA5}">
                      <a16:colId xmlns:a16="http://schemas.microsoft.com/office/drawing/2014/main" val="20012"/>
                    </a:ext>
                  </a:extLst>
                </a:gridCol>
                <a:gridCol w="595706">
                  <a:extLst>
                    <a:ext uri="{9D8B030D-6E8A-4147-A177-3AD203B41FA5}">
                      <a16:colId xmlns:a16="http://schemas.microsoft.com/office/drawing/2014/main" val="20013"/>
                    </a:ext>
                  </a:extLst>
                </a:gridCol>
                <a:gridCol w="595706">
                  <a:extLst>
                    <a:ext uri="{9D8B030D-6E8A-4147-A177-3AD203B41FA5}">
                      <a16:colId xmlns:a16="http://schemas.microsoft.com/office/drawing/2014/main" val="20014"/>
                    </a:ext>
                  </a:extLst>
                </a:gridCol>
                <a:gridCol w="595706">
                  <a:extLst>
                    <a:ext uri="{9D8B030D-6E8A-4147-A177-3AD203B41FA5}">
                      <a16:colId xmlns:a16="http://schemas.microsoft.com/office/drawing/2014/main" val="20015"/>
                    </a:ext>
                  </a:extLst>
                </a:gridCol>
                <a:gridCol w="595706">
                  <a:extLst>
                    <a:ext uri="{9D8B030D-6E8A-4147-A177-3AD203B41FA5}">
                      <a16:colId xmlns:a16="http://schemas.microsoft.com/office/drawing/2014/main" val="20016"/>
                    </a:ext>
                  </a:extLst>
                </a:gridCol>
                <a:gridCol w="595706">
                  <a:extLst>
                    <a:ext uri="{9D8B030D-6E8A-4147-A177-3AD203B41FA5}">
                      <a16:colId xmlns:a16="http://schemas.microsoft.com/office/drawing/2014/main" val="20017"/>
                    </a:ext>
                  </a:extLst>
                </a:gridCol>
                <a:gridCol w="595706">
                  <a:extLst>
                    <a:ext uri="{9D8B030D-6E8A-4147-A177-3AD203B41FA5}">
                      <a16:colId xmlns:a16="http://schemas.microsoft.com/office/drawing/2014/main" val="20018"/>
                    </a:ext>
                  </a:extLst>
                </a:gridCol>
                <a:gridCol w="595706">
                  <a:extLst>
                    <a:ext uri="{9D8B030D-6E8A-4147-A177-3AD203B41FA5}">
                      <a16:colId xmlns:a16="http://schemas.microsoft.com/office/drawing/2014/main" val="20019"/>
                    </a:ext>
                  </a:extLst>
                </a:gridCol>
              </a:tblGrid>
              <a:tr h="440196">
                <a:tc gridSpan="4">
                  <a:txBody>
                    <a:bodyPr/>
                    <a:lstStyle/>
                    <a:p>
                      <a:pPr algn="ctr"/>
                      <a:r>
                        <a:rPr lang="en-GB" b="0" dirty="0">
                          <a:solidFill>
                            <a:schemeClr val="tx2"/>
                          </a:solidFill>
                          <a:latin typeface="Century Gothic" panose="020B0502020202020204" pitchFamily="34" charset="0"/>
                        </a:rPr>
                        <a:t>2021</a:t>
                      </a:r>
                    </a:p>
                  </a:txBody>
                  <a:tcPr>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c hMerge="1">
                  <a:txBody>
                    <a:bodyPr/>
                    <a:lstStyle/>
                    <a:p>
                      <a:endParaRPr lang="en-GB" dirty="0"/>
                    </a:p>
                  </a:txBody>
                  <a:tcPr/>
                </a:tc>
                <a:tc hMerge="1">
                  <a:txBody>
                    <a:bodyPr/>
                    <a:lstStyle/>
                    <a:p>
                      <a:endParaRPr lang="en-GB" dirty="0"/>
                    </a:p>
                  </a:txBody>
                  <a:tcPr/>
                </a:tc>
                <a:tc hMerge="1">
                  <a:txBody>
                    <a:bodyPr/>
                    <a:lstStyle/>
                    <a:p>
                      <a:endParaRPr lang="en-GB" dirty="0"/>
                    </a:p>
                  </a:txBody>
                  <a:tcPr/>
                </a:tc>
                <a:tc gridSpan="4">
                  <a:txBody>
                    <a:bodyPr/>
                    <a:lstStyle/>
                    <a:p>
                      <a:pPr algn="ctr"/>
                      <a:r>
                        <a:rPr lang="en-GB" b="0" dirty="0">
                          <a:solidFill>
                            <a:schemeClr val="tx2"/>
                          </a:solidFill>
                          <a:latin typeface="Century Gothic" panose="020B0502020202020204" pitchFamily="34" charset="0"/>
                        </a:rPr>
                        <a:t>2022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c hMerge="1">
                  <a:txBody>
                    <a:bodyPr/>
                    <a:lstStyle/>
                    <a:p>
                      <a:endParaRPr lang="en-GB" dirty="0"/>
                    </a:p>
                  </a:txBody>
                  <a:tcPr/>
                </a:tc>
                <a:tc hMerge="1">
                  <a:txBody>
                    <a:bodyPr/>
                    <a:lstStyle/>
                    <a:p>
                      <a:endParaRPr lang="en-GB" dirty="0"/>
                    </a:p>
                  </a:txBody>
                  <a:tcPr/>
                </a:tc>
                <a:tc hMerge="1">
                  <a:txBody>
                    <a:bodyPr/>
                    <a:lstStyle/>
                    <a:p>
                      <a:endParaRPr lang="en-GB" dirty="0"/>
                    </a:p>
                  </a:txBody>
                  <a:tcPr/>
                </a:tc>
                <a:tc gridSpan="4">
                  <a:txBody>
                    <a:bodyPr/>
                    <a:lstStyle/>
                    <a:p>
                      <a:pPr algn="ctr"/>
                      <a:r>
                        <a:rPr lang="en-GB" b="0" dirty="0">
                          <a:solidFill>
                            <a:schemeClr val="tx2"/>
                          </a:solidFill>
                          <a:latin typeface="Century Gothic" panose="020B0502020202020204" pitchFamily="34" charset="0"/>
                        </a:rPr>
                        <a:t>2023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c hMerge="1">
                  <a:txBody>
                    <a:bodyPr/>
                    <a:lstStyle/>
                    <a:p>
                      <a:endParaRPr lang="en-GB" dirty="0"/>
                    </a:p>
                  </a:txBody>
                  <a:tcPr/>
                </a:tc>
                <a:tc hMerge="1">
                  <a:txBody>
                    <a:bodyPr/>
                    <a:lstStyle/>
                    <a:p>
                      <a:endParaRPr lang="en-GB" dirty="0"/>
                    </a:p>
                  </a:txBody>
                  <a:tcPr/>
                </a:tc>
                <a:tc hMerge="1">
                  <a:txBody>
                    <a:bodyPr/>
                    <a:lstStyle/>
                    <a:p>
                      <a:endParaRPr lang="en-GB" dirty="0"/>
                    </a:p>
                  </a:txBody>
                  <a:tcPr/>
                </a:tc>
                <a:tc gridSpan="4">
                  <a:txBody>
                    <a:bodyPr/>
                    <a:lstStyle/>
                    <a:p>
                      <a:pPr algn="ctr"/>
                      <a:r>
                        <a:rPr lang="en-GB" b="0" dirty="0">
                          <a:solidFill>
                            <a:schemeClr val="tx2"/>
                          </a:solidFill>
                          <a:latin typeface="Century Gothic" panose="020B0502020202020204" pitchFamily="34" charset="0"/>
                        </a:rPr>
                        <a:t>2024</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c hMerge="1">
                  <a:txBody>
                    <a:bodyPr/>
                    <a:lstStyle/>
                    <a:p>
                      <a:endParaRPr lang="en-GB" dirty="0"/>
                    </a:p>
                  </a:txBody>
                  <a:tcPr/>
                </a:tc>
                <a:tc hMerge="1">
                  <a:txBody>
                    <a:bodyPr/>
                    <a:lstStyle/>
                    <a:p>
                      <a:endParaRPr lang="en-GB" dirty="0"/>
                    </a:p>
                  </a:txBody>
                  <a:tcPr/>
                </a:tc>
                <a:tc hMerge="1">
                  <a:txBody>
                    <a:bodyPr/>
                    <a:lstStyle/>
                    <a:p>
                      <a:endParaRPr lang="en-GB" dirty="0"/>
                    </a:p>
                  </a:txBody>
                  <a:tcPr/>
                </a:tc>
                <a:tc gridSpan="4">
                  <a:txBody>
                    <a:bodyPr/>
                    <a:lstStyle/>
                    <a:p>
                      <a:pPr algn="ctr"/>
                      <a:r>
                        <a:rPr lang="en-GB" b="0" dirty="0">
                          <a:solidFill>
                            <a:schemeClr val="tx2"/>
                          </a:solidFill>
                          <a:latin typeface="Century Gothic" panose="020B0502020202020204" pitchFamily="34" charset="0"/>
                        </a:rPr>
                        <a:t>2025</a:t>
                      </a:r>
                    </a:p>
                  </a:txBody>
                  <a:tcPr>
                    <a:lnL w="12700" cap="flat" cmpd="sng" algn="ctr">
                      <a:solidFill>
                        <a:schemeClr val="tx1"/>
                      </a:solidFill>
                      <a:prstDash val="solid"/>
                      <a:round/>
                      <a:headEnd type="none" w="med" len="med"/>
                      <a:tailEnd type="none" w="med" len="med"/>
                    </a:lnL>
                    <a:lnB w="12700" cap="flat" cmpd="sng" algn="ctr">
                      <a:solidFill>
                        <a:schemeClr val="tx1"/>
                      </a:solidFill>
                      <a:prstDash val="solid"/>
                      <a:round/>
                      <a:headEnd type="none" w="med" len="med"/>
                      <a:tailEnd type="none" w="med" len="med"/>
                    </a:lnB>
                  </a:tcPr>
                </a:tc>
                <a:tc hMerge="1">
                  <a:txBody>
                    <a:bodyPr/>
                    <a:lstStyle/>
                    <a:p>
                      <a:endParaRPr lang="en-GB" dirty="0"/>
                    </a:p>
                  </a:txBody>
                  <a:tcPr/>
                </a:tc>
                <a:tc hMerge="1">
                  <a:txBody>
                    <a:bodyPr/>
                    <a:lstStyle/>
                    <a:p>
                      <a:endParaRPr lang="en-GB" dirty="0"/>
                    </a:p>
                  </a:txBody>
                  <a:tcPr/>
                </a:tc>
                <a:tc hMerge="1">
                  <a:txBody>
                    <a:bodyPr/>
                    <a:lstStyle/>
                    <a:p>
                      <a:endParaRPr lang="en-GB" dirty="0"/>
                    </a:p>
                  </a:txBody>
                  <a:tcPr/>
                </a:tc>
                <a:extLst>
                  <a:ext uri="{0D108BD9-81ED-4DB2-BD59-A6C34878D82A}">
                    <a16:rowId xmlns:a16="http://schemas.microsoft.com/office/drawing/2014/main" val="10000"/>
                  </a:ext>
                </a:extLst>
              </a:tr>
              <a:tr h="328859">
                <a:tc>
                  <a:txBody>
                    <a:bodyPr/>
                    <a:lstStyle/>
                    <a:p>
                      <a:pPr algn="ctr"/>
                      <a:r>
                        <a:rPr lang="en-GB" sz="1200" dirty="0">
                          <a:latin typeface="Century Gothic" panose="020B0502020202020204" pitchFamily="34" charset="0"/>
                        </a:rPr>
                        <a:t>Q1</a:t>
                      </a:r>
                    </a:p>
                  </a:txBody>
                  <a:tcP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200" dirty="0">
                          <a:latin typeface="Century Gothic" panose="020B0502020202020204" pitchFamily="34" charset="0"/>
                        </a:rPr>
                        <a:t>Q2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200" dirty="0">
                          <a:latin typeface="Century Gothic" panose="020B0502020202020204" pitchFamily="34" charset="0"/>
                        </a:rPr>
                        <a:t>Q3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200" dirty="0">
                          <a:latin typeface="Century Gothic" panose="020B0502020202020204" pitchFamily="34" charset="0"/>
                        </a:rPr>
                        <a:t>Q4</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200" dirty="0">
                          <a:latin typeface="Century Gothic" panose="020B0502020202020204" pitchFamily="34" charset="0"/>
                        </a:rPr>
                        <a:t>Q1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200" dirty="0">
                          <a:latin typeface="Century Gothic" panose="020B0502020202020204" pitchFamily="34" charset="0"/>
                        </a:rPr>
                        <a:t>Q2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200" dirty="0">
                          <a:latin typeface="Century Gothic" panose="020B0502020202020204" pitchFamily="34" charset="0"/>
                        </a:rPr>
                        <a:t>Q3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200" dirty="0">
                          <a:latin typeface="Century Gothic" panose="020B0502020202020204" pitchFamily="34" charset="0"/>
                        </a:rPr>
                        <a:t>Q4</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200" dirty="0">
                          <a:latin typeface="Century Gothic" panose="020B0502020202020204" pitchFamily="34" charset="0"/>
                        </a:rPr>
                        <a:t>Q1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200" dirty="0">
                          <a:latin typeface="Century Gothic" panose="020B0502020202020204" pitchFamily="34" charset="0"/>
                        </a:rPr>
                        <a:t>Q2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200" dirty="0">
                          <a:latin typeface="Century Gothic" panose="020B0502020202020204" pitchFamily="34" charset="0"/>
                        </a:rPr>
                        <a:t>Q3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200" dirty="0">
                          <a:latin typeface="Century Gothic" panose="020B0502020202020204" pitchFamily="34" charset="0"/>
                        </a:rPr>
                        <a:t>Q4</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200" dirty="0">
                          <a:latin typeface="Century Gothic" panose="020B0502020202020204" pitchFamily="34" charset="0"/>
                        </a:rPr>
                        <a:t>Q1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200" dirty="0">
                          <a:latin typeface="Century Gothic" panose="020B0502020202020204" pitchFamily="34" charset="0"/>
                        </a:rPr>
                        <a:t>Q2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200" dirty="0">
                          <a:latin typeface="Century Gothic" panose="020B0502020202020204" pitchFamily="34" charset="0"/>
                        </a:rPr>
                        <a:t>Q3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200" dirty="0">
                          <a:latin typeface="Century Gothic" panose="020B0502020202020204" pitchFamily="34" charset="0"/>
                        </a:rPr>
                        <a:t>Q4</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200" dirty="0">
                          <a:latin typeface="Century Gothic" panose="020B0502020202020204" pitchFamily="34" charset="0"/>
                        </a:rPr>
                        <a:t>Q1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200" dirty="0">
                          <a:latin typeface="Century Gothic" panose="020B0502020202020204" pitchFamily="34" charset="0"/>
                        </a:rPr>
                        <a:t>Q2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200" dirty="0">
                          <a:latin typeface="Century Gothic" panose="020B0502020202020204" pitchFamily="34" charset="0"/>
                        </a:rPr>
                        <a:t>Q3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200" dirty="0">
                          <a:latin typeface="Century Gothic" panose="020B0502020202020204" pitchFamily="34" charset="0"/>
                        </a:rPr>
                        <a:t>Q4</a:t>
                      </a:r>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1"/>
                  </a:ext>
                </a:extLst>
              </a:tr>
              <a:tr h="4186280">
                <a:tc>
                  <a:txBody>
                    <a:bodyPr/>
                    <a:lstStyle/>
                    <a:p>
                      <a:endParaRPr lang="en-GB"/>
                    </a:p>
                  </a:txBody>
                  <a:tcP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c>
                  <a:txBody>
                    <a:bodyPr/>
                    <a:lstStyle/>
                    <a:p>
                      <a:endParaRPr lang="en-GB" dirty="0"/>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10002"/>
                  </a:ext>
                </a:extLst>
              </a:tr>
            </a:tbl>
          </a:graphicData>
        </a:graphic>
      </p:graphicFrame>
      <p:sp>
        <p:nvSpPr>
          <p:cNvPr id="10" name="Rounded Rectangle 9"/>
          <p:cNvSpPr/>
          <p:nvPr/>
        </p:nvSpPr>
        <p:spPr>
          <a:xfrm>
            <a:off x="9965213" y="5229200"/>
            <a:ext cx="2088232" cy="376404"/>
          </a:xfrm>
          <a:prstGeom prst="roundRect">
            <a:avLst/>
          </a:prstGeom>
          <a:solidFill>
            <a:srgbClr val="FFCCFF"/>
          </a:solidFill>
          <a:ln>
            <a:solidFill>
              <a:srgbClr val="CC0099"/>
            </a:solidFill>
          </a:ln>
        </p:spPr>
        <p:style>
          <a:lnRef idx="1">
            <a:schemeClr val="dk1"/>
          </a:lnRef>
          <a:fillRef idx="2">
            <a:schemeClr val="dk1"/>
          </a:fillRef>
          <a:effectRef idx="1">
            <a:schemeClr val="dk1"/>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600" b="1" i="0" u="none" strike="noStrike" kern="1200" cap="none" spc="0" normalizeH="0" baseline="0" noProof="0" dirty="0">
                <a:ln>
                  <a:noFill/>
                </a:ln>
                <a:solidFill>
                  <a:srgbClr val="CC0099"/>
                </a:solidFill>
                <a:effectLst/>
                <a:uLnTx/>
                <a:uFillTx/>
                <a:latin typeface="Century Gothic" panose="020B0502020202020204" pitchFamily="34" charset="0"/>
                <a:ea typeface="+mn-ea"/>
                <a:cs typeface="+mn-cs"/>
              </a:rPr>
              <a:t> FS Report</a:t>
            </a:r>
          </a:p>
        </p:txBody>
      </p:sp>
      <p:sp>
        <p:nvSpPr>
          <p:cNvPr id="13" name="Rounded Rectangle 12"/>
          <p:cNvSpPr/>
          <p:nvPr/>
        </p:nvSpPr>
        <p:spPr>
          <a:xfrm>
            <a:off x="5051361" y="5038473"/>
            <a:ext cx="2985466" cy="579821"/>
          </a:xfrm>
          <a:prstGeom prst="roundRect">
            <a:avLst/>
          </a:prstGeom>
          <a:solidFill>
            <a:srgbClr val="F9F9F9"/>
          </a:solidFill>
          <a:ln>
            <a:noFill/>
          </a:ln>
          <a:effectLst/>
        </p:spPr>
        <p:style>
          <a:lnRef idx="1">
            <a:schemeClr val="dk1"/>
          </a:lnRef>
          <a:fillRef idx="2">
            <a:schemeClr val="dk1"/>
          </a:fillRef>
          <a:effectRef idx="1">
            <a:schemeClr val="dk1"/>
          </a:effectRef>
          <a:fontRef idx="minor">
            <a:schemeClr val="dk1"/>
          </a:fontRef>
        </p:style>
        <p:txBody>
          <a:bodyPr rtlCol="0" anchor="ct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GB" sz="1600" b="1" i="0" u="none" strike="noStrike" kern="1200" cap="none" spc="0" normalizeH="0" baseline="0" noProof="0" dirty="0">
                <a:ln>
                  <a:noFill/>
                </a:ln>
                <a:solidFill>
                  <a:srgbClr val="0C377B"/>
                </a:solidFill>
                <a:effectLst/>
                <a:uLnTx/>
                <a:uFillTx/>
                <a:latin typeface="Century Gothic" panose="020B0502020202020204" pitchFamily="34" charset="0"/>
                <a:ea typeface="+mn-ea"/>
                <a:cs typeface="+mn-cs"/>
              </a:rPr>
              <a:t>FCC Week &amp; Review: key technology R&amp;D programs</a:t>
            </a:r>
          </a:p>
        </p:txBody>
      </p:sp>
      <p:sp>
        <p:nvSpPr>
          <p:cNvPr id="14" name="Rounded Rectangle 13"/>
          <p:cNvSpPr/>
          <p:nvPr/>
        </p:nvSpPr>
        <p:spPr>
          <a:xfrm>
            <a:off x="8985111" y="5716892"/>
            <a:ext cx="2151449" cy="376404"/>
          </a:xfrm>
          <a:prstGeom prst="roundRect">
            <a:avLst/>
          </a:prstGeom>
          <a:solidFill>
            <a:srgbClr val="F9F9F9"/>
          </a:solidFill>
          <a:ln>
            <a:noFill/>
          </a:ln>
          <a:effectLst/>
        </p:spPr>
        <p:style>
          <a:lnRef idx="1">
            <a:schemeClr val="dk1"/>
          </a:lnRef>
          <a:fillRef idx="2">
            <a:schemeClr val="dk1"/>
          </a:fillRef>
          <a:effectRef idx="1">
            <a:schemeClr val="dk1"/>
          </a:effectRef>
          <a:fontRef idx="minor">
            <a:schemeClr val="dk1"/>
          </a:fontRef>
        </p:style>
        <p:txBody>
          <a:bodyPr rtlCol="0" anchor="ct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GB" sz="1600" b="1" i="0" u="none" strike="noStrike" kern="1200" cap="none" spc="0" normalizeH="0" baseline="0" noProof="0" dirty="0">
                <a:ln>
                  <a:noFill/>
                </a:ln>
                <a:solidFill>
                  <a:srgbClr val="0C377B"/>
                </a:solidFill>
                <a:effectLst/>
                <a:uLnTx/>
                <a:uFillTx/>
                <a:latin typeface="Century Gothic" panose="020B0502020202020204" pitchFamily="34" charset="0"/>
                <a:ea typeface="+mn-ea"/>
                <a:cs typeface="+mn-cs"/>
              </a:rPr>
              <a:t>Release FSR</a:t>
            </a:r>
          </a:p>
          <a:p>
            <a:pPr marL="0" marR="0" lvl="0" indent="0" algn="r" defTabSz="914400" rtl="0" eaLnBrk="1" fontAlgn="auto" latinLnBrk="0" hangingPunct="1">
              <a:lnSpc>
                <a:spcPct val="100000"/>
              </a:lnSpc>
              <a:spcBef>
                <a:spcPts val="0"/>
              </a:spcBef>
              <a:spcAft>
                <a:spcPts val="0"/>
              </a:spcAft>
              <a:buClrTx/>
              <a:buSzTx/>
              <a:buFontTx/>
              <a:buNone/>
              <a:tabLst/>
              <a:defRPr/>
            </a:pPr>
            <a:r>
              <a:rPr kumimoji="0" lang="en-GB" sz="1600" b="1" i="0" u="none" strike="noStrike" kern="1200" cap="none" spc="0" normalizeH="0" baseline="0" noProof="0" dirty="0">
                <a:ln>
                  <a:noFill/>
                </a:ln>
                <a:solidFill>
                  <a:srgbClr val="0C377B"/>
                </a:solidFill>
                <a:effectLst/>
                <a:uLnTx/>
                <a:uFillTx/>
                <a:latin typeface="Century Gothic" panose="020B0502020202020204" pitchFamily="34" charset="0"/>
                <a:ea typeface="+mn-ea"/>
                <a:cs typeface="+mn-cs"/>
              </a:rPr>
              <a:t>Project cost update</a:t>
            </a:r>
          </a:p>
        </p:txBody>
      </p:sp>
      <p:sp>
        <p:nvSpPr>
          <p:cNvPr id="18" name="Rounded Rectangle 17"/>
          <p:cNvSpPr/>
          <p:nvPr/>
        </p:nvSpPr>
        <p:spPr>
          <a:xfrm>
            <a:off x="3663217" y="2589607"/>
            <a:ext cx="4881055" cy="418085"/>
          </a:xfrm>
          <a:prstGeom prst="roundRect">
            <a:avLst/>
          </a:prstGeom>
          <a:solidFill>
            <a:srgbClr val="F9F9F9"/>
          </a:solidFill>
          <a:ln>
            <a:noFill/>
          </a:ln>
          <a:effectLst/>
        </p:spPr>
        <p:style>
          <a:lnRef idx="1">
            <a:schemeClr val="dk1"/>
          </a:lnRef>
          <a:fillRef idx="2">
            <a:schemeClr val="dk1"/>
          </a:fillRef>
          <a:effectRef idx="1">
            <a:schemeClr val="dk1"/>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600" b="1" i="0" u="none" strike="noStrike" kern="1200" cap="none" spc="0" normalizeH="0" baseline="0" noProof="0" dirty="0">
                <a:ln>
                  <a:noFill/>
                </a:ln>
                <a:solidFill>
                  <a:srgbClr val="0C377B"/>
                </a:solidFill>
                <a:effectLst/>
                <a:uLnTx/>
                <a:uFillTx/>
                <a:latin typeface="Century Gothic" panose="020B0502020202020204" pitchFamily="34" charset="0"/>
                <a:ea typeface="+mn-ea"/>
                <a:cs typeface="+mn-cs"/>
              </a:rPr>
              <a:t>FCC Week &amp; Review </a:t>
            </a:r>
            <a:r>
              <a:rPr kumimoji="0" lang="en-GB" sz="1600" b="0" i="0" u="none" strike="noStrike" kern="1200" cap="none" spc="0" normalizeH="0" baseline="0" noProof="0" dirty="0">
                <a:ln>
                  <a:noFill/>
                </a:ln>
                <a:solidFill>
                  <a:srgbClr val="0C377B"/>
                </a:solidFill>
                <a:effectLst/>
                <a:uLnTx/>
                <a:uFillTx/>
                <a:latin typeface="Century Gothic" panose="020B0502020202020204" pitchFamily="34" charset="0"/>
                <a:ea typeface="+mn-ea"/>
                <a:cs typeface="+mn-cs"/>
              </a:rPr>
              <a:t>: </a:t>
            </a:r>
            <a:r>
              <a:rPr kumimoji="0" lang="en-GB" sz="1600" b="1" i="0" u="none" strike="noStrike" kern="1200" cap="none" spc="0" normalizeH="0" baseline="0" noProof="0" dirty="0">
                <a:ln>
                  <a:noFill/>
                </a:ln>
                <a:solidFill>
                  <a:srgbClr val="0C377B"/>
                </a:solidFill>
                <a:effectLst/>
                <a:uLnTx/>
                <a:uFillTx/>
                <a:latin typeface="Century Gothic" panose="020B0502020202020204" pitchFamily="34" charset="0"/>
                <a:ea typeface="+mn-ea"/>
                <a:cs typeface="+mn-cs"/>
              </a:rPr>
              <a:t>implementation, baseline design, organisation, communication</a:t>
            </a:r>
          </a:p>
        </p:txBody>
      </p:sp>
      <p:grpSp>
        <p:nvGrpSpPr>
          <p:cNvPr id="19" name="Group 18"/>
          <p:cNvGrpSpPr/>
          <p:nvPr/>
        </p:nvGrpSpPr>
        <p:grpSpPr>
          <a:xfrm>
            <a:off x="3176083" y="2564904"/>
            <a:ext cx="615661" cy="576741"/>
            <a:chOff x="-1219048" y="3333377"/>
            <a:chExt cx="540000" cy="540000"/>
          </a:xfrm>
        </p:grpSpPr>
        <p:pic>
          <p:nvPicPr>
            <p:cNvPr id="20" name="Picture 19"/>
            <p:cNvPicPr>
              <a:picLocks noChangeAspect="1"/>
            </p:cNvPicPr>
            <p:nvPr/>
          </p:nvPicPr>
          <p:blipFill>
            <a:blip r:embed="rId2" cstate="email">
              <a:extLst>
                <a:ext uri="{BEBA8EAE-BF5A-486C-A8C5-ECC9F3942E4B}">
                  <a14:imgProps xmlns:a14="http://schemas.microsoft.com/office/drawing/2010/main">
                    <a14:imgLayer r:embed="rId3">
                      <a14:imgEffect>
                        <a14:backgroundRemoval t="0" b="99219" l="0" r="99219"/>
                      </a14:imgEffect>
                    </a14:imgLayer>
                  </a14:imgProps>
                </a:ext>
                <a:ext uri="{28A0092B-C50C-407E-A947-70E740481C1C}">
                  <a14:useLocalDpi xmlns:a14="http://schemas.microsoft.com/office/drawing/2010/main" val="0"/>
                </a:ext>
              </a:extLst>
            </a:blip>
            <a:stretch>
              <a:fillRect/>
            </a:stretch>
          </p:blipFill>
          <p:spPr>
            <a:xfrm>
              <a:off x="-1219048" y="3333377"/>
              <a:ext cx="540000" cy="540000"/>
            </a:xfrm>
            <a:prstGeom prst="rect">
              <a:avLst/>
            </a:prstGeom>
          </p:spPr>
        </p:pic>
        <p:pic>
          <p:nvPicPr>
            <p:cNvPr id="21" name="Picture 20"/>
            <p:cNvPicPr>
              <a:picLocks noChangeAspect="1"/>
            </p:cNvPicPr>
            <p:nvPr/>
          </p:nvPicPr>
          <p:blipFill>
            <a:blip r:embed="rId4">
              <a:clrChange>
                <a:clrFrom>
                  <a:srgbClr val="FEFEFE"/>
                </a:clrFrom>
                <a:clrTo>
                  <a:srgbClr val="FEFEFE">
                    <a:alpha val="0"/>
                  </a:srgbClr>
                </a:clrTo>
              </a:clrChange>
            </a:blip>
            <a:stretch>
              <a:fillRect/>
            </a:stretch>
          </p:blipFill>
          <p:spPr>
            <a:xfrm>
              <a:off x="-1068453" y="3477510"/>
              <a:ext cx="238810" cy="239203"/>
            </a:xfrm>
            <a:prstGeom prst="rect">
              <a:avLst/>
            </a:prstGeom>
          </p:spPr>
        </p:pic>
      </p:grpSp>
      <p:grpSp>
        <p:nvGrpSpPr>
          <p:cNvPr id="25" name="Group 24"/>
          <p:cNvGrpSpPr>
            <a:grpSpLocks noChangeAspect="1"/>
          </p:cNvGrpSpPr>
          <p:nvPr/>
        </p:nvGrpSpPr>
        <p:grpSpPr>
          <a:xfrm>
            <a:off x="7928611" y="5024328"/>
            <a:ext cx="615661" cy="581317"/>
            <a:chOff x="4333017" y="2114253"/>
            <a:chExt cx="1219048" cy="1219048"/>
          </a:xfrm>
        </p:grpSpPr>
        <p:pic>
          <p:nvPicPr>
            <p:cNvPr id="26" name="Picture 25"/>
            <p:cNvPicPr>
              <a:picLocks noChangeAspect="1"/>
            </p:cNvPicPr>
            <p:nvPr/>
          </p:nvPicPr>
          <p:blipFill>
            <a:blip r:embed="rId5" cstate="email">
              <a:extLst>
                <a:ext uri="{BEBA8EAE-BF5A-486C-A8C5-ECC9F3942E4B}">
                  <a14:imgProps xmlns:a14="http://schemas.microsoft.com/office/drawing/2010/main">
                    <a14:imgLayer r:embed="rId6">
                      <a14:imgEffect>
                        <a14:backgroundRemoval t="0" b="99219" l="0" r="99219"/>
                      </a14:imgEffect>
                    </a14:imgLayer>
                  </a14:imgProps>
                </a:ext>
                <a:ext uri="{28A0092B-C50C-407E-A947-70E740481C1C}">
                  <a14:useLocalDpi xmlns:a14="http://schemas.microsoft.com/office/drawing/2010/main" val="0"/>
                </a:ext>
              </a:extLst>
            </a:blip>
            <a:stretch>
              <a:fillRect/>
            </a:stretch>
          </p:blipFill>
          <p:spPr>
            <a:xfrm>
              <a:off x="4333017" y="2114253"/>
              <a:ext cx="1219048" cy="1219048"/>
            </a:xfrm>
            <a:prstGeom prst="rect">
              <a:avLst/>
            </a:prstGeom>
          </p:spPr>
        </p:pic>
        <p:pic>
          <p:nvPicPr>
            <p:cNvPr id="27" name="Picture 26"/>
            <p:cNvPicPr>
              <a:picLocks noChangeAspect="1"/>
            </p:cNvPicPr>
            <p:nvPr/>
          </p:nvPicPr>
          <p:blipFill>
            <a:blip r:embed="rId7" cstate="email">
              <a:extLst>
                <a:ext uri="{28A0092B-C50C-407E-A947-70E740481C1C}">
                  <a14:useLocalDpi xmlns:a14="http://schemas.microsoft.com/office/drawing/2010/main" val="0"/>
                </a:ext>
              </a:extLst>
            </a:blip>
            <a:stretch>
              <a:fillRect/>
            </a:stretch>
          </p:blipFill>
          <p:spPr>
            <a:xfrm>
              <a:off x="4761566" y="2421324"/>
              <a:ext cx="361950" cy="609600"/>
            </a:xfrm>
            <a:prstGeom prst="rect">
              <a:avLst/>
            </a:prstGeom>
          </p:spPr>
        </p:pic>
      </p:grpSp>
      <p:grpSp>
        <p:nvGrpSpPr>
          <p:cNvPr id="28" name="Group 27"/>
          <p:cNvGrpSpPr/>
          <p:nvPr/>
        </p:nvGrpSpPr>
        <p:grpSpPr>
          <a:xfrm>
            <a:off x="11136560" y="5641585"/>
            <a:ext cx="615661" cy="576741"/>
            <a:chOff x="6234726" y="2760924"/>
            <a:chExt cx="540000" cy="540000"/>
          </a:xfrm>
        </p:grpSpPr>
        <p:pic>
          <p:nvPicPr>
            <p:cNvPr id="29" name="Picture 28"/>
            <p:cNvPicPr>
              <a:picLocks noChangeAspect="1"/>
            </p:cNvPicPr>
            <p:nvPr/>
          </p:nvPicPr>
          <p:blipFill>
            <a:blip r:embed="rId2" cstate="email">
              <a:extLst>
                <a:ext uri="{BEBA8EAE-BF5A-486C-A8C5-ECC9F3942E4B}">
                  <a14:imgProps xmlns:a14="http://schemas.microsoft.com/office/drawing/2010/main">
                    <a14:imgLayer r:embed="rId3">
                      <a14:imgEffect>
                        <a14:backgroundRemoval t="0" b="99219" l="0" r="99219"/>
                      </a14:imgEffect>
                    </a14:imgLayer>
                  </a14:imgProps>
                </a:ext>
                <a:ext uri="{28A0092B-C50C-407E-A947-70E740481C1C}">
                  <a14:useLocalDpi xmlns:a14="http://schemas.microsoft.com/office/drawing/2010/main" val="0"/>
                </a:ext>
              </a:extLst>
            </a:blip>
            <a:stretch>
              <a:fillRect/>
            </a:stretch>
          </p:blipFill>
          <p:spPr>
            <a:xfrm>
              <a:off x="6234726" y="2760924"/>
              <a:ext cx="540000" cy="540000"/>
            </a:xfrm>
            <a:prstGeom prst="rect">
              <a:avLst/>
            </a:prstGeom>
          </p:spPr>
        </p:pic>
        <p:pic>
          <p:nvPicPr>
            <p:cNvPr id="30" name="Picture 29"/>
            <p:cNvPicPr>
              <a:picLocks noChangeAspect="1"/>
            </p:cNvPicPr>
            <p:nvPr/>
          </p:nvPicPr>
          <p:blipFill>
            <a:blip r:embed="rId8" cstate="email">
              <a:extLst>
                <a:ext uri="{28A0092B-C50C-407E-A947-70E740481C1C}">
                  <a14:useLocalDpi xmlns:a14="http://schemas.microsoft.com/office/drawing/2010/main" val="0"/>
                </a:ext>
              </a:extLst>
            </a:blip>
            <a:stretch>
              <a:fillRect/>
            </a:stretch>
          </p:blipFill>
          <p:spPr>
            <a:xfrm>
              <a:off x="6380100" y="2877214"/>
              <a:ext cx="252000" cy="252000"/>
            </a:xfrm>
            <a:prstGeom prst="rect">
              <a:avLst/>
            </a:prstGeom>
          </p:spPr>
        </p:pic>
      </p:grpSp>
      <p:sp>
        <p:nvSpPr>
          <p:cNvPr id="32" name="Rounded Rectangle 31"/>
          <p:cNvSpPr/>
          <p:nvPr/>
        </p:nvSpPr>
        <p:spPr>
          <a:xfrm>
            <a:off x="6168008" y="3140968"/>
            <a:ext cx="5832644" cy="542222"/>
          </a:xfrm>
          <a:prstGeom prst="roundRect">
            <a:avLst/>
          </a:prstGeom>
          <a:solidFill>
            <a:schemeClr val="tx1">
              <a:lumMod val="20000"/>
              <a:lumOff val="80000"/>
            </a:schemeClr>
          </a:solidFill>
        </p:spPr>
        <p:style>
          <a:lnRef idx="1">
            <a:schemeClr val="dk1"/>
          </a:lnRef>
          <a:fillRef idx="2">
            <a:schemeClr val="dk1"/>
          </a:fillRef>
          <a:effectRef idx="1">
            <a:schemeClr val="dk1"/>
          </a:effectRef>
          <a:fontRef idx="minor">
            <a:schemeClr val="dk1"/>
          </a:fontRef>
        </p:style>
        <p:txBody>
          <a:bodyPr lIns="36000" rIns="36000" rtlCol="0" anchor="ctr"/>
          <a:lstStyle/>
          <a:p>
            <a:pPr lvl="0" algn="ctr">
              <a:defRPr/>
            </a:pPr>
            <a:r>
              <a:rPr kumimoji="0" lang="en-GB" sz="1600" b="0" i="0" u="none" strike="noStrike" kern="1200" cap="none" spc="0" normalizeH="0" baseline="0" noProof="0" dirty="0">
                <a:ln>
                  <a:noFill/>
                </a:ln>
                <a:solidFill>
                  <a:srgbClr val="0C377B"/>
                </a:solidFill>
                <a:effectLst/>
                <a:uLnTx/>
                <a:uFillTx/>
                <a:latin typeface="Century Gothic" panose="020B0502020202020204" pitchFamily="34" charset="0"/>
                <a:ea typeface="+mn-ea"/>
                <a:cs typeface="+mn-cs"/>
              </a:rPr>
              <a:t>high-risk areas site investigations, </a:t>
            </a:r>
            <a:r>
              <a:rPr lang="en-GB" sz="1600" dirty="0">
                <a:solidFill>
                  <a:srgbClr val="0C377B"/>
                </a:solidFill>
                <a:latin typeface="Century Gothic" panose="020B0502020202020204" pitchFamily="34" charset="0"/>
              </a:rPr>
              <a:t>territorial integration &amp;  environmental </a:t>
            </a:r>
            <a:r>
              <a:rPr kumimoji="0" lang="en-GB" sz="1600" b="0" i="0" u="none" strike="noStrike" kern="1200" cap="none" spc="0" normalizeH="0" baseline="0" noProof="0" dirty="0">
                <a:ln>
                  <a:noFill/>
                </a:ln>
                <a:solidFill>
                  <a:srgbClr val="0C377B"/>
                </a:solidFill>
                <a:effectLst/>
                <a:uLnTx/>
                <a:uFillTx/>
                <a:latin typeface="Century Gothic" panose="020B0502020202020204" pitchFamily="34" charset="0"/>
                <a:ea typeface="+mn-ea"/>
                <a:cs typeface="+mn-cs"/>
              </a:rPr>
              <a:t>initial state studies with host states</a:t>
            </a:r>
          </a:p>
        </p:txBody>
      </p:sp>
      <p:sp>
        <p:nvSpPr>
          <p:cNvPr id="33" name="Rounded Rectangle 32"/>
          <p:cNvSpPr/>
          <p:nvPr/>
        </p:nvSpPr>
        <p:spPr>
          <a:xfrm>
            <a:off x="6320889" y="3765642"/>
            <a:ext cx="3799158" cy="537728"/>
          </a:xfrm>
          <a:prstGeom prst="roundRect">
            <a:avLst/>
          </a:prstGeom>
          <a:solidFill>
            <a:srgbClr val="F9F9F9"/>
          </a:solidFill>
          <a:ln>
            <a:noFill/>
          </a:ln>
          <a:effectLst/>
        </p:spPr>
        <p:style>
          <a:lnRef idx="1">
            <a:schemeClr val="dk1"/>
          </a:lnRef>
          <a:fillRef idx="2">
            <a:schemeClr val="dk1"/>
          </a:fillRef>
          <a:effectRef idx="1">
            <a:schemeClr val="dk1"/>
          </a:effectRef>
          <a:fontRef idx="minor">
            <a:schemeClr val="dk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600" b="1" i="0" u="none" strike="noStrike" kern="1200" cap="none" spc="0" normalizeH="0" baseline="0" noProof="0" dirty="0">
                <a:ln>
                  <a:noFill/>
                </a:ln>
                <a:solidFill>
                  <a:srgbClr val="0C377B"/>
                </a:solidFill>
                <a:effectLst/>
                <a:highlight>
                  <a:srgbClr val="FFFF00"/>
                </a:highlight>
                <a:uLnTx/>
                <a:uFillTx/>
                <a:latin typeface="Century Gothic" panose="020B0502020202020204" pitchFamily="34" charset="0"/>
                <a:ea typeface="+mn-ea"/>
                <a:cs typeface="+mn-cs"/>
              </a:rPr>
              <a:t>FCCW followed by mid-term review:</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600" b="1" i="0" u="none" strike="noStrike" kern="1200" cap="none" spc="0" normalizeH="0" baseline="0" noProof="0" dirty="0">
                <a:ln>
                  <a:noFill/>
                </a:ln>
                <a:solidFill>
                  <a:srgbClr val="0C377B"/>
                </a:solidFill>
                <a:effectLst/>
                <a:highlight>
                  <a:srgbClr val="FFFF00"/>
                </a:highlight>
                <a:uLnTx/>
                <a:uFillTx/>
                <a:latin typeface="Century Gothic" panose="020B0502020202020204" pitchFamily="34" charset="0"/>
                <a:ea typeface="+mn-ea"/>
                <a:cs typeface="+mn-cs"/>
              </a:rPr>
              <a:t>general coherency, cost update</a:t>
            </a:r>
            <a:endParaRPr kumimoji="0" lang="en-GB" sz="1600" b="0" i="0" u="none" strike="noStrike" kern="1200" cap="none" spc="0" normalizeH="0" baseline="0" noProof="0" dirty="0">
              <a:ln>
                <a:noFill/>
              </a:ln>
              <a:solidFill>
                <a:srgbClr val="0C377B"/>
              </a:solidFill>
              <a:effectLst/>
              <a:highlight>
                <a:srgbClr val="FFFF00"/>
              </a:highlight>
              <a:uLnTx/>
              <a:uFillTx/>
              <a:latin typeface="Century Gothic" panose="020B0502020202020204" pitchFamily="34" charset="0"/>
              <a:ea typeface="+mn-ea"/>
              <a:cs typeface="+mn-cs"/>
            </a:endParaRPr>
          </a:p>
        </p:txBody>
      </p:sp>
      <p:sp>
        <p:nvSpPr>
          <p:cNvPr id="34" name="Rounded Rectangle 33"/>
          <p:cNvSpPr/>
          <p:nvPr/>
        </p:nvSpPr>
        <p:spPr>
          <a:xfrm>
            <a:off x="6505281" y="4423312"/>
            <a:ext cx="4527713" cy="445848"/>
          </a:xfrm>
          <a:prstGeom prst="roundRect">
            <a:avLst/>
          </a:prstGeom>
          <a:solidFill>
            <a:schemeClr val="tx1">
              <a:lumMod val="20000"/>
              <a:lumOff val="80000"/>
            </a:schemeClr>
          </a:solidFill>
        </p:spPr>
        <p:style>
          <a:lnRef idx="1">
            <a:schemeClr val="dk1"/>
          </a:lnRef>
          <a:fillRef idx="2">
            <a:schemeClr val="dk1"/>
          </a:fillRef>
          <a:effectRef idx="1">
            <a:schemeClr val="dk1"/>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dirty="0">
                <a:ln>
                  <a:noFill/>
                </a:ln>
                <a:solidFill>
                  <a:srgbClr val="0C377B"/>
                </a:solidFill>
                <a:effectLst/>
                <a:uLnTx/>
                <a:uFillTx/>
                <a:latin typeface="Century Gothic" panose="020B0502020202020204" pitchFamily="34" charset="0"/>
                <a:ea typeface="+mn-ea"/>
                <a:cs typeface="+mn-cs"/>
              </a:rPr>
              <a:t>detailed design towards FS report</a:t>
            </a:r>
          </a:p>
        </p:txBody>
      </p:sp>
      <p:sp>
        <p:nvSpPr>
          <p:cNvPr id="7" name="Rounded Rectangle 6"/>
          <p:cNvSpPr/>
          <p:nvPr/>
        </p:nvSpPr>
        <p:spPr>
          <a:xfrm>
            <a:off x="1318929" y="1900206"/>
            <a:ext cx="4677383" cy="566941"/>
          </a:xfrm>
          <a:prstGeom prst="roundRect">
            <a:avLst/>
          </a:prstGeom>
          <a:solidFill>
            <a:schemeClr val="tx1">
              <a:lumMod val="20000"/>
              <a:lumOff val="80000"/>
            </a:schemeClr>
          </a:solidFill>
        </p:spPr>
        <p:style>
          <a:lnRef idx="1">
            <a:schemeClr val="dk1"/>
          </a:lnRef>
          <a:fillRef idx="2">
            <a:schemeClr val="dk1"/>
          </a:fillRef>
          <a:effectRef idx="1">
            <a:schemeClr val="dk1"/>
          </a:effectRef>
          <a:fontRef idx="minor">
            <a:schemeClr val="dk1"/>
          </a:fontRef>
        </p:style>
        <p:txBody>
          <a:bodyPr lIns="36000" r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srgbClr val="0C377B"/>
                </a:solidFill>
                <a:effectLst/>
                <a:uLnTx/>
                <a:uFillTx/>
                <a:latin typeface="Century Gothic" panose="020B0502020202020204" pitchFamily="34" charset="0"/>
                <a:ea typeface="+mn-ea"/>
                <a:cs typeface="+mn-cs"/>
              </a:rPr>
              <a:t>CDR baseline design adaptations for</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srgbClr val="0C377B"/>
                </a:solidFill>
                <a:effectLst/>
                <a:uLnTx/>
                <a:uFillTx/>
                <a:latin typeface="Century Gothic" panose="020B0502020202020204" pitchFamily="34" charset="0"/>
                <a:ea typeface="+mn-ea"/>
                <a:cs typeface="+mn-cs"/>
              </a:rPr>
              <a:t>n</a:t>
            </a:r>
            <a:r>
              <a:rPr kumimoji="0" lang="en-US" sz="1600" b="0" i="0" u="none" strike="noStrike" kern="1200" cap="none" spc="0" normalizeH="0" baseline="0" noProof="0" dirty="0" err="1">
                <a:ln>
                  <a:noFill/>
                </a:ln>
                <a:solidFill>
                  <a:srgbClr val="0C377B"/>
                </a:solidFill>
                <a:effectLst/>
                <a:uLnTx/>
                <a:uFillTx/>
                <a:latin typeface="Century Gothic" panose="020B0502020202020204" pitchFamily="34" charset="0"/>
                <a:ea typeface="+mn-ea"/>
                <a:cs typeface="+mn-cs"/>
              </a:rPr>
              <a:t>ew</a:t>
            </a:r>
            <a:r>
              <a:rPr kumimoji="0" lang="en-US" sz="1600" b="0" i="0" u="none" strike="noStrike" kern="1200" cap="none" spc="0" normalizeH="0" baseline="0" noProof="0" dirty="0">
                <a:ln>
                  <a:noFill/>
                </a:ln>
                <a:solidFill>
                  <a:srgbClr val="0C377B"/>
                </a:solidFill>
                <a:effectLst/>
                <a:uLnTx/>
                <a:uFillTx/>
                <a:latin typeface="Century Gothic" panose="020B0502020202020204" pitchFamily="34" charset="0"/>
                <a:ea typeface="+mn-ea"/>
                <a:cs typeface="+mn-cs"/>
              </a:rPr>
              <a:t> implementation scenario</a:t>
            </a:r>
            <a:endParaRPr kumimoji="0" lang="en-GB" sz="1600" b="0" i="0" u="none" strike="noStrike" kern="1200" cap="none" spc="0" normalizeH="0" baseline="0" noProof="0" dirty="0">
              <a:ln>
                <a:noFill/>
              </a:ln>
              <a:solidFill>
                <a:srgbClr val="0C377B"/>
              </a:solidFill>
              <a:effectLst/>
              <a:uLnTx/>
              <a:uFillTx/>
              <a:latin typeface="Century Gothic" panose="020B0502020202020204" pitchFamily="34" charset="0"/>
              <a:ea typeface="+mn-ea"/>
              <a:cs typeface="+mn-cs"/>
            </a:endParaRPr>
          </a:p>
        </p:txBody>
      </p:sp>
      <p:grpSp>
        <p:nvGrpSpPr>
          <p:cNvPr id="22" name="Group 21"/>
          <p:cNvGrpSpPr/>
          <p:nvPr/>
        </p:nvGrpSpPr>
        <p:grpSpPr>
          <a:xfrm>
            <a:off x="5746324" y="3765642"/>
            <a:ext cx="615661" cy="576741"/>
            <a:chOff x="-1219048" y="3333377"/>
            <a:chExt cx="540000" cy="540000"/>
          </a:xfrm>
        </p:grpSpPr>
        <p:pic>
          <p:nvPicPr>
            <p:cNvPr id="23" name="Picture 22"/>
            <p:cNvPicPr>
              <a:picLocks noChangeAspect="1"/>
            </p:cNvPicPr>
            <p:nvPr/>
          </p:nvPicPr>
          <p:blipFill>
            <a:blip r:embed="rId2" cstate="email">
              <a:extLst>
                <a:ext uri="{BEBA8EAE-BF5A-486C-A8C5-ECC9F3942E4B}">
                  <a14:imgProps xmlns:a14="http://schemas.microsoft.com/office/drawing/2010/main">
                    <a14:imgLayer r:embed="rId3">
                      <a14:imgEffect>
                        <a14:backgroundRemoval t="0" b="99219" l="0" r="99219"/>
                      </a14:imgEffect>
                    </a14:imgLayer>
                  </a14:imgProps>
                </a:ext>
                <a:ext uri="{28A0092B-C50C-407E-A947-70E740481C1C}">
                  <a14:useLocalDpi xmlns:a14="http://schemas.microsoft.com/office/drawing/2010/main" val="0"/>
                </a:ext>
              </a:extLst>
            </a:blip>
            <a:stretch>
              <a:fillRect/>
            </a:stretch>
          </p:blipFill>
          <p:spPr>
            <a:xfrm>
              <a:off x="-1219048" y="3333377"/>
              <a:ext cx="540000" cy="540000"/>
            </a:xfrm>
            <a:prstGeom prst="rect">
              <a:avLst/>
            </a:prstGeom>
          </p:spPr>
        </p:pic>
        <p:pic>
          <p:nvPicPr>
            <p:cNvPr id="24" name="Picture 23"/>
            <p:cNvPicPr>
              <a:picLocks noChangeAspect="1"/>
            </p:cNvPicPr>
            <p:nvPr/>
          </p:nvPicPr>
          <p:blipFill>
            <a:blip r:embed="rId4">
              <a:clrChange>
                <a:clrFrom>
                  <a:srgbClr val="FEFEFE"/>
                </a:clrFrom>
                <a:clrTo>
                  <a:srgbClr val="FEFEFE">
                    <a:alpha val="0"/>
                  </a:srgbClr>
                </a:clrTo>
              </a:clrChange>
            </a:blip>
            <a:stretch>
              <a:fillRect/>
            </a:stretch>
          </p:blipFill>
          <p:spPr>
            <a:xfrm>
              <a:off x="-1068453" y="3477510"/>
              <a:ext cx="238810" cy="239203"/>
            </a:xfrm>
            <a:prstGeom prst="rect">
              <a:avLst/>
            </a:prstGeom>
          </p:spPr>
        </p:pic>
      </p:grpSp>
      <p:sp>
        <p:nvSpPr>
          <p:cNvPr id="11" name="Rounded Rectangle 10"/>
          <p:cNvSpPr/>
          <p:nvPr/>
        </p:nvSpPr>
        <p:spPr>
          <a:xfrm>
            <a:off x="96565" y="2507282"/>
            <a:ext cx="1842574" cy="360218"/>
          </a:xfrm>
          <a:prstGeom prst="roundRect">
            <a:avLst/>
          </a:prstGeom>
          <a:solidFill>
            <a:srgbClr val="F9F9F9"/>
          </a:solidFill>
          <a:ln>
            <a:noFill/>
          </a:ln>
          <a:effectLst/>
        </p:spPr>
        <p:style>
          <a:lnRef idx="1">
            <a:schemeClr val="dk1"/>
          </a:lnRef>
          <a:fillRef idx="2">
            <a:schemeClr val="dk1"/>
          </a:fillRef>
          <a:effectRef idx="1">
            <a:schemeClr val="dk1"/>
          </a:effectRef>
          <a:fontRef idx="minor">
            <a:schemeClr val="dk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600" b="1" i="0" u="none" strike="noStrike" kern="1200" cap="none" spc="0" normalizeH="0" baseline="0" noProof="0" dirty="0">
                <a:ln>
                  <a:noFill/>
                </a:ln>
                <a:solidFill>
                  <a:srgbClr val="0C377B"/>
                </a:solidFill>
                <a:effectLst/>
                <a:uLnTx/>
                <a:uFillTx/>
                <a:latin typeface="Century Gothic" panose="020B0502020202020204" pitchFamily="34" charset="0"/>
                <a:ea typeface="+mn-ea"/>
                <a:cs typeface="+mn-cs"/>
              </a:rPr>
              <a:t>Status reports &amp;</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600" b="1" i="0" u="none" strike="noStrike" kern="1200" cap="none" spc="0" normalizeH="0" baseline="0" noProof="0" dirty="0">
                <a:ln>
                  <a:noFill/>
                </a:ln>
                <a:solidFill>
                  <a:srgbClr val="0C377B"/>
                </a:solidFill>
                <a:effectLst/>
                <a:uLnTx/>
                <a:uFillTx/>
                <a:latin typeface="Century Gothic" panose="020B0502020202020204" pitchFamily="34" charset="0"/>
                <a:ea typeface="+mn-ea"/>
                <a:cs typeface="+mn-cs"/>
              </a:rPr>
              <a:t> study planning , </a:t>
            </a:r>
            <a:endParaRPr kumimoji="0" lang="en-GB" sz="1600" b="0" i="0" u="none" strike="noStrike" kern="1200" cap="none" spc="0" normalizeH="0" baseline="0" noProof="0" dirty="0">
              <a:ln>
                <a:noFill/>
              </a:ln>
              <a:solidFill>
                <a:srgbClr val="0C377B"/>
              </a:solidFill>
              <a:effectLst/>
              <a:uLnTx/>
              <a:uFillTx/>
              <a:latin typeface="Century Gothic" panose="020B0502020202020204" pitchFamily="34" charset="0"/>
              <a:ea typeface="+mn-ea"/>
              <a:cs typeface="+mn-cs"/>
            </a:endParaRPr>
          </a:p>
        </p:txBody>
      </p:sp>
      <p:grpSp>
        <p:nvGrpSpPr>
          <p:cNvPr id="15" name="Group 14"/>
          <p:cNvGrpSpPr>
            <a:grpSpLocks noChangeAspect="1"/>
          </p:cNvGrpSpPr>
          <p:nvPr/>
        </p:nvGrpSpPr>
        <p:grpSpPr>
          <a:xfrm>
            <a:off x="999433" y="1874780"/>
            <a:ext cx="615661" cy="581317"/>
            <a:chOff x="4333017" y="2114253"/>
            <a:chExt cx="1219048" cy="1219048"/>
          </a:xfrm>
        </p:grpSpPr>
        <p:pic>
          <p:nvPicPr>
            <p:cNvPr id="16" name="Picture 15"/>
            <p:cNvPicPr>
              <a:picLocks noChangeAspect="1"/>
            </p:cNvPicPr>
            <p:nvPr/>
          </p:nvPicPr>
          <p:blipFill>
            <a:blip r:embed="rId5" cstate="email">
              <a:extLst>
                <a:ext uri="{BEBA8EAE-BF5A-486C-A8C5-ECC9F3942E4B}">
                  <a14:imgProps xmlns:a14="http://schemas.microsoft.com/office/drawing/2010/main">
                    <a14:imgLayer r:embed="rId6">
                      <a14:imgEffect>
                        <a14:backgroundRemoval t="0" b="99219" l="0" r="99219"/>
                      </a14:imgEffect>
                    </a14:imgLayer>
                  </a14:imgProps>
                </a:ext>
                <a:ext uri="{28A0092B-C50C-407E-A947-70E740481C1C}">
                  <a14:useLocalDpi xmlns:a14="http://schemas.microsoft.com/office/drawing/2010/main" val="0"/>
                </a:ext>
              </a:extLst>
            </a:blip>
            <a:stretch>
              <a:fillRect/>
            </a:stretch>
          </p:blipFill>
          <p:spPr>
            <a:xfrm>
              <a:off x="4333017" y="2114253"/>
              <a:ext cx="1219048" cy="1219048"/>
            </a:xfrm>
            <a:prstGeom prst="rect">
              <a:avLst/>
            </a:prstGeom>
          </p:spPr>
        </p:pic>
        <p:pic>
          <p:nvPicPr>
            <p:cNvPr id="17" name="Picture 16"/>
            <p:cNvPicPr>
              <a:picLocks noChangeAspect="1"/>
            </p:cNvPicPr>
            <p:nvPr/>
          </p:nvPicPr>
          <p:blipFill>
            <a:blip r:embed="rId7" cstate="email">
              <a:extLst>
                <a:ext uri="{28A0092B-C50C-407E-A947-70E740481C1C}">
                  <a14:useLocalDpi xmlns:a14="http://schemas.microsoft.com/office/drawing/2010/main" val="0"/>
                </a:ext>
              </a:extLst>
            </a:blip>
            <a:stretch>
              <a:fillRect/>
            </a:stretch>
          </p:blipFill>
          <p:spPr>
            <a:xfrm>
              <a:off x="4761566" y="2421324"/>
              <a:ext cx="361950" cy="609600"/>
            </a:xfrm>
            <a:prstGeom prst="rect">
              <a:avLst/>
            </a:prstGeom>
          </p:spPr>
        </p:pic>
      </p:grpSp>
      <p:pic>
        <p:nvPicPr>
          <p:cNvPr id="3" name="Graphic 2" descr="Pin">
            <a:extLst>
              <a:ext uri="{FF2B5EF4-FFF2-40B4-BE49-F238E27FC236}">
                <a16:creationId xmlns:a16="http://schemas.microsoft.com/office/drawing/2014/main" id="{53FD9C69-B40A-46A3-AD9B-6F358179F3D6}"/>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2704303" y="2090566"/>
            <a:ext cx="914400" cy="914400"/>
          </a:xfrm>
          <a:prstGeom prst="rect">
            <a:avLst/>
          </a:prstGeom>
        </p:spPr>
      </p:pic>
      <p:pic>
        <p:nvPicPr>
          <p:cNvPr id="35" name="Picture 34" descr="A picture containing icon&#10;&#10;Description automatically generated">
            <a:extLst>
              <a:ext uri="{FF2B5EF4-FFF2-40B4-BE49-F238E27FC236}">
                <a16:creationId xmlns:a16="http://schemas.microsoft.com/office/drawing/2014/main" id="{7627D599-139B-4354-922F-2E03A388C845}"/>
              </a:ext>
            </a:extLst>
          </p:cNvPr>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169620" y="251461"/>
            <a:ext cx="1935386" cy="654292"/>
          </a:xfrm>
          <a:prstGeom prst="rect">
            <a:avLst/>
          </a:prstGeom>
        </p:spPr>
      </p:pic>
      <p:sp>
        <p:nvSpPr>
          <p:cNvPr id="31" name="Rounded Rectangle 32">
            <a:extLst>
              <a:ext uri="{FF2B5EF4-FFF2-40B4-BE49-F238E27FC236}">
                <a16:creationId xmlns:a16="http://schemas.microsoft.com/office/drawing/2014/main" id="{698A600D-890F-4045-93FC-39E4EA037553}"/>
              </a:ext>
            </a:extLst>
          </p:cNvPr>
          <p:cNvSpPr/>
          <p:nvPr/>
        </p:nvSpPr>
        <p:spPr>
          <a:xfrm>
            <a:off x="287292" y="4376359"/>
            <a:ext cx="4089113" cy="1699670"/>
          </a:xfrm>
          <a:prstGeom prst="roundRect">
            <a:avLst/>
          </a:prstGeom>
          <a:solidFill>
            <a:srgbClr val="F9F9F9"/>
          </a:solidFill>
          <a:ln>
            <a:noFill/>
          </a:ln>
          <a:effectLst/>
        </p:spPr>
        <p:style>
          <a:lnRef idx="1">
            <a:schemeClr val="dk1"/>
          </a:lnRef>
          <a:fillRef idx="2">
            <a:schemeClr val="dk1"/>
          </a:fillRef>
          <a:effectRef idx="1">
            <a:schemeClr val="dk1"/>
          </a:effectRef>
          <a:fontRef idx="minor">
            <a:schemeClr val="dk1"/>
          </a:fontRef>
        </p:style>
        <p:txBody>
          <a:bodyPr rtlCol="0" anchor="ctr"/>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800" b="1" i="0" u="none" strike="noStrike" kern="1200" cap="none" spc="0" normalizeH="0" baseline="0" noProof="0" dirty="0">
                <a:ln>
                  <a:noFill/>
                </a:ln>
                <a:solidFill>
                  <a:srgbClr val="0C377B"/>
                </a:solidFill>
                <a:effectLst/>
                <a:uLnTx/>
                <a:uFillTx/>
                <a:latin typeface="Century Gothic" panose="020B0502020202020204" pitchFamily="34" charset="0"/>
                <a:ea typeface="+mn-ea"/>
                <a:cs typeface="+mn-cs"/>
              </a:rPr>
              <a:t>Total CERN funding for the Feasibility Study 2021 - 2025:     100 MCHF material &amp; personnel</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b="1" dirty="0">
                <a:solidFill>
                  <a:srgbClr val="0C377B"/>
                </a:solidFill>
                <a:latin typeface="Century Gothic" panose="020B0502020202020204" pitchFamily="34" charset="0"/>
              </a:rPr>
              <a:t>H2020 FCCIS Design Study</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800" b="1" i="0" u="none" strike="noStrike" kern="1200" cap="none" spc="0" normalizeH="0" baseline="0" noProof="0" dirty="0">
                <a:ln>
                  <a:noFill/>
                </a:ln>
                <a:solidFill>
                  <a:srgbClr val="0C377B"/>
                </a:solidFill>
                <a:effectLst/>
                <a:uLnTx/>
                <a:uFillTx/>
                <a:latin typeface="Century Gothic" panose="020B0502020202020204" pitchFamily="34" charset="0"/>
                <a:ea typeface="+mn-ea"/>
                <a:cs typeface="+mn-cs"/>
              </a:rPr>
              <a:t>Swiss CHART programme</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b="1" dirty="0">
                <a:solidFill>
                  <a:srgbClr val="0C377B"/>
                </a:solidFill>
                <a:latin typeface="Century Gothic" panose="020B0502020202020204" pitchFamily="34" charset="0"/>
              </a:rPr>
              <a:t>FCC collaboration resources</a:t>
            </a:r>
            <a:endParaRPr kumimoji="0" lang="en-GB" sz="1800" b="1" i="0" u="none" strike="noStrike" kern="1200" cap="none" spc="0" normalizeH="0" baseline="0" noProof="0" dirty="0">
              <a:ln>
                <a:noFill/>
              </a:ln>
              <a:solidFill>
                <a:srgbClr val="0C377B"/>
              </a:solidFill>
              <a:effectLst/>
              <a:uLnTx/>
              <a:uFillTx/>
              <a:latin typeface="Century Gothic" panose="020B0502020202020204" pitchFamily="34" charset="0"/>
              <a:ea typeface="+mn-ea"/>
              <a:cs typeface="+mn-cs"/>
            </a:endParaRPr>
          </a:p>
        </p:txBody>
      </p:sp>
    </p:spTree>
    <p:extLst>
      <p:ext uri="{BB962C8B-B14F-4D97-AF65-F5344CB8AC3E}">
        <p14:creationId xmlns:p14="http://schemas.microsoft.com/office/powerpoint/2010/main" val="74370444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4"/>
          </p:nvPr>
        </p:nvSpPr>
        <p:spPr>
          <a:xfrm>
            <a:off x="11354103" y="6498149"/>
            <a:ext cx="668565" cy="250696"/>
          </a:xfrm>
        </p:spPr>
        <p:txBody>
          <a:bodyPr/>
          <a:lstStyle/>
          <a:p>
            <a:pPr defTabSz="914303"/>
            <a:fld id="{17918391-D411-FE40-AAD7-861AE5233E0E}" type="slidenum">
              <a:rPr lang="en-US">
                <a:solidFill>
                  <a:srgbClr val="FFFFFF"/>
                </a:solidFill>
                <a:latin typeface="Arial"/>
              </a:rPr>
              <a:pPr defTabSz="914303"/>
              <a:t>7</a:t>
            </a:fld>
            <a:endParaRPr lang="en-US" dirty="0">
              <a:solidFill>
                <a:srgbClr val="FFFFFF"/>
              </a:solidFill>
              <a:latin typeface="Arial"/>
            </a:endParaRPr>
          </a:p>
        </p:txBody>
      </p:sp>
      <p:sp>
        <p:nvSpPr>
          <p:cNvPr id="7" name="Title 1">
            <a:extLst>
              <a:ext uri="{FF2B5EF4-FFF2-40B4-BE49-F238E27FC236}">
                <a16:creationId xmlns:a16="http://schemas.microsoft.com/office/drawing/2014/main" id="{8214A020-0EAA-4E2C-BEF6-CA452E7A2A27}"/>
              </a:ext>
            </a:extLst>
          </p:cNvPr>
          <p:cNvSpPr txBox="1">
            <a:spLocks/>
          </p:cNvSpPr>
          <p:nvPr/>
        </p:nvSpPr>
        <p:spPr>
          <a:xfrm>
            <a:off x="-48344" y="-125191"/>
            <a:ext cx="12288687" cy="904674"/>
          </a:xfrm>
          <a:prstGeom prst="rect">
            <a:avLst/>
          </a:prstGeom>
          <a:solidFill>
            <a:srgbClr val="0C377B"/>
          </a:solidFill>
        </p:spPr>
        <p:txBody>
          <a:bodyPr tIns="252000" anchor="t" anchorCtr="0">
            <a:noAutofit/>
          </a:bodyPr>
          <a:lstStyle>
            <a:defPPr>
              <a:defRPr lang="en-US"/>
            </a:defPPr>
            <a:lvl1pPr algn="ctr">
              <a:spcBef>
                <a:spcPct val="0"/>
              </a:spcBef>
              <a:buNone/>
              <a:defRPr sz="3200" b="1">
                <a:solidFill>
                  <a:srgbClr val="FFFF00"/>
                </a:solidFill>
                <a:latin typeface="+mj-lt"/>
                <a:ea typeface="+mj-ea"/>
                <a:cs typeface="+mj-cs"/>
              </a:defRPr>
            </a:lvl1pPr>
          </a:lstStyle>
          <a:p>
            <a:pPr marL="0" marR="0" lvl="0" indent="0" algn="ctr" defTabSz="914400" eaLnBrk="1" fontAlgn="auto" latinLnBrk="0" hangingPunct="1">
              <a:lnSpc>
                <a:spcPct val="100000"/>
              </a:lnSpc>
              <a:spcBef>
                <a:spcPct val="0"/>
              </a:spcBef>
              <a:spcAft>
                <a:spcPts val="0"/>
              </a:spcAft>
              <a:buClrTx/>
              <a:buSzTx/>
              <a:buFontTx/>
              <a:buNone/>
              <a:tabLst/>
              <a:defRPr/>
            </a:pPr>
            <a:r>
              <a:rPr kumimoji="0" lang="en-US" sz="3600" b="1" i="0" u="none" strike="noStrike" kern="0" cap="none" spc="0" normalizeH="0" baseline="0" noProof="0" dirty="0">
                <a:ln>
                  <a:noFill/>
                </a:ln>
                <a:solidFill>
                  <a:srgbClr val="FFFF00"/>
                </a:solidFill>
                <a:effectLst/>
                <a:uLnTx/>
                <a:uFillTx/>
                <a:latin typeface="Arial"/>
                <a:ea typeface="+mj-ea"/>
                <a:cs typeface="+mj-cs"/>
              </a:rPr>
              <a:t>                Mid-</a:t>
            </a:r>
            <a:r>
              <a:rPr lang="en-US" sz="3600" kern="0" dirty="0">
                <a:latin typeface="Arial"/>
              </a:rPr>
              <a:t>T</a:t>
            </a:r>
            <a:r>
              <a:rPr kumimoji="0" lang="en-US" sz="3600" b="1" i="0" u="none" strike="noStrike" kern="0" cap="none" spc="0" normalizeH="0" baseline="0" noProof="0" dirty="0">
                <a:ln>
                  <a:noFill/>
                </a:ln>
                <a:solidFill>
                  <a:srgbClr val="FFFF00"/>
                </a:solidFill>
                <a:effectLst/>
                <a:uLnTx/>
                <a:uFillTx/>
                <a:latin typeface="Arial"/>
                <a:ea typeface="+mj-ea"/>
                <a:cs typeface="+mj-cs"/>
              </a:rPr>
              <a:t>erm Review &amp; </a:t>
            </a:r>
            <a:r>
              <a:rPr lang="en-US" sz="3600" kern="0" dirty="0">
                <a:latin typeface="Arial"/>
              </a:rPr>
              <a:t>C</a:t>
            </a:r>
            <a:r>
              <a:rPr kumimoji="0" lang="en-US" sz="3600" b="1" i="0" u="none" strike="noStrike" kern="0" cap="none" spc="0" normalizeH="0" baseline="0" noProof="0" dirty="0" err="1">
                <a:ln>
                  <a:noFill/>
                </a:ln>
                <a:solidFill>
                  <a:srgbClr val="FFFF00"/>
                </a:solidFill>
                <a:effectLst/>
                <a:uLnTx/>
                <a:uFillTx/>
                <a:latin typeface="Arial"/>
                <a:ea typeface="+mj-ea"/>
                <a:cs typeface="+mj-cs"/>
              </a:rPr>
              <a:t>ost</a:t>
            </a:r>
            <a:r>
              <a:rPr kumimoji="0" lang="en-US" sz="3600" b="1" i="0" u="none" strike="noStrike" kern="0" cap="none" spc="0" normalizeH="0" baseline="0" noProof="0" dirty="0">
                <a:ln>
                  <a:noFill/>
                </a:ln>
                <a:solidFill>
                  <a:srgbClr val="FFFF00"/>
                </a:solidFill>
                <a:effectLst/>
                <a:uLnTx/>
                <a:uFillTx/>
                <a:latin typeface="Arial"/>
                <a:ea typeface="+mj-ea"/>
                <a:cs typeface="+mj-cs"/>
              </a:rPr>
              <a:t> Review, autumn ‘23</a:t>
            </a:r>
          </a:p>
        </p:txBody>
      </p:sp>
      <p:pic>
        <p:nvPicPr>
          <p:cNvPr id="8" name="Picture 7" descr="A picture containing icon&#10;&#10;Description automatically generated">
            <a:extLst>
              <a:ext uri="{FF2B5EF4-FFF2-40B4-BE49-F238E27FC236}">
                <a16:creationId xmlns:a16="http://schemas.microsoft.com/office/drawing/2014/main" id="{CC4E2EBC-938F-4ABD-8193-F1135C30C28F}"/>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43180" y="0"/>
            <a:ext cx="1935386" cy="654292"/>
          </a:xfrm>
          <a:prstGeom prst="rect">
            <a:avLst/>
          </a:prstGeom>
        </p:spPr>
      </p:pic>
      <mc:AlternateContent xmlns:mc="http://schemas.openxmlformats.org/markup-compatibility/2006">
        <mc:Choice xmlns:a14="http://schemas.microsoft.com/office/drawing/2010/main" Requires="a14">
          <p:sp>
            <p:nvSpPr>
              <p:cNvPr id="11" name="TextBox 10">
                <a:extLst>
                  <a:ext uri="{FF2B5EF4-FFF2-40B4-BE49-F238E27FC236}">
                    <a16:creationId xmlns:a16="http://schemas.microsoft.com/office/drawing/2014/main" id="{DBD88620-93BF-4C8F-AE18-525A2867ED44}"/>
                  </a:ext>
                </a:extLst>
              </p:cNvPr>
              <p:cNvSpPr txBox="1"/>
              <p:nvPr/>
            </p:nvSpPr>
            <p:spPr>
              <a:xfrm>
                <a:off x="80467" y="2258968"/>
                <a:ext cx="6001861" cy="4378122"/>
              </a:xfrm>
              <a:prstGeom prst="rect">
                <a:avLst/>
              </a:prstGeom>
              <a:noFill/>
            </p:spPr>
            <p:txBody>
              <a:bodyPr wrap="square">
                <a:spAutoFit/>
              </a:bodyPr>
              <a:lstStyle/>
              <a:p>
                <a:pPr defTabSz="914303"/>
                <a:r>
                  <a:rPr lang="en-US" sz="2000" b="1" dirty="0">
                    <a:solidFill>
                      <a:srgbClr val="0F124A"/>
                    </a:solidFill>
                    <a:latin typeface="Calibri" panose="020F0502020204030204" pitchFamily="34" charset="0"/>
                    <a:ea typeface="Calibri" panose="020F0502020204030204" pitchFamily="34" charset="0"/>
                  </a:rPr>
                  <a:t>Infrastructure &amp; placement</a:t>
                </a:r>
                <a:endParaRPr lang="en-GB" sz="2000" b="1" dirty="0">
                  <a:solidFill>
                    <a:srgbClr val="0F124A"/>
                  </a:solidFill>
                  <a:latin typeface="Calibri" panose="020F0502020204030204" pitchFamily="34" charset="0"/>
                  <a:ea typeface="Calibri" panose="020F0502020204030204" pitchFamily="34" charset="0"/>
                </a:endParaRPr>
              </a:p>
              <a:p>
                <a:pPr marL="171450" indent="-171450" defTabSz="914303">
                  <a:buFont typeface="Calibri" panose="020F0502020204030204" pitchFamily="34" charset="0"/>
                  <a:buChar char="-"/>
                </a:pPr>
                <a:r>
                  <a:rPr lang="en-US" dirty="0">
                    <a:solidFill>
                      <a:srgbClr val="0F124A"/>
                    </a:solidFill>
                    <a:latin typeface="Calibri" panose="020F0502020204030204" pitchFamily="34" charset="0"/>
                    <a:ea typeface="Times New Roman" panose="02020603050405020304" pitchFamily="18" charset="0"/>
                  </a:rPr>
                  <a:t>Preferred placement and progress with host states (territorial matters, initial states, dialogue, etc.) </a:t>
                </a:r>
              </a:p>
              <a:p>
                <a:pPr marL="171450" indent="-171450" defTabSz="914303">
                  <a:buFont typeface="Calibri" panose="020F0502020204030204" pitchFamily="34" charset="0"/>
                  <a:buChar char="-"/>
                </a:pPr>
                <a:r>
                  <a:rPr lang="en-US" dirty="0">
                    <a:solidFill>
                      <a:srgbClr val="0F124A"/>
                    </a:solidFill>
                    <a:latin typeface="Calibri" panose="020F0502020204030204" pitchFamily="34" charset="0"/>
                    <a:ea typeface="Times New Roman" panose="02020603050405020304" pitchFamily="18" charset="0"/>
                  </a:rPr>
                  <a:t>Updated civil engineering design (layout, cost, excavation)</a:t>
                </a:r>
                <a:endParaRPr lang="en-GB" dirty="0">
                  <a:solidFill>
                    <a:srgbClr val="0F124A"/>
                  </a:solidFill>
                  <a:latin typeface="Calibri" panose="020F0502020204030204" pitchFamily="34" charset="0"/>
                  <a:ea typeface="Calibri" panose="020F0502020204030204" pitchFamily="34" charset="0"/>
                </a:endParaRPr>
              </a:p>
              <a:p>
                <a:pPr marL="171450" indent="-171450" defTabSz="914303">
                  <a:buFont typeface="Calibri" panose="020F0502020204030204" pitchFamily="34" charset="0"/>
                  <a:buChar char="-"/>
                </a:pPr>
                <a:r>
                  <a:rPr lang="en-US" dirty="0">
                    <a:solidFill>
                      <a:srgbClr val="0F124A"/>
                    </a:solidFill>
                    <a:latin typeface="Calibri" panose="020F0502020204030204" pitchFamily="34" charset="0"/>
                    <a:ea typeface="Times New Roman" panose="02020603050405020304" pitchFamily="18" charset="0"/>
                  </a:rPr>
                  <a:t>Preparations for site investigations</a:t>
                </a:r>
                <a:endParaRPr lang="en-US" dirty="0">
                  <a:solidFill>
                    <a:srgbClr val="0F124A"/>
                  </a:solidFill>
                  <a:latin typeface="Calibri" panose="020F0502020204030204" pitchFamily="34" charset="0"/>
                  <a:ea typeface="Calibri" panose="020F0502020204030204" pitchFamily="34" charset="0"/>
                </a:endParaRPr>
              </a:p>
              <a:p>
                <a:pPr defTabSz="914303"/>
                <a:r>
                  <a:rPr lang="en-GB" sz="2000" b="1" dirty="0">
                    <a:solidFill>
                      <a:srgbClr val="0F124A"/>
                    </a:solidFill>
                    <a:latin typeface="Calibri" panose="020F0502020204030204" pitchFamily="34" charset="0"/>
                    <a:ea typeface="Calibri" panose="020F0502020204030204" pitchFamily="34" charset="0"/>
                  </a:rPr>
                  <a:t>Technical Infrastructure</a:t>
                </a:r>
              </a:p>
              <a:p>
                <a:pPr marL="171450" indent="-171450" defTabSz="914303">
                  <a:buFont typeface="Calibri" panose="020F0502020204030204" pitchFamily="34" charset="0"/>
                  <a:buChar char="-"/>
                </a:pPr>
                <a:r>
                  <a:rPr lang="en-GB" dirty="0">
                    <a:solidFill>
                      <a:srgbClr val="0F124A"/>
                    </a:solidFill>
                    <a:latin typeface="Calibri" panose="020F0502020204030204" pitchFamily="34" charset="0"/>
                  </a:rPr>
                  <a:t>Requirements on large technical infrastructure systems</a:t>
                </a:r>
              </a:p>
              <a:p>
                <a:pPr marL="171450" indent="-171450" defTabSz="914303">
                  <a:buFont typeface="Calibri" panose="020F0502020204030204" pitchFamily="34" charset="0"/>
                  <a:buChar char="-"/>
                </a:pPr>
                <a:r>
                  <a:rPr lang="en-GB" dirty="0">
                    <a:solidFill>
                      <a:srgbClr val="0F124A"/>
                    </a:solidFill>
                    <a:latin typeface="Calibri" panose="020F0502020204030204" pitchFamily="34" charset="0"/>
                  </a:rPr>
                  <a:t>System designs, layouts, resource needs, cost estimates</a:t>
                </a:r>
              </a:p>
              <a:p>
                <a:pPr defTabSz="914303">
                  <a:spcBef>
                    <a:spcPts val="300"/>
                  </a:spcBef>
                </a:pPr>
                <a:r>
                  <a:rPr lang="en-GB" sz="2000" b="1" dirty="0">
                    <a:solidFill>
                      <a:srgbClr val="0F124A"/>
                    </a:solidFill>
                    <a:latin typeface="Calibri" panose="020F0502020204030204" pitchFamily="34" charset="0"/>
                    <a:ea typeface="Calibri" panose="020F0502020204030204" pitchFamily="34" charset="0"/>
                  </a:rPr>
                  <a:t>Accelerator design FCC-</a:t>
                </a:r>
                <a:r>
                  <a:rPr lang="en-GB" sz="2000" b="1" dirty="0" err="1">
                    <a:solidFill>
                      <a:srgbClr val="0F124A"/>
                    </a:solidFill>
                    <a:latin typeface="Calibri" panose="020F0502020204030204" pitchFamily="34" charset="0"/>
                    <a:ea typeface="Calibri" panose="020F0502020204030204" pitchFamily="34" charset="0"/>
                  </a:rPr>
                  <a:t>ee</a:t>
                </a:r>
                <a:r>
                  <a:rPr lang="en-GB" sz="2000" b="1" dirty="0">
                    <a:solidFill>
                      <a:srgbClr val="0F124A"/>
                    </a:solidFill>
                    <a:latin typeface="Calibri" panose="020F0502020204030204" pitchFamily="34" charset="0"/>
                    <a:ea typeface="Calibri" panose="020F0502020204030204" pitchFamily="34" charset="0"/>
                  </a:rPr>
                  <a:t> and FCC-</a:t>
                </a:r>
                <a:r>
                  <a:rPr lang="en-GB" sz="2000" b="1" dirty="0" err="1">
                    <a:solidFill>
                      <a:srgbClr val="0F124A"/>
                    </a:solidFill>
                    <a:latin typeface="Calibri" panose="020F0502020204030204" pitchFamily="34" charset="0"/>
                    <a:ea typeface="Calibri" panose="020F0502020204030204" pitchFamily="34" charset="0"/>
                  </a:rPr>
                  <a:t>hh</a:t>
                </a:r>
                <a:endParaRPr lang="en-GB" sz="2000" b="1" dirty="0">
                  <a:solidFill>
                    <a:srgbClr val="0F124A"/>
                  </a:solidFill>
                  <a:latin typeface="Calibri" panose="020F0502020204030204" pitchFamily="34" charset="0"/>
                  <a:ea typeface="Calibri" panose="020F0502020204030204" pitchFamily="34" charset="0"/>
                </a:endParaRPr>
              </a:p>
              <a:p>
                <a:pPr marL="171450" indent="-171450" defTabSz="914303">
                  <a:buFont typeface="Calibri" panose="020F0502020204030204" pitchFamily="34" charset="0"/>
                  <a:buChar char="-"/>
                </a:pPr>
                <a:r>
                  <a:rPr lang="en-GB" dirty="0">
                    <a:solidFill>
                      <a:srgbClr val="0F124A"/>
                    </a:solidFill>
                    <a:latin typeface="Calibri" panose="020F0502020204030204" pitchFamily="34" charset="0"/>
                  </a:rPr>
                  <a:t>FCC-</a:t>
                </a:r>
                <a:r>
                  <a:rPr lang="en-GB" dirty="0" err="1">
                    <a:solidFill>
                      <a:srgbClr val="0F124A"/>
                    </a:solidFill>
                    <a:latin typeface="Calibri" panose="020F0502020204030204" pitchFamily="34" charset="0"/>
                  </a:rPr>
                  <a:t>ee</a:t>
                </a:r>
                <a:r>
                  <a:rPr lang="en-GB" dirty="0">
                    <a:solidFill>
                      <a:srgbClr val="0F124A"/>
                    </a:solidFill>
                    <a:latin typeface="Calibri" panose="020F0502020204030204" pitchFamily="34" charset="0"/>
                  </a:rPr>
                  <a:t> overall layout with injector</a:t>
                </a:r>
              </a:p>
              <a:p>
                <a:pPr marL="171450" indent="-171450" defTabSz="914303">
                  <a:buFont typeface="Calibri" panose="020F0502020204030204" pitchFamily="34" charset="0"/>
                  <a:buChar char="-"/>
                </a:pPr>
                <a:r>
                  <a:rPr kumimoji="0" lang="en-US" sz="1800" b="0" i="0" u="none" strike="noStrike" kern="1200" cap="none" spc="0" normalizeH="0" baseline="0" noProof="0" dirty="0">
                    <a:ln>
                      <a:noFill/>
                    </a:ln>
                    <a:solidFill>
                      <a:srgbClr val="0F124A"/>
                    </a:solidFill>
                    <a:effectLst/>
                    <a:uLnTx/>
                    <a:uFillTx/>
                    <a:latin typeface="Calibri" panose="020F0502020204030204" pitchFamily="34" charset="0"/>
                    <a:ea typeface="+mn-ea"/>
                    <a:cs typeface="+mn-cs"/>
                  </a:rPr>
                  <a:t>I</a:t>
                </a:r>
                <a:r>
                  <a:rPr kumimoji="0" lang="en-US" sz="1800" b="0" i="0" u="none" strike="noStrike" kern="1200" cap="none" spc="0" normalizeH="0" noProof="0" dirty="0">
                    <a:ln>
                      <a:noFill/>
                    </a:ln>
                    <a:solidFill>
                      <a:srgbClr val="0F124A"/>
                    </a:solidFill>
                    <a:effectLst/>
                    <a:uLnTx/>
                    <a:uFillTx/>
                    <a:latin typeface="Calibri" panose="020F0502020204030204" pitchFamily="34" charset="0"/>
                    <a:ea typeface="+mn-ea"/>
                    <a:cs typeface="+mn-cs"/>
                  </a:rPr>
                  <a:t>mpact of o</a:t>
                </a:r>
                <a:r>
                  <a:rPr kumimoji="0" lang="en-US" sz="1800" b="0" i="0" u="none" strike="noStrike" kern="1200" cap="none" spc="0" normalizeH="0" baseline="0" noProof="0" dirty="0">
                    <a:ln>
                      <a:noFill/>
                    </a:ln>
                    <a:solidFill>
                      <a:srgbClr val="0F124A"/>
                    </a:solidFill>
                    <a:effectLst/>
                    <a:uLnTx/>
                    <a:uFillTx/>
                    <a:latin typeface="Calibri" panose="020F0502020204030204" pitchFamily="34" charset="0"/>
                    <a:ea typeface="+mn-ea"/>
                    <a:cs typeface="+mn-cs"/>
                  </a:rPr>
                  <a:t>peration sequence: Z, W, ZH, </a:t>
                </a:r>
                <a14:m>
                  <m:oMath xmlns:m="http://schemas.openxmlformats.org/officeDocument/2006/math">
                    <m:r>
                      <m:rPr>
                        <m:nor/>
                      </m:rPr>
                      <a:rPr kumimoji="0" lang="en-US" sz="1800" b="0" i="0" u="none" strike="noStrike" kern="1200" cap="none" spc="0" normalizeH="0" baseline="0" noProof="0" dirty="0">
                        <a:ln>
                          <a:noFill/>
                        </a:ln>
                        <a:solidFill>
                          <a:srgbClr val="0F124A"/>
                        </a:solidFill>
                        <a:effectLst/>
                        <a:uLnTx/>
                        <a:uFillTx/>
                        <a:latin typeface="Cambria Math" panose="02040503050406030204" pitchFamily="18" charset="0"/>
                        <a:ea typeface="+mn-ea"/>
                        <a:cs typeface="+mn-cs"/>
                      </a:rPr>
                      <m:t>t</m:t>
                    </m:r>
                    <m:acc>
                      <m:accPr>
                        <m:chr m:val="̅"/>
                        <m:ctrlPr>
                          <a:rPr kumimoji="0" lang="en-US" sz="1800" b="0" i="1" u="none" strike="noStrike" kern="1200" cap="none" spc="0" normalizeH="0" baseline="0" noProof="0" dirty="0">
                            <a:ln>
                              <a:noFill/>
                            </a:ln>
                            <a:solidFill>
                              <a:srgbClr val="0F124A"/>
                            </a:solidFill>
                            <a:effectLst/>
                            <a:uLnTx/>
                            <a:uFillTx/>
                            <a:latin typeface="Cambria Math" panose="02040503050406030204" pitchFamily="18" charset="0"/>
                            <a:ea typeface="+mn-ea"/>
                            <a:cs typeface="+mn-cs"/>
                          </a:rPr>
                        </m:ctrlPr>
                      </m:accPr>
                      <m:e>
                        <m:r>
                          <m:rPr>
                            <m:nor/>
                          </m:rPr>
                          <a:rPr kumimoji="0" lang="en-US" sz="1800" b="0" i="0" u="none" strike="noStrike" kern="1200" cap="none" spc="0" normalizeH="0" baseline="0" noProof="0" dirty="0">
                            <a:ln>
                              <a:noFill/>
                            </a:ln>
                            <a:solidFill>
                              <a:srgbClr val="0F124A"/>
                            </a:solidFill>
                            <a:effectLst/>
                            <a:uLnTx/>
                            <a:uFillTx/>
                            <a:latin typeface="Cambria Math" panose="02040503050406030204" pitchFamily="18" charset="0"/>
                            <a:ea typeface="+mn-ea"/>
                            <a:cs typeface="+mn-cs"/>
                          </a:rPr>
                          <m:t>t</m:t>
                        </m:r>
                      </m:e>
                    </m:acc>
                  </m:oMath>
                </a14:m>
                <a:r>
                  <a:rPr kumimoji="0" lang="en-US" sz="1800" b="0" i="0" u="none" strike="noStrike" kern="1200" cap="none" spc="0" normalizeH="0" baseline="0" noProof="0" dirty="0">
                    <a:ln>
                      <a:noFill/>
                    </a:ln>
                    <a:solidFill>
                      <a:srgbClr val="0F124A"/>
                    </a:solidFill>
                    <a:effectLst/>
                    <a:uLnTx/>
                    <a:uFillTx/>
                    <a:latin typeface="Calibri" panose="020F0502020204030204" pitchFamily="34" charset="0"/>
                    <a:ea typeface="+mn-ea"/>
                    <a:cs typeface="+mn-cs"/>
                  </a:rPr>
                  <a:t> vs start at ZH</a:t>
                </a:r>
                <a:endParaRPr lang="en-GB" dirty="0">
                  <a:solidFill>
                    <a:srgbClr val="0F124A"/>
                  </a:solidFill>
                  <a:latin typeface="Calibri" panose="020F0502020204030204" pitchFamily="34" charset="0"/>
                </a:endParaRPr>
              </a:p>
              <a:p>
                <a:pPr marL="171450" indent="-171450" defTabSz="914303">
                  <a:buFont typeface="Calibri" panose="020F0502020204030204" pitchFamily="34" charset="0"/>
                  <a:buChar char="-"/>
                </a:pPr>
                <a:r>
                  <a:rPr lang="en-GB" dirty="0">
                    <a:solidFill>
                      <a:srgbClr val="0F124A"/>
                    </a:solidFill>
                    <a:latin typeface="Calibri" panose="020F0502020204030204" pitchFamily="34" charset="0"/>
                  </a:rPr>
                  <a:t>Comparison of the SPS as pre-booster with a 10-20 GeV </a:t>
                </a:r>
                <a:r>
                  <a:rPr lang="en-GB" dirty="0" err="1">
                    <a:solidFill>
                      <a:srgbClr val="0F124A"/>
                    </a:solidFill>
                    <a:latin typeface="Calibri" panose="020F0502020204030204" pitchFamily="34" charset="0"/>
                  </a:rPr>
                  <a:t>linac</a:t>
                </a:r>
                <a:r>
                  <a:rPr lang="en-GB" dirty="0">
                    <a:solidFill>
                      <a:srgbClr val="0F124A"/>
                    </a:solidFill>
                    <a:latin typeface="Calibri" panose="020F0502020204030204" pitchFamily="34" charset="0"/>
                  </a:rPr>
                  <a:t> </a:t>
                </a:r>
              </a:p>
              <a:p>
                <a:pPr marL="171450" indent="-171450" defTabSz="914303">
                  <a:buFont typeface="Calibri" panose="020F0502020204030204" pitchFamily="34" charset="0"/>
                  <a:buChar char="-"/>
                </a:pPr>
                <a:r>
                  <a:rPr lang="en-GB" dirty="0">
                    <a:latin typeface="Calibri" panose="020F0502020204030204" pitchFamily="34" charset="0"/>
                  </a:rPr>
                  <a:t>Key technologies and status of technology R&amp;D program</a:t>
                </a:r>
              </a:p>
              <a:p>
                <a:pPr marL="171450" indent="-171450" defTabSz="914303">
                  <a:buFont typeface="Calibri" panose="020F0502020204030204" pitchFamily="34" charset="0"/>
                  <a:buChar char="-"/>
                </a:pPr>
                <a:r>
                  <a:rPr kumimoji="0" lang="en-GB" sz="1800" b="0" i="0" u="none" strike="noStrike" kern="1200" cap="none" spc="0" normalizeH="0" baseline="0" noProof="0" dirty="0">
                    <a:ln>
                      <a:noFill/>
                    </a:ln>
                    <a:solidFill>
                      <a:srgbClr val="0F124A"/>
                    </a:solidFill>
                    <a:effectLst/>
                    <a:uLnTx/>
                    <a:uFillTx/>
                    <a:latin typeface="Calibri" panose="020F0502020204030204" pitchFamily="34" charset="0"/>
                    <a:ea typeface="+mn-ea"/>
                    <a:cs typeface="+mn-cs"/>
                  </a:rPr>
                  <a:t>FCC-</a:t>
                </a:r>
                <a:r>
                  <a:rPr kumimoji="0" lang="en-GB" sz="1800" b="0" i="0" u="none" strike="noStrike" kern="1200" cap="none" spc="0" normalizeH="0" baseline="0" noProof="0" dirty="0" err="1">
                    <a:ln>
                      <a:noFill/>
                    </a:ln>
                    <a:solidFill>
                      <a:srgbClr val="0F124A"/>
                    </a:solidFill>
                    <a:effectLst/>
                    <a:uLnTx/>
                    <a:uFillTx/>
                    <a:latin typeface="Calibri" panose="020F0502020204030204" pitchFamily="34" charset="0"/>
                    <a:ea typeface="+mn-ea"/>
                    <a:cs typeface="+mn-cs"/>
                  </a:rPr>
                  <a:t>hh</a:t>
                </a:r>
                <a:r>
                  <a:rPr kumimoji="0" lang="en-GB" sz="1800" b="0" i="0" u="none" strike="noStrike" kern="1200" cap="none" spc="0" normalizeH="0" baseline="0" noProof="0" dirty="0">
                    <a:ln>
                      <a:noFill/>
                    </a:ln>
                    <a:solidFill>
                      <a:srgbClr val="0F124A"/>
                    </a:solidFill>
                    <a:effectLst/>
                    <a:uLnTx/>
                    <a:uFillTx/>
                    <a:latin typeface="Calibri" panose="020F0502020204030204" pitchFamily="34" charset="0"/>
                    <a:ea typeface="+mn-ea"/>
                    <a:cs typeface="+mn-cs"/>
                  </a:rPr>
                  <a:t> overall layout &amp; injection lines from LHC and SC-SPS</a:t>
                </a:r>
              </a:p>
              <a:p>
                <a:pPr marL="171450" indent="-171450" defTabSz="914303">
                  <a:buFont typeface="Calibri" panose="020F0502020204030204" pitchFamily="34" charset="0"/>
                  <a:buChar char="-"/>
                </a:pPr>
                <a:endParaRPr lang="en-US" dirty="0">
                  <a:solidFill>
                    <a:srgbClr val="0F124A"/>
                  </a:solidFill>
                  <a:latin typeface="Calibri" panose="020F0502020204030204" pitchFamily="34" charset="0"/>
                </a:endParaRPr>
              </a:p>
            </p:txBody>
          </p:sp>
        </mc:Choice>
        <mc:Fallback>
          <p:sp>
            <p:nvSpPr>
              <p:cNvPr id="11" name="TextBox 10">
                <a:extLst>
                  <a:ext uri="{FF2B5EF4-FFF2-40B4-BE49-F238E27FC236}">
                    <a16:creationId xmlns:a16="http://schemas.microsoft.com/office/drawing/2014/main" id="{DBD88620-93BF-4C8F-AE18-525A2867ED44}"/>
                  </a:ext>
                </a:extLst>
              </p:cNvPr>
              <p:cNvSpPr txBox="1">
                <a:spLocks noRot="1" noChangeAspect="1" noMove="1" noResize="1" noEditPoints="1" noAdjustHandles="1" noChangeArrowheads="1" noChangeShapeType="1" noTextEdit="1"/>
              </p:cNvSpPr>
              <p:nvPr/>
            </p:nvSpPr>
            <p:spPr>
              <a:xfrm>
                <a:off x="80467" y="2258968"/>
                <a:ext cx="6001861" cy="4378122"/>
              </a:xfrm>
              <a:prstGeom prst="rect">
                <a:avLst/>
              </a:prstGeom>
              <a:blipFill>
                <a:blip r:embed="rId3"/>
                <a:stretch>
                  <a:fillRect l="-1015" t="-836" r="-812"/>
                </a:stretch>
              </a:blipFill>
            </p:spPr>
            <p:txBody>
              <a:bodyPr/>
              <a:lstStyle/>
              <a:p>
                <a:r>
                  <a:rPr lang="en-CH">
                    <a:noFill/>
                  </a:rPr>
                  <a:t> </a:t>
                </a:r>
              </a:p>
            </p:txBody>
          </p:sp>
        </mc:Fallback>
      </mc:AlternateContent>
      <p:sp>
        <p:nvSpPr>
          <p:cNvPr id="12" name="TextBox 11">
            <a:extLst>
              <a:ext uri="{FF2B5EF4-FFF2-40B4-BE49-F238E27FC236}">
                <a16:creationId xmlns:a16="http://schemas.microsoft.com/office/drawing/2014/main" id="{3E8A243A-571D-465F-8C7F-6E966436D166}"/>
              </a:ext>
            </a:extLst>
          </p:cNvPr>
          <p:cNvSpPr txBox="1"/>
          <p:nvPr/>
        </p:nvSpPr>
        <p:spPr>
          <a:xfrm>
            <a:off x="6168039" y="2271029"/>
            <a:ext cx="6111397" cy="3816429"/>
          </a:xfrm>
          <a:prstGeom prst="rect">
            <a:avLst/>
          </a:prstGeom>
          <a:noFill/>
        </p:spPr>
        <p:txBody>
          <a:bodyPr wrap="square">
            <a:spAutoFit/>
          </a:bodyPr>
          <a:lstStyle/>
          <a:p>
            <a:pPr defTabSz="914303">
              <a:spcBef>
                <a:spcPts val="300"/>
              </a:spcBef>
              <a:defRPr/>
            </a:pPr>
            <a:r>
              <a:rPr lang="en-GB" sz="2000" b="1" dirty="0">
                <a:solidFill>
                  <a:srgbClr val="0F124A"/>
                </a:solidFill>
                <a:latin typeface="Calibri" panose="020F0502020204030204" pitchFamily="34" charset="0"/>
              </a:rPr>
              <a:t>Physics, experiments, detectors:</a:t>
            </a:r>
          </a:p>
          <a:p>
            <a:pPr marL="171450" lvl="0" indent="-171450" defTabSz="914303">
              <a:spcBef>
                <a:spcPts val="300"/>
              </a:spcBef>
              <a:buFont typeface="Calibri" panose="020F0502020204030204" pitchFamily="34" charset="0"/>
              <a:buChar char="-"/>
              <a:defRPr/>
            </a:pPr>
            <a:r>
              <a:rPr lang="en-US" dirty="0">
                <a:solidFill>
                  <a:srgbClr val="0F124A"/>
                </a:solidFill>
                <a:latin typeface="Calibri" panose="020F0502020204030204" pitchFamily="34" charset="0"/>
              </a:rPr>
              <a:t>Documentation of FCC-</a:t>
            </a:r>
            <a:r>
              <a:rPr lang="en-US" dirty="0" err="1">
                <a:solidFill>
                  <a:srgbClr val="0F124A"/>
                </a:solidFill>
                <a:latin typeface="Calibri" panose="020F0502020204030204" pitchFamily="34" charset="0"/>
              </a:rPr>
              <a:t>ee</a:t>
            </a:r>
            <a:r>
              <a:rPr lang="en-US" dirty="0">
                <a:solidFill>
                  <a:srgbClr val="0F124A"/>
                </a:solidFill>
                <a:latin typeface="Calibri" panose="020F0502020204030204" pitchFamily="34" charset="0"/>
              </a:rPr>
              <a:t> and FCC-</a:t>
            </a:r>
            <a:r>
              <a:rPr lang="en-US" dirty="0" err="1">
                <a:solidFill>
                  <a:srgbClr val="0F124A"/>
                </a:solidFill>
                <a:latin typeface="Calibri" panose="020F0502020204030204" pitchFamily="34" charset="0"/>
              </a:rPr>
              <a:t>hh</a:t>
            </a:r>
            <a:r>
              <a:rPr lang="en-US" dirty="0">
                <a:solidFill>
                  <a:srgbClr val="0F124A"/>
                </a:solidFill>
                <a:latin typeface="Calibri" panose="020F0502020204030204" pitchFamily="34" charset="0"/>
              </a:rPr>
              <a:t> physics cases </a:t>
            </a:r>
          </a:p>
          <a:p>
            <a:pPr marL="171450" lvl="0" indent="-171450" defTabSz="914303">
              <a:spcBef>
                <a:spcPts val="300"/>
              </a:spcBef>
              <a:buFont typeface="Calibri" panose="020F0502020204030204" pitchFamily="34" charset="0"/>
              <a:buChar char="-"/>
              <a:defRPr/>
            </a:pPr>
            <a:r>
              <a:rPr lang="en-US" dirty="0">
                <a:solidFill>
                  <a:srgbClr val="0F124A"/>
                </a:solidFill>
                <a:latin typeface="Calibri" panose="020F0502020204030204" pitchFamily="34" charset="0"/>
              </a:rPr>
              <a:t>Plans for improved theoretical calculations needed to reduce the theoretical uncertainties towards matching the FCC-</a:t>
            </a:r>
            <a:r>
              <a:rPr lang="en-US" dirty="0" err="1">
                <a:solidFill>
                  <a:srgbClr val="0F124A"/>
                </a:solidFill>
                <a:latin typeface="Calibri" panose="020F0502020204030204" pitchFamily="34" charset="0"/>
              </a:rPr>
              <a:t>ee</a:t>
            </a:r>
            <a:r>
              <a:rPr lang="en-US" dirty="0">
                <a:solidFill>
                  <a:srgbClr val="0F124A"/>
                </a:solidFill>
                <a:latin typeface="Calibri" panose="020F0502020204030204" pitchFamily="34" charset="0"/>
              </a:rPr>
              <a:t> statistical precision for the most important measurements.</a:t>
            </a:r>
          </a:p>
          <a:p>
            <a:pPr marL="171450" lvl="0" indent="-171450" defTabSz="914303">
              <a:spcBef>
                <a:spcPts val="300"/>
              </a:spcBef>
              <a:buFont typeface="Calibri" panose="020F0502020204030204" pitchFamily="34" charset="0"/>
              <a:buChar char="-"/>
              <a:defRPr/>
            </a:pPr>
            <a:r>
              <a:rPr lang="en-US" dirty="0">
                <a:solidFill>
                  <a:srgbClr val="0F124A"/>
                </a:solidFill>
                <a:latin typeface="Calibri" panose="020F0502020204030204" pitchFamily="34" charset="0"/>
              </a:rPr>
              <a:t>First documentation of the main detector requirements to fully exploit the FCC-</a:t>
            </a:r>
            <a:r>
              <a:rPr lang="en-US" dirty="0" err="1">
                <a:solidFill>
                  <a:srgbClr val="0F124A"/>
                </a:solidFill>
                <a:latin typeface="Calibri" panose="020F0502020204030204" pitchFamily="34" charset="0"/>
              </a:rPr>
              <a:t>ee</a:t>
            </a:r>
            <a:r>
              <a:rPr lang="en-US" dirty="0">
                <a:solidFill>
                  <a:srgbClr val="0F124A"/>
                </a:solidFill>
                <a:latin typeface="Calibri" panose="020F0502020204030204" pitchFamily="34" charset="0"/>
              </a:rPr>
              <a:t> physics opportunities</a:t>
            </a:r>
          </a:p>
          <a:p>
            <a:pPr marL="0" marR="0" lvl="0" indent="0" algn="l" defTabSz="914303" rtl="0" eaLnBrk="1" fontAlgn="auto" latinLnBrk="0" hangingPunct="1">
              <a:lnSpc>
                <a:spcPct val="100000"/>
              </a:lnSpc>
              <a:spcBef>
                <a:spcPts val="300"/>
              </a:spcBef>
              <a:spcAft>
                <a:spcPts val="0"/>
              </a:spcAft>
              <a:buClrTx/>
              <a:buSzTx/>
              <a:buFontTx/>
              <a:buNone/>
              <a:tabLst/>
              <a:defRPr/>
            </a:pPr>
            <a:r>
              <a:rPr kumimoji="0" lang="en-GB" sz="2000" b="1" i="0" u="none" strike="noStrike" kern="1200" cap="none" spc="0" normalizeH="0" baseline="0" noProof="0" dirty="0">
                <a:ln>
                  <a:noFill/>
                </a:ln>
                <a:solidFill>
                  <a:srgbClr val="0F124A"/>
                </a:solidFill>
                <a:effectLst/>
                <a:uLnTx/>
                <a:uFillTx/>
                <a:latin typeface="Calibri" panose="020F0502020204030204" pitchFamily="34" charset="0"/>
                <a:ea typeface="Calibri" panose="020F0502020204030204" pitchFamily="34" charset="0"/>
                <a:cs typeface="+mn-cs"/>
              </a:rPr>
              <a:t>Organisation and financing:</a:t>
            </a:r>
          </a:p>
          <a:p>
            <a:pPr marL="171450" marR="0" lvl="0" indent="-171450" algn="l" defTabSz="914303" rtl="0" eaLnBrk="1" fontAlgn="auto" latinLnBrk="0" hangingPunct="1">
              <a:lnSpc>
                <a:spcPct val="100000"/>
              </a:lnSpc>
              <a:spcBef>
                <a:spcPts val="300"/>
              </a:spcBef>
              <a:spcAft>
                <a:spcPts val="0"/>
              </a:spcAft>
              <a:buClrTx/>
              <a:buSzTx/>
              <a:buFont typeface="Calibri" panose="020F0502020204030204" pitchFamily="34" charset="0"/>
              <a:buChar char="-"/>
              <a:tabLst/>
              <a:defRPr/>
            </a:pPr>
            <a:r>
              <a:rPr kumimoji="0" lang="en-US" sz="1800" b="0" i="0" u="none" strike="noStrike" kern="1200" cap="none" spc="0" normalizeH="0" baseline="0" noProof="0" dirty="0">
                <a:ln>
                  <a:noFill/>
                </a:ln>
                <a:solidFill>
                  <a:srgbClr val="0F124A"/>
                </a:solidFill>
                <a:effectLst/>
                <a:uLnTx/>
                <a:uFillTx/>
                <a:latin typeface="Calibri" panose="020F0502020204030204" pitchFamily="34" charset="0"/>
                <a:ea typeface="+mn-ea"/>
                <a:cs typeface="+mn-cs"/>
              </a:rPr>
              <a:t>Overall cost estimate and spending profile for stage 1 project.</a:t>
            </a:r>
          </a:p>
          <a:p>
            <a:pPr marL="0" marR="0" lvl="0" indent="0" algn="l" defTabSz="914303" rtl="0" eaLnBrk="1" fontAlgn="auto" latinLnBrk="0" hangingPunct="1">
              <a:lnSpc>
                <a:spcPct val="100000"/>
              </a:lnSpc>
              <a:spcBef>
                <a:spcPts val="300"/>
              </a:spcBef>
              <a:spcAft>
                <a:spcPts val="0"/>
              </a:spcAft>
              <a:buClrTx/>
              <a:buSzTx/>
              <a:buFontTx/>
              <a:buNone/>
              <a:tabLst/>
              <a:defRPr/>
            </a:pPr>
            <a:r>
              <a:rPr kumimoji="0" lang="en-GB" sz="2000" b="1" i="0" u="none" strike="noStrike" kern="1200" cap="none" spc="0" normalizeH="0" baseline="0" noProof="0" dirty="0">
                <a:ln>
                  <a:noFill/>
                </a:ln>
                <a:solidFill>
                  <a:srgbClr val="0F124A"/>
                </a:solidFill>
                <a:effectLst/>
                <a:uLnTx/>
                <a:uFillTx/>
                <a:latin typeface="Calibri" panose="020F0502020204030204" pitchFamily="34" charset="0"/>
                <a:ea typeface="Calibri" panose="020F0502020204030204" pitchFamily="34" charset="0"/>
                <a:cs typeface="+mn-cs"/>
              </a:rPr>
              <a:t>Environmental impact, socio-economic impact:</a:t>
            </a:r>
          </a:p>
          <a:p>
            <a:pPr marL="171450" marR="0" lvl="0" indent="-171450" algn="l" defTabSz="914303" rtl="0" eaLnBrk="1" fontAlgn="auto" latinLnBrk="0" hangingPunct="1">
              <a:lnSpc>
                <a:spcPct val="100000"/>
              </a:lnSpc>
              <a:spcBef>
                <a:spcPts val="300"/>
              </a:spcBef>
              <a:spcAft>
                <a:spcPts val="0"/>
              </a:spcAft>
              <a:buClrTx/>
              <a:buSzTx/>
              <a:buFont typeface="Calibri" panose="020F0502020204030204" pitchFamily="34" charset="0"/>
              <a:buChar char="-"/>
              <a:tabLst/>
              <a:defRPr/>
            </a:pPr>
            <a:r>
              <a:rPr kumimoji="0" lang="en-GB" sz="1800" b="0" i="0" u="none" strike="noStrike" kern="1200" cap="none" spc="0" normalizeH="0" baseline="0" noProof="0" dirty="0">
                <a:ln>
                  <a:noFill/>
                </a:ln>
                <a:solidFill>
                  <a:srgbClr val="0F124A"/>
                </a:solidFill>
                <a:effectLst/>
                <a:uLnTx/>
                <a:uFillTx/>
                <a:latin typeface="Calibri" panose="020F0502020204030204" pitchFamily="34" charset="0"/>
                <a:ea typeface="+mn-ea"/>
                <a:cs typeface="+mn-cs"/>
              </a:rPr>
              <a:t>Initial state analysis, excavation material management, etc.</a:t>
            </a:r>
          </a:p>
          <a:p>
            <a:pPr marL="171450" marR="0" lvl="0" indent="-171450" algn="l" defTabSz="914303" rtl="0" eaLnBrk="1" fontAlgn="auto" latinLnBrk="0" hangingPunct="1">
              <a:lnSpc>
                <a:spcPct val="100000"/>
              </a:lnSpc>
              <a:spcBef>
                <a:spcPts val="300"/>
              </a:spcBef>
              <a:spcAft>
                <a:spcPts val="0"/>
              </a:spcAft>
              <a:buClrTx/>
              <a:buSzTx/>
              <a:buFont typeface="Calibri" panose="020F0502020204030204" pitchFamily="34" charset="0"/>
              <a:buChar char="-"/>
              <a:tabLst/>
              <a:defRPr/>
            </a:pPr>
            <a:r>
              <a:rPr kumimoji="0" lang="en-GB" sz="1800" b="0" i="0" u="none" strike="noStrike" kern="1200" cap="none" spc="0" normalizeH="0" baseline="0" noProof="0" dirty="0">
                <a:ln>
                  <a:noFill/>
                </a:ln>
                <a:solidFill>
                  <a:srgbClr val="0F124A"/>
                </a:solidFill>
                <a:effectLst/>
                <a:uLnTx/>
                <a:uFillTx/>
                <a:latin typeface="Calibri" panose="020F0502020204030204" pitchFamily="34" charset="0"/>
                <a:ea typeface="+mn-ea"/>
                <a:cs typeface="+mn-cs"/>
              </a:rPr>
              <a:t>Socio-economic impact and sustainability studies.</a:t>
            </a:r>
          </a:p>
        </p:txBody>
      </p:sp>
      <p:sp>
        <p:nvSpPr>
          <p:cNvPr id="14" name="TextBox 13">
            <a:extLst>
              <a:ext uri="{FF2B5EF4-FFF2-40B4-BE49-F238E27FC236}">
                <a16:creationId xmlns:a16="http://schemas.microsoft.com/office/drawing/2014/main" id="{64B998E1-E537-466C-8349-4B4DC67F44C8}"/>
              </a:ext>
            </a:extLst>
          </p:cNvPr>
          <p:cNvSpPr txBox="1"/>
          <p:nvPr/>
        </p:nvSpPr>
        <p:spPr>
          <a:xfrm>
            <a:off x="55666" y="802213"/>
            <a:ext cx="11967001" cy="1400383"/>
          </a:xfrm>
          <a:prstGeom prst="rect">
            <a:avLst/>
          </a:prstGeom>
          <a:noFill/>
        </p:spPr>
        <p:txBody>
          <a:bodyPr wrap="square">
            <a:spAutoFit/>
          </a:bodyPr>
          <a:lstStyle>
            <a:defPPr>
              <a:defRPr lang="en-US"/>
            </a:defPPr>
            <a:lvl1pPr defTabSz="914303">
              <a:defRPr sz="2000" b="1">
                <a:solidFill>
                  <a:srgbClr val="0F124A"/>
                </a:solidFill>
                <a:latin typeface="Calibri" panose="020F0502020204030204" pitchFamily="34" charset="0"/>
                <a:ea typeface="Calibri" panose="020F0502020204030204" pitchFamily="34" charset="0"/>
              </a:defRPr>
            </a:lvl1pPr>
          </a:lstStyle>
          <a:p>
            <a:pPr marL="342900" indent="-342900">
              <a:spcAft>
                <a:spcPts val="600"/>
              </a:spcAft>
              <a:buFont typeface="Arial" panose="020B0604020202020204" pitchFamily="34" charset="0"/>
              <a:buChar char="•"/>
            </a:pPr>
            <a:r>
              <a:rPr lang="en-GB" dirty="0"/>
              <a:t>A mid-term review report, supported by additional documentation on each of the deliverables, will be submitted to the review committees and to the Council and its subordinate bodies, as input for the review.</a:t>
            </a:r>
          </a:p>
          <a:p>
            <a:pPr marL="342900" indent="-342900">
              <a:spcAft>
                <a:spcPts val="600"/>
              </a:spcAft>
              <a:buFont typeface="Arial" panose="020B0604020202020204" pitchFamily="34" charset="0"/>
              <a:buChar char="•"/>
            </a:pPr>
            <a:r>
              <a:rPr lang="en-US" dirty="0"/>
              <a:t>Results of both the general mid-term review and the cost review should indicate the main directions and areas of attention for the second part of the Feasibility Study</a:t>
            </a:r>
            <a:endParaRPr lang="en-GB" dirty="0"/>
          </a:p>
        </p:txBody>
      </p:sp>
    </p:spTree>
    <p:extLst>
      <p:ext uri="{BB962C8B-B14F-4D97-AF65-F5344CB8AC3E}">
        <p14:creationId xmlns:p14="http://schemas.microsoft.com/office/powerpoint/2010/main" val="47831047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txBox="1">
            <a:spLocks/>
          </p:cNvSpPr>
          <p:nvPr/>
        </p:nvSpPr>
        <p:spPr>
          <a:xfrm>
            <a:off x="0" y="0"/>
            <a:ext cx="12192000" cy="1008112"/>
          </a:xfrm>
          <a:prstGeom prst="rect">
            <a:avLst/>
          </a:prstGeom>
          <a:solidFill>
            <a:srgbClr val="0C377B"/>
          </a:solidFill>
        </p:spPr>
        <p:txBody>
          <a:bodyPr tIns="0" bIns="0" anchor="ctr" anchorCtr="0">
            <a:noAutofit/>
          </a:bodyPr>
          <a:lstStyle>
            <a:defPPr>
              <a:defRPr lang="en-US"/>
            </a:defPPr>
            <a:lvl1pPr algn="ctr">
              <a:spcBef>
                <a:spcPct val="0"/>
              </a:spcBef>
              <a:buNone/>
              <a:defRPr sz="3600" b="1">
                <a:solidFill>
                  <a:srgbClr val="FFFF00"/>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3600" b="1" i="0" u="none" strike="noStrike" kern="0" cap="none" spc="0" normalizeH="0" baseline="0" noProof="0" dirty="0">
                <a:ln>
                  <a:noFill/>
                </a:ln>
                <a:solidFill>
                  <a:srgbClr val="FFFF00"/>
                </a:solidFill>
                <a:effectLst/>
                <a:uLnTx/>
                <a:uFillTx/>
                <a:latin typeface="Arial"/>
                <a:ea typeface="+mj-ea"/>
                <a:cs typeface="+mj-cs"/>
              </a:rPr>
              <a:t>           Implementation studies with host states</a:t>
            </a:r>
          </a:p>
        </p:txBody>
      </p:sp>
      <p:pic>
        <p:nvPicPr>
          <p:cNvPr id="9" name="Picture 8" descr="A picture containing diagram&#10;&#10;Description automatically generated">
            <a:extLst>
              <a:ext uri="{FF2B5EF4-FFF2-40B4-BE49-F238E27FC236}">
                <a16:creationId xmlns:a16="http://schemas.microsoft.com/office/drawing/2014/main" id="{91AEC18E-B93B-4FCA-AE45-8C1CCCF2190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971329" y="1133128"/>
            <a:ext cx="5200544" cy="4832448"/>
          </a:xfrm>
          <a:prstGeom prst="rect">
            <a:avLst/>
          </a:prstGeom>
        </p:spPr>
      </p:pic>
      <p:sp>
        <p:nvSpPr>
          <p:cNvPr id="11" name="Text Placeholder 6">
            <a:extLst>
              <a:ext uri="{FF2B5EF4-FFF2-40B4-BE49-F238E27FC236}">
                <a16:creationId xmlns:a16="http://schemas.microsoft.com/office/drawing/2014/main" id="{BB80D763-4AA9-41BA-9526-308B94BA8D42}"/>
              </a:ext>
            </a:extLst>
          </p:cNvPr>
          <p:cNvSpPr txBox="1">
            <a:spLocks/>
          </p:cNvSpPr>
          <p:nvPr/>
        </p:nvSpPr>
        <p:spPr>
          <a:xfrm>
            <a:off x="38098" y="1052736"/>
            <a:ext cx="6933231" cy="5400600"/>
          </a:xfrm>
          <a:prstGeom prst="rect">
            <a:avLst/>
          </a:prstGeom>
        </p:spPr>
        <p:txBody>
          <a:bodyPr>
            <a:normAutofit fontScale="77500" lnSpcReduction="20000"/>
          </a:bodyPr>
          <a:lstStyle>
            <a:lvl1pPr marL="370332" indent="-342900" algn="l" rtl="0" eaLnBrk="1" latinLnBrk="0" hangingPunct="1">
              <a:spcBef>
                <a:spcPct val="20000"/>
              </a:spcBef>
              <a:buClr>
                <a:schemeClr val="accent1"/>
              </a:buClr>
              <a:buSzPct val="80000"/>
              <a:buFont typeface="Arial"/>
              <a:buChar char="•"/>
              <a:defRPr kumimoji="0" sz="1800" kern="1200">
                <a:solidFill>
                  <a:schemeClr val="tx1"/>
                </a:solidFill>
                <a:latin typeface="+mn-lt"/>
                <a:ea typeface="+mn-ea"/>
                <a:cs typeface="+mn-cs"/>
              </a:defRPr>
            </a:lvl1pPr>
            <a:lvl2pPr marL="678942" indent="-342900" algn="l" rtl="0" eaLnBrk="1" latinLnBrk="0" hangingPunct="1">
              <a:spcBef>
                <a:spcPct val="20000"/>
              </a:spcBef>
              <a:buClr>
                <a:schemeClr val="accent1"/>
              </a:buClr>
              <a:buSzPct val="90000"/>
              <a:buFont typeface="Arial"/>
              <a:buChar char="•"/>
              <a:defRPr kumimoji="0" sz="1500" kern="1200">
                <a:solidFill>
                  <a:schemeClr val="tx1"/>
                </a:solidFill>
                <a:latin typeface="+mn-lt"/>
                <a:ea typeface="+mn-ea"/>
                <a:cs typeface="+mn-cs"/>
              </a:defRPr>
            </a:lvl2pPr>
            <a:lvl3pPr marL="819531" indent="-257175" algn="l" rtl="0" eaLnBrk="1" latinLnBrk="0" hangingPunct="1">
              <a:spcBef>
                <a:spcPct val="20000"/>
              </a:spcBef>
              <a:buClr>
                <a:schemeClr val="accent2"/>
              </a:buClr>
              <a:buSzPct val="85000"/>
              <a:buFont typeface="Arial"/>
              <a:buChar char="•"/>
              <a:defRPr kumimoji="0" sz="1350" kern="1200">
                <a:solidFill>
                  <a:schemeClr val="tx1"/>
                </a:solidFill>
                <a:latin typeface="+mn-lt"/>
                <a:ea typeface="+mn-ea"/>
                <a:cs typeface="+mn-cs"/>
              </a:defRPr>
            </a:lvl3pPr>
            <a:lvl4pPr marL="1038987" indent="-257175" algn="l" rtl="0" eaLnBrk="1" latinLnBrk="0" hangingPunct="1">
              <a:spcBef>
                <a:spcPct val="20000"/>
              </a:spcBef>
              <a:buClr>
                <a:schemeClr val="accent3"/>
              </a:buClr>
              <a:buSzPct val="90000"/>
              <a:buFont typeface="Arial"/>
              <a:buChar char="•"/>
              <a:defRPr kumimoji="0" sz="1200" kern="1200">
                <a:solidFill>
                  <a:schemeClr val="tx1"/>
                </a:solidFill>
                <a:latin typeface="+mn-lt"/>
                <a:ea typeface="+mn-ea"/>
                <a:cs typeface="+mn-cs"/>
              </a:defRPr>
            </a:lvl4pPr>
            <a:lvl5pPr marL="1237869" indent="-257175" algn="l" rtl="0" eaLnBrk="1" latinLnBrk="0" hangingPunct="1">
              <a:spcBef>
                <a:spcPct val="20000"/>
              </a:spcBef>
              <a:buClr>
                <a:schemeClr val="accent4"/>
              </a:buClr>
              <a:buSzPct val="100000"/>
              <a:buFont typeface="Arial"/>
              <a:buChar char="•"/>
              <a:defRPr kumimoji="0" sz="1200" kern="1200">
                <a:solidFill>
                  <a:schemeClr val="tx1"/>
                </a:solidFill>
                <a:latin typeface="+mn-lt"/>
                <a:ea typeface="+mn-ea"/>
                <a:cs typeface="+mn-cs"/>
              </a:defRPr>
            </a:lvl5pPr>
            <a:lvl6pPr marL="1275588" indent="-137160" algn="l" rtl="0" eaLnBrk="1" latinLnBrk="0" hangingPunct="1">
              <a:spcBef>
                <a:spcPct val="20000"/>
              </a:spcBef>
              <a:buClr>
                <a:schemeClr val="accent5"/>
              </a:buClr>
              <a:buFont typeface="Arial"/>
              <a:buChar char="-"/>
              <a:defRPr kumimoji="0" sz="1500" kern="1200" baseline="0">
                <a:solidFill>
                  <a:schemeClr val="tx1"/>
                </a:solidFill>
                <a:latin typeface="+mn-lt"/>
                <a:ea typeface="+mn-ea"/>
                <a:cs typeface="+mn-cs"/>
              </a:defRPr>
            </a:lvl6pPr>
            <a:lvl7pPr marL="1440180" indent="-137160" algn="l" rtl="0" eaLnBrk="1" latinLnBrk="0" hangingPunct="1">
              <a:spcBef>
                <a:spcPct val="20000"/>
              </a:spcBef>
              <a:buClr>
                <a:schemeClr val="accent6"/>
              </a:buClr>
              <a:buSzPct val="100000"/>
              <a:buFont typeface="Arial"/>
              <a:buChar char="•"/>
              <a:defRPr kumimoji="0" sz="1350" kern="1200" baseline="0">
                <a:solidFill>
                  <a:schemeClr val="tx1"/>
                </a:solidFill>
                <a:latin typeface="+mn-lt"/>
                <a:ea typeface="+mn-ea"/>
                <a:cs typeface="+mn-cs"/>
              </a:defRPr>
            </a:lvl7pPr>
            <a:lvl8pPr marL="1604772" indent="-137160" algn="l" rtl="0" eaLnBrk="1" latinLnBrk="0" hangingPunct="1">
              <a:spcBef>
                <a:spcPct val="20000"/>
              </a:spcBef>
              <a:buClr>
                <a:schemeClr val="accent6"/>
              </a:buClr>
              <a:buFont typeface="Arial"/>
              <a:buChar char="▪"/>
              <a:defRPr kumimoji="0" sz="1200" kern="1200">
                <a:solidFill>
                  <a:schemeClr val="tx1"/>
                </a:solidFill>
                <a:latin typeface="+mn-lt"/>
                <a:ea typeface="+mn-ea"/>
                <a:cs typeface="+mn-cs"/>
              </a:defRPr>
            </a:lvl8pPr>
            <a:lvl9pPr marL="1748790" indent="-137160" algn="l" rtl="0" eaLnBrk="1" latinLnBrk="0" hangingPunct="1">
              <a:spcBef>
                <a:spcPct val="20000"/>
              </a:spcBef>
              <a:buClr>
                <a:schemeClr val="accent6"/>
              </a:buClr>
              <a:buFont typeface="Arial"/>
              <a:buChar char="•"/>
              <a:defRPr kumimoji="0" sz="1200" kern="1200">
                <a:solidFill>
                  <a:schemeClr val="tx1"/>
                </a:solidFill>
                <a:latin typeface="+mn-lt"/>
                <a:ea typeface="+mn-ea"/>
                <a:cs typeface="+mn-cs"/>
              </a:defRPr>
            </a:lvl9pPr>
          </a:lstStyle>
          <a:p>
            <a:pPr marL="457200" marR="0" lvl="0" indent="-457200" algn="l" defTabSz="914400" rtl="0" eaLnBrk="1" fontAlgn="auto" latinLnBrk="0" hangingPunct="1">
              <a:lnSpc>
                <a:spcPct val="120000"/>
              </a:lnSpc>
              <a:spcBef>
                <a:spcPts val="0"/>
              </a:spcBef>
              <a:spcAft>
                <a:spcPts val="600"/>
              </a:spcAft>
              <a:buClr>
                <a:srgbClr val="0C377B"/>
              </a:buClr>
              <a:buSzPct val="80000"/>
              <a:buFont typeface="Arial"/>
              <a:buChar char="•"/>
              <a:tabLst/>
              <a:defRPr/>
            </a:pPr>
            <a:r>
              <a:rPr kumimoji="0" lang="en-GB" sz="2900" b="0" i="0" u="none" strike="noStrike" kern="1200" cap="none" spc="0" normalizeH="0" baseline="0" noProof="0" dirty="0">
                <a:ln>
                  <a:noFill/>
                </a:ln>
                <a:solidFill>
                  <a:srgbClr val="0C377B"/>
                </a:solidFill>
                <a:effectLst/>
                <a:uLnTx/>
                <a:uFillTx/>
                <a:latin typeface="Arial"/>
                <a:ea typeface="+mn-ea"/>
                <a:cs typeface="+mn-cs"/>
              </a:rPr>
              <a:t>layout &amp; placement optimisation across both host states, Switzerland and France</a:t>
            </a:r>
            <a:r>
              <a:rPr kumimoji="0" lang="en-GB" sz="2600" b="0" i="0" u="none" strike="noStrike" kern="1200" cap="none" spc="0" normalizeH="0" baseline="0" noProof="0" dirty="0">
                <a:ln>
                  <a:noFill/>
                </a:ln>
                <a:solidFill>
                  <a:srgbClr val="0C377B"/>
                </a:solidFill>
                <a:effectLst/>
                <a:uLnTx/>
                <a:uFillTx/>
                <a:latin typeface="Arial"/>
                <a:ea typeface="+mn-ea"/>
                <a:cs typeface="+mn-cs"/>
              </a:rPr>
              <a:t>;</a:t>
            </a:r>
          </a:p>
          <a:p>
            <a:pPr marL="457200" marR="0" lvl="0" indent="-457200" algn="l" defTabSz="914400" rtl="0" eaLnBrk="1" fontAlgn="auto" latinLnBrk="0" hangingPunct="1">
              <a:lnSpc>
                <a:spcPct val="120000"/>
              </a:lnSpc>
              <a:spcBef>
                <a:spcPts val="0"/>
              </a:spcBef>
              <a:spcAft>
                <a:spcPts val="600"/>
              </a:spcAft>
              <a:buClr>
                <a:srgbClr val="0C377B"/>
              </a:buClr>
              <a:buSzPct val="80000"/>
              <a:buFont typeface="Arial"/>
              <a:buChar char="•"/>
              <a:tabLst/>
              <a:defRPr/>
            </a:pPr>
            <a:r>
              <a:rPr kumimoji="0" lang="en-GB" sz="2900" b="0" i="0" u="none" strike="noStrike" kern="1200" cap="none" spc="0" normalizeH="0" baseline="0" noProof="0" dirty="0">
                <a:ln>
                  <a:noFill/>
                </a:ln>
                <a:solidFill>
                  <a:srgbClr val="0C377B"/>
                </a:solidFill>
                <a:effectLst/>
                <a:uLnTx/>
                <a:uFillTx/>
                <a:latin typeface="Arial"/>
                <a:ea typeface="+mn-ea"/>
                <a:cs typeface="+mn-cs"/>
              </a:rPr>
              <a:t>following "avoid-reduce-compensate" directive of European &amp; French regulatory frameworks;</a:t>
            </a:r>
          </a:p>
          <a:p>
            <a:pPr marL="457200" marR="0" lvl="0" indent="-457200" algn="l" defTabSz="914400" rtl="0" eaLnBrk="1" fontAlgn="auto" latinLnBrk="0" hangingPunct="1">
              <a:lnSpc>
                <a:spcPct val="100000"/>
              </a:lnSpc>
              <a:spcBef>
                <a:spcPts val="0"/>
              </a:spcBef>
              <a:spcAft>
                <a:spcPts val="600"/>
              </a:spcAft>
              <a:buClr>
                <a:srgbClr val="0C377B"/>
              </a:buClr>
              <a:buSzPct val="80000"/>
              <a:buFont typeface="Arial"/>
              <a:buChar char="•"/>
              <a:tabLst/>
              <a:defRPr/>
            </a:pPr>
            <a:r>
              <a:rPr kumimoji="0" lang="en-GB" sz="2900" b="0" i="0" u="none" strike="noStrike" kern="1200" cap="none" spc="0" normalizeH="0" baseline="0" noProof="0" dirty="0">
                <a:ln>
                  <a:noFill/>
                </a:ln>
                <a:solidFill>
                  <a:srgbClr val="0C377B"/>
                </a:solidFill>
                <a:effectLst/>
                <a:uLnTx/>
                <a:uFillTx/>
                <a:latin typeface="Arial"/>
                <a:ea typeface="+mn-ea"/>
                <a:cs typeface="+mn-cs"/>
              </a:rPr>
              <a:t>diverse requirements and constraints:</a:t>
            </a:r>
          </a:p>
          <a:p>
            <a:pPr marL="915750" marR="0" lvl="1" indent="-285750" algn="l" defTabSz="914400" rtl="0" eaLnBrk="1" fontAlgn="auto" latinLnBrk="0" hangingPunct="1">
              <a:lnSpc>
                <a:spcPct val="100000"/>
              </a:lnSpc>
              <a:spcBef>
                <a:spcPct val="20000"/>
              </a:spcBef>
              <a:spcAft>
                <a:spcPts val="600"/>
              </a:spcAft>
              <a:buClr>
                <a:srgbClr val="0C377B"/>
              </a:buClr>
              <a:buSzPct val="90000"/>
              <a:buFont typeface="Arial" panose="020B0604020202020204" pitchFamily="34" charset="0"/>
              <a:buChar char="•"/>
              <a:tabLst/>
              <a:defRPr/>
            </a:pPr>
            <a:r>
              <a:rPr kumimoji="0" lang="en-GB" sz="2300" b="1" i="0" u="none" strike="noStrike" kern="1200" cap="none" spc="0" normalizeH="0" baseline="0" noProof="0" dirty="0">
                <a:ln>
                  <a:noFill/>
                </a:ln>
                <a:solidFill>
                  <a:srgbClr val="0C377B"/>
                </a:solidFill>
                <a:effectLst/>
                <a:uLnTx/>
                <a:uFillTx/>
                <a:latin typeface="Arial"/>
                <a:ea typeface="+mn-ea"/>
                <a:cs typeface="+mn-cs"/>
              </a:rPr>
              <a:t>technical feasibility of civil engineering </a:t>
            </a:r>
            <a:r>
              <a:rPr kumimoji="0" lang="en-GB" sz="2300" b="0" i="0" u="none" strike="noStrike" kern="1200" cap="none" spc="0" normalizeH="0" baseline="0" noProof="0" dirty="0">
                <a:ln>
                  <a:noFill/>
                </a:ln>
                <a:solidFill>
                  <a:srgbClr val="0C377B"/>
                </a:solidFill>
                <a:effectLst/>
                <a:uLnTx/>
                <a:uFillTx/>
                <a:latin typeface="Arial"/>
                <a:ea typeface="+mn-ea"/>
                <a:cs typeface="+mn-cs"/>
              </a:rPr>
              <a:t>and subsurface geological constraints</a:t>
            </a:r>
          </a:p>
          <a:p>
            <a:pPr marL="915750" marR="0" lvl="1" indent="-285750" algn="l" defTabSz="914400" rtl="0" eaLnBrk="1" fontAlgn="auto" latinLnBrk="0" hangingPunct="1">
              <a:lnSpc>
                <a:spcPct val="100000"/>
              </a:lnSpc>
              <a:spcBef>
                <a:spcPct val="20000"/>
              </a:spcBef>
              <a:spcAft>
                <a:spcPts val="600"/>
              </a:spcAft>
              <a:buClr>
                <a:srgbClr val="0C377B"/>
              </a:buClr>
              <a:buSzPct val="90000"/>
              <a:buFont typeface="Arial" panose="020B0604020202020204" pitchFamily="34" charset="0"/>
              <a:buChar char="•"/>
              <a:tabLst/>
              <a:defRPr/>
            </a:pPr>
            <a:r>
              <a:rPr kumimoji="0" lang="en-GB" sz="2300" b="1" i="0" u="none" strike="noStrike" kern="1200" cap="none" spc="0" normalizeH="0" baseline="0" noProof="0" dirty="0">
                <a:ln>
                  <a:noFill/>
                </a:ln>
                <a:solidFill>
                  <a:srgbClr val="0C377B"/>
                </a:solidFill>
                <a:effectLst/>
                <a:uLnTx/>
                <a:uFillTx/>
                <a:latin typeface="Arial"/>
                <a:ea typeface="+mn-ea"/>
                <a:cs typeface="+mn-cs"/>
              </a:rPr>
              <a:t>territorial constraints on surface </a:t>
            </a:r>
            <a:r>
              <a:rPr kumimoji="0" lang="en-GB" sz="2300" b="0" i="0" u="none" strike="noStrike" kern="1200" cap="none" spc="0" normalizeH="0" baseline="0" noProof="0" dirty="0">
                <a:ln>
                  <a:noFill/>
                </a:ln>
                <a:solidFill>
                  <a:srgbClr val="0C377B"/>
                </a:solidFill>
                <a:effectLst/>
                <a:uLnTx/>
                <a:uFillTx/>
                <a:latin typeface="Arial"/>
                <a:ea typeface="+mn-ea"/>
                <a:cs typeface="+mn-cs"/>
              </a:rPr>
              <a:t>and subsurface</a:t>
            </a:r>
          </a:p>
          <a:p>
            <a:pPr marL="915750" marR="0" lvl="1" indent="-285750" algn="l" defTabSz="914400" rtl="0" eaLnBrk="1" fontAlgn="auto" latinLnBrk="0" hangingPunct="1">
              <a:lnSpc>
                <a:spcPct val="100000"/>
              </a:lnSpc>
              <a:spcBef>
                <a:spcPct val="20000"/>
              </a:spcBef>
              <a:spcAft>
                <a:spcPts val="600"/>
              </a:spcAft>
              <a:buClr>
                <a:srgbClr val="0C377B"/>
              </a:buClr>
              <a:buSzPct val="90000"/>
              <a:buFont typeface="Arial" panose="020B0604020202020204" pitchFamily="34" charset="0"/>
              <a:buChar char="•"/>
              <a:tabLst/>
              <a:defRPr/>
            </a:pPr>
            <a:r>
              <a:rPr kumimoji="0" lang="en-GB" sz="2300" b="1" i="0" u="none" strike="noStrike" kern="1200" cap="none" spc="0" normalizeH="0" baseline="0" noProof="0" dirty="0">
                <a:ln>
                  <a:noFill/>
                </a:ln>
                <a:solidFill>
                  <a:srgbClr val="0C377B"/>
                </a:solidFill>
                <a:effectLst/>
                <a:uLnTx/>
                <a:uFillTx/>
                <a:latin typeface="Arial"/>
                <a:ea typeface="+mn-ea"/>
                <a:cs typeface="+mn-cs"/>
              </a:rPr>
              <a:t>nature, accessibility</a:t>
            </a:r>
            <a:r>
              <a:rPr kumimoji="0" lang="en-GB" sz="2300" b="0" i="0" u="none" strike="noStrike" kern="1200" cap="none" spc="0" normalizeH="0" baseline="0" noProof="0" dirty="0">
                <a:ln>
                  <a:noFill/>
                </a:ln>
                <a:solidFill>
                  <a:srgbClr val="0C377B"/>
                </a:solidFill>
                <a:effectLst/>
                <a:uLnTx/>
                <a:uFillTx/>
                <a:latin typeface="Arial"/>
                <a:ea typeface="+mn-ea"/>
                <a:cs typeface="+mn-cs"/>
              </a:rPr>
              <a:t>, technical infrastructure, resource needs &amp; constraints</a:t>
            </a:r>
          </a:p>
          <a:p>
            <a:pPr marL="915750" marR="0" lvl="1" indent="-285750" algn="l" defTabSz="914400" rtl="0" eaLnBrk="1" fontAlgn="auto" latinLnBrk="0" hangingPunct="1">
              <a:lnSpc>
                <a:spcPct val="100000"/>
              </a:lnSpc>
              <a:spcBef>
                <a:spcPct val="20000"/>
              </a:spcBef>
              <a:spcAft>
                <a:spcPts val="600"/>
              </a:spcAft>
              <a:buClr>
                <a:srgbClr val="0C377B"/>
              </a:buClr>
              <a:buSzPct val="90000"/>
              <a:buFont typeface="Arial" panose="020B0604020202020204" pitchFamily="34" charset="0"/>
              <a:buChar char="•"/>
              <a:tabLst/>
              <a:defRPr/>
            </a:pPr>
            <a:r>
              <a:rPr kumimoji="0" lang="en-GB" sz="2300" b="1" i="0" u="none" strike="noStrike" kern="1200" cap="none" spc="0" normalizeH="0" baseline="0" noProof="0" dirty="0">
                <a:ln>
                  <a:noFill/>
                </a:ln>
                <a:solidFill>
                  <a:srgbClr val="0C377B"/>
                </a:solidFill>
                <a:effectLst/>
                <a:uLnTx/>
                <a:uFillTx/>
                <a:latin typeface="Arial"/>
                <a:ea typeface="+mn-ea"/>
                <a:cs typeface="+mn-cs"/>
              </a:rPr>
              <a:t>optimum machine performance and efficiency</a:t>
            </a:r>
          </a:p>
          <a:p>
            <a:pPr marL="915750" marR="0" lvl="1" indent="-285750" algn="l" defTabSz="914400" rtl="0" eaLnBrk="1" fontAlgn="auto" latinLnBrk="0" hangingPunct="1">
              <a:lnSpc>
                <a:spcPct val="100000"/>
              </a:lnSpc>
              <a:spcBef>
                <a:spcPct val="20000"/>
              </a:spcBef>
              <a:spcAft>
                <a:spcPts val="600"/>
              </a:spcAft>
              <a:buClr>
                <a:srgbClr val="0C377B"/>
              </a:buClr>
              <a:buSzPct val="90000"/>
              <a:buFont typeface="Arial" panose="020B0604020202020204" pitchFamily="34" charset="0"/>
              <a:buChar char="•"/>
              <a:tabLst/>
              <a:defRPr/>
            </a:pPr>
            <a:r>
              <a:rPr kumimoji="0" lang="en-GB" sz="2300" b="0" i="0" u="none" strike="noStrike" kern="1200" cap="none" spc="0" normalizeH="0" baseline="0" noProof="0" dirty="0">
                <a:ln>
                  <a:noFill/>
                </a:ln>
                <a:solidFill>
                  <a:srgbClr val="0C377B"/>
                </a:solidFill>
                <a:effectLst/>
                <a:uLnTx/>
                <a:uFillTx/>
                <a:latin typeface="Arial"/>
                <a:ea typeface="+mn-ea"/>
                <a:cs typeface="+mn-cs"/>
              </a:rPr>
              <a:t>economic factors including benefits for, and synergies, with the </a:t>
            </a:r>
            <a:r>
              <a:rPr kumimoji="0" lang="en-GB" sz="2300" b="1" i="0" u="none" strike="noStrike" kern="1200" cap="none" spc="0" normalizeH="0" baseline="0" noProof="0" dirty="0">
                <a:ln>
                  <a:noFill/>
                </a:ln>
                <a:solidFill>
                  <a:srgbClr val="0C377B"/>
                </a:solidFill>
                <a:effectLst/>
                <a:uLnTx/>
                <a:uFillTx/>
                <a:latin typeface="Arial"/>
                <a:ea typeface="+mn-ea"/>
                <a:cs typeface="+mn-cs"/>
              </a:rPr>
              <a:t>regional developments</a:t>
            </a:r>
          </a:p>
          <a:p>
            <a:pPr marL="915750" marR="0" lvl="1" indent="-285750" algn="l" defTabSz="914400" rtl="0" eaLnBrk="1" fontAlgn="auto" latinLnBrk="0" hangingPunct="1">
              <a:lnSpc>
                <a:spcPct val="100000"/>
              </a:lnSpc>
              <a:spcBef>
                <a:spcPct val="20000"/>
              </a:spcBef>
              <a:spcAft>
                <a:spcPts val="0"/>
              </a:spcAft>
              <a:buClr>
                <a:srgbClr val="0C377B"/>
              </a:buClr>
              <a:buSzPct val="90000"/>
              <a:buFont typeface="Arial" panose="020B0604020202020204" pitchFamily="34" charset="0"/>
              <a:buChar char="•"/>
              <a:tabLst/>
              <a:defRPr/>
            </a:pPr>
            <a:r>
              <a:rPr kumimoji="0" lang="en-GB" sz="2000" b="0" i="0" u="none" strike="noStrike" kern="1200" cap="none" spc="0" normalizeH="0" baseline="0" noProof="0" dirty="0">
                <a:ln>
                  <a:noFill/>
                </a:ln>
                <a:solidFill>
                  <a:srgbClr val="0C377B"/>
                </a:solidFill>
                <a:effectLst/>
                <a:uLnTx/>
                <a:uFillTx/>
                <a:latin typeface="Arial"/>
                <a:ea typeface="+mn-ea"/>
                <a:cs typeface="+mn-cs"/>
              </a:rPr>
              <a:t>…</a:t>
            </a:r>
          </a:p>
          <a:p>
            <a:pPr marL="457200" marR="0" lvl="0" indent="-457200" algn="l" defTabSz="914400" rtl="0" eaLnBrk="1" fontAlgn="auto" latinLnBrk="0" hangingPunct="1">
              <a:lnSpc>
                <a:spcPct val="100000"/>
              </a:lnSpc>
              <a:spcBef>
                <a:spcPts val="0"/>
              </a:spcBef>
              <a:spcAft>
                <a:spcPts val="600"/>
              </a:spcAft>
              <a:buClr>
                <a:srgbClr val="0C377B"/>
              </a:buClr>
              <a:buSzPct val="80000"/>
              <a:buFont typeface="Arial"/>
              <a:buChar char="•"/>
              <a:tabLst/>
              <a:defRPr/>
            </a:pPr>
            <a:r>
              <a:rPr kumimoji="0" lang="en-US" sz="2800" b="0" i="0" u="none" strike="noStrike" kern="1200" cap="none" spc="0" normalizeH="0" baseline="0" noProof="0" dirty="0">
                <a:ln>
                  <a:noFill/>
                </a:ln>
                <a:solidFill>
                  <a:srgbClr val="0C377B"/>
                </a:solidFill>
                <a:effectLst/>
                <a:uLnTx/>
                <a:uFillTx/>
                <a:latin typeface="Arial"/>
                <a:ea typeface="+mn-ea"/>
                <a:cs typeface="+mn-cs"/>
              </a:rPr>
              <a:t>c</a:t>
            </a:r>
            <a:r>
              <a:rPr kumimoji="0" lang="en-CH" sz="2800" b="0" i="0" u="none" strike="noStrike" kern="1200" cap="none" spc="0" normalizeH="0" baseline="0" noProof="0" dirty="0">
                <a:ln>
                  <a:noFill/>
                </a:ln>
                <a:solidFill>
                  <a:srgbClr val="0C377B"/>
                </a:solidFill>
                <a:effectLst/>
                <a:uLnTx/>
                <a:uFillTx/>
                <a:latin typeface="Arial"/>
                <a:ea typeface="+mn-ea"/>
                <a:cs typeface="+mn-cs"/>
              </a:rPr>
              <a:t>ollaborative effort</a:t>
            </a:r>
            <a:r>
              <a:rPr kumimoji="0" lang="en-US" sz="2800" b="0" i="0" u="none" strike="noStrike" kern="1200" cap="none" spc="0" normalizeH="0" baseline="0" noProof="0" dirty="0">
                <a:ln>
                  <a:noFill/>
                </a:ln>
                <a:solidFill>
                  <a:srgbClr val="0C377B"/>
                </a:solidFill>
                <a:effectLst/>
                <a:uLnTx/>
                <a:uFillTx/>
                <a:latin typeface="Arial"/>
                <a:ea typeface="+mn-ea"/>
                <a:cs typeface="+mn-cs"/>
              </a:rPr>
              <a:t>: FCC </a:t>
            </a:r>
            <a:r>
              <a:rPr kumimoji="0" lang="en-CH" sz="2800" b="0" i="0" u="none" strike="noStrike" kern="1200" cap="none" spc="0" normalizeH="0" baseline="0" noProof="0" dirty="0">
                <a:ln>
                  <a:noFill/>
                </a:ln>
                <a:solidFill>
                  <a:srgbClr val="0C377B"/>
                </a:solidFill>
                <a:effectLst/>
                <a:uLnTx/>
                <a:uFillTx/>
                <a:latin typeface="Arial"/>
                <a:ea typeface="+mn-ea"/>
                <a:cs typeface="+mn-cs"/>
              </a:rPr>
              <a:t>technical experts, consult</a:t>
            </a:r>
            <a:r>
              <a:rPr kumimoji="0" lang="en-US" sz="2800" b="0" i="0" u="none" strike="noStrike" kern="1200" cap="none" spc="0" normalizeH="0" baseline="0" noProof="0" dirty="0" err="1">
                <a:ln>
                  <a:noFill/>
                </a:ln>
                <a:solidFill>
                  <a:srgbClr val="0C377B"/>
                </a:solidFill>
                <a:effectLst/>
                <a:uLnTx/>
                <a:uFillTx/>
                <a:latin typeface="Arial"/>
                <a:ea typeface="+mn-ea"/>
                <a:cs typeface="+mn-cs"/>
              </a:rPr>
              <a:t>ing</a:t>
            </a:r>
            <a:r>
              <a:rPr kumimoji="0" lang="en-CH" sz="2800" b="0" i="0" u="none" strike="noStrike" kern="1200" cap="none" spc="0" normalizeH="0" baseline="0" noProof="0" dirty="0">
                <a:ln>
                  <a:noFill/>
                </a:ln>
                <a:solidFill>
                  <a:srgbClr val="0C377B"/>
                </a:solidFill>
                <a:effectLst/>
                <a:uLnTx/>
                <a:uFillTx/>
                <a:latin typeface="Arial"/>
                <a:ea typeface="+mn-ea"/>
                <a:cs typeface="+mn-cs"/>
              </a:rPr>
              <a:t> companies</a:t>
            </a:r>
            <a:r>
              <a:rPr kumimoji="0" lang="en-US" sz="2800" b="0" i="0" u="none" strike="noStrike" kern="1200" cap="none" spc="0" normalizeH="0" baseline="0" noProof="0" dirty="0">
                <a:ln>
                  <a:noFill/>
                </a:ln>
                <a:solidFill>
                  <a:srgbClr val="0C377B"/>
                </a:solidFill>
                <a:effectLst/>
                <a:uLnTx/>
                <a:uFillTx/>
                <a:latin typeface="Arial"/>
                <a:ea typeface="+mn-ea"/>
                <a:cs typeface="+mn-cs"/>
              </a:rPr>
              <a:t>,</a:t>
            </a:r>
            <a:r>
              <a:rPr kumimoji="0" lang="en-CH" sz="2800" b="0" i="0" u="none" strike="noStrike" kern="1200" cap="none" spc="0" normalizeH="0" baseline="0" noProof="0" dirty="0">
                <a:ln>
                  <a:noFill/>
                </a:ln>
                <a:solidFill>
                  <a:srgbClr val="0C377B"/>
                </a:solidFill>
                <a:effectLst/>
                <a:uLnTx/>
                <a:uFillTx/>
                <a:latin typeface="Arial"/>
                <a:ea typeface="+mn-ea"/>
                <a:cs typeface="+mn-cs"/>
              </a:rPr>
              <a:t> government</a:t>
            </a:r>
            <a:r>
              <a:rPr kumimoji="0" lang="en-US" sz="2800" b="0" i="0" u="none" strike="noStrike" kern="1200" cap="none" spc="0" normalizeH="0" baseline="0" noProof="0" dirty="0">
                <a:ln>
                  <a:noFill/>
                </a:ln>
                <a:solidFill>
                  <a:srgbClr val="0C377B"/>
                </a:solidFill>
                <a:effectLst/>
                <a:uLnTx/>
                <a:uFillTx/>
                <a:latin typeface="Arial"/>
                <a:ea typeface="+mn-ea"/>
                <a:cs typeface="+mn-cs"/>
              </a:rPr>
              <a:t>-</a:t>
            </a:r>
            <a:r>
              <a:rPr kumimoji="0" lang="en-CH" sz="2800" b="0" i="0" u="none" strike="noStrike" kern="1200" cap="none" spc="0" normalizeH="0" baseline="0" noProof="0" dirty="0">
                <a:ln>
                  <a:noFill/>
                </a:ln>
                <a:solidFill>
                  <a:srgbClr val="0C377B"/>
                </a:solidFill>
                <a:effectLst/>
                <a:uLnTx/>
                <a:uFillTx/>
                <a:latin typeface="Arial"/>
                <a:ea typeface="+mn-ea"/>
                <a:cs typeface="+mn-cs"/>
              </a:rPr>
              <a:t>notified bodies</a:t>
            </a:r>
          </a:p>
        </p:txBody>
      </p:sp>
      <p:pic>
        <p:nvPicPr>
          <p:cNvPr id="6" name="Picture 5" descr="A picture containing icon&#10;&#10;Description automatically generated">
            <a:extLst>
              <a:ext uri="{FF2B5EF4-FFF2-40B4-BE49-F238E27FC236}">
                <a16:creationId xmlns:a16="http://schemas.microsoft.com/office/drawing/2014/main" id="{C926665A-E101-416B-A0DB-A79310F78384}"/>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28698" y="186831"/>
            <a:ext cx="1935386" cy="654292"/>
          </a:xfrm>
          <a:prstGeom prst="rect">
            <a:avLst/>
          </a:prstGeom>
        </p:spPr>
      </p:pic>
    </p:spTree>
    <p:extLst>
      <p:ext uri="{BB962C8B-B14F-4D97-AF65-F5344CB8AC3E}">
        <p14:creationId xmlns:p14="http://schemas.microsoft.com/office/powerpoint/2010/main" val="485363236"/>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9303A1FF-EA1C-192D-34CA-3798928756A5}"/>
              </a:ext>
            </a:extLst>
          </p:cNvPr>
          <p:cNvSpPr>
            <a:spLocks noGrp="1"/>
          </p:cNvSpPr>
          <p:nvPr>
            <p:ph type="sldNum" sz="quarter" idx="10"/>
          </p:nvPr>
        </p:nvSpPr>
        <p:spPr/>
        <p:txBody>
          <a:bodyPr/>
          <a:lstStyle/>
          <a:p>
            <a:pPr defTabSz="914280"/>
            <a:fld id="{88A1DFE4-5FC5-43BD-BB7E-75EAD82B965F}" type="slidenum">
              <a:rPr lang="en-US">
                <a:solidFill>
                  <a:srgbClr val="FFFFFF"/>
                </a:solidFill>
                <a:latin typeface="Arial"/>
              </a:rPr>
              <a:pPr defTabSz="914280"/>
              <a:t>9</a:t>
            </a:fld>
            <a:endParaRPr lang="en-US" dirty="0">
              <a:solidFill>
                <a:srgbClr val="FFFFFF"/>
              </a:solidFill>
              <a:latin typeface="Arial"/>
            </a:endParaRPr>
          </a:p>
        </p:txBody>
      </p:sp>
      <p:pic>
        <p:nvPicPr>
          <p:cNvPr id="6" name="Picture 5" descr="Map&#10;&#10;Description automatically generated">
            <a:extLst>
              <a:ext uri="{FF2B5EF4-FFF2-40B4-BE49-F238E27FC236}">
                <a16:creationId xmlns:a16="http://schemas.microsoft.com/office/drawing/2014/main" id="{3E71E372-C969-8482-5966-020674CBB518}"/>
              </a:ext>
            </a:extLst>
          </p:cNvPr>
          <p:cNvPicPr>
            <a:picLocks noChangeAspect="1"/>
          </p:cNvPicPr>
          <p:nvPr/>
        </p:nvPicPr>
        <p:blipFill rotWithShape="1">
          <a:blip r:embed="rId2">
            <a:extLst>
              <a:ext uri="{28A0092B-C50C-407E-A947-70E740481C1C}">
                <a14:useLocalDpi xmlns:a14="http://schemas.microsoft.com/office/drawing/2010/main" val="0"/>
              </a:ext>
            </a:extLst>
          </a:blip>
          <a:srcRect t="9739" b="4488"/>
          <a:stretch/>
        </p:blipFill>
        <p:spPr>
          <a:xfrm>
            <a:off x="0" y="478785"/>
            <a:ext cx="12194701" cy="6379215"/>
          </a:xfrm>
          <a:prstGeom prst="rect">
            <a:avLst/>
          </a:prstGeom>
        </p:spPr>
      </p:pic>
      <p:sp>
        <p:nvSpPr>
          <p:cNvPr id="7" name="Slide Number Placeholder 3">
            <a:extLst>
              <a:ext uri="{FF2B5EF4-FFF2-40B4-BE49-F238E27FC236}">
                <a16:creationId xmlns:a16="http://schemas.microsoft.com/office/drawing/2014/main" id="{761A9087-E6AF-B2F0-A38C-81C86CA4EE2F}"/>
              </a:ext>
            </a:extLst>
          </p:cNvPr>
          <p:cNvSpPr txBox="1">
            <a:spLocks/>
          </p:cNvSpPr>
          <p:nvPr/>
        </p:nvSpPr>
        <p:spPr>
          <a:xfrm>
            <a:off x="11660401" y="126621"/>
            <a:ext cx="385972" cy="226761"/>
          </a:xfrm>
          <a:prstGeom prst="rect">
            <a:avLst/>
          </a:prstGeom>
        </p:spPr>
        <p:txBody>
          <a:bodyPr vert="horz" wrap="none" lIns="121920" tIns="60960" rIns="121920" bIns="60960" rtlCol="0" anchor="ctr">
            <a:noAutofit/>
          </a:bodyPr>
          <a:lstStyle>
            <a:defPPr>
              <a:defRPr lang="de-DE"/>
            </a:defPPr>
            <a:lvl1pPr marL="0" algn="r" defTabSz="685727" rtl="0" eaLnBrk="1" latinLnBrk="0" hangingPunct="1">
              <a:lnSpc>
                <a:spcPts val="1238"/>
              </a:lnSpc>
              <a:defRPr sz="800" kern="1200">
                <a:solidFill>
                  <a:schemeClr val="bg1"/>
                </a:solidFill>
                <a:latin typeface="+mn-lt"/>
                <a:ea typeface="+mn-ea"/>
                <a:cs typeface="+mn-cs"/>
              </a:defRPr>
            </a:lvl1pPr>
            <a:lvl2pPr marL="342863" algn="l" defTabSz="685727" rtl="0" eaLnBrk="1" latinLnBrk="0" hangingPunct="1">
              <a:defRPr sz="1350" kern="1200">
                <a:solidFill>
                  <a:schemeClr val="tx1"/>
                </a:solidFill>
                <a:latin typeface="+mn-lt"/>
                <a:ea typeface="+mn-ea"/>
                <a:cs typeface="+mn-cs"/>
              </a:defRPr>
            </a:lvl2pPr>
            <a:lvl3pPr marL="685727" algn="l" defTabSz="685727" rtl="0" eaLnBrk="1" latinLnBrk="0" hangingPunct="1">
              <a:defRPr sz="1350" kern="1200">
                <a:solidFill>
                  <a:schemeClr val="tx1"/>
                </a:solidFill>
                <a:latin typeface="+mn-lt"/>
                <a:ea typeface="+mn-ea"/>
                <a:cs typeface="+mn-cs"/>
              </a:defRPr>
            </a:lvl3pPr>
            <a:lvl4pPr marL="1028591" algn="l" defTabSz="685727" rtl="0" eaLnBrk="1" latinLnBrk="0" hangingPunct="1">
              <a:defRPr sz="1350" kern="1200">
                <a:solidFill>
                  <a:schemeClr val="tx1"/>
                </a:solidFill>
                <a:latin typeface="+mn-lt"/>
                <a:ea typeface="+mn-ea"/>
                <a:cs typeface="+mn-cs"/>
              </a:defRPr>
            </a:lvl4pPr>
            <a:lvl5pPr marL="1371454" algn="l" defTabSz="685727" rtl="0" eaLnBrk="1" latinLnBrk="0" hangingPunct="1">
              <a:defRPr sz="1350" kern="1200">
                <a:solidFill>
                  <a:schemeClr val="tx1"/>
                </a:solidFill>
                <a:latin typeface="+mn-lt"/>
                <a:ea typeface="+mn-ea"/>
                <a:cs typeface="+mn-cs"/>
              </a:defRPr>
            </a:lvl5pPr>
            <a:lvl6pPr marL="1714318" algn="l" defTabSz="685727" rtl="0" eaLnBrk="1" latinLnBrk="0" hangingPunct="1">
              <a:defRPr sz="1350" kern="1200">
                <a:solidFill>
                  <a:schemeClr val="tx1"/>
                </a:solidFill>
                <a:latin typeface="+mn-lt"/>
                <a:ea typeface="+mn-ea"/>
                <a:cs typeface="+mn-cs"/>
              </a:defRPr>
            </a:lvl6pPr>
            <a:lvl7pPr marL="2057181" algn="l" defTabSz="685727" rtl="0" eaLnBrk="1" latinLnBrk="0" hangingPunct="1">
              <a:defRPr sz="1350" kern="1200">
                <a:solidFill>
                  <a:schemeClr val="tx1"/>
                </a:solidFill>
                <a:latin typeface="+mn-lt"/>
                <a:ea typeface="+mn-ea"/>
                <a:cs typeface="+mn-cs"/>
              </a:defRPr>
            </a:lvl7pPr>
            <a:lvl8pPr marL="2400045" algn="l" defTabSz="685727" rtl="0" eaLnBrk="1" latinLnBrk="0" hangingPunct="1">
              <a:defRPr sz="1350" kern="1200">
                <a:solidFill>
                  <a:schemeClr val="tx1"/>
                </a:solidFill>
                <a:latin typeface="+mn-lt"/>
                <a:ea typeface="+mn-ea"/>
                <a:cs typeface="+mn-cs"/>
              </a:defRPr>
            </a:lvl8pPr>
            <a:lvl9pPr marL="2742908" algn="l" defTabSz="685727" rtl="0" eaLnBrk="1" latinLnBrk="0" hangingPunct="1">
              <a:defRPr sz="1350" kern="1200">
                <a:solidFill>
                  <a:schemeClr val="tx1"/>
                </a:solidFill>
                <a:latin typeface="+mn-lt"/>
                <a:ea typeface="+mn-ea"/>
                <a:cs typeface="+mn-cs"/>
              </a:defRPr>
            </a:lvl9pPr>
          </a:lstStyle>
          <a:p>
            <a:pPr defTabSz="914280">
              <a:lnSpc>
                <a:spcPts val="1651"/>
              </a:lnSpc>
            </a:pPr>
            <a:fld id="{88A1DFE4-5FC5-43BD-BB7E-75EAD82B965F}" type="slidenum">
              <a:rPr lang="en-US" sz="1067">
                <a:solidFill>
                  <a:srgbClr val="FFFFFF"/>
                </a:solidFill>
                <a:latin typeface="Arial"/>
              </a:rPr>
              <a:pPr defTabSz="914280">
                <a:lnSpc>
                  <a:spcPts val="1651"/>
                </a:lnSpc>
              </a:pPr>
              <a:t>9</a:t>
            </a:fld>
            <a:endParaRPr lang="en-US" sz="1067" dirty="0">
              <a:solidFill>
                <a:srgbClr val="FFFFFF"/>
              </a:solidFill>
              <a:latin typeface="Arial"/>
            </a:endParaRPr>
          </a:p>
        </p:txBody>
      </p:sp>
      <p:sp>
        <p:nvSpPr>
          <p:cNvPr id="8" name="Oval 7">
            <a:extLst>
              <a:ext uri="{FF2B5EF4-FFF2-40B4-BE49-F238E27FC236}">
                <a16:creationId xmlns:a16="http://schemas.microsoft.com/office/drawing/2014/main" id="{04891844-2655-CD18-DEBB-D177FB006AEF}"/>
              </a:ext>
            </a:extLst>
          </p:cNvPr>
          <p:cNvSpPr/>
          <p:nvPr/>
        </p:nvSpPr>
        <p:spPr>
          <a:xfrm rot="9010095">
            <a:off x="3252971" y="3457521"/>
            <a:ext cx="457925" cy="2737711"/>
          </a:xfrm>
          <a:prstGeom prst="ellipse">
            <a:avLst/>
          </a:prstGeom>
          <a:solidFill>
            <a:srgbClr val="FF4A29">
              <a:lumMod val="20000"/>
              <a:lumOff val="80000"/>
              <a:alpha val="50000"/>
            </a:srgbClr>
          </a:solidFill>
          <a:ln w="12700" cap="flat" cmpd="sng" algn="ctr">
            <a:solidFill>
              <a:srgbClr val="FF0000"/>
            </a:solidFill>
            <a:prstDash val="solid"/>
            <a:miter lim="800000"/>
          </a:ln>
          <a:effectLst/>
        </p:spPr>
        <p:txBody>
          <a:bodyPr rtlCol="0" anchor="ctr"/>
          <a:lstStyle/>
          <a:p>
            <a:pPr algn="ctr" defTabSz="914280">
              <a:defRPr/>
            </a:pPr>
            <a:endParaRPr lang="en-CH" kern="0">
              <a:solidFill>
                <a:srgbClr val="FFFFFF"/>
              </a:solidFill>
              <a:latin typeface="Arial"/>
            </a:endParaRPr>
          </a:p>
        </p:txBody>
      </p:sp>
      <p:sp>
        <p:nvSpPr>
          <p:cNvPr id="9" name="TextBox 8">
            <a:extLst>
              <a:ext uri="{FF2B5EF4-FFF2-40B4-BE49-F238E27FC236}">
                <a16:creationId xmlns:a16="http://schemas.microsoft.com/office/drawing/2014/main" id="{929728AD-CC70-CEEE-C829-D6000627B0A4}"/>
              </a:ext>
            </a:extLst>
          </p:cNvPr>
          <p:cNvSpPr txBox="1"/>
          <p:nvPr/>
        </p:nvSpPr>
        <p:spPr>
          <a:xfrm>
            <a:off x="263252" y="5316083"/>
            <a:ext cx="1805687" cy="584775"/>
          </a:xfrm>
          <a:prstGeom prst="rect">
            <a:avLst/>
          </a:prstGeom>
          <a:noFill/>
        </p:spPr>
        <p:txBody>
          <a:bodyPr wrap="none" rtlCol="0">
            <a:spAutoFit/>
          </a:bodyPr>
          <a:lstStyle/>
          <a:p>
            <a:pPr algn="r" defTabSz="914280"/>
            <a:r>
              <a:rPr lang="en-CH" sz="1600" dirty="0">
                <a:solidFill>
                  <a:srgbClr val="FF0000"/>
                </a:solidFill>
                <a:highlight>
                  <a:srgbClr val="FFE4DF"/>
                </a:highlight>
                <a:latin typeface="Arial"/>
              </a:rPr>
              <a:t>Vuache limestone</a:t>
            </a:r>
          </a:p>
          <a:p>
            <a:pPr algn="r" defTabSz="914280"/>
            <a:r>
              <a:rPr lang="en-CH" sz="1600" dirty="0">
                <a:solidFill>
                  <a:srgbClr val="FF0000"/>
                </a:solidFill>
                <a:highlight>
                  <a:srgbClr val="FFE4DF"/>
                </a:highlight>
                <a:latin typeface="Arial"/>
              </a:rPr>
              <a:t>and faults</a:t>
            </a:r>
          </a:p>
        </p:txBody>
      </p:sp>
      <p:sp>
        <p:nvSpPr>
          <p:cNvPr id="10" name="TextBox 9">
            <a:extLst>
              <a:ext uri="{FF2B5EF4-FFF2-40B4-BE49-F238E27FC236}">
                <a16:creationId xmlns:a16="http://schemas.microsoft.com/office/drawing/2014/main" id="{0E61F9AE-DE2E-E958-5DA4-55DA9F89E616}"/>
              </a:ext>
            </a:extLst>
          </p:cNvPr>
          <p:cNvSpPr txBox="1"/>
          <p:nvPr/>
        </p:nvSpPr>
        <p:spPr>
          <a:xfrm>
            <a:off x="833221" y="1444986"/>
            <a:ext cx="1518364" cy="338554"/>
          </a:xfrm>
          <a:prstGeom prst="rect">
            <a:avLst/>
          </a:prstGeom>
          <a:noFill/>
        </p:spPr>
        <p:txBody>
          <a:bodyPr wrap="none" rtlCol="0">
            <a:spAutoFit/>
          </a:bodyPr>
          <a:lstStyle/>
          <a:p>
            <a:pPr algn="r" defTabSz="914280"/>
            <a:r>
              <a:rPr lang="en-CH" sz="1600" dirty="0">
                <a:solidFill>
                  <a:srgbClr val="FF0000"/>
                </a:solidFill>
                <a:highlight>
                  <a:srgbClr val="FFE4DF"/>
                </a:highlight>
                <a:latin typeface="Arial"/>
              </a:rPr>
              <a:t>Jura limestone</a:t>
            </a:r>
          </a:p>
        </p:txBody>
      </p:sp>
      <p:sp>
        <p:nvSpPr>
          <p:cNvPr id="11" name="TextBox 10">
            <a:extLst>
              <a:ext uri="{FF2B5EF4-FFF2-40B4-BE49-F238E27FC236}">
                <a16:creationId xmlns:a16="http://schemas.microsoft.com/office/drawing/2014/main" id="{45AF9822-782A-8C86-AE51-D5E0EE6A2983}"/>
              </a:ext>
            </a:extLst>
          </p:cNvPr>
          <p:cNvSpPr txBox="1"/>
          <p:nvPr/>
        </p:nvSpPr>
        <p:spPr>
          <a:xfrm>
            <a:off x="9602836" y="4705365"/>
            <a:ext cx="2577950" cy="584775"/>
          </a:xfrm>
          <a:prstGeom prst="rect">
            <a:avLst/>
          </a:prstGeom>
          <a:noFill/>
        </p:spPr>
        <p:txBody>
          <a:bodyPr wrap="none" rtlCol="0">
            <a:spAutoFit/>
          </a:bodyPr>
          <a:lstStyle/>
          <a:p>
            <a:pPr defTabSz="914280"/>
            <a:r>
              <a:rPr lang="en-CH" sz="1600" dirty="0">
                <a:solidFill>
                  <a:srgbClr val="FF0000"/>
                </a:solidFill>
                <a:highlight>
                  <a:srgbClr val="FFE4DF"/>
                </a:highlight>
                <a:latin typeface="Arial"/>
              </a:rPr>
              <a:t>High mountains (900 m)</a:t>
            </a:r>
          </a:p>
          <a:p>
            <a:pPr defTabSz="914280"/>
            <a:r>
              <a:rPr lang="en-CH" sz="1600" dirty="0">
                <a:solidFill>
                  <a:srgbClr val="FF0000"/>
                </a:solidFill>
                <a:highlight>
                  <a:srgbClr val="FFE4DF"/>
                </a:highlight>
                <a:latin typeface="Arial"/>
              </a:rPr>
              <a:t>north of Fillière river valley</a:t>
            </a:r>
          </a:p>
        </p:txBody>
      </p:sp>
      <p:sp>
        <p:nvSpPr>
          <p:cNvPr id="12" name="Oval 11">
            <a:extLst>
              <a:ext uri="{FF2B5EF4-FFF2-40B4-BE49-F238E27FC236}">
                <a16:creationId xmlns:a16="http://schemas.microsoft.com/office/drawing/2014/main" id="{F30B42D3-F5C0-DB8A-5DBC-92127D3123E9}"/>
              </a:ext>
            </a:extLst>
          </p:cNvPr>
          <p:cNvSpPr/>
          <p:nvPr/>
        </p:nvSpPr>
        <p:spPr>
          <a:xfrm rot="5400000">
            <a:off x="8143100" y="4624530"/>
            <a:ext cx="1096056" cy="2127972"/>
          </a:xfrm>
          <a:prstGeom prst="ellipse">
            <a:avLst/>
          </a:prstGeom>
          <a:solidFill>
            <a:srgbClr val="FF4A29">
              <a:lumMod val="20000"/>
              <a:lumOff val="80000"/>
              <a:alpha val="50000"/>
            </a:srgbClr>
          </a:solidFill>
          <a:ln w="12700" cap="flat" cmpd="sng" algn="ctr">
            <a:solidFill>
              <a:srgbClr val="FF0000"/>
            </a:solidFill>
            <a:prstDash val="solid"/>
            <a:miter lim="800000"/>
          </a:ln>
          <a:effectLst/>
        </p:spPr>
        <p:txBody>
          <a:bodyPr rtlCol="0" anchor="ctr"/>
          <a:lstStyle/>
          <a:p>
            <a:pPr algn="ctr" defTabSz="914280">
              <a:defRPr/>
            </a:pPr>
            <a:endParaRPr lang="en-CH" kern="0">
              <a:solidFill>
                <a:srgbClr val="FFFFFF"/>
              </a:solidFill>
              <a:latin typeface="Arial"/>
            </a:endParaRPr>
          </a:p>
        </p:txBody>
      </p:sp>
      <p:sp>
        <p:nvSpPr>
          <p:cNvPr id="13" name="TextBox 12">
            <a:extLst>
              <a:ext uri="{FF2B5EF4-FFF2-40B4-BE49-F238E27FC236}">
                <a16:creationId xmlns:a16="http://schemas.microsoft.com/office/drawing/2014/main" id="{34EFB032-E342-2B97-0E2A-607BCB19A04E}"/>
              </a:ext>
            </a:extLst>
          </p:cNvPr>
          <p:cNvSpPr txBox="1"/>
          <p:nvPr/>
        </p:nvSpPr>
        <p:spPr>
          <a:xfrm>
            <a:off x="5046937" y="3713439"/>
            <a:ext cx="2122697" cy="830997"/>
          </a:xfrm>
          <a:prstGeom prst="rect">
            <a:avLst/>
          </a:prstGeom>
          <a:noFill/>
        </p:spPr>
        <p:txBody>
          <a:bodyPr wrap="none" rtlCol="0">
            <a:spAutoFit/>
          </a:bodyPr>
          <a:lstStyle/>
          <a:p>
            <a:pPr defTabSz="914280"/>
            <a:r>
              <a:rPr lang="en-US" sz="1600" dirty="0">
                <a:solidFill>
                  <a:srgbClr val="FF0000"/>
                </a:solidFill>
                <a:highlight>
                  <a:srgbClr val="FFE4DF"/>
                </a:highlight>
                <a:latin typeface="Arial"/>
              </a:rPr>
              <a:t>Water protection and</a:t>
            </a:r>
          </a:p>
          <a:p>
            <a:pPr defTabSz="914280"/>
            <a:r>
              <a:rPr lang="en-US" sz="1600" dirty="0">
                <a:solidFill>
                  <a:srgbClr val="FF0000"/>
                </a:solidFill>
                <a:highlight>
                  <a:srgbClr val="FFE4DF"/>
                </a:highlight>
                <a:latin typeface="Arial"/>
              </a:rPr>
              <a:t>natural zones without</a:t>
            </a:r>
          </a:p>
          <a:p>
            <a:pPr defTabSz="914280"/>
            <a:r>
              <a:rPr lang="en-US" sz="1600" dirty="0">
                <a:solidFill>
                  <a:srgbClr val="FF0000"/>
                </a:solidFill>
                <a:highlight>
                  <a:srgbClr val="FFE4DF"/>
                </a:highlight>
                <a:latin typeface="Arial"/>
              </a:rPr>
              <a:t>developed access</a:t>
            </a:r>
            <a:endParaRPr lang="en-CH" sz="1600" dirty="0">
              <a:solidFill>
                <a:srgbClr val="FF0000"/>
              </a:solidFill>
              <a:highlight>
                <a:srgbClr val="FFE4DF"/>
              </a:highlight>
              <a:latin typeface="Arial"/>
            </a:endParaRPr>
          </a:p>
        </p:txBody>
      </p:sp>
      <p:sp>
        <p:nvSpPr>
          <p:cNvPr id="14" name="Oval 13">
            <a:extLst>
              <a:ext uri="{FF2B5EF4-FFF2-40B4-BE49-F238E27FC236}">
                <a16:creationId xmlns:a16="http://schemas.microsoft.com/office/drawing/2014/main" id="{3EE68F1C-216C-2C25-C3DD-62F2CDDE048A}"/>
              </a:ext>
            </a:extLst>
          </p:cNvPr>
          <p:cNvSpPr/>
          <p:nvPr/>
        </p:nvSpPr>
        <p:spPr>
          <a:xfrm rot="6490403">
            <a:off x="6326231" y="6338519"/>
            <a:ext cx="721596" cy="194813"/>
          </a:xfrm>
          <a:prstGeom prst="ellipse">
            <a:avLst/>
          </a:prstGeom>
          <a:solidFill>
            <a:srgbClr val="FF4A29">
              <a:lumMod val="20000"/>
              <a:lumOff val="80000"/>
              <a:alpha val="50000"/>
            </a:srgbClr>
          </a:solidFill>
          <a:ln w="12700" cap="flat" cmpd="sng" algn="ctr">
            <a:solidFill>
              <a:srgbClr val="FF0000"/>
            </a:solidFill>
            <a:prstDash val="solid"/>
            <a:miter lim="800000"/>
          </a:ln>
          <a:effectLst/>
        </p:spPr>
        <p:txBody>
          <a:bodyPr rtlCol="0" anchor="ctr"/>
          <a:lstStyle/>
          <a:p>
            <a:pPr algn="ctr" defTabSz="914280">
              <a:defRPr/>
            </a:pPr>
            <a:endParaRPr lang="en-CH" kern="0">
              <a:solidFill>
                <a:srgbClr val="FFFFFF"/>
              </a:solidFill>
              <a:latin typeface="Arial"/>
            </a:endParaRPr>
          </a:p>
        </p:txBody>
      </p:sp>
      <p:sp>
        <p:nvSpPr>
          <p:cNvPr id="15" name="Oval 14">
            <a:extLst>
              <a:ext uri="{FF2B5EF4-FFF2-40B4-BE49-F238E27FC236}">
                <a16:creationId xmlns:a16="http://schemas.microsoft.com/office/drawing/2014/main" id="{E03FC464-DAE1-2677-0B28-36F3FE37011D}"/>
              </a:ext>
            </a:extLst>
          </p:cNvPr>
          <p:cNvSpPr/>
          <p:nvPr/>
        </p:nvSpPr>
        <p:spPr>
          <a:xfrm rot="793433">
            <a:off x="7082277" y="6047512"/>
            <a:ext cx="879403" cy="260691"/>
          </a:xfrm>
          <a:prstGeom prst="ellipse">
            <a:avLst/>
          </a:prstGeom>
          <a:solidFill>
            <a:srgbClr val="FF4A29">
              <a:lumMod val="20000"/>
              <a:lumOff val="80000"/>
              <a:alpha val="50000"/>
            </a:srgbClr>
          </a:solidFill>
          <a:ln w="12700" cap="flat" cmpd="sng" algn="ctr">
            <a:solidFill>
              <a:srgbClr val="FF0000"/>
            </a:solidFill>
            <a:prstDash val="solid"/>
            <a:miter lim="800000"/>
          </a:ln>
          <a:effectLst/>
        </p:spPr>
        <p:txBody>
          <a:bodyPr rtlCol="0" anchor="ctr"/>
          <a:lstStyle/>
          <a:p>
            <a:pPr algn="ctr" defTabSz="914280">
              <a:defRPr/>
            </a:pPr>
            <a:endParaRPr lang="en-CH" kern="0">
              <a:solidFill>
                <a:srgbClr val="FFFFFF"/>
              </a:solidFill>
              <a:latin typeface="Arial"/>
            </a:endParaRPr>
          </a:p>
        </p:txBody>
      </p:sp>
      <p:cxnSp>
        <p:nvCxnSpPr>
          <p:cNvPr id="16" name="Straight Arrow Connector 15">
            <a:extLst>
              <a:ext uri="{FF2B5EF4-FFF2-40B4-BE49-F238E27FC236}">
                <a16:creationId xmlns:a16="http://schemas.microsoft.com/office/drawing/2014/main" id="{8858DEAB-3D46-F6DC-921B-E30364F40B77}"/>
              </a:ext>
            </a:extLst>
          </p:cNvPr>
          <p:cNvCxnSpPr>
            <a:cxnSpLocks/>
          </p:cNvCxnSpPr>
          <p:nvPr/>
        </p:nvCxnSpPr>
        <p:spPr>
          <a:xfrm>
            <a:off x="6618328" y="4598049"/>
            <a:ext cx="99971" cy="1787056"/>
          </a:xfrm>
          <a:prstGeom prst="straightConnector1">
            <a:avLst/>
          </a:prstGeom>
          <a:noFill/>
          <a:ln w="19050" cap="flat" cmpd="sng" algn="ctr">
            <a:solidFill>
              <a:srgbClr val="FF4A29"/>
            </a:solidFill>
            <a:prstDash val="solid"/>
            <a:miter lim="800000"/>
            <a:tailEnd type="triangle"/>
          </a:ln>
          <a:effectLst/>
        </p:spPr>
      </p:cxnSp>
      <p:cxnSp>
        <p:nvCxnSpPr>
          <p:cNvPr id="17" name="Straight Arrow Connector 16">
            <a:extLst>
              <a:ext uri="{FF2B5EF4-FFF2-40B4-BE49-F238E27FC236}">
                <a16:creationId xmlns:a16="http://schemas.microsoft.com/office/drawing/2014/main" id="{F18530BB-BF25-2E05-E384-0D5103AD5D4E}"/>
              </a:ext>
            </a:extLst>
          </p:cNvPr>
          <p:cNvCxnSpPr>
            <a:cxnSpLocks/>
          </p:cNvCxnSpPr>
          <p:nvPr/>
        </p:nvCxnSpPr>
        <p:spPr>
          <a:xfrm>
            <a:off x="6648942" y="4598050"/>
            <a:ext cx="819940" cy="1569695"/>
          </a:xfrm>
          <a:prstGeom prst="straightConnector1">
            <a:avLst/>
          </a:prstGeom>
          <a:noFill/>
          <a:ln w="19050" cap="flat" cmpd="sng" algn="ctr">
            <a:solidFill>
              <a:srgbClr val="FF4A29"/>
            </a:solidFill>
            <a:prstDash val="solid"/>
            <a:miter lim="800000"/>
            <a:tailEnd type="triangle"/>
          </a:ln>
          <a:effectLst/>
        </p:spPr>
      </p:cxnSp>
      <p:cxnSp>
        <p:nvCxnSpPr>
          <p:cNvPr id="18" name="Straight Arrow Connector 17">
            <a:extLst>
              <a:ext uri="{FF2B5EF4-FFF2-40B4-BE49-F238E27FC236}">
                <a16:creationId xmlns:a16="http://schemas.microsoft.com/office/drawing/2014/main" id="{352D72BA-98E8-D871-2590-03544EE60775}"/>
              </a:ext>
            </a:extLst>
          </p:cNvPr>
          <p:cNvCxnSpPr>
            <a:cxnSpLocks/>
            <a:stCxn id="11" idx="1"/>
          </p:cNvCxnSpPr>
          <p:nvPr/>
        </p:nvCxnSpPr>
        <p:spPr>
          <a:xfrm flipH="1">
            <a:off x="8339169" y="4997753"/>
            <a:ext cx="1263667" cy="886400"/>
          </a:xfrm>
          <a:prstGeom prst="straightConnector1">
            <a:avLst/>
          </a:prstGeom>
          <a:noFill/>
          <a:ln w="19050" cap="flat" cmpd="sng" algn="ctr">
            <a:solidFill>
              <a:srgbClr val="FF4A29"/>
            </a:solidFill>
            <a:prstDash val="solid"/>
            <a:miter lim="800000"/>
            <a:tailEnd type="triangle"/>
          </a:ln>
          <a:effectLst/>
        </p:spPr>
      </p:cxnSp>
      <p:cxnSp>
        <p:nvCxnSpPr>
          <p:cNvPr id="19" name="Straight Arrow Connector 18">
            <a:extLst>
              <a:ext uri="{FF2B5EF4-FFF2-40B4-BE49-F238E27FC236}">
                <a16:creationId xmlns:a16="http://schemas.microsoft.com/office/drawing/2014/main" id="{2BE8800D-F131-A207-921D-BE43736636FE}"/>
              </a:ext>
            </a:extLst>
          </p:cNvPr>
          <p:cNvCxnSpPr>
            <a:cxnSpLocks/>
            <a:stCxn id="9" idx="3"/>
          </p:cNvCxnSpPr>
          <p:nvPr/>
        </p:nvCxnSpPr>
        <p:spPr>
          <a:xfrm flipV="1">
            <a:off x="2068939" y="4826378"/>
            <a:ext cx="1493943" cy="782093"/>
          </a:xfrm>
          <a:prstGeom prst="straightConnector1">
            <a:avLst/>
          </a:prstGeom>
          <a:noFill/>
          <a:ln w="19050" cap="flat" cmpd="sng" algn="ctr">
            <a:solidFill>
              <a:srgbClr val="FF4A29"/>
            </a:solidFill>
            <a:prstDash val="solid"/>
            <a:miter lim="800000"/>
            <a:tailEnd type="triangle"/>
          </a:ln>
          <a:effectLst/>
        </p:spPr>
      </p:cxnSp>
      <p:sp>
        <p:nvSpPr>
          <p:cNvPr id="20" name="Oval 19">
            <a:extLst>
              <a:ext uri="{FF2B5EF4-FFF2-40B4-BE49-F238E27FC236}">
                <a16:creationId xmlns:a16="http://schemas.microsoft.com/office/drawing/2014/main" id="{BA05009B-DC19-AE79-5A2A-90A73ECCC08F}"/>
              </a:ext>
            </a:extLst>
          </p:cNvPr>
          <p:cNvSpPr/>
          <p:nvPr/>
        </p:nvSpPr>
        <p:spPr>
          <a:xfrm rot="2339663">
            <a:off x="3329032" y="148493"/>
            <a:ext cx="752840" cy="3360815"/>
          </a:xfrm>
          <a:prstGeom prst="ellipse">
            <a:avLst/>
          </a:prstGeom>
          <a:solidFill>
            <a:srgbClr val="FF4A29">
              <a:lumMod val="20000"/>
              <a:lumOff val="80000"/>
              <a:alpha val="50000"/>
            </a:srgbClr>
          </a:solidFill>
          <a:ln w="12700" cap="flat" cmpd="sng" algn="ctr">
            <a:solidFill>
              <a:srgbClr val="FF0000"/>
            </a:solidFill>
            <a:prstDash val="solid"/>
            <a:miter lim="800000"/>
          </a:ln>
          <a:effectLst/>
        </p:spPr>
        <p:txBody>
          <a:bodyPr rtlCol="0" anchor="ctr"/>
          <a:lstStyle/>
          <a:p>
            <a:pPr algn="ctr" defTabSz="914280">
              <a:defRPr/>
            </a:pPr>
            <a:endParaRPr lang="en-CH" kern="0">
              <a:solidFill>
                <a:srgbClr val="FFFFFF"/>
              </a:solidFill>
              <a:latin typeface="Arial"/>
            </a:endParaRPr>
          </a:p>
        </p:txBody>
      </p:sp>
      <p:cxnSp>
        <p:nvCxnSpPr>
          <p:cNvPr id="21" name="Straight Arrow Connector 20">
            <a:extLst>
              <a:ext uri="{FF2B5EF4-FFF2-40B4-BE49-F238E27FC236}">
                <a16:creationId xmlns:a16="http://schemas.microsoft.com/office/drawing/2014/main" id="{3B7035D2-A77B-4ED5-2D9F-2F09154A4F59}"/>
              </a:ext>
            </a:extLst>
          </p:cNvPr>
          <p:cNvCxnSpPr>
            <a:cxnSpLocks/>
            <a:stCxn id="10" idx="3"/>
          </p:cNvCxnSpPr>
          <p:nvPr/>
        </p:nvCxnSpPr>
        <p:spPr>
          <a:xfrm>
            <a:off x="2351585" y="1614263"/>
            <a:ext cx="1297268" cy="214641"/>
          </a:xfrm>
          <a:prstGeom prst="straightConnector1">
            <a:avLst/>
          </a:prstGeom>
          <a:noFill/>
          <a:ln w="19050" cap="flat" cmpd="sng" algn="ctr">
            <a:solidFill>
              <a:srgbClr val="FF4A29"/>
            </a:solidFill>
            <a:prstDash val="solid"/>
            <a:miter lim="800000"/>
            <a:tailEnd type="triangle"/>
          </a:ln>
          <a:effectLst/>
        </p:spPr>
      </p:cxnSp>
      <p:sp>
        <p:nvSpPr>
          <p:cNvPr id="22" name="TextBox 21">
            <a:extLst>
              <a:ext uri="{FF2B5EF4-FFF2-40B4-BE49-F238E27FC236}">
                <a16:creationId xmlns:a16="http://schemas.microsoft.com/office/drawing/2014/main" id="{E04416B9-2288-F974-63AD-9E8038AFCFD4}"/>
              </a:ext>
            </a:extLst>
          </p:cNvPr>
          <p:cNvSpPr txBox="1"/>
          <p:nvPr/>
        </p:nvSpPr>
        <p:spPr>
          <a:xfrm>
            <a:off x="-151188" y="3156342"/>
            <a:ext cx="2727029" cy="830997"/>
          </a:xfrm>
          <a:prstGeom prst="rect">
            <a:avLst/>
          </a:prstGeom>
          <a:noFill/>
        </p:spPr>
        <p:txBody>
          <a:bodyPr wrap="none" rtlCol="0">
            <a:spAutoFit/>
          </a:bodyPr>
          <a:lstStyle/>
          <a:p>
            <a:pPr algn="r" defTabSz="914280"/>
            <a:r>
              <a:rPr lang="en-GB" sz="1600" dirty="0">
                <a:solidFill>
                  <a:srgbClr val="FF0000"/>
                </a:solidFill>
                <a:highlight>
                  <a:srgbClr val="FFE4DF"/>
                </a:highlight>
                <a:latin typeface="Arial"/>
              </a:rPr>
              <a:t>K</a:t>
            </a:r>
            <a:r>
              <a:rPr lang="en-CH" sz="1600" dirty="0">
                <a:solidFill>
                  <a:srgbClr val="FF0000"/>
                </a:solidFill>
                <a:highlight>
                  <a:srgbClr val="FFE4DF"/>
                </a:highlight>
                <a:latin typeface="Arial"/>
              </a:rPr>
              <a:t>nown water reservoirs and</a:t>
            </a:r>
          </a:p>
          <a:p>
            <a:pPr algn="r" defTabSz="914280"/>
            <a:r>
              <a:rPr lang="en-CH" sz="1600" dirty="0">
                <a:solidFill>
                  <a:srgbClr val="FF0000"/>
                </a:solidFill>
                <a:highlight>
                  <a:srgbClr val="FFE4DF"/>
                </a:highlight>
                <a:latin typeface="Arial"/>
              </a:rPr>
              <a:t>protected nature in CH</a:t>
            </a:r>
          </a:p>
          <a:p>
            <a:pPr algn="r" defTabSz="914280"/>
            <a:r>
              <a:rPr lang="en-CH" sz="1600" dirty="0">
                <a:solidFill>
                  <a:srgbClr val="FF0000"/>
                </a:solidFill>
                <a:highlight>
                  <a:srgbClr val="FFE4DF"/>
                </a:highlight>
                <a:latin typeface="Arial"/>
              </a:rPr>
              <a:t>(legal + technical reasons)</a:t>
            </a:r>
          </a:p>
        </p:txBody>
      </p:sp>
      <p:sp>
        <p:nvSpPr>
          <p:cNvPr id="23" name="Oval 22">
            <a:extLst>
              <a:ext uri="{FF2B5EF4-FFF2-40B4-BE49-F238E27FC236}">
                <a16:creationId xmlns:a16="http://schemas.microsoft.com/office/drawing/2014/main" id="{27B3A4A9-713D-0AB1-E41D-2ED0CCF1A1CE}"/>
              </a:ext>
            </a:extLst>
          </p:cNvPr>
          <p:cNvSpPr/>
          <p:nvPr/>
        </p:nvSpPr>
        <p:spPr>
          <a:xfrm rot="5002255">
            <a:off x="3824119" y="2532501"/>
            <a:ext cx="317085" cy="1721696"/>
          </a:xfrm>
          <a:prstGeom prst="ellipse">
            <a:avLst/>
          </a:prstGeom>
          <a:solidFill>
            <a:srgbClr val="FF4A29">
              <a:lumMod val="20000"/>
              <a:lumOff val="80000"/>
              <a:alpha val="50000"/>
            </a:srgbClr>
          </a:solidFill>
          <a:ln w="12700" cap="flat" cmpd="sng" algn="ctr">
            <a:solidFill>
              <a:srgbClr val="FF0000"/>
            </a:solidFill>
            <a:prstDash val="solid"/>
            <a:miter lim="800000"/>
          </a:ln>
          <a:effectLst/>
        </p:spPr>
        <p:txBody>
          <a:bodyPr rtlCol="0" anchor="ctr"/>
          <a:lstStyle/>
          <a:p>
            <a:pPr algn="ctr" defTabSz="914280">
              <a:defRPr/>
            </a:pPr>
            <a:endParaRPr lang="en-CH" kern="0">
              <a:solidFill>
                <a:srgbClr val="FFFFFF"/>
              </a:solidFill>
              <a:latin typeface="Arial"/>
            </a:endParaRPr>
          </a:p>
        </p:txBody>
      </p:sp>
      <p:cxnSp>
        <p:nvCxnSpPr>
          <p:cNvPr id="24" name="Straight Arrow Connector 23">
            <a:extLst>
              <a:ext uri="{FF2B5EF4-FFF2-40B4-BE49-F238E27FC236}">
                <a16:creationId xmlns:a16="http://schemas.microsoft.com/office/drawing/2014/main" id="{1D367F5B-1795-BF01-26F2-F44B7D3CC85E}"/>
              </a:ext>
            </a:extLst>
          </p:cNvPr>
          <p:cNvCxnSpPr>
            <a:cxnSpLocks/>
          </p:cNvCxnSpPr>
          <p:nvPr/>
        </p:nvCxnSpPr>
        <p:spPr>
          <a:xfrm flipV="1">
            <a:off x="2575840" y="3428626"/>
            <a:ext cx="1183125" cy="315775"/>
          </a:xfrm>
          <a:prstGeom prst="straightConnector1">
            <a:avLst/>
          </a:prstGeom>
          <a:noFill/>
          <a:ln w="19050" cap="flat" cmpd="sng" algn="ctr">
            <a:solidFill>
              <a:srgbClr val="FF4A29"/>
            </a:solidFill>
            <a:prstDash val="solid"/>
            <a:miter lim="800000"/>
            <a:tailEnd type="triangle"/>
          </a:ln>
          <a:effectLst/>
        </p:spPr>
      </p:cxnSp>
      <p:sp>
        <p:nvSpPr>
          <p:cNvPr id="25" name="Oval 24">
            <a:extLst>
              <a:ext uri="{FF2B5EF4-FFF2-40B4-BE49-F238E27FC236}">
                <a16:creationId xmlns:a16="http://schemas.microsoft.com/office/drawing/2014/main" id="{687098D2-5E6F-7FF5-5827-C59ED248117B}"/>
              </a:ext>
            </a:extLst>
          </p:cNvPr>
          <p:cNvSpPr/>
          <p:nvPr/>
        </p:nvSpPr>
        <p:spPr>
          <a:xfrm rot="20123182">
            <a:off x="4252846" y="1878443"/>
            <a:ext cx="317085" cy="755588"/>
          </a:xfrm>
          <a:prstGeom prst="ellipse">
            <a:avLst/>
          </a:prstGeom>
          <a:solidFill>
            <a:srgbClr val="FF4A29">
              <a:lumMod val="20000"/>
              <a:lumOff val="80000"/>
              <a:alpha val="50000"/>
            </a:srgbClr>
          </a:solidFill>
          <a:ln w="12700" cap="flat" cmpd="sng" algn="ctr">
            <a:solidFill>
              <a:srgbClr val="FF0000"/>
            </a:solidFill>
            <a:prstDash val="solid"/>
            <a:miter lim="800000"/>
          </a:ln>
          <a:effectLst/>
        </p:spPr>
        <p:txBody>
          <a:bodyPr rtlCol="0" anchor="ctr"/>
          <a:lstStyle/>
          <a:p>
            <a:pPr algn="ctr" defTabSz="914280">
              <a:defRPr/>
            </a:pPr>
            <a:endParaRPr lang="en-CH" kern="0">
              <a:solidFill>
                <a:srgbClr val="FFFFFF"/>
              </a:solidFill>
              <a:latin typeface="Arial"/>
            </a:endParaRPr>
          </a:p>
        </p:txBody>
      </p:sp>
      <p:cxnSp>
        <p:nvCxnSpPr>
          <p:cNvPr id="26" name="Straight Arrow Connector 25">
            <a:extLst>
              <a:ext uri="{FF2B5EF4-FFF2-40B4-BE49-F238E27FC236}">
                <a16:creationId xmlns:a16="http://schemas.microsoft.com/office/drawing/2014/main" id="{F65A17BB-4E92-89C7-F7DE-41F82D14B87A}"/>
              </a:ext>
            </a:extLst>
          </p:cNvPr>
          <p:cNvCxnSpPr>
            <a:cxnSpLocks/>
          </p:cNvCxnSpPr>
          <p:nvPr/>
        </p:nvCxnSpPr>
        <p:spPr>
          <a:xfrm flipV="1">
            <a:off x="2602367" y="2389102"/>
            <a:ext cx="1881116" cy="1222405"/>
          </a:xfrm>
          <a:prstGeom prst="straightConnector1">
            <a:avLst/>
          </a:prstGeom>
          <a:noFill/>
          <a:ln w="19050" cap="flat" cmpd="sng" algn="ctr">
            <a:solidFill>
              <a:srgbClr val="FF4A29"/>
            </a:solidFill>
            <a:prstDash val="solid"/>
            <a:miter lim="800000"/>
            <a:tailEnd type="triangle"/>
          </a:ln>
          <a:effectLst/>
        </p:spPr>
      </p:cxnSp>
      <p:sp>
        <p:nvSpPr>
          <p:cNvPr id="27" name="Oval 26">
            <a:extLst>
              <a:ext uri="{FF2B5EF4-FFF2-40B4-BE49-F238E27FC236}">
                <a16:creationId xmlns:a16="http://schemas.microsoft.com/office/drawing/2014/main" id="{C1F5D190-CBE3-5A2E-FC23-C672E463F571}"/>
              </a:ext>
            </a:extLst>
          </p:cNvPr>
          <p:cNvSpPr/>
          <p:nvPr/>
        </p:nvSpPr>
        <p:spPr>
          <a:xfrm rot="4308187">
            <a:off x="5338479" y="960402"/>
            <a:ext cx="372197" cy="1080661"/>
          </a:xfrm>
          <a:prstGeom prst="ellipse">
            <a:avLst/>
          </a:prstGeom>
          <a:solidFill>
            <a:srgbClr val="FF4A29">
              <a:lumMod val="20000"/>
              <a:lumOff val="80000"/>
              <a:alpha val="50000"/>
            </a:srgbClr>
          </a:solidFill>
          <a:ln w="12700" cap="flat" cmpd="sng" algn="ctr">
            <a:solidFill>
              <a:srgbClr val="FF0000"/>
            </a:solidFill>
            <a:prstDash val="solid"/>
            <a:miter lim="800000"/>
          </a:ln>
          <a:effectLst/>
        </p:spPr>
        <p:txBody>
          <a:bodyPr rtlCol="0" anchor="ctr"/>
          <a:lstStyle/>
          <a:p>
            <a:pPr algn="ctr" defTabSz="914280">
              <a:defRPr/>
            </a:pPr>
            <a:endParaRPr lang="en-CH" kern="0">
              <a:solidFill>
                <a:srgbClr val="FFFFFF"/>
              </a:solidFill>
              <a:latin typeface="Arial"/>
            </a:endParaRPr>
          </a:p>
        </p:txBody>
      </p:sp>
      <p:sp>
        <p:nvSpPr>
          <p:cNvPr id="28" name="Oval 27">
            <a:extLst>
              <a:ext uri="{FF2B5EF4-FFF2-40B4-BE49-F238E27FC236}">
                <a16:creationId xmlns:a16="http://schemas.microsoft.com/office/drawing/2014/main" id="{5E610A87-D3F9-4490-9C1F-CB81DD5DC302}"/>
              </a:ext>
            </a:extLst>
          </p:cNvPr>
          <p:cNvSpPr/>
          <p:nvPr/>
        </p:nvSpPr>
        <p:spPr>
          <a:xfrm rot="2057872">
            <a:off x="5894946" y="544389"/>
            <a:ext cx="195017" cy="747947"/>
          </a:xfrm>
          <a:prstGeom prst="ellipse">
            <a:avLst/>
          </a:prstGeom>
          <a:solidFill>
            <a:srgbClr val="FF4A29">
              <a:lumMod val="20000"/>
              <a:lumOff val="80000"/>
              <a:alpha val="50000"/>
            </a:srgbClr>
          </a:solidFill>
          <a:ln w="12700" cap="flat" cmpd="sng" algn="ctr">
            <a:solidFill>
              <a:srgbClr val="FF0000"/>
            </a:solidFill>
            <a:prstDash val="solid"/>
            <a:miter lim="800000"/>
          </a:ln>
          <a:effectLst/>
        </p:spPr>
        <p:txBody>
          <a:bodyPr rtlCol="0" anchor="ctr"/>
          <a:lstStyle/>
          <a:p>
            <a:pPr algn="ctr" defTabSz="914280">
              <a:defRPr/>
            </a:pPr>
            <a:endParaRPr lang="en-CH" kern="0">
              <a:solidFill>
                <a:srgbClr val="FFFFFF"/>
              </a:solidFill>
              <a:latin typeface="Arial"/>
            </a:endParaRPr>
          </a:p>
        </p:txBody>
      </p:sp>
      <p:cxnSp>
        <p:nvCxnSpPr>
          <p:cNvPr id="29" name="Straight Arrow Connector 28">
            <a:extLst>
              <a:ext uri="{FF2B5EF4-FFF2-40B4-BE49-F238E27FC236}">
                <a16:creationId xmlns:a16="http://schemas.microsoft.com/office/drawing/2014/main" id="{32A503E3-8021-2FF5-411B-903EA4F8748F}"/>
              </a:ext>
            </a:extLst>
          </p:cNvPr>
          <p:cNvCxnSpPr>
            <a:cxnSpLocks/>
          </p:cNvCxnSpPr>
          <p:nvPr/>
        </p:nvCxnSpPr>
        <p:spPr>
          <a:xfrm flipV="1">
            <a:off x="2590946" y="1036871"/>
            <a:ext cx="3350477" cy="2391752"/>
          </a:xfrm>
          <a:prstGeom prst="straightConnector1">
            <a:avLst/>
          </a:prstGeom>
          <a:noFill/>
          <a:ln w="19050" cap="flat" cmpd="sng" algn="ctr">
            <a:solidFill>
              <a:srgbClr val="FF4A29"/>
            </a:solidFill>
            <a:prstDash val="solid"/>
            <a:miter lim="800000"/>
            <a:tailEnd type="triangle"/>
          </a:ln>
          <a:effectLst/>
        </p:spPr>
      </p:cxnSp>
      <p:cxnSp>
        <p:nvCxnSpPr>
          <p:cNvPr id="30" name="Straight Arrow Connector 29">
            <a:extLst>
              <a:ext uri="{FF2B5EF4-FFF2-40B4-BE49-F238E27FC236}">
                <a16:creationId xmlns:a16="http://schemas.microsoft.com/office/drawing/2014/main" id="{093D7CA1-5B31-8016-86EB-65903DE00DC6}"/>
              </a:ext>
            </a:extLst>
          </p:cNvPr>
          <p:cNvCxnSpPr>
            <a:cxnSpLocks/>
          </p:cNvCxnSpPr>
          <p:nvPr/>
        </p:nvCxnSpPr>
        <p:spPr>
          <a:xfrm flipV="1">
            <a:off x="2575840" y="1496361"/>
            <a:ext cx="2826877" cy="1970715"/>
          </a:xfrm>
          <a:prstGeom prst="straightConnector1">
            <a:avLst/>
          </a:prstGeom>
          <a:noFill/>
          <a:ln w="19050" cap="flat" cmpd="sng" algn="ctr">
            <a:solidFill>
              <a:srgbClr val="FF4A29"/>
            </a:solidFill>
            <a:prstDash val="solid"/>
            <a:miter lim="800000"/>
            <a:tailEnd type="triangle"/>
          </a:ln>
          <a:effectLst/>
        </p:spPr>
      </p:cxnSp>
      <p:sp>
        <p:nvSpPr>
          <p:cNvPr id="31" name="Oval 30">
            <a:extLst>
              <a:ext uri="{FF2B5EF4-FFF2-40B4-BE49-F238E27FC236}">
                <a16:creationId xmlns:a16="http://schemas.microsoft.com/office/drawing/2014/main" id="{CF7EF595-5A1A-A7C9-8AC9-4BA0EA4B2FD9}"/>
              </a:ext>
            </a:extLst>
          </p:cNvPr>
          <p:cNvSpPr/>
          <p:nvPr/>
        </p:nvSpPr>
        <p:spPr>
          <a:xfrm rot="7028562">
            <a:off x="7256780" y="1295138"/>
            <a:ext cx="793169" cy="1738748"/>
          </a:xfrm>
          <a:prstGeom prst="ellipse">
            <a:avLst/>
          </a:prstGeom>
          <a:solidFill>
            <a:srgbClr val="FF4A29">
              <a:lumMod val="20000"/>
              <a:lumOff val="80000"/>
              <a:alpha val="50000"/>
            </a:srgbClr>
          </a:solidFill>
          <a:ln w="12700" cap="flat" cmpd="sng" algn="ctr">
            <a:solidFill>
              <a:srgbClr val="FF0000"/>
            </a:solidFill>
            <a:prstDash val="solid"/>
            <a:miter lim="800000"/>
          </a:ln>
          <a:effectLst/>
        </p:spPr>
        <p:txBody>
          <a:bodyPr rtlCol="0" anchor="ctr"/>
          <a:lstStyle/>
          <a:p>
            <a:pPr algn="ctr" defTabSz="914280">
              <a:defRPr/>
            </a:pPr>
            <a:endParaRPr lang="en-CH" kern="0">
              <a:solidFill>
                <a:srgbClr val="FFFFFF"/>
              </a:solidFill>
              <a:latin typeface="Arial"/>
            </a:endParaRPr>
          </a:p>
        </p:txBody>
      </p:sp>
      <p:sp>
        <p:nvSpPr>
          <p:cNvPr id="32" name="Oval 31">
            <a:extLst>
              <a:ext uri="{FF2B5EF4-FFF2-40B4-BE49-F238E27FC236}">
                <a16:creationId xmlns:a16="http://schemas.microsoft.com/office/drawing/2014/main" id="{735239BC-A28A-A574-CB7F-00D66AAA9F81}"/>
              </a:ext>
            </a:extLst>
          </p:cNvPr>
          <p:cNvSpPr/>
          <p:nvPr/>
        </p:nvSpPr>
        <p:spPr>
          <a:xfrm rot="3005362">
            <a:off x="8501880" y="4544388"/>
            <a:ext cx="678875" cy="270841"/>
          </a:xfrm>
          <a:prstGeom prst="ellipse">
            <a:avLst/>
          </a:prstGeom>
          <a:solidFill>
            <a:srgbClr val="FF4A29">
              <a:lumMod val="20000"/>
              <a:lumOff val="80000"/>
              <a:alpha val="50000"/>
            </a:srgbClr>
          </a:solidFill>
          <a:ln w="12700" cap="flat" cmpd="sng" algn="ctr">
            <a:solidFill>
              <a:srgbClr val="FF0000"/>
            </a:solidFill>
            <a:prstDash val="solid"/>
            <a:miter lim="800000"/>
          </a:ln>
          <a:effectLst/>
        </p:spPr>
        <p:txBody>
          <a:bodyPr rtlCol="0" anchor="ctr"/>
          <a:lstStyle/>
          <a:p>
            <a:pPr algn="ctr" defTabSz="914280">
              <a:defRPr/>
            </a:pPr>
            <a:endParaRPr lang="en-CH" kern="0">
              <a:solidFill>
                <a:srgbClr val="FFFFFF"/>
              </a:solidFill>
              <a:latin typeface="Arial"/>
            </a:endParaRPr>
          </a:p>
        </p:txBody>
      </p:sp>
      <p:sp>
        <p:nvSpPr>
          <p:cNvPr id="33" name="TextBox 32">
            <a:extLst>
              <a:ext uri="{FF2B5EF4-FFF2-40B4-BE49-F238E27FC236}">
                <a16:creationId xmlns:a16="http://schemas.microsoft.com/office/drawing/2014/main" id="{92E9CA5D-1826-1E99-83D7-6BDA2836F599}"/>
              </a:ext>
            </a:extLst>
          </p:cNvPr>
          <p:cNvSpPr txBox="1"/>
          <p:nvPr/>
        </p:nvSpPr>
        <p:spPr>
          <a:xfrm>
            <a:off x="9469299" y="2312358"/>
            <a:ext cx="2008883" cy="584775"/>
          </a:xfrm>
          <a:prstGeom prst="rect">
            <a:avLst/>
          </a:prstGeom>
          <a:noFill/>
        </p:spPr>
        <p:txBody>
          <a:bodyPr wrap="none" rtlCol="0">
            <a:spAutoFit/>
          </a:bodyPr>
          <a:lstStyle/>
          <a:p>
            <a:pPr defTabSz="914280"/>
            <a:r>
              <a:rPr lang="en-US" sz="1600" dirty="0">
                <a:solidFill>
                  <a:srgbClr val="FF0000"/>
                </a:solidFill>
                <a:highlight>
                  <a:srgbClr val="FFE4DF"/>
                </a:highlight>
                <a:latin typeface="Arial"/>
              </a:rPr>
              <a:t>Densely urbanized</a:t>
            </a:r>
          </a:p>
          <a:p>
            <a:pPr defTabSz="914280"/>
            <a:r>
              <a:rPr lang="en-US" sz="1600" dirty="0">
                <a:solidFill>
                  <a:srgbClr val="FF0000"/>
                </a:solidFill>
                <a:highlight>
                  <a:srgbClr val="FFE4DF"/>
                </a:highlight>
                <a:latin typeface="Arial"/>
              </a:rPr>
              <a:t>and emerging areas</a:t>
            </a:r>
            <a:endParaRPr lang="en-CH" sz="1600" dirty="0">
              <a:solidFill>
                <a:srgbClr val="FF0000"/>
              </a:solidFill>
              <a:highlight>
                <a:srgbClr val="FFE4DF"/>
              </a:highlight>
              <a:latin typeface="Arial"/>
            </a:endParaRPr>
          </a:p>
        </p:txBody>
      </p:sp>
      <p:cxnSp>
        <p:nvCxnSpPr>
          <p:cNvPr id="34" name="Straight Arrow Connector 33">
            <a:extLst>
              <a:ext uri="{FF2B5EF4-FFF2-40B4-BE49-F238E27FC236}">
                <a16:creationId xmlns:a16="http://schemas.microsoft.com/office/drawing/2014/main" id="{FA7A3B4C-A05A-D3A0-1BF0-449C6BDE1CB2}"/>
              </a:ext>
            </a:extLst>
          </p:cNvPr>
          <p:cNvCxnSpPr>
            <a:cxnSpLocks/>
            <a:stCxn id="33" idx="1"/>
          </p:cNvCxnSpPr>
          <p:nvPr/>
        </p:nvCxnSpPr>
        <p:spPr>
          <a:xfrm flipH="1" flipV="1">
            <a:off x="8041456" y="2388973"/>
            <a:ext cx="1427843" cy="215773"/>
          </a:xfrm>
          <a:prstGeom prst="straightConnector1">
            <a:avLst/>
          </a:prstGeom>
          <a:noFill/>
          <a:ln w="19050" cap="flat" cmpd="sng" algn="ctr">
            <a:solidFill>
              <a:srgbClr val="FF4A29"/>
            </a:solidFill>
            <a:prstDash val="solid"/>
            <a:miter lim="800000"/>
            <a:tailEnd type="triangle"/>
          </a:ln>
          <a:effectLst/>
        </p:spPr>
      </p:cxnSp>
      <p:sp>
        <p:nvSpPr>
          <p:cNvPr id="35" name="TextBox 34">
            <a:extLst>
              <a:ext uri="{FF2B5EF4-FFF2-40B4-BE49-F238E27FC236}">
                <a16:creationId xmlns:a16="http://schemas.microsoft.com/office/drawing/2014/main" id="{034FD065-298D-67B3-9BA9-10F43B44B3B7}"/>
              </a:ext>
            </a:extLst>
          </p:cNvPr>
          <p:cNvSpPr txBox="1"/>
          <p:nvPr/>
        </p:nvSpPr>
        <p:spPr>
          <a:xfrm>
            <a:off x="8901716" y="1052295"/>
            <a:ext cx="2624436" cy="584775"/>
          </a:xfrm>
          <a:prstGeom prst="rect">
            <a:avLst/>
          </a:prstGeom>
          <a:noFill/>
        </p:spPr>
        <p:txBody>
          <a:bodyPr wrap="none" rtlCol="0">
            <a:spAutoFit/>
          </a:bodyPr>
          <a:lstStyle/>
          <a:p>
            <a:pPr defTabSz="914280"/>
            <a:r>
              <a:rPr lang="en-US" sz="1600" dirty="0">
                <a:solidFill>
                  <a:srgbClr val="FF0000"/>
                </a:solidFill>
                <a:highlight>
                  <a:srgbClr val="FFE4DF"/>
                </a:highlight>
                <a:latin typeface="Arial"/>
              </a:rPr>
              <a:t>Strict landscape protection</a:t>
            </a:r>
          </a:p>
          <a:p>
            <a:pPr defTabSz="914280"/>
            <a:r>
              <a:rPr lang="en-US" sz="1600" dirty="0">
                <a:solidFill>
                  <a:srgbClr val="FF0000"/>
                </a:solidFill>
                <a:highlight>
                  <a:srgbClr val="FFE4DF"/>
                </a:highlight>
                <a:latin typeface="Arial"/>
              </a:rPr>
              <a:t>and re-naturalization areas</a:t>
            </a:r>
            <a:endParaRPr lang="en-CH" sz="1600" dirty="0">
              <a:solidFill>
                <a:srgbClr val="FF0000"/>
              </a:solidFill>
              <a:highlight>
                <a:srgbClr val="FFE4DF"/>
              </a:highlight>
              <a:latin typeface="Arial"/>
            </a:endParaRPr>
          </a:p>
        </p:txBody>
      </p:sp>
      <p:sp>
        <p:nvSpPr>
          <p:cNvPr id="36" name="Oval 35">
            <a:extLst>
              <a:ext uri="{FF2B5EF4-FFF2-40B4-BE49-F238E27FC236}">
                <a16:creationId xmlns:a16="http://schemas.microsoft.com/office/drawing/2014/main" id="{9C89EC7A-FB2D-FBC6-259B-B96D062A1D92}"/>
              </a:ext>
            </a:extLst>
          </p:cNvPr>
          <p:cNvSpPr/>
          <p:nvPr/>
        </p:nvSpPr>
        <p:spPr>
          <a:xfrm rot="6552795">
            <a:off x="7688277" y="751781"/>
            <a:ext cx="479404" cy="1099356"/>
          </a:xfrm>
          <a:prstGeom prst="ellipse">
            <a:avLst/>
          </a:prstGeom>
          <a:solidFill>
            <a:srgbClr val="FF4A29">
              <a:lumMod val="20000"/>
              <a:lumOff val="80000"/>
              <a:alpha val="50000"/>
            </a:srgbClr>
          </a:solidFill>
          <a:ln w="12700" cap="flat" cmpd="sng" algn="ctr">
            <a:solidFill>
              <a:srgbClr val="FF0000"/>
            </a:solidFill>
            <a:prstDash val="solid"/>
            <a:miter lim="800000"/>
          </a:ln>
          <a:effectLst/>
        </p:spPr>
        <p:txBody>
          <a:bodyPr rtlCol="0" anchor="ctr"/>
          <a:lstStyle/>
          <a:p>
            <a:pPr algn="ctr" defTabSz="914280">
              <a:defRPr/>
            </a:pPr>
            <a:endParaRPr lang="en-CH" kern="0">
              <a:solidFill>
                <a:srgbClr val="FFFFFF"/>
              </a:solidFill>
              <a:latin typeface="Arial"/>
            </a:endParaRPr>
          </a:p>
        </p:txBody>
      </p:sp>
      <p:cxnSp>
        <p:nvCxnSpPr>
          <p:cNvPr id="37" name="Straight Arrow Connector 36">
            <a:extLst>
              <a:ext uri="{FF2B5EF4-FFF2-40B4-BE49-F238E27FC236}">
                <a16:creationId xmlns:a16="http://schemas.microsoft.com/office/drawing/2014/main" id="{1821EA3F-9611-1754-9B94-F49717C49174}"/>
              </a:ext>
            </a:extLst>
          </p:cNvPr>
          <p:cNvCxnSpPr>
            <a:cxnSpLocks/>
            <a:stCxn id="35" idx="1"/>
          </p:cNvCxnSpPr>
          <p:nvPr/>
        </p:nvCxnSpPr>
        <p:spPr>
          <a:xfrm flipH="1" flipV="1">
            <a:off x="7872327" y="1307494"/>
            <a:ext cx="1029389" cy="37189"/>
          </a:xfrm>
          <a:prstGeom prst="straightConnector1">
            <a:avLst/>
          </a:prstGeom>
          <a:noFill/>
          <a:ln w="19050" cap="flat" cmpd="sng" algn="ctr">
            <a:solidFill>
              <a:srgbClr val="FF4A29"/>
            </a:solidFill>
            <a:prstDash val="solid"/>
            <a:miter lim="800000"/>
            <a:tailEnd type="triangle"/>
          </a:ln>
          <a:effectLst/>
        </p:spPr>
      </p:cxnSp>
      <p:sp>
        <p:nvSpPr>
          <p:cNvPr id="38" name="Oval 37">
            <a:extLst>
              <a:ext uri="{FF2B5EF4-FFF2-40B4-BE49-F238E27FC236}">
                <a16:creationId xmlns:a16="http://schemas.microsoft.com/office/drawing/2014/main" id="{C2327910-7694-07EF-A476-993F36BB6BD9}"/>
              </a:ext>
            </a:extLst>
          </p:cNvPr>
          <p:cNvSpPr/>
          <p:nvPr/>
        </p:nvSpPr>
        <p:spPr>
          <a:xfrm rot="7028562">
            <a:off x="7080013" y="1078307"/>
            <a:ext cx="412727" cy="683944"/>
          </a:xfrm>
          <a:prstGeom prst="ellipse">
            <a:avLst/>
          </a:prstGeom>
          <a:solidFill>
            <a:srgbClr val="FF4A29">
              <a:lumMod val="20000"/>
              <a:lumOff val="80000"/>
              <a:alpha val="50000"/>
            </a:srgbClr>
          </a:solidFill>
          <a:ln w="12700" cap="flat" cmpd="sng" algn="ctr">
            <a:solidFill>
              <a:srgbClr val="FF0000"/>
            </a:solidFill>
            <a:prstDash val="solid"/>
            <a:miter lim="800000"/>
          </a:ln>
          <a:effectLst/>
        </p:spPr>
        <p:txBody>
          <a:bodyPr rtlCol="0" anchor="ctr"/>
          <a:lstStyle/>
          <a:p>
            <a:pPr algn="ctr" defTabSz="914280">
              <a:defRPr/>
            </a:pPr>
            <a:endParaRPr lang="en-CH" kern="0">
              <a:solidFill>
                <a:srgbClr val="FFFFFF"/>
              </a:solidFill>
              <a:latin typeface="Arial"/>
            </a:endParaRPr>
          </a:p>
        </p:txBody>
      </p:sp>
      <p:cxnSp>
        <p:nvCxnSpPr>
          <p:cNvPr id="39" name="Straight Arrow Connector 38">
            <a:extLst>
              <a:ext uri="{FF2B5EF4-FFF2-40B4-BE49-F238E27FC236}">
                <a16:creationId xmlns:a16="http://schemas.microsoft.com/office/drawing/2014/main" id="{7A9746CF-E531-CC04-C828-DCDFA58A8A44}"/>
              </a:ext>
            </a:extLst>
          </p:cNvPr>
          <p:cNvCxnSpPr>
            <a:cxnSpLocks/>
            <a:stCxn id="33" idx="1"/>
          </p:cNvCxnSpPr>
          <p:nvPr/>
        </p:nvCxnSpPr>
        <p:spPr>
          <a:xfrm flipH="1" flipV="1">
            <a:off x="7236422" y="1444858"/>
            <a:ext cx="2232877" cy="1159888"/>
          </a:xfrm>
          <a:prstGeom prst="straightConnector1">
            <a:avLst/>
          </a:prstGeom>
          <a:noFill/>
          <a:ln w="19050" cap="flat" cmpd="sng" algn="ctr">
            <a:solidFill>
              <a:srgbClr val="FF4A29"/>
            </a:solidFill>
            <a:prstDash val="solid"/>
            <a:miter lim="800000"/>
            <a:tailEnd type="triangle"/>
          </a:ln>
          <a:effectLst/>
        </p:spPr>
      </p:cxnSp>
      <p:sp>
        <p:nvSpPr>
          <p:cNvPr id="40" name="TextBox 39">
            <a:extLst>
              <a:ext uri="{FF2B5EF4-FFF2-40B4-BE49-F238E27FC236}">
                <a16:creationId xmlns:a16="http://schemas.microsoft.com/office/drawing/2014/main" id="{A5A73992-2399-4FA3-3E84-CB07E1E8DC9E}"/>
              </a:ext>
            </a:extLst>
          </p:cNvPr>
          <p:cNvSpPr txBox="1"/>
          <p:nvPr/>
        </p:nvSpPr>
        <p:spPr>
          <a:xfrm>
            <a:off x="5143295" y="2466384"/>
            <a:ext cx="1880643" cy="338554"/>
          </a:xfrm>
          <a:prstGeom prst="rect">
            <a:avLst/>
          </a:prstGeom>
          <a:noFill/>
        </p:spPr>
        <p:txBody>
          <a:bodyPr wrap="none" rtlCol="0">
            <a:spAutoFit/>
          </a:bodyPr>
          <a:lstStyle/>
          <a:p>
            <a:pPr defTabSz="914280"/>
            <a:r>
              <a:rPr lang="en-US" sz="1600" dirty="0">
                <a:solidFill>
                  <a:srgbClr val="FF0000"/>
                </a:solidFill>
                <a:highlight>
                  <a:srgbClr val="FFE4DF"/>
                </a:highlight>
                <a:latin typeface="Arial"/>
              </a:rPr>
              <a:t>Densely urbanized</a:t>
            </a:r>
          </a:p>
        </p:txBody>
      </p:sp>
      <p:sp>
        <p:nvSpPr>
          <p:cNvPr id="41" name="Oval 40">
            <a:extLst>
              <a:ext uri="{FF2B5EF4-FFF2-40B4-BE49-F238E27FC236}">
                <a16:creationId xmlns:a16="http://schemas.microsoft.com/office/drawing/2014/main" id="{F4AB2C69-9580-3DD1-805B-9B4DBC2EBB98}"/>
              </a:ext>
            </a:extLst>
          </p:cNvPr>
          <p:cNvSpPr/>
          <p:nvPr/>
        </p:nvSpPr>
        <p:spPr>
          <a:xfrm rot="1137595">
            <a:off x="6126787" y="508479"/>
            <a:ext cx="340787" cy="1396677"/>
          </a:xfrm>
          <a:prstGeom prst="ellipse">
            <a:avLst/>
          </a:prstGeom>
          <a:solidFill>
            <a:srgbClr val="FF4A29">
              <a:lumMod val="20000"/>
              <a:lumOff val="80000"/>
              <a:alpha val="50000"/>
            </a:srgbClr>
          </a:solidFill>
          <a:ln w="12700" cap="flat" cmpd="sng" algn="ctr">
            <a:solidFill>
              <a:srgbClr val="FF0000"/>
            </a:solidFill>
            <a:prstDash val="solid"/>
            <a:miter lim="800000"/>
          </a:ln>
          <a:effectLst/>
        </p:spPr>
        <p:txBody>
          <a:bodyPr rtlCol="0" anchor="ctr"/>
          <a:lstStyle/>
          <a:p>
            <a:pPr algn="ctr" defTabSz="914280">
              <a:defRPr/>
            </a:pPr>
            <a:endParaRPr lang="en-CH" kern="0">
              <a:solidFill>
                <a:srgbClr val="FFFFFF"/>
              </a:solidFill>
              <a:latin typeface="Arial"/>
            </a:endParaRPr>
          </a:p>
        </p:txBody>
      </p:sp>
      <p:cxnSp>
        <p:nvCxnSpPr>
          <p:cNvPr id="42" name="Straight Arrow Connector 41">
            <a:extLst>
              <a:ext uri="{FF2B5EF4-FFF2-40B4-BE49-F238E27FC236}">
                <a16:creationId xmlns:a16="http://schemas.microsoft.com/office/drawing/2014/main" id="{E5906AB0-042C-CB45-80A9-C60D414D52BF}"/>
              </a:ext>
            </a:extLst>
          </p:cNvPr>
          <p:cNvCxnSpPr>
            <a:cxnSpLocks/>
          </p:cNvCxnSpPr>
          <p:nvPr/>
        </p:nvCxnSpPr>
        <p:spPr>
          <a:xfrm flipV="1">
            <a:off x="6023422" y="1434736"/>
            <a:ext cx="167957" cy="1014813"/>
          </a:xfrm>
          <a:prstGeom prst="straightConnector1">
            <a:avLst/>
          </a:prstGeom>
          <a:noFill/>
          <a:ln w="19050" cap="flat" cmpd="sng" algn="ctr">
            <a:solidFill>
              <a:srgbClr val="FF4A29"/>
            </a:solidFill>
            <a:prstDash val="solid"/>
            <a:miter lim="800000"/>
            <a:tailEnd type="triangle"/>
          </a:ln>
          <a:effectLst/>
        </p:spPr>
      </p:cxnSp>
      <p:sp>
        <p:nvSpPr>
          <p:cNvPr id="43" name="Oval 42">
            <a:extLst>
              <a:ext uri="{FF2B5EF4-FFF2-40B4-BE49-F238E27FC236}">
                <a16:creationId xmlns:a16="http://schemas.microsoft.com/office/drawing/2014/main" id="{2897FE05-A795-2F07-4687-E0919A23473D}"/>
              </a:ext>
            </a:extLst>
          </p:cNvPr>
          <p:cNvSpPr/>
          <p:nvPr/>
        </p:nvSpPr>
        <p:spPr>
          <a:xfrm rot="3501383">
            <a:off x="4806839" y="1608426"/>
            <a:ext cx="353067" cy="864453"/>
          </a:xfrm>
          <a:prstGeom prst="ellipse">
            <a:avLst/>
          </a:prstGeom>
          <a:solidFill>
            <a:srgbClr val="FF4A29">
              <a:lumMod val="20000"/>
              <a:lumOff val="80000"/>
              <a:alpha val="50000"/>
            </a:srgbClr>
          </a:solidFill>
          <a:ln w="12700" cap="flat" cmpd="sng" algn="ctr">
            <a:solidFill>
              <a:srgbClr val="FF0000"/>
            </a:solidFill>
            <a:prstDash val="solid"/>
            <a:miter lim="800000"/>
          </a:ln>
          <a:effectLst/>
        </p:spPr>
        <p:txBody>
          <a:bodyPr rtlCol="0" anchor="ctr"/>
          <a:lstStyle/>
          <a:p>
            <a:pPr algn="ctr" defTabSz="914280">
              <a:defRPr/>
            </a:pPr>
            <a:endParaRPr lang="en-CH" kern="0">
              <a:solidFill>
                <a:srgbClr val="FFFFFF"/>
              </a:solidFill>
              <a:latin typeface="Arial"/>
            </a:endParaRPr>
          </a:p>
        </p:txBody>
      </p:sp>
      <p:sp>
        <p:nvSpPr>
          <p:cNvPr id="44" name="Oval 43">
            <a:extLst>
              <a:ext uri="{FF2B5EF4-FFF2-40B4-BE49-F238E27FC236}">
                <a16:creationId xmlns:a16="http://schemas.microsoft.com/office/drawing/2014/main" id="{51DD1E79-D2BA-E083-A6CE-707E16BDC63F}"/>
              </a:ext>
            </a:extLst>
          </p:cNvPr>
          <p:cNvSpPr/>
          <p:nvPr/>
        </p:nvSpPr>
        <p:spPr>
          <a:xfrm rot="6136446">
            <a:off x="5131949" y="4912258"/>
            <a:ext cx="1434783" cy="561927"/>
          </a:xfrm>
          <a:prstGeom prst="ellipse">
            <a:avLst/>
          </a:prstGeom>
          <a:solidFill>
            <a:srgbClr val="FF4A29">
              <a:lumMod val="20000"/>
              <a:lumOff val="80000"/>
              <a:alpha val="50000"/>
            </a:srgbClr>
          </a:solidFill>
          <a:ln w="12700" cap="flat" cmpd="sng" algn="ctr">
            <a:solidFill>
              <a:srgbClr val="FF0000"/>
            </a:solidFill>
            <a:prstDash val="solid"/>
            <a:miter lim="800000"/>
          </a:ln>
          <a:effectLst/>
        </p:spPr>
        <p:txBody>
          <a:bodyPr rtlCol="0" anchor="ctr"/>
          <a:lstStyle/>
          <a:p>
            <a:pPr algn="ctr" defTabSz="914280">
              <a:defRPr/>
            </a:pPr>
            <a:endParaRPr lang="en-CH" kern="0">
              <a:solidFill>
                <a:srgbClr val="FFFFFF"/>
              </a:solidFill>
              <a:latin typeface="Arial"/>
            </a:endParaRPr>
          </a:p>
        </p:txBody>
      </p:sp>
      <p:sp>
        <p:nvSpPr>
          <p:cNvPr id="45" name="TextBox 44">
            <a:extLst>
              <a:ext uri="{FF2B5EF4-FFF2-40B4-BE49-F238E27FC236}">
                <a16:creationId xmlns:a16="http://schemas.microsoft.com/office/drawing/2014/main" id="{18C48218-BBA2-01AF-478D-C3F7E61E2700}"/>
              </a:ext>
            </a:extLst>
          </p:cNvPr>
          <p:cNvSpPr txBox="1"/>
          <p:nvPr/>
        </p:nvSpPr>
        <p:spPr>
          <a:xfrm>
            <a:off x="2667543" y="5908143"/>
            <a:ext cx="1425390" cy="338554"/>
          </a:xfrm>
          <a:prstGeom prst="rect">
            <a:avLst/>
          </a:prstGeom>
          <a:noFill/>
        </p:spPr>
        <p:txBody>
          <a:bodyPr wrap="none" rtlCol="0">
            <a:spAutoFit/>
          </a:bodyPr>
          <a:lstStyle/>
          <a:p>
            <a:pPr algn="r" defTabSz="914280"/>
            <a:r>
              <a:rPr lang="en-CH" sz="1600" dirty="0">
                <a:solidFill>
                  <a:srgbClr val="FF0000"/>
                </a:solidFill>
                <a:highlight>
                  <a:srgbClr val="FFE4DF"/>
                </a:highlight>
                <a:latin typeface="Arial"/>
              </a:rPr>
              <a:t>High altitudes</a:t>
            </a:r>
          </a:p>
        </p:txBody>
      </p:sp>
      <p:cxnSp>
        <p:nvCxnSpPr>
          <p:cNvPr id="46" name="Straight Arrow Connector 45">
            <a:extLst>
              <a:ext uri="{FF2B5EF4-FFF2-40B4-BE49-F238E27FC236}">
                <a16:creationId xmlns:a16="http://schemas.microsoft.com/office/drawing/2014/main" id="{9F9EBC48-B5F7-0609-6FBE-E136648D0104}"/>
              </a:ext>
            </a:extLst>
          </p:cNvPr>
          <p:cNvCxnSpPr>
            <a:cxnSpLocks/>
            <a:stCxn id="45" idx="3"/>
          </p:cNvCxnSpPr>
          <p:nvPr/>
        </p:nvCxnSpPr>
        <p:spPr>
          <a:xfrm flipV="1">
            <a:off x="4092933" y="5316083"/>
            <a:ext cx="1774084" cy="761337"/>
          </a:xfrm>
          <a:prstGeom prst="straightConnector1">
            <a:avLst/>
          </a:prstGeom>
          <a:noFill/>
          <a:ln w="19050" cap="flat" cmpd="sng" algn="ctr">
            <a:solidFill>
              <a:srgbClr val="FF4A29"/>
            </a:solidFill>
            <a:prstDash val="solid"/>
            <a:miter lim="800000"/>
            <a:tailEnd type="triangle"/>
          </a:ln>
          <a:effectLst/>
        </p:spPr>
      </p:cxnSp>
      <p:sp>
        <p:nvSpPr>
          <p:cNvPr id="47" name="TextBox 46">
            <a:extLst>
              <a:ext uri="{FF2B5EF4-FFF2-40B4-BE49-F238E27FC236}">
                <a16:creationId xmlns:a16="http://schemas.microsoft.com/office/drawing/2014/main" id="{ABA63DDB-B967-9A74-C7B3-27F137F72385}"/>
              </a:ext>
            </a:extLst>
          </p:cNvPr>
          <p:cNvSpPr txBox="1"/>
          <p:nvPr/>
        </p:nvSpPr>
        <p:spPr>
          <a:xfrm>
            <a:off x="9806344" y="5761089"/>
            <a:ext cx="2369558" cy="1077218"/>
          </a:xfrm>
          <a:prstGeom prst="rect">
            <a:avLst/>
          </a:prstGeom>
          <a:noFill/>
        </p:spPr>
        <p:txBody>
          <a:bodyPr wrap="none" rtlCol="0">
            <a:spAutoFit/>
          </a:bodyPr>
          <a:lstStyle/>
          <a:p>
            <a:pPr algn="r" defTabSz="914280"/>
            <a:r>
              <a:rPr lang="en-CH" sz="1600" dirty="0">
                <a:solidFill>
                  <a:srgbClr val="FF0000"/>
                </a:solidFill>
                <a:highlight>
                  <a:srgbClr val="FFE4DF"/>
                </a:highlight>
                <a:latin typeface="Arial"/>
              </a:rPr>
              <a:t>Likely major opposition:</a:t>
            </a:r>
          </a:p>
          <a:p>
            <a:pPr algn="r" defTabSz="914280"/>
            <a:r>
              <a:rPr lang="en-CH" sz="1600" dirty="0">
                <a:solidFill>
                  <a:srgbClr val="FF0000"/>
                </a:solidFill>
                <a:highlight>
                  <a:srgbClr val="FFE4DF"/>
                </a:highlight>
                <a:latin typeface="Arial"/>
              </a:rPr>
              <a:t>local urbanistic planning</a:t>
            </a:r>
          </a:p>
          <a:p>
            <a:pPr algn="r" defTabSz="914280"/>
            <a:r>
              <a:rPr lang="en-GB" sz="1600" dirty="0">
                <a:solidFill>
                  <a:srgbClr val="FF0000"/>
                </a:solidFill>
                <a:highlight>
                  <a:srgbClr val="FFE4DF"/>
                </a:highlight>
                <a:latin typeface="Arial"/>
              </a:rPr>
              <a:t>f</a:t>
            </a:r>
            <a:r>
              <a:rPr lang="en-CH" sz="1600" dirty="0">
                <a:solidFill>
                  <a:srgbClr val="FF0000"/>
                </a:solidFill>
                <a:highlight>
                  <a:srgbClr val="FFE4DF"/>
                </a:highlight>
                <a:latin typeface="Arial"/>
              </a:rPr>
              <a:t>or traffic calming &amp;</a:t>
            </a:r>
          </a:p>
          <a:p>
            <a:pPr algn="r" defTabSz="914280"/>
            <a:r>
              <a:rPr lang="en-GB" sz="1600" dirty="0">
                <a:solidFill>
                  <a:srgbClr val="FF0000"/>
                </a:solidFill>
                <a:highlight>
                  <a:srgbClr val="FFE4DF"/>
                </a:highlight>
                <a:latin typeface="Arial"/>
              </a:rPr>
              <a:t>n</a:t>
            </a:r>
            <a:r>
              <a:rPr lang="en-CH" sz="1600" dirty="0">
                <a:solidFill>
                  <a:srgbClr val="FF0000"/>
                </a:solidFill>
                <a:highlight>
                  <a:srgbClr val="FFE4DF"/>
                </a:highlight>
                <a:latin typeface="Arial"/>
              </a:rPr>
              <a:t>ature protection</a:t>
            </a:r>
          </a:p>
        </p:txBody>
      </p:sp>
      <p:sp>
        <p:nvSpPr>
          <p:cNvPr id="48" name="Oval 47">
            <a:extLst>
              <a:ext uri="{FF2B5EF4-FFF2-40B4-BE49-F238E27FC236}">
                <a16:creationId xmlns:a16="http://schemas.microsoft.com/office/drawing/2014/main" id="{031CC52A-1C2B-965F-E3B2-9913DE4ABA7B}"/>
              </a:ext>
            </a:extLst>
          </p:cNvPr>
          <p:cNvSpPr/>
          <p:nvPr/>
        </p:nvSpPr>
        <p:spPr>
          <a:xfrm rot="5779614">
            <a:off x="8090093" y="6110258"/>
            <a:ext cx="277195" cy="546316"/>
          </a:xfrm>
          <a:prstGeom prst="ellipse">
            <a:avLst/>
          </a:prstGeom>
          <a:solidFill>
            <a:srgbClr val="FF4A29">
              <a:lumMod val="20000"/>
              <a:lumOff val="80000"/>
              <a:alpha val="50000"/>
            </a:srgbClr>
          </a:solidFill>
          <a:ln w="12700" cap="flat" cmpd="sng" algn="ctr">
            <a:solidFill>
              <a:srgbClr val="FF0000"/>
            </a:solidFill>
            <a:prstDash val="solid"/>
            <a:miter lim="800000"/>
          </a:ln>
          <a:effectLst/>
        </p:spPr>
        <p:txBody>
          <a:bodyPr rtlCol="0" anchor="ctr"/>
          <a:lstStyle/>
          <a:p>
            <a:pPr algn="ctr" defTabSz="914280">
              <a:defRPr/>
            </a:pPr>
            <a:endParaRPr lang="en-CH" kern="0">
              <a:solidFill>
                <a:srgbClr val="FFFFFF"/>
              </a:solidFill>
              <a:latin typeface="Arial"/>
            </a:endParaRPr>
          </a:p>
        </p:txBody>
      </p:sp>
      <p:cxnSp>
        <p:nvCxnSpPr>
          <p:cNvPr id="49" name="Straight Arrow Connector 48">
            <a:extLst>
              <a:ext uri="{FF2B5EF4-FFF2-40B4-BE49-F238E27FC236}">
                <a16:creationId xmlns:a16="http://schemas.microsoft.com/office/drawing/2014/main" id="{21A0C858-DF95-CB40-19A9-3689E95DA043}"/>
              </a:ext>
            </a:extLst>
          </p:cNvPr>
          <p:cNvCxnSpPr>
            <a:cxnSpLocks/>
          </p:cNvCxnSpPr>
          <p:nvPr/>
        </p:nvCxnSpPr>
        <p:spPr>
          <a:xfrm flipH="1" flipV="1">
            <a:off x="8284855" y="6385105"/>
            <a:ext cx="1734101" cy="20227"/>
          </a:xfrm>
          <a:prstGeom prst="straightConnector1">
            <a:avLst/>
          </a:prstGeom>
          <a:noFill/>
          <a:ln w="19050" cap="flat" cmpd="sng" algn="ctr">
            <a:solidFill>
              <a:srgbClr val="FF4A29"/>
            </a:solidFill>
            <a:prstDash val="solid"/>
            <a:miter lim="800000"/>
            <a:tailEnd type="triangle"/>
          </a:ln>
          <a:effectLst/>
        </p:spPr>
      </p:cxnSp>
      <p:sp>
        <p:nvSpPr>
          <p:cNvPr id="50" name="Oval 49">
            <a:extLst>
              <a:ext uri="{FF2B5EF4-FFF2-40B4-BE49-F238E27FC236}">
                <a16:creationId xmlns:a16="http://schemas.microsoft.com/office/drawing/2014/main" id="{513842E4-4185-CCDF-62E2-F90D95A749D3}"/>
              </a:ext>
            </a:extLst>
          </p:cNvPr>
          <p:cNvSpPr/>
          <p:nvPr/>
        </p:nvSpPr>
        <p:spPr>
          <a:xfrm rot="3422671">
            <a:off x="6848434" y="4724207"/>
            <a:ext cx="340431" cy="1553931"/>
          </a:xfrm>
          <a:prstGeom prst="ellipse">
            <a:avLst/>
          </a:prstGeom>
          <a:solidFill>
            <a:srgbClr val="FF4A29">
              <a:lumMod val="20000"/>
              <a:lumOff val="80000"/>
              <a:alpha val="50000"/>
            </a:srgbClr>
          </a:solidFill>
          <a:ln w="12700" cap="flat" cmpd="sng" algn="ctr">
            <a:solidFill>
              <a:srgbClr val="FF0000"/>
            </a:solidFill>
            <a:prstDash val="solid"/>
            <a:miter lim="800000"/>
          </a:ln>
          <a:effectLst/>
        </p:spPr>
        <p:txBody>
          <a:bodyPr rtlCol="0" anchor="ctr"/>
          <a:lstStyle/>
          <a:p>
            <a:pPr algn="ctr" defTabSz="914280">
              <a:defRPr/>
            </a:pPr>
            <a:endParaRPr lang="en-CH" kern="0">
              <a:solidFill>
                <a:srgbClr val="FFFFFF"/>
              </a:solidFill>
              <a:latin typeface="Arial"/>
            </a:endParaRPr>
          </a:p>
        </p:txBody>
      </p:sp>
      <p:sp>
        <p:nvSpPr>
          <p:cNvPr id="51" name="TextBox 50">
            <a:extLst>
              <a:ext uri="{FF2B5EF4-FFF2-40B4-BE49-F238E27FC236}">
                <a16:creationId xmlns:a16="http://schemas.microsoft.com/office/drawing/2014/main" id="{AA9330E2-0CF4-552D-2CC8-70E4E68EC8C0}"/>
              </a:ext>
            </a:extLst>
          </p:cNvPr>
          <p:cNvSpPr txBox="1"/>
          <p:nvPr/>
        </p:nvSpPr>
        <p:spPr>
          <a:xfrm>
            <a:off x="5878916" y="2948154"/>
            <a:ext cx="2137124" cy="584775"/>
          </a:xfrm>
          <a:prstGeom prst="rect">
            <a:avLst/>
          </a:prstGeom>
          <a:noFill/>
        </p:spPr>
        <p:txBody>
          <a:bodyPr wrap="none" rtlCol="0">
            <a:spAutoFit/>
          </a:bodyPr>
          <a:lstStyle/>
          <a:p>
            <a:pPr defTabSz="914280"/>
            <a:r>
              <a:rPr lang="en-US" sz="1600" dirty="0">
                <a:solidFill>
                  <a:srgbClr val="FF0000"/>
                </a:solidFill>
                <a:highlight>
                  <a:srgbClr val="FFE4DF"/>
                </a:highlight>
                <a:latin typeface="Arial"/>
              </a:rPr>
              <a:t>Clustered residential</a:t>
            </a:r>
          </a:p>
          <a:p>
            <a:pPr defTabSz="914280"/>
            <a:r>
              <a:rPr lang="en-US" sz="1600" dirty="0">
                <a:solidFill>
                  <a:srgbClr val="FF0000"/>
                </a:solidFill>
                <a:highlight>
                  <a:srgbClr val="FFE4DF"/>
                </a:highlight>
                <a:latin typeface="Arial"/>
              </a:rPr>
              <a:t>areas and farm areas</a:t>
            </a:r>
          </a:p>
        </p:txBody>
      </p:sp>
      <p:cxnSp>
        <p:nvCxnSpPr>
          <p:cNvPr id="52" name="Straight Arrow Connector 51">
            <a:extLst>
              <a:ext uri="{FF2B5EF4-FFF2-40B4-BE49-F238E27FC236}">
                <a16:creationId xmlns:a16="http://schemas.microsoft.com/office/drawing/2014/main" id="{B660CE98-E261-5FE3-8450-0917FDED7D14}"/>
              </a:ext>
            </a:extLst>
          </p:cNvPr>
          <p:cNvCxnSpPr>
            <a:cxnSpLocks/>
          </p:cNvCxnSpPr>
          <p:nvPr/>
        </p:nvCxnSpPr>
        <p:spPr>
          <a:xfrm flipH="1">
            <a:off x="7142191" y="3563707"/>
            <a:ext cx="146011" cy="1869875"/>
          </a:xfrm>
          <a:prstGeom prst="straightConnector1">
            <a:avLst/>
          </a:prstGeom>
          <a:noFill/>
          <a:ln w="19050" cap="flat" cmpd="sng" algn="ctr">
            <a:solidFill>
              <a:srgbClr val="FF4A29"/>
            </a:solidFill>
            <a:prstDash val="solid"/>
            <a:miter lim="800000"/>
            <a:tailEnd type="triangle"/>
          </a:ln>
          <a:effectLst/>
        </p:spPr>
      </p:cxnSp>
      <p:sp>
        <p:nvSpPr>
          <p:cNvPr id="53" name="Oval 52">
            <a:extLst>
              <a:ext uri="{FF2B5EF4-FFF2-40B4-BE49-F238E27FC236}">
                <a16:creationId xmlns:a16="http://schemas.microsoft.com/office/drawing/2014/main" id="{1A5411BF-9856-EA4A-6041-21EA0FB81BC3}"/>
              </a:ext>
            </a:extLst>
          </p:cNvPr>
          <p:cNvSpPr/>
          <p:nvPr/>
        </p:nvSpPr>
        <p:spPr>
          <a:xfrm rot="3189308">
            <a:off x="7516521" y="4263123"/>
            <a:ext cx="844705" cy="714248"/>
          </a:xfrm>
          <a:prstGeom prst="ellipse">
            <a:avLst/>
          </a:prstGeom>
          <a:solidFill>
            <a:srgbClr val="FF4A29">
              <a:lumMod val="20000"/>
              <a:lumOff val="80000"/>
              <a:alpha val="50000"/>
            </a:srgbClr>
          </a:solidFill>
          <a:ln w="12700" cap="flat" cmpd="sng" algn="ctr">
            <a:solidFill>
              <a:srgbClr val="FF0000"/>
            </a:solidFill>
            <a:prstDash val="solid"/>
            <a:miter lim="800000"/>
          </a:ln>
          <a:effectLst/>
        </p:spPr>
        <p:txBody>
          <a:bodyPr rtlCol="0" anchor="ctr"/>
          <a:lstStyle/>
          <a:p>
            <a:pPr algn="ctr" defTabSz="914280">
              <a:defRPr/>
            </a:pPr>
            <a:endParaRPr lang="en-CH" kern="0">
              <a:solidFill>
                <a:srgbClr val="FFFFFF"/>
              </a:solidFill>
              <a:latin typeface="Arial"/>
            </a:endParaRPr>
          </a:p>
        </p:txBody>
      </p:sp>
      <p:sp>
        <p:nvSpPr>
          <p:cNvPr id="54" name="TextBox 53">
            <a:extLst>
              <a:ext uri="{FF2B5EF4-FFF2-40B4-BE49-F238E27FC236}">
                <a16:creationId xmlns:a16="http://schemas.microsoft.com/office/drawing/2014/main" id="{80E45D15-E016-2BD7-F4BA-7A21DA794A24}"/>
              </a:ext>
            </a:extLst>
          </p:cNvPr>
          <p:cNvSpPr txBox="1"/>
          <p:nvPr/>
        </p:nvSpPr>
        <p:spPr>
          <a:xfrm>
            <a:off x="9847865" y="2900999"/>
            <a:ext cx="1781257" cy="830997"/>
          </a:xfrm>
          <a:prstGeom prst="rect">
            <a:avLst/>
          </a:prstGeom>
          <a:noFill/>
        </p:spPr>
        <p:txBody>
          <a:bodyPr wrap="none" rtlCol="0">
            <a:spAutoFit/>
          </a:bodyPr>
          <a:lstStyle/>
          <a:p>
            <a:pPr defTabSz="914280"/>
            <a:r>
              <a:rPr lang="en-US" sz="1600" dirty="0">
                <a:solidFill>
                  <a:srgbClr val="FF0000"/>
                </a:solidFill>
                <a:highlight>
                  <a:srgbClr val="FFE4DF"/>
                </a:highlight>
                <a:latin typeface="Arial"/>
              </a:rPr>
              <a:t>Terrain difficult to</a:t>
            </a:r>
            <a:br>
              <a:rPr lang="en-US" sz="1600" dirty="0">
                <a:solidFill>
                  <a:srgbClr val="FF0000"/>
                </a:solidFill>
                <a:highlight>
                  <a:srgbClr val="FFE4DF"/>
                </a:highlight>
                <a:latin typeface="Arial"/>
              </a:rPr>
            </a:br>
            <a:r>
              <a:rPr lang="en-US" sz="1600" dirty="0">
                <a:solidFill>
                  <a:srgbClr val="FF0000"/>
                </a:solidFill>
                <a:highlight>
                  <a:srgbClr val="FFE4DF"/>
                </a:highlight>
                <a:latin typeface="Arial"/>
              </a:rPr>
              <a:t>access and water</a:t>
            </a:r>
            <a:br>
              <a:rPr lang="en-US" sz="1600" dirty="0">
                <a:solidFill>
                  <a:srgbClr val="FF0000"/>
                </a:solidFill>
                <a:highlight>
                  <a:srgbClr val="FFE4DF"/>
                </a:highlight>
                <a:latin typeface="Arial"/>
              </a:rPr>
            </a:br>
            <a:r>
              <a:rPr lang="en-US" sz="1600" dirty="0">
                <a:solidFill>
                  <a:srgbClr val="FF0000"/>
                </a:solidFill>
                <a:highlight>
                  <a:srgbClr val="FFE4DF"/>
                </a:highlight>
                <a:latin typeface="Arial"/>
              </a:rPr>
              <a:t>reservoirs</a:t>
            </a:r>
          </a:p>
        </p:txBody>
      </p:sp>
      <p:cxnSp>
        <p:nvCxnSpPr>
          <p:cNvPr id="55" name="Straight Arrow Connector 54">
            <a:extLst>
              <a:ext uri="{FF2B5EF4-FFF2-40B4-BE49-F238E27FC236}">
                <a16:creationId xmlns:a16="http://schemas.microsoft.com/office/drawing/2014/main" id="{4DBB905D-C925-D71E-6270-CE41C1C56853}"/>
              </a:ext>
            </a:extLst>
          </p:cNvPr>
          <p:cNvCxnSpPr>
            <a:cxnSpLocks/>
          </p:cNvCxnSpPr>
          <p:nvPr/>
        </p:nvCxnSpPr>
        <p:spPr>
          <a:xfrm flipH="1">
            <a:off x="8042128" y="3619003"/>
            <a:ext cx="1842779" cy="1092147"/>
          </a:xfrm>
          <a:prstGeom prst="straightConnector1">
            <a:avLst/>
          </a:prstGeom>
          <a:noFill/>
          <a:ln w="19050" cap="flat" cmpd="sng" algn="ctr">
            <a:solidFill>
              <a:srgbClr val="FF4A29"/>
            </a:solidFill>
            <a:prstDash val="solid"/>
            <a:miter lim="800000"/>
            <a:tailEnd type="triangle"/>
          </a:ln>
          <a:effectLst/>
        </p:spPr>
      </p:cxnSp>
      <p:sp>
        <p:nvSpPr>
          <p:cNvPr id="56" name="Oval 55">
            <a:extLst>
              <a:ext uri="{FF2B5EF4-FFF2-40B4-BE49-F238E27FC236}">
                <a16:creationId xmlns:a16="http://schemas.microsoft.com/office/drawing/2014/main" id="{4FF10A54-4B08-8518-45D9-E10C4AD52652}"/>
              </a:ext>
            </a:extLst>
          </p:cNvPr>
          <p:cNvSpPr/>
          <p:nvPr/>
        </p:nvSpPr>
        <p:spPr>
          <a:xfrm rot="5002255">
            <a:off x="3659537" y="3666437"/>
            <a:ext cx="481633" cy="228484"/>
          </a:xfrm>
          <a:prstGeom prst="ellipse">
            <a:avLst/>
          </a:prstGeom>
          <a:solidFill>
            <a:srgbClr val="FF4A29">
              <a:lumMod val="20000"/>
              <a:lumOff val="80000"/>
              <a:alpha val="50000"/>
            </a:srgbClr>
          </a:solidFill>
          <a:ln w="12700" cap="flat" cmpd="sng" algn="ctr">
            <a:solidFill>
              <a:srgbClr val="FF0000"/>
            </a:solidFill>
            <a:prstDash val="solid"/>
            <a:miter lim="800000"/>
          </a:ln>
          <a:effectLst/>
        </p:spPr>
        <p:txBody>
          <a:bodyPr rtlCol="0" anchor="ctr"/>
          <a:lstStyle/>
          <a:p>
            <a:pPr algn="ctr" defTabSz="914280">
              <a:defRPr/>
            </a:pPr>
            <a:endParaRPr lang="en-CH" kern="0">
              <a:solidFill>
                <a:srgbClr val="FFFFFF"/>
              </a:solidFill>
              <a:latin typeface="Arial"/>
            </a:endParaRPr>
          </a:p>
        </p:txBody>
      </p:sp>
      <p:cxnSp>
        <p:nvCxnSpPr>
          <p:cNvPr id="57" name="Straight Arrow Connector 56">
            <a:extLst>
              <a:ext uri="{FF2B5EF4-FFF2-40B4-BE49-F238E27FC236}">
                <a16:creationId xmlns:a16="http://schemas.microsoft.com/office/drawing/2014/main" id="{AD7FDE28-9940-665F-E8C9-00C19C9EAB87}"/>
              </a:ext>
            </a:extLst>
          </p:cNvPr>
          <p:cNvCxnSpPr>
            <a:cxnSpLocks/>
          </p:cNvCxnSpPr>
          <p:nvPr/>
        </p:nvCxnSpPr>
        <p:spPr>
          <a:xfrm flipV="1">
            <a:off x="2710993" y="3805607"/>
            <a:ext cx="1280507" cy="639996"/>
          </a:xfrm>
          <a:prstGeom prst="straightConnector1">
            <a:avLst/>
          </a:prstGeom>
          <a:noFill/>
          <a:ln w="19050" cap="flat" cmpd="sng" algn="ctr">
            <a:solidFill>
              <a:srgbClr val="FF4A29"/>
            </a:solidFill>
            <a:prstDash val="solid"/>
            <a:miter lim="800000"/>
            <a:tailEnd type="triangle"/>
          </a:ln>
          <a:effectLst/>
        </p:spPr>
      </p:cxnSp>
      <p:sp>
        <p:nvSpPr>
          <p:cNvPr id="58" name="TextBox 57">
            <a:extLst>
              <a:ext uri="{FF2B5EF4-FFF2-40B4-BE49-F238E27FC236}">
                <a16:creationId xmlns:a16="http://schemas.microsoft.com/office/drawing/2014/main" id="{12073447-D353-3CC2-324E-F475767012B5}"/>
              </a:ext>
            </a:extLst>
          </p:cNvPr>
          <p:cNvSpPr txBox="1"/>
          <p:nvPr/>
        </p:nvSpPr>
        <p:spPr>
          <a:xfrm>
            <a:off x="51634" y="4142743"/>
            <a:ext cx="2738249" cy="830997"/>
          </a:xfrm>
          <a:prstGeom prst="rect">
            <a:avLst/>
          </a:prstGeom>
          <a:noFill/>
        </p:spPr>
        <p:txBody>
          <a:bodyPr wrap="none" rtlCol="0">
            <a:spAutoFit/>
          </a:bodyPr>
          <a:lstStyle/>
          <a:p>
            <a:pPr algn="r" defTabSz="914280"/>
            <a:r>
              <a:rPr lang="en-CH" sz="1600" dirty="0">
                <a:solidFill>
                  <a:srgbClr val="FF0000"/>
                </a:solidFill>
                <a:highlight>
                  <a:srgbClr val="FFE4DF"/>
                </a:highlight>
                <a:latin typeface="Arial"/>
              </a:rPr>
              <a:t>Water protection zones,</a:t>
            </a:r>
          </a:p>
          <a:p>
            <a:pPr algn="r" defTabSz="914280"/>
            <a:r>
              <a:rPr lang="en-GB" sz="1600" dirty="0">
                <a:solidFill>
                  <a:srgbClr val="FF0000"/>
                </a:solidFill>
                <a:highlight>
                  <a:srgbClr val="FFE4DF"/>
                </a:highlight>
                <a:latin typeface="Arial"/>
              </a:rPr>
              <a:t>l</a:t>
            </a:r>
            <a:r>
              <a:rPr lang="en-CH" sz="1600" dirty="0">
                <a:solidFill>
                  <a:srgbClr val="FF0000"/>
                </a:solidFill>
                <a:highlight>
                  <a:srgbClr val="FFE4DF"/>
                </a:highlight>
                <a:latin typeface="Arial"/>
              </a:rPr>
              <a:t>andscape </a:t>
            </a:r>
            <a:r>
              <a:rPr lang="en-GB" sz="1600" dirty="0">
                <a:solidFill>
                  <a:srgbClr val="FF0000"/>
                </a:solidFill>
                <a:highlight>
                  <a:srgbClr val="FFE4DF"/>
                </a:highlight>
                <a:latin typeface="Arial"/>
              </a:rPr>
              <a:t>p</a:t>
            </a:r>
            <a:r>
              <a:rPr lang="en-CH" sz="1600" dirty="0">
                <a:solidFill>
                  <a:srgbClr val="FF0000"/>
                </a:solidFill>
                <a:highlight>
                  <a:srgbClr val="FFE4DF"/>
                </a:highlight>
                <a:latin typeface="Arial"/>
              </a:rPr>
              <a:t>rotection zones,</a:t>
            </a:r>
          </a:p>
          <a:p>
            <a:pPr algn="r" defTabSz="914280"/>
            <a:r>
              <a:rPr lang="en-CH" sz="1600" dirty="0">
                <a:solidFill>
                  <a:srgbClr val="FF0000"/>
                </a:solidFill>
                <a:highlight>
                  <a:srgbClr val="FFE4DF"/>
                </a:highlight>
                <a:latin typeface="Arial"/>
              </a:rPr>
              <a:t>altitudes</a:t>
            </a:r>
          </a:p>
        </p:txBody>
      </p:sp>
      <p:sp>
        <p:nvSpPr>
          <p:cNvPr id="59" name="Oval 58">
            <a:extLst>
              <a:ext uri="{FF2B5EF4-FFF2-40B4-BE49-F238E27FC236}">
                <a16:creationId xmlns:a16="http://schemas.microsoft.com/office/drawing/2014/main" id="{F104170D-A5BD-81A5-3E41-2DA2D7EE0DF3}"/>
              </a:ext>
            </a:extLst>
          </p:cNvPr>
          <p:cNvSpPr/>
          <p:nvPr/>
        </p:nvSpPr>
        <p:spPr>
          <a:xfrm rot="3996664">
            <a:off x="8511428" y="3284078"/>
            <a:ext cx="1320440" cy="240997"/>
          </a:xfrm>
          <a:prstGeom prst="ellipse">
            <a:avLst/>
          </a:prstGeom>
          <a:solidFill>
            <a:srgbClr val="FF4A29">
              <a:lumMod val="20000"/>
              <a:lumOff val="80000"/>
              <a:alpha val="50000"/>
            </a:srgbClr>
          </a:solidFill>
          <a:ln w="12700" cap="flat" cmpd="sng" algn="ctr">
            <a:solidFill>
              <a:srgbClr val="FF0000"/>
            </a:solidFill>
            <a:prstDash val="solid"/>
            <a:miter lim="800000"/>
          </a:ln>
          <a:effectLst/>
        </p:spPr>
        <p:txBody>
          <a:bodyPr rtlCol="0" anchor="ctr"/>
          <a:lstStyle/>
          <a:p>
            <a:pPr algn="ctr" defTabSz="914280">
              <a:defRPr/>
            </a:pPr>
            <a:endParaRPr lang="en-CH" kern="0">
              <a:solidFill>
                <a:srgbClr val="FFFFFF"/>
              </a:solidFill>
              <a:latin typeface="Arial"/>
            </a:endParaRPr>
          </a:p>
        </p:txBody>
      </p:sp>
      <p:cxnSp>
        <p:nvCxnSpPr>
          <p:cNvPr id="60" name="Straight Arrow Connector 59">
            <a:extLst>
              <a:ext uri="{FF2B5EF4-FFF2-40B4-BE49-F238E27FC236}">
                <a16:creationId xmlns:a16="http://schemas.microsoft.com/office/drawing/2014/main" id="{1B32066A-D99B-9B6D-B6DA-F0DA2A85DFEC}"/>
              </a:ext>
            </a:extLst>
          </p:cNvPr>
          <p:cNvCxnSpPr>
            <a:cxnSpLocks/>
          </p:cNvCxnSpPr>
          <p:nvPr/>
        </p:nvCxnSpPr>
        <p:spPr>
          <a:xfrm flipH="1">
            <a:off x="8724381" y="4101075"/>
            <a:ext cx="1260659" cy="516983"/>
          </a:xfrm>
          <a:prstGeom prst="straightConnector1">
            <a:avLst/>
          </a:prstGeom>
          <a:noFill/>
          <a:ln w="19050" cap="flat" cmpd="sng" algn="ctr">
            <a:solidFill>
              <a:srgbClr val="FF4A29"/>
            </a:solidFill>
            <a:prstDash val="solid"/>
            <a:miter lim="800000"/>
            <a:tailEnd type="triangle"/>
          </a:ln>
          <a:effectLst/>
        </p:spPr>
      </p:cxnSp>
      <p:sp>
        <p:nvSpPr>
          <p:cNvPr id="61" name="Oval 60">
            <a:extLst>
              <a:ext uri="{FF2B5EF4-FFF2-40B4-BE49-F238E27FC236}">
                <a16:creationId xmlns:a16="http://schemas.microsoft.com/office/drawing/2014/main" id="{07968E34-98CF-40FF-D7A6-639A0752C3B4}"/>
              </a:ext>
            </a:extLst>
          </p:cNvPr>
          <p:cNvSpPr/>
          <p:nvPr/>
        </p:nvSpPr>
        <p:spPr>
          <a:xfrm rot="1236239">
            <a:off x="8246167" y="2699271"/>
            <a:ext cx="485287" cy="240997"/>
          </a:xfrm>
          <a:prstGeom prst="ellipse">
            <a:avLst/>
          </a:prstGeom>
          <a:solidFill>
            <a:srgbClr val="FF4A29">
              <a:lumMod val="20000"/>
              <a:lumOff val="80000"/>
              <a:alpha val="50000"/>
            </a:srgbClr>
          </a:solidFill>
          <a:ln w="12700" cap="flat" cmpd="sng" algn="ctr">
            <a:solidFill>
              <a:srgbClr val="FF0000"/>
            </a:solidFill>
            <a:prstDash val="solid"/>
            <a:miter lim="800000"/>
          </a:ln>
          <a:effectLst/>
        </p:spPr>
        <p:txBody>
          <a:bodyPr rtlCol="0" anchor="ctr"/>
          <a:lstStyle/>
          <a:p>
            <a:pPr algn="ctr" defTabSz="914280">
              <a:defRPr/>
            </a:pPr>
            <a:endParaRPr lang="en-CH" kern="0">
              <a:solidFill>
                <a:srgbClr val="FFFFFF"/>
              </a:solidFill>
              <a:latin typeface="Arial"/>
            </a:endParaRPr>
          </a:p>
        </p:txBody>
      </p:sp>
      <p:cxnSp>
        <p:nvCxnSpPr>
          <p:cNvPr id="62" name="Straight Arrow Connector 61">
            <a:extLst>
              <a:ext uri="{FF2B5EF4-FFF2-40B4-BE49-F238E27FC236}">
                <a16:creationId xmlns:a16="http://schemas.microsoft.com/office/drawing/2014/main" id="{43372980-CC96-2447-AF7F-CC12FF829E10}"/>
              </a:ext>
            </a:extLst>
          </p:cNvPr>
          <p:cNvCxnSpPr>
            <a:cxnSpLocks/>
            <a:stCxn id="33" idx="1"/>
          </p:cNvCxnSpPr>
          <p:nvPr/>
        </p:nvCxnSpPr>
        <p:spPr>
          <a:xfrm flipH="1">
            <a:off x="8445616" y="2604746"/>
            <a:ext cx="1023683" cy="230841"/>
          </a:xfrm>
          <a:prstGeom prst="straightConnector1">
            <a:avLst/>
          </a:prstGeom>
          <a:noFill/>
          <a:ln w="19050" cap="flat" cmpd="sng" algn="ctr">
            <a:solidFill>
              <a:srgbClr val="FF4A29"/>
            </a:solidFill>
            <a:prstDash val="solid"/>
            <a:miter lim="800000"/>
            <a:tailEnd type="triangle"/>
          </a:ln>
          <a:effectLst/>
        </p:spPr>
      </p:cxnSp>
      <p:sp>
        <p:nvSpPr>
          <p:cNvPr id="63" name="Oval 62">
            <a:extLst>
              <a:ext uri="{FF2B5EF4-FFF2-40B4-BE49-F238E27FC236}">
                <a16:creationId xmlns:a16="http://schemas.microsoft.com/office/drawing/2014/main" id="{D338881B-A7B2-BDD2-9197-0618BAA8C875}"/>
              </a:ext>
            </a:extLst>
          </p:cNvPr>
          <p:cNvSpPr/>
          <p:nvPr/>
        </p:nvSpPr>
        <p:spPr>
          <a:xfrm rot="3501383">
            <a:off x="4559204" y="1213605"/>
            <a:ext cx="248368" cy="794675"/>
          </a:xfrm>
          <a:prstGeom prst="ellipse">
            <a:avLst/>
          </a:prstGeom>
          <a:solidFill>
            <a:srgbClr val="FF4A29">
              <a:lumMod val="20000"/>
              <a:lumOff val="80000"/>
              <a:alpha val="50000"/>
            </a:srgbClr>
          </a:solidFill>
          <a:ln w="12700" cap="flat" cmpd="sng" algn="ctr">
            <a:solidFill>
              <a:srgbClr val="FF0000"/>
            </a:solidFill>
            <a:prstDash val="solid"/>
            <a:miter lim="800000"/>
          </a:ln>
          <a:effectLst/>
        </p:spPr>
        <p:txBody>
          <a:bodyPr rtlCol="0" anchor="ctr"/>
          <a:lstStyle/>
          <a:p>
            <a:pPr algn="ctr" defTabSz="914280">
              <a:defRPr/>
            </a:pPr>
            <a:endParaRPr lang="en-CH" kern="0">
              <a:solidFill>
                <a:srgbClr val="FFFFFF"/>
              </a:solidFill>
              <a:latin typeface="Arial"/>
            </a:endParaRPr>
          </a:p>
        </p:txBody>
      </p:sp>
      <p:sp>
        <p:nvSpPr>
          <p:cNvPr id="64" name="TextBox 63">
            <a:extLst>
              <a:ext uri="{FF2B5EF4-FFF2-40B4-BE49-F238E27FC236}">
                <a16:creationId xmlns:a16="http://schemas.microsoft.com/office/drawing/2014/main" id="{F058EEC8-BD81-49C9-928D-901365C8C992}"/>
              </a:ext>
            </a:extLst>
          </p:cNvPr>
          <p:cNvSpPr txBox="1"/>
          <p:nvPr/>
        </p:nvSpPr>
        <p:spPr>
          <a:xfrm>
            <a:off x="3046855" y="489514"/>
            <a:ext cx="1960793" cy="584775"/>
          </a:xfrm>
          <a:prstGeom prst="rect">
            <a:avLst/>
          </a:prstGeom>
          <a:noFill/>
        </p:spPr>
        <p:txBody>
          <a:bodyPr wrap="none" rtlCol="0">
            <a:spAutoFit/>
          </a:bodyPr>
          <a:lstStyle/>
          <a:p>
            <a:pPr algn="r" defTabSz="914280"/>
            <a:r>
              <a:rPr lang="en-CH" sz="1600" dirty="0">
                <a:solidFill>
                  <a:srgbClr val="FF0000"/>
                </a:solidFill>
                <a:highlight>
                  <a:srgbClr val="FFE4DF"/>
                </a:highlight>
                <a:latin typeface="Arial"/>
              </a:rPr>
              <a:t>Discouraged due</a:t>
            </a:r>
          </a:p>
          <a:p>
            <a:pPr algn="r" defTabSz="914280"/>
            <a:r>
              <a:rPr lang="en-CH" sz="1600" dirty="0">
                <a:solidFill>
                  <a:srgbClr val="FF0000"/>
                </a:solidFill>
                <a:highlight>
                  <a:srgbClr val="FFE4DF"/>
                </a:highlight>
                <a:latin typeface="Arial"/>
              </a:rPr>
              <a:t>to likely oppositions</a:t>
            </a:r>
          </a:p>
        </p:txBody>
      </p:sp>
      <p:cxnSp>
        <p:nvCxnSpPr>
          <p:cNvPr id="65" name="Straight Arrow Connector 64">
            <a:extLst>
              <a:ext uri="{FF2B5EF4-FFF2-40B4-BE49-F238E27FC236}">
                <a16:creationId xmlns:a16="http://schemas.microsoft.com/office/drawing/2014/main" id="{C229B8A0-4149-DFCF-7226-173190B15EC3}"/>
              </a:ext>
            </a:extLst>
          </p:cNvPr>
          <p:cNvCxnSpPr>
            <a:cxnSpLocks/>
          </p:cNvCxnSpPr>
          <p:nvPr/>
        </p:nvCxnSpPr>
        <p:spPr>
          <a:xfrm>
            <a:off x="4077277" y="1123909"/>
            <a:ext cx="561168" cy="522471"/>
          </a:xfrm>
          <a:prstGeom prst="straightConnector1">
            <a:avLst/>
          </a:prstGeom>
          <a:noFill/>
          <a:ln w="19050" cap="flat" cmpd="sng" algn="ctr">
            <a:solidFill>
              <a:srgbClr val="FF4A29"/>
            </a:solidFill>
            <a:prstDash val="solid"/>
            <a:miter lim="800000"/>
            <a:tailEnd type="triangle"/>
          </a:ln>
          <a:effectLst/>
        </p:spPr>
      </p:cxnSp>
      <p:sp>
        <p:nvSpPr>
          <p:cNvPr id="66" name="Oval 65">
            <a:extLst>
              <a:ext uri="{FF2B5EF4-FFF2-40B4-BE49-F238E27FC236}">
                <a16:creationId xmlns:a16="http://schemas.microsoft.com/office/drawing/2014/main" id="{78FC37B0-D974-E7A1-46C8-F353ED0DD36B}"/>
              </a:ext>
            </a:extLst>
          </p:cNvPr>
          <p:cNvSpPr/>
          <p:nvPr/>
        </p:nvSpPr>
        <p:spPr>
          <a:xfrm rot="7028562">
            <a:off x="7428325" y="499722"/>
            <a:ext cx="267396" cy="498860"/>
          </a:xfrm>
          <a:prstGeom prst="ellipse">
            <a:avLst/>
          </a:prstGeom>
          <a:solidFill>
            <a:srgbClr val="FF4A29">
              <a:lumMod val="20000"/>
              <a:lumOff val="80000"/>
              <a:alpha val="50000"/>
            </a:srgbClr>
          </a:solidFill>
          <a:ln w="12700" cap="flat" cmpd="sng" algn="ctr">
            <a:solidFill>
              <a:srgbClr val="FF0000"/>
            </a:solidFill>
            <a:prstDash val="solid"/>
            <a:miter lim="800000"/>
          </a:ln>
          <a:effectLst/>
        </p:spPr>
        <p:txBody>
          <a:bodyPr rtlCol="0" anchor="ctr"/>
          <a:lstStyle/>
          <a:p>
            <a:pPr algn="ctr" defTabSz="914280">
              <a:defRPr/>
            </a:pPr>
            <a:endParaRPr lang="en-CH" kern="0">
              <a:solidFill>
                <a:srgbClr val="FFFFFF"/>
              </a:solidFill>
              <a:latin typeface="Arial"/>
            </a:endParaRPr>
          </a:p>
        </p:txBody>
      </p:sp>
      <p:sp>
        <p:nvSpPr>
          <p:cNvPr id="67" name="TextBox 66">
            <a:extLst>
              <a:ext uri="{FF2B5EF4-FFF2-40B4-BE49-F238E27FC236}">
                <a16:creationId xmlns:a16="http://schemas.microsoft.com/office/drawing/2014/main" id="{2C0E8A26-D821-F99E-5491-C0934D22A42F}"/>
              </a:ext>
            </a:extLst>
          </p:cNvPr>
          <p:cNvSpPr txBox="1"/>
          <p:nvPr/>
        </p:nvSpPr>
        <p:spPr>
          <a:xfrm>
            <a:off x="9193837" y="479201"/>
            <a:ext cx="2180405" cy="584775"/>
          </a:xfrm>
          <a:prstGeom prst="rect">
            <a:avLst/>
          </a:prstGeom>
          <a:noFill/>
        </p:spPr>
        <p:txBody>
          <a:bodyPr wrap="none" rtlCol="0">
            <a:spAutoFit/>
          </a:bodyPr>
          <a:lstStyle/>
          <a:p>
            <a:pPr defTabSz="914280"/>
            <a:r>
              <a:rPr lang="en-US" sz="1600" dirty="0">
                <a:solidFill>
                  <a:srgbClr val="FF0000"/>
                </a:solidFill>
                <a:highlight>
                  <a:srgbClr val="FFE4DF"/>
                </a:highlight>
                <a:latin typeface="Arial"/>
              </a:rPr>
              <a:t>Densely urbanized</a:t>
            </a:r>
          </a:p>
          <a:p>
            <a:pPr defTabSz="914280"/>
            <a:r>
              <a:rPr lang="en-US" sz="1600" dirty="0">
                <a:solidFill>
                  <a:srgbClr val="FF0000"/>
                </a:solidFill>
                <a:highlight>
                  <a:srgbClr val="FFE4DF"/>
                </a:highlight>
                <a:latin typeface="Arial"/>
              </a:rPr>
              <a:t>and agriculture/nature</a:t>
            </a:r>
            <a:endParaRPr lang="en-CH" sz="1600" dirty="0">
              <a:solidFill>
                <a:srgbClr val="FF0000"/>
              </a:solidFill>
              <a:highlight>
                <a:srgbClr val="FFE4DF"/>
              </a:highlight>
              <a:latin typeface="Arial"/>
            </a:endParaRPr>
          </a:p>
        </p:txBody>
      </p:sp>
      <p:cxnSp>
        <p:nvCxnSpPr>
          <p:cNvPr id="68" name="Straight Arrow Connector 67">
            <a:extLst>
              <a:ext uri="{FF2B5EF4-FFF2-40B4-BE49-F238E27FC236}">
                <a16:creationId xmlns:a16="http://schemas.microsoft.com/office/drawing/2014/main" id="{BD2AEE3B-48DB-D4CA-49C9-088006B0E1AD}"/>
              </a:ext>
            </a:extLst>
          </p:cNvPr>
          <p:cNvCxnSpPr>
            <a:cxnSpLocks/>
          </p:cNvCxnSpPr>
          <p:nvPr/>
        </p:nvCxnSpPr>
        <p:spPr>
          <a:xfrm flipH="1" flipV="1">
            <a:off x="7458286" y="675904"/>
            <a:ext cx="1710249" cy="100019"/>
          </a:xfrm>
          <a:prstGeom prst="straightConnector1">
            <a:avLst/>
          </a:prstGeom>
          <a:noFill/>
          <a:ln w="19050" cap="flat" cmpd="sng" algn="ctr">
            <a:solidFill>
              <a:srgbClr val="FF4A29"/>
            </a:solidFill>
            <a:prstDash val="solid"/>
            <a:miter lim="800000"/>
            <a:tailEnd type="triangle"/>
          </a:ln>
          <a:effectLst/>
        </p:spPr>
      </p:cxnSp>
      <p:sp>
        <p:nvSpPr>
          <p:cNvPr id="69" name="Oval 68">
            <a:extLst>
              <a:ext uri="{FF2B5EF4-FFF2-40B4-BE49-F238E27FC236}">
                <a16:creationId xmlns:a16="http://schemas.microsoft.com/office/drawing/2014/main" id="{625CF2F9-D0AC-F36C-61A6-63581E70C669}"/>
              </a:ext>
            </a:extLst>
          </p:cNvPr>
          <p:cNvSpPr/>
          <p:nvPr/>
        </p:nvSpPr>
        <p:spPr>
          <a:xfrm rot="6202529">
            <a:off x="8185746" y="3612327"/>
            <a:ext cx="518905" cy="335525"/>
          </a:xfrm>
          <a:prstGeom prst="ellipse">
            <a:avLst/>
          </a:prstGeom>
          <a:solidFill>
            <a:srgbClr val="FF4A29">
              <a:lumMod val="20000"/>
              <a:lumOff val="80000"/>
              <a:alpha val="50000"/>
            </a:srgbClr>
          </a:solidFill>
          <a:ln w="12700" cap="flat" cmpd="sng" algn="ctr">
            <a:solidFill>
              <a:srgbClr val="FF0000"/>
            </a:solidFill>
            <a:prstDash val="solid"/>
            <a:miter lim="800000"/>
          </a:ln>
          <a:effectLst/>
        </p:spPr>
        <p:txBody>
          <a:bodyPr rtlCol="0" anchor="ctr"/>
          <a:lstStyle/>
          <a:p>
            <a:pPr algn="ctr" defTabSz="914280">
              <a:defRPr/>
            </a:pPr>
            <a:endParaRPr lang="en-CH" kern="0">
              <a:solidFill>
                <a:srgbClr val="FFFFFF"/>
              </a:solidFill>
              <a:latin typeface="Arial"/>
            </a:endParaRPr>
          </a:p>
        </p:txBody>
      </p:sp>
      <p:cxnSp>
        <p:nvCxnSpPr>
          <p:cNvPr id="70" name="Straight Arrow Connector 69">
            <a:extLst>
              <a:ext uri="{FF2B5EF4-FFF2-40B4-BE49-F238E27FC236}">
                <a16:creationId xmlns:a16="http://schemas.microsoft.com/office/drawing/2014/main" id="{BA0E6964-75B7-14F8-2958-F1764A9151EC}"/>
              </a:ext>
            </a:extLst>
          </p:cNvPr>
          <p:cNvCxnSpPr>
            <a:cxnSpLocks/>
          </p:cNvCxnSpPr>
          <p:nvPr/>
        </p:nvCxnSpPr>
        <p:spPr>
          <a:xfrm flipH="1">
            <a:off x="8457326" y="3544008"/>
            <a:ext cx="1427581" cy="223321"/>
          </a:xfrm>
          <a:prstGeom prst="straightConnector1">
            <a:avLst/>
          </a:prstGeom>
          <a:noFill/>
          <a:ln w="19050" cap="flat" cmpd="sng" algn="ctr">
            <a:solidFill>
              <a:srgbClr val="FF4A29"/>
            </a:solidFill>
            <a:prstDash val="solid"/>
            <a:miter lim="800000"/>
            <a:tailEnd type="triangle"/>
          </a:ln>
          <a:effectLst/>
        </p:spPr>
      </p:cxnSp>
      <p:sp>
        <p:nvSpPr>
          <p:cNvPr id="71" name="Oval 70">
            <a:extLst>
              <a:ext uri="{FF2B5EF4-FFF2-40B4-BE49-F238E27FC236}">
                <a16:creationId xmlns:a16="http://schemas.microsoft.com/office/drawing/2014/main" id="{EFB1A70C-549F-9A64-13C6-0DADC7B60BF1}"/>
              </a:ext>
            </a:extLst>
          </p:cNvPr>
          <p:cNvSpPr/>
          <p:nvPr/>
        </p:nvSpPr>
        <p:spPr>
          <a:xfrm rot="7038725">
            <a:off x="8164511" y="3048124"/>
            <a:ext cx="344931" cy="501317"/>
          </a:xfrm>
          <a:prstGeom prst="ellipse">
            <a:avLst/>
          </a:prstGeom>
          <a:solidFill>
            <a:srgbClr val="FF4A29">
              <a:lumMod val="20000"/>
              <a:lumOff val="80000"/>
              <a:alpha val="50000"/>
            </a:srgbClr>
          </a:solidFill>
          <a:ln w="12700" cap="flat" cmpd="sng" algn="ctr">
            <a:solidFill>
              <a:srgbClr val="FF0000"/>
            </a:solidFill>
            <a:prstDash val="solid"/>
            <a:miter lim="800000"/>
          </a:ln>
          <a:effectLst/>
        </p:spPr>
        <p:txBody>
          <a:bodyPr rtlCol="0" anchor="ctr"/>
          <a:lstStyle/>
          <a:p>
            <a:pPr algn="ctr" defTabSz="914280">
              <a:defRPr/>
            </a:pPr>
            <a:endParaRPr lang="en-CH" kern="0">
              <a:solidFill>
                <a:srgbClr val="FFFFFF"/>
              </a:solidFill>
              <a:latin typeface="Arial"/>
            </a:endParaRPr>
          </a:p>
        </p:txBody>
      </p:sp>
      <p:cxnSp>
        <p:nvCxnSpPr>
          <p:cNvPr id="72" name="Straight Arrow Connector 71">
            <a:extLst>
              <a:ext uri="{FF2B5EF4-FFF2-40B4-BE49-F238E27FC236}">
                <a16:creationId xmlns:a16="http://schemas.microsoft.com/office/drawing/2014/main" id="{29955F0E-413C-F9D4-C4DE-3152F3AFC8C6}"/>
              </a:ext>
            </a:extLst>
          </p:cNvPr>
          <p:cNvCxnSpPr>
            <a:cxnSpLocks/>
          </p:cNvCxnSpPr>
          <p:nvPr/>
        </p:nvCxnSpPr>
        <p:spPr>
          <a:xfrm flipH="1">
            <a:off x="9090296" y="2756926"/>
            <a:ext cx="390712" cy="482073"/>
          </a:xfrm>
          <a:prstGeom prst="straightConnector1">
            <a:avLst/>
          </a:prstGeom>
          <a:noFill/>
          <a:ln w="19050" cap="flat" cmpd="sng" algn="ctr">
            <a:solidFill>
              <a:srgbClr val="FF4A29"/>
            </a:solidFill>
            <a:prstDash val="solid"/>
            <a:miter lim="800000"/>
            <a:tailEnd type="triangle"/>
          </a:ln>
          <a:effectLst/>
        </p:spPr>
      </p:cxnSp>
      <p:cxnSp>
        <p:nvCxnSpPr>
          <p:cNvPr id="73" name="Straight Arrow Connector 72">
            <a:extLst>
              <a:ext uri="{FF2B5EF4-FFF2-40B4-BE49-F238E27FC236}">
                <a16:creationId xmlns:a16="http://schemas.microsoft.com/office/drawing/2014/main" id="{F400006F-620C-6447-6E0F-AA0FB9AB6BAD}"/>
              </a:ext>
            </a:extLst>
          </p:cNvPr>
          <p:cNvCxnSpPr>
            <a:cxnSpLocks/>
            <a:stCxn id="33" idx="1"/>
          </p:cNvCxnSpPr>
          <p:nvPr/>
        </p:nvCxnSpPr>
        <p:spPr>
          <a:xfrm flipH="1">
            <a:off x="8298470" y="2604746"/>
            <a:ext cx="1170829" cy="732032"/>
          </a:xfrm>
          <a:prstGeom prst="straightConnector1">
            <a:avLst/>
          </a:prstGeom>
          <a:noFill/>
          <a:ln w="19050" cap="flat" cmpd="sng" algn="ctr">
            <a:solidFill>
              <a:srgbClr val="FF4A29"/>
            </a:solidFill>
            <a:prstDash val="solid"/>
            <a:miter lim="800000"/>
            <a:tailEnd type="triangle"/>
          </a:ln>
          <a:effectLst/>
        </p:spPr>
      </p:cxnSp>
      <p:sp>
        <p:nvSpPr>
          <p:cNvPr id="74" name="Oval 73">
            <a:extLst>
              <a:ext uri="{FF2B5EF4-FFF2-40B4-BE49-F238E27FC236}">
                <a16:creationId xmlns:a16="http://schemas.microsoft.com/office/drawing/2014/main" id="{5C4C583D-9E4C-B7D4-0C1A-6B32D0141188}"/>
              </a:ext>
            </a:extLst>
          </p:cNvPr>
          <p:cNvSpPr/>
          <p:nvPr/>
        </p:nvSpPr>
        <p:spPr>
          <a:xfrm rot="4923630">
            <a:off x="5682953" y="6457406"/>
            <a:ext cx="615556" cy="163972"/>
          </a:xfrm>
          <a:prstGeom prst="ellipse">
            <a:avLst/>
          </a:prstGeom>
          <a:solidFill>
            <a:srgbClr val="FF4A29">
              <a:lumMod val="20000"/>
              <a:lumOff val="80000"/>
              <a:alpha val="50000"/>
            </a:srgbClr>
          </a:solidFill>
          <a:ln w="12700" cap="flat" cmpd="sng" algn="ctr">
            <a:solidFill>
              <a:srgbClr val="FF0000"/>
            </a:solidFill>
            <a:prstDash val="solid"/>
            <a:miter lim="800000"/>
          </a:ln>
          <a:effectLst/>
        </p:spPr>
        <p:txBody>
          <a:bodyPr rtlCol="0" anchor="ctr"/>
          <a:lstStyle/>
          <a:p>
            <a:pPr algn="ctr" defTabSz="914280">
              <a:defRPr/>
            </a:pPr>
            <a:endParaRPr lang="en-CH" kern="0">
              <a:solidFill>
                <a:srgbClr val="FFFFFF"/>
              </a:solidFill>
              <a:latin typeface="Arial"/>
            </a:endParaRPr>
          </a:p>
        </p:txBody>
      </p:sp>
      <p:sp>
        <p:nvSpPr>
          <p:cNvPr id="75" name="TextBox 74">
            <a:extLst>
              <a:ext uri="{FF2B5EF4-FFF2-40B4-BE49-F238E27FC236}">
                <a16:creationId xmlns:a16="http://schemas.microsoft.com/office/drawing/2014/main" id="{90A8C047-DFF1-3558-A66B-8BDED045EA4C}"/>
              </a:ext>
            </a:extLst>
          </p:cNvPr>
          <p:cNvSpPr txBox="1"/>
          <p:nvPr/>
        </p:nvSpPr>
        <p:spPr>
          <a:xfrm>
            <a:off x="2229257" y="6374816"/>
            <a:ext cx="1880643" cy="338554"/>
          </a:xfrm>
          <a:prstGeom prst="rect">
            <a:avLst/>
          </a:prstGeom>
          <a:noFill/>
        </p:spPr>
        <p:txBody>
          <a:bodyPr wrap="none" rtlCol="0">
            <a:spAutoFit/>
          </a:bodyPr>
          <a:lstStyle/>
          <a:p>
            <a:pPr algn="r" defTabSz="914280"/>
            <a:r>
              <a:rPr lang="en-CH" sz="1600" dirty="0">
                <a:solidFill>
                  <a:srgbClr val="FF0000"/>
                </a:solidFill>
                <a:highlight>
                  <a:srgbClr val="FFE4DF"/>
                </a:highlight>
                <a:latin typeface="Arial"/>
              </a:rPr>
              <a:t>Densely populated</a:t>
            </a:r>
          </a:p>
        </p:txBody>
      </p:sp>
      <p:cxnSp>
        <p:nvCxnSpPr>
          <p:cNvPr id="76" name="Straight Arrow Connector 75">
            <a:extLst>
              <a:ext uri="{FF2B5EF4-FFF2-40B4-BE49-F238E27FC236}">
                <a16:creationId xmlns:a16="http://schemas.microsoft.com/office/drawing/2014/main" id="{336208AD-3053-B134-69FB-7BAA7397FE35}"/>
              </a:ext>
            </a:extLst>
          </p:cNvPr>
          <p:cNvCxnSpPr>
            <a:cxnSpLocks/>
            <a:stCxn id="75" idx="3"/>
          </p:cNvCxnSpPr>
          <p:nvPr/>
        </p:nvCxnSpPr>
        <p:spPr>
          <a:xfrm>
            <a:off x="4109900" y="6544093"/>
            <a:ext cx="1936800" cy="67929"/>
          </a:xfrm>
          <a:prstGeom prst="straightConnector1">
            <a:avLst/>
          </a:prstGeom>
          <a:noFill/>
          <a:ln w="19050" cap="flat" cmpd="sng" algn="ctr">
            <a:solidFill>
              <a:srgbClr val="FF4A29"/>
            </a:solidFill>
            <a:prstDash val="solid"/>
            <a:miter lim="800000"/>
            <a:tailEnd type="triangle"/>
          </a:ln>
          <a:effectLst/>
        </p:spPr>
      </p:cxnSp>
      <p:sp>
        <p:nvSpPr>
          <p:cNvPr id="77" name="Oval 76">
            <a:extLst>
              <a:ext uri="{FF2B5EF4-FFF2-40B4-BE49-F238E27FC236}">
                <a16:creationId xmlns:a16="http://schemas.microsoft.com/office/drawing/2014/main" id="{487D1517-8912-F595-5FFB-81DE1FBE5F7B}"/>
              </a:ext>
            </a:extLst>
          </p:cNvPr>
          <p:cNvSpPr/>
          <p:nvPr/>
        </p:nvSpPr>
        <p:spPr>
          <a:xfrm rot="3295195">
            <a:off x="7346148" y="4426536"/>
            <a:ext cx="167515" cy="2263205"/>
          </a:xfrm>
          <a:prstGeom prst="ellipse">
            <a:avLst/>
          </a:prstGeom>
          <a:solidFill>
            <a:srgbClr val="0000FF">
              <a:lumMod val="20000"/>
              <a:lumOff val="80000"/>
              <a:alpha val="50000"/>
            </a:srgbClr>
          </a:solidFill>
          <a:ln w="12700" cap="flat" cmpd="sng" algn="ctr">
            <a:solidFill>
              <a:srgbClr val="0000FF"/>
            </a:solidFill>
            <a:prstDash val="solid"/>
            <a:miter lim="800000"/>
          </a:ln>
          <a:effectLst/>
        </p:spPr>
        <p:txBody>
          <a:bodyPr rtlCol="0" anchor="ctr"/>
          <a:lstStyle/>
          <a:p>
            <a:pPr algn="ctr" defTabSz="914280">
              <a:defRPr/>
            </a:pPr>
            <a:endParaRPr lang="en-CH" kern="0" dirty="0">
              <a:solidFill>
                <a:srgbClr val="FFFFFF"/>
              </a:solidFill>
              <a:highlight>
                <a:srgbClr val="F6FDA3"/>
              </a:highlight>
              <a:latin typeface="Arial"/>
            </a:endParaRPr>
          </a:p>
        </p:txBody>
      </p:sp>
      <p:sp>
        <p:nvSpPr>
          <p:cNvPr id="78" name="Oval 77">
            <a:extLst>
              <a:ext uri="{FF2B5EF4-FFF2-40B4-BE49-F238E27FC236}">
                <a16:creationId xmlns:a16="http://schemas.microsoft.com/office/drawing/2014/main" id="{EA0CB483-49CB-47F8-B98F-F6E68CBA8BAE}"/>
              </a:ext>
            </a:extLst>
          </p:cNvPr>
          <p:cNvSpPr/>
          <p:nvPr/>
        </p:nvSpPr>
        <p:spPr>
          <a:xfrm rot="21061730">
            <a:off x="6181063" y="5938983"/>
            <a:ext cx="330957" cy="873167"/>
          </a:xfrm>
          <a:prstGeom prst="ellipse">
            <a:avLst/>
          </a:prstGeom>
          <a:solidFill>
            <a:srgbClr val="0000FF">
              <a:lumMod val="20000"/>
              <a:lumOff val="80000"/>
              <a:alpha val="50000"/>
            </a:srgbClr>
          </a:solidFill>
          <a:ln w="12700" cap="flat" cmpd="sng" algn="ctr">
            <a:solidFill>
              <a:srgbClr val="0000FF"/>
            </a:solidFill>
            <a:prstDash val="solid"/>
            <a:miter lim="800000"/>
          </a:ln>
          <a:effectLst/>
        </p:spPr>
        <p:txBody>
          <a:bodyPr rtlCol="0" anchor="ctr"/>
          <a:lstStyle/>
          <a:p>
            <a:pPr algn="ctr" defTabSz="914280">
              <a:defRPr/>
            </a:pPr>
            <a:endParaRPr lang="en-CH" kern="0" dirty="0">
              <a:solidFill>
                <a:srgbClr val="FFFFFF"/>
              </a:solidFill>
              <a:highlight>
                <a:srgbClr val="F6FDA3"/>
              </a:highlight>
              <a:latin typeface="Arial"/>
            </a:endParaRPr>
          </a:p>
        </p:txBody>
      </p:sp>
      <p:sp>
        <p:nvSpPr>
          <p:cNvPr id="79" name="Oval 78">
            <a:extLst>
              <a:ext uri="{FF2B5EF4-FFF2-40B4-BE49-F238E27FC236}">
                <a16:creationId xmlns:a16="http://schemas.microsoft.com/office/drawing/2014/main" id="{C9CC0982-9951-F9D8-2D54-FF9BFCB9B98B}"/>
              </a:ext>
            </a:extLst>
          </p:cNvPr>
          <p:cNvSpPr/>
          <p:nvPr/>
        </p:nvSpPr>
        <p:spPr>
          <a:xfrm rot="2250825">
            <a:off x="3528093" y="2153361"/>
            <a:ext cx="429539" cy="1066411"/>
          </a:xfrm>
          <a:prstGeom prst="ellipse">
            <a:avLst/>
          </a:prstGeom>
          <a:solidFill>
            <a:srgbClr val="0000FF">
              <a:lumMod val="20000"/>
              <a:lumOff val="80000"/>
              <a:alpha val="50000"/>
            </a:srgbClr>
          </a:solidFill>
          <a:ln w="12700" cap="flat" cmpd="sng" algn="ctr">
            <a:solidFill>
              <a:srgbClr val="0000FF"/>
            </a:solidFill>
            <a:prstDash val="solid"/>
            <a:miter lim="800000"/>
          </a:ln>
          <a:effectLst/>
        </p:spPr>
        <p:txBody>
          <a:bodyPr rtlCol="0" anchor="ctr"/>
          <a:lstStyle/>
          <a:p>
            <a:pPr algn="ctr" defTabSz="914280">
              <a:defRPr/>
            </a:pPr>
            <a:endParaRPr lang="en-CH" kern="0" dirty="0">
              <a:solidFill>
                <a:srgbClr val="FFFFFF"/>
              </a:solidFill>
              <a:highlight>
                <a:srgbClr val="F6FDA3"/>
              </a:highlight>
              <a:latin typeface="Arial"/>
            </a:endParaRPr>
          </a:p>
        </p:txBody>
      </p:sp>
      <p:sp>
        <p:nvSpPr>
          <p:cNvPr id="80" name="Oval 79">
            <a:extLst>
              <a:ext uri="{FF2B5EF4-FFF2-40B4-BE49-F238E27FC236}">
                <a16:creationId xmlns:a16="http://schemas.microsoft.com/office/drawing/2014/main" id="{C9EE644D-DA8C-F944-A0BD-8811D098DDCB}"/>
              </a:ext>
            </a:extLst>
          </p:cNvPr>
          <p:cNvSpPr/>
          <p:nvPr/>
        </p:nvSpPr>
        <p:spPr>
          <a:xfrm rot="2104596">
            <a:off x="7236758" y="898053"/>
            <a:ext cx="198489" cy="261340"/>
          </a:xfrm>
          <a:prstGeom prst="ellipse">
            <a:avLst/>
          </a:prstGeom>
          <a:solidFill>
            <a:srgbClr val="0000FF">
              <a:lumMod val="20000"/>
              <a:lumOff val="80000"/>
              <a:alpha val="50000"/>
            </a:srgbClr>
          </a:solidFill>
          <a:ln w="12700" cap="flat" cmpd="sng" algn="ctr">
            <a:solidFill>
              <a:srgbClr val="0000FF"/>
            </a:solidFill>
            <a:prstDash val="solid"/>
            <a:miter lim="800000"/>
          </a:ln>
          <a:effectLst/>
        </p:spPr>
        <p:txBody>
          <a:bodyPr rtlCol="0" anchor="ctr"/>
          <a:lstStyle/>
          <a:p>
            <a:pPr algn="ctr" defTabSz="914280">
              <a:defRPr/>
            </a:pPr>
            <a:endParaRPr lang="en-CH" kern="0" dirty="0">
              <a:solidFill>
                <a:srgbClr val="FFFFFF"/>
              </a:solidFill>
              <a:highlight>
                <a:srgbClr val="F6FDA3"/>
              </a:highlight>
              <a:latin typeface="Arial"/>
            </a:endParaRPr>
          </a:p>
        </p:txBody>
      </p:sp>
      <p:sp>
        <p:nvSpPr>
          <p:cNvPr id="81" name="Oval 80">
            <a:extLst>
              <a:ext uri="{FF2B5EF4-FFF2-40B4-BE49-F238E27FC236}">
                <a16:creationId xmlns:a16="http://schemas.microsoft.com/office/drawing/2014/main" id="{D35A711B-9DDC-63C7-FF92-0056630FD498}"/>
              </a:ext>
            </a:extLst>
          </p:cNvPr>
          <p:cNvSpPr/>
          <p:nvPr/>
        </p:nvSpPr>
        <p:spPr>
          <a:xfrm rot="2104596">
            <a:off x="7619690" y="1493618"/>
            <a:ext cx="286177" cy="207593"/>
          </a:xfrm>
          <a:prstGeom prst="ellipse">
            <a:avLst/>
          </a:prstGeom>
          <a:solidFill>
            <a:srgbClr val="0000FF">
              <a:lumMod val="20000"/>
              <a:lumOff val="80000"/>
              <a:alpha val="50000"/>
            </a:srgbClr>
          </a:solidFill>
          <a:ln w="12700" cap="flat" cmpd="sng" algn="ctr">
            <a:solidFill>
              <a:srgbClr val="0000FF"/>
            </a:solidFill>
            <a:prstDash val="solid"/>
            <a:miter lim="800000"/>
          </a:ln>
          <a:effectLst/>
        </p:spPr>
        <p:txBody>
          <a:bodyPr rtlCol="0" anchor="ctr"/>
          <a:lstStyle/>
          <a:p>
            <a:pPr algn="ctr" defTabSz="914280">
              <a:defRPr/>
            </a:pPr>
            <a:endParaRPr lang="en-CH" kern="0" dirty="0">
              <a:solidFill>
                <a:srgbClr val="FFFFFF"/>
              </a:solidFill>
              <a:highlight>
                <a:srgbClr val="F6FDA3"/>
              </a:highlight>
              <a:latin typeface="Arial"/>
            </a:endParaRPr>
          </a:p>
        </p:txBody>
      </p:sp>
      <p:sp>
        <p:nvSpPr>
          <p:cNvPr id="82" name="Oval 81">
            <a:extLst>
              <a:ext uri="{FF2B5EF4-FFF2-40B4-BE49-F238E27FC236}">
                <a16:creationId xmlns:a16="http://schemas.microsoft.com/office/drawing/2014/main" id="{ECDAC6A7-9296-9691-0CDD-CE0D209B9EF1}"/>
              </a:ext>
            </a:extLst>
          </p:cNvPr>
          <p:cNvSpPr/>
          <p:nvPr/>
        </p:nvSpPr>
        <p:spPr>
          <a:xfrm rot="2429710">
            <a:off x="4979506" y="944396"/>
            <a:ext cx="423125" cy="213648"/>
          </a:xfrm>
          <a:prstGeom prst="ellipse">
            <a:avLst/>
          </a:prstGeom>
          <a:solidFill>
            <a:srgbClr val="0000FF">
              <a:lumMod val="20000"/>
              <a:lumOff val="80000"/>
              <a:alpha val="50000"/>
            </a:srgbClr>
          </a:solidFill>
          <a:ln w="12700" cap="flat" cmpd="sng" algn="ctr">
            <a:solidFill>
              <a:srgbClr val="0000FF"/>
            </a:solidFill>
            <a:prstDash val="solid"/>
            <a:miter lim="800000"/>
          </a:ln>
          <a:effectLst/>
        </p:spPr>
        <p:txBody>
          <a:bodyPr rtlCol="0" anchor="ctr"/>
          <a:lstStyle/>
          <a:p>
            <a:pPr algn="ctr" defTabSz="914280">
              <a:defRPr/>
            </a:pPr>
            <a:endParaRPr lang="en-CH" kern="0" dirty="0">
              <a:solidFill>
                <a:srgbClr val="FFFFFF"/>
              </a:solidFill>
              <a:highlight>
                <a:srgbClr val="F6FDA3"/>
              </a:highlight>
              <a:latin typeface="Arial"/>
            </a:endParaRPr>
          </a:p>
        </p:txBody>
      </p:sp>
      <p:sp>
        <p:nvSpPr>
          <p:cNvPr id="83" name="Oval 82">
            <a:extLst>
              <a:ext uri="{FF2B5EF4-FFF2-40B4-BE49-F238E27FC236}">
                <a16:creationId xmlns:a16="http://schemas.microsoft.com/office/drawing/2014/main" id="{42CD6D9B-88AF-6F86-79A3-783D06674CDB}"/>
              </a:ext>
            </a:extLst>
          </p:cNvPr>
          <p:cNvSpPr/>
          <p:nvPr/>
        </p:nvSpPr>
        <p:spPr>
          <a:xfrm>
            <a:off x="6080399" y="941211"/>
            <a:ext cx="150837" cy="144477"/>
          </a:xfrm>
          <a:prstGeom prst="ellipse">
            <a:avLst/>
          </a:prstGeom>
          <a:solidFill>
            <a:srgbClr val="0000FF">
              <a:lumMod val="20000"/>
              <a:lumOff val="80000"/>
              <a:alpha val="50000"/>
            </a:srgbClr>
          </a:solidFill>
          <a:ln w="12700" cap="flat" cmpd="sng" algn="ctr">
            <a:solidFill>
              <a:srgbClr val="0000FF"/>
            </a:solidFill>
            <a:prstDash val="solid"/>
            <a:miter lim="800000"/>
          </a:ln>
          <a:effectLst/>
        </p:spPr>
        <p:txBody>
          <a:bodyPr rtlCol="0" anchor="ctr"/>
          <a:lstStyle/>
          <a:p>
            <a:pPr algn="ctr" defTabSz="914280">
              <a:defRPr/>
            </a:pPr>
            <a:endParaRPr lang="en-CH" kern="0" dirty="0">
              <a:solidFill>
                <a:srgbClr val="FFFFFF"/>
              </a:solidFill>
              <a:highlight>
                <a:srgbClr val="F6FDA3"/>
              </a:highlight>
              <a:latin typeface="Arial"/>
            </a:endParaRPr>
          </a:p>
        </p:txBody>
      </p:sp>
      <p:sp>
        <p:nvSpPr>
          <p:cNvPr id="84" name="Oval 83">
            <a:extLst>
              <a:ext uri="{FF2B5EF4-FFF2-40B4-BE49-F238E27FC236}">
                <a16:creationId xmlns:a16="http://schemas.microsoft.com/office/drawing/2014/main" id="{572A1AC8-FA5A-827C-61E9-767D18072C5E}"/>
              </a:ext>
            </a:extLst>
          </p:cNvPr>
          <p:cNvSpPr/>
          <p:nvPr/>
        </p:nvSpPr>
        <p:spPr>
          <a:xfrm rot="19768618">
            <a:off x="3600026" y="3591395"/>
            <a:ext cx="292791" cy="519572"/>
          </a:xfrm>
          <a:prstGeom prst="ellipse">
            <a:avLst/>
          </a:prstGeom>
          <a:solidFill>
            <a:srgbClr val="0000FF">
              <a:lumMod val="20000"/>
              <a:lumOff val="80000"/>
              <a:alpha val="50000"/>
            </a:srgbClr>
          </a:solidFill>
          <a:ln w="12700" cap="flat" cmpd="sng" algn="ctr">
            <a:solidFill>
              <a:srgbClr val="0000FF"/>
            </a:solidFill>
            <a:prstDash val="solid"/>
            <a:miter lim="800000"/>
          </a:ln>
          <a:effectLst/>
        </p:spPr>
        <p:txBody>
          <a:bodyPr rtlCol="0" anchor="ctr"/>
          <a:lstStyle/>
          <a:p>
            <a:pPr algn="ctr" defTabSz="914280">
              <a:defRPr/>
            </a:pPr>
            <a:endParaRPr lang="en-CH" kern="0" dirty="0">
              <a:solidFill>
                <a:srgbClr val="FFFFFF"/>
              </a:solidFill>
              <a:highlight>
                <a:srgbClr val="F6FDA3"/>
              </a:highlight>
              <a:latin typeface="Arial"/>
            </a:endParaRPr>
          </a:p>
        </p:txBody>
      </p:sp>
      <p:sp>
        <p:nvSpPr>
          <p:cNvPr id="85" name="Oval 84">
            <a:extLst>
              <a:ext uri="{FF2B5EF4-FFF2-40B4-BE49-F238E27FC236}">
                <a16:creationId xmlns:a16="http://schemas.microsoft.com/office/drawing/2014/main" id="{FABA7CA1-6913-FF60-6859-E1631D885ACC}"/>
              </a:ext>
            </a:extLst>
          </p:cNvPr>
          <p:cNvSpPr/>
          <p:nvPr/>
        </p:nvSpPr>
        <p:spPr>
          <a:xfrm rot="18909720">
            <a:off x="8719230" y="2886892"/>
            <a:ext cx="175439" cy="267667"/>
          </a:xfrm>
          <a:prstGeom prst="ellipse">
            <a:avLst/>
          </a:prstGeom>
          <a:solidFill>
            <a:srgbClr val="0000FF">
              <a:lumMod val="20000"/>
              <a:lumOff val="80000"/>
              <a:alpha val="50000"/>
            </a:srgbClr>
          </a:solidFill>
          <a:ln w="12700" cap="flat" cmpd="sng" algn="ctr">
            <a:solidFill>
              <a:srgbClr val="0000FF"/>
            </a:solidFill>
            <a:prstDash val="solid"/>
            <a:miter lim="800000"/>
          </a:ln>
          <a:effectLst/>
        </p:spPr>
        <p:txBody>
          <a:bodyPr rtlCol="0" anchor="ctr"/>
          <a:lstStyle/>
          <a:p>
            <a:pPr algn="ctr" defTabSz="914280">
              <a:defRPr/>
            </a:pPr>
            <a:endParaRPr lang="en-CH" kern="0" dirty="0">
              <a:solidFill>
                <a:srgbClr val="FFFFFF"/>
              </a:solidFill>
              <a:highlight>
                <a:srgbClr val="F6FDA3"/>
              </a:highlight>
              <a:latin typeface="Arial"/>
            </a:endParaRPr>
          </a:p>
        </p:txBody>
      </p:sp>
      <p:sp>
        <p:nvSpPr>
          <p:cNvPr id="86" name="Oval 85">
            <a:extLst>
              <a:ext uri="{FF2B5EF4-FFF2-40B4-BE49-F238E27FC236}">
                <a16:creationId xmlns:a16="http://schemas.microsoft.com/office/drawing/2014/main" id="{F9BC2816-EEBA-DFC6-9406-3B2539BB9863}"/>
              </a:ext>
            </a:extLst>
          </p:cNvPr>
          <p:cNvSpPr/>
          <p:nvPr/>
        </p:nvSpPr>
        <p:spPr>
          <a:xfrm rot="19969509">
            <a:off x="8910021" y="3171570"/>
            <a:ext cx="129084" cy="597996"/>
          </a:xfrm>
          <a:prstGeom prst="ellipse">
            <a:avLst/>
          </a:prstGeom>
          <a:solidFill>
            <a:srgbClr val="0000FF">
              <a:lumMod val="20000"/>
              <a:lumOff val="80000"/>
              <a:alpha val="50000"/>
            </a:srgbClr>
          </a:solidFill>
          <a:ln w="12700" cap="flat" cmpd="sng" algn="ctr">
            <a:solidFill>
              <a:srgbClr val="0000FF"/>
            </a:solidFill>
            <a:prstDash val="solid"/>
            <a:miter lim="800000"/>
          </a:ln>
          <a:effectLst/>
        </p:spPr>
        <p:txBody>
          <a:bodyPr rtlCol="0" anchor="ctr"/>
          <a:lstStyle/>
          <a:p>
            <a:pPr algn="ctr" defTabSz="914280">
              <a:defRPr/>
            </a:pPr>
            <a:endParaRPr lang="en-CH" kern="0" dirty="0">
              <a:solidFill>
                <a:srgbClr val="FFFFFF"/>
              </a:solidFill>
              <a:highlight>
                <a:srgbClr val="F6FDA3"/>
              </a:highlight>
              <a:latin typeface="Arial"/>
            </a:endParaRPr>
          </a:p>
        </p:txBody>
      </p:sp>
      <p:sp>
        <p:nvSpPr>
          <p:cNvPr id="87" name="Oval 86">
            <a:extLst>
              <a:ext uri="{FF2B5EF4-FFF2-40B4-BE49-F238E27FC236}">
                <a16:creationId xmlns:a16="http://schemas.microsoft.com/office/drawing/2014/main" id="{38F1190B-ED56-93B9-13C0-BF48735DFAB0}"/>
              </a:ext>
            </a:extLst>
          </p:cNvPr>
          <p:cNvSpPr/>
          <p:nvPr/>
        </p:nvSpPr>
        <p:spPr>
          <a:xfrm rot="20583478">
            <a:off x="8650099" y="3119043"/>
            <a:ext cx="123901" cy="630472"/>
          </a:xfrm>
          <a:prstGeom prst="ellipse">
            <a:avLst/>
          </a:prstGeom>
          <a:solidFill>
            <a:srgbClr val="0000FF">
              <a:lumMod val="20000"/>
              <a:lumOff val="80000"/>
              <a:alpha val="50000"/>
            </a:srgbClr>
          </a:solidFill>
          <a:ln w="12700" cap="flat" cmpd="sng" algn="ctr">
            <a:solidFill>
              <a:srgbClr val="0000FF"/>
            </a:solidFill>
            <a:prstDash val="solid"/>
            <a:miter lim="800000"/>
          </a:ln>
          <a:effectLst/>
        </p:spPr>
        <p:txBody>
          <a:bodyPr rtlCol="0" anchor="ctr"/>
          <a:lstStyle/>
          <a:p>
            <a:pPr algn="ctr" defTabSz="914280">
              <a:defRPr/>
            </a:pPr>
            <a:endParaRPr lang="en-CH" kern="0" dirty="0">
              <a:solidFill>
                <a:srgbClr val="FFFFFF"/>
              </a:solidFill>
              <a:highlight>
                <a:srgbClr val="F6FDA3"/>
              </a:highlight>
              <a:latin typeface="Arial"/>
            </a:endParaRPr>
          </a:p>
        </p:txBody>
      </p:sp>
      <p:sp>
        <p:nvSpPr>
          <p:cNvPr id="88" name="Oval 87">
            <a:extLst>
              <a:ext uri="{FF2B5EF4-FFF2-40B4-BE49-F238E27FC236}">
                <a16:creationId xmlns:a16="http://schemas.microsoft.com/office/drawing/2014/main" id="{8EDC9132-1457-57A3-915F-7497D3D58662}"/>
              </a:ext>
            </a:extLst>
          </p:cNvPr>
          <p:cNvSpPr/>
          <p:nvPr/>
        </p:nvSpPr>
        <p:spPr>
          <a:xfrm rot="739807">
            <a:off x="8406584" y="4098501"/>
            <a:ext cx="238677" cy="409091"/>
          </a:xfrm>
          <a:prstGeom prst="ellipse">
            <a:avLst/>
          </a:prstGeom>
          <a:solidFill>
            <a:srgbClr val="0000FF">
              <a:lumMod val="20000"/>
              <a:lumOff val="80000"/>
              <a:alpha val="50000"/>
            </a:srgbClr>
          </a:solidFill>
          <a:ln w="12700" cap="flat" cmpd="sng" algn="ctr">
            <a:solidFill>
              <a:srgbClr val="0000FF"/>
            </a:solidFill>
            <a:prstDash val="solid"/>
            <a:miter lim="800000"/>
          </a:ln>
          <a:effectLst/>
        </p:spPr>
        <p:txBody>
          <a:bodyPr rtlCol="0" anchor="ctr"/>
          <a:lstStyle/>
          <a:p>
            <a:pPr algn="ctr" defTabSz="914280">
              <a:defRPr/>
            </a:pPr>
            <a:endParaRPr lang="en-CH" kern="0" dirty="0">
              <a:solidFill>
                <a:srgbClr val="FFFFFF"/>
              </a:solidFill>
              <a:highlight>
                <a:srgbClr val="F6FDA3"/>
              </a:highlight>
              <a:latin typeface="Arial"/>
            </a:endParaRPr>
          </a:p>
        </p:txBody>
      </p:sp>
      <p:sp>
        <p:nvSpPr>
          <p:cNvPr id="89" name="Oval 88">
            <a:extLst>
              <a:ext uri="{FF2B5EF4-FFF2-40B4-BE49-F238E27FC236}">
                <a16:creationId xmlns:a16="http://schemas.microsoft.com/office/drawing/2014/main" id="{E62EDBAF-3696-75A5-9EA2-209889889986}"/>
              </a:ext>
            </a:extLst>
          </p:cNvPr>
          <p:cNvSpPr/>
          <p:nvPr/>
        </p:nvSpPr>
        <p:spPr>
          <a:xfrm rot="3662212">
            <a:off x="8786919" y="3783020"/>
            <a:ext cx="169300" cy="305085"/>
          </a:xfrm>
          <a:prstGeom prst="ellipse">
            <a:avLst/>
          </a:prstGeom>
          <a:solidFill>
            <a:srgbClr val="0000FF">
              <a:lumMod val="20000"/>
              <a:lumOff val="80000"/>
              <a:alpha val="50000"/>
            </a:srgbClr>
          </a:solidFill>
          <a:ln w="12700" cap="flat" cmpd="sng" algn="ctr">
            <a:solidFill>
              <a:srgbClr val="0000FF"/>
            </a:solidFill>
            <a:prstDash val="solid"/>
            <a:miter lim="800000"/>
          </a:ln>
          <a:effectLst/>
        </p:spPr>
        <p:txBody>
          <a:bodyPr rtlCol="0" anchor="ctr"/>
          <a:lstStyle/>
          <a:p>
            <a:pPr algn="ctr" defTabSz="914280">
              <a:defRPr/>
            </a:pPr>
            <a:endParaRPr lang="en-CH" kern="0" dirty="0">
              <a:solidFill>
                <a:srgbClr val="FFFFFF"/>
              </a:solidFill>
              <a:highlight>
                <a:srgbClr val="F6FDA3"/>
              </a:highlight>
              <a:latin typeface="Arial"/>
            </a:endParaRPr>
          </a:p>
        </p:txBody>
      </p:sp>
      <p:sp>
        <p:nvSpPr>
          <p:cNvPr id="90" name="Oval 89">
            <a:extLst>
              <a:ext uri="{FF2B5EF4-FFF2-40B4-BE49-F238E27FC236}">
                <a16:creationId xmlns:a16="http://schemas.microsoft.com/office/drawing/2014/main" id="{C33519C1-94A7-8377-3E76-F9F1A871FADC}"/>
              </a:ext>
            </a:extLst>
          </p:cNvPr>
          <p:cNvSpPr/>
          <p:nvPr/>
        </p:nvSpPr>
        <p:spPr>
          <a:xfrm rot="567333" flipH="1">
            <a:off x="6892275" y="6256678"/>
            <a:ext cx="164479" cy="152501"/>
          </a:xfrm>
          <a:prstGeom prst="ellipse">
            <a:avLst/>
          </a:prstGeom>
          <a:solidFill>
            <a:srgbClr val="0000FF">
              <a:lumMod val="20000"/>
              <a:lumOff val="80000"/>
              <a:alpha val="50000"/>
            </a:srgbClr>
          </a:solidFill>
          <a:ln w="12700" cap="flat" cmpd="sng" algn="ctr">
            <a:solidFill>
              <a:srgbClr val="0000FF"/>
            </a:solidFill>
            <a:prstDash val="solid"/>
            <a:miter lim="800000"/>
          </a:ln>
          <a:effectLst/>
        </p:spPr>
        <p:txBody>
          <a:bodyPr rtlCol="0" anchor="ctr"/>
          <a:lstStyle/>
          <a:p>
            <a:pPr algn="ctr" defTabSz="914280">
              <a:defRPr/>
            </a:pPr>
            <a:endParaRPr lang="en-CH" kern="0" dirty="0">
              <a:solidFill>
                <a:srgbClr val="FFFFFF"/>
              </a:solidFill>
              <a:highlight>
                <a:srgbClr val="F6FDA3"/>
              </a:highlight>
              <a:latin typeface="Arial"/>
            </a:endParaRPr>
          </a:p>
        </p:txBody>
      </p:sp>
      <p:sp>
        <p:nvSpPr>
          <p:cNvPr id="91" name="Oval 90">
            <a:extLst>
              <a:ext uri="{FF2B5EF4-FFF2-40B4-BE49-F238E27FC236}">
                <a16:creationId xmlns:a16="http://schemas.microsoft.com/office/drawing/2014/main" id="{A0B4F63D-CF7D-4FCD-C60C-70F7A12D36AC}"/>
              </a:ext>
            </a:extLst>
          </p:cNvPr>
          <p:cNvSpPr/>
          <p:nvPr/>
        </p:nvSpPr>
        <p:spPr>
          <a:xfrm rot="18075345">
            <a:off x="4030639" y="4579929"/>
            <a:ext cx="1115309" cy="560057"/>
          </a:xfrm>
          <a:prstGeom prst="ellipse">
            <a:avLst/>
          </a:prstGeom>
          <a:solidFill>
            <a:srgbClr val="0000FF">
              <a:lumMod val="20000"/>
              <a:lumOff val="80000"/>
              <a:alpha val="50000"/>
            </a:srgbClr>
          </a:solidFill>
          <a:ln w="12700" cap="flat" cmpd="sng" algn="ctr">
            <a:solidFill>
              <a:srgbClr val="0000FF"/>
            </a:solidFill>
            <a:prstDash val="solid"/>
            <a:miter lim="800000"/>
          </a:ln>
          <a:effectLst/>
        </p:spPr>
        <p:txBody>
          <a:bodyPr rtlCol="0" anchor="ctr"/>
          <a:lstStyle/>
          <a:p>
            <a:pPr algn="ctr" defTabSz="914280">
              <a:defRPr/>
            </a:pPr>
            <a:endParaRPr lang="en-CH" kern="0" dirty="0">
              <a:solidFill>
                <a:srgbClr val="FFFFFF"/>
              </a:solidFill>
              <a:highlight>
                <a:srgbClr val="F6FDA3"/>
              </a:highlight>
              <a:latin typeface="Arial"/>
            </a:endParaRPr>
          </a:p>
        </p:txBody>
      </p:sp>
      <p:sp>
        <p:nvSpPr>
          <p:cNvPr id="92" name="Oval 91">
            <a:extLst>
              <a:ext uri="{FF2B5EF4-FFF2-40B4-BE49-F238E27FC236}">
                <a16:creationId xmlns:a16="http://schemas.microsoft.com/office/drawing/2014/main" id="{EA865323-ED61-00A6-A9F0-18D5735A3054}"/>
              </a:ext>
            </a:extLst>
          </p:cNvPr>
          <p:cNvSpPr/>
          <p:nvPr/>
        </p:nvSpPr>
        <p:spPr>
          <a:xfrm rot="19655291">
            <a:off x="3739157" y="3913557"/>
            <a:ext cx="1058516" cy="563555"/>
          </a:xfrm>
          <a:prstGeom prst="ellipse">
            <a:avLst/>
          </a:prstGeom>
          <a:solidFill>
            <a:srgbClr val="0000FF">
              <a:lumMod val="20000"/>
              <a:lumOff val="80000"/>
              <a:alpha val="50000"/>
            </a:srgbClr>
          </a:solidFill>
          <a:ln w="12700" cap="flat" cmpd="sng" algn="ctr">
            <a:solidFill>
              <a:srgbClr val="0000FF"/>
            </a:solidFill>
            <a:prstDash val="solid"/>
            <a:miter lim="800000"/>
          </a:ln>
          <a:effectLst/>
        </p:spPr>
        <p:txBody>
          <a:bodyPr rtlCol="0" anchor="ctr"/>
          <a:lstStyle/>
          <a:p>
            <a:pPr algn="ctr" defTabSz="914280">
              <a:defRPr/>
            </a:pPr>
            <a:endParaRPr lang="en-CH" kern="0" dirty="0">
              <a:solidFill>
                <a:srgbClr val="FFFFFF"/>
              </a:solidFill>
              <a:highlight>
                <a:srgbClr val="F6FDA3"/>
              </a:highlight>
              <a:latin typeface="Arial"/>
            </a:endParaRPr>
          </a:p>
        </p:txBody>
      </p:sp>
      <p:sp>
        <p:nvSpPr>
          <p:cNvPr id="93" name="Oval 92">
            <a:extLst>
              <a:ext uri="{FF2B5EF4-FFF2-40B4-BE49-F238E27FC236}">
                <a16:creationId xmlns:a16="http://schemas.microsoft.com/office/drawing/2014/main" id="{CA197547-93E9-850A-1686-497CFDAFA48B}"/>
              </a:ext>
            </a:extLst>
          </p:cNvPr>
          <p:cNvSpPr/>
          <p:nvPr/>
        </p:nvSpPr>
        <p:spPr>
          <a:xfrm rot="5651449">
            <a:off x="5629566" y="5215895"/>
            <a:ext cx="1169663" cy="283221"/>
          </a:xfrm>
          <a:prstGeom prst="ellipse">
            <a:avLst/>
          </a:prstGeom>
          <a:solidFill>
            <a:srgbClr val="FF4A29">
              <a:lumMod val="20000"/>
              <a:lumOff val="80000"/>
              <a:alpha val="50000"/>
            </a:srgbClr>
          </a:solidFill>
          <a:ln w="12700" cap="flat" cmpd="sng" algn="ctr">
            <a:solidFill>
              <a:srgbClr val="FF0000"/>
            </a:solidFill>
            <a:prstDash val="solid"/>
            <a:miter lim="800000"/>
          </a:ln>
          <a:effectLst/>
        </p:spPr>
        <p:txBody>
          <a:bodyPr rtlCol="0" anchor="ctr"/>
          <a:lstStyle/>
          <a:p>
            <a:pPr algn="ctr" defTabSz="914280">
              <a:defRPr/>
            </a:pPr>
            <a:endParaRPr lang="en-CH" kern="0">
              <a:solidFill>
                <a:srgbClr val="FFFFFF"/>
              </a:solidFill>
              <a:latin typeface="Arial"/>
            </a:endParaRPr>
          </a:p>
        </p:txBody>
      </p:sp>
      <p:cxnSp>
        <p:nvCxnSpPr>
          <p:cNvPr id="94" name="Straight Arrow Connector 93">
            <a:extLst>
              <a:ext uri="{FF2B5EF4-FFF2-40B4-BE49-F238E27FC236}">
                <a16:creationId xmlns:a16="http://schemas.microsoft.com/office/drawing/2014/main" id="{8E4C65C0-5FB2-905C-85DB-C458761B4CEB}"/>
              </a:ext>
            </a:extLst>
          </p:cNvPr>
          <p:cNvCxnSpPr>
            <a:cxnSpLocks/>
          </p:cNvCxnSpPr>
          <p:nvPr/>
        </p:nvCxnSpPr>
        <p:spPr>
          <a:xfrm flipH="1">
            <a:off x="6215207" y="4581591"/>
            <a:ext cx="351007" cy="975088"/>
          </a:xfrm>
          <a:prstGeom prst="straightConnector1">
            <a:avLst/>
          </a:prstGeom>
          <a:noFill/>
          <a:ln w="19050" cap="flat" cmpd="sng" algn="ctr">
            <a:solidFill>
              <a:srgbClr val="FF4A29"/>
            </a:solidFill>
            <a:prstDash val="solid"/>
            <a:miter lim="800000"/>
            <a:tailEnd type="triangle"/>
          </a:ln>
          <a:effectLst/>
        </p:spPr>
      </p:cxnSp>
      <p:sp>
        <p:nvSpPr>
          <p:cNvPr id="95" name="Oval 94">
            <a:extLst>
              <a:ext uri="{FF2B5EF4-FFF2-40B4-BE49-F238E27FC236}">
                <a16:creationId xmlns:a16="http://schemas.microsoft.com/office/drawing/2014/main" id="{C437D07B-1ED7-91C5-01B2-8EA574D8DE24}"/>
              </a:ext>
            </a:extLst>
          </p:cNvPr>
          <p:cNvSpPr/>
          <p:nvPr/>
        </p:nvSpPr>
        <p:spPr>
          <a:xfrm rot="2121393">
            <a:off x="4038318" y="2523408"/>
            <a:ext cx="222721" cy="673099"/>
          </a:xfrm>
          <a:prstGeom prst="ellipse">
            <a:avLst/>
          </a:prstGeom>
          <a:solidFill>
            <a:srgbClr val="FF4A29">
              <a:lumMod val="20000"/>
              <a:lumOff val="80000"/>
              <a:alpha val="50000"/>
            </a:srgbClr>
          </a:solidFill>
          <a:ln w="12700" cap="flat" cmpd="sng" algn="ctr">
            <a:solidFill>
              <a:srgbClr val="FF0000"/>
            </a:solidFill>
            <a:prstDash val="solid"/>
            <a:miter lim="800000"/>
          </a:ln>
          <a:effectLst/>
        </p:spPr>
        <p:txBody>
          <a:bodyPr rtlCol="0" anchor="ctr"/>
          <a:lstStyle/>
          <a:p>
            <a:pPr algn="ctr" defTabSz="914280">
              <a:defRPr/>
            </a:pPr>
            <a:endParaRPr lang="en-CH" kern="0">
              <a:solidFill>
                <a:srgbClr val="FFFFFF"/>
              </a:solidFill>
              <a:latin typeface="Arial"/>
            </a:endParaRPr>
          </a:p>
        </p:txBody>
      </p:sp>
      <p:cxnSp>
        <p:nvCxnSpPr>
          <p:cNvPr id="96" name="Straight Arrow Connector 95">
            <a:extLst>
              <a:ext uri="{FF2B5EF4-FFF2-40B4-BE49-F238E27FC236}">
                <a16:creationId xmlns:a16="http://schemas.microsoft.com/office/drawing/2014/main" id="{8EA1C2DA-7CA4-E766-FB02-11CE4210C7BB}"/>
              </a:ext>
            </a:extLst>
          </p:cNvPr>
          <p:cNvCxnSpPr>
            <a:cxnSpLocks/>
          </p:cNvCxnSpPr>
          <p:nvPr/>
        </p:nvCxnSpPr>
        <p:spPr>
          <a:xfrm flipV="1">
            <a:off x="2599314" y="2863879"/>
            <a:ext cx="1587807" cy="899715"/>
          </a:xfrm>
          <a:prstGeom prst="straightConnector1">
            <a:avLst/>
          </a:prstGeom>
          <a:noFill/>
          <a:ln w="19050" cap="flat" cmpd="sng" algn="ctr">
            <a:solidFill>
              <a:srgbClr val="FF4A29"/>
            </a:solidFill>
            <a:prstDash val="solid"/>
            <a:miter lim="800000"/>
            <a:tailEnd type="triangle"/>
          </a:ln>
          <a:effectLst/>
        </p:spPr>
      </p:cxnSp>
      <p:sp>
        <p:nvSpPr>
          <p:cNvPr id="97" name="Oval 96">
            <a:extLst>
              <a:ext uri="{FF2B5EF4-FFF2-40B4-BE49-F238E27FC236}">
                <a16:creationId xmlns:a16="http://schemas.microsoft.com/office/drawing/2014/main" id="{1C441B2F-6C1D-EEBC-820F-80324D67B6D7}"/>
              </a:ext>
            </a:extLst>
          </p:cNvPr>
          <p:cNvSpPr/>
          <p:nvPr/>
        </p:nvSpPr>
        <p:spPr>
          <a:xfrm rot="5400000">
            <a:off x="8328857" y="4747795"/>
            <a:ext cx="368559" cy="180491"/>
          </a:xfrm>
          <a:prstGeom prst="ellipse">
            <a:avLst/>
          </a:prstGeom>
          <a:solidFill>
            <a:srgbClr val="FF4A29">
              <a:lumMod val="20000"/>
              <a:lumOff val="80000"/>
              <a:alpha val="50000"/>
            </a:srgbClr>
          </a:solidFill>
          <a:ln w="12700" cap="flat" cmpd="sng" algn="ctr">
            <a:solidFill>
              <a:srgbClr val="FF0000"/>
            </a:solidFill>
            <a:prstDash val="solid"/>
            <a:miter lim="800000"/>
          </a:ln>
          <a:effectLst/>
        </p:spPr>
        <p:txBody>
          <a:bodyPr rtlCol="0" anchor="ctr"/>
          <a:lstStyle/>
          <a:p>
            <a:pPr algn="ctr" defTabSz="914280">
              <a:defRPr/>
            </a:pPr>
            <a:endParaRPr lang="en-CH" kern="0">
              <a:solidFill>
                <a:srgbClr val="FFFFFF"/>
              </a:solidFill>
              <a:latin typeface="Arial"/>
            </a:endParaRPr>
          </a:p>
        </p:txBody>
      </p:sp>
      <p:cxnSp>
        <p:nvCxnSpPr>
          <p:cNvPr id="98" name="Straight Arrow Connector 97">
            <a:extLst>
              <a:ext uri="{FF2B5EF4-FFF2-40B4-BE49-F238E27FC236}">
                <a16:creationId xmlns:a16="http://schemas.microsoft.com/office/drawing/2014/main" id="{30167FEE-5C34-4231-03D4-EC0C2C8E0AB7}"/>
              </a:ext>
            </a:extLst>
          </p:cNvPr>
          <p:cNvCxnSpPr>
            <a:cxnSpLocks/>
          </p:cNvCxnSpPr>
          <p:nvPr/>
        </p:nvCxnSpPr>
        <p:spPr>
          <a:xfrm flipH="1">
            <a:off x="8506618" y="4275272"/>
            <a:ext cx="1465377" cy="595480"/>
          </a:xfrm>
          <a:prstGeom prst="straightConnector1">
            <a:avLst/>
          </a:prstGeom>
          <a:noFill/>
          <a:ln w="19050" cap="flat" cmpd="sng" algn="ctr">
            <a:solidFill>
              <a:srgbClr val="FF4A29"/>
            </a:solidFill>
            <a:prstDash val="solid"/>
            <a:miter lim="800000"/>
            <a:tailEnd type="triangle"/>
          </a:ln>
          <a:effectLst/>
        </p:spPr>
      </p:cxnSp>
      <p:sp>
        <p:nvSpPr>
          <p:cNvPr id="99" name="Oval 98">
            <a:extLst>
              <a:ext uri="{FF2B5EF4-FFF2-40B4-BE49-F238E27FC236}">
                <a16:creationId xmlns:a16="http://schemas.microsoft.com/office/drawing/2014/main" id="{DA6FC485-F3CD-72A0-D723-BA284EA2ADD4}"/>
              </a:ext>
            </a:extLst>
          </p:cNvPr>
          <p:cNvSpPr/>
          <p:nvPr/>
        </p:nvSpPr>
        <p:spPr>
          <a:xfrm rot="7028562">
            <a:off x="6897652" y="800313"/>
            <a:ext cx="510429" cy="201399"/>
          </a:xfrm>
          <a:prstGeom prst="ellipse">
            <a:avLst/>
          </a:prstGeom>
          <a:solidFill>
            <a:srgbClr val="FF4A29">
              <a:lumMod val="20000"/>
              <a:lumOff val="80000"/>
              <a:alpha val="50000"/>
            </a:srgbClr>
          </a:solidFill>
          <a:ln w="12700" cap="flat" cmpd="sng" algn="ctr">
            <a:solidFill>
              <a:srgbClr val="FF0000"/>
            </a:solidFill>
            <a:prstDash val="solid"/>
            <a:miter lim="800000"/>
          </a:ln>
          <a:effectLst/>
        </p:spPr>
        <p:txBody>
          <a:bodyPr rtlCol="0" anchor="ctr"/>
          <a:lstStyle/>
          <a:p>
            <a:pPr algn="ctr" defTabSz="914280">
              <a:defRPr/>
            </a:pPr>
            <a:endParaRPr lang="en-CH" kern="0">
              <a:solidFill>
                <a:srgbClr val="FFFFFF"/>
              </a:solidFill>
              <a:latin typeface="Arial"/>
            </a:endParaRPr>
          </a:p>
        </p:txBody>
      </p:sp>
      <p:cxnSp>
        <p:nvCxnSpPr>
          <p:cNvPr id="100" name="Straight Arrow Connector 99">
            <a:extLst>
              <a:ext uri="{FF2B5EF4-FFF2-40B4-BE49-F238E27FC236}">
                <a16:creationId xmlns:a16="http://schemas.microsoft.com/office/drawing/2014/main" id="{A0FCEB10-E908-FEFF-D641-E6FE6754018F}"/>
              </a:ext>
            </a:extLst>
          </p:cNvPr>
          <p:cNvCxnSpPr>
            <a:cxnSpLocks/>
            <a:stCxn id="67" idx="1"/>
          </p:cNvCxnSpPr>
          <p:nvPr/>
        </p:nvCxnSpPr>
        <p:spPr>
          <a:xfrm flipH="1">
            <a:off x="7134492" y="771589"/>
            <a:ext cx="2059345" cy="116945"/>
          </a:xfrm>
          <a:prstGeom prst="straightConnector1">
            <a:avLst/>
          </a:prstGeom>
          <a:noFill/>
          <a:ln w="19050" cap="flat" cmpd="sng" algn="ctr">
            <a:solidFill>
              <a:srgbClr val="FF4A29"/>
            </a:solidFill>
            <a:prstDash val="solid"/>
            <a:miter lim="800000"/>
            <a:tailEnd type="triangle"/>
          </a:ln>
          <a:effectLst/>
        </p:spPr>
      </p:cxnSp>
      <p:sp>
        <p:nvSpPr>
          <p:cNvPr id="101" name="TextBox 100">
            <a:extLst>
              <a:ext uri="{FF2B5EF4-FFF2-40B4-BE49-F238E27FC236}">
                <a16:creationId xmlns:a16="http://schemas.microsoft.com/office/drawing/2014/main" id="{F075BD1B-EF4A-D157-4AE2-15BE62F7CDAD}"/>
              </a:ext>
            </a:extLst>
          </p:cNvPr>
          <p:cNvSpPr txBox="1"/>
          <p:nvPr/>
        </p:nvSpPr>
        <p:spPr>
          <a:xfrm>
            <a:off x="9960711" y="3832503"/>
            <a:ext cx="2180405" cy="830997"/>
          </a:xfrm>
          <a:prstGeom prst="rect">
            <a:avLst/>
          </a:prstGeom>
          <a:noFill/>
        </p:spPr>
        <p:txBody>
          <a:bodyPr wrap="none" rtlCol="0">
            <a:spAutoFit/>
          </a:bodyPr>
          <a:lstStyle/>
          <a:p>
            <a:pPr defTabSz="914280"/>
            <a:r>
              <a:rPr lang="en-US" sz="1600" dirty="0">
                <a:solidFill>
                  <a:srgbClr val="FF0000"/>
                </a:solidFill>
                <a:highlight>
                  <a:srgbClr val="FFE4DF"/>
                </a:highlight>
                <a:latin typeface="Arial"/>
              </a:rPr>
              <a:t>Densely urbanized</a:t>
            </a:r>
          </a:p>
          <a:p>
            <a:pPr defTabSz="914280"/>
            <a:r>
              <a:rPr lang="en-US" sz="1600" dirty="0">
                <a:solidFill>
                  <a:srgbClr val="FF0000"/>
                </a:solidFill>
                <a:highlight>
                  <a:srgbClr val="FFE4DF"/>
                </a:highlight>
                <a:latin typeface="Arial"/>
              </a:rPr>
              <a:t>and emerging areas</a:t>
            </a:r>
          </a:p>
          <a:p>
            <a:pPr defTabSz="914280"/>
            <a:r>
              <a:rPr lang="en-US" sz="1600" dirty="0">
                <a:solidFill>
                  <a:srgbClr val="FF0000"/>
                </a:solidFill>
                <a:highlight>
                  <a:srgbClr val="FFE4DF"/>
                </a:highlight>
                <a:latin typeface="Arial"/>
              </a:rPr>
              <a:t>(some spots possible)</a:t>
            </a:r>
            <a:endParaRPr lang="en-CH" sz="1600" dirty="0">
              <a:solidFill>
                <a:srgbClr val="FF0000"/>
              </a:solidFill>
              <a:highlight>
                <a:srgbClr val="FFE4DF"/>
              </a:highlight>
              <a:latin typeface="Arial"/>
            </a:endParaRPr>
          </a:p>
        </p:txBody>
      </p:sp>
      <p:sp>
        <p:nvSpPr>
          <p:cNvPr id="102" name="Oval 101">
            <a:extLst>
              <a:ext uri="{FF2B5EF4-FFF2-40B4-BE49-F238E27FC236}">
                <a16:creationId xmlns:a16="http://schemas.microsoft.com/office/drawing/2014/main" id="{1C25AABD-2427-EA9F-8CFB-7E0160553FA4}"/>
              </a:ext>
            </a:extLst>
          </p:cNvPr>
          <p:cNvSpPr/>
          <p:nvPr/>
        </p:nvSpPr>
        <p:spPr>
          <a:xfrm rot="6424579">
            <a:off x="5131523" y="1169545"/>
            <a:ext cx="162493" cy="297443"/>
          </a:xfrm>
          <a:prstGeom prst="ellipse">
            <a:avLst/>
          </a:prstGeom>
          <a:solidFill>
            <a:srgbClr val="FF4A29">
              <a:lumMod val="20000"/>
              <a:lumOff val="80000"/>
              <a:alpha val="50000"/>
            </a:srgbClr>
          </a:solidFill>
          <a:ln w="12700" cap="flat" cmpd="sng" algn="ctr">
            <a:solidFill>
              <a:srgbClr val="FF0000"/>
            </a:solidFill>
            <a:prstDash val="solid"/>
            <a:miter lim="800000"/>
          </a:ln>
          <a:effectLst/>
        </p:spPr>
        <p:txBody>
          <a:bodyPr rtlCol="0" anchor="ctr"/>
          <a:lstStyle/>
          <a:p>
            <a:pPr algn="ctr" defTabSz="914280">
              <a:defRPr/>
            </a:pPr>
            <a:endParaRPr lang="en-CH" kern="0">
              <a:solidFill>
                <a:srgbClr val="FFFFFF"/>
              </a:solidFill>
              <a:latin typeface="Arial"/>
            </a:endParaRPr>
          </a:p>
        </p:txBody>
      </p:sp>
      <p:cxnSp>
        <p:nvCxnSpPr>
          <p:cNvPr id="103" name="Straight Arrow Connector 102">
            <a:extLst>
              <a:ext uri="{FF2B5EF4-FFF2-40B4-BE49-F238E27FC236}">
                <a16:creationId xmlns:a16="http://schemas.microsoft.com/office/drawing/2014/main" id="{21FAEAA2-1F46-29CA-F673-B76499C850BB}"/>
              </a:ext>
            </a:extLst>
          </p:cNvPr>
          <p:cNvCxnSpPr>
            <a:cxnSpLocks/>
          </p:cNvCxnSpPr>
          <p:nvPr/>
        </p:nvCxnSpPr>
        <p:spPr>
          <a:xfrm>
            <a:off x="4193892" y="1094754"/>
            <a:ext cx="1027696" cy="222449"/>
          </a:xfrm>
          <a:prstGeom prst="straightConnector1">
            <a:avLst/>
          </a:prstGeom>
          <a:noFill/>
          <a:ln w="19050" cap="flat" cmpd="sng" algn="ctr">
            <a:solidFill>
              <a:srgbClr val="FF4A29"/>
            </a:solidFill>
            <a:prstDash val="solid"/>
            <a:miter lim="800000"/>
            <a:tailEnd type="triangle"/>
          </a:ln>
          <a:effectLst/>
        </p:spPr>
      </p:cxnSp>
      <p:sp>
        <p:nvSpPr>
          <p:cNvPr id="104" name="Oval 103">
            <a:extLst>
              <a:ext uri="{FF2B5EF4-FFF2-40B4-BE49-F238E27FC236}">
                <a16:creationId xmlns:a16="http://schemas.microsoft.com/office/drawing/2014/main" id="{B81B7091-485A-D04C-ABDB-9C4CDD936F00}"/>
              </a:ext>
            </a:extLst>
          </p:cNvPr>
          <p:cNvSpPr/>
          <p:nvPr/>
        </p:nvSpPr>
        <p:spPr>
          <a:xfrm rot="19782827">
            <a:off x="8527465" y="2387541"/>
            <a:ext cx="175439" cy="267667"/>
          </a:xfrm>
          <a:prstGeom prst="ellipse">
            <a:avLst/>
          </a:prstGeom>
          <a:solidFill>
            <a:srgbClr val="0000FF">
              <a:lumMod val="20000"/>
              <a:lumOff val="80000"/>
              <a:alpha val="50000"/>
            </a:srgbClr>
          </a:solidFill>
          <a:ln w="12700" cap="flat" cmpd="sng" algn="ctr">
            <a:solidFill>
              <a:srgbClr val="0000FF"/>
            </a:solidFill>
            <a:prstDash val="solid"/>
            <a:miter lim="800000"/>
          </a:ln>
          <a:effectLst/>
        </p:spPr>
        <p:txBody>
          <a:bodyPr rtlCol="0" anchor="ctr"/>
          <a:lstStyle/>
          <a:p>
            <a:pPr algn="ctr" defTabSz="914280">
              <a:defRPr/>
            </a:pPr>
            <a:endParaRPr lang="en-CH" kern="0" dirty="0">
              <a:solidFill>
                <a:srgbClr val="FFFFFF"/>
              </a:solidFill>
              <a:highlight>
                <a:srgbClr val="F6FDA3"/>
              </a:highlight>
              <a:latin typeface="Arial"/>
            </a:endParaRPr>
          </a:p>
        </p:txBody>
      </p:sp>
      <p:sp>
        <p:nvSpPr>
          <p:cNvPr id="105" name="Oval 104">
            <a:extLst>
              <a:ext uri="{FF2B5EF4-FFF2-40B4-BE49-F238E27FC236}">
                <a16:creationId xmlns:a16="http://schemas.microsoft.com/office/drawing/2014/main" id="{EB671865-87B0-4B89-7580-1F2E7900CFB1}"/>
              </a:ext>
            </a:extLst>
          </p:cNvPr>
          <p:cNvSpPr/>
          <p:nvPr/>
        </p:nvSpPr>
        <p:spPr>
          <a:xfrm rot="6172863">
            <a:off x="7923173" y="1523863"/>
            <a:ext cx="245863" cy="376523"/>
          </a:xfrm>
          <a:prstGeom prst="ellipse">
            <a:avLst/>
          </a:prstGeom>
          <a:solidFill>
            <a:srgbClr val="FF4A29">
              <a:lumMod val="20000"/>
              <a:lumOff val="80000"/>
              <a:alpha val="50000"/>
            </a:srgbClr>
          </a:solidFill>
          <a:ln w="12700" cap="flat" cmpd="sng" algn="ctr">
            <a:solidFill>
              <a:srgbClr val="FF0000"/>
            </a:solidFill>
            <a:prstDash val="solid"/>
            <a:miter lim="800000"/>
          </a:ln>
          <a:effectLst/>
        </p:spPr>
        <p:txBody>
          <a:bodyPr rtlCol="0" anchor="ctr"/>
          <a:lstStyle/>
          <a:p>
            <a:pPr algn="ctr" defTabSz="914280">
              <a:defRPr/>
            </a:pPr>
            <a:endParaRPr lang="en-CH" kern="0">
              <a:solidFill>
                <a:srgbClr val="FFFFFF"/>
              </a:solidFill>
              <a:latin typeface="Arial"/>
            </a:endParaRPr>
          </a:p>
        </p:txBody>
      </p:sp>
      <p:cxnSp>
        <p:nvCxnSpPr>
          <p:cNvPr id="106" name="Straight Arrow Connector 105">
            <a:extLst>
              <a:ext uri="{FF2B5EF4-FFF2-40B4-BE49-F238E27FC236}">
                <a16:creationId xmlns:a16="http://schemas.microsoft.com/office/drawing/2014/main" id="{14AF0D41-0A28-A7C5-2D70-B6394D7CDBD0}"/>
              </a:ext>
            </a:extLst>
          </p:cNvPr>
          <p:cNvCxnSpPr>
            <a:cxnSpLocks/>
            <a:stCxn id="107" idx="1"/>
          </p:cNvCxnSpPr>
          <p:nvPr/>
        </p:nvCxnSpPr>
        <p:spPr>
          <a:xfrm flipH="1" flipV="1">
            <a:off x="8062195" y="1716557"/>
            <a:ext cx="976112" cy="181076"/>
          </a:xfrm>
          <a:prstGeom prst="straightConnector1">
            <a:avLst/>
          </a:prstGeom>
          <a:noFill/>
          <a:ln w="19050" cap="flat" cmpd="sng" algn="ctr">
            <a:solidFill>
              <a:srgbClr val="FF4A29"/>
            </a:solidFill>
            <a:prstDash val="solid"/>
            <a:miter lim="800000"/>
            <a:tailEnd type="triangle"/>
          </a:ln>
          <a:effectLst/>
        </p:spPr>
      </p:cxnSp>
      <p:sp>
        <p:nvSpPr>
          <p:cNvPr id="107" name="TextBox 106">
            <a:extLst>
              <a:ext uri="{FF2B5EF4-FFF2-40B4-BE49-F238E27FC236}">
                <a16:creationId xmlns:a16="http://schemas.microsoft.com/office/drawing/2014/main" id="{11C48217-7BA4-FCCC-7A12-E69D84BF116D}"/>
              </a:ext>
            </a:extLst>
          </p:cNvPr>
          <p:cNvSpPr txBox="1"/>
          <p:nvPr/>
        </p:nvSpPr>
        <p:spPr>
          <a:xfrm>
            <a:off x="9038307" y="1728356"/>
            <a:ext cx="1635384" cy="338554"/>
          </a:xfrm>
          <a:prstGeom prst="rect">
            <a:avLst/>
          </a:prstGeom>
          <a:noFill/>
        </p:spPr>
        <p:txBody>
          <a:bodyPr wrap="none" rtlCol="0">
            <a:spAutoFit/>
          </a:bodyPr>
          <a:lstStyle/>
          <a:p>
            <a:pPr defTabSz="914280"/>
            <a:r>
              <a:rPr lang="en-US" sz="1600" dirty="0">
                <a:solidFill>
                  <a:srgbClr val="FF0000"/>
                </a:solidFill>
                <a:highlight>
                  <a:srgbClr val="FFE4DF"/>
                </a:highlight>
                <a:latin typeface="Arial"/>
              </a:rPr>
              <a:t>Protected forest</a:t>
            </a:r>
            <a:endParaRPr lang="en-CH" sz="1600" dirty="0">
              <a:solidFill>
                <a:srgbClr val="FF0000"/>
              </a:solidFill>
              <a:highlight>
                <a:srgbClr val="FFE4DF"/>
              </a:highlight>
              <a:latin typeface="Arial"/>
            </a:endParaRPr>
          </a:p>
        </p:txBody>
      </p:sp>
      <p:sp>
        <p:nvSpPr>
          <p:cNvPr id="108" name="Oval 107">
            <a:extLst>
              <a:ext uri="{FF2B5EF4-FFF2-40B4-BE49-F238E27FC236}">
                <a16:creationId xmlns:a16="http://schemas.microsoft.com/office/drawing/2014/main" id="{51892888-DA2C-E923-983D-0481C0302DB9}"/>
              </a:ext>
            </a:extLst>
          </p:cNvPr>
          <p:cNvSpPr/>
          <p:nvPr/>
        </p:nvSpPr>
        <p:spPr>
          <a:xfrm rot="739807">
            <a:off x="8625121" y="4974371"/>
            <a:ext cx="687193" cy="167308"/>
          </a:xfrm>
          <a:prstGeom prst="ellipse">
            <a:avLst/>
          </a:prstGeom>
          <a:solidFill>
            <a:srgbClr val="0000FF">
              <a:lumMod val="20000"/>
              <a:lumOff val="80000"/>
              <a:alpha val="50000"/>
            </a:srgbClr>
          </a:solidFill>
          <a:ln w="12700" cap="flat" cmpd="sng" algn="ctr">
            <a:solidFill>
              <a:srgbClr val="0000FF"/>
            </a:solidFill>
            <a:prstDash val="solid"/>
            <a:miter lim="800000"/>
          </a:ln>
          <a:effectLst/>
        </p:spPr>
        <p:txBody>
          <a:bodyPr rtlCol="0" anchor="ctr"/>
          <a:lstStyle/>
          <a:p>
            <a:pPr algn="ctr" defTabSz="914280">
              <a:defRPr/>
            </a:pPr>
            <a:endParaRPr lang="en-CH" kern="0" dirty="0">
              <a:solidFill>
                <a:srgbClr val="FFFFFF"/>
              </a:solidFill>
              <a:highlight>
                <a:srgbClr val="F6FDA3"/>
              </a:highlight>
              <a:latin typeface="Arial"/>
            </a:endParaRPr>
          </a:p>
        </p:txBody>
      </p:sp>
      <p:sp>
        <p:nvSpPr>
          <p:cNvPr id="109" name="Oval 108">
            <a:extLst>
              <a:ext uri="{FF2B5EF4-FFF2-40B4-BE49-F238E27FC236}">
                <a16:creationId xmlns:a16="http://schemas.microsoft.com/office/drawing/2014/main" id="{C03FECDD-C2CB-C2FB-9D8B-6797CEC04EF5}"/>
              </a:ext>
            </a:extLst>
          </p:cNvPr>
          <p:cNvSpPr/>
          <p:nvPr/>
        </p:nvSpPr>
        <p:spPr>
          <a:xfrm rot="19280261">
            <a:off x="8867357" y="4166453"/>
            <a:ext cx="181768" cy="483512"/>
          </a:xfrm>
          <a:prstGeom prst="ellipse">
            <a:avLst/>
          </a:prstGeom>
          <a:solidFill>
            <a:srgbClr val="0000FF">
              <a:lumMod val="20000"/>
              <a:lumOff val="80000"/>
              <a:alpha val="50000"/>
            </a:srgbClr>
          </a:solidFill>
          <a:ln w="12700" cap="flat" cmpd="sng" algn="ctr">
            <a:solidFill>
              <a:srgbClr val="0000FF"/>
            </a:solidFill>
            <a:prstDash val="solid"/>
            <a:miter lim="800000"/>
          </a:ln>
          <a:effectLst/>
        </p:spPr>
        <p:txBody>
          <a:bodyPr rtlCol="0" anchor="ctr"/>
          <a:lstStyle/>
          <a:p>
            <a:pPr algn="ctr" defTabSz="914280">
              <a:defRPr/>
            </a:pPr>
            <a:endParaRPr lang="en-CH" kern="0" dirty="0">
              <a:solidFill>
                <a:srgbClr val="FFFFFF"/>
              </a:solidFill>
              <a:highlight>
                <a:srgbClr val="F6FDA3"/>
              </a:highlight>
              <a:latin typeface="Arial"/>
            </a:endParaRPr>
          </a:p>
        </p:txBody>
      </p:sp>
      <p:sp>
        <p:nvSpPr>
          <p:cNvPr id="110" name="Oval 109">
            <a:extLst>
              <a:ext uri="{FF2B5EF4-FFF2-40B4-BE49-F238E27FC236}">
                <a16:creationId xmlns:a16="http://schemas.microsoft.com/office/drawing/2014/main" id="{0117D63D-065A-06F8-F1D3-63A1B32D6AE4}"/>
              </a:ext>
            </a:extLst>
          </p:cNvPr>
          <p:cNvSpPr/>
          <p:nvPr/>
        </p:nvSpPr>
        <p:spPr>
          <a:xfrm rot="3005362">
            <a:off x="8875213" y="4075430"/>
            <a:ext cx="447603" cy="238545"/>
          </a:xfrm>
          <a:prstGeom prst="ellipse">
            <a:avLst/>
          </a:prstGeom>
          <a:solidFill>
            <a:srgbClr val="FF4A29">
              <a:lumMod val="20000"/>
              <a:lumOff val="80000"/>
              <a:alpha val="50000"/>
            </a:srgbClr>
          </a:solidFill>
          <a:ln w="12700" cap="flat" cmpd="sng" algn="ctr">
            <a:solidFill>
              <a:srgbClr val="FF0000"/>
            </a:solidFill>
            <a:prstDash val="solid"/>
            <a:miter lim="800000"/>
          </a:ln>
          <a:effectLst/>
        </p:spPr>
        <p:txBody>
          <a:bodyPr rtlCol="0" anchor="ctr"/>
          <a:lstStyle/>
          <a:p>
            <a:pPr algn="ctr" defTabSz="914280">
              <a:defRPr/>
            </a:pPr>
            <a:endParaRPr lang="en-CH" kern="0">
              <a:solidFill>
                <a:srgbClr val="FFFFFF"/>
              </a:solidFill>
              <a:latin typeface="Arial"/>
            </a:endParaRPr>
          </a:p>
        </p:txBody>
      </p:sp>
      <p:sp>
        <p:nvSpPr>
          <p:cNvPr id="111" name="Oval 110">
            <a:extLst>
              <a:ext uri="{FF2B5EF4-FFF2-40B4-BE49-F238E27FC236}">
                <a16:creationId xmlns:a16="http://schemas.microsoft.com/office/drawing/2014/main" id="{2F740C61-4886-2087-4E43-994EF5DA1202}"/>
              </a:ext>
            </a:extLst>
          </p:cNvPr>
          <p:cNvSpPr/>
          <p:nvPr/>
        </p:nvSpPr>
        <p:spPr>
          <a:xfrm rot="3000590">
            <a:off x="5497734" y="800094"/>
            <a:ext cx="195017" cy="594073"/>
          </a:xfrm>
          <a:prstGeom prst="ellipse">
            <a:avLst/>
          </a:prstGeom>
          <a:solidFill>
            <a:srgbClr val="FF4A29">
              <a:lumMod val="20000"/>
              <a:lumOff val="80000"/>
              <a:alpha val="50000"/>
            </a:srgbClr>
          </a:solidFill>
          <a:ln w="12700" cap="flat" cmpd="sng" algn="ctr">
            <a:solidFill>
              <a:srgbClr val="FF0000"/>
            </a:solidFill>
            <a:prstDash val="solid"/>
            <a:miter lim="800000"/>
          </a:ln>
          <a:effectLst/>
        </p:spPr>
        <p:txBody>
          <a:bodyPr rtlCol="0" anchor="ctr"/>
          <a:lstStyle/>
          <a:p>
            <a:pPr algn="ctr" defTabSz="914280">
              <a:defRPr/>
            </a:pPr>
            <a:endParaRPr lang="en-CH" kern="0">
              <a:solidFill>
                <a:srgbClr val="FFFFFF"/>
              </a:solidFill>
              <a:latin typeface="Arial"/>
            </a:endParaRPr>
          </a:p>
        </p:txBody>
      </p:sp>
      <p:sp>
        <p:nvSpPr>
          <p:cNvPr id="112" name="Oval 111">
            <a:extLst>
              <a:ext uri="{FF2B5EF4-FFF2-40B4-BE49-F238E27FC236}">
                <a16:creationId xmlns:a16="http://schemas.microsoft.com/office/drawing/2014/main" id="{BD6FE3C8-FCD2-640F-DE3F-EABB54C103C1}"/>
              </a:ext>
            </a:extLst>
          </p:cNvPr>
          <p:cNvSpPr/>
          <p:nvPr/>
        </p:nvSpPr>
        <p:spPr>
          <a:xfrm rot="18075345">
            <a:off x="5107309" y="5665289"/>
            <a:ext cx="451441" cy="508216"/>
          </a:xfrm>
          <a:prstGeom prst="ellipse">
            <a:avLst/>
          </a:prstGeom>
          <a:solidFill>
            <a:srgbClr val="0000FF">
              <a:lumMod val="20000"/>
              <a:lumOff val="80000"/>
              <a:alpha val="50000"/>
            </a:srgbClr>
          </a:solidFill>
          <a:ln w="12700" cap="flat" cmpd="sng" algn="ctr">
            <a:solidFill>
              <a:srgbClr val="0000FF"/>
            </a:solidFill>
            <a:prstDash val="solid"/>
            <a:miter lim="800000"/>
          </a:ln>
          <a:effectLst/>
        </p:spPr>
        <p:txBody>
          <a:bodyPr rtlCol="0" anchor="ctr"/>
          <a:lstStyle/>
          <a:p>
            <a:pPr algn="ctr" defTabSz="914280">
              <a:defRPr/>
            </a:pPr>
            <a:endParaRPr lang="en-CH" kern="0" dirty="0">
              <a:solidFill>
                <a:srgbClr val="FFFFFF"/>
              </a:solidFill>
              <a:highlight>
                <a:srgbClr val="F6FDA3"/>
              </a:highlight>
              <a:latin typeface="Arial"/>
            </a:endParaRPr>
          </a:p>
        </p:txBody>
      </p:sp>
      <p:sp>
        <p:nvSpPr>
          <p:cNvPr id="113" name="Oval 112">
            <a:extLst>
              <a:ext uri="{FF2B5EF4-FFF2-40B4-BE49-F238E27FC236}">
                <a16:creationId xmlns:a16="http://schemas.microsoft.com/office/drawing/2014/main" id="{08782D82-CB0F-EDF3-FCEB-C62224DB40FC}"/>
              </a:ext>
            </a:extLst>
          </p:cNvPr>
          <p:cNvSpPr/>
          <p:nvPr/>
        </p:nvSpPr>
        <p:spPr>
          <a:xfrm rot="3060186">
            <a:off x="4058524" y="5725958"/>
            <a:ext cx="1264680" cy="561927"/>
          </a:xfrm>
          <a:prstGeom prst="ellipse">
            <a:avLst/>
          </a:prstGeom>
          <a:solidFill>
            <a:srgbClr val="FF4A29">
              <a:lumMod val="20000"/>
              <a:lumOff val="80000"/>
              <a:alpha val="50000"/>
            </a:srgbClr>
          </a:solidFill>
          <a:ln w="12700" cap="flat" cmpd="sng" algn="ctr">
            <a:solidFill>
              <a:srgbClr val="FF0000"/>
            </a:solidFill>
            <a:prstDash val="solid"/>
            <a:miter lim="800000"/>
          </a:ln>
          <a:effectLst/>
        </p:spPr>
        <p:txBody>
          <a:bodyPr rtlCol="0" anchor="ctr"/>
          <a:lstStyle/>
          <a:p>
            <a:pPr algn="ctr" defTabSz="914280">
              <a:defRPr/>
            </a:pPr>
            <a:endParaRPr lang="en-CH" kern="0">
              <a:solidFill>
                <a:srgbClr val="FFFFFF"/>
              </a:solidFill>
              <a:latin typeface="Arial"/>
            </a:endParaRPr>
          </a:p>
        </p:txBody>
      </p:sp>
      <p:sp>
        <p:nvSpPr>
          <p:cNvPr id="114" name="TextBox 113">
            <a:extLst>
              <a:ext uri="{FF2B5EF4-FFF2-40B4-BE49-F238E27FC236}">
                <a16:creationId xmlns:a16="http://schemas.microsoft.com/office/drawing/2014/main" id="{ED86AE0C-4C8A-4A1A-87DF-698059618275}"/>
              </a:ext>
            </a:extLst>
          </p:cNvPr>
          <p:cNvSpPr txBox="1"/>
          <p:nvPr/>
        </p:nvSpPr>
        <p:spPr>
          <a:xfrm>
            <a:off x="109261" y="6581063"/>
            <a:ext cx="1938544" cy="300082"/>
          </a:xfrm>
          <a:prstGeom prst="rect">
            <a:avLst/>
          </a:prstGeom>
          <a:solidFill>
            <a:schemeClr val="tx2">
              <a:lumMod val="20000"/>
              <a:lumOff val="80000"/>
            </a:schemeClr>
          </a:solid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sz="1350" b="0" i="0" u="none" strike="noStrike" kern="1200" cap="none" spc="0" normalizeH="0" baseline="0" noProof="0" dirty="0">
                <a:ln>
                  <a:noFill/>
                </a:ln>
                <a:solidFill>
                  <a:srgbClr val="0C377B"/>
                </a:solidFill>
                <a:effectLst/>
                <a:uLnTx/>
                <a:uFillTx/>
                <a:latin typeface="Arial"/>
                <a:ea typeface="+mn-ea"/>
                <a:cs typeface="+mn-cs"/>
              </a:rPr>
              <a:t>J. Gutleber, V. Mertens</a:t>
            </a:r>
            <a:endParaRPr kumimoji="0" lang="en-GB" sz="1350" b="0" i="0" u="none" strike="noStrike" kern="1200" cap="none" spc="0" normalizeH="0" baseline="0" noProof="0" dirty="0">
              <a:ln>
                <a:noFill/>
              </a:ln>
              <a:solidFill>
                <a:srgbClr val="0C377B"/>
              </a:solidFill>
              <a:effectLst/>
              <a:uLnTx/>
              <a:uFillTx/>
              <a:latin typeface="Arial"/>
              <a:ea typeface="+mn-ea"/>
              <a:cs typeface="+mn-cs"/>
            </a:endParaRPr>
          </a:p>
        </p:txBody>
      </p:sp>
    </p:spTree>
    <p:extLst>
      <p:ext uri="{BB962C8B-B14F-4D97-AF65-F5344CB8AC3E}">
        <p14:creationId xmlns:p14="http://schemas.microsoft.com/office/powerpoint/2010/main" val="131709354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10.xml><?xml version="1.0" encoding="utf-8"?>
<a:theme xmlns:a="http://schemas.openxmlformats.org/drawingml/2006/main" name="2_FC5643-CERN3027 - Scale of contributions">
  <a:themeElements>
    <a:clrScheme name="Personnalisée 4">
      <a:dk1>
        <a:srgbClr val="0C377B"/>
      </a:dk1>
      <a:lt1>
        <a:srgbClr val="FFFFFF"/>
      </a:lt1>
      <a:dk2>
        <a:srgbClr val="0C377B"/>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Classique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11.xml><?xml version="1.0" encoding="utf-8"?>
<a:theme xmlns:a="http://schemas.openxmlformats.org/drawingml/2006/main" name="2_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12.xml><?xml version="1.0" encoding="utf-8"?>
<a:theme xmlns:a="http://schemas.openxmlformats.org/drawingml/2006/main" name="1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13.xml><?xml version="1.0" encoding="utf-8"?>
<a:theme xmlns:a="http://schemas.openxmlformats.org/drawingml/2006/main" name="Content Slides - Deep Blue">
  <a:themeElements>
    <a:clrScheme name="FFC">
      <a:dk1>
        <a:srgbClr val="0F124A"/>
      </a:dk1>
      <a:lt1>
        <a:srgbClr val="FFFFFF"/>
      </a:lt1>
      <a:dk2>
        <a:srgbClr val="0000FF"/>
      </a:dk2>
      <a:lt2>
        <a:srgbClr val="FFFFFF"/>
      </a:lt2>
      <a:accent1>
        <a:srgbClr val="0000FF"/>
      </a:accent1>
      <a:accent2>
        <a:srgbClr val="E8FF2E"/>
      </a:accent2>
      <a:accent3>
        <a:srgbClr val="8F3DFF"/>
      </a:accent3>
      <a:accent4>
        <a:srgbClr val="40C245"/>
      </a:accent4>
      <a:accent5>
        <a:srgbClr val="FF4A29"/>
      </a:accent5>
      <a:accent6>
        <a:srgbClr val="0F124A"/>
      </a:accent6>
      <a:hlink>
        <a:srgbClr val="000000"/>
      </a:hlink>
      <a:folHlink>
        <a:srgbClr val="000000"/>
      </a:folHlink>
    </a:clrScheme>
    <a:fontScheme name="FCC">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algn="l">
          <a:lnSpc>
            <a:spcPts val="3700"/>
          </a:lnSpc>
          <a:defRPr sz="3000" dirty="0"/>
        </a:defPPr>
      </a:lstStyle>
    </a:txDef>
  </a:objectDefaults>
  <a:extraClrSchemeLst/>
  <a:extLst>
    <a:ext uri="{05A4C25C-085E-4340-85A3-A5531E510DB2}">
      <thm15:themeFamily xmlns:thm15="http://schemas.microsoft.com/office/thememl/2012/main" name="PPT-FCC-template.potx" id="{61BC17D5-F2D1-4022-BE42-46346C78B90B}" vid="{3E267973-3E95-4F95-9FE4-94A439BD0280}"/>
    </a:ext>
  </a:extLst>
</a:theme>
</file>

<file path=ppt/theme/theme14.xml><?xml version="1.0" encoding="utf-8"?>
<a:theme xmlns:a="http://schemas.openxmlformats.org/drawingml/2006/main" name="1_Content Slides - Deep Blue">
  <a:themeElements>
    <a:clrScheme name="FFC">
      <a:dk1>
        <a:srgbClr val="0F124A"/>
      </a:dk1>
      <a:lt1>
        <a:srgbClr val="FFFFFF"/>
      </a:lt1>
      <a:dk2>
        <a:srgbClr val="0000FF"/>
      </a:dk2>
      <a:lt2>
        <a:srgbClr val="FFFFFF"/>
      </a:lt2>
      <a:accent1>
        <a:srgbClr val="0000FF"/>
      </a:accent1>
      <a:accent2>
        <a:srgbClr val="E8FF2E"/>
      </a:accent2>
      <a:accent3>
        <a:srgbClr val="8F3DFF"/>
      </a:accent3>
      <a:accent4>
        <a:srgbClr val="40C245"/>
      </a:accent4>
      <a:accent5>
        <a:srgbClr val="FF4A29"/>
      </a:accent5>
      <a:accent6>
        <a:srgbClr val="0F124A"/>
      </a:accent6>
      <a:hlink>
        <a:srgbClr val="000000"/>
      </a:hlink>
      <a:folHlink>
        <a:srgbClr val="000000"/>
      </a:folHlink>
    </a:clrScheme>
    <a:fontScheme name="FCC">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noAutofit/>
      </a:bodyPr>
      <a:lstStyle>
        <a:defPPr algn="l">
          <a:lnSpc>
            <a:spcPts val="1238"/>
          </a:lnSpc>
          <a:defRPr sz="900" dirty="0" smtClean="0">
            <a:solidFill>
              <a:schemeClr val="bg1"/>
            </a:solidFill>
          </a:defRPr>
        </a:defPPr>
      </a:lstStyle>
    </a:txDef>
  </a:objectDefaults>
  <a:extraClrSchemeLst/>
  <a:extLst>
    <a:ext uri="{05A4C25C-085E-4340-85A3-A5531E510DB2}">
      <thm15:themeFamily xmlns:thm15="http://schemas.microsoft.com/office/thememl/2012/main" name="PPT-FCC-template.potx" id="{61BC17D5-F2D1-4022-BE42-46346C78B90B}" vid="{3E267973-3E95-4F95-9FE4-94A439BD0280}"/>
    </a:ext>
  </a:extLst>
</a:theme>
</file>

<file path=ppt/theme/theme15.xml><?xml version="1.0" encoding="utf-8"?>
<a:theme xmlns:a="http://schemas.openxmlformats.org/drawingml/2006/main" name="2_Content Slides - Deep Blue">
  <a:themeElements>
    <a:clrScheme name="FFC">
      <a:dk1>
        <a:srgbClr val="0F124A"/>
      </a:dk1>
      <a:lt1>
        <a:srgbClr val="FFFFFF"/>
      </a:lt1>
      <a:dk2>
        <a:srgbClr val="0000FF"/>
      </a:dk2>
      <a:lt2>
        <a:srgbClr val="FFFFFF"/>
      </a:lt2>
      <a:accent1>
        <a:srgbClr val="0000FF"/>
      </a:accent1>
      <a:accent2>
        <a:srgbClr val="E8FF2E"/>
      </a:accent2>
      <a:accent3>
        <a:srgbClr val="8F3DFF"/>
      </a:accent3>
      <a:accent4>
        <a:srgbClr val="40C245"/>
      </a:accent4>
      <a:accent5>
        <a:srgbClr val="FF4A29"/>
      </a:accent5>
      <a:accent6>
        <a:srgbClr val="0F124A"/>
      </a:accent6>
      <a:hlink>
        <a:srgbClr val="000000"/>
      </a:hlink>
      <a:folHlink>
        <a:srgbClr val="000000"/>
      </a:folHlink>
    </a:clrScheme>
    <a:fontScheme name="FCC">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algn="l">
          <a:lnSpc>
            <a:spcPts val="3700"/>
          </a:lnSpc>
          <a:defRPr sz="3000" dirty="0"/>
        </a:defPPr>
      </a:lstStyle>
    </a:txDef>
  </a:objectDefaults>
  <a:extraClrSchemeLst/>
  <a:extLst>
    <a:ext uri="{05A4C25C-085E-4340-85A3-A5531E510DB2}">
      <thm15:themeFamily xmlns:thm15="http://schemas.microsoft.com/office/thememl/2012/main" name="PPT-FCC-Exempel.potx" id="{5A6DE731-F62F-4393-846B-6DB5958E2F3F}" vid="{6C6AD931-A751-4127-A0E9-78885972E943}"/>
    </a:ext>
  </a:extLst>
</a:theme>
</file>

<file path=ppt/theme/theme16.xml><?xml version="1.0" encoding="utf-8"?>
<a:theme xmlns:a="http://schemas.openxmlformats.org/drawingml/2006/main" name="3_Content Slides - Deep Blue">
  <a:themeElements>
    <a:clrScheme name="FFC">
      <a:dk1>
        <a:srgbClr val="0F124A"/>
      </a:dk1>
      <a:lt1>
        <a:srgbClr val="FFFFFF"/>
      </a:lt1>
      <a:dk2>
        <a:srgbClr val="0000FF"/>
      </a:dk2>
      <a:lt2>
        <a:srgbClr val="FFFFFF"/>
      </a:lt2>
      <a:accent1>
        <a:srgbClr val="0000FF"/>
      </a:accent1>
      <a:accent2>
        <a:srgbClr val="E8FF2E"/>
      </a:accent2>
      <a:accent3>
        <a:srgbClr val="8F3DFF"/>
      </a:accent3>
      <a:accent4>
        <a:srgbClr val="40C245"/>
      </a:accent4>
      <a:accent5>
        <a:srgbClr val="FF4A29"/>
      </a:accent5>
      <a:accent6>
        <a:srgbClr val="0F124A"/>
      </a:accent6>
      <a:hlink>
        <a:srgbClr val="000000"/>
      </a:hlink>
      <a:folHlink>
        <a:srgbClr val="000000"/>
      </a:folHlink>
    </a:clrScheme>
    <a:fontScheme name="FCC">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algn="l">
          <a:lnSpc>
            <a:spcPts val="3700"/>
          </a:lnSpc>
          <a:defRPr sz="3000" dirty="0"/>
        </a:defPPr>
      </a:lstStyle>
    </a:txDef>
  </a:objectDefaults>
  <a:extraClrSchemeLst/>
  <a:extLst>
    <a:ext uri="{05A4C25C-085E-4340-85A3-A5531E510DB2}">
      <thm15:themeFamily xmlns:thm15="http://schemas.microsoft.com/office/thememl/2012/main" name="PPT-FCC-template.potx" id="{61BC17D5-F2D1-4022-BE42-46346C78B90B}" vid="{3E267973-3E95-4F95-9FE4-94A439BD0280}"/>
    </a:ext>
  </a:extLst>
</a:theme>
</file>

<file path=ppt/theme/theme17.xml><?xml version="1.0" encoding="utf-8"?>
<a:theme xmlns:a="http://schemas.openxmlformats.org/drawingml/2006/main" name="5_FC5643-CERN3027 - Scale of contributions">
  <a:themeElements>
    <a:clrScheme name="Personnalisée 4">
      <a:dk1>
        <a:srgbClr val="0C377B"/>
      </a:dk1>
      <a:lt1>
        <a:srgbClr val="FFFFFF"/>
      </a:lt1>
      <a:dk2>
        <a:srgbClr val="0C377B"/>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Classique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18.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5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3_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9_Office Theme">
  <a:themeElements>
    <a:clrScheme name="CERN">
      <a:dk1>
        <a:srgbClr val="0033A0"/>
      </a:dk1>
      <a:lt1>
        <a:srgbClr val="FFFFFF"/>
      </a:lt1>
      <a:dk2>
        <a:srgbClr val="2F2F2F"/>
      </a:dk2>
      <a:lt2>
        <a:srgbClr val="F8F8F8"/>
      </a:lt2>
      <a:accent1>
        <a:srgbClr val="0033A0"/>
      </a:accent1>
      <a:accent2>
        <a:srgbClr val="61C4D3"/>
      </a:accent2>
      <a:accent3>
        <a:srgbClr val="E15E32"/>
      </a:accent3>
      <a:accent4>
        <a:srgbClr val="BEBECB"/>
      </a:accent4>
      <a:accent5>
        <a:srgbClr val="6E2466"/>
      </a:accent5>
      <a:accent6>
        <a:srgbClr val="1C446A"/>
      </a:accent6>
      <a:hlink>
        <a:srgbClr val="6D2466"/>
      </a:hlink>
      <a:folHlink>
        <a:srgbClr val="61C4D3"/>
      </a:folHlink>
    </a:clrScheme>
    <a:fontScheme name="CER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lIns="0" tIns="0" rIns="0" bIns="0" rtlCol="0">
        <a:spAutoFit/>
      </a:bodyPr>
      <a:lstStyle>
        <a:defPPr algn="l">
          <a:defRPr dirty="0" smtClean="0"/>
        </a:defPPr>
      </a:lstStyle>
    </a:txDef>
  </a:objectDefaults>
  <a:extraClrSchemeLst/>
  <a:extLst>
    <a:ext uri="{05A4C25C-085E-4340-85A3-A5531E510DB2}">
      <thm15:themeFamily xmlns:thm15="http://schemas.microsoft.com/office/thememl/2012/main" name="CERN Corporate16-9.pptx" id="{86E68773-CEFA-BA4D-AD6B-7D2DD58A86F6}" vid="{4DAB3E11-99D4-334F-AE04-8386311CDC28}"/>
    </a:ext>
  </a:extLst>
</a:theme>
</file>

<file path=ppt/theme/theme6.xml><?xml version="1.0" encoding="utf-8"?>
<a:theme xmlns:a="http://schemas.openxmlformats.org/drawingml/2006/main" name="4_FC5643-CERN3027 - Scale of contributions">
  <a:themeElements>
    <a:clrScheme name="Personnalisée 4">
      <a:dk1>
        <a:srgbClr val="0C377B"/>
      </a:dk1>
      <a:lt1>
        <a:srgbClr val="FFFFFF"/>
      </a:lt1>
      <a:dk2>
        <a:srgbClr val="0C377B"/>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Classique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7.xml><?xml version="1.0" encoding="utf-8"?>
<a:theme xmlns:a="http://schemas.openxmlformats.org/drawingml/2006/main" name="8_Office Theme">
  <a:themeElements>
    <a:clrScheme name="CERN">
      <a:dk1>
        <a:srgbClr val="0033A0"/>
      </a:dk1>
      <a:lt1>
        <a:srgbClr val="FFFFFF"/>
      </a:lt1>
      <a:dk2>
        <a:srgbClr val="2F2F2F"/>
      </a:dk2>
      <a:lt2>
        <a:srgbClr val="F8F8F8"/>
      </a:lt2>
      <a:accent1>
        <a:srgbClr val="0033A0"/>
      </a:accent1>
      <a:accent2>
        <a:srgbClr val="61C4D3"/>
      </a:accent2>
      <a:accent3>
        <a:srgbClr val="E15E32"/>
      </a:accent3>
      <a:accent4>
        <a:srgbClr val="BEBECB"/>
      </a:accent4>
      <a:accent5>
        <a:srgbClr val="6E2466"/>
      </a:accent5>
      <a:accent6>
        <a:srgbClr val="1C446A"/>
      </a:accent6>
      <a:hlink>
        <a:srgbClr val="6D2466"/>
      </a:hlink>
      <a:folHlink>
        <a:srgbClr val="61C4D3"/>
      </a:folHlink>
    </a:clrScheme>
    <a:fontScheme name="CER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lIns="0" tIns="0" rIns="0" bIns="0" rtlCol="0">
        <a:spAutoFit/>
      </a:bodyPr>
      <a:lstStyle>
        <a:defPPr algn="l">
          <a:defRPr dirty="0" smtClean="0"/>
        </a:defPPr>
      </a:lstStyle>
    </a:txDef>
  </a:objectDefaults>
  <a:extraClrSchemeLst/>
  <a:extLst>
    <a:ext uri="{05A4C25C-085E-4340-85A3-A5531E510DB2}">
      <thm15:themeFamily xmlns:thm15="http://schemas.microsoft.com/office/thememl/2012/main" name="CERN Corporate16-9.pptx" id="{86E68773-CEFA-BA4D-AD6B-7D2DD58A86F6}" vid="{4DAB3E11-99D4-334F-AE04-8386311CDC28}"/>
    </a:ext>
  </a:extLst>
</a:theme>
</file>

<file path=ppt/theme/theme8.xml><?xml version="1.0" encoding="utf-8"?>
<a:theme xmlns:a="http://schemas.openxmlformats.org/drawingml/2006/main" name="1_FC5643-CERN3027 - Scale of contributions">
  <a:themeElements>
    <a:clrScheme name="Personnalisée 4">
      <a:dk1>
        <a:srgbClr val="0C377B"/>
      </a:dk1>
      <a:lt1>
        <a:srgbClr val="FFFFFF"/>
      </a:lt1>
      <a:dk2>
        <a:srgbClr val="0C377B"/>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Classique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9.xml><?xml version="1.0" encoding="utf-8"?>
<a:theme xmlns:a="http://schemas.openxmlformats.org/drawingml/2006/main" name="3_FC5643-CERN3027 - Scale of contributions">
  <a:themeElements>
    <a:clrScheme name="Personnalisée 4">
      <a:dk1>
        <a:srgbClr val="0C377B"/>
      </a:dk1>
      <a:lt1>
        <a:srgbClr val="FFFFFF"/>
      </a:lt1>
      <a:dk2>
        <a:srgbClr val="0C377B"/>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Classique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7642</TotalTime>
  <Words>3391</Words>
  <Application>Microsoft Office PowerPoint</Application>
  <PresentationFormat>Widescreen</PresentationFormat>
  <Paragraphs>616</Paragraphs>
  <Slides>28</Slides>
  <Notes>13</Notes>
  <HiddenSlides>0</HiddenSlides>
  <MMClips>0</MMClips>
  <ScaleCrop>false</ScaleCrop>
  <HeadingPairs>
    <vt:vector size="6" baseType="variant">
      <vt:variant>
        <vt:lpstr>Fonts Used</vt:lpstr>
      </vt:variant>
      <vt:variant>
        <vt:i4>10</vt:i4>
      </vt:variant>
      <vt:variant>
        <vt:lpstr>Theme</vt:lpstr>
      </vt:variant>
      <vt:variant>
        <vt:i4>17</vt:i4>
      </vt:variant>
      <vt:variant>
        <vt:lpstr>Slide Titles</vt:lpstr>
      </vt:variant>
      <vt:variant>
        <vt:i4>28</vt:i4>
      </vt:variant>
    </vt:vector>
  </HeadingPairs>
  <TitlesOfParts>
    <vt:vector size="55" baseType="lpstr">
      <vt:lpstr>Arial</vt:lpstr>
      <vt:lpstr>Arial Narrow</vt:lpstr>
      <vt:lpstr>Bahnschrift SemiBold</vt:lpstr>
      <vt:lpstr>Calibri</vt:lpstr>
      <vt:lpstr>Calibri Light</vt:lpstr>
      <vt:lpstr>Cambria Math</vt:lpstr>
      <vt:lpstr>Century Gothic</vt:lpstr>
      <vt:lpstr>Symbol</vt:lpstr>
      <vt:lpstr>Times New Roman</vt:lpstr>
      <vt:lpstr>Wingdings</vt:lpstr>
      <vt:lpstr>Office Theme</vt:lpstr>
      <vt:lpstr>Custom Design</vt:lpstr>
      <vt:lpstr>5_Office Theme</vt:lpstr>
      <vt:lpstr>3_Office Theme</vt:lpstr>
      <vt:lpstr>9_Office Theme</vt:lpstr>
      <vt:lpstr>4_FC5643-CERN3027 - Scale of contributions</vt:lpstr>
      <vt:lpstr>8_Office Theme</vt:lpstr>
      <vt:lpstr>1_FC5643-CERN3027 - Scale of contributions</vt:lpstr>
      <vt:lpstr>3_FC5643-CERN3027 - Scale of contributions</vt:lpstr>
      <vt:lpstr>2_FC5643-CERN3027 - Scale of contributions</vt:lpstr>
      <vt:lpstr>2_Office Theme</vt:lpstr>
      <vt:lpstr>11_Office Theme</vt:lpstr>
      <vt:lpstr>Content Slides - Deep Blue</vt:lpstr>
      <vt:lpstr>1_Content Slides - Deep Blue</vt:lpstr>
      <vt:lpstr>2_Content Slides - Deep Blue</vt:lpstr>
      <vt:lpstr>3_Content Slides - Deep Blue</vt:lpstr>
      <vt:lpstr>5_FC5643-CERN3027 - Scale of contributions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8-site baseline ”PA31”</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Frank Zimmermann</dc:creator>
  <cp:lastModifiedBy>Michael Benedikt</cp:lastModifiedBy>
  <cp:revision>21</cp:revision>
  <dcterms:created xsi:type="dcterms:W3CDTF">2022-05-24T09:24:13Z</dcterms:created>
  <dcterms:modified xsi:type="dcterms:W3CDTF">2022-05-30T09:36:05Z</dcterms:modified>
</cp:coreProperties>
</file>