
<file path=[Content_Types].xml><?xml version="1.0" encoding="utf-8"?>
<Types xmlns="http://schemas.openxmlformats.org/package/2006/content-types">
  <Default Extension="iix" ContentType="image/pn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ags/tag3.xml" ContentType="application/vnd.openxmlformats-officedocument.presentationml.tags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70" r:id="rId1"/>
    <p:sldMasterId id="2147483675" r:id="rId2"/>
  </p:sldMasterIdLst>
  <p:notesMasterIdLst>
    <p:notesMasterId r:id="rId16"/>
  </p:notesMasterIdLst>
  <p:handoutMasterIdLst>
    <p:handoutMasterId r:id="rId17"/>
  </p:handoutMasterIdLst>
  <p:sldIdLst>
    <p:sldId id="281" r:id="rId3"/>
    <p:sldId id="337" r:id="rId4"/>
    <p:sldId id="353" r:id="rId5"/>
    <p:sldId id="347" r:id="rId6"/>
    <p:sldId id="355" r:id="rId7"/>
    <p:sldId id="320" r:id="rId8"/>
    <p:sldId id="350" r:id="rId9"/>
    <p:sldId id="319" r:id="rId10"/>
    <p:sldId id="352" r:id="rId11"/>
    <p:sldId id="274" r:id="rId12"/>
    <p:sldId id="351" r:id="rId13"/>
    <p:sldId id="329" r:id="rId14"/>
    <p:sldId id="348" r:id="rId15"/>
  </p:sldIdLst>
  <p:sldSz cx="9144000" cy="5145088"/>
  <p:notesSz cx="12192000" cy="6858000"/>
  <p:defaultTextStyle>
    <a:defPPr>
      <a:defRPr lang="de-DE"/>
    </a:defPPr>
    <a:lvl1pPr marL="0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1pPr>
    <a:lvl2pPr marL="342863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2pPr>
    <a:lvl3pPr marL="685727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3pPr>
    <a:lvl4pPr marL="102859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4pPr>
    <a:lvl5pPr marL="1371454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5pPr>
    <a:lvl6pPr marL="171431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6pPr>
    <a:lvl7pPr marL="2057181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7pPr>
    <a:lvl8pPr marL="2400045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8pPr>
    <a:lvl9pPr marL="2742908" algn="l" defTabSz="685727" rtl="0" eaLnBrk="1" latinLnBrk="0" hangingPunct="1">
      <a:defRPr sz="135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1" userDrawn="1">
          <p15:clr>
            <a:srgbClr val="A4A3A4"/>
          </p15:clr>
        </p15:guide>
        <p15:guide id="2" pos="162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300"/>
    <a:srgbClr val="FFB000"/>
    <a:srgbClr val="FFAF00"/>
    <a:srgbClr val="0F124A"/>
    <a:srgbClr val="0F81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3549"/>
    <p:restoredTop sz="80208"/>
  </p:normalViewPr>
  <p:slideViewPr>
    <p:cSldViewPr>
      <p:cViewPr varScale="1">
        <p:scale>
          <a:sx n="123" d="100"/>
          <a:sy n="123" d="100"/>
        </p:scale>
        <p:origin x="536" y="176"/>
      </p:cViewPr>
      <p:guideLst>
        <p:guide orient="horz" pos="2161"/>
        <p:guide pos="16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>
      <p:cViewPr varScale="1">
        <p:scale>
          <a:sx n="126" d="100"/>
          <a:sy n="126" d="100"/>
        </p:scale>
        <p:origin x="208" y="39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855D6F62-5AF7-B34C-ACD6-0CCCD56E1E7C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2AE91B-4818-0F48-A5DB-E83F94700712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6905625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40A5F6-D253-F842-B54C-7FE4D9196F24}" type="datetimeFigureOut">
              <a:rPr lang="en-CH" smtClean="0"/>
              <a:t>31.05.22</a:t>
            </a:fld>
            <a:endParaRPr lang="en-CH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41A6A33-62AE-E24A-86CC-36302593654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2D6057F-5A1A-0E4E-8465-78315358B3EF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6905625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1A2386A-622E-5C49-8236-E8E3187D8515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6186594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6905625" y="0"/>
            <a:ext cx="5283200" cy="3444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56F835-5744-A049-B9D2-4D472CAF89C4}" type="datetimeFigureOut">
              <a:rPr lang="en-CH" smtClean="0"/>
              <a:t>31.05.22</a:t>
            </a:fld>
            <a:endParaRPr lang="en-CH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40188" y="857250"/>
            <a:ext cx="4111625" cy="2314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H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1219200" y="3300413"/>
            <a:ext cx="9753600" cy="270033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CH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H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6905625" y="6513513"/>
            <a:ext cx="5283200" cy="3444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68A8F8-81AF-DF44-9431-14AFBFCFA52F}" type="slidenum">
              <a:rPr lang="en-CH" smtClean="0"/>
              <a:t>‹#›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779315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68A8F8-81AF-DF44-9431-14AFBFCFA52F}" type="slidenum">
              <a:rPr lang="en-CH" smtClean="0"/>
              <a:t>1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22115925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68A8F8-81AF-DF44-9431-14AFBFCFA52F}" type="slidenum">
              <a:rPr lang="en-CH" smtClean="0"/>
              <a:t>10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3058555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68A8F8-81AF-DF44-9431-14AFBFCFA52F}" type="slidenum">
              <a:rPr lang="en-CH" smtClean="0"/>
              <a:t>11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096761164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68A8F8-81AF-DF44-9431-14AFBFCFA52F}" type="slidenum">
              <a:rPr lang="en-CH" smtClean="0"/>
              <a:t>12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47980771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sz="1200" b="1" dirty="0">
              <a:solidFill>
                <a:schemeClr val="accent5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68A8F8-81AF-DF44-9431-14AFBFCFA52F}" type="slidenum">
              <a:rPr lang="en-CH" smtClean="0"/>
              <a:t>13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6658755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68A8F8-81AF-DF44-9431-14AFBFCFA52F}" type="slidenum">
              <a:rPr lang="en-CH" smtClean="0"/>
              <a:t>2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8273189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CH" sz="12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68A8F8-81AF-DF44-9431-14AFBFCFA52F}" type="slidenum">
              <a:rPr lang="en-CH" smtClean="0"/>
              <a:t>3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8238581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CH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68A8F8-81AF-DF44-9431-14AFBFCFA52F}" type="slidenum">
              <a:rPr lang="en-CH" smtClean="0"/>
              <a:t>4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9915617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b="1" dirty="0">
              <a:solidFill>
                <a:schemeClr val="accent5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68A8F8-81AF-DF44-9431-14AFBFCFA52F}" type="slidenum">
              <a:rPr lang="en-CH" smtClean="0"/>
              <a:t>5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9427943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CH" sz="105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68A8F8-81AF-DF44-9431-14AFBFCFA52F}" type="slidenum">
              <a:rPr lang="en-CH" smtClean="0"/>
              <a:t>6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360954062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CH" sz="12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68A8F8-81AF-DF44-9431-14AFBFCFA52F}" type="slidenum">
              <a:rPr lang="en-CH" smtClean="0"/>
              <a:t>7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4351575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H" sz="12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68A8F8-81AF-DF44-9431-14AFBFCFA52F}" type="slidenum">
              <a:rPr lang="en-CH" smtClean="0"/>
              <a:t>8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169116205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CH" sz="12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68A8F8-81AF-DF44-9431-14AFBFCFA52F}" type="slidenum">
              <a:rPr lang="en-CH" smtClean="0"/>
              <a:t>9</a:t>
            </a:fld>
            <a:endParaRPr lang="en-CH"/>
          </a:p>
        </p:txBody>
      </p:sp>
    </p:spTree>
    <p:extLst>
      <p:ext uri="{BB962C8B-B14F-4D97-AF65-F5344CB8AC3E}">
        <p14:creationId xmlns:p14="http://schemas.microsoft.com/office/powerpoint/2010/main" val="28041870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iix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4.iix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bg>
      <p:bgPr>
        <a:solidFill>
          <a:srgbClr val="0F124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hape, icon, circle&#10;&#10;Description automatically generated">
            <a:extLst>
              <a:ext uri="{FF2B5EF4-FFF2-40B4-BE49-F238E27FC236}">
                <a16:creationId xmlns:a16="http://schemas.microsoft.com/office/drawing/2014/main" id="{1D55B461-FC20-4B48-861D-3BD149A2F2F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9902" y="1123699"/>
            <a:ext cx="2704196" cy="2705030"/>
          </a:xfrm>
          <a:prstGeom prst="rect">
            <a:avLst/>
          </a:prstGeom>
        </p:spPr>
      </p:pic>
      <p:pic>
        <p:nvPicPr>
          <p:cNvPr id="18" name="Grafik 15">
            <a:extLst>
              <a:ext uri="{FF2B5EF4-FFF2-40B4-BE49-F238E27FC236}">
                <a16:creationId xmlns:a16="http://schemas.microsoft.com/office/drawing/2014/main" id="{8D942704-B444-374B-8693-4D571EC4C70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221" y="206826"/>
            <a:ext cx="447815" cy="180000"/>
          </a:xfrm>
          <a:prstGeom prst="rect">
            <a:avLst/>
          </a:prstGeom>
        </p:spPr>
      </p:pic>
      <p:sp>
        <p:nvSpPr>
          <p:cNvPr id="19" name="Titel 1">
            <a:extLst>
              <a:ext uri="{FF2B5EF4-FFF2-40B4-BE49-F238E27FC236}">
                <a16:creationId xmlns:a16="http://schemas.microsoft.com/office/drawing/2014/main" id="{0E36070F-2B27-A746-BF96-248FCCDFE11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966"/>
            <a:ext cx="8263350" cy="1791253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21" name="Untertitel 2">
            <a:extLst>
              <a:ext uri="{FF2B5EF4-FFF2-40B4-BE49-F238E27FC236}">
                <a16:creationId xmlns:a16="http://schemas.microsoft.com/office/drawing/2014/main" id="{6259BB68-E427-D548-AD70-21C895C0EC4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7627"/>
            <a:ext cx="8263350" cy="1242205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pic>
        <p:nvPicPr>
          <p:cNvPr id="23" name="Picture 22" descr="Logo&#10;&#10;Description automatically generated">
            <a:extLst>
              <a:ext uri="{FF2B5EF4-FFF2-40B4-BE49-F238E27FC236}">
                <a16:creationId xmlns:a16="http://schemas.microsoft.com/office/drawing/2014/main" id="{DC938E34-9847-A24A-A5E9-359BBFFCF1E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0" y="206826"/>
            <a:ext cx="618524" cy="180000"/>
          </a:xfrm>
          <a:prstGeom prst="rect">
            <a:avLst/>
          </a:prstGeom>
        </p:spPr>
      </p:pic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B71918D9-65A2-4146-85B5-9CB046465E3A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6964" y="72918"/>
            <a:ext cx="447815" cy="447815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6B4F938A-1695-0C4A-B7BA-E1E4F7F15785}"/>
              </a:ext>
            </a:extLst>
          </p:cNvPr>
          <p:cNvGrpSpPr/>
          <p:nvPr userDrawn="1"/>
        </p:nvGrpSpPr>
        <p:grpSpPr>
          <a:xfrm>
            <a:off x="7280945" y="72918"/>
            <a:ext cx="447815" cy="447815"/>
            <a:chOff x="6404106" y="758793"/>
            <a:chExt cx="1436662" cy="1436662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ACC1BE71-D675-8A4E-A27C-9074B0E97562}"/>
                </a:ext>
              </a:extLst>
            </p:cNvPr>
            <p:cNvSpPr/>
            <p:nvPr/>
          </p:nvSpPr>
          <p:spPr>
            <a:xfrm>
              <a:off x="6404106" y="758793"/>
              <a:ext cx="1436662" cy="1436662"/>
            </a:xfrm>
            <a:prstGeom prst="ellipse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pic>
          <p:nvPicPr>
            <p:cNvPr id="11" name="Picture 10" descr="Icon&#10;&#10;Description automatically generated">
              <a:extLst>
                <a:ext uri="{FF2B5EF4-FFF2-40B4-BE49-F238E27FC236}">
                  <a16:creationId xmlns:a16="http://schemas.microsoft.com/office/drawing/2014/main" id="{A137B692-EDCA-8142-BE42-927A3D8CD116}"/>
                </a:ext>
              </a:extLst>
            </p:cNvPr>
            <p:cNvPicPr>
              <a:picLocks noChangeAspect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553200" y="842949"/>
              <a:ext cx="1186180" cy="1186180"/>
            </a:xfrm>
            <a:prstGeom prst="rect">
              <a:avLst/>
            </a:prstGeom>
          </p:spPr>
        </p:pic>
      </p:grp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+ Text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5031"/>
            <a:ext cx="4023000" cy="212624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6089"/>
            <a:ext cx="4023000" cy="2748098"/>
          </a:xfrm>
        </p:spPr>
        <p:txBody>
          <a:bodyPr/>
          <a:lstStyle>
            <a:lvl1pPr>
              <a:defRPr/>
            </a:lvl1pPr>
            <a:lvl2pPr>
              <a:defRPr/>
            </a:lvl2pPr>
            <a:lvl5pPr>
              <a:defRPr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0" name="Textplatzhalter 8">
            <a:extLst>
              <a:ext uri="{FF2B5EF4-FFF2-40B4-BE49-F238E27FC236}">
                <a16:creationId xmlns:a16="http://schemas.microsoft.com/office/drawing/2014/main" id="{B620B50C-303A-44DC-8838-2B1CB94665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746035"/>
            <a:ext cx="4023000" cy="2748098"/>
          </a:xfrm>
        </p:spPr>
        <p:txBody>
          <a:bodyPr/>
          <a:lstStyle>
            <a:lvl1pPr>
              <a:defRPr/>
            </a:lvl1pPr>
            <a:lvl3pPr>
              <a:defRPr/>
            </a:lvl3pPr>
            <a:lvl5pPr>
              <a:defRPr/>
            </a:lvl5pPr>
          </a:lstStyle>
          <a:p>
            <a:pPr marL="0" marR="0" lvl="0" indent="0" algn="l" defTabSz="685800" rtl="0" eaLnBrk="1" fontAlgn="auto" latinLnBrk="0" hangingPunct="1">
              <a:lnSpc>
                <a:spcPts val="138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979"/>
            <a:ext cx="8263350" cy="804314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5178"/>
            <a:ext cx="4023122" cy="341655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5916473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4679429"/>
            <a:ext cx="2605500" cy="208611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8" name="Bildplatzhalter 7">
            <a:extLst>
              <a:ext uri="{FF2B5EF4-FFF2-40B4-BE49-F238E27FC236}">
                <a16:creationId xmlns:a16="http://schemas.microsoft.com/office/drawing/2014/main" id="{E3F97B2E-B3AF-412F-8A5D-31126158717C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1" y="833207"/>
            <a:ext cx="2538413" cy="1735286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B3619771-C104-4967-8CE8-D32A6A767A6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2795" y="833207"/>
            <a:ext cx="2538413" cy="1735286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2" name="Bildplatzhalter 7">
            <a:extLst>
              <a:ext uri="{FF2B5EF4-FFF2-40B4-BE49-F238E27FC236}">
                <a16:creationId xmlns:a16="http://schemas.microsoft.com/office/drawing/2014/main" id="{EAAF7A8C-E9CD-42FC-9131-B1B15A78852D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138268" y="833207"/>
            <a:ext cx="2538413" cy="1735286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3" name="Bildplatzhalter 7">
            <a:extLst>
              <a:ext uri="{FF2B5EF4-FFF2-40B4-BE49-F238E27FC236}">
                <a16:creationId xmlns:a16="http://schemas.microsoft.com/office/drawing/2014/main" id="{8EA1D059-7D13-4EEF-9BA9-6012929D6894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67321" y="2896644"/>
            <a:ext cx="2538413" cy="1735286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3F531061-ABBF-4531-8358-93F39A4E83CD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302795" y="2896644"/>
            <a:ext cx="2538413" cy="1735286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5" name="Bildplatzhalter 7">
            <a:extLst>
              <a:ext uri="{FF2B5EF4-FFF2-40B4-BE49-F238E27FC236}">
                <a16:creationId xmlns:a16="http://schemas.microsoft.com/office/drawing/2014/main" id="{1E2387E5-F9E6-4485-8261-961CB0903140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38268" y="2896644"/>
            <a:ext cx="2538413" cy="1735286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16" name="Textplatzhalter 4">
            <a:extLst>
              <a:ext uri="{FF2B5EF4-FFF2-40B4-BE49-F238E27FC236}">
                <a16:creationId xmlns:a16="http://schemas.microsoft.com/office/drawing/2014/main" id="{4F13C95D-47FB-4B84-9C64-194B515968FC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2626567"/>
            <a:ext cx="2605500" cy="208611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7" name="Textplatzhalter 4">
            <a:extLst>
              <a:ext uri="{FF2B5EF4-FFF2-40B4-BE49-F238E27FC236}">
                <a16:creationId xmlns:a16="http://schemas.microsoft.com/office/drawing/2014/main" id="{22B4C4DC-2824-4AA7-A434-E1CB7029143D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3269250" y="2626567"/>
            <a:ext cx="2605500" cy="208611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18" name="Textplatzhalter 4">
            <a:extLst>
              <a:ext uri="{FF2B5EF4-FFF2-40B4-BE49-F238E27FC236}">
                <a16:creationId xmlns:a16="http://schemas.microsoft.com/office/drawing/2014/main" id="{431A6461-DB7D-4C02-BD54-EC13C6C61981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6095700" y="2626567"/>
            <a:ext cx="2605500" cy="208611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19" name="Textplatzhalter 4">
            <a:extLst>
              <a:ext uri="{FF2B5EF4-FFF2-40B4-BE49-F238E27FC236}">
                <a16:creationId xmlns:a16="http://schemas.microsoft.com/office/drawing/2014/main" id="{9E186AF5-D057-4662-99A5-C5B72C102263}"/>
              </a:ext>
            </a:extLst>
          </p:cNvPr>
          <p:cNvSpPr>
            <a:spLocks noGrp="1"/>
          </p:cNvSpPr>
          <p:nvPr>
            <p:ph type="body" sz="quarter" idx="21" hasCustomPrompt="1"/>
          </p:nvPr>
        </p:nvSpPr>
        <p:spPr>
          <a:xfrm>
            <a:off x="3269250" y="4679429"/>
            <a:ext cx="2605500" cy="208611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  <p:sp>
        <p:nvSpPr>
          <p:cNvPr id="20" name="Textplatzhalter 4">
            <a:extLst>
              <a:ext uri="{FF2B5EF4-FFF2-40B4-BE49-F238E27FC236}">
                <a16:creationId xmlns:a16="http://schemas.microsoft.com/office/drawing/2014/main" id="{FE28F596-0477-4144-9033-0F83600D5173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6095700" y="4679429"/>
            <a:ext cx="2605500" cy="208611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/>
              <a:t>Caption</a:t>
            </a:r>
          </a:p>
        </p:txBody>
      </p:sp>
    </p:spTree>
    <p:extLst>
      <p:ext uri="{BB962C8B-B14F-4D97-AF65-F5344CB8AC3E}">
        <p14:creationId xmlns:p14="http://schemas.microsoft.com/office/powerpoint/2010/main" val="42663308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+ 2 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7" name="Bildplatzhalter 7">
            <a:extLst>
              <a:ext uri="{FF2B5EF4-FFF2-40B4-BE49-F238E27FC236}">
                <a16:creationId xmlns:a16="http://schemas.microsoft.com/office/drawing/2014/main" id="{9B27A2E0-7828-42CC-94F2-52AC0B1B20E9}"/>
              </a:ext>
            </a:extLst>
          </p:cNvPr>
          <p:cNvSpPr>
            <a:spLocks noGrp="1"/>
          </p:cNvSpPr>
          <p:nvPr>
            <p:ph type="pic" sz="quarter" idx="12" hasCustomPrompt="1"/>
          </p:nvPr>
        </p:nvSpPr>
        <p:spPr>
          <a:xfrm>
            <a:off x="467320" y="1428740"/>
            <a:ext cx="3954150" cy="3258556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740"/>
            <a:ext cx="3954150" cy="3258556"/>
          </a:xfrm>
        </p:spPr>
        <p:txBody>
          <a:bodyPr/>
          <a:lstStyle/>
          <a:p>
            <a:r>
              <a:rPr lang="en-US" noProof="0"/>
              <a:t>Add Image</a:t>
            </a:r>
          </a:p>
        </p:txBody>
      </p:sp>
      <p:sp>
        <p:nvSpPr>
          <p:cNvPr id="5" name="Titel 4">
            <a:extLst>
              <a:ext uri="{FF2B5EF4-FFF2-40B4-BE49-F238E27FC236}">
                <a16:creationId xmlns:a16="http://schemas.microsoft.com/office/drawing/2014/main" id="{FBDA83D7-ED1C-407C-95EF-259295D2189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979"/>
            <a:ext cx="8263350" cy="804314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14534192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+ Text +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715550" y="1428741"/>
            <a:ext cx="3954150" cy="2859023"/>
          </a:xfr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5031"/>
            <a:ext cx="4023000" cy="212624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</a:t>
            </a:r>
            <a:r>
              <a:rPr lang="de-DE" dirty="0" err="1"/>
              <a:t>Subtitle</a:t>
            </a:r>
            <a:endParaRPr lang="de-DE" dirty="0"/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6089"/>
            <a:ext cx="4023000" cy="274809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9" name="Textplatzhalter 4">
            <a:extLst>
              <a:ext uri="{FF2B5EF4-FFF2-40B4-BE49-F238E27FC236}">
                <a16:creationId xmlns:a16="http://schemas.microsoft.com/office/drawing/2014/main" id="{4359674F-CF32-4FA5-9124-DD44149261B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680012" y="4368798"/>
            <a:ext cx="4023000" cy="208611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0"/>
            </a:lvl1pPr>
            <a:lvl2pPr marL="0" indent="0">
              <a:lnSpc>
                <a:spcPts val="1013"/>
              </a:lnSpc>
              <a:buFontTx/>
              <a:buNone/>
              <a:defRPr sz="750" b="0"/>
            </a:lvl2pPr>
            <a:lvl3pPr marL="0" indent="0">
              <a:lnSpc>
                <a:spcPts val="1013"/>
              </a:lnSpc>
              <a:buFontTx/>
              <a:buNone/>
              <a:defRPr sz="750" b="0"/>
            </a:lvl3pPr>
            <a:lvl4pPr marL="0" indent="0">
              <a:lnSpc>
                <a:spcPts val="1013"/>
              </a:lnSpc>
              <a:buFontTx/>
              <a:buNone/>
              <a:defRPr sz="750" b="0"/>
            </a:lvl4pPr>
            <a:lvl5pPr marL="0" indent="0">
              <a:lnSpc>
                <a:spcPts val="1013"/>
              </a:lnSpc>
              <a:buFontTx/>
              <a:buNone/>
              <a:defRPr sz="750" b="0"/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Caption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5D6EFE5-C676-44A1-95E3-7BF41C1B224B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798E3C2C-C457-4971-B195-C7CE1F91188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5178"/>
            <a:ext cx="4023122" cy="341655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552643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+ Imag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7100" y="1428741"/>
            <a:ext cx="3954150" cy="2859023"/>
          </a:xfrm>
        </p:spPr>
        <p:txBody>
          <a:bodyPr/>
          <a:lstStyle/>
          <a:p>
            <a:r>
              <a:rPr lang="en-US" noProof="0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687200" y="1405031"/>
            <a:ext cx="4023000" cy="212624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687200" y="1746089"/>
            <a:ext cx="4023000" cy="2748098"/>
          </a:xfrm>
        </p:spPr>
        <p:txBody>
          <a:bodyPr/>
          <a:lstStyle>
            <a:lvl1pPr>
              <a:defRPr/>
            </a:lvl1pPr>
            <a:lvl4pPr>
              <a:defRPr/>
            </a:lvl4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Ebene</a:t>
            </a:r>
          </a:p>
          <a:p>
            <a:pPr lvl="3"/>
            <a:r>
              <a:rPr lang="en-US" noProof="0" dirty="0"/>
              <a:t>Fourth Ebene</a:t>
            </a:r>
          </a:p>
          <a:p>
            <a:pPr lvl="4"/>
            <a:r>
              <a:rPr lang="en-US" noProof="0" dirty="0"/>
              <a:t>Fifth Ebene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3BB9C48B-306B-4B7C-AF00-BA6C2F3CB5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979"/>
            <a:ext cx="8263350" cy="804314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E54D6B9B-188A-4CB1-80C1-74394219DCF1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5178"/>
            <a:ext cx="4023122" cy="341655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423699551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+ Text + 2 Images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303451" y="1428741"/>
            <a:ext cx="2538413" cy="1507065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6" name="Textplatzhalter 4">
            <a:extLst>
              <a:ext uri="{FF2B5EF4-FFF2-40B4-BE49-F238E27FC236}">
                <a16:creationId xmlns:a16="http://schemas.microsoft.com/office/drawing/2014/main" id="{0374397B-2532-4487-8D82-80CE5B60551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5031"/>
            <a:ext cx="2605500" cy="212624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8" name="Textplatzhalter 8">
            <a:extLst>
              <a:ext uri="{FF2B5EF4-FFF2-40B4-BE49-F238E27FC236}">
                <a16:creationId xmlns:a16="http://schemas.microsoft.com/office/drawing/2014/main" id="{49D831AE-EA9C-43ED-94DA-503FA68F90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6089"/>
            <a:ext cx="2605500" cy="2748098"/>
          </a:xfrm>
        </p:spPr>
        <p:txBody>
          <a:bodyPr/>
          <a:lstStyle>
            <a:lvl1pPr>
              <a:defRPr/>
            </a:lvl1pPr>
            <a:lvl2pPr>
              <a:defRPr/>
            </a:lvl2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3" name="Textplatzhalter 8">
            <a:extLst>
              <a:ext uri="{FF2B5EF4-FFF2-40B4-BE49-F238E27FC236}">
                <a16:creationId xmlns:a16="http://schemas.microsoft.com/office/drawing/2014/main" id="{304CC4E7-09DC-4998-BCFA-AD280A0B1D97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6095250" y="1746089"/>
            <a:ext cx="2605500" cy="2748098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14" name="Bildplatzhalter 7">
            <a:extLst>
              <a:ext uri="{FF2B5EF4-FFF2-40B4-BE49-F238E27FC236}">
                <a16:creationId xmlns:a16="http://schemas.microsoft.com/office/drawing/2014/main" id="{12AEE0D9-326B-43F0-8F21-F85ED918A673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3303451" y="3124865"/>
            <a:ext cx="2538413" cy="1507065"/>
          </a:xfrm>
        </p:spPr>
        <p:txBody>
          <a:bodyPr/>
          <a:lstStyle>
            <a:lvl1pPr>
              <a:defRPr/>
            </a:lvl1pPr>
          </a:lstStyle>
          <a:p>
            <a:r>
              <a:rPr lang="de-AT" dirty="0"/>
              <a:t>Add Image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FA554AB9-2B77-4A5E-8DE0-C5B9338233C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979"/>
            <a:ext cx="8263350" cy="804314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9" name="Textplatzhalter 5">
            <a:extLst>
              <a:ext uri="{FF2B5EF4-FFF2-40B4-BE49-F238E27FC236}">
                <a16:creationId xmlns:a16="http://schemas.microsoft.com/office/drawing/2014/main" id="{3135ED04-BF59-4DF8-B4BE-86B8797144E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4" y="4625178"/>
            <a:ext cx="2605387" cy="341655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100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311765452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Imag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339607"/>
            <a:ext cx="9144000" cy="480548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Insert Background Image 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BD79F90D-3491-43D5-A790-90072FE11986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0" y="3844637"/>
            <a:ext cx="9144000" cy="1300451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lnSpc>
                <a:spcPts val="0"/>
              </a:lnSpc>
              <a:defRPr/>
            </a:lvl1pPr>
          </a:lstStyle>
          <a:p>
            <a:pPr lvl="0"/>
            <a:r>
              <a:rPr lang="de-AT" dirty="0"/>
              <a:t>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8" name="Textplatzhalter 4">
            <a:extLst>
              <a:ext uri="{FF2B5EF4-FFF2-40B4-BE49-F238E27FC236}">
                <a16:creationId xmlns:a16="http://schemas.microsoft.com/office/drawing/2014/main" id="{660E39D6-6B5D-455A-A188-1048C3C9BC32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442800" y="4571383"/>
            <a:ext cx="2598750" cy="283844"/>
          </a:xfrm>
        </p:spPr>
        <p:txBody>
          <a:bodyPr wrap="none">
            <a:noAutofit/>
          </a:bodyPr>
          <a:lstStyle>
            <a:lvl1pPr>
              <a:lnSpc>
                <a:spcPts val="1013"/>
              </a:lnSpc>
              <a:defRPr sz="1000" b="1">
                <a:solidFill>
                  <a:schemeClr val="bg1"/>
                </a:solidFill>
              </a:defRPr>
            </a:lvl1pPr>
            <a:lvl2pPr marL="0" indent="0">
              <a:lnSpc>
                <a:spcPts val="1013"/>
              </a:lnSpc>
              <a:buFontTx/>
              <a:buNone/>
              <a:defRPr sz="1000" b="0">
                <a:solidFill>
                  <a:schemeClr val="bg1"/>
                </a:solidFill>
              </a:defRPr>
            </a:lvl2pPr>
            <a:lvl3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3pPr>
            <a:lvl4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4pPr>
            <a:lvl5pPr marL="0" indent="0">
              <a:lnSpc>
                <a:spcPts val="1013"/>
              </a:lnSpc>
              <a:buFontTx/>
              <a:buNone/>
              <a:defRPr sz="750" b="0">
                <a:solidFill>
                  <a:schemeClr val="bg1"/>
                </a:solidFill>
              </a:defRPr>
            </a:lvl5pPr>
            <a:lvl6pPr marL="1714500" indent="0">
              <a:buNone/>
              <a:defRPr/>
            </a:lvl6pPr>
          </a:lstStyle>
          <a:p>
            <a:pPr lvl="0"/>
            <a:r>
              <a:rPr lang="en-US" noProof="0" dirty="0"/>
              <a:t>First Level (Strong)</a:t>
            </a:r>
          </a:p>
          <a:p>
            <a:pPr lvl="1"/>
            <a:r>
              <a:rPr lang="en-US" noProof="0" dirty="0"/>
              <a:t>Second Level (Text)</a:t>
            </a:r>
          </a:p>
        </p:txBody>
      </p:sp>
    </p:spTree>
    <p:extLst>
      <p:ext uri="{BB962C8B-B14F-4D97-AF65-F5344CB8AC3E}">
        <p14:creationId xmlns:p14="http://schemas.microsoft.com/office/powerpoint/2010/main" val="17970451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E621380A-5FB6-4DFB-922D-CC92A722568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127476438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Slide">
    <p:bg>
      <p:bgPr>
        <a:solidFill>
          <a:srgbClr val="0F124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hape, icon, circle&#10;&#10;Description automatically generated">
            <a:extLst>
              <a:ext uri="{FF2B5EF4-FFF2-40B4-BE49-F238E27FC236}">
                <a16:creationId xmlns:a16="http://schemas.microsoft.com/office/drawing/2014/main" id="{1D55B461-FC20-4B48-861D-3BD149A2F2F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9902" y="1048544"/>
            <a:ext cx="2704196" cy="2705030"/>
          </a:xfrm>
          <a:prstGeom prst="rect">
            <a:avLst/>
          </a:prstGeom>
        </p:spPr>
      </p:pic>
      <p:pic>
        <p:nvPicPr>
          <p:cNvPr id="18" name="Grafik 15">
            <a:extLst>
              <a:ext uri="{FF2B5EF4-FFF2-40B4-BE49-F238E27FC236}">
                <a16:creationId xmlns:a16="http://schemas.microsoft.com/office/drawing/2014/main" id="{8D942704-B444-374B-8693-4D571EC4C700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221" y="206826"/>
            <a:ext cx="447815" cy="180000"/>
          </a:xfrm>
          <a:prstGeom prst="rect">
            <a:avLst/>
          </a:prstGeom>
        </p:spPr>
      </p:pic>
      <p:sp>
        <p:nvSpPr>
          <p:cNvPr id="19" name="Titel 1">
            <a:extLst>
              <a:ext uri="{FF2B5EF4-FFF2-40B4-BE49-F238E27FC236}">
                <a16:creationId xmlns:a16="http://schemas.microsoft.com/office/drawing/2014/main" id="{0E36070F-2B27-A746-BF96-248FCCDFE11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966"/>
            <a:ext cx="8263350" cy="1791253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21" name="Untertitel 2">
            <a:extLst>
              <a:ext uri="{FF2B5EF4-FFF2-40B4-BE49-F238E27FC236}">
                <a16:creationId xmlns:a16="http://schemas.microsoft.com/office/drawing/2014/main" id="{6259BB68-E427-D548-AD70-21C895C0EC46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7627"/>
            <a:ext cx="8263350" cy="1242205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pic>
        <p:nvPicPr>
          <p:cNvPr id="23" name="Picture 22" descr="Logo&#10;&#10;Description automatically generated">
            <a:extLst>
              <a:ext uri="{FF2B5EF4-FFF2-40B4-BE49-F238E27FC236}">
                <a16:creationId xmlns:a16="http://schemas.microsoft.com/office/drawing/2014/main" id="{DC938E34-9847-A24A-A5E9-359BBFFCF1EB}"/>
              </a:ext>
            </a:extLst>
          </p:cNvPr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600" y="206826"/>
            <a:ext cx="618524" cy="180000"/>
          </a:xfrm>
          <a:prstGeom prst="rect">
            <a:avLst/>
          </a:prstGeom>
        </p:spPr>
      </p:pic>
      <p:pic>
        <p:nvPicPr>
          <p:cNvPr id="3" name="Picture 2" descr="Logo&#10;&#10;Description automatically generated">
            <a:extLst>
              <a:ext uri="{FF2B5EF4-FFF2-40B4-BE49-F238E27FC236}">
                <a16:creationId xmlns:a16="http://schemas.microsoft.com/office/drawing/2014/main" id="{B71918D9-65A2-4146-85B5-9CB046465E3A}"/>
              </a:ext>
            </a:extLst>
          </p:cNvPr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86964" y="72918"/>
            <a:ext cx="447815" cy="447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21362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1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96550"/>
            <a:ext cx="9144000" cy="514508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966"/>
            <a:ext cx="8263350" cy="1791253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7627"/>
            <a:ext cx="8263350" cy="1242205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1" y="52434"/>
            <a:ext cx="289479" cy="1701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222" y="206890"/>
            <a:ext cx="447815" cy="180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625350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slide - 2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D343D645-9E73-4DF5-987F-AE7051A4FC6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2816806" y="830761"/>
            <a:ext cx="3537393" cy="3541191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194966"/>
            <a:ext cx="8263350" cy="1791253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tx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3207627"/>
            <a:ext cx="8263350" cy="1242205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tx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1" y="52434"/>
            <a:ext cx="289479" cy="1701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49" y="96056"/>
            <a:ext cx="448964" cy="180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91827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slide - 3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>
            <a:extLst>
              <a:ext uri="{FF2B5EF4-FFF2-40B4-BE49-F238E27FC236}">
                <a16:creationId xmlns:a16="http://schemas.microsoft.com/office/drawing/2014/main" id="{0B76ECB0-B71D-454C-9911-8489B91E505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9144000" cy="5145088"/>
          </a:xfrm>
          <a:prstGeom prst="rect">
            <a:avLst/>
          </a:prstGeom>
        </p:spPr>
      </p:pic>
      <p:pic>
        <p:nvPicPr>
          <p:cNvPr id="12" name="Grafik 11" descr="Ein Bild, das Zeichnung enthält.&#10;&#10;Automatisch generierte Beschreibung">
            <a:extLst>
              <a:ext uri="{FF2B5EF4-FFF2-40B4-BE49-F238E27FC236}">
                <a16:creationId xmlns:a16="http://schemas.microsoft.com/office/drawing/2014/main" id="{A869517B-FA4A-4693-A73F-75823C3FCBFB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 amt="4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9800" y="849412"/>
            <a:ext cx="4099482" cy="3600211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404"/>
            <a:ext cx="8263350" cy="1791253"/>
          </a:xfrm>
        </p:spPr>
        <p:txBody>
          <a:bodyPr anchor="b"/>
          <a:lstStyle>
            <a:lvl1pPr algn="ctr">
              <a:lnSpc>
                <a:spcPts val="3563"/>
              </a:lnSpc>
              <a:defRPr sz="3600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Title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50BC8719-547F-4D8D-A3C6-6842D0F18FC7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96680"/>
            <a:ext cx="8263350" cy="1242205"/>
          </a:xfrm>
        </p:spPr>
        <p:txBody>
          <a:bodyPr>
            <a:noAutofit/>
          </a:bodyPr>
          <a:lstStyle>
            <a:lvl1pPr marL="0" indent="0" algn="ctr">
              <a:buNone/>
              <a:defRPr sz="120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Add Subtitle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1" y="52434"/>
            <a:ext cx="289479" cy="1701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1" y="95878"/>
            <a:ext cx="447815" cy="180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513823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Goodbye Slide"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>
            <a:extLst>
              <a:ext uri="{FF2B5EF4-FFF2-40B4-BE49-F238E27FC236}">
                <a16:creationId xmlns:a16="http://schemas.microsoft.com/office/drawing/2014/main" id="{FD473FF2-142B-4BBC-8823-BAB28C2F9A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472"/>
            <a:ext cx="9144000" cy="5145088"/>
          </a:xfrm>
          <a:prstGeom prst="rect">
            <a:avLst/>
          </a:prstGeom>
        </p:spPr>
      </p:pic>
      <p:sp>
        <p:nvSpPr>
          <p:cNvPr id="2" name="Titel 1">
            <a:extLst>
              <a:ext uri="{FF2B5EF4-FFF2-40B4-BE49-F238E27FC236}">
                <a16:creationId xmlns:a16="http://schemas.microsoft.com/office/drawing/2014/main" id="{78FDEAC5-CB05-410E-9C13-A3BB95AA2B9C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789215"/>
            <a:ext cx="8263350" cy="1791253"/>
          </a:xfrm>
        </p:spPr>
        <p:txBody>
          <a:bodyPr anchor="ctr" anchorCtr="0"/>
          <a:lstStyle>
            <a:lvl1pPr algn="ctr">
              <a:lnSpc>
                <a:spcPts val="3563"/>
              </a:lnSpc>
              <a:defRPr sz="3375" cap="none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Add Your Final Greetings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AB0140E-32A7-4823-A87C-11F572A9F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745301" y="52434"/>
            <a:ext cx="289479" cy="170124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pic>
        <p:nvPicPr>
          <p:cNvPr id="16" name="Grafik 15">
            <a:extLst>
              <a:ext uri="{FF2B5EF4-FFF2-40B4-BE49-F238E27FC236}">
                <a16:creationId xmlns:a16="http://schemas.microsoft.com/office/drawing/2014/main" id="{31B0BD8A-D178-4B00-A3F1-5503D969B4C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30451" y="95878"/>
            <a:ext cx="447815" cy="1800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657510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5031"/>
            <a:ext cx="4023000" cy="212624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6089"/>
            <a:ext cx="8263350" cy="2748098"/>
          </a:xfrm>
        </p:spPr>
        <p:txBody>
          <a:bodyPr/>
          <a:lstStyle>
            <a:lvl1pPr>
              <a:lnSpc>
                <a:spcPts val="1950"/>
              </a:lnSpc>
              <a:defRPr sz="1600"/>
            </a:lvl1pPr>
            <a:lvl2pPr marL="340200" indent="-340200">
              <a:lnSpc>
                <a:spcPts val="1950"/>
              </a:lnSpc>
              <a:defRPr sz="1600"/>
            </a:lvl2pPr>
            <a:lvl3pPr marL="680400" indent="-340200">
              <a:lnSpc>
                <a:spcPts val="1950"/>
              </a:lnSpc>
              <a:defRPr sz="1600"/>
            </a:lvl3pPr>
            <a:lvl4pPr marL="1020600" indent="-340200">
              <a:lnSpc>
                <a:spcPts val="1950"/>
              </a:lnSpc>
              <a:defRPr sz="1600"/>
            </a:lvl4pPr>
            <a:lvl5pPr marL="1360800" indent="-340200">
              <a:lnSpc>
                <a:spcPts val="1950"/>
              </a:lnSpc>
              <a:defRPr sz="1600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979"/>
            <a:ext cx="8263350" cy="804314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5178"/>
            <a:ext cx="4023122" cy="341655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  <p:sp>
        <p:nvSpPr>
          <p:cNvPr id="7" name="Rechteck 3">
            <a:extLst>
              <a:ext uri="{FF2B5EF4-FFF2-40B4-BE49-F238E27FC236}">
                <a16:creationId xmlns:a16="http://schemas.microsoft.com/office/drawing/2014/main" id="{DF61C4D2-86E0-B04D-82D3-96A65E7B75A4}"/>
              </a:ext>
            </a:extLst>
          </p:cNvPr>
          <p:cNvSpPr/>
          <p:nvPr userDrawn="1"/>
        </p:nvSpPr>
        <p:spPr>
          <a:xfrm>
            <a:off x="0" y="1"/>
            <a:ext cx="9144000" cy="360109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 dirty="0"/>
          </a:p>
        </p:txBody>
      </p:sp>
      <p:pic>
        <p:nvPicPr>
          <p:cNvPr id="8" name="Grafik 16">
            <a:extLst>
              <a:ext uri="{FF2B5EF4-FFF2-40B4-BE49-F238E27FC236}">
                <a16:creationId xmlns:a16="http://schemas.microsoft.com/office/drawing/2014/main" id="{42C024AE-25D7-7A46-A9C3-E69A35F0D8A2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222" y="90028"/>
            <a:ext cx="447815" cy="180056"/>
          </a:xfrm>
          <a:prstGeom prst="rect">
            <a:avLst/>
          </a:prstGeom>
        </p:spPr>
      </p:pic>
      <p:sp>
        <p:nvSpPr>
          <p:cNvPr id="12" name="Foliennummernplatzhalter 2">
            <a:extLst>
              <a:ext uri="{FF2B5EF4-FFF2-40B4-BE49-F238E27FC236}">
                <a16:creationId xmlns:a16="http://schemas.microsoft.com/office/drawing/2014/main" id="{C7B1DB0F-E925-914C-9A65-510FCAE5DFA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8745301" y="134144"/>
            <a:ext cx="289479" cy="170124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3" name="Textfeld 4">
            <a:extLst>
              <a:ext uri="{FF2B5EF4-FFF2-40B4-BE49-F238E27FC236}">
                <a16:creationId xmlns:a16="http://schemas.microsoft.com/office/drawing/2014/main" id="{B691AAF5-474C-5843-ADBB-2DAC2EA97AD2}"/>
              </a:ext>
            </a:extLst>
          </p:cNvPr>
          <p:cNvSpPr txBox="1"/>
          <p:nvPr userDrawn="1"/>
        </p:nvSpPr>
        <p:spPr>
          <a:xfrm>
            <a:off x="1007830" y="97423"/>
            <a:ext cx="4249970" cy="262688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marL="0" marR="0" lvl="0" indent="0" algn="l" defTabSz="685727" rtl="0" eaLnBrk="1" fontAlgn="auto" latinLnBrk="0" hangingPunct="1">
              <a:lnSpc>
                <a:spcPts val="1238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dirty="0">
                <a:solidFill>
                  <a:schemeClr val="bg1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June 1, 2022	</a:t>
            </a:r>
            <a:r>
              <a:rPr lang="en-GB" sz="1200" dirty="0">
                <a:solidFill>
                  <a:schemeClr val="bg1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FCC week</a:t>
            </a:r>
            <a:endParaRPr lang="en-GB" sz="1200" dirty="0">
              <a:solidFill>
                <a:schemeClr val="bg1"/>
              </a:solidFill>
            </a:endParaRPr>
          </a:p>
          <a:p>
            <a:pPr>
              <a:lnSpc>
                <a:spcPts val="1238"/>
              </a:lnSpc>
            </a:pPr>
            <a:endParaRPr lang="de-AT" sz="1200" dirty="0">
              <a:solidFill>
                <a:schemeClr val="bg1"/>
              </a:solidFill>
              <a:latin typeface="Cavolini" panose="03000502040302020204" pitchFamily="66" charset="0"/>
              <a:cs typeface="Cavolini" panose="03000502040302020204" pitchFamily="66" charset="0"/>
            </a:endParaRPr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0F0A6267-A559-4C4B-9788-C7696FF21BF4}"/>
              </a:ext>
            </a:extLst>
          </p:cNvPr>
          <p:cNvCxnSpPr>
            <a:cxnSpLocks/>
          </p:cNvCxnSpPr>
          <p:nvPr userDrawn="1"/>
        </p:nvCxnSpPr>
        <p:spPr>
          <a:xfrm>
            <a:off x="0" y="362744"/>
            <a:ext cx="9144000" cy="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7661924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able of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404433"/>
            <a:ext cx="4023000" cy="3089754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12" name="Textplatzhalter 8">
            <a:extLst>
              <a:ext uri="{FF2B5EF4-FFF2-40B4-BE49-F238E27FC236}">
                <a16:creationId xmlns:a16="http://schemas.microsoft.com/office/drawing/2014/main" id="{E69F34A5-EA9B-4A0A-A8FB-63CF2456D5B6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687200" y="1404433"/>
            <a:ext cx="4023000" cy="3089754"/>
          </a:xfrm>
        </p:spPr>
        <p:txBody>
          <a:bodyPr/>
          <a:lstStyle>
            <a:lvl1pPr>
              <a:spcBef>
                <a:spcPts val="1388"/>
              </a:spcBef>
              <a:defRPr sz="1400" b="1"/>
            </a:lvl1pPr>
            <a:lvl2pPr marL="472500" indent="0">
              <a:buNone/>
              <a:tabLst>
                <a:tab pos="3955500" algn="r"/>
              </a:tabLst>
              <a:defRPr/>
            </a:lvl2pPr>
            <a:lvl3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3pPr>
            <a:lvl4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4pPr>
            <a:lvl5pPr marL="1120500" indent="0">
              <a:buFont typeface="Arial" panose="020B0604020202020204" pitchFamily="34" charset="0"/>
              <a:buNone/>
              <a:tabLst>
                <a:tab pos="3955500" algn="r"/>
              </a:tabLst>
              <a:defRPr/>
            </a:lvl5pPr>
          </a:lstStyle>
          <a:p>
            <a:pPr lvl="0"/>
            <a:r>
              <a:rPr lang="en-US" noProof="0" dirty="0"/>
              <a:t>Chapter Title</a:t>
            </a:r>
          </a:p>
          <a:p>
            <a:pPr lvl="1"/>
            <a:r>
              <a:rPr lang="en-US" noProof="0" dirty="0"/>
              <a:t>Subchapter Level 1	1</a:t>
            </a:r>
          </a:p>
          <a:p>
            <a:pPr lvl="2"/>
            <a:r>
              <a:rPr lang="en-US" noProof="0" dirty="0"/>
              <a:t>Subchapter Level 2	1</a:t>
            </a:r>
          </a:p>
          <a:p>
            <a:pPr lvl="3"/>
            <a:r>
              <a:rPr lang="en-US" noProof="0" dirty="0"/>
              <a:t>Subchapter Level 2	1</a:t>
            </a:r>
          </a:p>
          <a:p>
            <a:pPr lvl="4"/>
            <a:r>
              <a:rPr lang="en-US" noProof="0" dirty="0"/>
              <a:t>Subchapter Level 2	1</a:t>
            </a:r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24C33D56-EDA7-4D6B-80CE-52842ECCEC5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979"/>
            <a:ext cx="8263350" cy="804314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en-US" noProof="0" dirty="0"/>
              <a:t>Add Title</a:t>
            </a:r>
          </a:p>
        </p:txBody>
      </p:sp>
    </p:spTree>
    <p:extLst>
      <p:ext uri="{BB962C8B-B14F-4D97-AF65-F5344CB8AC3E}">
        <p14:creationId xmlns:p14="http://schemas.microsoft.com/office/powerpoint/2010/main" val="8082376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hapter Opening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Bildplatzhalter 7">
            <a:extLst>
              <a:ext uri="{FF2B5EF4-FFF2-40B4-BE49-F238E27FC236}">
                <a16:creationId xmlns:a16="http://schemas.microsoft.com/office/drawing/2014/main" id="{7B513B95-6E82-47E2-A6D3-36A6144EE181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80" y="339607"/>
            <a:ext cx="9144000" cy="4805481"/>
          </a:xfrm>
          <a:solidFill>
            <a:schemeClr val="bg1">
              <a:lumMod val="50000"/>
              <a:alpha val="50000"/>
            </a:schemeClr>
          </a:solidFill>
        </p:spPr>
        <p:txBody>
          <a:bodyPr anchor="t" anchorCtr="0"/>
          <a:lstStyle>
            <a:lvl1pPr algn="ctr">
              <a:lnSpc>
                <a:spcPct val="150000"/>
              </a:lnSpc>
              <a:spcBef>
                <a:spcPts val="0"/>
              </a:spcBef>
              <a:defRPr sz="3000">
                <a:solidFill>
                  <a:schemeClr val="bg1"/>
                </a:solidFill>
              </a:defRPr>
            </a:lvl1pPr>
          </a:lstStyle>
          <a:p>
            <a:r>
              <a:rPr lang="de-AT" dirty="0"/>
              <a:t>Insert </a:t>
            </a:r>
            <a:r>
              <a:rPr lang="en-US" noProof="0" dirty="0"/>
              <a:t>Background</a:t>
            </a:r>
            <a:r>
              <a:rPr lang="de-AT" dirty="0"/>
              <a:t> Image  </a:t>
            </a: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9" name="Titel 1">
            <a:extLst>
              <a:ext uri="{FF2B5EF4-FFF2-40B4-BE49-F238E27FC236}">
                <a16:creationId xmlns:a16="http://schemas.microsoft.com/office/drawing/2014/main" id="{0B952560-8B22-4EC2-A520-BB0D9A9A2134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42800" y="1046404"/>
            <a:ext cx="8263350" cy="1791253"/>
          </a:xfrm>
          <a:prstGeom prst="rect">
            <a:avLst/>
          </a:prstGeom>
        </p:spPr>
        <p:txBody>
          <a:bodyPr anchor="b"/>
          <a:lstStyle>
            <a:lvl1pPr algn="ctr">
              <a:lnSpc>
                <a:spcPts val="3563"/>
              </a:lnSpc>
              <a:defRPr sz="3375" cap="all" baseline="0">
                <a:solidFill>
                  <a:schemeClr val="bg1"/>
                </a:solidFill>
              </a:defRPr>
            </a:lvl1pPr>
          </a:lstStyle>
          <a:p>
            <a:r>
              <a:rPr lang="en-US" noProof="0" dirty="0"/>
              <a:t>Chapter</a:t>
            </a:r>
            <a:r>
              <a:rPr lang="de-AT" dirty="0"/>
              <a:t> Title</a:t>
            </a:r>
          </a:p>
        </p:txBody>
      </p:sp>
      <p:sp>
        <p:nvSpPr>
          <p:cNvPr id="10" name="Untertitel 2">
            <a:extLst>
              <a:ext uri="{FF2B5EF4-FFF2-40B4-BE49-F238E27FC236}">
                <a16:creationId xmlns:a16="http://schemas.microsoft.com/office/drawing/2014/main" id="{3ADE6088-5D10-4D28-890C-D6F29F2A1C2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442800" y="2883174"/>
            <a:ext cx="8263350" cy="1242205"/>
          </a:xfrm>
        </p:spPr>
        <p:txBody>
          <a:bodyPr>
            <a:noAutofit/>
          </a:bodyPr>
          <a:lstStyle>
            <a:lvl1pPr marL="0" indent="0" algn="ctr">
              <a:buNone/>
              <a:defRPr sz="1125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noProof="0" dirty="0"/>
              <a:t>Chapter</a:t>
            </a:r>
            <a:r>
              <a:rPr lang="de-AT" dirty="0"/>
              <a:t> </a:t>
            </a:r>
            <a:r>
              <a:rPr lang="en-US" noProof="0" dirty="0"/>
              <a:t>Subtitle</a:t>
            </a:r>
          </a:p>
        </p:txBody>
      </p:sp>
    </p:spTree>
    <p:extLst>
      <p:ext uri="{BB962C8B-B14F-4D97-AF65-F5344CB8AC3E}">
        <p14:creationId xmlns:p14="http://schemas.microsoft.com/office/powerpoint/2010/main" val="36772599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2461B2ED-64C5-4FE7-BA91-2546FE3DABB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8A1DFE4-5FC5-43BD-BB7E-75EAD82B965F}" type="slidenum">
              <a:rPr lang="en-US" noProof="0" smtClean="0"/>
              <a:pPr/>
              <a:t>‹#›</a:t>
            </a:fld>
            <a:endParaRPr lang="en-US" noProof="0" dirty="0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6348C0BB-C58B-4EED-9C60-A6CDED1B5952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42800" y="1405031"/>
            <a:ext cx="4023000" cy="212624"/>
          </a:xfrm>
        </p:spPr>
        <p:txBody>
          <a:bodyPr>
            <a:noAutofit/>
          </a:bodyPr>
          <a:lstStyle>
            <a:lvl1pPr>
              <a:defRPr sz="1400" b="1"/>
            </a:lvl1pPr>
            <a:lvl2pPr marL="0" indent="0">
              <a:buFontTx/>
              <a:buNone/>
              <a:defRPr sz="1350" b="1"/>
            </a:lvl2pPr>
            <a:lvl3pPr marL="0" indent="0">
              <a:buFontTx/>
              <a:buNone/>
              <a:defRPr sz="1350" b="1"/>
            </a:lvl3pPr>
            <a:lvl4pPr marL="0" indent="0">
              <a:buFontTx/>
              <a:buNone/>
              <a:defRPr sz="1350" b="1"/>
            </a:lvl4pPr>
            <a:lvl5pPr marL="0" indent="0">
              <a:buFontTx/>
              <a:buNone/>
              <a:defRPr sz="1350" b="1"/>
            </a:lvl5pPr>
          </a:lstStyle>
          <a:p>
            <a:pPr lvl="0"/>
            <a:r>
              <a:rPr lang="en-US" noProof="0" dirty="0"/>
              <a:t>Add Subtitle</a:t>
            </a:r>
          </a:p>
        </p:txBody>
      </p:sp>
      <p:sp>
        <p:nvSpPr>
          <p:cNvPr id="9" name="Textplatzhalter 8">
            <a:extLst>
              <a:ext uri="{FF2B5EF4-FFF2-40B4-BE49-F238E27FC236}">
                <a16:creationId xmlns:a16="http://schemas.microsoft.com/office/drawing/2014/main" id="{D20A4B97-3F05-4D38-BDB5-617887401233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442800" y="1746089"/>
            <a:ext cx="8263350" cy="2748098"/>
          </a:xfrm>
        </p:spPr>
        <p:txBody>
          <a:bodyPr/>
          <a:lstStyle>
            <a:lvl1pPr>
              <a:lnSpc>
                <a:spcPts val="1950"/>
              </a:lnSpc>
              <a:defRPr sz="1600"/>
            </a:lvl1pPr>
            <a:lvl2pPr marL="340200" indent="-340200">
              <a:lnSpc>
                <a:spcPts val="1950"/>
              </a:lnSpc>
              <a:defRPr sz="1600"/>
            </a:lvl2pPr>
            <a:lvl3pPr marL="680400" indent="-340200">
              <a:lnSpc>
                <a:spcPts val="1950"/>
              </a:lnSpc>
              <a:defRPr sz="1600"/>
            </a:lvl3pPr>
            <a:lvl4pPr marL="1020600" indent="-340200">
              <a:lnSpc>
                <a:spcPts val="1950"/>
              </a:lnSpc>
              <a:defRPr sz="1600"/>
            </a:lvl4pPr>
            <a:lvl5pPr marL="1360800" indent="-340200">
              <a:lnSpc>
                <a:spcPts val="1950"/>
              </a:lnSpc>
              <a:defRPr sz="1600"/>
            </a:lvl5pPr>
          </a:lstStyle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04946405-6429-4EE3-9329-FF6E5526F37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42800" y="577979"/>
            <a:ext cx="8263350" cy="804314"/>
          </a:xfrm>
          <a:prstGeom prst="rect">
            <a:avLst/>
          </a:prstGeom>
        </p:spPr>
        <p:txBody>
          <a:bodyPr/>
          <a:lstStyle/>
          <a:p>
            <a:r>
              <a:rPr lang="de-DE" dirty="0"/>
              <a:t>Add Title</a:t>
            </a:r>
            <a:endParaRPr lang="de-AT" dirty="0"/>
          </a:p>
        </p:txBody>
      </p:sp>
      <p:sp>
        <p:nvSpPr>
          <p:cNvPr id="6" name="Textplatzhalter 5">
            <a:extLst>
              <a:ext uri="{FF2B5EF4-FFF2-40B4-BE49-F238E27FC236}">
                <a16:creationId xmlns:a16="http://schemas.microsoft.com/office/drawing/2014/main" id="{6EE0778A-932A-4793-BF0E-632C848BAD2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442913" y="4625178"/>
            <a:ext cx="4023122" cy="341655"/>
          </a:xfrm>
        </p:spPr>
        <p:txBody>
          <a:bodyPr>
            <a:noAutofit/>
          </a:bodyPr>
          <a:lstStyle>
            <a:lvl1pPr>
              <a:lnSpc>
                <a:spcPts val="1013"/>
              </a:lnSpc>
              <a:defRPr sz="750"/>
            </a:lvl1pPr>
            <a:lvl2pPr marL="0" indent="0">
              <a:lnSpc>
                <a:spcPts val="1013"/>
              </a:lnSpc>
              <a:buNone/>
              <a:defRPr sz="750"/>
            </a:lvl2pPr>
            <a:lvl3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3pPr>
            <a:lvl4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4pPr>
            <a:lvl5pPr marL="0" indent="0">
              <a:lnSpc>
                <a:spcPts val="1013"/>
              </a:lnSpc>
              <a:buFont typeface="Arial" panose="020B0604020202020204" pitchFamily="34" charset="0"/>
              <a:buNone/>
              <a:defRPr sz="750"/>
            </a:lvl5pPr>
          </a:lstStyle>
          <a:p>
            <a:pPr lvl="0"/>
            <a:r>
              <a:rPr lang="de-DE" dirty="0" err="1"/>
              <a:t>Footnote</a:t>
            </a:r>
            <a:endParaRPr lang="de-AT" dirty="0"/>
          </a:p>
        </p:txBody>
      </p:sp>
    </p:spTree>
    <p:extLst>
      <p:ext uri="{BB962C8B-B14F-4D97-AF65-F5344CB8AC3E}">
        <p14:creationId xmlns:p14="http://schemas.microsoft.com/office/powerpoint/2010/main" val="20151907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9.xml"/><Relationship Id="rId7" Type="http://schemas.openxmlformats.org/officeDocument/2006/relationships/slideLayout" Target="../slideLayouts/slideLayout13.xml"/><Relationship Id="rId12" Type="http://schemas.openxmlformats.org/officeDocument/2006/relationships/slideLayout" Target="../slideLayouts/slideLayout18.xml"/><Relationship Id="rId2" Type="http://schemas.openxmlformats.org/officeDocument/2006/relationships/slideLayout" Target="../slideLayouts/slideLayout8.xml"/><Relationship Id="rId1" Type="http://schemas.openxmlformats.org/officeDocument/2006/relationships/slideLayout" Target="../slideLayouts/slideLayout7.xml"/><Relationship Id="rId6" Type="http://schemas.openxmlformats.org/officeDocument/2006/relationships/slideLayout" Target="../slideLayouts/slideLayout12.xml"/><Relationship Id="rId11" Type="http://schemas.openxmlformats.org/officeDocument/2006/relationships/slideLayout" Target="../slideLayouts/slideLayout17.xml"/><Relationship Id="rId5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0.xml"/><Relationship Id="rId9" Type="http://schemas.openxmlformats.org/officeDocument/2006/relationships/slideLayout" Target="../slideLayouts/slideLayout15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9731"/>
            <a:ext cx="8263350" cy="80431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976"/>
            <a:ext cx="8263350" cy="274809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First</a:t>
            </a:r>
            <a:r>
              <a:rPr lang="de-DE" dirty="0"/>
              <a:t> Level</a:t>
            </a:r>
          </a:p>
          <a:p>
            <a:pPr lvl="2"/>
            <a:r>
              <a:rPr lang="en-US" noProof="0" dirty="0"/>
              <a:t>Second</a:t>
            </a:r>
            <a:r>
              <a:rPr lang="de-DE" dirty="0"/>
              <a:t> Level</a:t>
            </a:r>
          </a:p>
          <a:p>
            <a:pPr lvl="3"/>
            <a:r>
              <a:rPr lang="en-US" noProof="0" dirty="0"/>
              <a:t>Third</a:t>
            </a:r>
            <a:r>
              <a:rPr lang="de-DE" dirty="0"/>
              <a:t> Level</a:t>
            </a:r>
          </a:p>
          <a:p>
            <a:pPr lvl="4"/>
            <a:r>
              <a:rPr lang="en-US" noProof="0" dirty="0"/>
              <a:t>Fourth Level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1" y="52434"/>
            <a:ext cx="289479" cy="170124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tx2"/>
                </a:solidFill>
              </a:defRPr>
            </a:lvl1pPr>
          </a:lstStyle>
          <a:p>
            <a:r>
              <a:rPr lang="de-AT"/>
              <a:t> </a:t>
            </a:r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6713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1" r:id="rId2"/>
    <p:sldLayoutId id="2147483672" r:id="rId3"/>
    <p:sldLayoutId id="2147483673" r:id="rId4"/>
    <p:sldLayoutId id="2147483674" r:id="rId5"/>
    <p:sldLayoutId id="2147483690" r:id="rId6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>
          <p15:clr>
            <a:srgbClr val="F26B43"/>
          </p15:clr>
        </p15:guide>
        <p15:guide id="3" pos="90">
          <p15:clr>
            <a:srgbClr val="F26B43"/>
          </p15:clr>
        </p15:guide>
        <p15:guide id="4" pos="294">
          <p15:clr>
            <a:srgbClr val="F26B43"/>
          </p15:clr>
        </p15:guide>
        <p15:guide id="5" pos="1009">
          <p15:clr>
            <a:srgbClr val="F26B43"/>
          </p15:clr>
        </p15:guide>
        <p15:guide id="6" pos="1196">
          <p15:clr>
            <a:srgbClr val="F26B43"/>
          </p15:clr>
        </p15:guide>
        <p15:guide id="7" pos="5670">
          <p15:clr>
            <a:srgbClr val="F26B43"/>
          </p15:clr>
        </p15:guide>
        <p15:guide id="8" pos="5466">
          <p15:clr>
            <a:srgbClr val="F26B43"/>
          </p15:clr>
        </p15:guide>
        <p15:guide id="9" pos="2081">
          <p15:clr>
            <a:srgbClr val="F26B43"/>
          </p15:clr>
        </p15:guide>
        <p15:guide id="10" pos="1893">
          <p15:clr>
            <a:srgbClr val="F26B43"/>
          </p15:clr>
        </p15:guide>
        <p15:guide id="12" pos="2973">
          <p15:clr>
            <a:srgbClr val="F26B43"/>
          </p15:clr>
        </p15:guide>
        <p15:guide id="13" pos="2787">
          <p15:clr>
            <a:srgbClr val="F26B43"/>
          </p15:clr>
        </p15:guide>
        <p15:guide id="14" pos="4751">
          <p15:clr>
            <a:srgbClr val="F26B43"/>
          </p15:clr>
        </p15:guide>
        <p15:guide id="15" pos="4564">
          <p15:clr>
            <a:srgbClr val="F26B43"/>
          </p15:clr>
        </p15:guide>
        <p15:guide id="16" pos="3867">
          <p15:clr>
            <a:srgbClr val="F26B43"/>
          </p15:clr>
        </p15:guide>
        <p15:guide id="17" pos="3680">
          <p15:clr>
            <a:srgbClr val="F26B43"/>
          </p15:clr>
        </p15:guide>
        <p15:guide id="19" orient="horz" pos="123">
          <p15:clr>
            <a:srgbClr val="F26B43"/>
          </p15:clr>
        </p15:guide>
        <p15:guide id="21" orient="horz" pos="200">
          <p15:clr>
            <a:srgbClr val="F26B43"/>
          </p15:clr>
        </p15:guide>
        <p15:guide id="23" orient="horz" pos="387">
          <p15:clr>
            <a:srgbClr val="F26B43"/>
          </p15:clr>
        </p15:guide>
        <p15:guide id="24" orient="horz" pos="2819">
          <p15:clr>
            <a:srgbClr val="F26B43"/>
          </p15:clr>
        </p15:guide>
        <p15:guide id="25" orient="horz" pos="2938">
          <p15:clr>
            <a:srgbClr val="F26B43"/>
          </p15:clr>
        </p15:guide>
      </p15:sldGuideLst>
    </p:ext>
  </p:extLst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E5FA7415-5972-43C8-8CE9-FFE3FD310C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42800" y="577979"/>
            <a:ext cx="8263350" cy="804314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en-US" noProof="0" dirty="0"/>
              <a:t>Add Title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14555103-0B7D-47E0-BAB5-A777A34733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42800" y="1745976"/>
            <a:ext cx="8263350" cy="274809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noProof="0" dirty="0"/>
              <a:t>First Level (Running Text)</a:t>
            </a:r>
          </a:p>
          <a:p>
            <a:pPr lvl="1"/>
            <a:r>
              <a:rPr lang="en-US" noProof="0" dirty="0"/>
              <a:t>Second Level</a:t>
            </a:r>
          </a:p>
          <a:p>
            <a:pPr lvl="2"/>
            <a:r>
              <a:rPr lang="en-US" noProof="0" dirty="0"/>
              <a:t>Third Level</a:t>
            </a:r>
          </a:p>
          <a:p>
            <a:pPr lvl="3"/>
            <a:r>
              <a:rPr lang="en-US" noProof="0" dirty="0"/>
              <a:t>Fourth Level</a:t>
            </a:r>
          </a:p>
          <a:p>
            <a:pPr lvl="4"/>
            <a:r>
              <a:rPr lang="en-US" noProof="0" dirty="0"/>
              <a:t>Fifth Level</a:t>
            </a:r>
          </a:p>
        </p:txBody>
      </p:sp>
      <p:sp>
        <p:nvSpPr>
          <p:cNvPr id="4" name="Rechteck 3">
            <a:extLst>
              <a:ext uri="{FF2B5EF4-FFF2-40B4-BE49-F238E27FC236}">
                <a16:creationId xmlns:a16="http://schemas.microsoft.com/office/drawing/2014/main" id="{9180CF0C-837C-4BFD-ADEC-CF0F22B3929F}"/>
              </a:ext>
            </a:extLst>
          </p:cNvPr>
          <p:cNvSpPr/>
          <p:nvPr/>
        </p:nvSpPr>
        <p:spPr>
          <a:xfrm>
            <a:off x="0" y="0"/>
            <a:ext cx="9144000" cy="360111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AT" sz="506" dirty="0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92A45E14-11AD-4136-88E8-CBEC7C0819E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745301" y="94995"/>
            <a:ext cx="289479" cy="170124"/>
          </a:xfrm>
          <a:prstGeom prst="rect">
            <a:avLst/>
          </a:prstGeom>
        </p:spPr>
        <p:txBody>
          <a:bodyPr vert="horz" wrap="none" lIns="91440" tIns="45720" rIns="91440" bIns="45720" rtlCol="0" anchor="ctr">
            <a:noAutofit/>
          </a:bodyPr>
          <a:lstStyle>
            <a:lvl1pPr algn="r">
              <a:lnSpc>
                <a:spcPts val="1238"/>
              </a:lnSpc>
              <a:defRPr sz="800">
                <a:solidFill>
                  <a:schemeClr val="bg1"/>
                </a:solidFill>
              </a:defRPr>
            </a:lvl1pPr>
          </a:lstStyle>
          <a:p>
            <a:fld id="{88A1DFE4-5FC5-43BD-BB7E-75EAD82B965F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17" name="Grafik 16">
            <a:extLst>
              <a:ext uri="{FF2B5EF4-FFF2-40B4-BE49-F238E27FC236}">
                <a16:creationId xmlns:a16="http://schemas.microsoft.com/office/drawing/2014/main" id="{15072D71-1E30-4F23-8B4C-14B3F8F78932}"/>
              </a:ext>
            </a:extLst>
          </p:cNvPr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09222" y="90028"/>
            <a:ext cx="447815" cy="180056"/>
          </a:xfrm>
          <a:prstGeom prst="rect">
            <a:avLst/>
          </a:prstGeom>
        </p:spPr>
      </p:pic>
      <p:sp>
        <p:nvSpPr>
          <p:cNvPr id="7" name="Textfeld 4">
            <a:extLst>
              <a:ext uri="{FF2B5EF4-FFF2-40B4-BE49-F238E27FC236}">
                <a16:creationId xmlns:a16="http://schemas.microsoft.com/office/drawing/2014/main" id="{796F7E7E-D8F7-B844-8783-1F05D7FEF224}"/>
              </a:ext>
            </a:extLst>
          </p:cNvPr>
          <p:cNvSpPr txBox="1"/>
          <p:nvPr userDrawn="1"/>
        </p:nvSpPr>
        <p:spPr>
          <a:xfrm>
            <a:off x="1007831" y="97423"/>
            <a:ext cx="2038500" cy="170071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>
              <a:lnSpc>
                <a:spcPts val="1238"/>
              </a:lnSpc>
            </a:pPr>
            <a:r>
              <a:rPr lang="en-US" sz="900" dirty="0">
                <a:solidFill>
                  <a:schemeClr val="bg1"/>
                </a:solidFill>
              </a:rPr>
              <a:t>24/03/2022</a:t>
            </a:r>
            <a:endParaRPr lang="de-AT" sz="900" dirty="0">
              <a:solidFill>
                <a:schemeClr val="bg1"/>
              </a:solidFill>
            </a:endParaRPr>
          </a:p>
        </p:txBody>
      </p:sp>
      <p:sp>
        <p:nvSpPr>
          <p:cNvPr id="9" name="Textfeld 3">
            <a:extLst>
              <a:ext uri="{FF2B5EF4-FFF2-40B4-BE49-F238E27FC236}">
                <a16:creationId xmlns:a16="http://schemas.microsoft.com/office/drawing/2014/main" id="{D0C61DC5-2027-E94C-B212-3A0D81A56683}"/>
              </a:ext>
            </a:extLst>
          </p:cNvPr>
          <p:cNvSpPr txBox="1"/>
          <p:nvPr userDrawn="1"/>
        </p:nvSpPr>
        <p:spPr>
          <a:xfrm>
            <a:off x="3352800" y="114035"/>
            <a:ext cx="3180756" cy="302167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ctr"/>
            <a:r>
              <a:rPr lang="en-GB" sz="900" dirty="0">
                <a:solidFill>
                  <a:schemeClr val="bg1"/>
                </a:solidFill>
              </a:rPr>
              <a:t>EPFL-LPAP FCC-</a:t>
            </a:r>
            <a:r>
              <a:rPr lang="en-GB" sz="900" dirty="0" err="1">
                <a:solidFill>
                  <a:schemeClr val="bg1"/>
                </a:solidFill>
              </a:rPr>
              <a:t>ee</a:t>
            </a:r>
            <a:r>
              <a:rPr lang="en-GB" sz="900" dirty="0">
                <a:solidFill>
                  <a:schemeClr val="bg1"/>
                </a:solidFill>
              </a:rPr>
              <a:t> Software Framework Meeting</a:t>
            </a:r>
          </a:p>
        </p:txBody>
      </p:sp>
    </p:spTree>
    <p:extLst>
      <p:ext uri="{BB962C8B-B14F-4D97-AF65-F5344CB8AC3E}">
        <p14:creationId xmlns:p14="http://schemas.microsoft.com/office/powerpoint/2010/main" val="25661892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6" r:id="rId1"/>
    <p:sldLayoutId id="2147483677" r:id="rId2"/>
    <p:sldLayoutId id="2147483678" r:id="rId3"/>
    <p:sldLayoutId id="2147483679" r:id="rId4"/>
    <p:sldLayoutId id="2147483680" r:id="rId5"/>
    <p:sldLayoutId id="2147483681" r:id="rId6"/>
    <p:sldLayoutId id="2147483682" r:id="rId7"/>
    <p:sldLayoutId id="2147483683" r:id="rId8"/>
    <p:sldLayoutId id="2147483684" r:id="rId9"/>
    <p:sldLayoutId id="2147483685" r:id="rId10"/>
    <p:sldLayoutId id="2147483686" r:id="rId11"/>
    <p:sldLayoutId id="2147483689" r:id="rId12"/>
  </p:sldLayoutIdLst>
  <p:hf hdr="0" ftr="0" dt="0"/>
  <p:txStyles>
    <p:titleStyle>
      <a:lvl1pPr algn="l" defTabSz="685800" rtl="0" eaLnBrk="1" latinLnBrk="0" hangingPunct="1">
        <a:lnSpc>
          <a:spcPts val="3000"/>
        </a:lnSpc>
        <a:spcBef>
          <a:spcPct val="0"/>
        </a:spcBef>
        <a:buNone/>
        <a:defRPr sz="3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43000" indent="-243000" algn="l" defTabSz="685800" rtl="0" eaLnBrk="1" latinLnBrk="0" hangingPunct="1">
        <a:lnSpc>
          <a:spcPts val="1388"/>
        </a:lnSpc>
        <a:spcBef>
          <a:spcPts val="0"/>
        </a:spcBef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972000" indent="-243000" algn="l" defTabSz="685800" rtl="0" eaLnBrk="1" latinLnBrk="0" hangingPunct="1">
        <a:lnSpc>
          <a:spcPts val="1388"/>
        </a:lnSpc>
        <a:spcBef>
          <a:spcPts val="0"/>
        </a:spcBef>
        <a:buSzPct val="100000"/>
        <a:buFont typeface="Arial" panose="020B0604020202020204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2" orient="horz" pos="3117">
          <p15:clr>
            <a:srgbClr val="F26B43"/>
          </p15:clr>
        </p15:guide>
        <p15:guide id="3" pos="90">
          <p15:clr>
            <a:srgbClr val="F26B43"/>
          </p15:clr>
        </p15:guide>
        <p15:guide id="4" pos="294">
          <p15:clr>
            <a:srgbClr val="F26B43"/>
          </p15:clr>
        </p15:guide>
        <p15:guide id="5" pos="1009">
          <p15:clr>
            <a:srgbClr val="F26B43"/>
          </p15:clr>
        </p15:guide>
        <p15:guide id="6" pos="1196">
          <p15:clr>
            <a:srgbClr val="F26B43"/>
          </p15:clr>
        </p15:guide>
        <p15:guide id="7" pos="5670">
          <p15:clr>
            <a:srgbClr val="F26B43"/>
          </p15:clr>
        </p15:guide>
        <p15:guide id="8" pos="5466">
          <p15:clr>
            <a:srgbClr val="F26B43"/>
          </p15:clr>
        </p15:guide>
        <p15:guide id="9" pos="2081">
          <p15:clr>
            <a:srgbClr val="F26B43"/>
          </p15:clr>
        </p15:guide>
        <p15:guide id="10" pos="1893">
          <p15:clr>
            <a:srgbClr val="F26B43"/>
          </p15:clr>
        </p15:guide>
        <p15:guide id="12" pos="2973">
          <p15:clr>
            <a:srgbClr val="F26B43"/>
          </p15:clr>
        </p15:guide>
        <p15:guide id="13" pos="2787">
          <p15:clr>
            <a:srgbClr val="F26B43"/>
          </p15:clr>
        </p15:guide>
        <p15:guide id="14" pos="4751">
          <p15:clr>
            <a:srgbClr val="F26B43"/>
          </p15:clr>
        </p15:guide>
        <p15:guide id="15" pos="4564">
          <p15:clr>
            <a:srgbClr val="F26B43"/>
          </p15:clr>
        </p15:guide>
        <p15:guide id="16" pos="3867">
          <p15:clr>
            <a:srgbClr val="F26B43"/>
          </p15:clr>
        </p15:guide>
        <p15:guide id="17" pos="3680">
          <p15:clr>
            <a:srgbClr val="F26B43"/>
          </p15:clr>
        </p15:guide>
        <p15:guide id="19" orient="horz" pos="123">
          <p15:clr>
            <a:srgbClr val="F26B43"/>
          </p15:clr>
        </p15:guide>
        <p15:guide id="21" orient="horz" pos="200">
          <p15:clr>
            <a:srgbClr val="F26B43"/>
          </p15:clr>
        </p15:guide>
        <p15:guide id="23" orient="horz" pos="387">
          <p15:clr>
            <a:srgbClr val="F26B43"/>
          </p15:clr>
        </p15:guide>
        <p15:guide id="24" orient="horz" pos="2819">
          <p15:clr>
            <a:srgbClr val="F26B43"/>
          </p15:clr>
        </p15:guide>
        <p15:guide id="25" orient="horz" pos="2938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xsuite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24.png"/><Relationship Id="rId4" Type="http://schemas.openxmlformats.org/officeDocument/2006/relationships/hyperlink" Target="https://accelconf.web.cern.ch/ipac2016/papers/wepmw010.pdf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6.xml"/><Relationship Id="rId7" Type="http://schemas.openxmlformats.org/officeDocument/2006/relationships/image" Target="../media/image14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3.png"/><Relationship Id="rId5" Type="http://schemas.openxmlformats.org/officeDocument/2006/relationships/image" Target="../media/image12.png"/><Relationship Id="rId4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122227/files/198005132.pdf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6.xml"/><Relationship Id="rId1" Type="http://schemas.openxmlformats.org/officeDocument/2006/relationships/tags" Target="../tags/tag3.xml"/><Relationship Id="rId6" Type="http://schemas.openxmlformats.org/officeDocument/2006/relationships/hyperlink" Target="https://twiki.cern.ch/twiki/bin/view/ABPComputing/COMBI" TargetMode="Externa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cds.cern.ch/record/2651299/files/CERN-ACC-2018-0057.pdf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9.png"/><Relationship Id="rId5" Type="http://schemas.openxmlformats.org/officeDocument/2006/relationships/image" Target="../media/image18.png"/><Relationship Id="rId4" Type="http://schemas.openxmlformats.org/officeDocument/2006/relationships/image" Target="../media/image1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xsuite.readthedocs.io/en/latest/internal_record.html#internal-record-for-elements-used-in-standalone-mode" TargetMode="External"/><Relationship Id="rId4" Type="http://schemas.openxmlformats.org/officeDocument/2006/relationships/hyperlink" Target="https://twiki.cern.ch/twiki/bin/view/ABPComputing/Guinea-Pig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B39333-8B83-054D-8AD2-B5B0D942875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0325" y="1277144"/>
            <a:ext cx="8263350" cy="1650452"/>
          </a:xfrm>
          <a:noFill/>
        </p:spPr>
        <p:txBody>
          <a:bodyPr/>
          <a:lstStyle/>
          <a:p>
            <a:r>
              <a:rPr lang="en-CH" dirty="0">
                <a:ea typeface="Apple Color Emoji" pitchFamily="2" charset="0"/>
                <a:cs typeface="Al Nile" pitchFamily="2" charset="-78"/>
              </a:rPr>
              <a:t>simulation of fcc-ee </a:t>
            </a:r>
            <a:br>
              <a:rPr lang="en-CH" dirty="0">
                <a:ea typeface="Apple Color Emoji" pitchFamily="2" charset="0"/>
                <a:cs typeface="Al Nile" pitchFamily="2" charset="-78"/>
              </a:rPr>
            </a:br>
            <a:r>
              <a:rPr lang="en-CH" dirty="0">
                <a:ea typeface="Apple Color Emoji" pitchFamily="2" charset="0"/>
                <a:cs typeface="Al Nile" pitchFamily="2" charset="-78"/>
              </a:rPr>
              <a:t>beam-beam effects with xsuite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823CC5F-0CE8-9848-975C-6BBFB68A25C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0" y="3163888"/>
            <a:ext cx="9144000" cy="838200"/>
          </a:xfrm>
        </p:spPr>
        <p:txBody>
          <a:bodyPr/>
          <a:lstStyle/>
          <a:p>
            <a:r>
              <a:rPr lang="en-GB" sz="1400" dirty="0">
                <a:latin typeface="Cavolini" panose="03000502040302020204" pitchFamily="66" charset="0"/>
                <a:cs typeface="Cavolini" panose="03000502040302020204" pitchFamily="66" charset="0"/>
              </a:rPr>
              <a:t>P. Kicsiny, X. </a:t>
            </a:r>
            <a:r>
              <a:rPr lang="en-GB" sz="1400" dirty="0" err="1">
                <a:latin typeface="Cavolini" panose="03000502040302020204" pitchFamily="66" charset="0"/>
                <a:cs typeface="Cavolini" panose="03000502040302020204" pitchFamily="66" charset="0"/>
              </a:rPr>
              <a:t>Buffat</a:t>
            </a:r>
            <a:r>
              <a:rPr lang="en-GB" sz="1400" dirty="0">
                <a:latin typeface="Cavolini" panose="03000502040302020204" pitchFamily="66" charset="0"/>
                <a:cs typeface="Cavolini" panose="03000502040302020204" pitchFamily="66" charset="0"/>
              </a:rPr>
              <a:t>, D. Schulte, M. Seidel</a:t>
            </a:r>
          </a:p>
          <a:p>
            <a:r>
              <a:rPr lang="en-GB" sz="1400" dirty="0">
                <a:latin typeface="Cavolini" panose="03000502040302020204" pitchFamily="66" charset="0"/>
                <a:cs typeface="Cavolini" panose="03000502040302020204" pitchFamily="66" charset="0"/>
              </a:rPr>
              <a:t> </a:t>
            </a:r>
          </a:p>
          <a:p>
            <a:r>
              <a:rPr lang="en-GB" sz="1400" dirty="0">
                <a:latin typeface="Cavolini" panose="03000502040302020204" pitchFamily="66" charset="0"/>
                <a:cs typeface="Cavolini" panose="03000502040302020204" pitchFamily="66" charset="0"/>
              </a:rPr>
              <a:t>Special thanks to:</a:t>
            </a:r>
          </a:p>
          <a:p>
            <a:r>
              <a:rPr lang="en-GB" sz="1400" dirty="0">
                <a:latin typeface="Cavolini" panose="03000502040302020204" pitchFamily="66" charset="0"/>
                <a:cs typeface="Cavolini" panose="03000502040302020204" pitchFamily="66" charset="0"/>
              </a:rPr>
              <a:t> F. </a:t>
            </a:r>
            <a:r>
              <a:rPr lang="en-GB" sz="1400" dirty="0" err="1">
                <a:latin typeface="Cavolini" panose="03000502040302020204" pitchFamily="66" charset="0"/>
                <a:cs typeface="Cavolini" panose="03000502040302020204" pitchFamily="66" charset="0"/>
              </a:rPr>
              <a:t>Carlier</a:t>
            </a:r>
            <a:r>
              <a:rPr lang="en-GB" sz="1400" dirty="0">
                <a:latin typeface="Cavolini" panose="03000502040302020204" pitchFamily="66" charset="0"/>
                <a:cs typeface="Cavolini" panose="03000502040302020204" pitchFamily="66" charset="0"/>
              </a:rPr>
              <a:t>, M. Hofer, G. </a:t>
            </a:r>
            <a:r>
              <a:rPr lang="en-GB" sz="1400" dirty="0" err="1">
                <a:latin typeface="Cavolini" panose="03000502040302020204" pitchFamily="66" charset="0"/>
                <a:cs typeface="Cavolini" panose="03000502040302020204" pitchFamily="66" charset="0"/>
              </a:rPr>
              <a:t>Iadarola</a:t>
            </a:r>
            <a:r>
              <a:rPr lang="en-GB" sz="1400" dirty="0">
                <a:latin typeface="Cavolini" panose="03000502040302020204" pitchFamily="66" charset="0"/>
                <a:cs typeface="Cavolini" panose="03000502040302020204" pitchFamily="66" charset="0"/>
              </a:rPr>
              <a:t>, K. </a:t>
            </a:r>
            <a:r>
              <a:rPr lang="en-GB" sz="1400" dirty="0" err="1">
                <a:latin typeface="Cavolini" panose="03000502040302020204" pitchFamily="66" charset="0"/>
                <a:cs typeface="Cavolini" panose="03000502040302020204" pitchFamily="66" charset="0"/>
              </a:rPr>
              <a:t>Oide</a:t>
            </a:r>
            <a:r>
              <a:rPr lang="en-GB" sz="1400" dirty="0">
                <a:latin typeface="Cavolini" panose="03000502040302020204" pitchFamily="66" charset="0"/>
                <a:cs typeface="Cavolini" panose="03000502040302020204" pitchFamily="66" charset="0"/>
              </a:rPr>
              <a:t>, D. </a:t>
            </a:r>
            <a:r>
              <a:rPr lang="en-GB" sz="1400" dirty="0" err="1">
                <a:latin typeface="Cavolini" panose="03000502040302020204" pitchFamily="66" charset="0"/>
                <a:cs typeface="Cavolini" panose="03000502040302020204" pitchFamily="66" charset="0"/>
              </a:rPr>
              <a:t>Shatilov</a:t>
            </a:r>
            <a:r>
              <a:rPr lang="en-GB" sz="1400" dirty="0">
                <a:latin typeface="Cavolini" panose="03000502040302020204" pitchFamily="66" charset="0"/>
                <a:cs typeface="Cavolini" panose="03000502040302020204" pitchFamily="66" charset="0"/>
              </a:rPr>
              <a:t>, T. </a:t>
            </a:r>
            <a:r>
              <a:rPr lang="en-GB" sz="1400" dirty="0" err="1">
                <a:latin typeface="Cavolini" panose="03000502040302020204" pitchFamily="66" charset="0"/>
                <a:cs typeface="Cavolini" panose="03000502040302020204" pitchFamily="66" charset="0"/>
              </a:rPr>
              <a:t>Pieloni</a:t>
            </a:r>
            <a:r>
              <a:rPr lang="en-GB" sz="1400" dirty="0">
                <a:latin typeface="Cavolini" panose="03000502040302020204" pitchFamily="66" charset="0"/>
                <a:cs typeface="Cavolini" panose="03000502040302020204" pitchFamily="66" charset="0"/>
              </a:rPr>
              <a:t>, D. Zhou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EBF9EEB-6E77-2345-AD7A-6B490D8CF6C6}"/>
              </a:ext>
            </a:extLst>
          </p:cNvPr>
          <p:cNvSpPr txBox="1"/>
          <p:nvPr/>
        </p:nvSpPr>
        <p:spPr>
          <a:xfrm>
            <a:off x="3835260" y="4020344"/>
            <a:ext cx="1473480" cy="52322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lang="en-GB" sz="1400" b="1" dirty="0">
                <a:solidFill>
                  <a:schemeClr val="bg1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FCC-week</a:t>
            </a:r>
            <a:r>
              <a:rPr lang="en-GB" sz="1400" b="1" dirty="0">
                <a:solidFill>
                  <a:srgbClr val="FF0000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 </a:t>
            </a:r>
            <a:endParaRPr lang="en-GB" sz="1400" dirty="0">
              <a:solidFill>
                <a:schemeClr val="bg1"/>
              </a:solidFill>
              <a:latin typeface="Cavolini" panose="03000502040302020204" pitchFamily="66" charset="0"/>
              <a:cs typeface="Cavolini" panose="03000502040302020204" pitchFamily="66" charset="0"/>
            </a:endParaRPr>
          </a:p>
          <a:p>
            <a:pPr algn="ctr"/>
            <a:r>
              <a:rPr lang="en-CH" sz="1400" dirty="0">
                <a:solidFill>
                  <a:schemeClr val="bg1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1</a:t>
            </a:r>
            <a:r>
              <a:rPr lang="en-CH" sz="1400" baseline="30000" dirty="0">
                <a:solidFill>
                  <a:schemeClr val="bg1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st</a:t>
            </a:r>
            <a:r>
              <a:rPr lang="en-CH" sz="1400" dirty="0">
                <a:solidFill>
                  <a:schemeClr val="bg1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 June 2022</a:t>
            </a:r>
          </a:p>
        </p:txBody>
      </p:sp>
    </p:spTree>
    <p:extLst>
      <p:ext uri="{BB962C8B-B14F-4D97-AF65-F5344CB8AC3E}">
        <p14:creationId xmlns:p14="http://schemas.microsoft.com/office/powerpoint/2010/main" val="25344525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bject 6">
            <a:extLst>
              <a:ext uri="{FF2B5EF4-FFF2-40B4-BE49-F238E27FC236}">
                <a16:creationId xmlns:a16="http://schemas.microsoft.com/office/drawing/2014/main" id="{215E978B-C566-644F-98EA-EBE0A88F0805}"/>
              </a:ext>
            </a:extLst>
          </p:cNvPr>
          <p:cNvSpPr txBox="1">
            <a:spLocks noGrp="1"/>
          </p:cNvSpPr>
          <p:nvPr>
            <p:ph type="sldNum" sz="quarter" idx="10"/>
          </p:nvPr>
        </p:nvSpPr>
        <p:spPr>
          <a:xfrm>
            <a:off x="8745301" y="129539"/>
            <a:ext cx="289479" cy="143886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spcBef>
                <a:spcPts val="40"/>
              </a:spcBef>
            </a:pPr>
            <a:r>
              <a:rPr lang="de-CH" spc="-25" dirty="0"/>
              <a:t>9</a:t>
            </a:r>
            <a:endParaRPr spc="-25" dirty="0"/>
          </a:p>
        </p:txBody>
      </p:sp>
      <p:sp>
        <p:nvSpPr>
          <p:cNvPr id="9" name="Title 4">
            <a:extLst>
              <a:ext uri="{FF2B5EF4-FFF2-40B4-BE49-F238E27FC236}">
                <a16:creationId xmlns:a16="http://schemas.microsoft.com/office/drawing/2014/main" id="{5A3F8EFB-C1FD-4A4E-A17A-51E3236370D6}"/>
              </a:ext>
            </a:extLst>
          </p:cNvPr>
          <p:cNvSpPr txBox="1">
            <a:spLocks/>
          </p:cNvSpPr>
          <p:nvPr/>
        </p:nvSpPr>
        <p:spPr>
          <a:xfrm>
            <a:off x="128328" y="440203"/>
            <a:ext cx="5891471" cy="47056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t" anchorCtr="0">
            <a:noAutofit/>
          </a:bodyPr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97815" algn="l"/>
                <a:tab pos="298450" algn="l"/>
              </a:tabLst>
            </a:pPr>
            <a:r>
              <a:rPr lang="en-GB" sz="2400" spc="20" dirty="0">
                <a:cs typeface="Arial"/>
              </a:rPr>
              <a:t>Summary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6006A6E3-487E-CD4C-A4D1-13E996915226}"/>
              </a:ext>
            </a:extLst>
          </p:cNvPr>
          <p:cNvSpPr txBox="1"/>
          <p:nvPr/>
        </p:nvSpPr>
        <p:spPr>
          <a:xfrm>
            <a:off x="5124316" y="52434"/>
            <a:ext cx="2895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>
                <a:solidFill>
                  <a:schemeClr val="bg1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3) Summary</a:t>
            </a:r>
            <a:endParaRPr lang="en-CH" sz="1200" dirty="0">
              <a:solidFill>
                <a:schemeClr val="bg1"/>
              </a:solidFill>
              <a:latin typeface="Cavolini" panose="03000502040302020204" pitchFamily="66" charset="0"/>
              <a:cs typeface="Cavolini" panose="03000502040302020204" pitchFamily="66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F10436A-F97F-CE49-86E3-21C59AAB5068}"/>
              </a:ext>
            </a:extLst>
          </p:cNvPr>
          <p:cNvSpPr txBox="1"/>
          <p:nvPr/>
        </p:nvSpPr>
        <p:spPr>
          <a:xfrm>
            <a:off x="160985" y="819944"/>
            <a:ext cx="9050278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1"/>
            <a:r>
              <a:rPr lang="en-CH" sz="1600" i="1" dirty="0">
                <a:latin typeface="Cavolini" panose="03000502040302020204" pitchFamily="66" charset="0"/>
                <a:cs typeface="Cavolini" panose="03000502040302020204" pitchFamily="66" charset="0"/>
              </a:rPr>
              <a:t>Work so far</a:t>
            </a:r>
            <a:endParaRPr lang="en-CH" sz="1600" dirty="0"/>
          </a:p>
          <a:p>
            <a:pPr marL="628613" lvl="1" indent="-285750">
              <a:buFont typeface="Wingdings" pitchFamily="2" charset="2"/>
              <a:buChar char="Ø"/>
            </a:pPr>
            <a:r>
              <a:rPr lang="en-CH" sz="1600" dirty="0"/>
              <a:t>Beam-beam model development &amp; benchmarks</a:t>
            </a:r>
          </a:p>
          <a:p>
            <a:pPr marL="628613" lvl="1" indent="-285750">
              <a:buFont typeface="Wingdings" pitchFamily="2" charset="2"/>
              <a:buChar char="Ø"/>
            </a:pPr>
            <a:r>
              <a:rPr lang="en-CH" sz="1600" dirty="0"/>
              <a:t>Beamstrahlung: photon generation available</a:t>
            </a:r>
          </a:p>
          <a:p>
            <a:pPr marL="628613" lvl="1" indent="-285750">
              <a:buFont typeface="Wingdings" pitchFamily="2" charset="2"/>
              <a:buChar char="Ø"/>
            </a:pPr>
            <a:r>
              <a:rPr lang="en-CH" sz="1600" dirty="0"/>
              <a:t>Update github repository [</a:t>
            </a:r>
            <a:r>
              <a:rPr lang="en-CH" sz="1600" dirty="0">
                <a:solidFill>
                  <a:schemeClr val="accent5"/>
                </a:solidFill>
              </a:rPr>
              <a:t>1</a:t>
            </a:r>
            <a:r>
              <a:rPr lang="en-CH" sz="1600" dirty="0"/>
              <a:t>] expected in a few days</a:t>
            </a:r>
          </a:p>
          <a:p>
            <a:pPr lvl="1"/>
            <a:endParaRPr lang="en-CH" sz="1600" i="1" spc="45" dirty="0">
              <a:latin typeface="Cavolini" panose="03000502040302020204" pitchFamily="66" charset="0"/>
              <a:cs typeface="Cavolini" panose="03000502040302020204" pitchFamily="66" charset="0"/>
            </a:endParaRPr>
          </a:p>
          <a:p>
            <a:pPr lvl="1"/>
            <a:r>
              <a:rPr lang="en-GB" sz="1600" i="1" spc="45" dirty="0">
                <a:latin typeface="Cavolini" panose="03000502040302020204" pitchFamily="66" charset="0"/>
                <a:cs typeface="Cavolini" panose="03000502040302020204" pitchFamily="66" charset="0"/>
              </a:rPr>
              <a:t>Work ongoing</a:t>
            </a:r>
            <a:endParaRPr lang="en-CH" sz="1600" dirty="0"/>
          </a:p>
          <a:p>
            <a:pPr marL="628613" lvl="1" indent="-285750">
              <a:buFont typeface="Wingdings" pitchFamily="2" charset="2"/>
              <a:buChar char="Ø"/>
            </a:pPr>
            <a:r>
              <a:rPr lang="en-CH" sz="1600" dirty="0"/>
              <a:t>Crab sextupoles</a:t>
            </a:r>
          </a:p>
          <a:p>
            <a:pPr marL="628613" lvl="1" indent="-285750">
              <a:buFont typeface="Wingdings" pitchFamily="2" charset="2"/>
              <a:buChar char="Ø"/>
            </a:pPr>
            <a:r>
              <a:rPr lang="en-GB" sz="1600" dirty="0"/>
              <a:t>Interplay with real lattice model</a:t>
            </a:r>
          </a:p>
          <a:p>
            <a:pPr marL="628613" lvl="1" indent="-285750">
              <a:buFont typeface="Wingdings" pitchFamily="2" charset="2"/>
              <a:buChar char="Ø"/>
            </a:pPr>
            <a:r>
              <a:rPr lang="en-GB" sz="1600" dirty="0"/>
              <a:t>Bhabha scattering</a:t>
            </a:r>
          </a:p>
          <a:p>
            <a:pPr marL="628613" lvl="1" indent="-285750">
              <a:buFont typeface="Wingdings" pitchFamily="2" charset="2"/>
              <a:buChar char="Ø"/>
            </a:pPr>
            <a:r>
              <a:rPr lang="en-GB" sz="1600" dirty="0"/>
              <a:t>Top-up injection</a:t>
            </a:r>
          </a:p>
          <a:p>
            <a:pPr marL="628613" lvl="1" indent="-285750">
              <a:buFont typeface="Wingdings" pitchFamily="2" charset="2"/>
              <a:buChar char="Ø"/>
            </a:pPr>
            <a:r>
              <a:rPr lang="en-GB" sz="1600" dirty="0"/>
              <a:t>3D flip-flop</a:t>
            </a:r>
          </a:p>
          <a:p>
            <a:pPr marL="628613" lvl="1" indent="-285750">
              <a:buFont typeface="Wingdings" pitchFamily="2" charset="2"/>
              <a:buChar char="Ø"/>
            </a:pPr>
            <a:endParaRPr lang="en-CH" sz="1600" dirty="0"/>
          </a:p>
          <a:p>
            <a:pPr lvl="1"/>
            <a:r>
              <a:rPr lang="en-GB" sz="1600" i="1" spc="45" dirty="0">
                <a:latin typeface="Cavolini" panose="03000502040302020204" pitchFamily="66" charset="0"/>
                <a:cs typeface="Cavolini" panose="03000502040302020204" pitchFamily="66" charset="0"/>
              </a:rPr>
              <a:t>Other </a:t>
            </a:r>
            <a:r>
              <a:rPr lang="en-GB" sz="1600" i="1" spc="45" dirty="0" err="1">
                <a:latin typeface="Cavolini" panose="03000502040302020204" pitchFamily="66" charset="0"/>
                <a:cs typeface="Cavolini" panose="03000502040302020204" pitchFamily="66" charset="0"/>
              </a:rPr>
              <a:t>xsuite</a:t>
            </a:r>
            <a:r>
              <a:rPr lang="en-GB" sz="1600" i="1" spc="45" dirty="0">
                <a:latin typeface="Cavolini" panose="03000502040302020204" pitchFamily="66" charset="0"/>
                <a:cs typeface="Cavolini" panose="03000502040302020204" pitchFamily="66" charset="0"/>
              </a:rPr>
              <a:t> features targeted</a:t>
            </a:r>
          </a:p>
          <a:p>
            <a:pPr marL="628613" lvl="1" indent="-285750">
              <a:buFont typeface="Wingdings" pitchFamily="2" charset="2"/>
              <a:buChar char="Ø"/>
            </a:pPr>
            <a:r>
              <a:rPr lang="en-GB" sz="1600" dirty="0"/>
              <a:t>Impact of lattice imperfections (misalignment, orbit and optics corrections) </a:t>
            </a:r>
          </a:p>
          <a:p>
            <a:pPr marL="628613" lvl="1" indent="-285750">
              <a:buFont typeface="Wingdings" pitchFamily="2" charset="2"/>
              <a:buChar char="Ø"/>
            </a:pPr>
            <a:r>
              <a:rPr lang="en-GB" sz="1600" dirty="0"/>
              <a:t>Multiple IPs </a:t>
            </a:r>
          </a:p>
          <a:p>
            <a:pPr marL="628613" lvl="1" indent="-285750">
              <a:buFont typeface="Wingdings" pitchFamily="2" charset="2"/>
              <a:buChar char="Ø"/>
            </a:pPr>
            <a:r>
              <a:rPr lang="en-GB" sz="1600" dirty="0" err="1"/>
              <a:t>Monochromatization</a:t>
            </a:r>
            <a:r>
              <a:rPr lang="en-GB" sz="1600" dirty="0"/>
              <a:t> </a:t>
            </a:r>
          </a:p>
          <a:p>
            <a:pPr marL="628613" lvl="1" indent="-285750">
              <a:buFont typeface="Wingdings" pitchFamily="2" charset="2"/>
              <a:buChar char="Ø"/>
            </a:pPr>
            <a:r>
              <a:rPr lang="en-GB" sz="1600" dirty="0" err="1"/>
              <a:t>Wakefields</a:t>
            </a:r>
            <a:endParaRPr lang="en-CH" sz="1600" dirty="0"/>
          </a:p>
          <a:p>
            <a:pPr lvl="1"/>
            <a:endParaRPr lang="en-GB" sz="1600" i="1" dirty="0">
              <a:latin typeface="Cavolini" panose="03000502040302020204" pitchFamily="66" charset="0"/>
              <a:cs typeface="Cavolini" panose="03000502040302020204" pitchFamily="66" charset="0"/>
            </a:endParaRPr>
          </a:p>
          <a:p>
            <a:pPr algn="ctr"/>
            <a:endParaRPr lang="en-CH" sz="1600" i="1" dirty="0">
              <a:latin typeface="Cavolini" panose="03000502040302020204" pitchFamily="66" charset="0"/>
              <a:cs typeface="Cavolini" panose="03000502040302020204" pitchFamily="66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CBD4829-F3F1-2A48-8907-39AE6F560E85}"/>
              </a:ext>
            </a:extLst>
          </p:cNvPr>
          <p:cNvSpPr txBox="1"/>
          <p:nvPr/>
        </p:nvSpPr>
        <p:spPr>
          <a:xfrm>
            <a:off x="6572116" y="4296710"/>
            <a:ext cx="1981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400" b="1" dirty="0">
                <a:solidFill>
                  <a:schemeClr val="accent5"/>
                </a:solidFill>
              </a:rPr>
              <a:t>Thank you!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D9256F5-85F4-F644-A027-690C8A3D0B44}"/>
              </a:ext>
            </a:extLst>
          </p:cNvPr>
          <p:cNvSpPr txBox="1"/>
          <p:nvPr/>
        </p:nvSpPr>
        <p:spPr>
          <a:xfrm>
            <a:off x="3888030" y="3020325"/>
            <a:ext cx="5002010" cy="5155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b="1" dirty="0">
                <a:solidFill>
                  <a:schemeClr val="accent5"/>
                </a:solidFill>
              </a:rPr>
              <a:t>More on </a:t>
            </a:r>
            <a:r>
              <a:rPr lang="en-GB" sz="1400" b="1" dirty="0" err="1">
                <a:solidFill>
                  <a:schemeClr val="accent5"/>
                </a:solidFill>
              </a:rPr>
              <a:t>xsuite</a:t>
            </a:r>
            <a:r>
              <a:rPr lang="en-GB" sz="1400" b="1" dirty="0">
                <a:solidFill>
                  <a:schemeClr val="accent5"/>
                </a:solidFill>
              </a:rPr>
              <a:t> by T. </a:t>
            </a:r>
            <a:r>
              <a:rPr lang="en-GB" sz="1400" b="1" dirty="0" err="1">
                <a:solidFill>
                  <a:schemeClr val="accent5"/>
                </a:solidFill>
              </a:rPr>
              <a:t>Pieloni</a:t>
            </a:r>
            <a:r>
              <a:rPr lang="en-GB" sz="1400" b="1" dirty="0">
                <a:solidFill>
                  <a:schemeClr val="accent5"/>
                </a:solidFill>
              </a:rPr>
              <a:t> &amp; F. </a:t>
            </a:r>
            <a:r>
              <a:rPr lang="en-GB" sz="1400" b="1" dirty="0" err="1">
                <a:solidFill>
                  <a:schemeClr val="accent5"/>
                </a:solidFill>
              </a:rPr>
              <a:t>Carlier</a:t>
            </a:r>
            <a:r>
              <a:rPr lang="en-GB" sz="1400" b="1" dirty="0">
                <a:solidFill>
                  <a:schemeClr val="accent5"/>
                </a:solidFill>
              </a:rPr>
              <a:t> @ this workshop</a:t>
            </a:r>
            <a:endParaRPr lang="en-GB" sz="1400" i="1" spc="40" dirty="0">
              <a:solidFill>
                <a:schemeClr val="accent5"/>
              </a:solidFill>
              <a:latin typeface="Cavolini" panose="03000502040302020204" pitchFamily="66" charset="0"/>
              <a:cs typeface="Cavolini" panose="03000502040302020204" pitchFamily="66" charset="0"/>
            </a:endParaRPr>
          </a:p>
          <a:p>
            <a:endParaRPr lang="en-CH" dirty="0">
              <a:solidFill>
                <a:schemeClr val="accent5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33911C2-CF0E-BB4F-ADDA-614C454BAA6A}"/>
              </a:ext>
            </a:extLst>
          </p:cNvPr>
          <p:cNvSpPr txBox="1"/>
          <p:nvPr/>
        </p:nvSpPr>
        <p:spPr>
          <a:xfrm>
            <a:off x="7315200" y="443256"/>
            <a:ext cx="234852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000" dirty="0"/>
              <a:t>[</a:t>
            </a:r>
            <a:r>
              <a:rPr lang="en-CH" sz="1000" dirty="0">
                <a:solidFill>
                  <a:schemeClr val="accent5"/>
                </a:solidFill>
              </a:rPr>
              <a:t>1</a:t>
            </a:r>
            <a:r>
              <a:rPr lang="en-CH" sz="1000" dirty="0"/>
              <a:t>]</a:t>
            </a:r>
            <a:r>
              <a:rPr lang="en-GB" sz="1000" dirty="0"/>
              <a:t> </a:t>
            </a:r>
            <a:r>
              <a:rPr lang="en-GB" sz="1000" dirty="0">
                <a:solidFill>
                  <a:schemeClr val="accent5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</a:t>
            </a:r>
            <a:r>
              <a:rPr lang="en-GB" sz="1000" dirty="0" err="1">
                <a:solidFill>
                  <a:schemeClr val="accent5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github.com</a:t>
            </a:r>
            <a:r>
              <a:rPr lang="en-GB" sz="1000" dirty="0">
                <a:solidFill>
                  <a:schemeClr val="accent5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</a:t>
            </a:r>
            <a:r>
              <a:rPr lang="en-GB" sz="1000" dirty="0" err="1">
                <a:solidFill>
                  <a:schemeClr val="accent5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xsuite</a:t>
            </a:r>
            <a:endParaRPr lang="en-CH" sz="1000" dirty="0">
              <a:solidFill>
                <a:schemeClr val="accent5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B39333-8B83-054D-8AD2-B5B0D942875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40325" y="1277144"/>
            <a:ext cx="8263350" cy="1650452"/>
          </a:xfrm>
          <a:noFill/>
        </p:spPr>
        <p:txBody>
          <a:bodyPr/>
          <a:lstStyle/>
          <a:p>
            <a:r>
              <a:rPr lang="en-CH" dirty="0">
                <a:ea typeface="Apple Color Emoji" pitchFamily="2" charset="0"/>
                <a:cs typeface="Al Nile" pitchFamily="2" charset="-78"/>
              </a:rPr>
              <a:t>backup</a:t>
            </a:r>
          </a:p>
        </p:txBody>
      </p:sp>
    </p:spTree>
    <p:extLst>
      <p:ext uri="{BB962C8B-B14F-4D97-AF65-F5344CB8AC3E}">
        <p14:creationId xmlns:p14="http://schemas.microsoft.com/office/powerpoint/2010/main" val="229500148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>
            <a:extLst>
              <a:ext uri="{FF2B5EF4-FFF2-40B4-BE49-F238E27FC236}">
                <a16:creationId xmlns:a16="http://schemas.microsoft.com/office/drawing/2014/main" id="{DC1C722C-A304-4E43-A9AA-514C49EB2B27}"/>
              </a:ext>
            </a:extLst>
          </p:cNvPr>
          <p:cNvSpPr txBox="1"/>
          <p:nvPr/>
        </p:nvSpPr>
        <p:spPr>
          <a:xfrm>
            <a:off x="5124316" y="52434"/>
            <a:ext cx="2895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>
                <a:solidFill>
                  <a:schemeClr val="bg1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Backup</a:t>
            </a:r>
            <a:endParaRPr lang="en-CH" sz="1200" dirty="0">
              <a:solidFill>
                <a:schemeClr val="bg1"/>
              </a:solidFill>
              <a:latin typeface="Cavolini" panose="03000502040302020204" pitchFamily="66" charset="0"/>
              <a:cs typeface="Cavolini" panose="03000502040302020204" pitchFamily="66" charset="0"/>
            </a:endParaRPr>
          </a:p>
        </p:txBody>
      </p:sp>
      <p:sp>
        <p:nvSpPr>
          <p:cNvPr id="26" name="Title 4">
            <a:extLst>
              <a:ext uri="{FF2B5EF4-FFF2-40B4-BE49-F238E27FC236}">
                <a16:creationId xmlns:a16="http://schemas.microsoft.com/office/drawing/2014/main" id="{CB709520-8F4F-894E-8146-19395C0A188A}"/>
              </a:ext>
            </a:extLst>
          </p:cNvPr>
          <p:cNvSpPr txBox="1">
            <a:spLocks/>
          </p:cNvSpPr>
          <p:nvPr/>
        </p:nvSpPr>
        <p:spPr>
          <a:xfrm>
            <a:off x="128329" y="440203"/>
            <a:ext cx="5815271" cy="47056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t" anchorCtr="0">
            <a:noAutofit/>
          </a:bodyPr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97815" algn="l"/>
                <a:tab pos="298450" algn="l"/>
              </a:tabLst>
            </a:pPr>
            <a:r>
              <a:rPr lang="en-GB" sz="2400" spc="20" dirty="0">
                <a:cs typeface="Arial"/>
              </a:rPr>
              <a:t>Simulation parameters</a:t>
            </a:r>
          </a:p>
        </p:txBody>
      </p:sp>
      <p:sp>
        <p:nvSpPr>
          <p:cNvPr id="46" name="object 6">
            <a:extLst>
              <a:ext uri="{FF2B5EF4-FFF2-40B4-BE49-F238E27FC236}">
                <a16:creationId xmlns:a16="http://schemas.microsoft.com/office/drawing/2014/main" id="{757DC82E-6F94-8F45-9B16-980B9BB71C78}"/>
              </a:ext>
            </a:extLst>
          </p:cNvPr>
          <p:cNvSpPr txBox="1">
            <a:spLocks noGrp="1"/>
          </p:cNvSpPr>
          <p:nvPr>
            <p:ph type="sldNum" sz="quarter" idx="10"/>
          </p:nvPr>
        </p:nvSpPr>
        <p:spPr>
          <a:xfrm>
            <a:off x="8745301" y="129539"/>
            <a:ext cx="289479" cy="143886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spcBef>
                <a:spcPts val="40"/>
              </a:spcBef>
            </a:pPr>
            <a:r>
              <a:rPr lang="de-CH" spc="-25" dirty="0"/>
              <a:t>11</a:t>
            </a:r>
            <a:endParaRPr spc="-25" dirty="0"/>
          </a:p>
        </p:txBody>
      </p:sp>
      <p:graphicFrame>
        <p:nvGraphicFramePr>
          <p:cNvPr id="3" name="Table 3">
            <a:extLst>
              <a:ext uri="{FF2B5EF4-FFF2-40B4-BE49-F238E27FC236}">
                <a16:creationId xmlns:a16="http://schemas.microsoft.com/office/drawing/2014/main" id="{28866706-2036-0748-A1B9-8029CD76679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89425795"/>
              </p:ext>
            </p:extLst>
          </p:nvPr>
        </p:nvGraphicFramePr>
        <p:xfrm>
          <a:off x="342900" y="868714"/>
          <a:ext cx="8458200" cy="42519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2114550">
                  <a:extLst>
                    <a:ext uri="{9D8B030D-6E8A-4147-A177-3AD203B41FA5}">
                      <a16:colId xmlns:a16="http://schemas.microsoft.com/office/drawing/2014/main" val="505409718"/>
                    </a:ext>
                  </a:extLst>
                </a:gridCol>
                <a:gridCol w="2114550">
                  <a:extLst>
                    <a:ext uri="{9D8B030D-6E8A-4147-A177-3AD203B41FA5}">
                      <a16:colId xmlns:a16="http://schemas.microsoft.com/office/drawing/2014/main" val="529028409"/>
                    </a:ext>
                  </a:extLst>
                </a:gridCol>
                <a:gridCol w="2114550">
                  <a:extLst>
                    <a:ext uri="{9D8B030D-6E8A-4147-A177-3AD203B41FA5}">
                      <a16:colId xmlns:a16="http://schemas.microsoft.com/office/drawing/2014/main" val="1587667970"/>
                    </a:ext>
                  </a:extLst>
                </a:gridCol>
                <a:gridCol w="2114550">
                  <a:extLst>
                    <a:ext uri="{9D8B030D-6E8A-4147-A177-3AD203B41FA5}">
                      <a16:colId xmlns:a16="http://schemas.microsoft.com/office/drawing/2014/main" val="751260038"/>
                    </a:ext>
                  </a:extLst>
                </a:gridCol>
              </a:tblGrid>
              <a:tr h="500380">
                <a:tc>
                  <a:txBody>
                    <a:bodyPr/>
                    <a:lstStyle/>
                    <a:p>
                      <a:pPr algn="ctr"/>
                      <a:endParaRPr lang="en-CH" dirty="0">
                        <a:solidFill>
                          <a:schemeClr val="tx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dirty="0">
                          <a:solidFill>
                            <a:schemeClr val="bg1"/>
                          </a:solidFill>
                        </a:rPr>
                        <a:t>Runtime benchmark</a:t>
                      </a:r>
                      <a:br>
                        <a:rPr lang="en-CH" dirty="0">
                          <a:solidFill>
                            <a:schemeClr val="bg1"/>
                          </a:solidFill>
                        </a:rPr>
                      </a:br>
                      <a:r>
                        <a:rPr lang="en-CH" dirty="0">
                          <a:solidFill>
                            <a:schemeClr val="bg1"/>
                          </a:solidFill>
                        </a:rPr>
                        <a:t>(slide #5)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dirty="0">
                          <a:solidFill>
                            <a:schemeClr val="bg1"/>
                          </a:solidFill>
                        </a:rPr>
                        <a:t>Beamstrahlung </a:t>
                      </a:r>
                      <a:br>
                        <a:rPr lang="en-CH" dirty="0">
                          <a:solidFill>
                            <a:schemeClr val="bg1"/>
                          </a:solidFill>
                        </a:rPr>
                      </a:br>
                      <a:r>
                        <a:rPr lang="en-CH" dirty="0">
                          <a:solidFill>
                            <a:schemeClr val="bg1"/>
                          </a:solidFill>
                        </a:rPr>
                        <a:t>energy spectrum</a:t>
                      </a:r>
                    </a:p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dirty="0">
                          <a:solidFill>
                            <a:schemeClr val="bg1"/>
                          </a:solidFill>
                        </a:rPr>
                        <a:t>(slide #7)</a:t>
                      </a:r>
                    </a:p>
                    <a:p>
                      <a:pPr algn="ctr"/>
                      <a:endParaRPr lang="en-CH" dirty="0">
                        <a:solidFill>
                          <a:schemeClr val="bg1"/>
                        </a:solidFill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>
                          <a:solidFill>
                            <a:schemeClr val="bg1"/>
                          </a:solidFill>
                        </a:rPr>
                        <a:t>Tune scan</a:t>
                      </a:r>
                    </a:p>
                    <a:p>
                      <a:pPr algn="ctr"/>
                      <a:r>
                        <a:rPr lang="en-CH" dirty="0">
                          <a:solidFill>
                            <a:schemeClr val="bg1"/>
                          </a:solidFill>
                        </a:rPr>
                        <a:t>(slide #8)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3963371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dirty="0">
                          <a:solidFill>
                            <a:schemeClr val="bg1"/>
                          </a:solidFill>
                        </a:rPr>
                        <a:t>N slices</a:t>
                      </a:r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>
                          <a:solidFill>
                            <a:schemeClr val="tx1"/>
                          </a:solidFill>
                        </a:rPr>
                        <a:t>scanned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>
                          <a:solidFill>
                            <a:schemeClr val="tx1"/>
                          </a:solidFill>
                        </a:rPr>
                        <a:t>200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>
                          <a:solidFill>
                            <a:schemeClr val="tx1"/>
                          </a:solidFill>
                        </a:rPr>
                        <a:t>200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5194151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dirty="0">
                          <a:solidFill>
                            <a:schemeClr val="bg1"/>
                          </a:solidFill>
                        </a:rPr>
                        <a:t>N macroparticles</a:t>
                      </a:r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>
                          <a:solidFill>
                            <a:schemeClr val="tx1"/>
                          </a:solidFill>
                        </a:rPr>
                        <a:t>1e6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>
                          <a:solidFill>
                            <a:schemeClr val="tx1"/>
                          </a:solidFill>
                        </a:rPr>
                        <a:t>1e5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>
                          <a:solidFill>
                            <a:schemeClr val="tx1"/>
                          </a:solidFill>
                        </a:rPr>
                        <a:t>1e3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9846324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dirty="0">
                          <a:solidFill>
                            <a:schemeClr val="bg1"/>
                          </a:solidFill>
                        </a:rPr>
                        <a:t>N turns</a:t>
                      </a:r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>
                          <a:solidFill>
                            <a:schemeClr val="tx1"/>
                          </a:solidFill>
                        </a:rPr>
                        <a:t>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>
                          <a:solidFill>
                            <a:schemeClr val="tx1"/>
                          </a:solidFill>
                        </a:rPr>
                        <a:t>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>
                          <a:solidFill>
                            <a:schemeClr val="tx1"/>
                          </a:solidFill>
                        </a:rPr>
                        <a:t>5e4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85024679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dirty="0">
                          <a:solidFill>
                            <a:schemeClr val="bg1"/>
                          </a:solidFill>
                        </a:rPr>
                        <a:t>Half crossing angle [rad]</a:t>
                      </a:r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>
                          <a:solidFill>
                            <a:schemeClr val="tx1"/>
                          </a:solidFill>
                        </a:rPr>
                        <a:t>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>
                          <a:solidFill>
                            <a:schemeClr val="tx1"/>
                          </a:solidFill>
                        </a:rPr>
                        <a:t>15e-3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>
                          <a:solidFill>
                            <a:schemeClr val="tx1"/>
                          </a:solidFill>
                        </a:rPr>
                        <a:t>15e-3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18598859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dirty="0">
                          <a:solidFill>
                            <a:schemeClr val="bg1"/>
                          </a:solidFill>
                        </a:rPr>
                        <a:t>ε</a:t>
                      </a:r>
                      <a:r>
                        <a:rPr lang="de-CH" baseline="-25000" dirty="0">
                          <a:solidFill>
                            <a:schemeClr val="bg1"/>
                          </a:solidFill>
                        </a:rPr>
                        <a:t>x</a:t>
                      </a:r>
                      <a:r>
                        <a:rPr lang="de-CH" baseline="0" dirty="0">
                          <a:solidFill>
                            <a:schemeClr val="bg1"/>
                          </a:solidFill>
                        </a:rPr>
                        <a:t>/</a:t>
                      </a:r>
                      <a:r>
                        <a:rPr lang="el-GR" baseline="0" dirty="0">
                          <a:solidFill>
                            <a:schemeClr val="bg1"/>
                          </a:solidFill>
                        </a:rPr>
                        <a:t>ε</a:t>
                      </a:r>
                      <a:r>
                        <a:rPr lang="de-CH" baseline="-25000" dirty="0" err="1">
                          <a:solidFill>
                            <a:schemeClr val="bg1"/>
                          </a:solidFill>
                        </a:rPr>
                        <a:t>y</a:t>
                      </a:r>
                      <a:r>
                        <a:rPr lang="de-CH" baseline="0" dirty="0">
                          <a:solidFill>
                            <a:schemeClr val="bg1"/>
                          </a:solidFill>
                        </a:rPr>
                        <a:t> [m]</a:t>
                      </a:r>
                      <a:endParaRPr lang="en-CH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>
                          <a:solidFill>
                            <a:schemeClr val="tx1"/>
                          </a:solidFill>
                        </a:rPr>
                        <a:t>2.68e-10 / 2.68e-10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>
                          <a:solidFill>
                            <a:schemeClr val="tx1"/>
                          </a:solidFill>
                        </a:rPr>
                        <a:t>2.7e-10 / 2.7e-12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>
                          <a:solidFill>
                            <a:schemeClr val="tx1"/>
                          </a:solidFill>
                        </a:rPr>
                        <a:t>2.7e-10 / 1e-12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7499138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l-GR" dirty="0">
                          <a:solidFill>
                            <a:schemeClr val="bg1"/>
                          </a:solidFill>
                        </a:rPr>
                        <a:t>β</a:t>
                      </a:r>
                      <a:r>
                        <a:rPr lang="de-CH" baseline="-25000" dirty="0">
                          <a:solidFill>
                            <a:schemeClr val="bg1"/>
                          </a:solidFill>
                        </a:rPr>
                        <a:t>x</a:t>
                      </a:r>
                      <a:r>
                        <a:rPr lang="de-CH" baseline="0" dirty="0">
                          <a:solidFill>
                            <a:schemeClr val="bg1"/>
                          </a:solidFill>
                        </a:rPr>
                        <a:t>/</a:t>
                      </a:r>
                      <a:r>
                        <a:rPr lang="el-GR" baseline="0" dirty="0">
                          <a:solidFill>
                            <a:schemeClr val="bg1"/>
                          </a:solidFill>
                        </a:rPr>
                        <a:t>β</a:t>
                      </a:r>
                      <a:r>
                        <a:rPr lang="de-CH" baseline="-25000" dirty="0" err="1">
                          <a:solidFill>
                            <a:schemeClr val="bg1"/>
                          </a:solidFill>
                        </a:rPr>
                        <a:t>y</a:t>
                      </a:r>
                      <a:r>
                        <a:rPr lang="de-CH" baseline="0" dirty="0">
                          <a:solidFill>
                            <a:schemeClr val="bg1"/>
                          </a:solidFill>
                        </a:rPr>
                        <a:t> [m]</a:t>
                      </a:r>
                      <a:endParaRPr lang="en-CH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>
                          <a:solidFill>
                            <a:schemeClr val="tx1"/>
                          </a:solidFill>
                        </a:rPr>
                        <a:t>1 / 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>
                          <a:solidFill>
                            <a:schemeClr val="tx1"/>
                          </a:solidFill>
                        </a:rPr>
                        <a:t>0.15 / 0.15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>
                          <a:solidFill>
                            <a:schemeClr val="tx1"/>
                          </a:solidFill>
                        </a:rPr>
                        <a:t>0.15 / 8e-4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7109739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CH" dirty="0">
                          <a:solidFill>
                            <a:schemeClr val="bg1"/>
                          </a:solidFill>
                        </a:rPr>
                        <a:t>Beamstrahlung</a:t>
                      </a:r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>
                          <a:solidFill>
                            <a:schemeClr val="tx1"/>
                          </a:solidFill>
                        </a:rPr>
                        <a:t>OFF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>
                          <a:solidFill>
                            <a:schemeClr val="tx1"/>
                          </a:solidFill>
                        </a:rPr>
                        <a:t>ON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>
                          <a:solidFill>
                            <a:schemeClr val="tx1"/>
                          </a:solidFill>
                        </a:rPr>
                        <a:t>ON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038713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dirty="0">
                          <a:solidFill>
                            <a:schemeClr val="bg1"/>
                          </a:solidFill>
                        </a:rPr>
                        <a:t>Beam profile</a:t>
                      </a:r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>
                          <a:solidFill>
                            <a:schemeClr val="tx1"/>
                          </a:solidFill>
                        </a:rPr>
                        <a:t>HL-LHC round Gaussian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>
                          <a:solidFill>
                            <a:schemeClr val="tx1"/>
                          </a:solidFill>
                        </a:rPr>
                        <a:t>FCC-ee flat Gaussian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>
                          <a:solidFill>
                            <a:schemeClr val="tx1"/>
                          </a:solidFill>
                        </a:rPr>
                        <a:t>FCC-ee flat Gaussian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403270799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CH" dirty="0">
                          <a:solidFill>
                            <a:schemeClr val="bg1"/>
                          </a:solidFill>
                        </a:rPr>
                        <a:t>xsuite beam-beam model</a:t>
                      </a:r>
                    </a:p>
                  </a:txBody>
                  <a:tcPr anchor="ctr">
                    <a:solidFill>
                      <a:schemeClr val="accent3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>
                          <a:solidFill>
                            <a:schemeClr val="tx1"/>
                          </a:solidFill>
                        </a:rPr>
                        <a:t>strong-strong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>
                          <a:solidFill>
                            <a:schemeClr val="tx1"/>
                          </a:solidFill>
                        </a:rPr>
                        <a:t>weak-strong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CH" dirty="0">
                          <a:solidFill>
                            <a:schemeClr val="tx1"/>
                          </a:solidFill>
                        </a:rPr>
                        <a:t>weak-strong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71003960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75116741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Line chart&#10;&#10;Description automatically generated">
            <a:extLst>
              <a:ext uri="{FF2B5EF4-FFF2-40B4-BE49-F238E27FC236}">
                <a16:creationId xmlns:a16="http://schemas.microsoft.com/office/drawing/2014/main" id="{5AB3F3C8-6D5A-C64B-AD47-5854263E785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3666" y="1355367"/>
            <a:ext cx="3688201" cy="2458800"/>
          </a:xfrm>
          <a:prstGeom prst="rect">
            <a:avLst/>
          </a:prstGeom>
        </p:spPr>
      </p:pic>
      <p:sp>
        <p:nvSpPr>
          <p:cNvPr id="9" name="Text Placeholder 24">
            <a:extLst>
              <a:ext uri="{FF2B5EF4-FFF2-40B4-BE49-F238E27FC236}">
                <a16:creationId xmlns:a16="http://schemas.microsoft.com/office/drawing/2014/main" id="{3E760C45-45CE-2B48-8EB5-3B1EF19E2734}"/>
              </a:ext>
            </a:extLst>
          </p:cNvPr>
          <p:cNvSpPr txBox="1">
            <a:spLocks/>
          </p:cNvSpPr>
          <p:nvPr/>
        </p:nvSpPr>
        <p:spPr>
          <a:xfrm>
            <a:off x="100897" y="3975106"/>
            <a:ext cx="8991600" cy="112367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02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04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06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608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4150" indent="-171450">
              <a:lnSpc>
                <a:spcPct val="100000"/>
              </a:lnSpc>
              <a:spcBef>
                <a:spcPts val="100"/>
              </a:spcBef>
              <a:buFont typeface="Arial" panose="020B0604020202020204" pitchFamily="34" charset="0"/>
              <a:buChar char="•"/>
              <a:tabLst>
                <a:tab pos="297815" algn="l"/>
                <a:tab pos="298450" algn="l"/>
              </a:tabLst>
            </a:pPr>
            <a:r>
              <a:rPr lang="de-CH" sz="1800" spc="20" dirty="0">
                <a:cs typeface="Arial"/>
              </a:rPr>
              <a:t>Single </a:t>
            </a:r>
            <a:r>
              <a:rPr lang="de-CH" sz="1800" b="1" spc="20" dirty="0" err="1">
                <a:solidFill>
                  <a:schemeClr val="accent4">
                    <a:lumMod val="50000"/>
                  </a:schemeClr>
                </a:solidFill>
                <a:cs typeface="Arial"/>
              </a:rPr>
              <a:t>weak</a:t>
            </a:r>
            <a:r>
              <a:rPr lang="de-CH" sz="1800" b="1" spc="20" dirty="0">
                <a:solidFill>
                  <a:schemeClr val="accent4">
                    <a:lumMod val="50000"/>
                  </a:schemeClr>
                </a:solidFill>
                <a:cs typeface="Arial"/>
              </a:rPr>
              <a:t>-strong</a:t>
            </a:r>
            <a:r>
              <a:rPr lang="de-CH" sz="1800" spc="20" dirty="0">
                <a:cs typeface="Arial"/>
              </a:rPr>
              <a:t> beam-beam </a:t>
            </a:r>
            <a:r>
              <a:rPr lang="de-CH" sz="1800" spc="20" dirty="0" err="1">
                <a:cs typeface="Arial"/>
              </a:rPr>
              <a:t>collision</a:t>
            </a:r>
            <a:r>
              <a:rPr lang="de-CH" sz="1800" spc="20" dirty="0">
                <a:cs typeface="Arial"/>
              </a:rPr>
              <a:t>; </a:t>
            </a:r>
            <a:r>
              <a:rPr lang="de-CH" sz="1800" spc="20" dirty="0" err="1">
                <a:cs typeface="Arial"/>
              </a:rPr>
              <a:t>look</a:t>
            </a:r>
            <a:r>
              <a:rPr lang="de-CH" sz="1800" spc="20" dirty="0">
                <a:cs typeface="Arial"/>
              </a:rPr>
              <a:t> at num. </a:t>
            </a:r>
            <a:r>
              <a:rPr lang="de-CH" sz="1800" spc="20" dirty="0" err="1">
                <a:cs typeface="Arial"/>
              </a:rPr>
              <a:t>of</a:t>
            </a:r>
            <a:r>
              <a:rPr lang="de-CH" sz="1800" spc="20" dirty="0">
                <a:cs typeface="Arial"/>
              </a:rPr>
              <a:t> </a:t>
            </a:r>
            <a:r>
              <a:rPr lang="de-CH" sz="1800" spc="20" dirty="0" err="1">
                <a:cs typeface="Arial"/>
              </a:rPr>
              <a:t>emitted</a:t>
            </a:r>
            <a:r>
              <a:rPr lang="de-CH" sz="1800" spc="20" dirty="0">
                <a:cs typeface="Arial"/>
              </a:rPr>
              <a:t> </a:t>
            </a:r>
            <a:r>
              <a:rPr lang="de-CH" sz="1800" spc="20" dirty="0" err="1">
                <a:cs typeface="Arial"/>
              </a:rPr>
              <a:t>photons</a:t>
            </a:r>
            <a:r>
              <a:rPr lang="de-CH" sz="1800" spc="20" dirty="0">
                <a:cs typeface="Arial"/>
              </a:rPr>
              <a:t> &amp; E </a:t>
            </a:r>
            <a:r>
              <a:rPr lang="de-CH" sz="1800" spc="20" dirty="0" err="1">
                <a:cs typeface="Arial"/>
              </a:rPr>
              <a:t>loss</a:t>
            </a:r>
            <a:endParaRPr lang="de-CH" sz="1800" spc="20" dirty="0"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97815" algn="l"/>
                <a:tab pos="298450" algn="l"/>
              </a:tabLst>
            </a:pPr>
            <a:endParaRPr lang="de-CH" sz="1800" spc="20" dirty="0">
              <a:cs typeface="Arial"/>
            </a:endParaRPr>
          </a:p>
          <a:p>
            <a:pPr marL="184150" indent="-171450">
              <a:lnSpc>
                <a:spcPct val="100000"/>
              </a:lnSpc>
              <a:spcBef>
                <a:spcPts val="100"/>
              </a:spcBef>
              <a:buFont typeface="Arial" panose="020B0604020202020204" pitchFamily="34" charset="0"/>
              <a:buChar char="•"/>
              <a:tabLst>
                <a:tab pos="297815" algn="l"/>
                <a:tab pos="298450" algn="l"/>
              </a:tabLst>
            </a:pPr>
            <a:r>
              <a:rPr lang="de-CH" sz="1800" spc="20" dirty="0" err="1">
                <a:cs typeface="Arial"/>
              </a:rPr>
              <a:t>xsuite</a:t>
            </a:r>
            <a:r>
              <a:rPr lang="de-CH" sz="1800" spc="20" dirty="0">
                <a:cs typeface="Arial"/>
              </a:rPr>
              <a:t> </a:t>
            </a:r>
            <a:r>
              <a:rPr lang="de-CH" sz="1800" spc="20" dirty="0" err="1">
                <a:cs typeface="Arial"/>
              </a:rPr>
              <a:t>simulated</a:t>
            </a:r>
            <a:r>
              <a:rPr lang="de-CH" sz="1800" spc="20" dirty="0">
                <a:cs typeface="Arial"/>
              </a:rPr>
              <a:t> </a:t>
            </a:r>
            <a:r>
              <a:rPr lang="de-CH" sz="1800" spc="20" dirty="0" err="1">
                <a:cs typeface="Arial"/>
              </a:rPr>
              <a:t>quantities</a:t>
            </a:r>
            <a:r>
              <a:rPr lang="de-CH" sz="1800" spc="20" dirty="0">
                <a:cs typeface="Arial"/>
              </a:rPr>
              <a:t> </a:t>
            </a:r>
            <a:r>
              <a:rPr lang="de-CH" sz="1800" spc="20" dirty="0" err="1">
                <a:cs typeface="Arial"/>
              </a:rPr>
              <a:t>converge</a:t>
            </a:r>
            <a:r>
              <a:rPr lang="de-CH" sz="1800" spc="20" dirty="0">
                <a:cs typeface="Arial"/>
              </a:rPr>
              <a:t> (</a:t>
            </a:r>
            <a:r>
              <a:rPr lang="de-CH" sz="1800" spc="20" dirty="0" err="1">
                <a:cs typeface="Arial"/>
              </a:rPr>
              <a:t>within</a:t>
            </a:r>
            <a:r>
              <a:rPr lang="de-CH" sz="1800" spc="20" dirty="0">
                <a:cs typeface="Arial"/>
              </a:rPr>
              <a:t> 10%) </a:t>
            </a:r>
            <a:r>
              <a:rPr lang="de-CH" sz="1800" spc="20" dirty="0" err="1">
                <a:cs typeface="Arial"/>
              </a:rPr>
              <a:t>to</a:t>
            </a:r>
            <a:r>
              <a:rPr lang="de-CH" sz="1800" spc="20" dirty="0">
                <a:cs typeface="Arial"/>
              </a:rPr>
              <a:t> </a:t>
            </a:r>
            <a:r>
              <a:rPr lang="de-CH" sz="1800" spc="20" dirty="0" err="1">
                <a:cs typeface="Arial"/>
              </a:rPr>
              <a:t>analytical</a:t>
            </a:r>
            <a:r>
              <a:rPr lang="de-CH" sz="1800" spc="20" dirty="0">
                <a:cs typeface="Arial"/>
              </a:rPr>
              <a:t> </a:t>
            </a:r>
            <a:r>
              <a:rPr lang="de-CH" sz="1800" spc="20" dirty="0" err="1">
                <a:cs typeface="Arial"/>
              </a:rPr>
              <a:t>estimates</a:t>
            </a:r>
            <a:r>
              <a:rPr lang="de-CH" sz="1800" spc="20" dirty="0">
                <a:cs typeface="Arial"/>
              </a:rPr>
              <a:t> [</a:t>
            </a:r>
            <a:r>
              <a:rPr lang="de-CH" sz="1800" spc="20" dirty="0">
                <a:solidFill>
                  <a:schemeClr val="accent5"/>
                </a:solidFill>
                <a:cs typeface="Arial"/>
              </a:rPr>
              <a:t>1</a:t>
            </a:r>
            <a:r>
              <a:rPr lang="de-CH" sz="1800" spc="20" dirty="0">
                <a:cs typeface="Arial"/>
              </a:rPr>
              <a:t>]</a:t>
            </a:r>
          </a:p>
        </p:txBody>
      </p:sp>
      <p:sp>
        <p:nvSpPr>
          <p:cNvPr id="24" name="Title 4">
            <a:extLst>
              <a:ext uri="{FF2B5EF4-FFF2-40B4-BE49-F238E27FC236}">
                <a16:creationId xmlns:a16="http://schemas.microsoft.com/office/drawing/2014/main" id="{58D7CF8C-724F-6A4C-904B-E0E414930C3E}"/>
              </a:ext>
            </a:extLst>
          </p:cNvPr>
          <p:cNvSpPr txBox="1">
            <a:spLocks/>
          </p:cNvSpPr>
          <p:nvPr/>
        </p:nvSpPr>
        <p:spPr>
          <a:xfrm>
            <a:off x="128329" y="440203"/>
            <a:ext cx="5815271" cy="47056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t" anchorCtr="0">
            <a:noAutofit/>
          </a:bodyPr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97815" algn="l"/>
                <a:tab pos="298450" algn="l"/>
              </a:tabLst>
            </a:pPr>
            <a:r>
              <a:rPr lang="en-GB" sz="2400" spc="20" dirty="0" err="1">
                <a:cs typeface="Arial"/>
              </a:rPr>
              <a:t>Beamstrahlung</a:t>
            </a:r>
            <a:r>
              <a:rPr lang="en-GB" sz="2400" spc="20" dirty="0">
                <a:cs typeface="Arial"/>
              </a:rPr>
              <a:t> benchmarks</a:t>
            </a:r>
          </a:p>
        </p:txBody>
      </p:sp>
      <p:sp>
        <p:nvSpPr>
          <p:cNvPr id="58" name="object 6">
            <a:extLst>
              <a:ext uri="{FF2B5EF4-FFF2-40B4-BE49-F238E27FC236}">
                <a16:creationId xmlns:a16="http://schemas.microsoft.com/office/drawing/2014/main" id="{8FDCEA3B-0233-E341-BA18-FE463C3A0234}"/>
              </a:ext>
            </a:extLst>
          </p:cNvPr>
          <p:cNvSpPr txBox="1">
            <a:spLocks noGrp="1"/>
          </p:cNvSpPr>
          <p:nvPr>
            <p:ph type="sldNum" sz="quarter" idx="10"/>
          </p:nvPr>
        </p:nvSpPr>
        <p:spPr>
          <a:xfrm>
            <a:off x="8745301" y="129539"/>
            <a:ext cx="289479" cy="143886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spcBef>
                <a:spcPts val="40"/>
              </a:spcBef>
            </a:pPr>
            <a:r>
              <a:rPr lang="de-CH" spc="-25" dirty="0"/>
              <a:t>12</a:t>
            </a:r>
            <a:endParaRPr spc="-25" dirty="0"/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2C1F593A-B6BA-0B4C-B282-54592AD179B5}"/>
              </a:ext>
            </a:extLst>
          </p:cNvPr>
          <p:cNvSpPr txBox="1"/>
          <p:nvPr/>
        </p:nvSpPr>
        <p:spPr>
          <a:xfrm>
            <a:off x="44157" y="1050555"/>
            <a:ext cx="48440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800" b="1" dirty="0"/>
              <a:t>Avg. num. of emitted BS photons / e</a:t>
            </a:r>
            <a:r>
              <a:rPr lang="en-CH" sz="1800" b="1" baseline="30000" dirty="0"/>
              <a:t>-</a:t>
            </a:r>
            <a:r>
              <a:rPr lang="en-CH" sz="1800" b="1" dirty="0"/>
              <a:t> / coll.</a:t>
            </a:r>
            <a:endParaRPr lang="en-CH" sz="1800" b="1" baseline="30000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914C92EA-4F79-EF4C-A594-6122491EE7EC}"/>
              </a:ext>
            </a:extLst>
          </p:cNvPr>
          <p:cNvSpPr txBox="1"/>
          <p:nvPr/>
        </p:nvSpPr>
        <p:spPr>
          <a:xfrm>
            <a:off x="6113699" y="1048544"/>
            <a:ext cx="24459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800" b="1" dirty="0"/>
              <a:t>Avg. E loss / e</a:t>
            </a:r>
            <a:r>
              <a:rPr lang="en-CH" sz="1800" b="1" baseline="30000" dirty="0"/>
              <a:t>-</a:t>
            </a:r>
            <a:r>
              <a:rPr lang="en-CH" sz="1800" b="1" dirty="0"/>
              <a:t> / coll.</a:t>
            </a:r>
            <a:endParaRPr lang="en-CH" sz="1800" b="1" baseline="30000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5CB649C6-1316-574A-895E-17B7468431C1}"/>
              </a:ext>
            </a:extLst>
          </p:cNvPr>
          <p:cNvSpPr txBox="1"/>
          <p:nvPr/>
        </p:nvSpPr>
        <p:spPr>
          <a:xfrm>
            <a:off x="5124316" y="52434"/>
            <a:ext cx="2895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>
                <a:solidFill>
                  <a:schemeClr val="bg1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2) Benchmark highlights</a:t>
            </a:r>
            <a:endParaRPr lang="en-CH" sz="1200" dirty="0">
              <a:solidFill>
                <a:schemeClr val="bg1"/>
              </a:solidFill>
              <a:latin typeface="Cavolini" panose="03000502040302020204" pitchFamily="66" charset="0"/>
              <a:cs typeface="Cavolini" panose="03000502040302020204" pitchFamily="66" charset="0"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D3E3BA75-A819-FB4E-8D5C-A80580E040CD}"/>
              </a:ext>
            </a:extLst>
          </p:cNvPr>
          <p:cNvSpPr txBox="1"/>
          <p:nvPr/>
        </p:nvSpPr>
        <p:spPr>
          <a:xfrm>
            <a:off x="3805852" y="1801614"/>
            <a:ext cx="154401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CH" sz="1800" b="1" dirty="0">
                <a:solidFill>
                  <a:schemeClr val="accent5"/>
                </a:solidFill>
              </a:rPr>
              <a:t>Valid for</a:t>
            </a:r>
          </a:p>
          <a:p>
            <a:pPr algn="ctr"/>
            <a:r>
              <a:rPr lang="en-CH" sz="1800" b="1" dirty="0">
                <a:solidFill>
                  <a:schemeClr val="accent5"/>
                </a:solidFill>
              </a:rPr>
              <a:t>weak-strong</a:t>
            </a:r>
          </a:p>
          <a:p>
            <a:pPr algn="ctr"/>
            <a:r>
              <a:rPr lang="en-CH" sz="1800" b="1" dirty="0">
                <a:solidFill>
                  <a:schemeClr val="accent5"/>
                </a:solidFill>
              </a:rPr>
              <a:t>case</a:t>
            </a: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CC51162E-02BB-3247-854D-2F2115075D00}"/>
              </a:ext>
            </a:extLst>
          </p:cNvPr>
          <p:cNvCxnSpPr>
            <a:cxnSpLocks/>
          </p:cNvCxnSpPr>
          <p:nvPr/>
        </p:nvCxnSpPr>
        <p:spPr>
          <a:xfrm flipV="1">
            <a:off x="5349864" y="1965293"/>
            <a:ext cx="593736" cy="150051"/>
          </a:xfrm>
          <a:prstGeom prst="straightConnector1">
            <a:avLst/>
          </a:prstGeom>
          <a:ln w="1905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6DD2A3D6-0F64-8343-A32C-EF901067B811}"/>
              </a:ext>
            </a:extLst>
          </p:cNvPr>
          <p:cNvCxnSpPr>
            <a:cxnSpLocks/>
            <a:stCxn id="2" idx="1"/>
          </p:cNvCxnSpPr>
          <p:nvPr/>
        </p:nvCxnSpPr>
        <p:spPr>
          <a:xfrm flipH="1" flipV="1">
            <a:off x="3581400" y="1705774"/>
            <a:ext cx="224452" cy="557505"/>
          </a:xfrm>
          <a:prstGeom prst="straightConnector1">
            <a:avLst/>
          </a:prstGeom>
          <a:ln w="19050"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>
            <a:extLst>
              <a:ext uri="{FF2B5EF4-FFF2-40B4-BE49-F238E27FC236}">
                <a16:creationId xmlns:a16="http://schemas.microsoft.com/office/drawing/2014/main" id="{E1DB4E3B-FC60-0E41-AA23-82BEFE2DB5C1}"/>
              </a:ext>
            </a:extLst>
          </p:cNvPr>
          <p:cNvSpPr txBox="1"/>
          <p:nvPr/>
        </p:nvSpPr>
        <p:spPr>
          <a:xfrm>
            <a:off x="27122" y="4884486"/>
            <a:ext cx="439247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000" dirty="0"/>
              <a:t>[</a:t>
            </a:r>
            <a:r>
              <a:rPr lang="en-CH" sz="1000" dirty="0">
                <a:solidFill>
                  <a:schemeClr val="accent5"/>
                </a:solidFill>
              </a:rPr>
              <a:t>1</a:t>
            </a:r>
            <a:r>
              <a:rPr lang="en-CH" sz="1000" dirty="0"/>
              <a:t>]</a:t>
            </a:r>
            <a:r>
              <a:rPr lang="en-GB" sz="1000" dirty="0"/>
              <a:t> </a:t>
            </a:r>
            <a:r>
              <a:rPr lang="en-GB" sz="1000" dirty="0">
                <a:solidFill>
                  <a:schemeClr val="accent5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</a:t>
            </a:r>
            <a:r>
              <a:rPr lang="en-GB" sz="1000" dirty="0" err="1">
                <a:solidFill>
                  <a:schemeClr val="accent5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accelconf.web.cern.ch</a:t>
            </a:r>
            <a:r>
              <a:rPr lang="en-GB" sz="1000" dirty="0">
                <a:solidFill>
                  <a:schemeClr val="accent5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/ipac2016/papers/wepmw010.pdf</a:t>
            </a:r>
            <a:endParaRPr lang="en-CH" sz="1000" dirty="0">
              <a:solidFill>
                <a:schemeClr val="accent5"/>
              </a:solidFill>
            </a:endParaRPr>
          </a:p>
        </p:txBody>
      </p:sp>
      <p:pic>
        <p:nvPicPr>
          <p:cNvPr id="18" name="Picture 17" descr="Graphical user interface, line chart&#10;&#10;Description automatically generated">
            <a:extLst>
              <a:ext uri="{FF2B5EF4-FFF2-40B4-BE49-F238E27FC236}">
                <a16:creationId xmlns:a16="http://schemas.microsoft.com/office/drawing/2014/main" id="{AB22EA40-9847-A64B-A46E-931ED0DCA2A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3846" y="1355367"/>
            <a:ext cx="3688201" cy="245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54929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732E1B5-3ABD-704B-A5A1-FDB3B2CFD79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626690" y="1886744"/>
            <a:ext cx="5164510" cy="2900498"/>
          </a:xfrm>
        </p:spPr>
        <p:txBody>
          <a:bodyPr/>
          <a:lstStyle/>
          <a:p>
            <a:pPr marL="355600" indent="-342900">
              <a:lnSpc>
                <a:spcPct val="100000"/>
              </a:lnSpc>
              <a:spcBef>
                <a:spcPts val="100"/>
              </a:spcBef>
              <a:buFont typeface="+mj-lt"/>
              <a:buAutoNum type="arabicPeriod"/>
              <a:tabLst>
                <a:tab pos="354965" algn="l"/>
                <a:tab pos="355600" algn="l"/>
              </a:tabLst>
            </a:pPr>
            <a:r>
              <a:rPr lang="de-CH" sz="1800" b="0" spc="6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Beam-beam </a:t>
            </a:r>
            <a:r>
              <a:rPr lang="de-CH" sz="1800" b="0" spc="6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effects</a:t>
            </a:r>
            <a:r>
              <a:rPr lang="de-CH" sz="1800" b="0" spc="6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r>
              <a:rPr lang="de-CH" sz="1800" b="0" spc="6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and</a:t>
            </a:r>
            <a:r>
              <a:rPr lang="de-CH" sz="1800" b="0" spc="6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 </a:t>
            </a:r>
            <a:r>
              <a:rPr lang="de-CH" sz="1800" b="0" spc="6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modeling</a:t>
            </a:r>
            <a:endParaRPr lang="de-CH" sz="1800" b="0" spc="6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marL="355600" indent="-342900">
              <a:lnSpc>
                <a:spcPct val="100000"/>
              </a:lnSpc>
              <a:spcBef>
                <a:spcPts val="100"/>
              </a:spcBef>
              <a:buFont typeface="+mj-lt"/>
              <a:buAutoNum type="arabicPeriod"/>
              <a:tabLst>
                <a:tab pos="354965" algn="l"/>
                <a:tab pos="355600" algn="l"/>
              </a:tabLst>
            </a:pPr>
            <a:endParaRPr lang="de-CH" sz="1800" b="0" spc="6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marL="355600" indent="-342900">
              <a:lnSpc>
                <a:spcPct val="100000"/>
              </a:lnSpc>
              <a:spcBef>
                <a:spcPts val="100"/>
              </a:spcBef>
              <a:buFont typeface="+mj-lt"/>
              <a:buAutoNum type="arabicPeriod"/>
              <a:tabLst>
                <a:tab pos="354965" algn="l"/>
                <a:tab pos="355600" algn="l"/>
              </a:tabLst>
            </a:pPr>
            <a:r>
              <a:rPr lang="de-CH" sz="1800" b="0" spc="60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Benchmark </a:t>
            </a:r>
            <a:r>
              <a:rPr lang="de-CH" sz="1800" b="0" spc="6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highlights</a:t>
            </a:r>
            <a:endParaRPr lang="de-CH" sz="1800" b="0" spc="6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marL="355600" indent="-342900">
              <a:lnSpc>
                <a:spcPct val="100000"/>
              </a:lnSpc>
              <a:spcBef>
                <a:spcPts val="100"/>
              </a:spcBef>
              <a:buFont typeface="+mj-lt"/>
              <a:buAutoNum type="arabicPeriod"/>
              <a:tabLst>
                <a:tab pos="354965" algn="l"/>
                <a:tab pos="355600" algn="l"/>
              </a:tabLst>
            </a:pPr>
            <a:endParaRPr lang="en-GB" sz="1800" b="0" spc="25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marL="355600" indent="-342900">
              <a:lnSpc>
                <a:spcPct val="100000"/>
              </a:lnSpc>
              <a:spcBef>
                <a:spcPts val="100"/>
              </a:spcBef>
              <a:buFont typeface="+mj-lt"/>
              <a:buAutoNum type="arabicPeriod"/>
              <a:tabLst>
                <a:tab pos="354965" algn="l"/>
                <a:tab pos="355600" algn="l"/>
              </a:tabLst>
            </a:pPr>
            <a:r>
              <a:rPr lang="en-GB" sz="1800" b="0" spc="25" dirty="0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Summary</a:t>
            </a:r>
            <a:endParaRPr lang="en-GB" sz="1800" b="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marL="355600" indent="-342900">
              <a:lnSpc>
                <a:spcPct val="100000"/>
              </a:lnSpc>
              <a:spcBef>
                <a:spcPts val="100"/>
              </a:spcBef>
              <a:buFont typeface="+mj-lt"/>
              <a:buAutoNum type="arabicPeriod"/>
              <a:tabLst>
                <a:tab pos="354965" algn="l"/>
                <a:tab pos="355600" algn="l"/>
              </a:tabLst>
            </a:pPr>
            <a:endParaRPr lang="en-GB" sz="1800" b="0" spc="2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  <a:p>
            <a:pPr marL="342900" indent="-342900">
              <a:lnSpc>
                <a:spcPct val="100000"/>
              </a:lnSpc>
              <a:buFont typeface="+mj-lt"/>
              <a:buAutoNum type="arabicPeriod"/>
            </a:pPr>
            <a:endParaRPr lang="en-CH" sz="1800" b="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3" name="object 3"/>
          <p:cNvSpPr txBox="1">
            <a:spLocks noGrp="1"/>
          </p:cNvSpPr>
          <p:nvPr>
            <p:ph type="title"/>
          </p:nvPr>
        </p:nvSpPr>
        <p:spPr>
          <a:xfrm>
            <a:off x="442800" y="577979"/>
            <a:ext cx="8263350" cy="397545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12700">
              <a:spcBef>
                <a:spcPts val="100"/>
              </a:spcBef>
            </a:pPr>
            <a:r>
              <a:rPr lang="fr-CH" sz="2800" spc="-140" dirty="0" err="1">
                <a:latin typeface="Helvetica Neue" panose="02000503000000020004" pitchFamily="2" charset="0"/>
                <a:ea typeface="Helvetica Neue" panose="02000503000000020004" pitchFamily="2" charset="0"/>
                <a:cs typeface="Helvetica Neue" panose="02000503000000020004" pitchFamily="2" charset="0"/>
              </a:rPr>
              <a:t>Outline</a:t>
            </a:r>
            <a:endParaRPr sz="2800" dirty="0">
              <a:latin typeface="Helvetica Neue" panose="02000503000000020004" pitchFamily="2" charset="0"/>
              <a:ea typeface="Helvetica Neue" panose="02000503000000020004" pitchFamily="2" charset="0"/>
              <a:cs typeface="Helvetica Neue" panose="02000503000000020004" pitchFamily="2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BAD52C8F-8173-AD4B-858D-24EA4B38FE40}"/>
              </a:ext>
            </a:extLst>
          </p:cNvPr>
          <p:cNvSpPr txBox="1"/>
          <p:nvPr/>
        </p:nvSpPr>
        <p:spPr>
          <a:xfrm>
            <a:off x="5124316" y="52434"/>
            <a:ext cx="2895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>
                <a:solidFill>
                  <a:schemeClr val="bg1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Outline</a:t>
            </a:r>
            <a:endParaRPr lang="en-CH" sz="1200" dirty="0">
              <a:solidFill>
                <a:schemeClr val="bg1"/>
              </a:solidFill>
              <a:latin typeface="Cavolini" panose="03000502040302020204" pitchFamily="66" charset="0"/>
              <a:cs typeface="Cavolini" panose="03000502040302020204" pitchFamily="66" charset="0"/>
            </a:endParaRPr>
          </a:p>
        </p:txBody>
      </p:sp>
      <p:sp>
        <p:nvSpPr>
          <p:cNvPr id="7" name="object 6">
            <a:extLst>
              <a:ext uri="{FF2B5EF4-FFF2-40B4-BE49-F238E27FC236}">
                <a16:creationId xmlns:a16="http://schemas.microsoft.com/office/drawing/2014/main" id="{1B78F75D-EAA9-BE48-83EB-649FBDE0E0E9}"/>
              </a:ext>
            </a:extLst>
          </p:cNvPr>
          <p:cNvSpPr txBox="1">
            <a:spLocks noGrp="1"/>
          </p:cNvSpPr>
          <p:nvPr>
            <p:ph type="sldNum" sz="quarter" idx="10"/>
          </p:nvPr>
        </p:nvSpPr>
        <p:spPr>
          <a:xfrm>
            <a:off x="8745301" y="116420"/>
            <a:ext cx="289479" cy="170124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spcBef>
                <a:spcPts val="40"/>
              </a:spcBef>
            </a:pPr>
            <a:fld id="{81D60167-4931-47E6-BA6A-407CBD079E47}" type="slidenum">
              <a:rPr spc="-25" dirty="0"/>
              <a:pPr marL="38100">
                <a:spcBef>
                  <a:spcPts val="40"/>
                </a:spcBef>
              </a:pPr>
              <a:t>2</a:t>
            </a:fld>
            <a:endParaRPr spc="-25" dirty="0"/>
          </a:p>
        </p:txBody>
      </p:sp>
    </p:spTree>
    <p:extLst>
      <p:ext uri="{BB962C8B-B14F-4D97-AF65-F5344CB8AC3E}">
        <p14:creationId xmlns:p14="http://schemas.microsoft.com/office/powerpoint/2010/main" val="33520624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picture containing text, person, light&#10;&#10;Description automatically generated">
            <a:extLst>
              <a:ext uri="{FF2B5EF4-FFF2-40B4-BE49-F238E27FC236}">
                <a16:creationId xmlns:a16="http://schemas.microsoft.com/office/drawing/2014/main" id="{D75882EC-F7D0-AD4F-B79A-5CB6B07AF603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34000" y="2459752"/>
            <a:ext cx="3970577" cy="2647051"/>
          </a:xfrm>
          <a:prstGeom prst="rect">
            <a:avLst/>
          </a:prstGeom>
        </p:spPr>
      </p:pic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7D73F103-B5EF-BF4C-9DAB-66EF626DD79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-9942" y="1032238"/>
            <a:ext cx="5590364" cy="4112849"/>
          </a:xfrm>
        </p:spPr>
        <p:txBody>
          <a:bodyPr>
            <a:noAutofit/>
          </a:bodyPr>
          <a:lstStyle/>
          <a:p>
            <a:pPr marL="298450" indent="-285750">
              <a:lnSpc>
                <a:spcPct val="100000"/>
              </a:lnSpc>
              <a:spcBef>
                <a:spcPts val="100"/>
              </a:spcBef>
              <a:buChar char="•"/>
              <a:tabLst>
                <a:tab pos="297815" algn="l"/>
                <a:tab pos="298450" algn="l"/>
              </a:tabLst>
            </a:pPr>
            <a:r>
              <a:rPr lang="en-GB" sz="1800" spc="20" dirty="0">
                <a:cs typeface="Arial"/>
              </a:rPr>
              <a:t>A particle beam represents an electromagnetic </a:t>
            </a:r>
            <a:br>
              <a:rPr lang="en-GB" sz="1800" spc="20" dirty="0">
                <a:cs typeface="Arial"/>
              </a:rPr>
            </a:br>
            <a:r>
              <a:rPr lang="en-GB" sz="1800" spc="20" dirty="0">
                <a:cs typeface="Arial"/>
              </a:rPr>
              <a:t>potential for other charges</a:t>
            </a:r>
          </a:p>
          <a:p>
            <a:pPr marL="298450" indent="-285750">
              <a:lnSpc>
                <a:spcPct val="100000"/>
              </a:lnSpc>
              <a:spcBef>
                <a:spcPts val="100"/>
              </a:spcBef>
              <a:buChar char="•"/>
              <a:tabLst>
                <a:tab pos="297815" algn="l"/>
                <a:tab pos="298450" algn="l"/>
              </a:tabLst>
            </a:pPr>
            <a:endParaRPr lang="en-GB" sz="1800" spc="20" dirty="0">
              <a:cs typeface="Arial"/>
            </a:endParaRPr>
          </a:p>
          <a:p>
            <a:pPr marL="298450" indent="-285750">
              <a:lnSpc>
                <a:spcPct val="100000"/>
              </a:lnSpc>
              <a:spcBef>
                <a:spcPts val="100"/>
              </a:spcBef>
              <a:buChar char="•"/>
              <a:tabLst>
                <a:tab pos="297815" algn="l"/>
                <a:tab pos="298450" algn="l"/>
              </a:tabLst>
            </a:pPr>
            <a:r>
              <a:rPr lang="en-GB" sz="1800" spc="20" dirty="0">
                <a:cs typeface="Arial"/>
              </a:rPr>
              <a:t>Beam acts with a force on other beam</a:t>
            </a:r>
          </a:p>
          <a:p>
            <a:pPr marL="298450" indent="-285750">
              <a:lnSpc>
                <a:spcPct val="100000"/>
              </a:lnSpc>
              <a:spcBef>
                <a:spcPts val="100"/>
              </a:spcBef>
              <a:buChar char="•"/>
              <a:tabLst>
                <a:tab pos="297815" algn="l"/>
                <a:tab pos="298450" algn="l"/>
              </a:tabLst>
            </a:pPr>
            <a:endParaRPr lang="en-GB" sz="1800" u="sng" spc="20" dirty="0">
              <a:cs typeface="Arial"/>
            </a:endParaRPr>
          </a:p>
          <a:p>
            <a:pPr marL="638650" lvl="1" indent="-285750">
              <a:lnSpc>
                <a:spcPct val="100000"/>
              </a:lnSpc>
              <a:spcBef>
                <a:spcPts val="100"/>
              </a:spcBef>
              <a:buFont typeface="Wingdings" pitchFamily="2" charset="2"/>
              <a:buChar char="Ø"/>
              <a:tabLst>
                <a:tab pos="297815" algn="l"/>
                <a:tab pos="298450" algn="l"/>
              </a:tabLst>
            </a:pPr>
            <a:r>
              <a:rPr lang="en-GB" sz="1800" spc="20" dirty="0">
                <a:cs typeface="Arial"/>
              </a:rPr>
              <a:t>Beam-beam kick: </a:t>
            </a:r>
            <a:r>
              <a:rPr lang="en-GB" sz="1800" b="1" spc="20" dirty="0">
                <a:solidFill>
                  <a:schemeClr val="accent5"/>
                </a:solidFill>
                <a:cs typeface="Arial"/>
              </a:rPr>
              <a:t>highly nonlinear</a:t>
            </a:r>
          </a:p>
          <a:p>
            <a:pPr marL="638650" lvl="1" indent="-285750">
              <a:lnSpc>
                <a:spcPct val="100000"/>
              </a:lnSpc>
              <a:spcBef>
                <a:spcPts val="100"/>
              </a:spcBef>
              <a:buFont typeface="Wingdings" pitchFamily="2" charset="2"/>
              <a:buChar char="Ø"/>
              <a:tabLst>
                <a:tab pos="297815" algn="l"/>
                <a:tab pos="298450" algn="l"/>
              </a:tabLst>
            </a:pPr>
            <a:endParaRPr lang="en-GB" sz="1800" spc="20" dirty="0">
              <a:cs typeface="Arial"/>
            </a:endParaRPr>
          </a:p>
          <a:p>
            <a:pPr marL="638650" lvl="1" indent="-285750">
              <a:lnSpc>
                <a:spcPct val="100000"/>
              </a:lnSpc>
              <a:spcBef>
                <a:spcPts val="100"/>
              </a:spcBef>
              <a:buFont typeface="Wingdings" pitchFamily="2" charset="2"/>
              <a:buChar char="Ø"/>
              <a:tabLst>
                <a:tab pos="297815" algn="l"/>
                <a:tab pos="298450" algn="l"/>
              </a:tabLst>
            </a:pPr>
            <a:r>
              <a:rPr lang="en-GB" sz="1800" spc="20" dirty="0">
                <a:cs typeface="Arial"/>
              </a:rPr>
              <a:t>Harmful consequences for beam dynamics</a:t>
            </a:r>
          </a:p>
          <a:p>
            <a:pPr marL="638650" lvl="1" indent="-285750">
              <a:lnSpc>
                <a:spcPct val="100000"/>
              </a:lnSpc>
              <a:spcBef>
                <a:spcPts val="100"/>
              </a:spcBef>
              <a:buFont typeface="Wingdings" pitchFamily="2" charset="2"/>
              <a:buChar char="Ø"/>
              <a:tabLst>
                <a:tab pos="297815" algn="l"/>
                <a:tab pos="298450" algn="l"/>
              </a:tabLst>
            </a:pPr>
            <a:endParaRPr lang="en-GB" sz="1800" spc="20" dirty="0">
              <a:cs typeface="Arial"/>
            </a:endParaRPr>
          </a:p>
          <a:p>
            <a:pPr marL="638650" lvl="1" indent="-285750">
              <a:lnSpc>
                <a:spcPct val="100000"/>
              </a:lnSpc>
              <a:spcBef>
                <a:spcPts val="100"/>
              </a:spcBef>
              <a:buFont typeface="Wingdings" pitchFamily="2" charset="2"/>
              <a:buChar char="Ø"/>
              <a:tabLst>
                <a:tab pos="297815" algn="l"/>
                <a:tab pos="298450" algn="l"/>
              </a:tabLst>
            </a:pPr>
            <a:r>
              <a:rPr lang="en-GB" sz="1800" spc="20" dirty="0">
                <a:cs typeface="Arial"/>
              </a:rPr>
              <a:t>Linear strength characterized by beam-beam parameter (</a:t>
            </a:r>
            <a:r>
              <a:rPr lang="el-GR" sz="1800" spc="20" dirty="0">
                <a:cs typeface="Arial"/>
              </a:rPr>
              <a:t>ξ</a:t>
            </a:r>
            <a:r>
              <a:rPr lang="de-CH" sz="1800" spc="20" dirty="0">
                <a:cs typeface="Arial"/>
              </a:rPr>
              <a:t>) </a:t>
            </a:r>
          </a:p>
          <a:p>
            <a:pPr marL="352900" lvl="1" indent="0">
              <a:lnSpc>
                <a:spcPct val="100000"/>
              </a:lnSpc>
              <a:spcBef>
                <a:spcPts val="100"/>
              </a:spcBef>
              <a:buNone/>
              <a:tabLst>
                <a:tab pos="297815" algn="l"/>
                <a:tab pos="298450" algn="l"/>
              </a:tabLst>
            </a:pPr>
            <a:endParaRPr lang="en-GB" sz="1800" spc="20" dirty="0">
              <a:cs typeface="Arial"/>
            </a:endParaRPr>
          </a:p>
          <a:p>
            <a:pPr marL="638650" lvl="1" indent="-285750">
              <a:lnSpc>
                <a:spcPct val="100000"/>
              </a:lnSpc>
              <a:spcBef>
                <a:spcPts val="100"/>
              </a:spcBef>
              <a:buFont typeface="Wingdings" pitchFamily="2" charset="2"/>
              <a:buChar char="Ø"/>
              <a:tabLst>
                <a:tab pos="297815" algn="l"/>
                <a:tab pos="298450" algn="l"/>
              </a:tabLst>
            </a:pPr>
            <a:r>
              <a:rPr lang="en-GB" sz="1800" spc="20" dirty="0">
                <a:cs typeface="Arial"/>
              </a:rPr>
              <a:t>No complete theory, simulations have to be used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97815" algn="l"/>
                <a:tab pos="298450" algn="l"/>
              </a:tabLst>
            </a:pPr>
            <a:endParaRPr lang="en-GB" sz="1800" spc="20" dirty="0">
              <a:cs typeface="Arial"/>
            </a:endParaRPr>
          </a:p>
        </p:txBody>
      </p:sp>
      <p:sp>
        <p:nvSpPr>
          <p:cNvPr id="13" name="Title 4">
            <a:extLst>
              <a:ext uri="{FF2B5EF4-FFF2-40B4-BE49-F238E27FC236}">
                <a16:creationId xmlns:a16="http://schemas.microsoft.com/office/drawing/2014/main" id="{AB4E7676-BE71-8340-B1BF-CF313B5CA992}"/>
              </a:ext>
            </a:extLst>
          </p:cNvPr>
          <p:cNvSpPr txBox="1">
            <a:spLocks/>
          </p:cNvSpPr>
          <p:nvPr/>
        </p:nvSpPr>
        <p:spPr>
          <a:xfrm>
            <a:off x="128329" y="440203"/>
            <a:ext cx="3757871" cy="47056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t" anchorCtr="0">
            <a:noAutofit/>
          </a:bodyPr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97815" algn="l"/>
                <a:tab pos="298450" algn="l"/>
              </a:tabLst>
            </a:pPr>
            <a:r>
              <a:rPr lang="en-GB" sz="2400" spc="20" dirty="0">
                <a:cs typeface="Arial"/>
              </a:rPr>
              <a:t>Beam-beam interaction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7541708-2041-EE47-9FDC-FC90B53D7F05}"/>
              </a:ext>
            </a:extLst>
          </p:cNvPr>
          <p:cNvSpPr txBox="1"/>
          <p:nvPr/>
        </p:nvSpPr>
        <p:spPr>
          <a:xfrm>
            <a:off x="6062189" y="3903286"/>
            <a:ext cx="1771098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dirty="0"/>
              <a:t>Force of opposite bunch on a single test particle</a:t>
            </a:r>
          </a:p>
        </p:txBody>
      </p: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67B91FAE-03D9-FB49-9771-B88748C1B119}"/>
              </a:ext>
            </a:extLst>
          </p:cNvPr>
          <p:cNvCxnSpPr>
            <a:cxnSpLocks/>
          </p:cNvCxnSpPr>
          <p:nvPr/>
        </p:nvCxnSpPr>
        <p:spPr>
          <a:xfrm flipH="1" flipV="1">
            <a:off x="7353893" y="2726838"/>
            <a:ext cx="171549" cy="956522"/>
          </a:xfrm>
          <a:prstGeom prst="line">
            <a:avLst/>
          </a:prstGeom>
          <a:ln w="28575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>
            <a:extLst>
              <a:ext uri="{FF2B5EF4-FFF2-40B4-BE49-F238E27FC236}">
                <a16:creationId xmlns:a16="http://schemas.microsoft.com/office/drawing/2014/main" id="{7AD829EB-B96D-AF4B-87EC-78EEB46B9356}"/>
              </a:ext>
            </a:extLst>
          </p:cNvPr>
          <p:cNvSpPr txBox="1"/>
          <p:nvPr/>
        </p:nvSpPr>
        <p:spPr>
          <a:xfrm>
            <a:off x="4343400" y="52434"/>
            <a:ext cx="36765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>
                <a:solidFill>
                  <a:schemeClr val="bg1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1) Beam-beam effects and </a:t>
            </a:r>
            <a:r>
              <a:rPr lang="en-GB" sz="1200" dirty="0" err="1">
                <a:solidFill>
                  <a:schemeClr val="bg1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modeling</a:t>
            </a:r>
            <a:endParaRPr lang="en-CH" sz="1200" dirty="0">
              <a:solidFill>
                <a:schemeClr val="bg1"/>
              </a:solidFill>
              <a:latin typeface="Cavolini" panose="03000502040302020204" pitchFamily="66" charset="0"/>
              <a:cs typeface="Cavolini" panose="03000502040302020204" pitchFamily="66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1AD224A4-BCBA-DE4B-97EB-1B51B68AC09B}"/>
              </a:ext>
            </a:extLst>
          </p:cNvPr>
          <p:cNvSpPr txBox="1"/>
          <p:nvPr/>
        </p:nvSpPr>
        <p:spPr>
          <a:xfrm>
            <a:off x="8191279" y="4870117"/>
            <a:ext cx="8435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400" dirty="0"/>
              <a:t>u ∈ {x,y}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641F061-0F75-2246-98FD-D67FD0BB1EB6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0516" y="2861029"/>
            <a:ext cx="179814" cy="379984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A709E466-E97C-BA47-A898-09029BC8C41D}"/>
              </a:ext>
            </a:extLst>
          </p:cNvPr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3585" y="1520785"/>
            <a:ext cx="4424680" cy="554185"/>
          </a:xfrm>
          <a:prstGeom prst="rect">
            <a:avLst/>
          </a:prstGeom>
        </p:spPr>
      </p:pic>
      <p:sp>
        <p:nvSpPr>
          <p:cNvPr id="14" name="object 6">
            <a:extLst>
              <a:ext uri="{FF2B5EF4-FFF2-40B4-BE49-F238E27FC236}">
                <a16:creationId xmlns:a16="http://schemas.microsoft.com/office/drawing/2014/main" id="{F883D7F8-3FEA-8A40-95D8-6544D1CB1CDB}"/>
              </a:ext>
            </a:extLst>
          </p:cNvPr>
          <p:cNvSpPr txBox="1">
            <a:spLocks noGrp="1"/>
          </p:cNvSpPr>
          <p:nvPr>
            <p:ph type="sldNum" sz="quarter" idx="10"/>
          </p:nvPr>
        </p:nvSpPr>
        <p:spPr>
          <a:xfrm>
            <a:off x="8745301" y="129539"/>
            <a:ext cx="289479" cy="143886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spcBef>
                <a:spcPts val="40"/>
              </a:spcBef>
            </a:pPr>
            <a:r>
              <a:rPr lang="de-CH" spc="-25" dirty="0"/>
              <a:t>3</a:t>
            </a:r>
            <a:endParaRPr spc="-25" dirty="0"/>
          </a:p>
        </p:txBody>
      </p:sp>
    </p:spTree>
    <p:extLst>
      <p:ext uri="{BB962C8B-B14F-4D97-AF65-F5344CB8AC3E}">
        <p14:creationId xmlns:p14="http://schemas.microsoft.com/office/powerpoint/2010/main" val="32245036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334D83E1-DFC9-9042-8BA2-34C1AC1D3872}"/>
              </a:ext>
            </a:extLst>
          </p:cNvPr>
          <p:cNvGrpSpPr/>
          <p:nvPr/>
        </p:nvGrpSpPr>
        <p:grpSpPr>
          <a:xfrm>
            <a:off x="136387" y="3079086"/>
            <a:ext cx="8847438" cy="1957847"/>
            <a:chOff x="136387" y="3079086"/>
            <a:chExt cx="8847438" cy="1957847"/>
          </a:xfrm>
        </p:grpSpPr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68CFF1F2-9753-0445-8B06-3B2969395AA1}"/>
                </a:ext>
              </a:extLst>
            </p:cNvPr>
            <p:cNvGrpSpPr/>
            <p:nvPr/>
          </p:nvGrpSpPr>
          <p:grpSpPr>
            <a:xfrm>
              <a:off x="136387" y="3079086"/>
              <a:ext cx="8847438" cy="1957847"/>
              <a:chOff x="136387" y="3079086"/>
              <a:chExt cx="8847438" cy="1957847"/>
            </a:xfrm>
          </p:grpSpPr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9BB7F11D-A147-D146-A6B1-DD4773AD1053}"/>
                  </a:ext>
                </a:extLst>
              </p:cNvPr>
              <p:cNvSpPr/>
              <p:nvPr/>
            </p:nvSpPr>
            <p:spPr>
              <a:xfrm>
                <a:off x="160176" y="3079086"/>
                <a:ext cx="8823649" cy="1957847"/>
              </a:xfrm>
              <a:prstGeom prst="rect">
                <a:avLst/>
              </a:prstGeom>
              <a:solidFill>
                <a:schemeClr val="accent6">
                  <a:lumMod val="10000"/>
                  <a:lumOff val="9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 sz="1600"/>
              </a:p>
            </p:txBody>
          </p:sp>
          <p:sp>
            <p:nvSpPr>
              <p:cNvPr id="390" name="TextBox 389">
                <a:extLst>
                  <a:ext uri="{FF2B5EF4-FFF2-40B4-BE49-F238E27FC236}">
                    <a16:creationId xmlns:a16="http://schemas.microsoft.com/office/drawing/2014/main" id="{8F2C9E26-0AF9-0549-B0C5-E4B55C150704}"/>
                  </a:ext>
                </a:extLst>
              </p:cNvPr>
              <p:cNvSpPr txBox="1"/>
              <p:nvPr/>
            </p:nvSpPr>
            <p:spPr>
              <a:xfrm>
                <a:off x="320447" y="4150422"/>
                <a:ext cx="1965554" cy="584776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CH" sz="1600" b="1" dirty="0">
                    <a:latin typeface="Cavolini" panose="03000502040302020204" pitchFamily="66" charset="0"/>
                    <a:cs typeface="Cavolini" panose="03000502040302020204" pitchFamily="66" charset="0"/>
                  </a:rPr>
                  <a:t>never</a:t>
                </a:r>
              </a:p>
              <a:p>
                <a:pPr algn="ctr"/>
                <a:r>
                  <a:rPr lang="en-CH" sz="1600" dirty="0">
                    <a:cs typeface="Cavolini" panose="03000502040302020204" pitchFamily="66" charset="0"/>
                  </a:rPr>
                  <a:t>weak-strong [</a:t>
                </a:r>
                <a:r>
                  <a:rPr lang="en-CH" sz="1600" b="1" dirty="0">
                    <a:solidFill>
                      <a:schemeClr val="accent4">
                        <a:lumMod val="50000"/>
                      </a:schemeClr>
                    </a:solidFill>
                    <a:cs typeface="Cavolini" panose="03000502040302020204" pitchFamily="66" charset="0"/>
                  </a:rPr>
                  <a:t>WS</a:t>
                </a:r>
                <a:r>
                  <a:rPr lang="en-CH" sz="1600" dirty="0">
                    <a:cs typeface="Cavolini" panose="03000502040302020204" pitchFamily="66" charset="0"/>
                  </a:rPr>
                  <a:t>]</a:t>
                </a:r>
              </a:p>
            </p:txBody>
          </p:sp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589B109D-CA76-C743-826F-60BB07D6A263}"/>
                  </a:ext>
                </a:extLst>
              </p:cNvPr>
              <p:cNvGrpSpPr/>
              <p:nvPr/>
            </p:nvGrpSpPr>
            <p:grpSpPr>
              <a:xfrm>
                <a:off x="197629" y="3735919"/>
                <a:ext cx="8786196" cy="405387"/>
                <a:chOff x="197629" y="3735919"/>
                <a:chExt cx="8786196" cy="405387"/>
              </a:xfrm>
            </p:grpSpPr>
            <p:sp>
              <p:nvSpPr>
                <p:cNvPr id="406" name="TextBox 405">
                  <a:extLst>
                    <a:ext uri="{FF2B5EF4-FFF2-40B4-BE49-F238E27FC236}">
                      <a16:creationId xmlns:a16="http://schemas.microsoft.com/office/drawing/2014/main" id="{C1AE9E11-8EE7-2C48-B74B-4AF1A4F5DB83}"/>
                    </a:ext>
                  </a:extLst>
                </p:cNvPr>
                <p:cNvSpPr txBox="1"/>
                <p:nvPr/>
              </p:nvSpPr>
              <p:spPr>
                <a:xfrm>
                  <a:off x="197629" y="3735919"/>
                  <a:ext cx="2469371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CH" sz="1600" b="1" dirty="0">
                      <a:solidFill>
                        <a:srgbClr val="0070C0"/>
                      </a:solidFill>
                      <a:cs typeface="Cavolini" panose="03000502040302020204" pitchFamily="66" charset="0"/>
                    </a:rPr>
                    <a:t>fastest &amp; least accurate</a:t>
                  </a:r>
                </a:p>
              </p:txBody>
            </p:sp>
            <p:cxnSp>
              <p:nvCxnSpPr>
                <p:cNvPr id="20" name="Straight Arrow Connector 19">
                  <a:extLst>
                    <a:ext uri="{FF2B5EF4-FFF2-40B4-BE49-F238E27FC236}">
                      <a16:creationId xmlns:a16="http://schemas.microsoft.com/office/drawing/2014/main" id="{BF018F01-2C0D-644B-80FE-11D3169120F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1104327" y="4141306"/>
                  <a:ext cx="6480000" cy="0"/>
                </a:xfrm>
                <a:prstGeom prst="straightConnector1">
                  <a:avLst/>
                </a:prstGeom>
                <a:ln w="76200">
                  <a:gradFill flip="none" rotWithShape="1">
                    <a:gsLst>
                      <a:gs pos="0">
                        <a:srgbClr val="0070C0"/>
                      </a:gs>
                      <a:gs pos="100000">
                        <a:schemeClr val="accent4"/>
                      </a:gs>
                    </a:gsLst>
                    <a:lin ang="0" scaled="1"/>
                    <a:tileRect/>
                  </a:gra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420" name="TextBox 419">
                  <a:extLst>
                    <a:ext uri="{FF2B5EF4-FFF2-40B4-BE49-F238E27FC236}">
                      <a16:creationId xmlns:a16="http://schemas.microsoft.com/office/drawing/2014/main" id="{D3E66D87-D4EA-4E4E-B905-5343FCEE88CF}"/>
                    </a:ext>
                  </a:extLst>
                </p:cNvPr>
                <p:cNvSpPr txBox="1"/>
                <p:nvPr/>
              </p:nvSpPr>
              <p:spPr>
                <a:xfrm>
                  <a:off x="6409328" y="3744814"/>
                  <a:ext cx="2574497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pPr algn="ctr"/>
                  <a:r>
                    <a:rPr lang="en-CH" sz="1600" b="1" dirty="0">
                      <a:solidFill>
                        <a:srgbClr val="00B050"/>
                      </a:solidFill>
                      <a:cs typeface="Cavolini" panose="03000502040302020204" pitchFamily="66" charset="0"/>
                    </a:rPr>
                    <a:t>slowest &amp; most accurate</a:t>
                  </a:r>
                </a:p>
              </p:txBody>
            </p:sp>
          </p:grpSp>
          <p:sp>
            <p:nvSpPr>
              <p:cNvPr id="395" name="TextBox 394">
                <a:extLst>
                  <a:ext uri="{FF2B5EF4-FFF2-40B4-BE49-F238E27FC236}">
                    <a16:creationId xmlns:a16="http://schemas.microsoft.com/office/drawing/2014/main" id="{273EFC59-929D-2740-86BA-ACEF81FA7660}"/>
                  </a:ext>
                </a:extLst>
              </p:cNvPr>
              <p:cNvSpPr txBox="1"/>
              <p:nvPr/>
            </p:nvSpPr>
            <p:spPr>
              <a:xfrm>
                <a:off x="165029" y="3092902"/>
                <a:ext cx="198267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CH" sz="1600" dirty="0">
                    <a:cs typeface="Cavolini" panose="03000502040302020204" pitchFamily="66" charset="0"/>
                  </a:rPr>
                  <a:t>multi-turn effects</a:t>
                </a:r>
              </a:p>
            </p:txBody>
          </p:sp>
          <p:cxnSp>
            <p:nvCxnSpPr>
              <p:cNvPr id="401" name="Straight Connector 400">
                <a:extLst>
                  <a:ext uri="{FF2B5EF4-FFF2-40B4-BE49-F238E27FC236}">
                    <a16:creationId xmlns:a16="http://schemas.microsoft.com/office/drawing/2014/main" id="{AF66B1D6-8DA5-424D-B402-215EE2298982}"/>
                  </a:ext>
                </a:extLst>
              </p:cNvPr>
              <p:cNvCxnSpPr/>
              <p:nvPr/>
            </p:nvCxnSpPr>
            <p:spPr>
              <a:xfrm>
                <a:off x="582131" y="3758530"/>
                <a:ext cx="7920193" cy="0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787" name="TextBox 786">
                <a:extLst>
                  <a:ext uri="{FF2B5EF4-FFF2-40B4-BE49-F238E27FC236}">
                    <a16:creationId xmlns:a16="http://schemas.microsoft.com/office/drawing/2014/main" id="{D07A5AA5-4802-6B4A-B229-2EE6696C9112}"/>
                  </a:ext>
                </a:extLst>
              </p:cNvPr>
              <p:cNvSpPr txBox="1"/>
              <p:nvPr/>
            </p:nvSpPr>
            <p:spPr>
              <a:xfrm>
                <a:off x="136387" y="3395058"/>
                <a:ext cx="2149614" cy="33855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lang="en-CH" sz="1600" dirty="0">
                    <a:cs typeface="Cavolini" panose="03000502040302020204" pitchFamily="66" charset="0"/>
                  </a:rPr>
                  <a:t>single particle effects</a:t>
                </a:r>
              </a:p>
            </p:txBody>
          </p:sp>
        </p:grpSp>
        <p:sp>
          <p:nvSpPr>
            <p:cNvPr id="402" name="TextBox 401">
              <a:extLst>
                <a:ext uri="{FF2B5EF4-FFF2-40B4-BE49-F238E27FC236}">
                  <a16:creationId xmlns:a16="http://schemas.microsoft.com/office/drawing/2014/main" id="{644E88CF-8ADF-2A44-B0C9-020507166770}"/>
                </a:ext>
              </a:extLst>
            </p:cNvPr>
            <p:cNvSpPr txBox="1"/>
            <p:nvPr/>
          </p:nvSpPr>
          <p:spPr>
            <a:xfrm>
              <a:off x="1804342" y="4698358"/>
              <a:ext cx="5078116" cy="338555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pPr algn="ctr"/>
              <a:r>
                <a:rPr lang="en-CH" sz="1600" b="1" dirty="0">
                  <a:latin typeface="Cavolini" panose="03000502040302020204" pitchFamily="66" charset="0"/>
                  <a:cs typeface="Cavolini" panose="03000502040302020204" pitchFamily="66" charset="0"/>
                </a:rPr>
                <a:t>Frequency of recomputing slice moments</a:t>
              </a:r>
            </a:p>
          </p:txBody>
        </p:sp>
      </p:grpSp>
      <p:sp>
        <p:nvSpPr>
          <p:cNvPr id="23" name="Title 4">
            <a:extLst>
              <a:ext uri="{FF2B5EF4-FFF2-40B4-BE49-F238E27FC236}">
                <a16:creationId xmlns:a16="http://schemas.microsoft.com/office/drawing/2014/main" id="{5B26A973-5E30-894D-B673-AA3FED5CD7E6}"/>
              </a:ext>
            </a:extLst>
          </p:cNvPr>
          <p:cNvSpPr txBox="1">
            <a:spLocks/>
          </p:cNvSpPr>
          <p:nvPr/>
        </p:nvSpPr>
        <p:spPr>
          <a:xfrm>
            <a:off x="128329" y="440203"/>
            <a:ext cx="3757871" cy="47056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t" anchorCtr="0">
            <a:noAutofit/>
          </a:bodyPr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97815" algn="l"/>
                <a:tab pos="298450" algn="l"/>
              </a:tabLst>
            </a:pPr>
            <a:r>
              <a:rPr lang="en-GB" sz="2400" spc="20" dirty="0">
                <a:cs typeface="Arial"/>
              </a:rPr>
              <a:t>Beam-beam models</a:t>
            </a:r>
          </a:p>
        </p:txBody>
      </p:sp>
      <p:sp>
        <p:nvSpPr>
          <p:cNvPr id="24" name="object 6">
            <a:extLst>
              <a:ext uri="{FF2B5EF4-FFF2-40B4-BE49-F238E27FC236}">
                <a16:creationId xmlns:a16="http://schemas.microsoft.com/office/drawing/2014/main" id="{F50932C2-704C-BB4E-9857-CAAB256173FF}"/>
              </a:ext>
            </a:extLst>
          </p:cNvPr>
          <p:cNvSpPr txBox="1">
            <a:spLocks noGrp="1"/>
          </p:cNvSpPr>
          <p:nvPr>
            <p:ph type="sldNum" sz="quarter" idx="10"/>
          </p:nvPr>
        </p:nvSpPr>
        <p:spPr>
          <a:xfrm>
            <a:off x="8745301" y="129539"/>
            <a:ext cx="289479" cy="143886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spcBef>
                <a:spcPts val="40"/>
              </a:spcBef>
            </a:pPr>
            <a:r>
              <a:rPr lang="de-CH" spc="-25" dirty="0"/>
              <a:t>4</a:t>
            </a:r>
            <a:endParaRPr spc="-25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8219375-5C3D-4749-9418-43320724E1A4}"/>
              </a:ext>
            </a:extLst>
          </p:cNvPr>
          <p:cNvSpPr txBox="1"/>
          <p:nvPr/>
        </p:nvSpPr>
        <p:spPr>
          <a:xfrm>
            <a:off x="4343400" y="52434"/>
            <a:ext cx="36765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>
                <a:solidFill>
                  <a:schemeClr val="bg1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1) Beam-beam effects and </a:t>
            </a:r>
            <a:r>
              <a:rPr lang="en-GB" sz="1200" dirty="0" err="1">
                <a:solidFill>
                  <a:schemeClr val="bg1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modeling</a:t>
            </a:r>
            <a:endParaRPr lang="en-CH" sz="1200" dirty="0">
              <a:solidFill>
                <a:schemeClr val="bg1"/>
              </a:solidFill>
              <a:latin typeface="Cavolini" panose="03000502040302020204" pitchFamily="66" charset="0"/>
              <a:cs typeface="Cavolini" panose="03000502040302020204" pitchFamily="66" charset="0"/>
            </a:endParaRPr>
          </a:p>
        </p:txBody>
      </p:sp>
      <p:sp>
        <p:nvSpPr>
          <p:cNvPr id="389" name="TextBox 388">
            <a:extLst>
              <a:ext uri="{FF2B5EF4-FFF2-40B4-BE49-F238E27FC236}">
                <a16:creationId xmlns:a16="http://schemas.microsoft.com/office/drawing/2014/main" id="{018EEBA2-23E9-1946-9A86-B440C7867E54}"/>
              </a:ext>
            </a:extLst>
          </p:cNvPr>
          <p:cNvSpPr txBox="1"/>
          <p:nvPr/>
        </p:nvSpPr>
        <p:spPr>
          <a:xfrm>
            <a:off x="2916705" y="4119007"/>
            <a:ext cx="2727133" cy="584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600" b="1" dirty="0">
                <a:latin typeface="Cavolini" panose="03000502040302020204" pitchFamily="66" charset="0"/>
                <a:cs typeface="Cavolini" panose="03000502040302020204" pitchFamily="66" charset="0"/>
              </a:rPr>
              <a:t>periodically</a:t>
            </a:r>
            <a:r>
              <a:rPr lang="en-CH" sz="1600" dirty="0">
                <a:cs typeface="Cavolini" panose="03000502040302020204" pitchFamily="66" charset="0"/>
              </a:rPr>
              <a:t> </a:t>
            </a:r>
            <a:br>
              <a:rPr lang="en-CH" sz="1600" dirty="0">
                <a:cs typeface="Cavolini" panose="03000502040302020204" pitchFamily="66" charset="0"/>
              </a:rPr>
            </a:br>
            <a:r>
              <a:rPr lang="en-CH" sz="1600" dirty="0">
                <a:cs typeface="Cavolini" panose="03000502040302020204" pitchFamily="66" charset="0"/>
              </a:rPr>
              <a:t>quasi strong-strong [</a:t>
            </a:r>
            <a:r>
              <a:rPr lang="en-CH" sz="1600" b="1" dirty="0">
                <a:solidFill>
                  <a:schemeClr val="accent4">
                    <a:lumMod val="50000"/>
                  </a:schemeClr>
                </a:solidFill>
                <a:cs typeface="Cavolini" panose="03000502040302020204" pitchFamily="66" charset="0"/>
              </a:rPr>
              <a:t>QSS</a:t>
            </a:r>
            <a:r>
              <a:rPr lang="en-CH" sz="1600" dirty="0">
                <a:cs typeface="Cavolini" panose="03000502040302020204" pitchFamily="66" charset="0"/>
              </a:rPr>
              <a:t>]</a:t>
            </a:r>
          </a:p>
        </p:txBody>
      </p:sp>
      <p:sp>
        <p:nvSpPr>
          <p:cNvPr id="391" name="TextBox 390">
            <a:extLst>
              <a:ext uri="{FF2B5EF4-FFF2-40B4-BE49-F238E27FC236}">
                <a16:creationId xmlns:a16="http://schemas.microsoft.com/office/drawing/2014/main" id="{FDDD04B3-D3BB-8849-A7EF-5E5DA6F3083E}"/>
              </a:ext>
            </a:extLst>
          </p:cNvPr>
          <p:cNvSpPr txBox="1"/>
          <p:nvPr/>
        </p:nvSpPr>
        <p:spPr>
          <a:xfrm>
            <a:off x="6499546" y="4188191"/>
            <a:ext cx="2574498" cy="830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600" b="1" dirty="0">
                <a:latin typeface="Cavolini" panose="03000502040302020204" pitchFamily="66" charset="0"/>
                <a:cs typeface="Cavolini" panose="03000502040302020204" pitchFamily="66" charset="0"/>
              </a:rPr>
              <a:t>after each slice-slice</a:t>
            </a:r>
            <a:br>
              <a:rPr lang="en-CH" sz="1600" b="1" dirty="0">
                <a:latin typeface="Cavolini" panose="03000502040302020204" pitchFamily="66" charset="0"/>
                <a:cs typeface="Cavolini" panose="03000502040302020204" pitchFamily="66" charset="0"/>
              </a:rPr>
            </a:br>
            <a:r>
              <a:rPr lang="en-CH" sz="1600" b="1" dirty="0">
                <a:latin typeface="Cavolini" panose="03000502040302020204" pitchFamily="66" charset="0"/>
                <a:cs typeface="Cavolini" panose="03000502040302020204" pitchFamily="66" charset="0"/>
              </a:rPr>
              <a:t> interaction</a:t>
            </a:r>
            <a:br>
              <a:rPr lang="en-CH" sz="1600" b="1" dirty="0">
                <a:latin typeface="Cavolini" panose="03000502040302020204" pitchFamily="66" charset="0"/>
                <a:cs typeface="Cavolini" panose="03000502040302020204" pitchFamily="66" charset="0"/>
              </a:rPr>
            </a:br>
            <a:r>
              <a:rPr lang="en-CH" sz="1600" b="1" dirty="0">
                <a:latin typeface="Cavolini" panose="03000502040302020204" pitchFamily="66" charset="0"/>
                <a:cs typeface="Cavolini" panose="03000502040302020204" pitchFamily="66" charset="0"/>
              </a:rPr>
              <a:t> </a:t>
            </a:r>
            <a:r>
              <a:rPr lang="en-CH" sz="1600" dirty="0">
                <a:cs typeface="Cavolini" panose="03000502040302020204" pitchFamily="66" charset="0"/>
              </a:rPr>
              <a:t>strong-strong [</a:t>
            </a:r>
            <a:r>
              <a:rPr lang="en-CH" sz="1600" b="1" dirty="0">
                <a:solidFill>
                  <a:schemeClr val="accent4">
                    <a:lumMod val="50000"/>
                  </a:schemeClr>
                </a:solidFill>
                <a:cs typeface="Cavolini" panose="03000502040302020204" pitchFamily="66" charset="0"/>
              </a:rPr>
              <a:t>SS</a:t>
            </a:r>
            <a:r>
              <a:rPr lang="en-CH" sz="1600" dirty="0">
                <a:cs typeface="Cavolini" panose="03000502040302020204" pitchFamily="66" charset="0"/>
              </a:rPr>
              <a:t>]</a:t>
            </a:r>
          </a:p>
        </p:txBody>
      </p:sp>
      <p:sp>
        <p:nvSpPr>
          <p:cNvPr id="396" name="TextBox 395">
            <a:extLst>
              <a:ext uri="{FF2B5EF4-FFF2-40B4-BE49-F238E27FC236}">
                <a16:creationId xmlns:a16="http://schemas.microsoft.com/office/drawing/2014/main" id="{5F55B940-35A4-4F49-996D-D2C4BBF75885}"/>
              </a:ext>
            </a:extLst>
          </p:cNvPr>
          <p:cNvSpPr txBox="1"/>
          <p:nvPr/>
        </p:nvSpPr>
        <p:spPr>
          <a:xfrm>
            <a:off x="6414181" y="3090318"/>
            <a:ext cx="256479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600" dirty="0">
                <a:cs typeface="Cavolini" panose="03000502040302020204" pitchFamily="66" charset="0"/>
              </a:rPr>
              <a:t>high disruption parameter</a:t>
            </a:r>
          </a:p>
        </p:txBody>
      </p:sp>
      <p:sp>
        <p:nvSpPr>
          <p:cNvPr id="397" name="TextBox 396">
            <a:extLst>
              <a:ext uri="{FF2B5EF4-FFF2-40B4-BE49-F238E27FC236}">
                <a16:creationId xmlns:a16="http://schemas.microsoft.com/office/drawing/2014/main" id="{37BABE83-3035-8B4A-B255-947B7FFCBA4A}"/>
              </a:ext>
            </a:extLst>
          </p:cNvPr>
          <p:cNvSpPr txBox="1"/>
          <p:nvPr/>
        </p:nvSpPr>
        <p:spPr>
          <a:xfrm>
            <a:off x="2588916" y="3101731"/>
            <a:ext cx="282903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600" dirty="0">
                <a:cs typeface="Cavolini" panose="03000502040302020204" pitchFamily="66" charset="0"/>
              </a:rPr>
              <a:t>low disruption parameter</a:t>
            </a:r>
          </a:p>
        </p:txBody>
      </p:sp>
      <p:sp>
        <p:nvSpPr>
          <p:cNvPr id="398" name="TextBox 397">
            <a:extLst>
              <a:ext uri="{FF2B5EF4-FFF2-40B4-BE49-F238E27FC236}">
                <a16:creationId xmlns:a16="http://schemas.microsoft.com/office/drawing/2014/main" id="{7CD08F12-EA3C-7044-B617-4A04266022D9}"/>
              </a:ext>
            </a:extLst>
          </p:cNvPr>
          <p:cNvSpPr txBox="1"/>
          <p:nvPr/>
        </p:nvSpPr>
        <p:spPr>
          <a:xfrm>
            <a:off x="4361694" y="3395058"/>
            <a:ext cx="50839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600" dirty="0">
                <a:cs typeface="Cavolini" panose="03000502040302020204" pitchFamily="66" charset="0"/>
              </a:rPr>
              <a:t>fast instabilities, wakefield &amp; lattice interplay</a:t>
            </a:r>
          </a:p>
        </p:txBody>
      </p:sp>
      <p:sp>
        <p:nvSpPr>
          <p:cNvPr id="399" name="TextBox 398">
            <a:extLst>
              <a:ext uri="{FF2B5EF4-FFF2-40B4-BE49-F238E27FC236}">
                <a16:creationId xmlns:a16="http://schemas.microsoft.com/office/drawing/2014/main" id="{3B3D01C0-CCA0-764D-9B39-93E4711A234A}"/>
              </a:ext>
            </a:extLst>
          </p:cNvPr>
          <p:cNvSpPr txBox="1"/>
          <p:nvPr/>
        </p:nvSpPr>
        <p:spPr>
          <a:xfrm>
            <a:off x="2606569" y="3395038"/>
            <a:ext cx="198267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CH" sz="1600" dirty="0">
                <a:cs typeface="Cavolini" panose="03000502040302020204" pitchFamily="66" charset="0"/>
              </a:rPr>
              <a:t>slow instabilities</a:t>
            </a:r>
          </a:p>
        </p:txBody>
      </p:sp>
      <p:sp>
        <p:nvSpPr>
          <p:cNvPr id="404" name="Rectangle 403">
            <a:extLst>
              <a:ext uri="{FF2B5EF4-FFF2-40B4-BE49-F238E27FC236}">
                <a16:creationId xmlns:a16="http://schemas.microsoft.com/office/drawing/2014/main" id="{F0637AAB-A78A-3F40-B815-27BB729CE253}"/>
              </a:ext>
            </a:extLst>
          </p:cNvPr>
          <p:cNvSpPr/>
          <p:nvPr/>
        </p:nvSpPr>
        <p:spPr>
          <a:xfrm>
            <a:off x="4671447" y="515144"/>
            <a:ext cx="4363333" cy="230575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 dirty="0"/>
          </a:p>
        </p:txBody>
      </p:sp>
      <p:sp>
        <p:nvSpPr>
          <p:cNvPr id="608" name="Oval 607">
            <a:extLst>
              <a:ext uri="{FF2B5EF4-FFF2-40B4-BE49-F238E27FC236}">
                <a16:creationId xmlns:a16="http://schemas.microsoft.com/office/drawing/2014/main" id="{7B9C1779-EEE4-1649-B054-636C74FD1B8C}"/>
              </a:ext>
            </a:extLst>
          </p:cNvPr>
          <p:cNvSpPr/>
          <p:nvPr/>
        </p:nvSpPr>
        <p:spPr>
          <a:xfrm rot="1809046" flipH="1">
            <a:off x="5430810" y="1340950"/>
            <a:ext cx="61285" cy="7620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609" name="Oval 608">
            <a:extLst>
              <a:ext uri="{FF2B5EF4-FFF2-40B4-BE49-F238E27FC236}">
                <a16:creationId xmlns:a16="http://schemas.microsoft.com/office/drawing/2014/main" id="{EDBE1F1D-3D8C-2F44-9F84-B3DDBCF4B06E}"/>
              </a:ext>
            </a:extLst>
          </p:cNvPr>
          <p:cNvSpPr/>
          <p:nvPr/>
        </p:nvSpPr>
        <p:spPr>
          <a:xfrm rot="1809046" flipH="1">
            <a:off x="5530887" y="1340950"/>
            <a:ext cx="61285" cy="7620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610" name="Oval 609">
            <a:extLst>
              <a:ext uri="{FF2B5EF4-FFF2-40B4-BE49-F238E27FC236}">
                <a16:creationId xmlns:a16="http://schemas.microsoft.com/office/drawing/2014/main" id="{EC3F3992-BC10-7A4E-86B6-B276A03F0A6D}"/>
              </a:ext>
            </a:extLst>
          </p:cNvPr>
          <p:cNvSpPr/>
          <p:nvPr/>
        </p:nvSpPr>
        <p:spPr>
          <a:xfrm rot="1809046" flipH="1">
            <a:off x="5593733" y="1296348"/>
            <a:ext cx="61285" cy="7620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cxnSp>
        <p:nvCxnSpPr>
          <p:cNvPr id="611" name="Straight Arrow Connector 610">
            <a:extLst>
              <a:ext uri="{FF2B5EF4-FFF2-40B4-BE49-F238E27FC236}">
                <a16:creationId xmlns:a16="http://schemas.microsoft.com/office/drawing/2014/main" id="{33B22F76-BC52-034E-B6FE-449DA0C8BCDF}"/>
              </a:ext>
            </a:extLst>
          </p:cNvPr>
          <p:cNvCxnSpPr>
            <a:cxnSpLocks/>
          </p:cNvCxnSpPr>
          <p:nvPr/>
        </p:nvCxnSpPr>
        <p:spPr>
          <a:xfrm>
            <a:off x="4695390" y="1494976"/>
            <a:ext cx="1777264" cy="0"/>
          </a:xfrm>
          <a:prstGeom prst="straightConnector1">
            <a:avLst/>
          </a:prstGeom>
          <a:ln w="12700">
            <a:solidFill>
              <a:schemeClr val="tx1"/>
            </a:solidFill>
            <a:prstDash val="lgDashDot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12" name="Group 611">
            <a:extLst>
              <a:ext uri="{FF2B5EF4-FFF2-40B4-BE49-F238E27FC236}">
                <a16:creationId xmlns:a16="http://schemas.microsoft.com/office/drawing/2014/main" id="{17AD27E0-F870-5E40-85CA-E4B70408ED5E}"/>
              </a:ext>
            </a:extLst>
          </p:cNvPr>
          <p:cNvGrpSpPr/>
          <p:nvPr/>
        </p:nvGrpSpPr>
        <p:grpSpPr>
          <a:xfrm>
            <a:off x="4946960" y="1249630"/>
            <a:ext cx="1197376" cy="521450"/>
            <a:chOff x="520996" y="2183723"/>
            <a:chExt cx="1488783" cy="521450"/>
          </a:xfrm>
        </p:grpSpPr>
        <p:sp>
          <p:nvSpPr>
            <p:cNvPr id="623" name="Oval 622">
              <a:extLst>
                <a:ext uri="{FF2B5EF4-FFF2-40B4-BE49-F238E27FC236}">
                  <a16:creationId xmlns:a16="http://schemas.microsoft.com/office/drawing/2014/main" id="{1CA62BDE-EC7C-9C4D-8F62-01223890F02E}"/>
                </a:ext>
              </a:extLst>
            </p:cNvPr>
            <p:cNvSpPr/>
            <p:nvPr/>
          </p:nvSpPr>
          <p:spPr>
            <a:xfrm rot="1809046" flipH="1">
              <a:off x="1169324" y="2358250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624" name="Oval 623">
              <a:extLst>
                <a:ext uri="{FF2B5EF4-FFF2-40B4-BE49-F238E27FC236}">
                  <a16:creationId xmlns:a16="http://schemas.microsoft.com/office/drawing/2014/main" id="{E68BACC3-3864-8040-B8D8-D590BB050A60}"/>
                </a:ext>
              </a:extLst>
            </p:cNvPr>
            <p:cNvSpPr/>
            <p:nvPr/>
          </p:nvSpPr>
          <p:spPr>
            <a:xfrm rot="1809046" flipH="1">
              <a:off x="1302709" y="2347607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625" name="Oval 624">
              <a:extLst>
                <a:ext uri="{FF2B5EF4-FFF2-40B4-BE49-F238E27FC236}">
                  <a16:creationId xmlns:a16="http://schemas.microsoft.com/office/drawing/2014/main" id="{8E72E503-3839-FC42-B205-2EF295395355}"/>
                </a:ext>
              </a:extLst>
            </p:cNvPr>
            <p:cNvSpPr/>
            <p:nvPr/>
          </p:nvSpPr>
          <p:spPr>
            <a:xfrm rot="1809046" flipH="1">
              <a:off x="1204962" y="2246768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626" name="Oval 625">
              <a:extLst>
                <a:ext uri="{FF2B5EF4-FFF2-40B4-BE49-F238E27FC236}">
                  <a16:creationId xmlns:a16="http://schemas.microsoft.com/office/drawing/2014/main" id="{EB68D5F2-87BC-9B41-B248-80629E0D095B}"/>
                </a:ext>
              </a:extLst>
            </p:cNvPr>
            <p:cNvSpPr/>
            <p:nvPr/>
          </p:nvSpPr>
          <p:spPr>
            <a:xfrm rot="1809046" flipH="1">
              <a:off x="1466919" y="2266746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627" name="Oval 626">
              <a:extLst>
                <a:ext uri="{FF2B5EF4-FFF2-40B4-BE49-F238E27FC236}">
                  <a16:creationId xmlns:a16="http://schemas.microsoft.com/office/drawing/2014/main" id="{0F7C8B47-3372-D846-A56B-6B2E7E6E325E}"/>
                </a:ext>
              </a:extLst>
            </p:cNvPr>
            <p:cNvSpPr/>
            <p:nvPr/>
          </p:nvSpPr>
          <p:spPr>
            <a:xfrm rot="1809046" flipH="1">
              <a:off x="1281969" y="2467744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628" name="Oval 627">
              <a:extLst>
                <a:ext uri="{FF2B5EF4-FFF2-40B4-BE49-F238E27FC236}">
                  <a16:creationId xmlns:a16="http://schemas.microsoft.com/office/drawing/2014/main" id="{4A2B333A-6098-174C-A15F-83AFD55DE71C}"/>
                </a:ext>
              </a:extLst>
            </p:cNvPr>
            <p:cNvSpPr/>
            <p:nvPr/>
          </p:nvSpPr>
          <p:spPr>
            <a:xfrm rot="1809046" flipH="1">
              <a:off x="1415354" y="2457100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629" name="Oval 628">
              <a:extLst>
                <a:ext uri="{FF2B5EF4-FFF2-40B4-BE49-F238E27FC236}">
                  <a16:creationId xmlns:a16="http://schemas.microsoft.com/office/drawing/2014/main" id="{7EDC02CC-48CD-5F40-A54D-F94128367010}"/>
                </a:ext>
              </a:extLst>
            </p:cNvPr>
            <p:cNvSpPr/>
            <p:nvPr/>
          </p:nvSpPr>
          <p:spPr>
            <a:xfrm rot="1809046" flipH="1">
              <a:off x="1317606" y="2356261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630" name="Oval 629">
              <a:extLst>
                <a:ext uri="{FF2B5EF4-FFF2-40B4-BE49-F238E27FC236}">
                  <a16:creationId xmlns:a16="http://schemas.microsoft.com/office/drawing/2014/main" id="{0D8F8760-ECD4-6146-8B6E-763ECEA003B9}"/>
                </a:ext>
              </a:extLst>
            </p:cNvPr>
            <p:cNvSpPr/>
            <p:nvPr/>
          </p:nvSpPr>
          <p:spPr>
            <a:xfrm rot="1809046" flipH="1">
              <a:off x="1133687" y="2469734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631" name="Oval 630">
              <a:extLst>
                <a:ext uri="{FF2B5EF4-FFF2-40B4-BE49-F238E27FC236}">
                  <a16:creationId xmlns:a16="http://schemas.microsoft.com/office/drawing/2014/main" id="{49051982-C18C-F14A-9189-888C9FB1F86F}"/>
                </a:ext>
              </a:extLst>
            </p:cNvPr>
            <p:cNvSpPr/>
            <p:nvPr/>
          </p:nvSpPr>
          <p:spPr>
            <a:xfrm rot="1809046" flipH="1">
              <a:off x="1267071" y="2459090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632" name="Oval 631">
              <a:extLst>
                <a:ext uri="{FF2B5EF4-FFF2-40B4-BE49-F238E27FC236}">
                  <a16:creationId xmlns:a16="http://schemas.microsoft.com/office/drawing/2014/main" id="{1FC2FB62-C5F4-5A43-8C35-BC47821A63C4}"/>
                </a:ext>
              </a:extLst>
            </p:cNvPr>
            <p:cNvSpPr/>
            <p:nvPr/>
          </p:nvSpPr>
          <p:spPr>
            <a:xfrm rot="1809046" flipH="1">
              <a:off x="1169324" y="2358250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633" name="Oval 632">
              <a:extLst>
                <a:ext uri="{FF2B5EF4-FFF2-40B4-BE49-F238E27FC236}">
                  <a16:creationId xmlns:a16="http://schemas.microsoft.com/office/drawing/2014/main" id="{2EA42035-D942-E940-A1AE-00F31888F7C8}"/>
                </a:ext>
              </a:extLst>
            </p:cNvPr>
            <p:cNvSpPr/>
            <p:nvPr/>
          </p:nvSpPr>
          <p:spPr>
            <a:xfrm rot="1809046" flipH="1">
              <a:off x="1055075" y="2335950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634" name="Oval 633">
              <a:extLst>
                <a:ext uri="{FF2B5EF4-FFF2-40B4-BE49-F238E27FC236}">
                  <a16:creationId xmlns:a16="http://schemas.microsoft.com/office/drawing/2014/main" id="{531DB535-39A1-394B-8738-98AF0B88877D}"/>
                </a:ext>
              </a:extLst>
            </p:cNvPr>
            <p:cNvSpPr/>
            <p:nvPr/>
          </p:nvSpPr>
          <p:spPr>
            <a:xfrm rot="1809046" flipH="1">
              <a:off x="1188461" y="2325306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635" name="Oval 634">
              <a:extLst>
                <a:ext uri="{FF2B5EF4-FFF2-40B4-BE49-F238E27FC236}">
                  <a16:creationId xmlns:a16="http://schemas.microsoft.com/office/drawing/2014/main" id="{B1A21EDA-A634-D545-9C8E-6316BACB1504}"/>
                </a:ext>
              </a:extLst>
            </p:cNvPr>
            <p:cNvSpPr/>
            <p:nvPr/>
          </p:nvSpPr>
          <p:spPr>
            <a:xfrm rot="1809046" flipH="1">
              <a:off x="1090713" y="2224467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636" name="Oval 635">
              <a:extLst>
                <a:ext uri="{FF2B5EF4-FFF2-40B4-BE49-F238E27FC236}">
                  <a16:creationId xmlns:a16="http://schemas.microsoft.com/office/drawing/2014/main" id="{2946D714-9A6F-0643-8262-71B96D4AFE8E}"/>
                </a:ext>
              </a:extLst>
            </p:cNvPr>
            <p:cNvSpPr/>
            <p:nvPr/>
          </p:nvSpPr>
          <p:spPr>
            <a:xfrm rot="1809046" flipH="1">
              <a:off x="915742" y="2313959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637" name="Oval 636">
              <a:extLst>
                <a:ext uri="{FF2B5EF4-FFF2-40B4-BE49-F238E27FC236}">
                  <a16:creationId xmlns:a16="http://schemas.microsoft.com/office/drawing/2014/main" id="{EB988F28-E156-744F-AD38-12388475244C}"/>
                </a:ext>
              </a:extLst>
            </p:cNvPr>
            <p:cNvSpPr/>
            <p:nvPr/>
          </p:nvSpPr>
          <p:spPr>
            <a:xfrm rot="1809046" flipH="1">
              <a:off x="1104408" y="2628973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638" name="Oval 637">
              <a:extLst>
                <a:ext uri="{FF2B5EF4-FFF2-40B4-BE49-F238E27FC236}">
                  <a16:creationId xmlns:a16="http://schemas.microsoft.com/office/drawing/2014/main" id="{4025C8BA-3D89-EA4D-A2E6-98B6AEB027A8}"/>
                </a:ext>
              </a:extLst>
            </p:cNvPr>
            <p:cNvSpPr/>
            <p:nvPr/>
          </p:nvSpPr>
          <p:spPr>
            <a:xfrm rot="1809046" flipH="1">
              <a:off x="986550" y="2252084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639" name="Oval 638">
              <a:extLst>
                <a:ext uri="{FF2B5EF4-FFF2-40B4-BE49-F238E27FC236}">
                  <a16:creationId xmlns:a16="http://schemas.microsoft.com/office/drawing/2014/main" id="{3F7427F4-EF82-AB4D-A5D0-3125272B0EEA}"/>
                </a:ext>
              </a:extLst>
            </p:cNvPr>
            <p:cNvSpPr/>
            <p:nvPr/>
          </p:nvSpPr>
          <p:spPr>
            <a:xfrm rot="1809046" flipH="1">
              <a:off x="1461076" y="2395535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640" name="Oval 639">
              <a:extLst>
                <a:ext uri="{FF2B5EF4-FFF2-40B4-BE49-F238E27FC236}">
                  <a16:creationId xmlns:a16="http://schemas.microsoft.com/office/drawing/2014/main" id="{CAEA47A3-30B2-F049-A902-90C3B977547C}"/>
                </a:ext>
              </a:extLst>
            </p:cNvPr>
            <p:cNvSpPr/>
            <p:nvPr/>
          </p:nvSpPr>
          <p:spPr>
            <a:xfrm rot="1809046" flipH="1">
              <a:off x="1594462" y="2384892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641" name="Oval 640">
              <a:extLst>
                <a:ext uri="{FF2B5EF4-FFF2-40B4-BE49-F238E27FC236}">
                  <a16:creationId xmlns:a16="http://schemas.microsoft.com/office/drawing/2014/main" id="{A8C8B4C7-F2C9-6A45-8D04-21327140DCB3}"/>
                </a:ext>
              </a:extLst>
            </p:cNvPr>
            <p:cNvSpPr/>
            <p:nvPr/>
          </p:nvSpPr>
          <p:spPr>
            <a:xfrm rot="1809046" flipH="1">
              <a:off x="1496714" y="2284052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642" name="Oval 641">
              <a:extLst>
                <a:ext uri="{FF2B5EF4-FFF2-40B4-BE49-F238E27FC236}">
                  <a16:creationId xmlns:a16="http://schemas.microsoft.com/office/drawing/2014/main" id="{FFD4A882-7FFC-8F43-B4BA-8B265AE30DA4}"/>
                </a:ext>
              </a:extLst>
            </p:cNvPr>
            <p:cNvSpPr/>
            <p:nvPr/>
          </p:nvSpPr>
          <p:spPr>
            <a:xfrm rot="1809046" flipH="1">
              <a:off x="1367568" y="2253097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643" name="Oval 642">
              <a:extLst>
                <a:ext uri="{FF2B5EF4-FFF2-40B4-BE49-F238E27FC236}">
                  <a16:creationId xmlns:a16="http://schemas.microsoft.com/office/drawing/2014/main" id="{169CA6BA-CCB8-ED4E-8C23-6DBB45912C60}"/>
                </a:ext>
              </a:extLst>
            </p:cNvPr>
            <p:cNvSpPr/>
            <p:nvPr/>
          </p:nvSpPr>
          <p:spPr>
            <a:xfrm rot="1809046" flipH="1">
              <a:off x="1500953" y="2242454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644" name="Oval 643">
              <a:extLst>
                <a:ext uri="{FF2B5EF4-FFF2-40B4-BE49-F238E27FC236}">
                  <a16:creationId xmlns:a16="http://schemas.microsoft.com/office/drawing/2014/main" id="{F78C4E51-79F7-DD4B-8E04-9FDFA42DA58D}"/>
                </a:ext>
              </a:extLst>
            </p:cNvPr>
            <p:cNvSpPr/>
            <p:nvPr/>
          </p:nvSpPr>
          <p:spPr>
            <a:xfrm rot="1809046" flipH="1">
              <a:off x="1569480" y="2326320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645" name="Oval 644">
              <a:extLst>
                <a:ext uri="{FF2B5EF4-FFF2-40B4-BE49-F238E27FC236}">
                  <a16:creationId xmlns:a16="http://schemas.microsoft.com/office/drawing/2014/main" id="{1E3FEB7A-8EC1-FE40-9D2C-E696CD3EE4ED}"/>
                </a:ext>
              </a:extLst>
            </p:cNvPr>
            <p:cNvSpPr/>
            <p:nvPr/>
          </p:nvSpPr>
          <p:spPr>
            <a:xfrm rot="1809046" flipH="1">
              <a:off x="1702865" y="2315676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646" name="Oval 645">
              <a:extLst>
                <a:ext uri="{FF2B5EF4-FFF2-40B4-BE49-F238E27FC236}">
                  <a16:creationId xmlns:a16="http://schemas.microsoft.com/office/drawing/2014/main" id="{4F6A1BA1-24C2-7445-A614-D3C6E743063D}"/>
                </a:ext>
              </a:extLst>
            </p:cNvPr>
            <p:cNvSpPr/>
            <p:nvPr/>
          </p:nvSpPr>
          <p:spPr>
            <a:xfrm rot="1809046" flipH="1">
              <a:off x="1605117" y="2214837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647" name="Oval 646">
              <a:extLst>
                <a:ext uri="{FF2B5EF4-FFF2-40B4-BE49-F238E27FC236}">
                  <a16:creationId xmlns:a16="http://schemas.microsoft.com/office/drawing/2014/main" id="{497C80C3-1C99-6946-A1EE-5C32D52EA171}"/>
                </a:ext>
              </a:extLst>
            </p:cNvPr>
            <p:cNvSpPr/>
            <p:nvPr/>
          </p:nvSpPr>
          <p:spPr>
            <a:xfrm rot="1809046" flipH="1">
              <a:off x="1224559" y="2566579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648" name="Oval 647">
              <a:extLst>
                <a:ext uri="{FF2B5EF4-FFF2-40B4-BE49-F238E27FC236}">
                  <a16:creationId xmlns:a16="http://schemas.microsoft.com/office/drawing/2014/main" id="{6C28F58E-965B-1342-AC32-AB708C153CFF}"/>
                </a:ext>
              </a:extLst>
            </p:cNvPr>
            <p:cNvSpPr/>
            <p:nvPr/>
          </p:nvSpPr>
          <p:spPr>
            <a:xfrm rot="1809046" flipH="1">
              <a:off x="1357943" y="2555936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649" name="Oval 648">
              <a:extLst>
                <a:ext uri="{FF2B5EF4-FFF2-40B4-BE49-F238E27FC236}">
                  <a16:creationId xmlns:a16="http://schemas.microsoft.com/office/drawing/2014/main" id="{ACB74CF2-EC7A-E542-84BA-74C0344F346B}"/>
                </a:ext>
              </a:extLst>
            </p:cNvPr>
            <p:cNvSpPr/>
            <p:nvPr/>
          </p:nvSpPr>
          <p:spPr>
            <a:xfrm rot="1809046" flipH="1">
              <a:off x="1260196" y="2455096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650" name="Oval 649">
              <a:extLst>
                <a:ext uri="{FF2B5EF4-FFF2-40B4-BE49-F238E27FC236}">
                  <a16:creationId xmlns:a16="http://schemas.microsoft.com/office/drawing/2014/main" id="{2ED0A0A3-BDEC-4A47-A2EF-BFBC21EDAE66}"/>
                </a:ext>
              </a:extLst>
            </p:cNvPr>
            <p:cNvSpPr/>
            <p:nvPr/>
          </p:nvSpPr>
          <p:spPr>
            <a:xfrm rot="1809046" flipH="1">
              <a:off x="1354276" y="2377560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651" name="Oval 650">
              <a:extLst>
                <a:ext uri="{FF2B5EF4-FFF2-40B4-BE49-F238E27FC236}">
                  <a16:creationId xmlns:a16="http://schemas.microsoft.com/office/drawing/2014/main" id="{7CFFC547-B7A6-E544-BAC2-7418BCE0C930}"/>
                </a:ext>
              </a:extLst>
            </p:cNvPr>
            <p:cNvSpPr/>
            <p:nvPr/>
          </p:nvSpPr>
          <p:spPr>
            <a:xfrm rot="1809046" flipH="1">
              <a:off x="1487661" y="2366917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652" name="Oval 651">
              <a:extLst>
                <a:ext uri="{FF2B5EF4-FFF2-40B4-BE49-F238E27FC236}">
                  <a16:creationId xmlns:a16="http://schemas.microsoft.com/office/drawing/2014/main" id="{53E6779A-73B4-9E48-AC3F-A51EE2571F68}"/>
                </a:ext>
              </a:extLst>
            </p:cNvPr>
            <p:cNvSpPr/>
            <p:nvPr/>
          </p:nvSpPr>
          <p:spPr>
            <a:xfrm rot="1809046" flipH="1">
              <a:off x="1389914" y="2266078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653" name="Oval 652">
              <a:extLst>
                <a:ext uri="{FF2B5EF4-FFF2-40B4-BE49-F238E27FC236}">
                  <a16:creationId xmlns:a16="http://schemas.microsoft.com/office/drawing/2014/main" id="{28AF90D6-AE17-824B-971F-4F4D1F9AE25F}"/>
                </a:ext>
              </a:extLst>
            </p:cNvPr>
            <p:cNvSpPr/>
            <p:nvPr/>
          </p:nvSpPr>
          <p:spPr>
            <a:xfrm rot="1809046" flipH="1">
              <a:off x="1518487" y="2296700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654" name="Oval 653">
              <a:extLst>
                <a:ext uri="{FF2B5EF4-FFF2-40B4-BE49-F238E27FC236}">
                  <a16:creationId xmlns:a16="http://schemas.microsoft.com/office/drawing/2014/main" id="{32AD676B-C06D-5A4E-9910-294393CA5A6A}"/>
                </a:ext>
              </a:extLst>
            </p:cNvPr>
            <p:cNvSpPr/>
            <p:nvPr/>
          </p:nvSpPr>
          <p:spPr>
            <a:xfrm rot="1809046" flipH="1">
              <a:off x="1651871" y="2286057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655" name="Oval 654">
              <a:extLst>
                <a:ext uri="{FF2B5EF4-FFF2-40B4-BE49-F238E27FC236}">
                  <a16:creationId xmlns:a16="http://schemas.microsoft.com/office/drawing/2014/main" id="{D134CA46-8F04-7840-A79F-FE0D596A8D3C}"/>
                </a:ext>
              </a:extLst>
            </p:cNvPr>
            <p:cNvSpPr/>
            <p:nvPr/>
          </p:nvSpPr>
          <p:spPr>
            <a:xfrm rot="1809046" flipH="1">
              <a:off x="1554124" y="2185217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656" name="Oval 655">
              <a:extLst>
                <a:ext uri="{FF2B5EF4-FFF2-40B4-BE49-F238E27FC236}">
                  <a16:creationId xmlns:a16="http://schemas.microsoft.com/office/drawing/2014/main" id="{E1308534-5F86-C340-A85E-59085F4AE736}"/>
                </a:ext>
              </a:extLst>
            </p:cNvPr>
            <p:cNvSpPr/>
            <p:nvPr/>
          </p:nvSpPr>
          <p:spPr>
            <a:xfrm rot="1809046" flipH="1">
              <a:off x="1466921" y="2487053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657" name="Oval 656">
              <a:extLst>
                <a:ext uri="{FF2B5EF4-FFF2-40B4-BE49-F238E27FC236}">
                  <a16:creationId xmlns:a16="http://schemas.microsoft.com/office/drawing/2014/main" id="{A0656627-841D-A940-AAAA-BB11C7B51B56}"/>
                </a:ext>
              </a:extLst>
            </p:cNvPr>
            <p:cNvSpPr/>
            <p:nvPr/>
          </p:nvSpPr>
          <p:spPr>
            <a:xfrm rot="1809046" flipH="1">
              <a:off x="1600306" y="2476409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658" name="Oval 657">
              <a:extLst>
                <a:ext uri="{FF2B5EF4-FFF2-40B4-BE49-F238E27FC236}">
                  <a16:creationId xmlns:a16="http://schemas.microsoft.com/office/drawing/2014/main" id="{CD5714B6-7BB1-A84B-97EA-19AC7D505111}"/>
                </a:ext>
              </a:extLst>
            </p:cNvPr>
            <p:cNvSpPr/>
            <p:nvPr/>
          </p:nvSpPr>
          <p:spPr>
            <a:xfrm rot="1809046" flipH="1">
              <a:off x="1502558" y="2375570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659" name="Oval 658">
              <a:extLst>
                <a:ext uri="{FF2B5EF4-FFF2-40B4-BE49-F238E27FC236}">
                  <a16:creationId xmlns:a16="http://schemas.microsoft.com/office/drawing/2014/main" id="{9F63175A-CF82-334F-BDD0-9DBFFCCA7BDA}"/>
                </a:ext>
              </a:extLst>
            </p:cNvPr>
            <p:cNvSpPr/>
            <p:nvPr/>
          </p:nvSpPr>
          <p:spPr>
            <a:xfrm rot="1809046" flipH="1">
              <a:off x="1318638" y="2489043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660" name="Oval 659">
              <a:extLst>
                <a:ext uri="{FF2B5EF4-FFF2-40B4-BE49-F238E27FC236}">
                  <a16:creationId xmlns:a16="http://schemas.microsoft.com/office/drawing/2014/main" id="{FA4C9F19-2B8F-A042-B4A6-5C229CA341CF}"/>
                </a:ext>
              </a:extLst>
            </p:cNvPr>
            <p:cNvSpPr/>
            <p:nvPr/>
          </p:nvSpPr>
          <p:spPr>
            <a:xfrm rot="1809046" flipH="1">
              <a:off x="1452023" y="2478400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661" name="Oval 660">
              <a:extLst>
                <a:ext uri="{FF2B5EF4-FFF2-40B4-BE49-F238E27FC236}">
                  <a16:creationId xmlns:a16="http://schemas.microsoft.com/office/drawing/2014/main" id="{9CAF3DAE-C4D7-8B40-95F7-D92425ED1D7C}"/>
                </a:ext>
              </a:extLst>
            </p:cNvPr>
            <p:cNvSpPr/>
            <p:nvPr/>
          </p:nvSpPr>
          <p:spPr>
            <a:xfrm rot="1809046" flipH="1">
              <a:off x="1354276" y="2377560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662" name="Oval 661">
              <a:extLst>
                <a:ext uri="{FF2B5EF4-FFF2-40B4-BE49-F238E27FC236}">
                  <a16:creationId xmlns:a16="http://schemas.microsoft.com/office/drawing/2014/main" id="{88070285-F293-0E4E-9135-751D047671E9}"/>
                </a:ext>
              </a:extLst>
            </p:cNvPr>
            <p:cNvSpPr/>
            <p:nvPr/>
          </p:nvSpPr>
          <p:spPr>
            <a:xfrm rot="1809046" flipH="1">
              <a:off x="1240027" y="2355259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663" name="Oval 662">
              <a:extLst>
                <a:ext uri="{FF2B5EF4-FFF2-40B4-BE49-F238E27FC236}">
                  <a16:creationId xmlns:a16="http://schemas.microsoft.com/office/drawing/2014/main" id="{28FFBF00-4994-2140-BFE8-03EC4AEC5CAD}"/>
                </a:ext>
              </a:extLst>
            </p:cNvPr>
            <p:cNvSpPr/>
            <p:nvPr/>
          </p:nvSpPr>
          <p:spPr>
            <a:xfrm rot="1809046" flipH="1">
              <a:off x="1373413" y="2344615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664" name="Oval 663">
              <a:extLst>
                <a:ext uri="{FF2B5EF4-FFF2-40B4-BE49-F238E27FC236}">
                  <a16:creationId xmlns:a16="http://schemas.microsoft.com/office/drawing/2014/main" id="{D65163A4-DDEC-4741-B513-B6A2756AF356}"/>
                </a:ext>
              </a:extLst>
            </p:cNvPr>
            <p:cNvSpPr/>
            <p:nvPr/>
          </p:nvSpPr>
          <p:spPr>
            <a:xfrm rot="1809046" flipH="1">
              <a:off x="1275665" y="2243776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665" name="Oval 664">
              <a:extLst>
                <a:ext uri="{FF2B5EF4-FFF2-40B4-BE49-F238E27FC236}">
                  <a16:creationId xmlns:a16="http://schemas.microsoft.com/office/drawing/2014/main" id="{9C6330AA-09BC-804F-B9A0-F0DFD290D905}"/>
                </a:ext>
              </a:extLst>
            </p:cNvPr>
            <p:cNvSpPr/>
            <p:nvPr/>
          </p:nvSpPr>
          <p:spPr>
            <a:xfrm rot="1809046" flipH="1">
              <a:off x="1135863" y="2382876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666" name="Oval 665">
              <a:extLst>
                <a:ext uri="{FF2B5EF4-FFF2-40B4-BE49-F238E27FC236}">
                  <a16:creationId xmlns:a16="http://schemas.microsoft.com/office/drawing/2014/main" id="{60406596-C932-C64F-A595-51B5216AEB48}"/>
                </a:ext>
              </a:extLst>
            </p:cNvPr>
            <p:cNvSpPr/>
            <p:nvPr/>
          </p:nvSpPr>
          <p:spPr>
            <a:xfrm rot="1809046" flipH="1">
              <a:off x="1269248" y="2372232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667" name="Oval 666">
              <a:extLst>
                <a:ext uri="{FF2B5EF4-FFF2-40B4-BE49-F238E27FC236}">
                  <a16:creationId xmlns:a16="http://schemas.microsoft.com/office/drawing/2014/main" id="{FC2F38C2-76C0-FE4C-9E5E-F9825259A5CD}"/>
                </a:ext>
              </a:extLst>
            </p:cNvPr>
            <p:cNvSpPr/>
            <p:nvPr/>
          </p:nvSpPr>
          <p:spPr>
            <a:xfrm rot="1809046" flipH="1">
              <a:off x="1171502" y="2271393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668" name="Oval 667">
              <a:extLst>
                <a:ext uri="{FF2B5EF4-FFF2-40B4-BE49-F238E27FC236}">
                  <a16:creationId xmlns:a16="http://schemas.microsoft.com/office/drawing/2014/main" id="{408500B6-9FFB-2F47-B6EC-09C960A4D688}"/>
                </a:ext>
              </a:extLst>
            </p:cNvPr>
            <p:cNvSpPr/>
            <p:nvPr/>
          </p:nvSpPr>
          <p:spPr>
            <a:xfrm rot="1809046" flipH="1">
              <a:off x="1646027" y="2414845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669" name="Oval 668">
              <a:extLst>
                <a:ext uri="{FF2B5EF4-FFF2-40B4-BE49-F238E27FC236}">
                  <a16:creationId xmlns:a16="http://schemas.microsoft.com/office/drawing/2014/main" id="{E1BB1E48-BC70-6C40-B08C-2005A5EE1202}"/>
                </a:ext>
              </a:extLst>
            </p:cNvPr>
            <p:cNvSpPr/>
            <p:nvPr/>
          </p:nvSpPr>
          <p:spPr>
            <a:xfrm rot="1809046" flipH="1">
              <a:off x="1779413" y="2404202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670" name="Oval 669">
              <a:extLst>
                <a:ext uri="{FF2B5EF4-FFF2-40B4-BE49-F238E27FC236}">
                  <a16:creationId xmlns:a16="http://schemas.microsoft.com/office/drawing/2014/main" id="{FDB35562-493D-E949-BC77-345EAFD24EF5}"/>
                </a:ext>
              </a:extLst>
            </p:cNvPr>
            <p:cNvSpPr/>
            <p:nvPr/>
          </p:nvSpPr>
          <p:spPr>
            <a:xfrm rot="1809046" flipH="1">
              <a:off x="1681666" y="2303362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671" name="Oval 670">
              <a:extLst>
                <a:ext uri="{FF2B5EF4-FFF2-40B4-BE49-F238E27FC236}">
                  <a16:creationId xmlns:a16="http://schemas.microsoft.com/office/drawing/2014/main" id="{659CF58A-03EA-D540-BEE9-1C02D698804F}"/>
                </a:ext>
              </a:extLst>
            </p:cNvPr>
            <p:cNvSpPr/>
            <p:nvPr/>
          </p:nvSpPr>
          <p:spPr>
            <a:xfrm rot="1809046" flipH="1">
              <a:off x="1552520" y="2272408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672" name="Oval 671">
              <a:extLst>
                <a:ext uri="{FF2B5EF4-FFF2-40B4-BE49-F238E27FC236}">
                  <a16:creationId xmlns:a16="http://schemas.microsoft.com/office/drawing/2014/main" id="{74BFEF5D-22ED-E04B-937C-14FF5371BBE0}"/>
                </a:ext>
              </a:extLst>
            </p:cNvPr>
            <p:cNvSpPr/>
            <p:nvPr/>
          </p:nvSpPr>
          <p:spPr>
            <a:xfrm rot="1809046" flipH="1">
              <a:off x="1685905" y="2261764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673" name="Oval 672">
              <a:extLst>
                <a:ext uri="{FF2B5EF4-FFF2-40B4-BE49-F238E27FC236}">
                  <a16:creationId xmlns:a16="http://schemas.microsoft.com/office/drawing/2014/main" id="{05BDA511-9CEA-7140-BDB0-A9680D0D6ECE}"/>
                </a:ext>
              </a:extLst>
            </p:cNvPr>
            <p:cNvSpPr/>
            <p:nvPr/>
          </p:nvSpPr>
          <p:spPr>
            <a:xfrm rot="1809046" flipH="1">
              <a:off x="1754431" y="2345630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674" name="Oval 673">
              <a:extLst>
                <a:ext uri="{FF2B5EF4-FFF2-40B4-BE49-F238E27FC236}">
                  <a16:creationId xmlns:a16="http://schemas.microsoft.com/office/drawing/2014/main" id="{8EFB1BC8-8EC8-9646-8386-5D0DDFB4072C}"/>
                </a:ext>
              </a:extLst>
            </p:cNvPr>
            <p:cNvSpPr/>
            <p:nvPr/>
          </p:nvSpPr>
          <p:spPr>
            <a:xfrm rot="1809046" flipH="1">
              <a:off x="1887817" y="2334986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675" name="Oval 674">
              <a:extLst>
                <a:ext uri="{FF2B5EF4-FFF2-40B4-BE49-F238E27FC236}">
                  <a16:creationId xmlns:a16="http://schemas.microsoft.com/office/drawing/2014/main" id="{F9E2D23C-3409-074B-9500-530612C30EC1}"/>
                </a:ext>
              </a:extLst>
            </p:cNvPr>
            <p:cNvSpPr/>
            <p:nvPr/>
          </p:nvSpPr>
          <p:spPr>
            <a:xfrm rot="1809046" flipH="1">
              <a:off x="1790069" y="2234147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676" name="Oval 675">
              <a:extLst>
                <a:ext uri="{FF2B5EF4-FFF2-40B4-BE49-F238E27FC236}">
                  <a16:creationId xmlns:a16="http://schemas.microsoft.com/office/drawing/2014/main" id="{CA520976-F1DA-1540-BAC8-E092280CFA56}"/>
                </a:ext>
              </a:extLst>
            </p:cNvPr>
            <p:cNvSpPr/>
            <p:nvPr/>
          </p:nvSpPr>
          <p:spPr>
            <a:xfrm rot="1809046" flipH="1">
              <a:off x="1409510" y="2585889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677" name="Oval 676">
              <a:extLst>
                <a:ext uri="{FF2B5EF4-FFF2-40B4-BE49-F238E27FC236}">
                  <a16:creationId xmlns:a16="http://schemas.microsoft.com/office/drawing/2014/main" id="{63B0490E-CC78-C240-BF61-C081C81ECBEE}"/>
                </a:ext>
              </a:extLst>
            </p:cNvPr>
            <p:cNvSpPr/>
            <p:nvPr/>
          </p:nvSpPr>
          <p:spPr>
            <a:xfrm rot="1809046" flipH="1">
              <a:off x="1542895" y="2575245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678" name="Oval 677">
              <a:extLst>
                <a:ext uri="{FF2B5EF4-FFF2-40B4-BE49-F238E27FC236}">
                  <a16:creationId xmlns:a16="http://schemas.microsoft.com/office/drawing/2014/main" id="{5D865EA4-AD77-5F47-A14D-6F1560EA8E64}"/>
                </a:ext>
              </a:extLst>
            </p:cNvPr>
            <p:cNvSpPr/>
            <p:nvPr/>
          </p:nvSpPr>
          <p:spPr>
            <a:xfrm rot="1809046" flipH="1">
              <a:off x="1445148" y="2474406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679" name="Oval 678">
              <a:extLst>
                <a:ext uri="{FF2B5EF4-FFF2-40B4-BE49-F238E27FC236}">
                  <a16:creationId xmlns:a16="http://schemas.microsoft.com/office/drawing/2014/main" id="{59A549AA-F2BE-E449-A1B8-363FF34541BC}"/>
                </a:ext>
              </a:extLst>
            </p:cNvPr>
            <p:cNvSpPr/>
            <p:nvPr/>
          </p:nvSpPr>
          <p:spPr>
            <a:xfrm rot="1809046" flipH="1">
              <a:off x="1077880" y="2481379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680" name="Oval 679">
              <a:extLst>
                <a:ext uri="{FF2B5EF4-FFF2-40B4-BE49-F238E27FC236}">
                  <a16:creationId xmlns:a16="http://schemas.microsoft.com/office/drawing/2014/main" id="{DD02E08E-C7E4-A344-A028-A906E20F5AF5}"/>
                </a:ext>
              </a:extLst>
            </p:cNvPr>
            <p:cNvSpPr/>
            <p:nvPr/>
          </p:nvSpPr>
          <p:spPr>
            <a:xfrm rot="1809046" flipH="1">
              <a:off x="1113518" y="2369896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681" name="Oval 680">
              <a:extLst>
                <a:ext uri="{FF2B5EF4-FFF2-40B4-BE49-F238E27FC236}">
                  <a16:creationId xmlns:a16="http://schemas.microsoft.com/office/drawing/2014/main" id="{87AA0566-853A-1741-BBDC-B939E6A69650}"/>
                </a:ext>
              </a:extLst>
            </p:cNvPr>
            <p:cNvSpPr/>
            <p:nvPr/>
          </p:nvSpPr>
          <p:spPr>
            <a:xfrm rot="1809046" flipH="1">
              <a:off x="1042242" y="2592862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682" name="Oval 681">
              <a:extLst>
                <a:ext uri="{FF2B5EF4-FFF2-40B4-BE49-F238E27FC236}">
                  <a16:creationId xmlns:a16="http://schemas.microsoft.com/office/drawing/2014/main" id="{1629CA88-E7EB-F946-8544-FE51CEE0E083}"/>
                </a:ext>
              </a:extLst>
            </p:cNvPr>
            <p:cNvSpPr/>
            <p:nvPr/>
          </p:nvSpPr>
          <p:spPr>
            <a:xfrm rot="1809046" flipH="1">
              <a:off x="1077880" y="2481379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683" name="Oval 682">
              <a:extLst>
                <a:ext uri="{FF2B5EF4-FFF2-40B4-BE49-F238E27FC236}">
                  <a16:creationId xmlns:a16="http://schemas.microsoft.com/office/drawing/2014/main" id="{DECB89C2-2172-B448-913B-49EF7E573D6B}"/>
                </a:ext>
              </a:extLst>
            </p:cNvPr>
            <p:cNvSpPr/>
            <p:nvPr/>
          </p:nvSpPr>
          <p:spPr>
            <a:xfrm rot="1809046" flipH="1">
              <a:off x="963632" y="2459078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684" name="Oval 683">
              <a:extLst>
                <a:ext uri="{FF2B5EF4-FFF2-40B4-BE49-F238E27FC236}">
                  <a16:creationId xmlns:a16="http://schemas.microsoft.com/office/drawing/2014/main" id="{638C4126-A8D7-8947-8954-9ED1EF25AE29}"/>
                </a:ext>
              </a:extLst>
            </p:cNvPr>
            <p:cNvSpPr/>
            <p:nvPr/>
          </p:nvSpPr>
          <p:spPr>
            <a:xfrm rot="1809046" flipH="1">
              <a:off x="1097016" y="2448433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685" name="Oval 684">
              <a:extLst>
                <a:ext uri="{FF2B5EF4-FFF2-40B4-BE49-F238E27FC236}">
                  <a16:creationId xmlns:a16="http://schemas.microsoft.com/office/drawing/2014/main" id="{934C8B16-0B03-1C40-825C-09502FB2396A}"/>
                </a:ext>
              </a:extLst>
            </p:cNvPr>
            <p:cNvSpPr/>
            <p:nvPr/>
          </p:nvSpPr>
          <p:spPr>
            <a:xfrm rot="1809046" flipH="1">
              <a:off x="999269" y="2347595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686" name="Oval 685">
              <a:extLst>
                <a:ext uri="{FF2B5EF4-FFF2-40B4-BE49-F238E27FC236}">
                  <a16:creationId xmlns:a16="http://schemas.microsoft.com/office/drawing/2014/main" id="{E9C6125E-C595-3E4C-BBAF-9BD524483794}"/>
                </a:ext>
              </a:extLst>
            </p:cNvPr>
            <p:cNvSpPr/>
            <p:nvPr/>
          </p:nvSpPr>
          <p:spPr>
            <a:xfrm rot="1809046" flipH="1">
              <a:off x="859468" y="2486694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687" name="Oval 686">
              <a:extLst>
                <a:ext uri="{FF2B5EF4-FFF2-40B4-BE49-F238E27FC236}">
                  <a16:creationId xmlns:a16="http://schemas.microsoft.com/office/drawing/2014/main" id="{346294F6-4922-6643-A77C-6E566218F239}"/>
                </a:ext>
              </a:extLst>
            </p:cNvPr>
            <p:cNvSpPr/>
            <p:nvPr/>
          </p:nvSpPr>
          <p:spPr>
            <a:xfrm rot="1809046" flipH="1">
              <a:off x="992852" y="2476051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688" name="Oval 687">
              <a:extLst>
                <a:ext uri="{FF2B5EF4-FFF2-40B4-BE49-F238E27FC236}">
                  <a16:creationId xmlns:a16="http://schemas.microsoft.com/office/drawing/2014/main" id="{C32CED67-2CDA-5F48-AFD4-F1E973C81DBB}"/>
                </a:ext>
              </a:extLst>
            </p:cNvPr>
            <p:cNvSpPr/>
            <p:nvPr/>
          </p:nvSpPr>
          <p:spPr>
            <a:xfrm rot="1809046" flipH="1">
              <a:off x="895105" y="2375211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689" name="Oval 688">
              <a:extLst>
                <a:ext uri="{FF2B5EF4-FFF2-40B4-BE49-F238E27FC236}">
                  <a16:creationId xmlns:a16="http://schemas.microsoft.com/office/drawing/2014/main" id="{90572C69-DD38-484A-8A0C-F34504C9624B}"/>
                </a:ext>
              </a:extLst>
            </p:cNvPr>
            <p:cNvSpPr/>
            <p:nvPr/>
          </p:nvSpPr>
          <p:spPr>
            <a:xfrm rot="1809046" flipH="1">
              <a:off x="1148584" y="2478387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690" name="Oval 689">
              <a:extLst>
                <a:ext uri="{FF2B5EF4-FFF2-40B4-BE49-F238E27FC236}">
                  <a16:creationId xmlns:a16="http://schemas.microsoft.com/office/drawing/2014/main" id="{7A481C26-202F-1646-B0CE-A5C013CC9A3E}"/>
                </a:ext>
              </a:extLst>
            </p:cNvPr>
            <p:cNvSpPr/>
            <p:nvPr/>
          </p:nvSpPr>
          <p:spPr>
            <a:xfrm rot="1809046" flipH="1">
              <a:off x="1184221" y="2366904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691" name="Oval 690">
              <a:extLst>
                <a:ext uri="{FF2B5EF4-FFF2-40B4-BE49-F238E27FC236}">
                  <a16:creationId xmlns:a16="http://schemas.microsoft.com/office/drawing/2014/main" id="{1FD02F77-9E2B-3C4D-B0C7-AABBA64F14D0}"/>
                </a:ext>
              </a:extLst>
            </p:cNvPr>
            <p:cNvSpPr/>
            <p:nvPr/>
          </p:nvSpPr>
          <p:spPr>
            <a:xfrm rot="1809046" flipH="1">
              <a:off x="1044419" y="2506004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692" name="Oval 691">
              <a:extLst>
                <a:ext uri="{FF2B5EF4-FFF2-40B4-BE49-F238E27FC236}">
                  <a16:creationId xmlns:a16="http://schemas.microsoft.com/office/drawing/2014/main" id="{5EB405BD-12F2-464C-BF34-92BE89876AA4}"/>
                </a:ext>
              </a:extLst>
            </p:cNvPr>
            <p:cNvSpPr/>
            <p:nvPr/>
          </p:nvSpPr>
          <p:spPr>
            <a:xfrm rot="1809046" flipH="1">
              <a:off x="1080057" y="2394521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693" name="Oval 692">
              <a:extLst>
                <a:ext uri="{FF2B5EF4-FFF2-40B4-BE49-F238E27FC236}">
                  <a16:creationId xmlns:a16="http://schemas.microsoft.com/office/drawing/2014/main" id="{85239346-86D8-DA46-9317-FFA64507C702}"/>
                </a:ext>
              </a:extLst>
            </p:cNvPr>
            <p:cNvSpPr/>
            <p:nvPr/>
          </p:nvSpPr>
          <p:spPr>
            <a:xfrm rot="1809046" flipH="1">
              <a:off x="1707105" y="2494384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694" name="Oval 693">
              <a:extLst>
                <a:ext uri="{FF2B5EF4-FFF2-40B4-BE49-F238E27FC236}">
                  <a16:creationId xmlns:a16="http://schemas.microsoft.com/office/drawing/2014/main" id="{43717287-4E03-384D-8B9E-D3F8CD567562}"/>
                </a:ext>
              </a:extLst>
            </p:cNvPr>
            <p:cNvSpPr/>
            <p:nvPr/>
          </p:nvSpPr>
          <p:spPr>
            <a:xfrm rot="1809046" flipH="1">
              <a:off x="1602941" y="2522001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695" name="Oval 694">
              <a:extLst>
                <a:ext uri="{FF2B5EF4-FFF2-40B4-BE49-F238E27FC236}">
                  <a16:creationId xmlns:a16="http://schemas.microsoft.com/office/drawing/2014/main" id="{A1ABDB2E-0B77-5A4D-A4D2-5FA7452857C7}"/>
                </a:ext>
              </a:extLst>
            </p:cNvPr>
            <p:cNvSpPr/>
            <p:nvPr/>
          </p:nvSpPr>
          <p:spPr>
            <a:xfrm rot="1809046" flipH="1">
              <a:off x="1537051" y="2483728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696" name="Oval 695">
              <a:extLst>
                <a:ext uri="{FF2B5EF4-FFF2-40B4-BE49-F238E27FC236}">
                  <a16:creationId xmlns:a16="http://schemas.microsoft.com/office/drawing/2014/main" id="{FB32969B-24DA-B343-A192-CEAEB843ED62}"/>
                </a:ext>
              </a:extLst>
            </p:cNvPr>
            <p:cNvSpPr/>
            <p:nvPr/>
          </p:nvSpPr>
          <p:spPr>
            <a:xfrm rot="1809046" flipH="1">
              <a:off x="884449" y="2545267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697" name="Oval 696">
              <a:extLst>
                <a:ext uri="{FF2B5EF4-FFF2-40B4-BE49-F238E27FC236}">
                  <a16:creationId xmlns:a16="http://schemas.microsoft.com/office/drawing/2014/main" id="{0DBD4BF9-A843-6940-81D5-D06106A1F2C5}"/>
                </a:ext>
              </a:extLst>
            </p:cNvPr>
            <p:cNvSpPr/>
            <p:nvPr/>
          </p:nvSpPr>
          <p:spPr>
            <a:xfrm rot="1809046" flipH="1">
              <a:off x="859461" y="2460980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698" name="Oval 697">
              <a:extLst>
                <a:ext uri="{FF2B5EF4-FFF2-40B4-BE49-F238E27FC236}">
                  <a16:creationId xmlns:a16="http://schemas.microsoft.com/office/drawing/2014/main" id="{D966E5CA-0832-2341-98B2-FD26B1AE79E0}"/>
                </a:ext>
              </a:extLst>
            </p:cNvPr>
            <p:cNvSpPr/>
            <p:nvPr/>
          </p:nvSpPr>
          <p:spPr>
            <a:xfrm rot="1809046" flipH="1">
              <a:off x="1226736" y="2479722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699" name="Oval 698">
              <a:extLst>
                <a:ext uri="{FF2B5EF4-FFF2-40B4-BE49-F238E27FC236}">
                  <a16:creationId xmlns:a16="http://schemas.microsoft.com/office/drawing/2014/main" id="{9765FB1F-91D0-E24D-92F7-D4718F6D4EFF}"/>
                </a:ext>
              </a:extLst>
            </p:cNvPr>
            <p:cNvSpPr/>
            <p:nvPr/>
          </p:nvSpPr>
          <p:spPr>
            <a:xfrm rot="1809046" flipH="1">
              <a:off x="818558" y="2506993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700" name="Oval 699">
              <a:extLst>
                <a:ext uri="{FF2B5EF4-FFF2-40B4-BE49-F238E27FC236}">
                  <a16:creationId xmlns:a16="http://schemas.microsoft.com/office/drawing/2014/main" id="{BF5D1926-A328-8B48-816B-426733FB9C7E}"/>
                </a:ext>
              </a:extLst>
            </p:cNvPr>
            <p:cNvSpPr/>
            <p:nvPr/>
          </p:nvSpPr>
          <p:spPr>
            <a:xfrm rot="1809046" flipH="1">
              <a:off x="814735" y="2369121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701" name="Oval 700">
              <a:extLst>
                <a:ext uri="{FF2B5EF4-FFF2-40B4-BE49-F238E27FC236}">
                  <a16:creationId xmlns:a16="http://schemas.microsoft.com/office/drawing/2014/main" id="{FD631828-3345-5A4B-B028-2FB3D3FF09A9}"/>
                </a:ext>
              </a:extLst>
            </p:cNvPr>
            <p:cNvSpPr/>
            <p:nvPr/>
          </p:nvSpPr>
          <p:spPr>
            <a:xfrm rot="1809046" flipH="1">
              <a:off x="869969" y="2577449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702" name="Oval 701">
              <a:extLst>
                <a:ext uri="{FF2B5EF4-FFF2-40B4-BE49-F238E27FC236}">
                  <a16:creationId xmlns:a16="http://schemas.microsoft.com/office/drawing/2014/main" id="{532ED847-C084-904A-9EB8-4269F679E265}"/>
                </a:ext>
              </a:extLst>
            </p:cNvPr>
            <p:cNvSpPr/>
            <p:nvPr/>
          </p:nvSpPr>
          <p:spPr>
            <a:xfrm rot="1809046" flipH="1">
              <a:off x="1615242" y="2356370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703" name="Oval 702">
              <a:extLst>
                <a:ext uri="{FF2B5EF4-FFF2-40B4-BE49-F238E27FC236}">
                  <a16:creationId xmlns:a16="http://schemas.microsoft.com/office/drawing/2014/main" id="{C4BE06E7-2A90-EF44-A066-1AFFB2C1C3FD}"/>
                </a:ext>
              </a:extLst>
            </p:cNvPr>
            <p:cNvSpPr/>
            <p:nvPr/>
          </p:nvSpPr>
          <p:spPr>
            <a:xfrm rot="1809046" flipH="1">
              <a:off x="1748628" y="2345726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704" name="Oval 703">
              <a:extLst>
                <a:ext uri="{FF2B5EF4-FFF2-40B4-BE49-F238E27FC236}">
                  <a16:creationId xmlns:a16="http://schemas.microsoft.com/office/drawing/2014/main" id="{C86518CE-6855-9749-BB25-913CA2F3D4DC}"/>
                </a:ext>
              </a:extLst>
            </p:cNvPr>
            <p:cNvSpPr/>
            <p:nvPr/>
          </p:nvSpPr>
          <p:spPr>
            <a:xfrm rot="1809046" flipH="1">
              <a:off x="1842783" y="2237980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705" name="Oval 704">
              <a:extLst>
                <a:ext uri="{FF2B5EF4-FFF2-40B4-BE49-F238E27FC236}">
                  <a16:creationId xmlns:a16="http://schemas.microsoft.com/office/drawing/2014/main" id="{9455FE7E-0438-DC44-9972-0CEEB8375648}"/>
                </a:ext>
              </a:extLst>
            </p:cNvPr>
            <p:cNvSpPr/>
            <p:nvPr/>
          </p:nvSpPr>
          <p:spPr>
            <a:xfrm rot="1809046" flipH="1">
              <a:off x="1800194" y="2375679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706" name="Oval 705">
              <a:extLst>
                <a:ext uri="{FF2B5EF4-FFF2-40B4-BE49-F238E27FC236}">
                  <a16:creationId xmlns:a16="http://schemas.microsoft.com/office/drawing/2014/main" id="{F3B930A2-606A-3F42-808A-837ECA1A1007}"/>
                </a:ext>
              </a:extLst>
            </p:cNvPr>
            <p:cNvSpPr/>
            <p:nvPr/>
          </p:nvSpPr>
          <p:spPr>
            <a:xfrm rot="1809046" flipH="1">
              <a:off x="1933579" y="2365036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707" name="Oval 706">
              <a:extLst>
                <a:ext uri="{FF2B5EF4-FFF2-40B4-BE49-F238E27FC236}">
                  <a16:creationId xmlns:a16="http://schemas.microsoft.com/office/drawing/2014/main" id="{EC54D1AA-BB37-884C-B340-535DC7DA9398}"/>
                </a:ext>
              </a:extLst>
            </p:cNvPr>
            <p:cNvSpPr/>
            <p:nvPr/>
          </p:nvSpPr>
          <p:spPr>
            <a:xfrm rot="1809046" flipH="1">
              <a:off x="1432926" y="2382652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708" name="Oval 707">
              <a:extLst>
                <a:ext uri="{FF2B5EF4-FFF2-40B4-BE49-F238E27FC236}">
                  <a16:creationId xmlns:a16="http://schemas.microsoft.com/office/drawing/2014/main" id="{EE0DD829-E08A-8746-83FB-150B6B60C31D}"/>
                </a:ext>
              </a:extLst>
            </p:cNvPr>
            <p:cNvSpPr/>
            <p:nvPr/>
          </p:nvSpPr>
          <p:spPr>
            <a:xfrm rot="1809046" flipH="1">
              <a:off x="1250152" y="2276486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709" name="Oval 708">
              <a:extLst>
                <a:ext uri="{FF2B5EF4-FFF2-40B4-BE49-F238E27FC236}">
                  <a16:creationId xmlns:a16="http://schemas.microsoft.com/office/drawing/2014/main" id="{4CE01FAE-F583-1840-9898-2F2C188A9AD3}"/>
                </a:ext>
              </a:extLst>
            </p:cNvPr>
            <p:cNvSpPr/>
            <p:nvPr/>
          </p:nvSpPr>
          <p:spPr>
            <a:xfrm rot="1809046" flipH="1">
              <a:off x="1177861" y="2208996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710" name="Oval 709">
              <a:extLst>
                <a:ext uri="{FF2B5EF4-FFF2-40B4-BE49-F238E27FC236}">
                  <a16:creationId xmlns:a16="http://schemas.microsoft.com/office/drawing/2014/main" id="{51EE5783-F732-0E43-AD39-7D4DDFF1FE16}"/>
                </a:ext>
              </a:extLst>
            </p:cNvPr>
            <p:cNvSpPr/>
            <p:nvPr/>
          </p:nvSpPr>
          <p:spPr>
            <a:xfrm rot="1809046" flipH="1">
              <a:off x="1927735" y="2273519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711" name="Oval 710">
              <a:extLst>
                <a:ext uri="{FF2B5EF4-FFF2-40B4-BE49-F238E27FC236}">
                  <a16:creationId xmlns:a16="http://schemas.microsoft.com/office/drawing/2014/main" id="{8365AB5D-E0DF-B341-8E34-F923CE3B0B7A}"/>
                </a:ext>
              </a:extLst>
            </p:cNvPr>
            <p:cNvSpPr/>
            <p:nvPr/>
          </p:nvSpPr>
          <p:spPr>
            <a:xfrm rot="1809046" flipH="1">
              <a:off x="1275133" y="2335057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712" name="Oval 711">
              <a:extLst>
                <a:ext uri="{FF2B5EF4-FFF2-40B4-BE49-F238E27FC236}">
                  <a16:creationId xmlns:a16="http://schemas.microsoft.com/office/drawing/2014/main" id="{F49108C2-04A4-8C41-AFA7-C2F1408622D3}"/>
                </a:ext>
              </a:extLst>
            </p:cNvPr>
            <p:cNvSpPr/>
            <p:nvPr/>
          </p:nvSpPr>
          <p:spPr>
            <a:xfrm rot="1809046" flipH="1">
              <a:off x="851502" y="2305823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713" name="Oval 712">
              <a:extLst>
                <a:ext uri="{FF2B5EF4-FFF2-40B4-BE49-F238E27FC236}">
                  <a16:creationId xmlns:a16="http://schemas.microsoft.com/office/drawing/2014/main" id="{C76C68E6-8A6E-BE42-9564-CEEB92C2A0CF}"/>
                </a:ext>
              </a:extLst>
            </p:cNvPr>
            <p:cNvSpPr/>
            <p:nvPr/>
          </p:nvSpPr>
          <p:spPr>
            <a:xfrm rot="1809046" flipH="1">
              <a:off x="1209242" y="2296783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714" name="Oval 713">
              <a:extLst>
                <a:ext uri="{FF2B5EF4-FFF2-40B4-BE49-F238E27FC236}">
                  <a16:creationId xmlns:a16="http://schemas.microsoft.com/office/drawing/2014/main" id="{5F646422-43BA-5B45-9970-2557185A405D}"/>
                </a:ext>
              </a:extLst>
            </p:cNvPr>
            <p:cNvSpPr/>
            <p:nvPr/>
          </p:nvSpPr>
          <p:spPr>
            <a:xfrm rot="1809046" flipH="1">
              <a:off x="1260653" y="2367240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715" name="Oval 714">
              <a:extLst>
                <a:ext uri="{FF2B5EF4-FFF2-40B4-BE49-F238E27FC236}">
                  <a16:creationId xmlns:a16="http://schemas.microsoft.com/office/drawing/2014/main" id="{55455429-2622-9644-8ADC-35CC5AD0E36F}"/>
                </a:ext>
              </a:extLst>
            </p:cNvPr>
            <p:cNvSpPr/>
            <p:nvPr/>
          </p:nvSpPr>
          <p:spPr>
            <a:xfrm rot="1809046" flipH="1">
              <a:off x="1455175" y="2480230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716" name="Oval 715">
              <a:extLst>
                <a:ext uri="{FF2B5EF4-FFF2-40B4-BE49-F238E27FC236}">
                  <a16:creationId xmlns:a16="http://schemas.microsoft.com/office/drawing/2014/main" id="{9B9B84A9-BF7E-7644-A8F7-B6D7CDF8DF7C}"/>
                </a:ext>
              </a:extLst>
            </p:cNvPr>
            <p:cNvSpPr/>
            <p:nvPr/>
          </p:nvSpPr>
          <p:spPr>
            <a:xfrm rot="1809046" flipH="1">
              <a:off x="1588559" y="2469586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717" name="Oval 716">
              <a:extLst>
                <a:ext uri="{FF2B5EF4-FFF2-40B4-BE49-F238E27FC236}">
                  <a16:creationId xmlns:a16="http://schemas.microsoft.com/office/drawing/2014/main" id="{02758D6E-D7E8-C14C-AACC-27D99C5AA216}"/>
                </a:ext>
              </a:extLst>
            </p:cNvPr>
            <p:cNvSpPr/>
            <p:nvPr/>
          </p:nvSpPr>
          <p:spPr>
            <a:xfrm rot="1809046" flipH="1">
              <a:off x="1830921" y="2390060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718" name="Oval 717">
              <a:extLst>
                <a:ext uri="{FF2B5EF4-FFF2-40B4-BE49-F238E27FC236}">
                  <a16:creationId xmlns:a16="http://schemas.microsoft.com/office/drawing/2014/main" id="{395AD033-FA80-4547-9A20-FF036FFEAF3D}"/>
                </a:ext>
              </a:extLst>
            </p:cNvPr>
            <p:cNvSpPr/>
            <p:nvPr/>
          </p:nvSpPr>
          <p:spPr>
            <a:xfrm rot="1809046" flipH="1">
              <a:off x="1640127" y="2499539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719" name="Oval 718">
              <a:extLst>
                <a:ext uri="{FF2B5EF4-FFF2-40B4-BE49-F238E27FC236}">
                  <a16:creationId xmlns:a16="http://schemas.microsoft.com/office/drawing/2014/main" id="{3DD5744F-03B0-664D-928F-55AEF3A6E5CE}"/>
                </a:ext>
              </a:extLst>
            </p:cNvPr>
            <p:cNvSpPr/>
            <p:nvPr/>
          </p:nvSpPr>
          <p:spPr>
            <a:xfrm rot="1809046" flipH="1">
              <a:off x="1773512" y="2488896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720" name="Oval 719">
              <a:extLst>
                <a:ext uri="{FF2B5EF4-FFF2-40B4-BE49-F238E27FC236}">
                  <a16:creationId xmlns:a16="http://schemas.microsoft.com/office/drawing/2014/main" id="{12430756-E858-3046-84A5-C35F8C564A4F}"/>
                </a:ext>
              </a:extLst>
            </p:cNvPr>
            <p:cNvSpPr/>
            <p:nvPr/>
          </p:nvSpPr>
          <p:spPr>
            <a:xfrm rot="1809046" flipH="1">
              <a:off x="1272858" y="2506513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721" name="Oval 720">
              <a:extLst>
                <a:ext uri="{FF2B5EF4-FFF2-40B4-BE49-F238E27FC236}">
                  <a16:creationId xmlns:a16="http://schemas.microsoft.com/office/drawing/2014/main" id="{65E94732-8DA3-A24F-A840-BFC5FB457883}"/>
                </a:ext>
              </a:extLst>
            </p:cNvPr>
            <p:cNvSpPr/>
            <p:nvPr/>
          </p:nvSpPr>
          <p:spPr>
            <a:xfrm rot="1809046" flipH="1">
              <a:off x="1090083" y="2400345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722" name="Oval 721">
              <a:extLst>
                <a:ext uri="{FF2B5EF4-FFF2-40B4-BE49-F238E27FC236}">
                  <a16:creationId xmlns:a16="http://schemas.microsoft.com/office/drawing/2014/main" id="{2EC897ED-D943-9D43-812A-7D6999029FA7}"/>
                </a:ext>
              </a:extLst>
            </p:cNvPr>
            <p:cNvSpPr/>
            <p:nvPr/>
          </p:nvSpPr>
          <p:spPr>
            <a:xfrm rot="1809046" flipH="1">
              <a:off x="1833557" y="2435652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723" name="Oval 722">
              <a:extLst>
                <a:ext uri="{FF2B5EF4-FFF2-40B4-BE49-F238E27FC236}">
                  <a16:creationId xmlns:a16="http://schemas.microsoft.com/office/drawing/2014/main" id="{8AC236CF-E226-C442-90A7-1CF3E75D3004}"/>
                </a:ext>
              </a:extLst>
            </p:cNvPr>
            <p:cNvSpPr/>
            <p:nvPr/>
          </p:nvSpPr>
          <p:spPr>
            <a:xfrm rot="1809046" flipH="1">
              <a:off x="1767667" y="2397379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724" name="Oval 723">
              <a:extLst>
                <a:ext uri="{FF2B5EF4-FFF2-40B4-BE49-F238E27FC236}">
                  <a16:creationId xmlns:a16="http://schemas.microsoft.com/office/drawing/2014/main" id="{8A667028-08BD-4047-94F6-EF78032358D0}"/>
                </a:ext>
              </a:extLst>
            </p:cNvPr>
            <p:cNvSpPr/>
            <p:nvPr/>
          </p:nvSpPr>
          <p:spPr>
            <a:xfrm rot="1809046" flipH="1">
              <a:off x="1115065" y="2458917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725" name="Oval 724">
              <a:extLst>
                <a:ext uri="{FF2B5EF4-FFF2-40B4-BE49-F238E27FC236}">
                  <a16:creationId xmlns:a16="http://schemas.microsoft.com/office/drawing/2014/main" id="{F47E8928-F7CB-7749-9659-D1576C3EE061}"/>
                </a:ext>
              </a:extLst>
            </p:cNvPr>
            <p:cNvSpPr/>
            <p:nvPr/>
          </p:nvSpPr>
          <p:spPr>
            <a:xfrm rot="1809046" flipH="1">
              <a:off x="1049175" y="2420643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726" name="Oval 725">
              <a:extLst>
                <a:ext uri="{FF2B5EF4-FFF2-40B4-BE49-F238E27FC236}">
                  <a16:creationId xmlns:a16="http://schemas.microsoft.com/office/drawing/2014/main" id="{375B0B67-7331-6547-85AE-A89872E30932}"/>
                </a:ext>
              </a:extLst>
            </p:cNvPr>
            <p:cNvSpPr/>
            <p:nvPr/>
          </p:nvSpPr>
          <p:spPr>
            <a:xfrm rot="1809046" flipH="1">
              <a:off x="1100585" y="2491100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727" name="Oval 726">
              <a:extLst>
                <a:ext uri="{FF2B5EF4-FFF2-40B4-BE49-F238E27FC236}">
                  <a16:creationId xmlns:a16="http://schemas.microsoft.com/office/drawing/2014/main" id="{169EF94A-2DE3-9241-9C14-CD3FFCC3D3E2}"/>
                </a:ext>
              </a:extLst>
            </p:cNvPr>
            <p:cNvSpPr/>
            <p:nvPr/>
          </p:nvSpPr>
          <p:spPr>
            <a:xfrm rot="1809046" flipH="1">
              <a:off x="886093" y="2549690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728" name="Oval 727">
              <a:extLst>
                <a:ext uri="{FF2B5EF4-FFF2-40B4-BE49-F238E27FC236}">
                  <a16:creationId xmlns:a16="http://schemas.microsoft.com/office/drawing/2014/main" id="{6A099B02-D87A-8247-B8D4-F482715A00C1}"/>
                </a:ext>
              </a:extLst>
            </p:cNvPr>
            <p:cNvSpPr/>
            <p:nvPr/>
          </p:nvSpPr>
          <p:spPr>
            <a:xfrm rot="1809046" flipH="1">
              <a:off x="1019479" y="2539046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729" name="Oval 728">
              <a:extLst>
                <a:ext uri="{FF2B5EF4-FFF2-40B4-BE49-F238E27FC236}">
                  <a16:creationId xmlns:a16="http://schemas.microsoft.com/office/drawing/2014/main" id="{3B5CC68B-2AF0-4B4B-80ED-77E282DDCBBD}"/>
                </a:ext>
              </a:extLst>
            </p:cNvPr>
            <p:cNvSpPr/>
            <p:nvPr/>
          </p:nvSpPr>
          <p:spPr>
            <a:xfrm rot="1809046" flipH="1">
              <a:off x="1261841" y="2459520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730" name="Oval 729">
              <a:extLst>
                <a:ext uri="{FF2B5EF4-FFF2-40B4-BE49-F238E27FC236}">
                  <a16:creationId xmlns:a16="http://schemas.microsoft.com/office/drawing/2014/main" id="{A4BA9CB7-200F-0543-A88C-27F7F3498C4C}"/>
                </a:ext>
              </a:extLst>
            </p:cNvPr>
            <p:cNvSpPr/>
            <p:nvPr/>
          </p:nvSpPr>
          <p:spPr>
            <a:xfrm rot="1809046" flipH="1">
              <a:off x="1071045" y="2568999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731" name="Oval 730">
              <a:extLst>
                <a:ext uri="{FF2B5EF4-FFF2-40B4-BE49-F238E27FC236}">
                  <a16:creationId xmlns:a16="http://schemas.microsoft.com/office/drawing/2014/main" id="{7A0DE9B7-AD22-8B40-AA07-0E8ADF08BCCF}"/>
                </a:ext>
              </a:extLst>
            </p:cNvPr>
            <p:cNvSpPr/>
            <p:nvPr/>
          </p:nvSpPr>
          <p:spPr>
            <a:xfrm rot="1809046" flipH="1">
              <a:off x="1204431" y="2558356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732" name="Oval 731">
              <a:extLst>
                <a:ext uri="{FF2B5EF4-FFF2-40B4-BE49-F238E27FC236}">
                  <a16:creationId xmlns:a16="http://schemas.microsoft.com/office/drawing/2014/main" id="{3D28F947-343E-2548-B230-4604FC304BF0}"/>
                </a:ext>
              </a:extLst>
            </p:cNvPr>
            <p:cNvSpPr/>
            <p:nvPr/>
          </p:nvSpPr>
          <p:spPr>
            <a:xfrm rot="1809046" flipH="1">
              <a:off x="703777" y="2575972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733" name="Oval 732">
              <a:extLst>
                <a:ext uri="{FF2B5EF4-FFF2-40B4-BE49-F238E27FC236}">
                  <a16:creationId xmlns:a16="http://schemas.microsoft.com/office/drawing/2014/main" id="{6E452A12-C17E-F64D-94CB-6CD20E3E29AE}"/>
                </a:ext>
              </a:extLst>
            </p:cNvPr>
            <p:cNvSpPr/>
            <p:nvPr/>
          </p:nvSpPr>
          <p:spPr>
            <a:xfrm rot="1809046" flipH="1">
              <a:off x="521002" y="2469805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734" name="Oval 733">
              <a:extLst>
                <a:ext uri="{FF2B5EF4-FFF2-40B4-BE49-F238E27FC236}">
                  <a16:creationId xmlns:a16="http://schemas.microsoft.com/office/drawing/2014/main" id="{644E6551-49FB-8642-AF5E-C4714827C9EA}"/>
                </a:ext>
              </a:extLst>
            </p:cNvPr>
            <p:cNvSpPr/>
            <p:nvPr/>
          </p:nvSpPr>
          <p:spPr>
            <a:xfrm rot="1809046" flipH="1">
              <a:off x="1368641" y="2477495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735" name="Oval 734">
              <a:extLst>
                <a:ext uri="{FF2B5EF4-FFF2-40B4-BE49-F238E27FC236}">
                  <a16:creationId xmlns:a16="http://schemas.microsoft.com/office/drawing/2014/main" id="{5F7A2037-AB9B-6142-9E9C-B8B40C9B66D7}"/>
                </a:ext>
              </a:extLst>
            </p:cNvPr>
            <p:cNvSpPr/>
            <p:nvPr/>
          </p:nvSpPr>
          <p:spPr>
            <a:xfrm rot="1809046" flipH="1">
              <a:off x="1264477" y="2505112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736" name="Oval 735">
              <a:extLst>
                <a:ext uri="{FF2B5EF4-FFF2-40B4-BE49-F238E27FC236}">
                  <a16:creationId xmlns:a16="http://schemas.microsoft.com/office/drawing/2014/main" id="{23752EC0-931F-3B45-A3AA-8E7E97CA8D04}"/>
                </a:ext>
              </a:extLst>
            </p:cNvPr>
            <p:cNvSpPr/>
            <p:nvPr/>
          </p:nvSpPr>
          <p:spPr>
            <a:xfrm rot="1809046" flipH="1">
              <a:off x="1198586" y="2466839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737" name="Oval 736">
              <a:extLst>
                <a:ext uri="{FF2B5EF4-FFF2-40B4-BE49-F238E27FC236}">
                  <a16:creationId xmlns:a16="http://schemas.microsoft.com/office/drawing/2014/main" id="{11A0A691-53F7-D146-A96D-37EB17C5038C}"/>
                </a:ext>
              </a:extLst>
            </p:cNvPr>
            <p:cNvSpPr/>
            <p:nvPr/>
          </p:nvSpPr>
          <p:spPr>
            <a:xfrm rot="1809046" flipH="1">
              <a:off x="545983" y="2528377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738" name="Oval 737">
              <a:extLst>
                <a:ext uri="{FF2B5EF4-FFF2-40B4-BE49-F238E27FC236}">
                  <a16:creationId xmlns:a16="http://schemas.microsoft.com/office/drawing/2014/main" id="{4AB652EB-6C38-A040-839F-B684FB10FB9F}"/>
                </a:ext>
              </a:extLst>
            </p:cNvPr>
            <p:cNvSpPr/>
            <p:nvPr/>
          </p:nvSpPr>
          <p:spPr>
            <a:xfrm rot="1809046" flipH="1">
              <a:off x="520996" y="2444092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739" name="Oval 738">
              <a:extLst>
                <a:ext uri="{FF2B5EF4-FFF2-40B4-BE49-F238E27FC236}">
                  <a16:creationId xmlns:a16="http://schemas.microsoft.com/office/drawing/2014/main" id="{A8832A47-C1AF-A847-B52A-7919968CD465}"/>
                </a:ext>
              </a:extLst>
            </p:cNvPr>
            <p:cNvSpPr/>
            <p:nvPr/>
          </p:nvSpPr>
          <p:spPr>
            <a:xfrm rot="1809046" flipH="1">
              <a:off x="681447" y="2295167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740" name="Oval 739">
              <a:extLst>
                <a:ext uri="{FF2B5EF4-FFF2-40B4-BE49-F238E27FC236}">
                  <a16:creationId xmlns:a16="http://schemas.microsoft.com/office/drawing/2014/main" id="{A9DB3D89-8F80-DB44-8791-D1CA9CFDC44F}"/>
                </a:ext>
              </a:extLst>
            </p:cNvPr>
            <p:cNvSpPr/>
            <p:nvPr/>
          </p:nvSpPr>
          <p:spPr>
            <a:xfrm rot="1809046" flipH="1">
              <a:off x="531504" y="2560560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741" name="Oval 740">
              <a:extLst>
                <a:ext uri="{FF2B5EF4-FFF2-40B4-BE49-F238E27FC236}">
                  <a16:creationId xmlns:a16="http://schemas.microsoft.com/office/drawing/2014/main" id="{FAF06135-B26F-CB45-B170-BE054B8F5A29}"/>
                </a:ext>
              </a:extLst>
            </p:cNvPr>
            <p:cNvSpPr/>
            <p:nvPr/>
          </p:nvSpPr>
          <p:spPr>
            <a:xfrm rot="1809046" flipH="1">
              <a:off x="1429161" y="2288876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742" name="Oval 741">
              <a:extLst>
                <a:ext uri="{FF2B5EF4-FFF2-40B4-BE49-F238E27FC236}">
                  <a16:creationId xmlns:a16="http://schemas.microsoft.com/office/drawing/2014/main" id="{664D2DA3-A92F-B249-893C-0F497667E725}"/>
                </a:ext>
              </a:extLst>
            </p:cNvPr>
            <p:cNvSpPr/>
            <p:nvPr/>
          </p:nvSpPr>
          <p:spPr>
            <a:xfrm rot="1809046" flipH="1">
              <a:off x="1593372" y="2208014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743" name="Oval 742">
              <a:extLst>
                <a:ext uri="{FF2B5EF4-FFF2-40B4-BE49-F238E27FC236}">
                  <a16:creationId xmlns:a16="http://schemas.microsoft.com/office/drawing/2014/main" id="{E2BF61CE-06D8-2241-B492-C58F08FF5DFB}"/>
                </a:ext>
              </a:extLst>
            </p:cNvPr>
            <p:cNvSpPr/>
            <p:nvPr/>
          </p:nvSpPr>
          <p:spPr>
            <a:xfrm rot="1809046" flipH="1">
              <a:off x="1279275" y="2378056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744" name="Oval 743">
              <a:extLst>
                <a:ext uri="{FF2B5EF4-FFF2-40B4-BE49-F238E27FC236}">
                  <a16:creationId xmlns:a16="http://schemas.microsoft.com/office/drawing/2014/main" id="{D6129FCB-9AF6-8646-9BD6-66C0C4557633}"/>
                </a:ext>
              </a:extLst>
            </p:cNvPr>
            <p:cNvSpPr/>
            <p:nvPr/>
          </p:nvSpPr>
          <p:spPr>
            <a:xfrm rot="1809046" flipH="1">
              <a:off x="1314913" y="2266574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745" name="Oval 744">
              <a:extLst>
                <a:ext uri="{FF2B5EF4-FFF2-40B4-BE49-F238E27FC236}">
                  <a16:creationId xmlns:a16="http://schemas.microsoft.com/office/drawing/2014/main" id="{C5B35C04-55B4-2B47-B355-97D030894901}"/>
                </a:ext>
              </a:extLst>
            </p:cNvPr>
            <p:cNvSpPr/>
            <p:nvPr/>
          </p:nvSpPr>
          <p:spPr>
            <a:xfrm rot="1809046" flipH="1">
              <a:off x="1210749" y="2294191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746" name="Oval 745">
              <a:extLst>
                <a:ext uri="{FF2B5EF4-FFF2-40B4-BE49-F238E27FC236}">
                  <a16:creationId xmlns:a16="http://schemas.microsoft.com/office/drawing/2014/main" id="{73D418E8-576E-9A47-B6B9-25CFD14F6ED6}"/>
                </a:ext>
              </a:extLst>
            </p:cNvPr>
            <p:cNvSpPr/>
            <p:nvPr/>
          </p:nvSpPr>
          <p:spPr>
            <a:xfrm rot="1809046" flipH="1">
              <a:off x="1591767" y="2295205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747" name="Oval 746">
              <a:extLst>
                <a:ext uri="{FF2B5EF4-FFF2-40B4-BE49-F238E27FC236}">
                  <a16:creationId xmlns:a16="http://schemas.microsoft.com/office/drawing/2014/main" id="{6449BF47-4B3B-144C-A6A3-D3CAC9377D37}"/>
                </a:ext>
              </a:extLst>
            </p:cNvPr>
            <p:cNvSpPr/>
            <p:nvPr/>
          </p:nvSpPr>
          <p:spPr>
            <a:xfrm rot="1809046" flipH="1">
              <a:off x="1627405" y="2183723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748" name="Oval 747">
              <a:extLst>
                <a:ext uri="{FF2B5EF4-FFF2-40B4-BE49-F238E27FC236}">
                  <a16:creationId xmlns:a16="http://schemas.microsoft.com/office/drawing/2014/main" id="{A36FB5CD-4A3F-E841-91CE-987665109D87}"/>
                </a:ext>
              </a:extLst>
            </p:cNvPr>
            <p:cNvSpPr/>
            <p:nvPr/>
          </p:nvSpPr>
          <p:spPr>
            <a:xfrm rot="1809046" flipH="1">
              <a:off x="1614113" y="2308185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749" name="Oval 748">
              <a:extLst>
                <a:ext uri="{FF2B5EF4-FFF2-40B4-BE49-F238E27FC236}">
                  <a16:creationId xmlns:a16="http://schemas.microsoft.com/office/drawing/2014/main" id="{94F9A377-F7F5-D341-A951-AE647BFFD43E}"/>
                </a:ext>
              </a:extLst>
            </p:cNvPr>
            <p:cNvSpPr/>
            <p:nvPr/>
          </p:nvSpPr>
          <p:spPr>
            <a:xfrm rot="1809046" flipH="1">
              <a:off x="1499865" y="2285883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750" name="Oval 749">
              <a:extLst>
                <a:ext uri="{FF2B5EF4-FFF2-40B4-BE49-F238E27FC236}">
                  <a16:creationId xmlns:a16="http://schemas.microsoft.com/office/drawing/2014/main" id="{EE635D17-CCF4-4748-A317-60F34D8B8E7F}"/>
                </a:ext>
              </a:extLst>
            </p:cNvPr>
            <p:cNvSpPr/>
            <p:nvPr/>
          </p:nvSpPr>
          <p:spPr>
            <a:xfrm rot="1809046" flipH="1">
              <a:off x="1812357" y="2203032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751" name="Oval 750">
              <a:extLst>
                <a:ext uri="{FF2B5EF4-FFF2-40B4-BE49-F238E27FC236}">
                  <a16:creationId xmlns:a16="http://schemas.microsoft.com/office/drawing/2014/main" id="{338D4B2C-4101-0843-90ED-E5E298B128BD}"/>
                </a:ext>
              </a:extLst>
            </p:cNvPr>
            <p:cNvSpPr/>
            <p:nvPr/>
          </p:nvSpPr>
          <p:spPr>
            <a:xfrm rot="1809046" flipH="1">
              <a:off x="1474351" y="2318592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752" name="Oval 751">
              <a:extLst>
                <a:ext uri="{FF2B5EF4-FFF2-40B4-BE49-F238E27FC236}">
                  <a16:creationId xmlns:a16="http://schemas.microsoft.com/office/drawing/2014/main" id="{A9D02723-369F-6A45-9A34-EC26225C248F}"/>
                </a:ext>
              </a:extLst>
            </p:cNvPr>
            <p:cNvSpPr/>
            <p:nvPr/>
          </p:nvSpPr>
          <p:spPr>
            <a:xfrm rot="1809046" flipH="1">
              <a:off x="1474345" y="2292878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753" name="Oval 752">
              <a:extLst>
                <a:ext uri="{FF2B5EF4-FFF2-40B4-BE49-F238E27FC236}">
                  <a16:creationId xmlns:a16="http://schemas.microsoft.com/office/drawing/2014/main" id="{7A4329E4-76F2-DC4D-8A43-B9878827961F}"/>
                </a:ext>
              </a:extLst>
            </p:cNvPr>
            <p:cNvSpPr/>
            <p:nvPr/>
          </p:nvSpPr>
          <p:spPr>
            <a:xfrm rot="1809046" flipH="1">
              <a:off x="842449" y="2388687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754" name="Oval 753">
              <a:extLst>
                <a:ext uri="{FF2B5EF4-FFF2-40B4-BE49-F238E27FC236}">
                  <a16:creationId xmlns:a16="http://schemas.microsoft.com/office/drawing/2014/main" id="{2CC395BB-E4A2-A643-AA6D-9663AA6232BC}"/>
                </a:ext>
              </a:extLst>
            </p:cNvPr>
            <p:cNvSpPr/>
            <p:nvPr/>
          </p:nvSpPr>
          <p:spPr>
            <a:xfrm rot="1809046" flipH="1">
              <a:off x="1006660" y="2307826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755" name="Oval 754">
              <a:extLst>
                <a:ext uri="{FF2B5EF4-FFF2-40B4-BE49-F238E27FC236}">
                  <a16:creationId xmlns:a16="http://schemas.microsoft.com/office/drawing/2014/main" id="{539DC233-10B9-6B4F-83E1-87302ACE8134}"/>
                </a:ext>
              </a:extLst>
            </p:cNvPr>
            <p:cNvSpPr/>
            <p:nvPr/>
          </p:nvSpPr>
          <p:spPr>
            <a:xfrm rot="1809046" flipH="1">
              <a:off x="692564" y="2477868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756" name="Oval 755">
              <a:extLst>
                <a:ext uri="{FF2B5EF4-FFF2-40B4-BE49-F238E27FC236}">
                  <a16:creationId xmlns:a16="http://schemas.microsoft.com/office/drawing/2014/main" id="{3DF61A2A-1980-574F-80A7-63DA07D5F7CB}"/>
                </a:ext>
              </a:extLst>
            </p:cNvPr>
            <p:cNvSpPr/>
            <p:nvPr/>
          </p:nvSpPr>
          <p:spPr>
            <a:xfrm rot="1809046" flipH="1">
              <a:off x="728201" y="2366385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757" name="Oval 756">
              <a:extLst>
                <a:ext uri="{FF2B5EF4-FFF2-40B4-BE49-F238E27FC236}">
                  <a16:creationId xmlns:a16="http://schemas.microsoft.com/office/drawing/2014/main" id="{5BD143A8-4ABB-044C-AB6D-C5F0135F3489}"/>
                </a:ext>
              </a:extLst>
            </p:cNvPr>
            <p:cNvSpPr/>
            <p:nvPr/>
          </p:nvSpPr>
          <p:spPr>
            <a:xfrm rot="1809046" flipH="1">
              <a:off x="624037" y="2394002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758" name="Oval 757">
              <a:extLst>
                <a:ext uri="{FF2B5EF4-FFF2-40B4-BE49-F238E27FC236}">
                  <a16:creationId xmlns:a16="http://schemas.microsoft.com/office/drawing/2014/main" id="{C2844007-CCE0-2B4B-9C47-19A2EC516904}"/>
                </a:ext>
              </a:extLst>
            </p:cNvPr>
            <p:cNvSpPr/>
            <p:nvPr/>
          </p:nvSpPr>
          <p:spPr>
            <a:xfrm rot="1809046" flipH="1">
              <a:off x="1005056" y="2395017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759" name="Oval 758">
              <a:extLst>
                <a:ext uri="{FF2B5EF4-FFF2-40B4-BE49-F238E27FC236}">
                  <a16:creationId xmlns:a16="http://schemas.microsoft.com/office/drawing/2014/main" id="{B08A2A69-9C5A-2E4C-820F-EB3AE9CB25DE}"/>
                </a:ext>
              </a:extLst>
            </p:cNvPr>
            <p:cNvSpPr/>
            <p:nvPr/>
          </p:nvSpPr>
          <p:spPr>
            <a:xfrm rot="1809046" flipH="1">
              <a:off x="1040693" y="2283534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760" name="Oval 759">
              <a:extLst>
                <a:ext uri="{FF2B5EF4-FFF2-40B4-BE49-F238E27FC236}">
                  <a16:creationId xmlns:a16="http://schemas.microsoft.com/office/drawing/2014/main" id="{BC59E62F-2E0D-D54E-A249-0BF338891F49}"/>
                </a:ext>
              </a:extLst>
            </p:cNvPr>
            <p:cNvSpPr/>
            <p:nvPr/>
          </p:nvSpPr>
          <p:spPr>
            <a:xfrm rot="1809046" flipH="1">
              <a:off x="785612" y="2267549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761" name="Oval 760">
              <a:extLst>
                <a:ext uri="{FF2B5EF4-FFF2-40B4-BE49-F238E27FC236}">
                  <a16:creationId xmlns:a16="http://schemas.microsoft.com/office/drawing/2014/main" id="{720AD013-5E52-A849-9A1A-2286BBB8CF44}"/>
                </a:ext>
              </a:extLst>
            </p:cNvPr>
            <p:cNvSpPr/>
            <p:nvPr/>
          </p:nvSpPr>
          <p:spPr>
            <a:xfrm rot="1809046" flipH="1">
              <a:off x="913153" y="2385695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762" name="Oval 761">
              <a:extLst>
                <a:ext uri="{FF2B5EF4-FFF2-40B4-BE49-F238E27FC236}">
                  <a16:creationId xmlns:a16="http://schemas.microsoft.com/office/drawing/2014/main" id="{CB951AFB-0F62-1043-8E56-7F6821A462BC}"/>
                </a:ext>
              </a:extLst>
            </p:cNvPr>
            <p:cNvSpPr/>
            <p:nvPr/>
          </p:nvSpPr>
          <p:spPr>
            <a:xfrm rot="1809046" flipH="1">
              <a:off x="774956" y="2437604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763" name="Oval 762">
              <a:extLst>
                <a:ext uri="{FF2B5EF4-FFF2-40B4-BE49-F238E27FC236}">
                  <a16:creationId xmlns:a16="http://schemas.microsoft.com/office/drawing/2014/main" id="{DF132AB1-73DC-7946-9EDF-508C6FD5421B}"/>
                </a:ext>
              </a:extLst>
            </p:cNvPr>
            <p:cNvSpPr/>
            <p:nvPr/>
          </p:nvSpPr>
          <p:spPr>
            <a:xfrm rot="1809046" flipH="1">
              <a:off x="887639" y="2418405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764" name="Oval 763">
              <a:extLst>
                <a:ext uri="{FF2B5EF4-FFF2-40B4-BE49-F238E27FC236}">
                  <a16:creationId xmlns:a16="http://schemas.microsoft.com/office/drawing/2014/main" id="{D61F2A1F-0B3E-F845-939D-6CFF72BDAC2D}"/>
                </a:ext>
              </a:extLst>
            </p:cNvPr>
            <p:cNvSpPr/>
            <p:nvPr/>
          </p:nvSpPr>
          <p:spPr>
            <a:xfrm rot="1809046" flipH="1">
              <a:off x="887633" y="2392690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765" name="Oval 764">
              <a:extLst>
                <a:ext uri="{FF2B5EF4-FFF2-40B4-BE49-F238E27FC236}">
                  <a16:creationId xmlns:a16="http://schemas.microsoft.com/office/drawing/2014/main" id="{22F02396-56A1-314E-BDC7-415206DF1453}"/>
                </a:ext>
              </a:extLst>
            </p:cNvPr>
            <p:cNvSpPr/>
            <p:nvPr/>
          </p:nvSpPr>
          <p:spPr>
            <a:xfrm rot="1809046" flipH="1">
              <a:off x="736682" y="2503496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766" name="Oval 765">
              <a:extLst>
                <a:ext uri="{FF2B5EF4-FFF2-40B4-BE49-F238E27FC236}">
                  <a16:creationId xmlns:a16="http://schemas.microsoft.com/office/drawing/2014/main" id="{D8C970F6-6867-9541-9E7C-CF10C72F7DE3}"/>
                </a:ext>
              </a:extLst>
            </p:cNvPr>
            <p:cNvSpPr/>
            <p:nvPr/>
          </p:nvSpPr>
          <p:spPr>
            <a:xfrm rot="1809046" flipH="1">
              <a:off x="736537" y="2470764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767" name="Oval 766">
              <a:extLst>
                <a:ext uri="{FF2B5EF4-FFF2-40B4-BE49-F238E27FC236}">
                  <a16:creationId xmlns:a16="http://schemas.microsoft.com/office/drawing/2014/main" id="{CFA6B78D-7AC6-9C4F-81D8-0DE8FCE113CF}"/>
                </a:ext>
              </a:extLst>
            </p:cNvPr>
            <p:cNvSpPr/>
            <p:nvPr/>
          </p:nvSpPr>
          <p:spPr>
            <a:xfrm rot="1809046" flipH="1">
              <a:off x="820064" y="2504400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768" name="Oval 767">
              <a:extLst>
                <a:ext uri="{FF2B5EF4-FFF2-40B4-BE49-F238E27FC236}">
                  <a16:creationId xmlns:a16="http://schemas.microsoft.com/office/drawing/2014/main" id="{ECDA7195-A038-7947-9735-8EB95D17AA34}"/>
                </a:ext>
              </a:extLst>
            </p:cNvPr>
            <p:cNvSpPr/>
            <p:nvPr/>
          </p:nvSpPr>
          <p:spPr>
            <a:xfrm rot="1809046" flipH="1">
              <a:off x="715900" y="2532017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769" name="Oval 768">
              <a:extLst>
                <a:ext uri="{FF2B5EF4-FFF2-40B4-BE49-F238E27FC236}">
                  <a16:creationId xmlns:a16="http://schemas.microsoft.com/office/drawing/2014/main" id="{5D435945-E86F-A14A-BE53-D009BD0148DE}"/>
                </a:ext>
              </a:extLst>
            </p:cNvPr>
            <p:cNvSpPr/>
            <p:nvPr/>
          </p:nvSpPr>
          <p:spPr>
            <a:xfrm rot="1809046" flipH="1">
              <a:off x="635530" y="2525926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770" name="Oval 769">
              <a:extLst>
                <a:ext uri="{FF2B5EF4-FFF2-40B4-BE49-F238E27FC236}">
                  <a16:creationId xmlns:a16="http://schemas.microsoft.com/office/drawing/2014/main" id="{5A73D321-00D7-1F44-9F20-1C6D05FBB229}"/>
                </a:ext>
              </a:extLst>
            </p:cNvPr>
            <p:cNvSpPr/>
            <p:nvPr/>
          </p:nvSpPr>
          <p:spPr>
            <a:xfrm rot="1809046" flipH="1">
              <a:off x="672297" y="2462629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771" name="Oval 770">
              <a:extLst>
                <a:ext uri="{FF2B5EF4-FFF2-40B4-BE49-F238E27FC236}">
                  <a16:creationId xmlns:a16="http://schemas.microsoft.com/office/drawing/2014/main" id="{6EE34096-670B-514E-BE8C-720B505CCC08}"/>
                </a:ext>
              </a:extLst>
            </p:cNvPr>
            <p:cNvSpPr/>
            <p:nvPr/>
          </p:nvSpPr>
          <p:spPr>
            <a:xfrm rot="1809046" flipH="1">
              <a:off x="663245" y="2545493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772" name="Oval 771">
              <a:extLst>
                <a:ext uri="{FF2B5EF4-FFF2-40B4-BE49-F238E27FC236}">
                  <a16:creationId xmlns:a16="http://schemas.microsoft.com/office/drawing/2014/main" id="{8BC0DEF5-6C69-6344-8437-1697BC5A864F}"/>
                </a:ext>
              </a:extLst>
            </p:cNvPr>
            <p:cNvSpPr/>
            <p:nvPr/>
          </p:nvSpPr>
          <p:spPr>
            <a:xfrm rot="1809046" flipH="1">
              <a:off x="606407" y="2424355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773" name="Oval 772">
              <a:extLst>
                <a:ext uri="{FF2B5EF4-FFF2-40B4-BE49-F238E27FC236}">
                  <a16:creationId xmlns:a16="http://schemas.microsoft.com/office/drawing/2014/main" id="{3A4B770B-4050-7C48-AD78-FB02CB571C31}"/>
                </a:ext>
              </a:extLst>
            </p:cNvPr>
            <p:cNvSpPr/>
            <p:nvPr/>
          </p:nvSpPr>
          <p:spPr>
            <a:xfrm rot="1809046" flipH="1">
              <a:off x="733948" y="2542500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774" name="Oval 773">
              <a:extLst>
                <a:ext uri="{FF2B5EF4-FFF2-40B4-BE49-F238E27FC236}">
                  <a16:creationId xmlns:a16="http://schemas.microsoft.com/office/drawing/2014/main" id="{988236D9-BA32-7646-AC74-F493B7DCA84B}"/>
                </a:ext>
              </a:extLst>
            </p:cNvPr>
            <p:cNvSpPr/>
            <p:nvPr/>
          </p:nvSpPr>
          <p:spPr>
            <a:xfrm rot="1809046" flipH="1">
              <a:off x="708435" y="2575210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775" name="Oval 774">
              <a:extLst>
                <a:ext uri="{FF2B5EF4-FFF2-40B4-BE49-F238E27FC236}">
                  <a16:creationId xmlns:a16="http://schemas.microsoft.com/office/drawing/2014/main" id="{AEFC26A0-A314-2648-B5EA-0593A996C202}"/>
                </a:ext>
              </a:extLst>
            </p:cNvPr>
            <p:cNvSpPr/>
            <p:nvPr/>
          </p:nvSpPr>
          <p:spPr>
            <a:xfrm rot="1809046" flipH="1">
              <a:off x="708428" y="2549496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776" name="Oval 775">
              <a:extLst>
                <a:ext uri="{FF2B5EF4-FFF2-40B4-BE49-F238E27FC236}">
                  <a16:creationId xmlns:a16="http://schemas.microsoft.com/office/drawing/2014/main" id="{06DA8241-73F6-734A-8055-2C38D0082257}"/>
                </a:ext>
              </a:extLst>
            </p:cNvPr>
            <p:cNvSpPr/>
            <p:nvPr/>
          </p:nvSpPr>
          <p:spPr>
            <a:xfrm rot="1809046" flipH="1">
              <a:off x="1804337" y="2418679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777" name="Oval 776">
              <a:extLst>
                <a:ext uri="{FF2B5EF4-FFF2-40B4-BE49-F238E27FC236}">
                  <a16:creationId xmlns:a16="http://schemas.microsoft.com/office/drawing/2014/main" id="{8758CB5D-A4B3-C141-87D7-A58BAED34089}"/>
                </a:ext>
              </a:extLst>
            </p:cNvPr>
            <p:cNvSpPr/>
            <p:nvPr/>
          </p:nvSpPr>
          <p:spPr>
            <a:xfrm rot="1809046" flipH="1">
              <a:off x="1742170" y="2382568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778" name="Oval 777">
              <a:extLst>
                <a:ext uri="{FF2B5EF4-FFF2-40B4-BE49-F238E27FC236}">
                  <a16:creationId xmlns:a16="http://schemas.microsoft.com/office/drawing/2014/main" id="{18333AFB-6BB0-2642-AA5F-FBFCD67EE33B}"/>
                </a:ext>
              </a:extLst>
            </p:cNvPr>
            <p:cNvSpPr/>
            <p:nvPr/>
          </p:nvSpPr>
          <p:spPr>
            <a:xfrm rot="1809046" flipH="1">
              <a:off x="1744347" y="2295710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779" name="Oval 778">
              <a:extLst>
                <a:ext uri="{FF2B5EF4-FFF2-40B4-BE49-F238E27FC236}">
                  <a16:creationId xmlns:a16="http://schemas.microsoft.com/office/drawing/2014/main" id="{BFBC446D-406E-6046-A706-F88D39C88DE6}"/>
                </a:ext>
              </a:extLst>
            </p:cNvPr>
            <p:cNvSpPr/>
            <p:nvPr/>
          </p:nvSpPr>
          <p:spPr>
            <a:xfrm rot="1809046" flipH="1">
              <a:off x="1719406" y="2328753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780" name="Oval 779">
              <a:extLst>
                <a:ext uri="{FF2B5EF4-FFF2-40B4-BE49-F238E27FC236}">
                  <a16:creationId xmlns:a16="http://schemas.microsoft.com/office/drawing/2014/main" id="{DB61CAAA-4BA7-904D-9B9C-F2C282829393}"/>
                </a:ext>
              </a:extLst>
            </p:cNvPr>
            <p:cNvSpPr/>
            <p:nvPr/>
          </p:nvSpPr>
          <p:spPr>
            <a:xfrm rot="1809046" flipH="1">
              <a:off x="1770973" y="2358706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781" name="Oval 780">
              <a:extLst>
                <a:ext uri="{FF2B5EF4-FFF2-40B4-BE49-F238E27FC236}">
                  <a16:creationId xmlns:a16="http://schemas.microsoft.com/office/drawing/2014/main" id="{BFACDD81-FE49-0749-974A-BC14F38A6907}"/>
                </a:ext>
              </a:extLst>
            </p:cNvPr>
            <p:cNvSpPr/>
            <p:nvPr/>
          </p:nvSpPr>
          <p:spPr>
            <a:xfrm rot="1809046" flipH="1">
              <a:off x="578384" y="2432147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782" name="Oval 781">
              <a:extLst>
                <a:ext uri="{FF2B5EF4-FFF2-40B4-BE49-F238E27FC236}">
                  <a16:creationId xmlns:a16="http://schemas.microsoft.com/office/drawing/2014/main" id="{FBCEDD36-97A1-AA4A-8B55-02930E0B12DF}"/>
                </a:ext>
              </a:extLst>
            </p:cNvPr>
            <p:cNvSpPr/>
            <p:nvPr/>
          </p:nvSpPr>
          <p:spPr>
            <a:xfrm rot="1809046" flipH="1">
              <a:off x="590826" y="2539190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  <p:sp>
          <p:nvSpPr>
            <p:cNvPr id="783" name="Oval 782">
              <a:extLst>
                <a:ext uri="{FF2B5EF4-FFF2-40B4-BE49-F238E27FC236}">
                  <a16:creationId xmlns:a16="http://schemas.microsoft.com/office/drawing/2014/main" id="{672C0021-485A-004B-B41F-855AAC972FFB}"/>
                </a:ext>
              </a:extLst>
            </p:cNvPr>
            <p:cNvSpPr/>
            <p:nvPr/>
          </p:nvSpPr>
          <p:spPr>
            <a:xfrm rot="1809046" flipH="1">
              <a:off x="547182" y="2378187"/>
              <a:ext cx="76200" cy="76200"/>
            </a:xfrm>
            <a:prstGeom prst="ellipse">
              <a:avLst/>
            </a:prstGeom>
            <a:solidFill>
              <a:srgbClr val="0070C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>
                <a:solidFill>
                  <a:schemeClr val="tx1"/>
                </a:solidFill>
              </a:endParaRPr>
            </a:p>
          </p:txBody>
        </p: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75075B11-E527-F04B-AA89-A4D2DDA73813}"/>
              </a:ext>
            </a:extLst>
          </p:cNvPr>
          <p:cNvGrpSpPr/>
          <p:nvPr/>
        </p:nvGrpSpPr>
        <p:grpSpPr>
          <a:xfrm>
            <a:off x="4928154" y="854409"/>
            <a:ext cx="1274529" cy="964567"/>
            <a:chOff x="4928154" y="854409"/>
            <a:chExt cx="1274529" cy="964567"/>
          </a:xfrm>
        </p:grpSpPr>
        <p:cxnSp>
          <p:nvCxnSpPr>
            <p:cNvPr id="613" name="Straight Connector 612">
              <a:extLst>
                <a:ext uri="{FF2B5EF4-FFF2-40B4-BE49-F238E27FC236}">
                  <a16:creationId xmlns:a16="http://schemas.microsoft.com/office/drawing/2014/main" id="{40E17C35-C771-0F44-988A-99BC87D63868}"/>
                </a:ext>
              </a:extLst>
            </p:cNvPr>
            <p:cNvCxnSpPr>
              <a:cxnSpLocks/>
            </p:cNvCxnSpPr>
            <p:nvPr/>
          </p:nvCxnSpPr>
          <p:spPr>
            <a:xfrm>
              <a:off x="5419564" y="1170976"/>
              <a:ext cx="0" cy="648000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4" name="Straight Connector 613">
              <a:extLst>
                <a:ext uri="{FF2B5EF4-FFF2-40B4-BE49-F238E27FC236}">
                  <a16:creationId xmlns:a16="http://schemas.microsoft.com/office/drawing/2014/main" id="{3EA71972-E02F-1448-B43D-0526110110BE}"/>
                </a:ext>
              </a:extLst>
            </p:cNvPr>
            <p:cNvCxnSpPr>
              <a:cxnSpLocks/>
            </p:cNvCxnSpPr>
            <p:nvPr/>
          </p:nvCxnSpPr>
          <p:spPr>
            <a:xfrm>
              <a:off x="4946960" y="1170976"/>
              <a:ext cx="0" cy="648000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5" name="Straight Connector 614">
              <a:extLst>
                <a:ext uri="{FF2B5EF4-FFF2-40B4-BE49-F238E27FC236}">
                  <a16:creationId xmlns:a16="http://schemas.microsoft.com/office/drawing/2014/main" id="{187C03AA-2045-2942-8453-666B560628D4}"/>
                </a:ext>
              </a:extLst>
            </p:cNvPr>
            <p:cNvCxnSpPr>
              <a:cxnSpLocks/>
            </p:cNvCxnSpPr>
            <p:nvPr/>
          </p:nvCxnSpPr>
          <p:spPr>
            <a:xfrm>
              <a:off x="5664703" y="1170976"/>
              <a:ext cx="0" cy="648000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6" name="Straight Connector 615">
              <a:extLst>
                <a:ext uri="{FF2B5EF4-FFF2-40B4-BE49-F238E27FC236}">
                  <a16:creationId xmlns:a16="http://schemas.microsoft.com/office/drawing/2014/main" id="{5FB04CFB-F284-0149-973B-FEC9502992D3}"/>
                </a:ext>
              </a:extLst>
            </p:cNvPr>
            <p:cNvCxnSpPr>
              <a:cxnSpLocks/>
            </p:cNvCxnSpPr>
            <p:nvPr/>
          </p:nvCxnSpPr>
          <p:spPr>
            <a:xfrm>
              <a:off x="5909843" y="1170976"/>
              <a:ext cx="0" cy="648000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7" name="TextBox 616">
              <a:extLst>
                <a:ext uri="{FF2B5EF4-FFF2-40B4-BE49-F238E27FC236}">
                  <a16:creationId xmlns:a16="http://schemas.microsoft.com/office/drawing/2014/main" id="{8DB7CC9F-6C30-1849-A74F-B49963C527A0}"/>
                </a:ext>
              </a:extLst>
            </p:cNvPr>
            <p:cNvSpPr txBox="1"/>
            <p:nvPr/>
          </p:nvSpPr>
          <p:spPr>
            <a:xfrm>
              <a:off x="5921837" y="870792"/>
              <a:ext cx="280846" cy="300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dirty="0"/>
                <a:t>1</a:t>
              </a:r>
            </a:p>
          </p:txBody>
        </p:sp>
        <p:sp>
          <p:nvSpPr>
            <p:cNvPr id="618" name="TextBox 617">
              <a:extLst>
                <a:ext uri="{FF2B5EF4-FFF2-40B4-BE49-F238E27FC236}">
                  <a16:creationId xmlns:a16="http://schemas.microsoft.com/office/drawing/2014/main" id="{DEC1A7CD-FD60-CE4B-83B0-75C4F18BFD0E}"/>
                </a:ext>
              </a:extLst>
            </p:cNvPr>
            <p:cNvSpPr txBox="1"/>
            <p:nvPr/>
          </p:nvSpPr>
          <p:spPr>
            <a:xfrm>
              <a:off x="5664357" y="858884"/>
              <a:ext cx="280846" cy="300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dirty="0"/>
                <a:t>2</a:t>
              </a:r>
            </a:p>
          </p:txBody>
        </p:sp>
        <p:sp>
          <p:nvSpPr>
            <p:cNvPr id="619" name="TextBox 618">
              <a:extLst>
                <a:ext uri="{FF2B5EF4-FFF2-40B4-BE49-F238E27FC236}">
                  <a16:creationId xmlns:a16="http://schemas.microsoft.com/office/drawing/2014/main" id="{F51A2460-3D1A-D14D-A96B-24E84CC95F5E}"/>
                </a:ext>
              </a:extLst>
            </p:cNvPr>
            <p:cNvSpPr txBox="1"/>
            <p:nvPr/>
          </p:nvSpPr>
          <p:spPr>
            <a:xfrm>
              <a:off x="5311337" y="858884"/>
              <a:ext cx="328936" cy="300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dirty="0"/>
                <a:t>...</a:t>
              </a:r>
            </a:p>
          </p:txBody>
        </p:sp>
        <p:sp>
          <p:nvSpPr>
            <p:cNvPr id="620" name="TextBox 619">
              <a:extLst>
                <a:ext uri="{FF2B5EF4-FFF2-40B4-BE49-F238E27FC236}">
                  <a16:creationId xmlns:a16="http://schemas.microsoft.com/office/drawing/2014/main" id="{5AF36169-C902-1E40-9C2C-4AD1107F1D3B}"/>
                </a:ext>
              </a:extLst>
            </p:cNvPr>
            <p:cNvSpPr txBox="1"/>
            <p:nvPr/>
          </p:nvSpPr>
          <p:spPr>
            <a:xfrm>
              <a:off x="4928154" y="854409"/>
              <a:ext cx="367408" cy="300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dirty="0"/>
                <a:t>N</a:t>
              </a:r>
              <a:r>
                <a:rPr lang="en-CH" baseline="-25000" dirty="0"/>
                <a:t>s</a:t>
              </a:r>
              <a:endParaRPr lang="en-CH" dirty="0"/>
            </a:p>
          </p:txBody>
        </p:sp>
        <p:cxnSp>
          <p:nvCxnSpPr>
            <p:cNvPr id="621" name="Straight Connector 620">
              <a:extLst>
                <a:ext uri="{FF2B5EF4-FFF2-40B4-BE49-F238E27FC236}">
                  <a16:creationId xmlns:a16="http://schemas.microsoft.com/office/drawing/2014/main" id="{D79F73D4-032D-8344-B9E1-D5909EBFC326}"/>
                </a:ext>
              </a:extLst>
            </p:cNvPr>
            <p:cNvCxnSpPr>
              <a:cxnSpLocks/>
            </p:cNvCxnSpPr>
            <p:nvPr/>
          </p:nvCxnSpPr>
          <p:spPr>
            <a:xfrm>
              <a:off x="5174424" y="1170976"/>
              <a:ext cx="0" cy="648000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2" name="Straight Connector 621">
              <a:extLst>
                <a:ext uri="{FF2B5EF4-FFF2-40B4-BE49-F238E27FC236}">
                  <a16:creationId xmlns:a16="http://schemas.microsoft.com/office/drawing/2014/main" id="{29FFA594-59F3-BA49-954A-C20832587400}"/>
                </a:ext>
              </a:extLst>
            </p:cNvPr>
            <p:cNvCxnSpPr>
              <a:cxnSpLocks/>
            </p:cNvCxnSpPr>
            <p:nvPr/>
          </p:nvCxnSpPr>
          <p:spPr>
            <a:xfrm>
              <a:off x="6154983" y="1170976"/>
              <a:ext cx="0" cy="648000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E1CBCEEB-F9C8-2F4D-BF87-1962C77F7C26}"/>
              </a:ext>
            </a:extLst>
          </p:cNvPr>
          <p:cNvGrpSpPr/>
          <p:nvPr/>
        </p:nvGrpSpPr>
        <p:grpSpPr>
          <a:xfrm>
            <a:off x="5780464" y="616164"/>
            <a:ext cx="2253743" cy="863203"/>
            <a:chOff x="5780464" y="616164"/>
            <a:chExt cx="2253743" cy="863203"/>
          </a:xfrm>
        </p:grpSpPr>
        <p:grpSp>
          <p:nvGrpSpPr>
            <p:cNvPr id="600" name="Group 599">
              <a:extLst>
                <a:ext uri="{FF2B5EF4-FFF2-40B4-BE49-F238E27FC236}">
                  <a16:creationId xmlns:a16="http://schemas.microsoft.com/office/drawing/2014/main" id="{44CCB2D3-0CA0-AB43-8DDC-C5EC08007E34}"/>
                </a:ext>
              </a:extLst>
            </p:cNvPr>
            <p:cNvGrpSpPr/>
            <p:nvPr/>
          </p:nvGrpSpPr>
          <p:grpSpPr>
            <a:xfrm>
              <a:off x="5780464" y="616164"/>
              <a:ext cx="2131621" cy="302322"/>
              <a:chOff x="1820332" y="1480741"/>
              <a:chExt cx="2650396" cy="302322"/>
            </a:xfrm>
          </p:grpSpPr>
          <p:sp>
            <p:nvSpPr>
              <p:cNvPr id="784" name="Rectangle 1619">
                <a:extLst>
                  <a:ext uri="{FF2B5EF4-FFF2-40B4-BE49-F238E27FC236}">
                    <a16:creationId xmlns:a16="http://schemas.microsoft.com/office/drawing/2014/main" id="{F5C50380-7A1A-E241-B2F7-A8D43AB8D01F}"/>
                  </a:ext>
                </a:extLst>
              </p:cNvPr>
              <p:cNvSpPr/>
              <p:nvPr/>
            </p:nvSpPr>
            <p:spPr>
              <a:xfrm flipH="1">
                <a:off x="2143443" y="1561680"/>
                <a:ext cx="2327285" cy="221383"/>
              </a:xfrm>
              <a:custGeom>
                <a:avLst/>
                <a:gdLst>
                  <a:gd name="connsiteX0" fmla="*/ 0 w 1447800"/>
                  <a:gd name="connsiteY0" fmla="*/ 0 h 685800"/>
                  <a:gd name="connsiteX1" fmla="*/ 1447800 w 1447800"/>
                  <a:gd name="connsiteY1" fmla="*/ 0 h 685800"/>
                  <a:gd name="connsiteX2" fmla="*/ 1447800 w 1447800"/>
                  <a:gd name="connsiteY2" fmla="*/ 685800 h 685800"/>
                  <a:gd name="connsiteX3" fmla="*/ 0 w 1447800"/>
                  <a:gd name="connsiteY3" fmla="*/ 685800 h 685800"/>
                  <a:gd name="connsiteX4" fmla="*/ 0 w 1447800"/>
                  <a:gd name="connsiteY4" fmla="*/ 0 h 685800"/>
                  <a:gd name="connsiteX0" fmla="*/ 0 w 1539240"/>
                  <a:gd name="connsiteY0" fmla="*/ 685800 h 777240"/>
                  <a:gd name="connsiteX1" fmla="*/ 0 w 1539240"/>
                  <a:gd name="connsiteY1" fmla="*/ 0 h 777240"/>
                  <a:gd name="connsiteX2" fmla="*/ 1447800 w 1539240"/>
                  <a:gd name="connsiteY2" fmla="*/ 0 h 777240"/>
                  <a:gd name="connsiteX3" fmla="*/ 1539240 w 1539240"/>
                  <a:gd name="connsiteY3" fmla="*/ 777240 h 777240"/>
                  <a:gd name="connsiteX0" fmla="*/ 0 w 1451775"/>
                  <a:gd name="connsiteY0" fmla="*/ 685800 h 685800"/>
                  <a:gd name="connsiteX1" fmla="*/ 0 w 1451775"/>
                  <a:gd name="connsiteY1" fmla="*/ 0 h 685800"/>
                  <a:gd name="connsiteX2" fmla="*/ 1447800 w 1451775"/>
                  <a:gd name="connsiteY2" fmla="*/ 0 h 685800"/>
                  <a:gd name="connsiteX3" fmla="*/ 1451775 w 1451775"/>
                  <a:gd name="connsiteY3" fmla="*/ 681825 h 685800"/>
                  <a:gd name="connsiteX0" fmla="*/ 0 w 1447800"/>
                  <a:gd name="connsiteY0" fmla="*/ 685800 h 685800"/>
                  <a:gd name="connsiteX1" fmla="*/ 0 w 1447800"/>
                  <a:gd name="connsiteY1" fmla="*/ 0 h 685800"/>
                  <a:gd name="connsiteX2" fmla="*/ 1447800 w 1447800"/>
                  <a:gd name="connsiteY2" fmla="*/ 0 h 685800"/>
                  <a:gd name="connsiteX3" fmla="*/ 1447104 w 1447800"/>
                  <a:gd name="connsiteY3" fmla="*/ 369756 h 685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47800" h="685800">
                    <a:moveTo>
                      <a:pt x="0" y="685800"/>
                    </a:moveTo>
                    <a:lnTo>
                      <a:pt x="0" y="0"/>
                    </a:lnTo>
                    <a:lnTo>
                      <a:pt x="1447800" y="0"/>
                    </a:lnTo>
                    <a:cubicBezTo>
                      <a:pt x="1447800" y="228600"/>
                      <a:pt x="1447104" y="369756"/>
                      <a:pt x="1447104" y="369756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  <a:head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>
                  <a:solidFill>
                    <a:schemeClr val="tx1"/>
                  </a:solidFill>
                </a:endParaRPr>
              </a:p>
            </p:txBody>
          </p:sp>
          <p:sp>
            <p:nvSpPr>
              <p:cNvPr id="785" name="Rectangle 1619">
                <a:extLst>
                  <a:ext uri="{FF2B5EF4-FFF2-40B4-BE49-F238E27FC236}">
                    <a16:creationId xmlns:a16="http://schemas.microsoft.com/office/drawing/2014/main" id="{D1705C6D-AD87-D542-A3B7-C4BA1EC5C054}"/>
                  </a:ext>
                </a:extLst>
              </p:cNvPr>
              <p:cNvSpPr/>
              <p:nvPr/>
            </p:nvSpPr>
            <p:spPr>
              <a:xfrm flipH="1">
                <a:off x="1820332" y="1480741"/>
                <a:ext cx="2370665" cy="296224"/>
              </a:xfrm>
              <a:custGeom>
                <a:avLst/>
                <a:gdLst>
                  <a:gd name="connsiteX0" fmla="*/ 0 w 1447800"/>
                  <a:gd name="connsiteY0" fmla="*/ 0 h 685800"/>
                  <a:gd name="connsiteX1" fmla="*/ 1447800 w 1447800"/>
                  <a:gd name="connsiteY1" fmla="*/ 0 h 685800"/>
                  <a:gd name="connsiteX2" fmla="*/ 1447800 w 1447800"/>
                  <a:gd name="connsiteY2" fmla="*/ 685800 h 685800"/>
                  <a:gd name="connsiteX3" fmla="*/ 0 w 1447800"/>
                  <a:gd name="connsiteY3" fmla="*/ 685800 h 685800"/>
                  <a:gd name="connsiteX4" fmla="*/ 0 w 1447800"/>
                  <a:gd name="connsiteY4" fmla="*/ 0 h 685800"/>
                  <a:gd name="connsiteX0" fmla="*/ 0 w 1539240"/>
                  <a:gd name="connsiteY0" fmla="*/ 685800 h 777240"/>
                  <a:gd name="connsiteX1" fmla="*/ 0 w 1539240"/>
                  <a:gd name="connsiteY1" fmla="*/ 0 h 777240"/>
                  <a:gd name="connsiteX2" fmla="*/ 1447800 w 1539240"/>
                  <a:gd name="connsiteY2" fmla="*/ 0 h 777240"/>
                  <a:gd name="connsiteX3" fmla="*/ 1539240 w 1539240"/>
                  <a:gd name="connsiteY3" fmla="*/ 777240 h 777240"/>
                  <a:gd name="connsiteX0" fmla="*/ 0 w 1451775"/>
                  <a:gd name="connsiteY0" fmla="*/ 685800 h 685800"/>
                  <a:gd name="connsiteX1" fmla="*/ 0 w 1451775"/>
                  <a:gd name="connsiteY1" fmla="*/ 0 h 685800"/>
                  <a:gd name="connsiteX2" fmla="*/ 1447800 w 1451775"/>
                  <a:gd name="connsiteY2" fmla="*/ 0 h 685800"/>
                  <a:gd name="connsiteX3" fmla="*/ 1451775 w 1451775"/>
                  <a:gd name="connsiteY3" fmla="*/ 681825 h 685800"/>
                  <a:gd name="connsiteX0" fmla="*/ 0 w 1447800"/>
                  <a:gd name="connsiteY0" fmla="*/ 685800 h 685800"/>
                  <a:gd name="connsiteX1" fmla="*/ 0 w 1447800"/>
                  <a:gd name="connsiteY1" fmla="*/ 0 h 685800"/>
                  <a:gd name="connsiteX2" fmla="*/ 1447800 w 1447800"/>
                  <a:gd name="connsiteY2" fmla="*/ 0 h 685800"/>
                  <a:gd name="connsiteX3" fmla="*/ 1447104 w 1447800"/>
                  <a:gd name="connsiteY3" fmla="*/ 532456 h 685800"/>
                  <a:gd name="connsiteX0" fmla="*/ 0 w 1447800"/>
                  <a:gd name="connsiteY0" fmla="*/ 563588 h 563588"/>
                  <a:gd name="connsiteX1" fmla="*/ 0 w 1447800"/>
                  <a:gd name="connsiteY1" fmla="*/ 0 h 563588"/>
                  <a:gd name="connsiteX2" fmla="*/ 1447800 w 1447800"/>
                  <a:gd name="connsiteY2" fmla="*/ 0 h 563588"/>
                  <a:gd name="connsiteX3" fmla="*/ 1447104 w 1447800"/>
                  <a:gd name="connsiteY3" fmla="*/ 532456 h 563588"/>
                  <a:gd name="connsiteX0" fmla="*/ 3828 w 1447800"/>
                  <a:gd name="connsiteY0" fmla="*/ 513515 h 532456"/>
                  <a:gd name="connsiteX1" fmla="*/ 0 w 1447800"/>
                  <a:gd name="connsiteY1" fmla="*/ 0 h 532456"/>
                  <a:gd name="connsiteX2" fmla="*/ 1447800 w 1447800"/>
                  <a:gd name="connsiteY2" fmla="*/ 0 h 532456"/>
                  <a:gd name="connsiteX3" fmla="*/ 1447104 w 1447800"/>
                  <a:gd name="connsiteY3" fmla="*/ 532456 h 532456"/>
                  <a:gd name="connsiteX0" fmla="*/ 1 w 1447800"/>
                  <a:gd name="connsiteY0" fmla="*/ 519079 h 532456"/>
                  <a:gd name="connsiteX1" fmla="*/ 0 w 1447800"/>
                  <a:gd name="connsiteY1" fmla="*/ 0 h 532456"/>
                  <a:gd name="connsiteX2" fmla="*/ 1447800 w 1447800"/>
                  <a:gd name="connsiteY2" fmla="*/ 0 h 532456"/>
                  <a:gd name="connsiteX3" fmla="*/ 1447104 w 1447800"/>
                  <a:gd name="connsiteY3" fmla="*/ 532456 h 532456"/>
                  <a:gd name="connsiteX0" fmla="*/ 1 w 1447800"/>
                  <a:gd name="connsiteY0" fmla="*/ 519079 h 519079"/>
                  <a:gd name="connsiteX1" fmla="*/ 0 w 1447800"/>
                  <a:gd name="connsiteY1" fmla="*/ 0 h 519079"/>
                  <a:gd name="connsiteX2" fmla="*/ 1447800 w 1447800"/>
                  <a:gd name="connsiteY2" fmla="*/ 0 h 519079"/>
                  <a:gd name="connsiteX3" fmla="*/ 1447104 w 1447800"/>
                  <a:gd name="connsiteY3" fmla="*/ 348678 h 519079"/>
                  <a:gd name="connsiteX0" fmla="*/ 1 w 1447800"/>
                  <a:gd name="connsiteY0" fmla="*/ 519079 h 519079"/>
                  <a:gd name="connsiteX1" fmla="*/ 0 w 1447800"/>
                  <a:gd name="connsiteY1" fmla="*/ 0 h 519079"/>
                  <a:gd name="connsiteX2" fmla="*/ 1447800 w 1447800"/>
                  <a:gd name="connsiteY2" fmla="*/ 0 h 519079"/>
                  <a:gd name="connsiteX3" fmla="*/ 1447104 w 1447800"/>
                  <a:gd name="connsiteY3" fmla="*/ 371651 h 519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47800" h="519079">
                    <a:moveTo>
                      <a:pt x="1" y="519079"/>
                    </a:moveTo>
                    <a:cubicBezTo>
                      <a:pt x="1" y="346053"/>
                      <a:pt x="0" y="173026"/>
                      <a:pt x="0" y="0"/>
                    </a:cubicBezTo>
                    <a:lnTo>
                      <a:pt x="1447800" y="0"/>
                    </a:lnTo>
                    <a:cubicBezTo>
                      <a:pt x="1447800" y="228600"/>
                      <a:pt x="1447104" y="371651"/>
                      <a:pt x="1447104" y="371651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  <a:head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602" name="Group 601">
              <a:extLst>
                <a:ext uri="{FF2B5EF4-FFF2-40B4-BE49-F238E27FC236}">
                  <a16:creationId xmlns:a16="http://schemas.microsoft.com/office/drawing/2014/main" id="{B9BC2B1A-D2A6-2E49-BD3C-6261ABA18568}"/>
                </a:ext>
              </a:extLst>
            </p:cNvPr>
            <p:cNvGrpSpPr/>
            <p:nvPr/>
          </p:nvGrpSpPr>
          <p:grpSpPr>
            <a:xfrm>
              <a:off x="6829118" y="951698"/>
              <a:ext cx="1205089" cy="253603"/>
              <a:chOff x="783978" y="2749873"/>
              <a:chExt cx="1498374" cy="253603"/>
            </a:xfrm>
          </p:grpSpPr>
          <p:sp>
            <p:nvSpPr>
              <p:cNvPr id="603" name="Rectangle 602">
                <a:extLst>
                  <a:ext uri="{FF2B5EF4-FFF2-40B4-BE49-F238E27FC236}">
                    <a16:creationId xmlns:a16="http://schemas.microsoft.com/office/drawing/2014/main" id="{150137FD-EA46-FC4F-90FE-7D1E260461F8}"/>
                  </a:ext>
                </a:extLst>
              </p:cNvPr>
              <p:cNvSpPr/>
              <p:nvPr/>
            </p:nvSpPr>
            <p:spPr>
              <a:xfrm>
                <a:off x="1981200" y="2749873"/>
                <a:ext cx="301152" cy="253603"/>
              </a:xfrm>
              <a:prstGeom prst="rect">
                <a:avLst/>
              </a:prstGeom>
              <a:solidFill>
                <a:srgbClr val="0070C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el-GR" sz="900" dirty="0">
                    <a:ln>
                      <a:solidFill>
                        <a:schemeClr val="bg1"/>
                      </a:solidFill>
                    </a:ln>
                    <a:solidFill>
                      <a:schemeClr val="bg1"/>
                    </a:solidFill>
                  </a:rPr>
                  <a:t>Σ</a:t>
                </a:r>
                <a:r>
                  <a:rPr lang="de-CH" sz="900" baseline="-25000" dirty="0">
                    <a:ln>
                      <a:solidFill>
                        <a:schemeClr val="bg1"/>
                      </a:solidFill>
                    </a:ln>
                    <a:solidFill>
                      <a:schemeClr val="bg1"/>
                    </a:solidFill>
                  </a:rPr>
                  <a:t>1</a:t>
                </a:r>
                <a:endParaRPr lang="en-CH" sz="900" dirty="0">
                  <a:ln>
                    <a:solidFill>
                      <a:schemeClr val="bg1"/>
                    </a:solidFill>
                  </a:ln>
                  <a:solidFill>
                    <a:schemeClr val="bg1"/>
                  </a:solidFill>
                </a:endParaRPr>
              </a:p>
            </p:txBody>
          </p:sp>
          <p:sp>
            <p:nvSpPr>
              <p:cNvPr id="604" name="Rectangle 603">
                <a:extLst>
                  <a:ext uri="{FF2B5EF4-FFF2-40B4-BE49-F238E27FC236}">
                    <a16:creationId xmlns:a16="http://schemas.microsoft.com/office/drawing/2014/main" id="{C30255D3-7A28-2C4C-B659-A816EAAC1158}"/>
                  </a:ext>
                </a:extLst>
              </p:cNvPr>
              <p:cNvSpPr/>
              <p:nvPr/>
            </p:nvSpPr>
            <p:spPr>
              <a:xfrm>
                <a:off x="1672756" y="2749873"/>
                <a:ext cx="297511" cy="253603"/>
              </a:xfrm>
              <a:prstGeom prst="rect">
                <a:avLst/>
              </a:prstGeom>
              <a:solidFill>
                <a:srgbClr val="0070C0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el-GR" sz="900" dirty="0">
                    <a:ln>
                      <a:solidFill>
                        <a:schemeClr val="bg1"/>
                      </a:solidFill>
                    </a:ln>
                    <a:solidFill>
                      <a:schemeClr val="bg1"/>
                    </a:solidFill>
                  </a:rPr>
                  <a:t>Σ</a:t>
                </a:r>
                <a:r>
                  <a:rPr lang="de-CH" sz="900" baseline="-25000" dirty="0">
                    <a:ln>
                      <a:solidFill>
                        <a:schemeClr val="bg1"/>
                      </a:solidFill>
                    </a:ln>
                    <a:solidFill>
                      <a:schemeClr val="bg1"/>
                    </a:solidFill>
                  </a:rPr>
                  <a:t>2</a:t>
                </a:r>
                <a:endParaRPr lang="en-CH" sz="900" dirty="0">
                  <a:ln>
                    <a:solidFill>
                      <a:schemeClr val="bg1"/>
                    </a:solidFill>
                  </a:ln>
                  <a:solidFill>
                    <a:schemeClr val="bg1"/>
                  </a:solidFill>
                </a:endParaRPr>
              </a:p>
            </p:txBody>
          </p:sp>
          <p:sp>
            <p:nvSpPr>
              <p:cNvPr id="605" name="Rectangle 604">
                <a:extLst>
                  <a:ext uri="{FF2B5EF4-FFF2-40B4-BE49-F238E27FC236}">
                    <a16:creationId xmlns:a16="http://schemas.microsoft.com/office/drawing/2014/main" id="{69135D0B-677C-0343-A81B-4B9BA801DDD7}"/>
                  </a:ext>
                </a:extLst>
              </p:cNvPr>
              <p:cNvSpPr/>
              <p:nvPr/>
            </p:nvSpPr>
            <p:spPr>
              <a:xfrm>
                <a:off x="1375244" y="2749873"/>
                <a:ext cx="301156" cy="253603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>
                  <a:ln>
                    <a:solidFill>
                      <a:schemeClr val="tx1"/>
                    </a:solidFill>
                  </a:ln>
                  <a:solidFill>
                    <a:sysClr val="windowText" lastClr="000000"/>
                  </a:solidFill>
                </a:endParaRPr>
              </a:p>
            </p:txBody>
          </p:sp>
          <p:sp>
            <p:nvSpPr>
              <p:cNvPr id="606" name="Rectangle 605">
                <a:extLst>
                  <a:ext uri="{FF2B5EF4-FFF2-40B4-BE49-F238E27FC236}">
                    <a16:creationId xmlns:a16="http://schemas.microsoft.com/office/drawing/2014/main" id="{C081C77E-CCCA-0245-A880-3FF95CB3611C}"/>
                  </a:ext>
                </a:extLst>
              </p:cNvPr>
              <p:cNvSpPr/>
              <p:nvPr/>
            </p:nvSpPr>
            <p:spPr>
              <a:xfrm>
                <a:off x="1070444" y="2749873"/>
                <a:ext cx="297512" cy="253603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</a:endParaRPr>
              </a:p>
            </p:txBody>
          </p:sp>
          <p:sp>
            <p:nvSpPr>
              <p:cNvPr id="607" name="Rectangle 606">
                <a:extLst>
                  <a:ext uri="{FF2B5EF4-FFF2-40B4-BE49-F238E27FC236}">
                    <a16:creationId xmlns:a16="http://schemas.microsoft.com/office/drawing/2014/main" id="{C5FCEDC2-0AE1-DE4B-9143-5CC82B291DEE}"/>
                  </a:ext>
                </a:extLst>
              </p:cNvPr>
              <p:cNvSpPr/>
              <p:nvPr/>
            </p:nvSpPr>
            <p:spPr>
              <a:xfrm>
                <a:off x="783978" y="2749873"/>
                <a:ext cx="282822" cy="253603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598" name="Straight Arrow Connector 597">
              <a:extLst>
                <a:ext uri="{FF2B5EF4-FFF2-40B4-BE49-F238E27FC236}">
                  <a16:creationId xmlns:a16="http://schemas.microsoft.com/office/drawing/2014/main" id="{1D64205D-6AAB-EA49-BD19-BD091A305BCE}"/>
                </a:ext>
              </a:extLst>
            </p:cNvPr>
            <p:cNvCxnSpPr>
              <a:cxnSpLocks/>
            </p:cNvCxnSpPr>
            <p:nvPr/>
          </p:nvCxnSpPr>
          <p:spPr>
            <a:xfrm>
              <a:off x="7661678" y="1250767"/>
              <a:ext cx="0" cy="22860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9" name="Straight Arrow Connector 598">
              <a:extLst>
                <a:ext uri="{FF2B5EF4-FFF2-40B4-BE49-F238E27FC236}">
                  <a16:creationId xmlns:a16="http://schemas.microsoft.com/office/drawing/2014/main" id="{E3DF8A62-82EE-7F46-9C92-D73DC421C61F}"/>
                </a:ext>
              </a:extLst>
            </p:cNvPr>
            <p:cNvCxnSpPr>
              <a:cxnSpLocks/>
            </p:cNvCxnSpPr>
            <p:nvPr/>
          </p:nvCxnSpPr>
          <p:spPr>
            <a:xfrm>
              <a:off x="7923172" y="1250767"/>
              <a:ext cx="0" cy="22860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24" name="Oval 423">
            <a:extLst>
              <a:ext uri="{FF2B5EF4-FFF2-40B4-BE49-F238E27FC236}">
                <a16:creationId xmlns:a16="http://schemas.microsoft.com/office/drawing/2014/main" id="{C4D11662-F194-AE49-B1C1-954FFFBCD965}"/>
              </a:ext>
            </a:extLst>
          </p:cNvPr>
          <p:cNvSpPr/>
          <p:nvPr/>
        </p:nvSpPr>
        <p:spPr>
          <a:xfrm rot="1809046" flipV="1">
            <a:off x="8208372" y="1821381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425" name="Oval 424">
            <a:extLst>
              <a:ext uri="{FF2B5EF4-FFF2-40B4-BE49-F238E27FC236}">
                <a16:creationId xmlns:a16="http://schemas.microsoft.com/office/drawing/2014/main" id="{3725A120-DE59-8B40-8ADB-496ACB2C5BF5}"/>
              </a:ext>
            </a:extLst>
          </p:cNvPr>
          <p:cNvSpPr/>
          <p:nvPr/>
        </p:nvSpPr>
        <p:spPr>
          <a:xfrm rot="1809046" flipV="1">
            <a:off x="8108294" y="1821381"/>
            <a:ext cx="61285" cy="7620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426" name="Oval 425">
            <a:extLst>
              <a:ext uri="{FF2B5EF4-FFF2-40B4-BE49-F238E27FC236}">
                <a16:creationId xmlns:a16="http://schemas.microsoft.com/office/drawing/2014/main" id="{E57D9DC8-206E-C64B-8C15-F7D0A42A02EA}"/>
              </a:ext>
            </a:extLst>
          </p:cNvPr>
          <p:cNvSpPr/>
          <p:nvPr/>
        </p:nvSpPr>
        <p:spPr>
          <a:xfrm rot="1809046" flipV="1">
            <a:off x="8045448" y="1865983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cxnSp>
        <p:nvCxnSpPr>
          <p:cNvPr id="427" name="Straight Arrow Connector 426">
            <a:extLst>
              <a:ext uri="{FF2B5EF4-FFF2-40B4-BE49-F238E27FC236}">
                <a16:creationId xmlns:a16="http://schemas.microsoft.com/office/drawing/2014/main" id="{5E774FFC-14EA-7F42-B96B-030102790EA3}"/>
              </a:ext>
            </a:extLst>
          </p:cNvPr>
          <p:cNvCxnSpPr>
            <a:cxnSpLocks/>
          </p:cNvCxnSpPr>
          <p:nvPr/>
        </p:nvCxnSpPr>
        <p:spPr>
          <a:xfrm flipH="1" flipV="1">
            <a:off x="7227814" y="1743555"/>
            <a:ext cx="1777261" cy="0"/>
          </a:xfrm>
          <a:prstGeom prst="straightConnector1">
            <a:avLst/>
          </a:prstGeom>
          <a:ln w="12700">
            <a:solidFill>
              <a:schemeClr val="tx1"/>
            </a:solidFill>
            <a:prstDash val="lgDashDotDot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8" name="Oval 427">
            <a:extLst>
              <a:ext uri="{FF2B5EF4-FFF2-40B4-BE49-F238E27FC236}">
                <a16:creationId xmlns:a16="http://schemas.microsoft.com/office/drawing/2014/main" id="{81343C5A-93A6-A446-B873-9743B08C8D24}"/>
              </a:ext>
            </a:extLst>
          </p:cNvPr>
          <p:cNvSpPr/>
          <p:nvPr/>
        </p:nvSpPr>
        <p:spPr>
          <a:xfrm rot="1809046" flipV="1">
            <a:off x="8170794" y="1738174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429" name="Oval 428">
            <a:extLst>
              <a:ext uri="{FF2B5EF4-FFF2-40B4-BE49-F238E27FC236}">
                <a16:creationId xmlns:a16="http://schemas.microsoft.com/office/drawing/2014/main" id="{96BF7972-06A5-4E47-AD16-869D32190BB4}"/>
              </a:ext>
            </a:extLst>
          </p:cNvPr>
          <p:cNvSpPr/>
          <p:nvPr/>
        </p:nvSpPr>
        <p:spPr>
          <a:xfrm rot="1809046" flipV="1">
            <a:off x="8063518" y="1748817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430" name="Oval 429">
            <a:extLst>
              <a:ext uri="{FF2B5EF4-FFF2-40B4-BE49-F238E27FC236}">
                <a16:creationId xmlns:a16="http://schemas.microsoft.com/office/drawing/2014/main" id="{BAB26FEB-A7DB-984D-B9AE-F109815AA723}"/>
              </a:ext>
            </a:extLst>
          </p:cNvPr>
          <p:cNvSpPr/>
          <p:nvPr/>
        </p:nvSpPr>
        <p:spPr>
          <a:xfrm rot="1809046" flipV="1">
            <a:off x="8142132" y="1849656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431" name="Oval 430">
            <a:extLst>
              <a:ext uri="{FF2B5EF4-FFF2-40B4-BE49-F238E27FC236}">
                <a16:creationId xmlns:a16="http://schemas.microsoft.com/office/drawing/2014/main" id="{4B248C3C-9E8D-CF4B-AACA-B50A5ABC1153}"/>
              </a:ext>
            </a:extLst>
          </p:cNvPr>
          <p:cNvSpPr/>
          <p:nvPr/>
        </p:nvSpPr>
        <p:spPr>
          <a:xfrm rot="1809046" flipV="1">
            <a:off x="7931449" y="1829678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432" name="Oval 431">
            <a:extLst>
              <a:ext uri="{FF2B5EF4-FFF2-40B4-BE49-F238E27FC236}">
                <a16:creationId xmlns:a16="http://schemas.microsoft.com/office/drawing/2014/main" id="{66852180-3266-A440-AC2C-DD2F29B6173A}"/>
              </a:ext>
            </a:extLst>
          </p:cNvPr>
          <p:cNvSpPr/>
          <p:nvPr/>
        </p:nvSpPr>
        <p:spPr>
          <a:xfrm rot="1809046" flipV="1">
            <a:off x="8080198" y="1628680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433" name="Oval 432">
            <a:extLst>
              <a:ext uri="{FF2B5EF4-FFF2-40B4-BE49-F238E27FC236}">
                <a16:creationId xmlns:a16="http://schemas.microsoft.com/office/drawing/2014/main" id="{D783B1EB-E907-0E43-A67A-424BB4708C7C}"/>
              </a:ext>
            </a:extLst>
          </p:cNvPr>
          <p:cNvSpPr/>
          <p:nvPr/>
        </p:nvSpPr>
        <p:spPr>
          <a:xfrm rot="1809046" flipV="1">
            <a:off x="7972921" y="1639324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434" name="Oval 433">
            <a:extLst>
              <a:ext uri="{FF2B5EF4-FFF2-40B4-BE49-F238E27FC236}">
                <a16:creationId xmlns:a16="http://schemas.microsoft.com/office/drawing/2014/main" id="{DE9D103A-F3E3-D74C-93B8-44911E55F7F6}"/>
              </a:ext>
            </a:extLst>
          </p:cNvPr>
          <p:cNvSpPr/>
          <p:nvPr/>
        </p:nvSpPr>
        <p:spPr>
          <a:xfrm rot="1809046" flipV="1">
            <a:off x="8051536" y="1740163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435" name="Oval 434">
            <a:extLst>
              <a:ext uri="{FF2B5EF4-FFF2-40B4-BE49-F238E27FC236}">
                <a16:creationId xmlns:a16="http://schemas.microsoft.com/office/drawing/2014/main" id="{296FDEC7-C960-1340-AE4F-CAC62D0273B5}"/>
              </a:ext>
            </a:extLst>
          </p:cNvPr>
          <p:cNvSpPr/>
          <p:nvPr/>
        </p:nvSpPr>
        <p:spPr>
          <a:xfrm rot="1809046" flipV="1">
            <a:off x="8199456" y="1626690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436" name="Oval 435">
            <a:extLst>
              <a:ext uri="{FF2B5EF4-FFF2-40B4-BE49-F238E27FC236}">
                <a16:creationId xmlns:a16="http://schemas.microsoft.com/office/drawing/2014/main" id="{DDC513B3-7FEA-494A-846C-AF917D29325B}"/>
              </a:ext>
            </a:extLst>
          </p:cNvPr>
          <p:cNvSpPr/>
          <p:nvPr/>
        </p:nvSpPr>
        <p:spPr>
          <a:xfrm rot="1809046" flipV="1">
            <a:off x="8092180" y="1637334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437" name="Oval 436">
            <a:extLst>
              <a:ext uri="{FF2B5EF4-FFF2-40B4-BE49-F238E27FC236}">
                <a16:creationId xmlns:a16="http://schemas.microsoft.com/office/drawing/2014/main" id="{97D37AE2-B905-D14F-AA88-35B399CBEA73}"/>
              </a:ext>
            </a:extLst>
          </p:cNvPr>
          <p:cNvSpPr/>
          <p:nvPr/>
        </p:nvSpPr>
        <p:spPr>
          <a:xfrm rot="1809046" flipV="1">
            <a:off x="8170794" y="1738174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438" name="Oval 437">
            <a:extLst>
              <a:ext uri="{FF2B5EF4-FFF2-40B4-BE49-F238E27FC236}">
                <a16:creationId xmlns:a16="http://schemas.microsoft.com/office/drawing/2014/main" id="{1340FE70-B8AA-7444-A738-D75C002271A6}"/>
              </a:ext>
            </a:extLst>
          </p:cNvPr>
          <p:cNvSpPr/>
          <p:nvPr/>
        </p:nvSpPr>
        <p:spPr>
          <a:xfrm rot="1809046" flipV="1">
            <a:off x="8262680" y="1760474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439" name="Oval 438">
            <a:extLst>
              <a:ext uri="{FF2B5EF4-FFF2-40B4-BE49-F238E27FC236}">
                <a16:creationId xmlns:a16="http://schemas.microsoft.com/office/drawing/2014/main" id="{2B514C2B-26CB-CB41-8A84-98C829C1C954}"/>
              </a:ext>
            </a:extLst>
          </p:cNvPr>
          <p:cNvSpPr/>
          <p:nvPr/>
        </p:nvSpPr>
        <p:spPr>
          <a:xfrm rot="1809046" flipV="1">
            <a:off x="8155403" y="1771118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440" name="Oval 439">
            <a:extLst>
              <a:ext uri="{FF2B5EF4-FFF2-40B4-BE49-F238E27FC236}">
                <a16:creationId xmlns:a16="http://schemas.microsoft.com/office/drawing/2014/main" id="{F1452A6F-FA89-6B4F-9693-1230A3E88FBC}"/>
              </a:ext>
            </a:extLst>
          </p:cNvPr>
          <p:cNvSpPr/>
          <p:nvPr/>
        </p:nvSpPr>
        <p:spPr>
          <a:xfrm rot="1809046" flipV="1">
            <a:off x="8234018" y="1871957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441" name="Oval 440">
            <a:extLst>
              <a:ext uri="{FF2B5EF4-FFF2-40B4-BE49-F238E27FC236}">
                <a16:creationId xmlns:a16="http://schemas.microsoft.com/office/drawing/2014/main" id="{A08DA004-0E75-E14B-8251-D75CE627FB35}"/>
              </a:ext>
            </a:extLst>
          </p:cNvPr>
          <p:cNvSpPr/>
          <p:nvPr/>
        </p:nvSpPr>
        <p:spPr>
          <a:xfrm rot="1809046" flipV="1">
            <a:off x="8374741" y="1782465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442" name="Oval 441">
            <a:extLst>
              <a:ext uri="{FF2B5EF4-FFF2-40B4-BE49-F238E27FC236}">
                <a16:creationId xmlns:a16="http://schemas.microsoft.com/office/drawing/2014/main" id="{F2615BEF-C6AF-5A41-ADBC-BF806831C753}"/>
              </a:ext>
            </a:extLst>
          </p:cNvPr>
          <p:cNvSpPr/>
          <p:nvPr/>
        </p:nvSpPr>
        <p:spPr>
          <a:xfrm rot="1809046" flipV="1">
            <a:off x="8223004" y="1467451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443" name="Oval 442">
            <a:extLst>
              <a:ext uri="{FF2B5EF4-FFF2-40B4-BE49-F238E27FC236}">
                <a16:creationId xmlns:a16="http://schemas.microsoft.com/office/drawing/2014/main" id="{B9D6B0A2-4136-4A43-AD36-DD8CA4DD1C71}"/>
              </a:ext>
            </a:extLst>
          </p:cNvPr>
          <p:cNvSpPr/>
          <p:nvPr/>
        </p:nvSpPr>
        <p:spPr>
          <a:xfrm rot="1809046" flipV="1">
            <a:off x="8317793" y="1844340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444" name="Oval 443">
            <a:extLst>
              <a:ext uri="{FF2B5EF4-FFF2-40B4-BE49-F238E27FC236}">
                <a16:creationId xmlns:a16="http://schemas.microsoft.com/office/drawing/2014/main" id="{E66DE1B6-F10E-F941-A79F-26F90131253A}"/>
              </a:ext>
            </a:extLst>
          </p:cNvPr>
          <p:cNvSpPr/>
          <p:nvPr/>
        </p:nvSpPr>
        <p:spPr>
          <a:xfrm rot="1809046" flipV="1">
            <a:off x="7936149" y="1700889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445" name="Oval 444">
            <a:extLst>
              <a:ext uri="{FF2B5EF4-FFF2-40B4-BE49-F238E27FC236}">
                <a16:creationId xmlns:a16="http://schemas.microsoft.com/office/drawing/2014/main" id="{E764975D-2077-D440-9F10-61F4EE5142DA}"/>
              </a:ext>
            </a:extLst>
          </p:cNvPr>
          <p:cNvSpPr/>
          <p:nvPr/>
        </p:nvSpPr>
        <p:spPr>
          <a:xfrm rot="1809046" flipV="1">
            <a:off x="7828871" y="1711532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446" name="Oval 445">
            <a:extLst>
              <a:ext uri="{FF2B5EF4-FFF2-40B4-BE49-F238E27FC236}">
                <a16:creationId xmlns:a16="http://schemas.microsoft.com/office/drawing/2014/main" id="{2A476156-51FE-AA49-A650-2C2D29A9E21E}"/>
              </a:ext>
            </a:extLst>
          </p:cNvPr>
          <p:cNvSpPr/>
          <p:nvPr/>
        </p:nvSpPr>
        <p:spPr>
          <a:xfrm rot="1809046" flipV="1">
            <a:off x="7907486" y="1812372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447" name="Oval 446">
            <a:extLst>
              <a:ext uri="{FF2B5EF4-FFF2-40B4-BE49-F238E27FC236}">
                <a16:creationId xmlns:a16="http://schemas.microsoft.com/office/drawing/2014/main" id="{61294E06-7BC0-0340-A962-CCC1C935F6C0}"/>
              </a:ext>
            </a:extLst>
          </p:cNvPr>
          <p:cNvSpPr/>
          <p:nvPr/>
        </p:nvSpPr>
        <p:spPr>
          <a:xfrm rot="1809046" flipV="1">
            <a:off x="8011354" y="1843327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448" name="Oval 447">
            <a:extLst>
              <a:ext uri="{FF2B5EF4-FFF2-40B4-BE49-F238E27FC236}">
                <a16:creationId xmlns:a16="http://schemas.microsoft.com/office/drawing/2014/main" id="{5CE83977-657A-1D43-A6E0-2AAFAECA399F}"/>
              </a:ext>
            </a:extLst>
          </p:cNvPr>
          <p:cNvSpPr/>
          <p:nvPr/>
        </p:nvSpPr>
        <p:spPr>
          <a:xfrm rot="1809046" flipV="1">
            <a:off x="7904077" y="1853970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449" name="Oval 448">
            <a:extLst>
              <a:ext uri="{FF2B5EF4-FFF2-40B4-BE49-F238E27FC236}">
                <a16:creationId xmlns:a16="http://schemas.microsoft.com/office/drawing/2014/main" id="{088E2377-A2B7-B440-98C1-06DE7D7CE81A}"/>
              </a:ext>
            </a:extLst>
          </p:cNvPr>
          <p:cNvSpPr/>
          <p:nvPr/>
        </p:nvSpPr>
        <p:spPr>
          <a:xfrm rot="1809046" flipV="1">
            <a:off x="7848963" y="1770104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450" name="Oval 449">
            <a:extLst>
              <a:ext uri="{FF2B5EF4-FFF2-40B4-BE49-F238E27FC236}">
                <a16:creationId xmlns:a16="http://schemas.microsoft.com/office/drawing/2014/main" id="{EE626710-6B27-484E-AA0D-A76A650A77D5}"/>
              </a:ext>
            </a:extLst>
          </p:cNvPr>
          <p:cNvSpPr/>
          <p:nvPr/>
        </p:nvSpPr>
        <p:spPr>
          <a:xfrm rot="1809046" flipV="1">
            <a:off x="7741687" y="1780748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451" name="Oval 450">
            <a:extLst>
              <a:ext uri="{FF2B5EF4-FFF2-40B4-BE49-F238E27FC236}">
                <a16:creationId xmlns:a16="http://schemas.microsoft.com/office/drawing/2014/main" id="{4465D442-D7D0-184E-A57E-2996C5B8D36F}"/>
              </a:ext>
            </a:extLst>
          </p:cNvPr>
          <p:cNvSpPr/>
          <p:nvPr/>
        </p:nvSpPr>
        <p:spPr>
          <a:xfrm rot="1809046" flipV="1">
            <a:off x="7820302" y="1881587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452" name="Oval 451">
            <a:extLst>
              <a:ext uri="{FF2B5EF4-FFF2-40B4-BE49-F238E27FC236}">
                <a16:creationId xmlns:a16="http://schemas.microsoft.com/office/drawing/2014/main" id="{DC5FA219-B2E4-2E40-9642-1DA7636FD99F}"/>
              </a:ext>
            </a:extLst>
          </p:cNvPr>
          <p:cNvSpPr/>
          <p:nvPr/>
        </p:nvSpPr>
        <p:spPr>
          <a:xfrm rot="1809046" flipV="1">
            <a:off x="8126371" y="1529845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453" name="Oval 452">
            <a:extLst>
              <a:ext uri="{FF2B5EF4-FFF2-40B4-BE49-F238E27FC236}">
                <a16:creationId xmlns:a16="http://schemas.microsoft.com/office/drawing/2014/main" id="{B5B561E1-5F02-1A44-968F-1383F1AAFA90}"/>
              </a:ext>
            </a:extLst>
          </p:cNvPr>
          <p:cNvSpPr/>
          <p:nvPr/>
        </p:nvSpPr>
        <p:spPr>
          <a:xfrm rot="1809046" flipV="1">
            <a:off x="8019095" y="1540488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454" name="Oval 453">
            <a:extLst>
              <a:ext uri="{FF2B5EF4-FFF2-40B4-BE49-F238E27FC236}">
                <a16:creationId xmlns:a16="http://schemas.microsoft.com/office/drawing/2014/main" id="{6B509D35-2820-C04C-B6C7-A83831FA3D2B}"/>
              </a:ext>
            </a:extLst>
          </p:cNvPr>
          <p:cNvSpPr/>
          <p:nvPr/>
        </p:nvSpPr>
        <p:spPr>
          <a:xfrm rot="1809046" flipV="1">
            <a:off x="8097709" y="1641328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455" name="Oval 454">
            <a:extLst>
              <a:ext uri="{FF2B5EF4-FFF2-40B4-BE49-F238E27FC236}">
                <a16:creationId xmlns:a16="http://schemas.microsoft.com/office/drawing/2014/main" id="{6AB751FA-C8EC-DB42-95D0-4333BDC799DB}"/>
              </a:ext>
            </a:extLst>
          </p:cNvPr>
          <p:cNvSpPr/>
          <p:nvPr/>
        </p:nvSpPr>
        <p:spPr>
          <a:xfrm rot="1809046" flipV="1">
            <a:off x="8022044" y="1718864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456" name="Oval 455">
            <a:extLst>
              <a:ext uri="{FF2B5EF4-FFF2-40B4-BE49-F238E27FC236}">
                <a16:creationId xmlns:a16="http://schemas.microsoft.com/office/drawing/2014/main" id="{BCC320DD-555D-6144-B9FF-A1B79462DB95}"/>
              </a:ext>
            </a:extLst>
          </p:cNvPr>
          <p:cNvSpPr/>
          <p:nvPr/>
        </p:nvSpPr>
        <p:spPr>
          <a:xfrm rot="1809046" flipV="1">
            <a:off x="7914767" y="1729507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457" name="Oval 456">
            <a:extLst>
              <a:ext uri="{FF2B5EF4-FFF2-40B4-BE49-F238E27FC236}">
                <a16:creationId xmlns:a16="http://schemas.microsoft.com/office/drawing/2014/main" id="{00F0A7E5-61F8-6E41-94C2-E81583DA42CD}"/>
              </a:ext>
            </a:extLst>
          </p:cNvPr>
          <p:cNvSpPr/>
          <p:nvPr/>
        </p:nvSpPr>
        <p:spPr>
          <a:xfrm rot="1809046" flipV="1">
            <a:off x="7993382" y="1830346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458" name="Oval 457">
            <a:extLst>
              <a:ext uri="{FF2B5EF4-FFF2-40B4-BE49-F238E27FC236}">
                <a16:creationId xmlns:a16="http://schemas.microsoft.com/office/drawing/2014/main" id="{57A2C553-584C-D74E-91A3-EE4D53379211}"/>
              </a:ext>
            </a:extLst>
          </p:cNvPr>
          <p:cNvSpPr/>
          <p:nvPr/>
        </p:nvSpPr>
        <p:spPr>
          <a:xfrm rot="1809046" flipV="1">
            <a:off x="7889975" y="1799724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459" name="Oval 458">
            <a:extLst>
              <a:ext uri="{FF2B5EF4-FFF2-40B4-BE49-F238E27FC236}">
                <a16:creationId xmlns:a16="http://schemas.microsoft.com/office/drawing/2014/main" id="{515548C6-D40B-A140-82FE-D9E59B3C7B5D}"/>
              </a:ext>
            </a:extLst>
          </p:cNvPr>
          <p:cNvSpPr/>
          <p:nvPr/>
        </p:nvSpPr>
        <p:spPr>
          <a:xfrm rot="1809046" flipV="1">
            <a:off x="7782699" y="1810367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460" name="Oval 459">
            <a:extLst>
              <a:ext uri="{FF2B5EF4-FFF2-40B4-BE49-F238E27FC236}">
                <a16:creationId xmlns:a16="http://schemas.microsoft.com/office/drawing/2014/main" id="{44BB60A3-2A06-264E-BB6A-F4F82BFBEC51}"/>
              </a:ext>
            </a:extLst>
          </p:cNvPr>
          <p:cNvSpPr/>
          <p:nvPr/>
        </p:nvSpPr>
        <p:spPr>
          <a:xfrm rot="1809046" flipV="1">
            <a:off x="7861314" y="1911207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461" name="Oval 460">
            <a:extLst>
              <a:ext uri="{FF2B5EF4-FFF2-40B4-BE49-F238E27FC236}">
                <a16:creationId xmlns:a16="http://schemas.microsoft.com/office/drawing/2014/main" id="{6C80AFB9-714C-F145-B90A-63309B8C9C3E}"/>
              </a:ext>
            </a:extLst>
          </p:cNvPr>
          <p:cNvSpPr/>
          <p:nvPr/>
        </p:nvSpPr>
        <p:spPr>
          <a:xfrm rot="1809046" flipV="1">
            <a:off x="7931448" y="1609371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462" name="Oval 461">
            <a:extLst>
              <a:ext uri="{FF2B5EF4-FFF2-40B4-BE49-F238E27FC236}">
                <a16:creationId xmlns:a16="http://schemas.microsoft.com/office/drawing/2014/main" id="{FB33B417-DC2F-0241-BD43-65402F9D3F61}"/>
              </a:ext>
            </a:extLst>
          </p:cNvPr>
          <p:cNvSpPr/>
          <p:nvPr/>
        </p:nvSpPr>
        <p:spPr>
          <a:xfrm rot="1809046" flipV="1">
            <a:off x="7824171" y="1620015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463" name="Oval 462">
            <a:extLst>
              <a:ext uri="{FF2B5EF4-FFF2-40B4-BE49-F238E27FC236}">
                <a16:creationId xmlns:a16="http://schemas.microsoft.com/office/drawing/2014/main" id="{ED9B7400-E683-3A49-9A90-3498A9C5F62F}"/>
              </a:ext>
            </a:extLst>
          </p:cNvPr>
          <p:cNvSpPr/>
          <p:nvPr/>
        </p:nvSpPr>
        <p:spPr>
          <a:xfrm rot="1809046" flipV="1">
            <a:off x="7902786" y="1720854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464" name="Oval 463">
            <a:extLst>
              <a:ext uri="{FF2B5EF4-FFF2-40B4-BE49-F238E27FC236}">
                <a16:creationId xmlns:a16="http://schemas.microsoft.com/office/drawing/2014/main" id="{04E26646-F6DF-8C46-84BD-D8CD368776BF}"/>
              </a:ext>
            </a:extLst>
          </p:cNvPr>
          <p:cNvSpPr/>
          <p:nvPr/>
        </p:nvSpPr>
        <p:spPr>
          <a:xfrm rot="1809046" flipV="1">
            <a:off x="8050706" y="1607381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465" name="Oval 464">
            <a:extLst>
              <a:ext uri="{FF2B5EF4-FFF2-40B4-BE49-F238E27FC236}">
                <a16:creationId xmlns:a16="http://schemas.microsoft.com/office/drawing/2014/main" id="{0CB16AAF-D614-D14F-ABE1-4D7FDC4A882E}"/>
              </a:ext>
            </a:extLst>
          </p:cNvPr>
          <p:cNvSpPr/>
          <p:nvPr/>
        </p:nvSpPr>
        <p:spPr>
          <a:xfrm rot="1809046" flipV="1">
            <a:off x="7943430" y="1618024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466" name="Oval 465">
            <a:extLst>
              <a:ext uri="{FF2B5EF4-FFF2-40B4-BE49-F238E27FC236}">
                <a16:creationId xmlns:a16="http://schemas.microsoft.com/office/drawing/2014/main" id="{D8B6D4D1-DA6E-D440-9AF3-FB6FFF5E01F6}"/>
              </a:ext>
            </a:extLst>
          </p:cNvPr>
          <p:cNvSpPr/>
          <p:nvPr/>
        </p:nvSpPr>
        <p:spPr>
          <a:xfrm rot="1809046" flipV="1">
            <a:off x="8022044" y="1718864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467" name="Oval 466">
            <a:extLst>
              <a:ext uri="{FF2B5EF4-FFF2-40B4-BE49-F238E27FC236}">
                <a16:creationId xmlns:a16="http://schemas.microsoft.com/office/drawing/2014/main" id="{970A0B8A-480B-974B-8979-4D48A4C17ACE}"/>
              </a:ext>
            </a:extLst>
          </p:cNvPr>
          <p:cNvSpPr/>
          <p:nvPr/>
        </p:nvSpPr>
        <p:spPr>
          <a:xfrm rot="1809046" flipV="1">
            <a:off x="8113930" y="1741165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468" name="Oval 467">
            <a:extLst>
              <a:ext uri="{FF2B5EF4-FFF2-40B4-BE49-F238E27FC236}">
                <a16:creationId xmlns:a16="http://schemas.microsoft.com/office/drawing/2014/main" id="{3C79F170-D97F-9A46-99B5-9AD0A33FE5C6}"/>
              </a:ext>
            </a:extLst>
          </p:cNvPr>
          <p:cNvSpPr/>
          <p:nvPr/>
        </p:nvSpPr>
        <p:spPr>
          <a:xfrm rot="1809046" flipV="1">
            <a:off x="8006653" y="1751809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469" name="Oval 468">
            <a:extLst>
              <a:ext uri="{FF2B5EF4-FFF2-40B4-BE49-F238E27FC236}">
                <a16:creationId xmlns:a16="http://schemas.microsoft.com/office/drawing/2014/main" id="{5A8C5422-7D99-5141-8911-3C3AD684EAD4}"/>
              </a:ext>
            </a:extLst>
          </p:cNvPr>
          <p:cNvSpPr/>
          <p:nvPr/>
        </p:nvSpPr>
        <p:spPr>
          <a:xfrm rot="1809046" flipV="1">
            <a:off x="8085268" y="1852648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470" name="Oval 469">
            <a:extLst>
              <a:ext uri="{FF2B5EF4-FFF2-40B4-BE49-F238E27FC236}">
                <a16:creationId xmlns:a16="http://schemas.microsoft.com/office/drawing/2014/main" id="{6E50EB03-C7D4-C143-803B-BCBC4542A9F7}"/>
              </a:ext>
            </a:extLst>
          </p:cNvPr>
          <p:cNvSpPr/>
          <p:nvPr/>
        </p:nvSpPr>
        <p:spPr>
          <a:xfrm rot="1809046" flipV="1">
            <a:off x="8197706" y="1713548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471" name="Oval 470">
            <a:extLst>
              <a:ext uri="{FF2B5EF4-FFF2-40B4-BE49-F238E27FC236}">
                <a16:creationId xmlns:a16="http://schemas.microsoft.com/office/drawing/2014/main" id="{EACEB407-6ABD-5A43-8452-19AEA6575BCD}"/>
              </a:ext>
            </a:extLst>
          </p:cNvPr>
          <p:cNvSpPr/>
          <p:nvPr/>
        </p:nvSpPr>
        <p:spPr>
          <a:xfrm rot="1809046" flipV="1">
            <a:off x="8090429" y="1724192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472" name="Oval 471">
            <a:extLst>
              <a:ext uri="{FF2B5EF4-FFF2-40B4-BE49-F238E27FC236}">
                <a16:creationId xmlns:a16="http://schemas.microsoft.com/office/drawing/2014/main" id="{AE4E6E33-DB3E-D242-BC6E-9598CF26DC2D}"/>
              </a:ext>
            </a:extLst>
          </p:cNvPr>
          <p:cNvSpPr/>
          <p:nvPr/>
        </p:nvSpPr>
        <p:spPr>
          <a:xfrm rot="1809046" flipV="1">
            <a:off x="8169043" y="1825031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473" name="Oval 472">
            <a:extLst>
              <a:ext uri="{FF2B5EF4-FFF2-40B4-BE49-F238E27FC236}">
                <a16:creationId xmlns:a16="http://schemas.microsoft.com/office/drawing/2014/main" id="{6674746C-0FA5-D947-9FFC-8B022DF780C4}"/>
              </a:ext>
            </a:extLst>
          </p:cNvPr>
          <p:cNvSpPr/>
          <p:nvPr/>
        </p:nvSpPr>
        <p:spPr>
          <a:xfrm rot="1809046" flipV="1">
            <a:off x="7787399" y="1681579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474" name="Oval 473">
            <a:extLst>
              <a:ext uri="{FF2B5EF4-FFF2-40B4-BE49-F238E27FC236}">
                <a16:creationId xmlns:a16="http://schemas.microsoft.com/office/drawing/2014/main" id="{8C70075D-3620-554E-BA23-6602C931431F}"/>
              </a:ext>
            </a:extLst>
          </p:cNvPr>
          <p:cNvSpPr/>
          <p:nvPr/>
        </p:nvSpPr>
        <p:spPr>
          <a:xfrm rot="1809046" flipV="1">
            <a:off x="7680122" y="1692222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475" name="Oval 474">
            <a:extLst>
              <a:ext uri="{FF2B5EF4-FFF2-40B4-BE49-F238E27FC236}">
                <a16:creationId xmlns:a16="http://schemas.microsoft.com/office/drawing/2014/main" id="{7940A478-DDAA-8448-912D-4DD090ABD29E}"/>
              </a:ext>
            </a:extLst>
          </p:cNvPr>
          <p:cNvSpPr/>
          <p:nvPr/>
        </p:nvSpPr>
        <p:spPr>
          <a:xfrm rot="1809046" flipV="1">
            <a:off x="7758736" y="1793062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476" name="Oval 475">
            <a:extLst>
              <a:ext uri="{FF2B5EF4-FFF2-40B4-BE49-F238E27FC236}">
                <a16:creationId xmlns:a16="http://schemas.microsoft.com/office/drawing/2014/main" id="{73484DD7-E6EB-D541-8C22-8D59CBC84952}"/>
              </a:ext>
            </a:extLst>
          </p:cNvPr>
          <p:cNvSpPr/>
          <p:nvPr/>
        </p:nvSpPr>
        <p:spPr>
          <a:xfrm rot="1809046" flipV="1">
            <a:off x="7862604" y="1824016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477" name="Oval 476">
            <a:extLst>
              <a:ext uri="{FF2B5EF4-FFF2-40B4-BE49-F238E27FC236}">
                <a16:creationId xmlns:a16="http://schemas.microsoft.com/office/drawing/2014/main" id="{885D055E-A9A1-8946-88C1-06742B4223CE}"/>
              </a:ext>
            </a:extLst>
          </p:cNvPr>
          <p:cNvSpPr/>
          <p:nvPr/>
        </p:nvSpPr>
        <p:spPr>
          <a:xfrm rot="1809046" flipV="1">
            <a:off x="7755327" y="1834660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478" name="Oval 477">
            <a:extLst>
              <a:ext uri="{FF2B5EF4-FFF2-40B4-BE49-F238E27FC236}">
                <a16:creationId xmlns:a16="http://schemas.microsoft.com/office/drawing/2014/main" id="{063FBF4E-7377-8942-BAB7-AC7FD2E52151}"/>
              </a:ext>
            </a:extLst>
          </p:cNvPr>
          <p:cNvSpPr/>
          <p:nvPr/>
        </p:nvSpPr>
        <p:spPr>
          <a:xfrm rot="1809046" flipV="1">
            <a:off x="7700214" y="1750794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479" name="Oval 478">
            <a:extLst>
              <a:ext uri="{FF2B5EF4-FFF2-40B4-BE49-F238E27FC236}">
                <a16:creationId xmlns:a16="http://schemas.microsoft.com/office/drawing/2014/main" id="{23C6687F-720E-804A-9C4D-91A8AC957359}"/>
              </a:ext>
            </a:extLst>
          </p:cNvPr>
          <p:cNvSpPr/>
          <p:nvPr/>
        </p:nvSpPr>
        <p:spPr>
          <a:xfrm rot="1809046" flipV="1">
            <a:off x="7592937" y="1761438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480" name="Oval 479">
            <a:extLst>
              <a:ext uri="{FF2B5EF4-FFF2-40B4-BE49-F238E27FC236}">
                <a16:creationId xmlns:a16="http://schemas.microsoft.com/office/drawing/2014/main" id="{C89CF895-E46C-4C4E-A4EF-91B802C3C481}"/>
              </a:ext>
            </a:extLst>
          </p:cNvPr>
          <p:cNvSpPr/>
          <p:nvPr/>
        </p:nvSpPr>
        <p:spPr>
          <a:xfrm rot="1809046" flipV="1">
            <a:off x="7671552" y="1862277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481" name="Oval 480">
            <a:extLst>
              <a:ext uri="{FF2B5EF4-FFF2-40B4-BE49-F238E27FC236}">
                <a16:creationId xmlns:a16="http://schemas.microsoft.com/office/drawing/2014/main" id="{45CADCF4-BEE4-ED45-B9A9-C6BCDFEC01A7}"/>
              </a:ext>
            </a:extLst>
          </p:cNvPr>
          <p:cNvSpPr/>
          <p:nvPr/>
        </p:nvSpPr>
        <p:spPr>
          <a:xfrm rot="1809046" flipV="1">
            <a:off x="7977621" y="1510535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482" name="Oval 481">
            <a:extLst>
              <a:ext uri="{FF2B5EF4-FFF2-40B4-BE49-F238E27FC236}">
                <a16:creationId xmlns:a16="http://schemas.microsoft.com/office/drawing/2014/main" id="{7AB695DB-13BC-0E41-9889-FA2EE5686F98}"/>
              </a:ext>
            </a:extLst>
          </p:cNvPr>
          <p:cNvSpPr/>
          <p:nvPr/>
        </p:nvSpPr>
        <p:spPr>
          <a:xfrm rot="1809046" flipV="1">
            <a:off x="7870345" y="1521179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483" name="Oval 482">
            <a:extLst>
              <a:ext uri="{FF2B5EF4-FFF2-40B4-BE49-F238E27FC236}">
                <a16:creationId xmlns:a16="http://schemas.microsoft.com/office/drawing/2014/main" id="{153CA5D5-75D0-9449-951D-E994BD2D1EE0}"/>
              </a:ext>
            </a:extLst>
          </p:cNvPr>
          <p:cNvSpPr/>
          <p:nvPr/>
        </p:nvSpPr>
        <p:spPr>
          <a:xfrm rot="1809046" flipV="1">
            <a:off x="7948959" y="1622018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484" name="Oval 483">
            <a:extLst>
              <a:ext uri="{FF2B5EF4-FFF2-40B4-BE49-F238E27FC236}">
                <a16:creationId xmlns:a16="http://schemas.microsoft.com/office/drawing/2014/main" id="{148D45B4-F1C1-2A4E-81A2-3F992910E7B6}"/>
              </a:ext>
            </a:extLst>
          </p:cNvPr>
          <p:cNvSpPr/>
          <p:nvPr/>
        </p:nvSpPr>
        <p:spPr>
          <a:xfrm rot="1809046" flipV="1">
            <a:off x="8244339" y="1615045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485" name="Oval 484">
            <a:extLst>
              <a:ext uri="{FF2B5EF4-FFF2-40B4-BE49-F238E27FC236}">
                <a16:creationId xmlns:a16="http://schemas.microsoft.com/office/drawing/2014/main" id="{FEDECDC6-50CD-6047-9424-0CA51590EE7B}"/>
              </a:ext>
            </a:extLst>
          </p:cNvPr>
          <p:cNvSpPr/>
          <p:nvPr/>
        </p:nvSpPr>
        <p:spPr>
          <a:xfrm rot="1809046" flipV="1">
            <a:off x="8215677" y="1726528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486" name="Oval 485">
            <a:extLst>
              <a:ext uri="{FF2B5EF4-FFF2-40B4-BE49-F238E27FC236}">
                <a16:creationId xmlns:a16="http://schemas.microsoft.com/office/drawing/2014/main" id="{93E9D470-2A61-404E-8A48-26BA98DFC50C}"/>
              </a:ext>
            </a:extLst>
          </p:cNvPr>
          <p:cNvSpPr/>
          <p:nvPr/>
        </p:nvSpPr>
        <p:spPr>
          <a:xfrm rot="1809046" flipV="1">
            <a:off x="8273002" y="1503562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487" name="Oval 486">
            <a:extLst>
              <a:ext uri="{FF2B5EF4-FFF2-40B4-BE49-F238E27FC236}">
                <a16:creationId xmlns:a16="http://schemas.microsoft.com/office/drawing/2014/main" id="{02542F70-2F03-9545-B938-73DA0D5970D2}"/>
              </a:ext>
            </a:extLst>
          </p:cNvPr>
          <p:cNvSpPr/>
          <p:nvPr/>
        </p:nvSpPr>
        <p:spPr>
          <a:xfrm rot="1809046" flipV="1">
            <a:off x="8244339" y="1615045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488" name="Oval 487">
            <a:extLst>
              <a:ext uri="{FF2B5EF4-FFF2-40B4-BE49-F238E27FC236}">
                <a16:creationId xmlns:a16="http://schemas.microsoft.com/office/drawing/2014/main" id="{B6A65CBD-AD7D-4A4C-B9B5-6B82D00D076F}"/>
              </a:ext>
            </a:extLst>
          </p:cNvPr>
          <p:cNvSpPr/>
          <p:nvPr/>
        </p:nvSpPr>
        <p:spPr>
          <a:xfrm rot="1809046" flipV="1">
            <a:off x="8336225" y="1637346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489" name="Oval 488">
            <a:extLst>
              <a:ext uri="{FF2B5EF4-FFF2-40B4-BE49-F238E27FC236}">
                <a16:creationId xmlns:a16="http://schemas.microsoft.com/office/drawing/2014/main" id="{BF8EB40A-A85B-D54A-BFF8-0E2AB311F512}"/>
              </a:ext>
            </a:extLst>
          </p:cNvPr>
          <p:cNvSpPr/>
          <p:nvPr/>
        </p:nvSpPr>
        <p:spPr>
          <a:xfrm rot="1809046" flipV="1">
            <a:off x="8228949" y="1647991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490" name="Oval 489">
            <a:extLst>
              <a:ext uri="{FF2B5EF4-FFF2-40B4-BE49-F238E27FC236}">
                <a16:creationId xmlns:a16="http://schemas.microsoft.com/office/drawing/2014/main" id="{07EA325A-7AEE-B745-ABCF-64CF7ACB77D7}"/>
              </a:ext>
            </a:extLst>
          </p:cNvPr>
          <p:cNvSpPr/>
          <p:nvPr/>
        </p:nvSpPr>
        <p:spPr>
          <a:xfrm rot="1809046" flipV="1">
            <a:off x="8307563" y="1748829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491" name="Oval 490">
            <a:extLst>
              <a:ext uri="{FF2B5EF4-FFF2-40B4-BE49-F238E27FC236}">
                <a16:creationId xmlns:a16="http://schemas.microsoft.com/office/drawing/2014/main" id="{C5A20308-63B3-3D43-9842-3CE8C8E584C1}"/>
              </a:ext>
            </a:extLst>
          </p:cNvPr>
          <p:cNvSpPr/>
          <p:nvPr/>
        </p:nvSpPr>
        <p:spPr>
          <a:xfrm rot="1809046" flipV="1">
            <a:off x="8420000" y="1609730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492" name="Oval 491">
            <a:extLst>
              <a:ext uri="{FF2B5EF4-FFF2-40B4-BE49-F238E27FC236}">
                <a16:creationId xmlns:a16="http://schemas.microsoft.com/office/drawing/2014/main" id="{0E9AEF7C-EBBB-8B44-8D63-9DC6EC05335A}"/>
              </a:ext>
            </a:extLst>
          </p:cNvPr>
          <p:cNvSpPr/>
          <p:nvPr/>
        </p:nvSpPr>
        <p:spPr>
          <a:xfrm rot="1809046" flipV="1">
            <a:off x="8312724" y="1620373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493" name="Oval 492">
            <a:extLst>
              <a:ext uri="{FF2B5EF4-FFF2-40B4-BE49-F238E27FC236}">
                <a16:creationId xmlns:a16="http://schemas.microsoft.com/office/drawing/2014/main" id="{CF139CB8-0F86-7848-918A-1E46F44BE541}"/>
              </a:ext>
            </a:extLst>
          </p:cNvPr>
          <p:cNvSpPr/>
          <p:nvPr/>
        </p:nvSpPr>
        <p:spPr>
          <a:xfrm rot="1809046" flipV="1">
            <a:off x="8391338" y="1721213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494" name="Oval 493">
            <a:extLst>
              <a:ext uri="{FF2B5EF4-FFF2-40B4-BE49-F238E27FC236}">
                <a16:creationId xmlns:a16="http://schemas.microsoft.com/office/drawing/2014/main" id="{92418D0C-593A-8D4F-94BF-6399F9C743CB}"/>
              </a:ext>
            </a:extLst>
          </p:cNvPr>
          <p:cNvSpPr/>
          <p:nvPr/>
        </p:nvSpPr>
        <p:spPr>
          <a:xfrm rot="1809046" flipV="1">
            <a:off x="8187475" y="1618037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495" name="Oval 494">
            <a:extLst>
              <a:ext uri="{FF2B5EF4-FFF2-40B4-BE49-F238E27FC236}">
                <a16:creationId xmlns:a16="http://schemas.microsoft.com/office/drawing/2014/main" id="{B84E0B1C-0C7A-E247-9225-1103C9872432}"/>
              </a:ext>
            </a:extLst>
          </p:cNvPr>
          <p:cNvSpPr/>
          <p:nvPr/>
        </p:nvSpPr>
        <p:spPr>
          <a:xfrm rot="1809046" flipV="1">
            <a:off x="8158813" y="1729520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496" name="Oval 495">
            <a:extLst>
              <a:ext uri="{FF2B5EF4-FFF2-40B4-BE49-F238E27FC236}">
                <a16:creationId xmlns:a16="http://schemas.microsoft.com/office/drawing/2014/main" id="{D12F474C-87D1-6D4B-9A76-3993D85188B8}"/>
              </a:ext>
            </a:extLst>
          </p:cNvPr>
          <p:cNvSpPr/>
          <p:nvPr/>
        </p:nvSpPr>
        <p:spPr>
          <a:xfrm rot="1809046" flipV="1">
            <a:off x="8271251" y="1590420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497" name="Oval 496">
            <a:extLst>
              <a:ext uri="{FF2B5EF4-FFF2-40B4-BE49-F238E27FC236}">
                <a16:creationId xmlns:a16="http://schemas.microsoft.com/office/drawing/2014/main" id="{E8F3633F-8CBB-3C4C-A753-B39ACCE83E71}"/>
              </a:ext>
            </a:extLst>
          </p:cNvPr>
          <p:cNvSpPr/>
          <p:nvPr/>
        </p:nvSpPr>
        <p:spPr>
          <a:xfrm rot="1809046" flipV="1">
            <a:off x="8242588" y="1701903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498" name="Oval 497">
            <a:extLst>
              <a:ext uri="{FF2B5EF4-FFF2-40B4-BE49-F238E27FC236}">
                <a16:creationId xmlns:a16="http://schemas.microsoft.com/office/drawing/2014/main" id="{5A18BF32-5FFE-A64D-BA1F-66476B9E6C82}"/>
              </a:ext>
            </a:extLst>
          </p:cNvPr>
          <p:cNvSpPr/>
          <p:nvPr/>
        </p:nvSpPr>
        <p:spPr>
          <a:xfrm rot="1809046" flipV="1">
            <a:off x="7738277" y="1602040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499" name="Oval 498">
            <a:extLst>
              <a:ext uri="{FF2B5EF4-FFF2-40B4-BE49-F238E27FC236}">
                <a16:creationId xmlns:a16="http://schemas.microsoft.com/office/drawing/2014/main" id="{AACF29EC-8558-F14C-A98E-B69647518D26}"/>
              </a:ext>
            </a:extLst>
          </p:cNvPr>
          <p:cNvSpPr/>
          <p:nvPr/>
        </p:nvSpPr>
        <p:spPr>
          <a:xfrm rot="1809046" flipV="1">
            <a:off x="7822052" y="1574423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500" name="Oval 499">
            <a:extLst>
              <a:ext uri="{FF2B5EF4-FFF2-40B4-BE49-F238E27FC236}">
                <a16:creationId xmlns:a16="http://schemas.microsoft.com/office/drawing/2014/main" id="{A7E0063A-FBC2-9546-BB28-417BCD9AF2EA}"/>
              </a:ext>
            </a:extLst>
          </p:cNvPr>
          <p:cNvSpPr/>
          <p:nvPr/>
        </p:nvSpPr>
        <p:spPr>
          <a:xfrm rot="1809046" flipV="1">
            <a:off x="7875045" y="1612696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501" name="Oval 500">
            <a:extLst>
              <a:ext uri="{FF2B5EF4-FFF2-40B4-BE49-F238E27FC236}">
                <a16:creationId xmlns:a16="http://schemas.microsoft.com/office/drawing/2014/main" id="{E4BAF8E5-48D1-A142-B81D-157795626A7B}"/>
              </a:ext>
            </a:extLst>
          </p:cNvPr>
          <p:cNvSpPr/>
          <p:nvPr/>
        </p:nvSpPr>
        <p:spPr>
          <a:xfrm rot="1809046" flipV="1">
            <a:off x="8399909" y="1551157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502" name="Oval 501">
            <a:extLst>
              <a:ext uri="{FF2B5EF4-FFF2-40B4-BE49-F238E27FC236}">
                <a16:creationId xmlns:a16="http://schemas.microsoft.com/office/drawing/2014/main" id="{FDF4D599-B936-A847-A690-CF406B0564CE}"/>
              </a:ext>
            </a:extLst>
          </p:cNvPr>
          <p:cNvSpPr/>
          <p:nvPr/>
        </p:nvSpPr>
        <p:spPr>
          <a:xfrm rot="1809046" flipV="1">
            <a:off x="8420006" y="1635444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503" name="Oval 502">
            <a:extLst>
              <a:ext uri="{FF2B5EF4-FFF2-40B4-BE49-F238E27FC236}">
                <a16:creationId xmlns:a16="http://schemas.microsoft.com/office/drawing/2014/main" id="{2EE112B6-3EFB-1B44-BD74-F773AEA4F362}"/>
              </a:ext>
            </a:extLst>
          </p:cNvPr>
          <p:cNvSpPr/>
          <p:nvPr/>
        </p:nvSpPr>
        <p:spPr>
          <a:xfrm rot="1809046" flipV="1">
            <a:off x="8124620" y="1616702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504" name="Oval 503">
            <a:extLst>
              <a:ext uri="{FF2B5EF4-FFF2-40B4-BE49-F238E27FC236}">
                <a16:creationId xmlns:a16="http://schemas.microsoft.com/office/drawing/2014/main" id="{862EE892-C19E-7142-ADF4-C4AB88C576A9}"/>
              </a:ext>
            </a:extLst>
          </p:cNvPr>
          <p:cNvSpPr/>
          <p:nvPr/>
        </p:nvSpPr>
        <p:spPr>
          <a:xfrm rot="1809046" flipV="1">
            <a:off x="8452902" y="1589431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505" name="Oval 504">
            <a:extLst>
              <a:ext uri="{FF2B5EF4-FFF2-40B4-BE49-F238E27FC236}">
                <a16:creationId xmlns:a16="http://schemas.microsoft.com/office/drawing/2014/main" id="{4D7CA2C8-A6D6-D44F-B5CD-287F71301EF3}"/>
              </a:ext>
            </a:extLst>
          </p:cNvPr>
          <p:cNvSpPr/>
          <p:nvPr/>
        </p:nvSpPr>
        <p:spPr>
          <a:xfrm rot="1809046" flipV="1">
            <a:off x="8455977" y="1727303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506" name="Oval 505">
            <a:extLst>
              <a:ext uri="{FF2B5EF4-FFF2-40B4-BE49-F238E27FC236}">
                <a16:creationId xmlns:a16="http://schemas.microsoft.com/office/drawing/2014/main" id="{A64EC2F2-FD56-FA4B-A91B-ED9CA0AFF664}"/>
              </a:ext>
            </a:extLst>
          </p:cNvPr>
          <p:cNvSpPr/>
          <p:nvPr/>
        </p:nvSpPr>
        <p:spPr>
          <a:xfrm rot="1809046" flipV="1">
            <a:off x="8411554" y="1518975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507" name="Oval 506">
            <a:extLst>
              <a:ext uri="{FF2B5EF4-FFF2-40B4-BE49-F238E27FC236}">
                <a16:creationId xmlns:a16="http://schemas.microsoft.com/office/drawing/2014/main" id="{F9F4A417-3B62-2940-B265-A4928542D70F}"/>
              </a:ext>
            </a:extLst>
          </p:cNvPr>
          <p:cNvSpPr/>
          <p:nvPr/>
        </p:nvSpPr>
        <p:spPr>
          <a:xfrm rot="1809046" flipV="1">
            <a:off x="7812159" y="1740054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508" name="Oval 507">
            <a:extLst>
              <a:ext uri="{FF2B5EF4-FFF2-40B4-BE49-F238E27FC236}">
                <a16:creationId xmlns:a16="http://schemas.microsoft.com/office/drawing/2014/main" id="{6CB67D3A-D2E3-9A4F-96DE-3592D1A832DB}"/>
              </a:ext>
            </a:extLst>
          </p:cNvPr>
          <p:cNvSpPr/>
          <p:nvPr/>
        </p:nvSpPr>
        <p:spPr>
          <a:xfrm rot="1809046" flipV="1">
            <a:off x="7704881" y="1750698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509" name="Oval 508">
            <a:extLst>
              <a:ext uri="{FF2B5EF4-FFF2-40B4-BE49-F238E27FC236}">
                <a16:creationId xmlns:a16="http://schemas.microsoft.com/office/drawing/2014/main" id="{3CBB16D0-BA68-5F41-AB96-62DB68FCC2DC}"/>
              </a:ext>
            </a:extLst>
          </p:cNvPr>
          <p:cNvSpPr/>
          <p:nvPr/>
        </p:nvSpPr>
        <p:spPr>
          <a:xfrm rot="1809046" flipV="1">
            <a:off x="7629156" y="1858444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510" name="Oval 509">
            <a:extLst>
              <a:ext uri="{FF2B5EF4-FFF2-40B4-BE49-F238E27FC236}">
                <a16:creationId xmlns:a16="http://schemas.microsoft.com/office/drawing/2014/main" id="{30625410-8AB7-C441-83EE-1CAAA68D9E6E}"/>
              </a:ext>
            </a:extLst>
          </p:cNvPr>
          <p:cNvSpPr/>
          <p:nvPr/>
        </p:nvSpPr>
        <p:spPr>
          <a:xfrm rot="1809046" flipV="1">
            <a:off x="7663409" y="1720745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511" name="Oval 510">
            <a:extLst>
              <a:ext uri="{FF2B5EF4-FFF2-40B4-BE49-F238E27FC236}">
                <a16:creationId xmlns:a16="http://schemas.microsoft.com/office/drawing/2014/main" id="{EB7ABFCE-D9E6-1543-BE87-E56AC4E91E5C}"/>
              </a:ext>
            </a:extLst>
          </p:cNvPr>
          <p:cNvSpPr/>
          <p:nvPr/>
        </p:nvSpPr>
        <p:spPr>
          <a:xfrm rot="1809046" flipV="1">
            <a:off x="7556132" y="1731388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512" name="Oval 511">
            <a:extLst>
              <a:ext uri="{FF2B5EF4-FFF2-40B4-BE49-F238E27FC236}">
                <a16:creationId xmlns:a16="http://schemas.microsoft.com/office/drawing/2014/main" id="{D1CA14C4-CEEB-AD47-B6E1-42BF733ACCAF}"/>
              </a:ext>
            </a:extLst>
          </p:cNvPr>
          <p:cNvSpPr/>
          <p:nvPr/>
        </p:nvSpPr>
        <p:spPr>
          <a:xfrm rot="1809046" flipV="1">
            <a:off x="7958789" y="1713772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513" name="Oval 512">
            <a:extLst>
              <a:ext uri="{FF2B5EF4-FFF2-40B4-BE49-F238E27FC236}">
                <a16:creationId xmlns:a16="http://schemas.microsoft.com/office/drawing/2014/main" id="{1AD8E262-13FD-684D-B634-05DE58A59797}"/>
              </a:ext>
            </a:extLst>
          </p:cNvPr>
          <p:cNvSpPr/>
          <p:nvPr/>
        </p:nvSpPr>
        <p:spPr>
          <a:xfrm rot="1809046" flipV="1">
            <a:off x="8105787" y="1819938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514" name="Oval 513">
            <a:extLst>
              <a:ext uri="{FF2B5EF4-FFF2-40B4-BE49-F238E27FC236}">
                <a16:creationId xmlns:a16="http://schemas.microsoft.com/office/drawing/2014/main" id="{D44F4A06-65D7-3D47-B1F0-78DCA2D7E026}"/>
              </a:ext>
            </a:extLst>
          </p:cNvPr>
          <p:cNvSpPr/>
          <p:nvPr/>
        </p:nvSpPr>
        <p:spPr>
          <a:xfrm rot="1809046" flipV="1">
            <a:off x="8163928" y="1887428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515" name="Oval 514">
            <a:extLst>
              <a:ext uri="{FF2B5EF4-FFF2-40B4-BE49-F238E27FC236}">
                <a16:creationId xmlns:a16="http://schemas.microsoft.com/office/drawing/2014/main" id="{3A4BE101-1DF4-8D42-8019-490BDEDF6EF6}"/>
              </a:ext>
            </a:extLst>
          </p:cNvPr>
          <p:cNvSpPr/>
          <p:nvPr/>
        </p:nvSpPr>
        <p:spPr>
          <a:xfrm rot="1809046" flipV="1">
            <a:off x="7560832" y="1822905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516" name="Oval 515">
            <a:extLst>
              <a:ext uri="{FF2B5EF4-FFF2-40B4-BE49-F238E27FC236}">
                <a16:creationId xmlns:a16="http://schemas.microsoft.com/office/drawing/2014/main" id="{2607359E-4461-C64B-A3FB-E3F4EDCCA28F}"/>
              </a:ext>
            </a:extLst>
          </p:cNvPr>
          <p:cNvSpPr/>
          <p:nvPr/>
        </p:nvSpPr>
        <p:spPr>
          <a:xfrm rot="1809046" flipV="1">
            <a:off x="8085696" y="1761367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517" name="Oval 516">
            <a:extLst>
              <a:ext uri="{FF2B5EF4-FFF2-40B4-BE49-F238E27FC236}">
                <a16:creationId xmlns:a16="http://schemas.microsoft.com/office/drawing/2014/main" id="{00348769-2E3F-A74F-AEDB-36B3FD18E495}"/>
              </a:ext>
            </a:extLst>
          </p:cNvPr>
          <p:cNvSpPr/>
          <p:nvPr/>
        </p:nvSpPr>
        <p:spPr>
          <a:xfrm rot="1809046" flipV="1">
            <a:off x="8426407" y="1790601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518" name="Oval 517">
            <a:extLst>
              <a:ext uri="{FF2B5EF4-FFF2-40B4-BE49-F238E27FC236}">
                <a16:creationId xmlns:a16="http://schemas.microsoft.com/office/drawing/2014/main" id="{F3EE4EF7-6860-3646-92D5-779843402540}"/>
              </a:ext>
            </a:extLst>
          </p:cNvPr>
          <p:cNvSpPr/>
          <p:nvPr/>
        </p:nvSpPr>
        <p:spPr>
          <a:xfrm rot="1809046" flipV="1">
            <a:off x="8138690" y="1799641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519" name="Oval 518">
            <a:extLst>
              <a:ext uri="{FF2B5EF4-FFF2-40B4-BE49-F238E27FC236}">
                <a16:creationId xmlns:a16="http://schemas.microsoft.com/office/drawing/2014/main" id="{7294E901-2186-D240-9E63-20DBE6DB6F00}"/>
              </a:ext>
            </a:extLst>
          </p:cNvPr>
          <p:cNvSpPr/>
          <p:nvPr/>
        </p:nvSpPr>
        <p:spPr>
          <a:xfrm rot="1809046" flipV="1">
            <a:off x="8097342" y="1729184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520" name="Oval 519">
            <a:extLst>
              <a:ext uri="{FF2B5EF4-FFF2-40B4-BE49-F238E27FC236}">
                <a16:creationId xmlns:a16="http://schemas.microsoft.com/office/drawing/2014/main" id="{114E1E73-35A1-3F40-AFF3-A17E10263D04}"/>
              </a:ext>
            </a:extLst>
          </p:cNvPr>
          <p:cNvSpPr/>
          <p:nvPr/>
        </p:nvSpPr>
        <p:spPr>
          <a:xfrm rot="1809046" flipV="1">
            <a:off x="7940895" y="1616194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521" name="Oval 520">
            <a:extLst>
              <a:ext uri="{FF2B5EF4-FFF2-40B4-BE49-F238E27FC236}">
                <a16:creationId xmlns:a16="http://schemas.microsoft.com/office/drawing/2014/main" id="{B73E357E-F6C9-214A-81B6-0E373A7509DD}"/>
              </a:ext>
            </a:extLst>
          </p:cNvPr>
          <p:cNvSpPr/>
          <p:nvPr/>
        </p:nvSpPr>
        <p:spPr>
          <a:xfrm rot="1809046" flipV="1">
            <a:off x="7833619" y="1626838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522" name="Oval 521">
            <a:extLst>
              <a:ext uri="{FF2B5EF4-FFF2-40B4-BE49-F238E27FC236}">
                <a16:creationId xmlns:a16="http://schemas.microsoft.com/office/drawing/2014/main" id="{A2BAA785-1068-DB4F-AF4A-FF0FE1CF5ECD}"/>
              </a:ext>
            </a:extLst>
          </p:cNvPr>
          <p:cNvSpPr/>
          <p:nvPr/>
        </p:nvSpPr>
        <p:spPr>
          <a:xfrm rot="1809046" flipV="1">
            <a:off x="7638696" y="1706364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523" name="Oval 522">
            <a:extLst>
              <a:ext uri="{FF2B5EF4-FFF2-40B4-BE49-F238E27FC236}">
                <a16:creationId xmlns:a16="http://schemas.microsoft.com/office/drawing/2014/main" id="{A2E9AB9C-CE48-5E40-BE74-D5158623D303}"/>
              </a:ext>
            </a:extLst>
          </p:cNvPr>
          <p:cNvSpPr/>
          <p:nvPr/>
        </p:nvSpPr>
        <p:spPr>
          <a:xfrm rot="1809046" flipV="1">
            <a:off x="7792145" y="1596885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524" name="Oval 523">
            <a:extLst>
              <a:ext uri="{FF2B5EF4-FFF2-40B4-BE49-F238E27FC236}">
                <a16:creationId xmlns:a16="http://schemas.microsoft.com/office/drawing/2014/main" id="{7BE6865B-E72F-F341-8245-BBD979204B51}"/>
              </a:ext>
            </a:extLst>
          </p:cNvPr>
          <p:cNvSpPr/>
          <p:nvPr/>
        </p:nvSpPr>
        <p:spPr>
          <a:xfrm rot="1809046" flipV="1">
            <a:off x="7684868" y="1607528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525" name="Oval 524">
            <a:extLst>
              <a:ext uri="{FF2B5EF4-FFF2-40B4-BE49-F238E27FC236}">
                <a16:creationId xmlns:a16="http://schemas.microsoft.com/office/drawing/2014/main" id="{D3B2120B-D6FE-7240-9586-065EE91AF462}"/>
              </a:ext>
            </a:extLst>
          </p:cNvPr>
          <p:cNvSpPr/>
          <p:nvPr/>
        </p:nvSpPr>
        <p:spPr>
          <a:xfrm rot="1809046" flipV="1">
            <a:off x="8087526" y="1589911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526" name="Oval 525">
            <a:extLst>
              <a:ext uri="{FF2B5EF4-FFF2-40B4-BE49-F238E27FC236}">
                <a16:creationId xmlns:a16="http://schemas.microsoft.com/office/drawing/2014/main" id="{E227B9D1-2ABD-E74D-AED1-0EEA95D68F66}"/>
              </a:ext>
            </a:extLst>
          </p:cNvPr>
          <p:cNvSpPr/>
          <p:nvPr/>
        </p:nvSpPr>
        <p:spPr>
          <a:xfrm rot="1809046" flipV="1">
            <a:off x="8234525" y="1696079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527" name="Oval 526">
            <a:extLst>
              <a:ext uri="{FF2B5EF4-FFF2-40B4-BE49-F238E27FC236}">
                <a16:creationId xmlns:a16="http://schemas.microsoft.com/office/drawing/2014/main" id="{B78BC011-DA7A-3240-A297-BCF1CEF93DEC}"/>
              </a:ext>
            </a:extLst>
          </p:cNvPr>
          <p:cNvSpPr/>
          <p:nvPr/>
        </p:nvSpPr>
        <p:spPr>
          <a:xfrm rot="1809046" flipV="1">
            <a:off x="7636576" y="1660772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528" name="Oval 527">
            <a:extLst>
              <a:ext uri="{FF2B5EF4-FFF2-40B4-BE49-F238E27FC236}">
                <a16:creationId xmlns:a16="http://schemas.microsoft.com/office/drawing/2014/main" id="{72F7F0CF-4BD7-6742-B0D7-0AB8FE507EF9}"/>
              </a:ext>
            </a:extLst>
          </p:cNvPr>
          <p:cNvSpPr/>
          <p:nvPr/>
        </p:nvSpPr>
        <p:spPr>
          <a:xfrm rot="1809046" flipV="1">
            <a:off x="7689569" y="1699045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529" name="Oval 528">
            <a:extLst>
              <a:ext uri="{FF2B5EF4-FFF2-40B4-BE49-F238E27FC236}">
                <a16:creationId xmlns:a16="http://schemas.microsoft.com/office/drawing/2014/main" id="{2DB374B2-A07F-1040-B139-DEF5933F69CC}"/>
              </a:ext>
            </a:extLst>
          </p:cNvPr>
          <p:cNvSpPr/>
          <p:nvPr/>
        </p:nvSpPr>
        <p:spPr>
          <a:xfrm rot="1809046" flipV="1">
            <a:off x="8214433" y="1637507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530" name="Oval 529">
            <a:extLst>
              <a:ext uri="{FF2B5EF4-FFF2-40B4-BE49-F238E27FC236}">
                <a16:creationId xmlns:a16="http://schemas.microsoft.com/office/drawing/2014/main" id="{42021DC1-0745-4145-A67D-0D1A9BD3080B}"/>
              </a:ext>
            </a:extLst>
          </p:cNvPr>
          <p:cNvSpPr/>
          <p:nvPr/>
        </p:nvSpPr>
        <p:spPr>
          <a:xfrm rot="1809046" flipV="1">
            <a:off x="8267426" y="1675781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531" name="Oval 530">
            <a:extLst>
              <a:ext uri="{FF2B5EF4-FFF2-40B4-BE49-F238E27FC236}">
                <a16:creationId xmlns:a16="http://schemas.microsoft.com/office/drawing/2014/main" id="{3B5D0D3F-06AA-CD44-8B41-7D6F0F8C5E6D}"/>
              </a:ext>
            </a:extLst>
          </p:cNvPr>
          <p:cNvSpPr/>
          <p:nvPr/>
        </p:nvSpPr>
        <p:spPr>
          <a:xfrm rot="1809046" flipV="1">
            <a:off x="8226078" y="1605324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532" name="Oval 531">
            <a:extLst>
              <a:ext uri="{FF2B5EF4-FFF2-40B4-BE49-F238E27FC236}">
                <a16:creationId xmlns:a16="http://schemas.microsoft.com/office/drawing/2014/main" id="{CAB07D99-0417-F344-8AF2-46ECEDA3E641}"/>
              </a:ext>
            </a:extLst>
          </p:cNvPr>
          <p:cNvSpPr/>
          <p:nvPr/>
        </p:nvSpPr>
        <p:spPr>
          <a:xfrm rot="1809046" flipV="1">
            <a:off x="8398586" y="1546734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533" name="Oval 532">
            <a:extLst>
              <a:ext uri="{FF2B5EF4-FFF2-40B4-BE49-F238E27FC236}">
                <a16:creationId xmlns:a16="http://schemas.microsoft.com/office/drawing/2014/main" id="{0557EC0A-0E12-644C-A152-1B1F76D17AC2}"/>
              </a:ext>
            </a:extLst>
          </p:cNvPr>
          <p:cNvSpPr/>
          <p:nvPr/>
        </p:nvSpPr>
        <p:spPr>
          <a:xfrm rot="1809046" flipV="1">
            <a:off x="8291309" y="1557378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534" name="Oval 533">
            <a:extLst>
              <a:ext uri="{FF2B5EF4-FFF2-40B4-BE49-F238E27FC236}">
                <a16:creationId xmlns:a16="http://schemas.microsoft.com/office/drawing/2014/main" id="{C2FC8F40-E2E3-FD49-A616-D1583A95B153}"/>
              </a:ext>
            </a:extLst>
          </p:cNvPr>
          <p:cNvSpPr/>
          <p:nvPr/>
        </p:nvSpPr>
        <p:spPr>
          <a:xfrm rot="1809046" flipV="1">
            <a:off x="8096386" y="1636904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535" name="Oval 534">
            <a:extLst>
              <a:ext uri="{FF2B5EF4-FFF2-40B4-BE49-F238E27FC236}">
                <a16:creationId xmlns:a16="http://schemas.microsoft.com/office/drawing/2014/main" id="{D5A0DFE6-A4AB-FA41-924C-91A4A5B85360}"/>
              </a:ext>
            </a:extLst>
          </p:cNvPr>
          <p:cNvSpPr/>
          <p:nvPr/>
        </p:nvSpPr>
        <p:spPr>
          <a:xfrm rot="1809046" flipV="1">
            <a:off x="8249836" y="1527425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536" name="Oval 535">
            <a:extLst>
              <a:ext uri="{FF2B5EF4-FFF2-40B4-BE49-F238E27FC236}">
                <a16:creationId xmlns:a16="http://schemas.microsoft.com/office/drawing/2014/main" id="{73C9CD93-BC78-AB42-9787-7A5A22EA4E99}"/>
              </a:ext>
            </a:extLst>
          </p:cNvPr>
          <p:cNvSpPr/>
          <p:nvPr/>
        </p:nvSpPr>
        <p:spPr>
          <a:xfrm rot="1809046" flipV="1">
            <a:off x="8142559" y="1538068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537" name="Oval 536">
            <a:extLst>
              <a:ext uri="{FF2B5EF4-FFF2-40B4-BE49-F238E27FC236}">
                <a16:creationId xmlns:a16="http://schemas.microsoft.com/office/drawing/2014/main" id="{49BBE52D-8579-D641-86CE-E456CD3581C0}"/>
              </a:ext>
            </a:extLst>
          </p:cNvPr>
          <p:cNvSpPr/>
          <p:nvPr/>
        </p:nvSpPr>
        <p:spPr>
          <a:xfrm rot="1809046" flipV="1">
            <a:off x="8545217" y="1520452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538" name="Oval 537">
            <a:extLst>
              <a:ext uri="{FF2B5EF4-FFF2-40B4-BE49-F238E27FC236}">
                <a16:creationId xmlns:a16="http://schemas.microsoft.com/office/drawing/2014/main" id="{C8C02662-B14C-D549-A421-66D20BD92293}"/>
              </a:ext>
            </a:extLst>
          </p:cNvPr>
          <p:cNvSpPr/>
          <p:nvPr/>
        </p:nvSpPr>
        <p:spPr>
          <a:xfrm rot="1809046" flipV="1">
            <a:off x="8692216" y="1626619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539" name="Oval 538">
            <a:extLst>
              <a:ext uri="{FF2B5EF4-FFF2-40B4-BE49-F238E27FC236}">
                <a16:creationId xmlns:a16="http://schemas.microsoft.com/office/drawing/2014/main" id="{20B87613-815E-ED4D-8F6F-97E78D12D687}"/>
              </a:ext>
            </a:extLst>
          </p:cNvPr>
          <p:cNvSpPr/>
          <p:nvPr/>
        </p:nvSpPr>
        <p:spPr>
          <a:xfrm rot="1809046" flipV="1">
            <a:off x="8010491" y="1618929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540" name="Oval 539">
            <a:extLst>
              <a:ext uri="{FF2B5EF4-FFF2-40B4-BE49-F238E27FC236}">
                <a16:creationId xmlns:a16="http://schemas.microsoft.com/office/drawing/2014/main" id="{F65EB955-02A4-E240-AFBC-9519EEB03145}"/>
              </a:ext>
            </a:extLst>
          </p:cNvPr>
          <p:cNvSpPr/>
          <p:nvPr/>
        </p:nvSpPr>
        <p:spPr>
          <a:xfrm rot="1809046" flipV="1">
            <a:off x="8094266" y="1591312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541" name="Oval 540">
            <a:extLst>
              <a:ext uri="{FF2B5EF4-FFF2-40B4-BE49-F238E27FC236}">
                <a16:creationId xmlns:a16="http://schemas.microsoft.com/office/drawing/2014/main" id="{69775AFE-72A4-A04B-9177-B9833DBE798D}"/>
              </a:ext>
            </a:extLst>
          </p:cNvPr>
          <p:cNvSpPr/>
          <p:nvPr/>
        </p:nvSpPr>
        <p:spPr>
          <a:xfrm rot="1809046" flipV="1">
            <a:off x="8147260" y="1629585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542" name="Oval 541">
            <a:extLst>
              <a:ext uri="{FF2B5EF4-FFF2-40B4-BE49-F238E27FC236}">
                <a16:creationId xmlns:a16="http://schemas.microsoft.com/office/drawing/2014/main" id="{A4D55C1C-2DD7-6244-80D4-6B96E51918E3}"/>
              </a:ext>
            </a:extLst>
          </p:cNvPr>
          <p:cNvSpPr/>
          <p:nvPr/>
        </p:nvSpPr>
        <p:spPr>
          <a:xfrm rot="1809046" flipV="1">
            <a:off x="8672124" y="1568047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543" name="Oval 542">
            <a:extLst>
              <a:ext uri="{FF2B5EF4-FFF2-40B4-BE49-F238E27FC236}">
                <a16:creationId xmlns:a16="http://schemas.microsoft.com/office/drawing/2014/main" id="{C480210C-1FA9-EC4D-9819-B75D23A5B6C3}"/>
              </a:ext>
            </a:extLst>
          </p:cNvPr>
          <p:cNvSpPr/>
          <p:nvPr/>
        </p:nvSpPr>
        <p:spPr>
          <a:xfrm rot="1809046" flipV="1">
            <a:off x="8692221" y="1652332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544" name="Oval 543">
            <a:extLst>
              <a:ext uri="{FF2B5EF4-FFF2-40B4-BE49-F238E27FC236}">
                <a16:creationId xmlns:a16="http://schemas.microsoft.com/office/drawing/2014/main" id="{124AF0E8-28B4-7248-B119-94283F77AA5F}"/>
              </a:ext>
            </a:extLst>
          </p:cNvPr>
          <p:cNvSpPr/>
          <p:nvPr/>
        </p:nvSpPr>
        <p:spPr>
          <a:xfrm rot="1809046" flipV="1">
            <a:off x="8563176" y="1801257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545" name="Oval 544">
            <a:extLst>
              <a:ext uri="{FF2B5EF4-FFF2-40B4-BE49-F238E27FC236}">
                <a16:creationId xmlns:a16="http://schemas.microsoft.com/office/drawing/2014/main" id="{E77EE229-54C6-9A46-869C-555274798CED}"/>
              </a:ext>
            </a:extLst>
          </p:cNvPr>
          <p:cNvSpPr/>
          <p:nvPr/>
        </p:nvSpPr>
        <p:spPr>
          <a:xfrm rot="1809046" flipV="1">
            <a:off x="8683769" y="1535864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546" name="Oval 545">
            <a:extLst>
              <a:ext uri="{FF2B5EF4-FFF2-40B4-BE49-F238E27FC236}">
                <a16:creationId xmlns:a16="http://schemas.microsoft.com/office/drawing/2014/main" id="{70C858C0-2120-604B-99CD-FFAE541833E6}"/>
              </a:ext>
            </a:extLst>
          </p:cNvPr>
          <p:cNvSpPr/>
          <p:nvPr/>
        </p:nvSpPr>
        <p:spPr>
          <a:xfrm rot="1809046" flipV="1">
            <a:off x="7961817" y="1807548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547" name="Oval 546">
            <a:extLst>
              <a:ext uri="{FF2B5EF4-FFF2-40B4-BE49-F238E27FC236}">
                <a16:creationId xmlns:a16="http://schemas.microsoft.com/office/drawing/2014/main" id="{D9E6BE95-882A-E74B-B7F6-C6AF3BF1E12C}"/>
              </a:ext>
            </a:extLst>
          </p:cNvPr>
          <p:cNvSpPr/>
          <p:nvPr/>
        </p:nvSpPr>
        <p:spPr>
          <a:xfrm rot="1809046" flipV="1">
            <a:off x="7829748" y="1888410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548" name="Oval 547">
            <a:extLst>
              <a:ext uri="{FF2B5EF4-FFF2-40B4-BE49-F238E27FC236}">
                <a16:creationId xmlns:a16="http://schemas.microsoft.com/office/drawing/2014/main" id="{C4CBEBAF-88FF-5943-A14D-E42DA564C7BE}"/>
              </a:ext>
            </a:extLst>
          </p:cNvPr>
          <p:cNvSpPr/>
          <p:nvPr/>
        </p:nvSpPr>
        <p:spPr>
          <a:xfrm rot="1809046" flipV="1">
            <a:off x="8082365" y="1718368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549" name="Oval 548">
            <a:extLst>
              <a:ext uri="{FF2B5EF4-FFF2-40B4-BE49-F238E27FC236}">
                <a16:creationId xmlns:a16="http://schemas.microsoft.com/office/drawing/2014/main" id="{1FC46DAD-B9F1-094E-904A-791CF806BCAC}"/>
              </a:ext>
            </a:extLst>
          </p:cNvPr>
          <p:cNvSpPr/>
          <p:nvPr/>
        </p:nvSpPr>
        <p:spPr>
          <a:xfrm rot="1809046" flipV="1">
            <a:off x="8053702" y="1829850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550" name="Oval 549">
            <a:extLst>
              <a:ext uri="{FF2B5EF4-FFF2-40B4-BE49-F238E27FC236}">
                <a16:creationId xmlns:a16="http://schemas.microsoft.com/office/drawing/2014/main" id="{B4D108DC-80C6-0A47-9A1B-E7F25072A6EA}"/>
              </a:ext>
            </a:extLst>
          </p:cNvPr>
          <p:cNvSpPr/>
          <p:nvPr/>
        </p:nvSpPr>
        <p:spPr>
          <a:xfrm rot="1809046" flipV="1">
            <a:off x="8137478" y="1802233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551" name="Oval 550">
            <a:extLst>
              <a:ext uri="{FF2B5EF4-FFF2-40B4-BE49-F238E27FC236}">
                <a16:creationId xmlns:a16="http://schemas.microsoft.com/office/drawing/2014/main" id="{D61328CD-B516-B34C-BB53-063FCF23258B}"/>
              </a:ext>
            </a:extLst>
          </p:cNvPr>
          <p:cNvSpPr/>
          <p:nvPr/>
        </p:nvSpPr>
        <p:spPr>
          <a:xfrm rot="1809046" flipV="1">
            <a:off x="7831039" y="1801219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552" name="Oval 551">
            <a:extLst>
              <a:ext uri="{FF2B5EF4-FFF2-40B4-BE49-F238E27FC236}">
                <a16:creationId xmlns:a16="http://schemas.microsoft.com/office/drawing/2014/main" id="{9AF28807-C6BC-9647-A7EC-2C279D78FE7D}"/>
              </a:ext>
            </a:extLst>
          </p:cNvPr>
          <p:cNvSpPr/>
          <p:nvPr/>
        </p:nvSpPr>
        <p:spPr>
          <a:xfrm rot="1809046" flipV="1">
            <a:off x="7802376" y="1912701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553" name="Oval 552">
            <a:extLst>
              <a:ext uri="{FF2B5EF4-FFF2-40B4-BE49-F238E27FC236}">
                <a16:creationId xmlns:a16="http://schemas.microsoft.com/office/drawing/2014/main" id="{A2711773-8684-A540-B0C8-D2330477A876}"/>
              </a:ext>
            </a:extLst>
          </p:cNvPr>
          <p:cNvSpPr/>
          <p:nvPr/>
        </p:nvSpPr>
        <p:spPr>
          <a:xfrm rot="1809046" flipV="1">
            <a:off x="7813067" y="1788239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554" name="Oval 553">
            <a:extLst>
              <a:ext uri="{FF2B5EF4-FFF2-40B4-BE49-F238E27FC236}">
                <a16:creationId xmlns:a16="http://schemas.microsoft.com/office/drawing/2014/main" id="{CF20D22F-6F01-214E-88E6-FCE2B955737A}"/>
              </a:ext>
            </a:extLst>
          </p:cNvPr>
          <p:cNvSpPr/>
          <p:nvPr/>
        </p:nvSpPr>
        <p:spPr>
          <a:xfrm rot="1809046" flipV="1">
            <a:off x="7904952" y="1810541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555" name="Oval 554">
            <a:extLst>
              <a:ext uri="{FF2B5EF4-FFF2-40B4-BE49-F238E27FC236}">
                <a16:creationId xmlns:a16="http://schemas.microsoft.com/office/drawing/2014/main" id="{792CA9F7-4C5F-AD45-8C0A-2464F93659D0}"/>
              </a:ext>
            </a:extLst>
          </p:cNvPr>
          <p:cNvSpPr/>
          <p:nvPr/>
        </p:nvSpPr>
        <p:spPr>
          <a:xfrm rot="1809046" flipV="1">
            <a:off x="7653626" y="1893392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556" name="Oval 555">
            <a:extLst>
              <a:ext uri="{FF2B5EF4-FFF2-40B4-BE49-F238E27FC236}">
                <a16:creationId xmlns:a16="http://schemas.microsoft.com/office/drawing/2014/main" id="{CAC7D1B1-FD44-D545-969B-0567BF3355C7}"/>
              </a:ext>
            </a:extLst>
          </p:cNvPr>
          <p:cNvSpPr/>
          <p:nvPr/>
        </p:nvSpPr>
        <p:spPr>
          <a:xfrm rot="1809046" flipV="1">
            <a:off x="7925472" y="1777832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557" name="Oval 556">
            <a:extLst>
              <a:ext uri="{FF2B5EF4-FFF2-40B4-BE49-F238E27FC236}">
                <a16:creationId xmlns:a16="http://schemas.microsoft.com/office/drawing/2014/main" id="{42B82F10-FDC7-5540-A0F9-3D256E7FE0E8}"/>
              </a:ext>
            </a:extLst>
          </p:cNvPr>
          <p:cNvSpPr/>
          <p:nvPr/>
        </p:nvSpPr>
        <p:spPr>
          <a:xfrm rot="1809046" flipV="1">
            <a:off x="7925477" y="1803546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558" name="Oval 557">
            <a:extLst>
              <a:ext uri="{FF2B5EF4-FFF2-40B4-BE49-F238E27FC236}">
                <a16:creationId xmlns:a16="http://schemas.microsoft.com/office/drawing/2014/main" id="{C43F4C7B-C925-D44B-9C43-6E5E826829A4}"/>
              </a:ext>
            </a:extLst>
          </p:cNvPr>
          <p:cNvSpPr/>
          <p:nvPr/>
        </p:nvSpPr>
        <p:spPr>
          <a:xfrm rot="1809046" flipV="1">
            <a:off x="8433688" y="1707737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559" name="Oval 558">
            <a:extLst>
              <a:ext uri="{FF2B5EF4-FFF2-40B4-BE49-F238E27FC236}">
                <a16:creationId xmlns:a16="http://schemas.microsoft.com/office/drawing/2014/main" id="{51E52DD3-D69A-C84A-95C5-1557C27DEA71}"/>
              </a:ext>
            </a:extLst>
          </p:cNvPr>
          <p:cNvSpPr/>
          <p:nvPr/>
        </p:nvSpPr>
        <p:spPr>
          <a:xfrm rot="1809046" flipV="1">
            <a:off x="8301619" y="1788598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560" name="Oval 559">
            <a:extLst>
              <a:ext uri="{FF2B5EF4-FFF2-40B4-BE49-F238E27FC236}">
                <a16:creationId xmlns:a16="http://schemas.microsoft.com/office/drawing/2014/main" id="{98368D5D-3A35-6F40-B96F-30EF9A9070E9}"/>
              </a:ext>
            </a:extLst>
          </p:cNvPr>
          <p:cNvSpPr/>
          <p:nvPr/>
        </p:nvSpPr>
        <p:spPr>
          <a:xfrm rot="1809046" flipV="1">
            <a:off x="8554235" y="1618556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561" name="Oval 560">
            <a:extLst>
              <a:ext uri="{FF2B5EF4-FFF2-40B4-BE49-F238E27FC236}">
                <a16:creationId xmlns:a16="http://schemas.microsoft.com/office/drawing/2014/main" id="{8841B472-645E-2F40-A96B-F5349B0259F1}"/>
              </a:ext>
            </a:extLst>
          </p:cNvPr>
          <p:cNvSpPr/>
          <p:nvPr/>
        </p:nvSpPr>
        <p:spPr>
          <a:xfrm rot="1809046" flipV="1">
            <a:off x="8525573" y="1730039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562" name="Oval 561">
            <a:extLst>
              <a:ext uri="{FF2B5EF4-FFF2-40B4-BE49-F238E27FC236}">
                <a16:creationId xmlns:a16="http://schemas.microsoft.com/office/drawing/2014/main" id="{346561FA-B43D-114D-AE40-E36C1B994C4E}"/>
              </a:ext>
            </a:extLst>
          </p:cNvPr>
          <p:cNvSpPr/>
          <p:nvPr/>
        </p:nvSpPr>
        <p:spPr>
          <a:xfrm rot="1809046" flipV="1">
            <a:off x="8609349" y="1702422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563" name="Oval 562">
            <a:extLst>
              <a:ext uri="{FF2B5EF4-FFF2-40B4-BE49-F238E27FC236}">
                <a16:creationId xmlns:a16="http://schemas.microsoft.com/office/drawing/2014/main" id="{A00A050F-446C-DD48-A374-49BF28788726}"/>
              </a:ext>
            </a:extLst>
          </p:cNvPr>
          <p:cNvSpPr/>
          <p:nvPr/>
        </p:nvSpPr>
        <p:spPr>
          <a:xfrm rot="1809046" flipV="1">
            <a:off x="8302909" y="1701407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564" name="Oval 563">
            <a:extLst>
              <a:ext uri="{FF2B5EF4-FFF2-40B4-BE49-F238E27FC236}">
                <a16:creationId xmlns:a16="http://schemas.microsoft.com/office/drawing/2014/main" id="{8BECE4B8-33C1-8C47-985D-8A1794AE2AF5}"/>
              </a:ext>
            </a:extLst>
          </p:cNvPr>
          <p:cNvSpPr/>
          <p:nvPr/>
        </p:nvSpPr>
        <p:spPr>
          <a:xfrm rot="1809046" flipV="1">
            <a:off x="8274247" y="1812890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565" name="Oval 564">
            <a:extLst>
              <a:ext uri="{FF2B5EF4-FFF2-40B4-BE49-F238E27FC236}">
                <a16:creationId xmlns:a16="http://schemas.microsoft.com/office/drawing/2014/main" id="{B269DA7A-8CCA-B647-9A62-D862A258B6B4}"/>
              </a:ext>
            </a:extLst>
          </p:cNvPr>
          <p:cNvSpPr/>
          <p:nvPr/>
        </p:nvSpPr>
        <p:spPr>
          <a:xfrm rot="1809046" flipV="1">
            <a:off x="8479400" y="1828875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566" name="Oval 565">
            <a:extLst>
              <a:ext uri="{FF2B5EF4-FFF2-40B4-BE49-F238E27FC236}">
                <a16:creationId xmlns:a16="http://schemas.microsoft.com/office/drawing/2014/main" id="{1B7966F1-E725-9042-BE7C-97CEA84C6301}"/>
              </a:ext>
            </a:extLst>
          </p:cNvPr>
          <p:cNvSpPr/>
          <p:nvPr/>
        </p:nvSpPr>
        <p:spPr>
          <a:xfrm rot="1809046" flipV="1">
            <a:off x="8376823" y="1710729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567" name="Oval 566">
            <a:extLst>
              <a:ext uri="{FF2B5EF4-FFF2-40B4-BE49-F238E27FC236}">
                <a16:creationId xmlns:a16="http://schemas.microsoft.com/office/drawing/2014/main" id="{45DB215B-4277-7145-9FC3-CB81ECF5A380}"/>
              </a:ext>
            </a:extLst>
          </p:cNvPr>
          <p:cNvSpPr/>
          <p:nvPr/>
        </p:nvSpPr>
        <p:spPr>
          <a:xfrm rot="1809046" flipV="1">
            <a:off x="8487970" y="1658820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568" name="Oval 567">
            <a:extLst>
              <a:ext uri="{FF2B5EF4-FFF2-40B4-BE49-F238E27FC236}">
                <a16:creationId xmlns:a16="http://schemas.microsoft.com/office/drawing/2014/main" id="{9D21419C-8AA9-B343-9999-2A51FA37E0C9}"/>
              </a:ext>
            </a:extLst>
          </p:cNvPr>
          <p:cNvSpPr/>
          <p:nvPr/>
        </p:nvSpPr>
        <p:spPr>
          <a:xfrm rot="1809046" flipV="1">
            <a:off x="8397343" y="1678019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569" name="Oval 568">
            <a:extLst>
              <a:ext uri="{FF2B5EF4-FFF2-40B4-BE49-F238E27FC236}">
                <a16:creationId xmlns:a16="http://schemas.microsoft.com/office/drawing/2014/main" id="{2351C100-AC5C-5B4F-9A31-9E3F2C481098}"/>
              </a:ext>
            </a:extLst>
          </p:cNvPr>
          <p:cNvSpPr/>
          <p:nvPr/>
        </p:nvSpPr>
        <p:spPr>
          <a:xfrm rot="1809046" flipV="1">
            <a:off x="8397348" y="1703734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570" name="Oval 569">
            <a:extLst>
              <a:ext uri="{FF2B5EF4-FFF2-40B4-BE49-F238E27FC236}">
                <a16:creationId xmlns:a16="http://schemas.microsoft.com/office/drawing/2014/main" id="{C516594C-62F5-114C-B6C8-AD0F6A33B98F}"/>
              </a:ext>
            </a:extLst>
          </p:cNvPr>
          <p:cNvSpPr/>
          <p:nvPr/>
        </p:nvSpPr>
        <p:spPr>
          <a:xfrm rot="1809046" flipV="1">
            <a:off x="8518752" y="1592928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571" name="Oval 570">
            <a:extLst>
              <a:ext uri="{FF2B5EF4-FFF2-40B4-BE49-F238E27FC236}">
                <a16:creationId xmlns:a16="http://schemas.microsoft.com/office/drawing/2014/main" id="{47CF1FFC-FCC4-264F-BC16-98AF61DDB6AE}"/>
              </a:ext>
            </a:extLst>
          </p:cNvPr>
          <p:cNvSpPr/>
          <p:nvPr/>
        </p:nvSpPr>
        <p:spPr>
          <a:xfrm rot="1809046" flipV="1">
            <a:off x="8518869" y="1625660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572" name="Oval 571">
            <a:extLst>
              <a:ext uri="{FF2B5EF4-FFF2-40B4-BE49-F238E27FC236}">
                <a16:creationId xmlns:a16="http://schemas.microsoft.com/office/drawing/2014/main" id="{D4EC1FB8-2F34-D243-B6E8-2C60D60BE1EA}"/>
              </a:ext>
            </a:extLst>
          </p:cNvPr>
          <p:cNvSpPr/>
          <p:nvPr/>
        </p:nvSpPr>
        <p:spPr>
          <a:xfrm rot="1809046" flipV="1">
            <a:off x="8451691" y="1592024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573" name="Oval 572">
            <a:extLst>
              <a:ext uri="{FF2B5EF4-FFF2-40B4-BE49-F238E27FC236}">
                <a16:creationId xmlns:a16="http://schemas.microsoft.com/office/drawing/2014/main" id="{8437DAC8-951A-4149-A065-F75E8B2FB002}"/>
              </a:ext>
            </a:extLst>
          </p:cNvPr>
          <p:cNvSpPr/>
          <p:nvPr/>
        </p:nvSpPr>
        <p:spPr>
          <a:xfrm rot="1809046" flipV="1">
            <a:off x="8535466" y="1564407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574" name="Oval 573">
            <a:extLst>
              <a:ext uri="{FF2B5EF4-FFF2-40B4-BE49-F238E27FC236}">
                <a16:creationId xmlns:a16="http://schemas.microsoft.com/office/drawing/2014/main" id="{E5D12C3A-37BE-6848-8F6E-5605DAA82D53}"/>
              </a:ext>
            </a:extLst>
          </p:cNvPr>
          <p:cNvSpPr/>
          <p:nvPr/>
        </p:nvSpPr>
        <p:spPr>
          <a:xfrm rot="1809046" flipV="1">
            <a:off x="8600105" y="1570498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575" name="Oval 574">
            <a:extLst>
              <a:ext uri="{FF2B5EF4-FFF2-40B4-BE49-F238E27FC236}">
                <a16:creationId xmlns:a16="http://schemas.microsoft.com/office/drawing/2014/main" id="{4848DFA8-ABB6-0248-B8FA-2557ED82EB0E}"/>
              </a:ext>
            </a:extLst>
          </p:cNvPr>
          <p:cNvSpPr/>
          <p:nvPr/>
        </p:nvSpPr>
        <p:spPr>
          <a:xfrm rot="1809046" flipV="1">
            <a:off x="8570535" y="1633795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576" name="Oval 575">
            <a:extLst>
              <a:ext uri="{FF2B5EF4-FFF2-40B4-BE49-F238E27FC236}">
                <a16:creationId xmlns:a16="http://schemas.microsoft.com/office/drawing/2014/main" id="{2C54BF71-48A9-EB49-B44E-B5C5EFAF9C73}"/>
              </a:ext>
            </a:extLst>
          </p:cNvPr>
          <p:cNvSpPr/>
          <p:nvPr/>
        </p:nvSpPr>
        <p:spPr>
          <a:xfrm rot="1809046" flipV="1">
            <a:off x="8577815" y="1550931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577" name="Oval 576">
            <a:extLst>
              <a:ext uri="{FF2B5EF4-FFF2-40B4-BE49-F238E27FC236}">
                <a16:creationId xmlns:a16="http://schemas.microsoft.com/office/drawing/2014/main" id="{AB4D2424-FE8A-7648-8BBA-B077EC82B578}"/>
              </a:ext>
            </a:extLst>
          </p:cNvPr>
          <p:cNvSpPr/>
          <p:nvPr/>
        </p:nvSpPr>
        <p:spPr>
          <a:xfrm rot="1809046" flipV="1">
            <a:off x="8623528" y="1672069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578" name="Oval 577">
            <a:extLst>
              <a:ext uri="{FF2B5EF4-FFF2-40B4-BE49-F238E27FC236}">
                <a16:creationId xmlns:a16="http://schemas.microsoft.com/office/drawing/2014/main" id="{78CEF879-5075-C647-91B0-77DB1B86E965}"/>
              </a:ext>
            </a:extLst>
          </p:cNvPr>
          <p:cNvSpPr/>
          <p:nvPr/>
        </p:nvSpPr>
        <p:spPr>
          <a:xfrm rot="1809046" flipV="1">
            <a:off x="8520951" y="1553924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579" name="Oval 578">
            <a:extLst>
              <a:ext uri="{FF2B5EF4-FFF2-40B4-BE49-F238E27FC236}">
                <a16:creationId xmlns:a16="http://schemas.microsoft.com/office/drawing/2014/main" id="{AD8577CC-86F1-CF4F-888E-7F6177462AE7}"/>
              </a:ext>
            </a:extLst>
          </p:cNvPr>
          <p:cNvSpPr/>
          <p:nvPr/>
        </p:nvSpPr>
        <p:spPr>
          <a:xfrm rot="1809046" flipV="1">
            <a:off x="8541470" y="1521214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580" name="Oval 579">
            <a:extLst>
              <a:ext uri="{FF2B5EF4-FFF2-40B4-BE49-F238E27FC236}">
                <a16:creationId xmlns:a16="http://schemas.microsoft.com/office/drawing/2014/main" id="{52AF1154-7FE0-B643-A305-41686A8B8359}"/>
              </a:ext>
            </a:extLst>
          </p:cNvPr>
          <p:cNvSpPr/>
          <p:nvPr/>
        </p:nvSpPr>
        <p:spPr>
          <a:xfrm rot="1809046" flipV="1">
            <a:off x="8541476" y="1546928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581" name="Oval 580">
            <a:extLst>
              <a:ext uri="{FF2B5EF4-FFF2-40B4-BE49-F238E27FC236}">
                <a16:creationId xmlns:a16="http://schemas.microsoft.com/office/drawing/2014/main" id="{D61483C0-47E4-0049-A3A3-E20B409C5459}"/>
              </a:ext>
            </a:extLst>
          </p:cNvPr>
          <p:cNvSpPr/>
          <p:nvPr/>
        </p:nvSpPr>
        <p:spPr>
          <a:xfrm rot="1809046" flipV="1">
            <a:off x="7660077" y="1677745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582" name="Oval 581">
            <a:extLst>
              <a:ext uri="{FF2B5EF4-FFF2-40B4-BE49-F238E27FC236}">
                <a16:creationId xmlns:a16="http://schemas.microsoft.com/office/drawing/2014/main" id="{21CFA238-FF3D-3F44-9B10-3386BE89DCD4}"/>
              </a:ext>
            </a:extLst>
          </p:cNvPr>
          <p:cNvSpPr/>
          <p:nvPr/>
        </p:nvSpPr>
        <p:spPr>
          <a:xfrm rot="1809046" flipV="1">
            <a:off x="7710075" y="1713856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583" name="Oval 582">
            <a:extLst>
              <a:ext uri="{FF2B5EF4-FFF2-40B4-BE49-F238E27FC236}">
                <a16:creationId xmlns:a16="http://schemas.microsoft.com/office/drawing/2014/main" id="{0447DCB7-E7A9-C84A-AD07-85B41150E0A6}"/>
              </a:ext>
            </a:extLst>
          </p:cNvPr>
          <p:cNvSpPr/>
          <p:nvPr/>
        </p:nvSpPr>
        <p:spPr>
          <a:xfrm rot="1809046" flipV="1">
            <a:off x="7708324" y="1800714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584" name="Oval 583">
            <a:extLst>
              <a:ext uri="{FF2B5EF4-FFF2-40B4-BE49-F238E27FC236}">
                <a16:creationId xmlns:a16="http://schemas.microsoft.com/office/drawing/2014/main" id="{E7BFDB6C-404A-9242-A803-6D30E9586F27}"/>
              </a:ext>
            </a:extLst>
          </p:cNvPr>
          <p:cNvSpPr/>
          <p:nvPr/>
        </p:nvSpPr>
        <p:spPr>
          <a:xfrm rot="1809046" flipV="1">
            <a:off x="7728383" y="1767671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585" name="Oval 584">
            <a:extLst>
              <a:ext uri="{FF2B5EF4-FFF2-40B4-BE49-F238E27FC236}">
                <a16:creationId xmlns:a16="http://schemas.microsoft.com/office/drawing/2014/main" id="{D6A1A583-25D9-B74E-9C6D-226985283183}"/>
              </a:ext>
            </a:extLst>
          </p:cNvPr>
          <p:cNvSpPr/>
          <p:nvPr/>
        </p:nvSpPr>
        <p:spPr>
          <a:xfrm rot="1809046" flipV="1">
            <a:off x="7686910" y="1737718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586" name="Oval 585">
            <a:extLst>
              <a:ext uri="{FF2B5EF4-FFF2-40B4-BE49-F238E27FC236}">
                <a16:creationId xmlns:a16="http://schemas.microsoft.com/office/drawing/2014/main" id="{40231386-931F-9445-80B9-B841C39474D0}"/>
              </a:ext>
            </a:extLst>
          </p:cNvPr>
          <p:cNvSpPr/>
          <p:nvPr/>
        </p:nvSpPr>
        <p:spPr>
          <a:xfrm rot="1809046" flipV="1">
            <a:off x="8646066" y="1664277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587" name="Oval 586">
            <a:extLst>
              <a:ext uri="{FF2B5EF4-FFF2-40B4-BE49-F238E27FC236}">
                <a16:creationId xmlns:a16="http://schemas.microsoft.com/office/drawing/2014/main" id="{B7E5F400-0955-2A4D-96F5-BBA1218C3300}"/>
              </a:ext>
            </a:extLst>
          </p:cNvPr>
          <p:cNvSpPr/>
          <p:nvPr/>
        </p:nvSpPr>
        <p:spPr>
          <a:xfrm rot="1809046" flipV="1">
            <a:off x="8636059" y="1557234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sp>
        <p:nvSpPr>
          <p:cNvPr id="588" name="Oval 587">
            <a:extLst>
              <a:ext uri="{FF2B5EF4-FFF2-40B4-BE49-F238E27FC236}">
                <a16:creationId xmlns:a16="http://schemas.microsoft.com/office/drawing/2014/main" id="{3439570D-D30C-F74E-8EDD-E492B71AE40E}"/>
              </a:ext>
            </a:extLst>
          </p:cNvPr>
          <p:cNvSpPr/>
          <p:nvPr/>
        </p:nvSpPr>
        <p:spPr>
          <a:xfrm rot="1809046" flipV="1">
            <a:off x="8671160" y="1718237"/>
            <a:ext cx="61285" cy="762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H">
              <a:solidFill>
                <a:schemeClr val="tx1"/>
              </a:solidFill>
            </a:endParaRP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DA470438-85E0-9D46-B3BB-B18294448BF6}"/>
              </a:ext>
            </a:extLst>
          </p:cNvPr>
          <p:cNvGrpSpPr/>
          <p:nvPr/>
        </p:nvGrpSpPr>
        <p:grpSpPr>
          <a:xfrm>
            <a:off x="7540127" y="1419555"/>
            <a:ext cx="1304100" cy="964567"/>
            <a:chOff x="7540127" y="1419555"/>
            <a:chExt cx="1304100" cy="964567"/>
          </a:xfrm>
        </p:grpSpPr>
        <p:sp>
          <p:nvSpPr>
            <p:cNvPr id="412" name="TextBox 411">
              <a:extLst>
                <a:ext uri="{FF2B5EF4-FFF2-40B4-BE49-F238E27FC236}">
                  <a16:creationId xmlns:a16="http://schemas.microsoft.com/office/drawing/2014/main" id="{383688BD-6EE8-4747-9605-2526592FED00}"/>
                </a:ext>
              </a:extLst>
            </p:cNvPr>
            <p:cNvSpPr txBox="1"/>
            <p:nvPr/>
          </p:nvSpPr>
          <p:spPr>
            <a:xfrm flipH="1">
              <a:off x="7540127" y="2079565"/>
              <a:ext cx="280846" cy="300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dirty="0"/>
                <a:t>1</a:t>
              </a:r>
            </a:p>
          </p:txBody>
        </p:sp>
        <p:sp>
          <p:nvSpPr>
            <p:cNvPr id="413" name="TextBox 412">
              <a:extLst>
                <a:ext uri="{FF2B5EF4-FFF2-40B4-BE49-F238E27FC236}">
                  <a16:creationId xmlns:a16="http://schemas.microsoft.com/office/drawing/2014/main" id="{45021A41-F83A-984C-AB07-DB1D2CE984D6}"/>
                </a:ext>
              </a:extLst>
            </p:cNvPr>
            <p:cNvSpPr txBox="1"/>
            <p:nvPr/>
          </p:nvSpPr>
          <p:spPr>
            <a:xfrm flipH="1">
              <a:off x="7810235" y="2079565"/>
              <a:ext cx="280846" cy="300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dirty="0"/>
                <a:t>2</a:t>
              </a:r>
            </a:p>
          </p:txBody>
        </p:sp>
        <p:sp>
          <p:nvSpPr>
            <p:cNvPr id="414" name="TextBox 413">
              <a:extLst>
                <a:ext uri="{FF2B5EF4-FFF2-40B4-BE49-F238E27FC236}">
                  <a16:creationId xmlns:a16="http://schemas.microsoft.com/office/drawing/2014/main" id="{CA63AB91-6232-4E48-998E-D1308711AB1D}"/>
                </a:ext>
              </a:extLst>
            </p:cNvPr>
            <p:cNvSpPr txBox="1"/>
            <p:nvPr/>
          </p:nvSpPr>
          <p:spPr>
            <a:xfrm flipH="1">
              <a:off x="8124578" y="2079565"/>
              <a:ext cx="328936" cy="300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dirty="0"/>
                <a:t>...</a:t>
              </a:r>
            </a:p>
          </p:txBody>
        </p:sp>
        <p:sp>
          <p:nvSpPr>
            <p:cNvPr id="415" name="TextBox 414">
              <a:extLst>
                <a:ext uri="{FF2B5EF4-FFF2-40B4-BE49-F238E27FC236}">
                  <a16:creationId xmlns:a16="http://schemas.microsoft.com/office/drawing/2014/main" id="{D9EC2138-72A3-2943-9D95-E2498E22F42E}"/>
                </a:ext>
              </a:extLst>
            </p:cNvPr>
            <p:cNvSpPr txBox="1"/>
            <p:nvPr/>
          </p:nvSpPr>
          <p:spPr>
            <a:xfrm flipH="1">
              <a:off x="8476819" y="2084040"/>
              <a:ext cx="367408" cy="30008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CH" dirty="0"/>
                <a:t>N</a:t>
              </a:r>
              <a:r>
                <a:rPr lang="en-CH" baseline="-25000" dirty="0"/>
                <a:t>s</a:t>
              </a:r>
              <a:endParaRPr lang="en-CH" dirty="0"/>
            </a:p>
          </p:txBody>
        </p:sp>
        <p:cxnSp>
          <p:nvCxnSpPr>
            <p:cNvPr id="589" name="Straight Connector 588">
              <a:extLst>
                <a:ext uri="{FF2B5EF4-FFF2-40B4-BE49-F238E27FC236}">
                  <a16:creationId xmlns:a16="http://schemas.microsoft.com/office/drawing/2014/main" id="{9C382331-9F74-624E-AC14-864DA37E0DC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280903" y="1419555"/>
              <a:ext cx="0" cy="648000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0" name="Straight Connector 589">
              <a:extLst>
                <a:ext uri="{FF2B5EF4-FFF2-40B4-BE49-F238E27FC236}">
                  <a16:creationId xmlns:a16="http://schemas.microsoft.com/office/drawing/2014/main" id="{2557A70F-83E9-D04C-82BB-58CD41D31AC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753505" y="1419555"/>
              <a:ext cx="0" cy="648000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1" name="Straight Connector 590">
              <a:extLst>
                <a:ext uri="{FF2B5EF4-FFF2-40B4-BE49-F238E27FC236}">
                  <a16:creationId xmlns:a16="http://schemas.microsoft.com/office/drawing/2014/main" id="{32F0A043-506C-F444-8B1A-3F5B8312FBD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035763" y="1419555"/>
              <a:ext cx="0" cy="648000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2" name="Straight Connector 591">
              <a:extLst>
                <a:ext uri="{FF2B5EF4-FFF2-40B4-BE49-F238E27FC236}">
                  <a16:creationId xmlns:a16="http://schemas.microsoft.com/office/drawing/2014/main" id="{961D8D14-1F08-0546-817A-48728C5F6DB6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790624" y="1419555"/>
              <a:ext cx="0" cy="648000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3" name="Straight Connector 592">
              <a:extLst>
                <a:ext uri="{FF2B5EF4-FFF2-40B4-BE49-F238E27FC236}">
                  <a16:creationId xmlns:a16="http://schemas.microsoft.com/office/drawing/2014/main" id="{5C536647-F123-FC48-AA9E-02936C808BB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8526042" y="1419555"/>
              <a:ext cx="0" cy="648000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4" name="Straight Connector 593">
              <a:extLst>
                <a:ext uri="{FF2B5EF4-FFF2-40B4-BE49-F238E27FC236}">
                  <a16:creationId xmlns:a16="http://schemas.microsoft.com/office/drawing/2014/main" id="{39FA2B96-C2D4-384E-A1B1-2253299134D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545484" y="1419555"/>
              <a:ext cx="0" cy="648000"/>
            </a:xfrm>
            <a:prstGeom prst="line">
              <a:avLst/>
            </a:prstGeom>
            <a:ln w="12700">
              <a:solidFill>
                <a:schemeClr val="tx1"/>
              </a:solidFill>
              <a:prstDash val="soli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AB703EAF-7D36-DC44-BDD8-0C4AC59DA11D}"/>
              </a:ext>
            </a:extLst>
          </p:cNvPr>
          <p:cNvGrpSpPr/>
          <p:nvPr/>
        </p:nvGrpSpPr>
        <p:grpSpPr>
          <a:xfrm>
            <a:off x="5666263" y="1784167"/>
            <a:ext cx="2253741" cy="838200"/>
            <a:chOff x="5666263" y="1784167"/>
            <a:chExt cx="2253741" cy="838200"/>
          </a:xfrm>
        </p:grpSpPr>
        <p:grpSp>
          <p:nvGrpSpPr>
            <p:cNvPr id="411" name="Group 410">
              <a:extLst>
                <a:ext uri="{FF2B5EF4-FFF2-40B4-BE49-F238E27FC236}">
                  <a16:creationId xmlns:a16="http://schemas.microsoft.com/office/drawing/2014/main" id="{A5240A76-C26A-2745-92B5-FB97E48557A4}"/>
                </a:ext>
              </a:extLst>
            </p:cNvPr>
            <p:cNvGrpSpPr/>
            <p:nvPr/>
          </p:nvGrpSpPr>
          <p:grpSpPr>
            <a:xfrm flipH="1" flipV="1">
              <a:off x="5788387" y="2320045"/>
              <a:ext cx="2131617" cy="302322"/>
              <a:chOff x="1820332" y="1480741"/>
              <a:chExt cx="2650396" cy="302322"/>
            </a:xfrm>
          </p:grpSpPr>
          <p:sp>
            <p:nvSpPr>
              <p:cNvPr id="595" name="Rectangle 1619">
                <a:extLst>
                  <a:ext uri="{FF2B5EF4-FFF2-40B4-BE49-F238E27FC236}">
                    <a16:creationId xmlns:a16="http://schemas.microsoft.com/office/drawing/2014/main" id="{4A2A4191-DD16-0642-9D82-5C79BF87B37C}"/>
                  </a:ext>
                </a:extLst>
              </p:cNvPr>
              <p:cNvSpPr/>
              <p:nvPr/>
            </p:nvSpPr>
            <p:spPr>
              <a:xfrm flipH="1">
                <a:off x="2143443" y="1561680"/>
                <a:ext cx="2327285" cy="221383"/>
              </a:xfrm>
              <a:custGeom>
                <a:avLst/>
                <a:gdLst>
                  <a:gd name="connsiteX0" fmla="*/ 0 w 1447800"/>
                  <a:gd name="connsiteY0" fmla="*/ 0 h 685800"/>
                  <a:gd name="connsiteX1" fmla="*/ 1447800 w 1447800"/>
                  <a:gd name="connsiteY1" fmla="*/ 0 h 685800"/>
                  <a:gd name="connsiteX2" fmla="*/ 1447800 w 1447800"/>
                  <a:gd name="connsiteY2" fmla="*/ 685800 h 685800"/>
                  <a:gd name="connsiteX3" fmla="*/ 0 w 1447800"/>
                  <a:gd name="connsiteY3" fmla="*/ 685800 h 685800"/>
                  <a:gd name="connsiteX4" fmla="*/ 0 w 1447800"/>
                  <a:gd name="connsiteY4" fmla="*/ 0 h 685800"/>
                  <a:gd name="connsiteX0" fmla="*/ 0 w 1539240"/>
                  <a:gd name="connsiteY0" fmla="*/ 685800 h 777240"/>
                  <a:gd name="connsiteX1" fmla="*/ 0 w 1539240"/>
                  <a:gd name="connsiteY1" fmla="*/ 0 h 777240"/>
                  <a:gd name="connsiteX2" fmla="*/ 1447800 w 1539240"/>
                  <a:gd name="connsiteY2" fmla="*/ 0 h 777240"/>
                  <a:gd name="connsiteX3" fmla="*/ 1539240 w 1539240"/>
                  <a:gd name="connsiteY3" fmla="*/ 777240 h 777240"/>
                  <a:gd name="connsiteX0" fmla="*/ 0 w 1451775"/>
                  <a:gd name="connsiteY0" fmla="*/ 685800 h 685800"/>
                  <a:gd name="connsiteX1" fmla="*/ 0 w 1451775"/>
                  <a:gd name="connsiteY1" fmla="*/ 0 h 685800"/>
                  <a:gd name="connsiteX2" fmla="*/ 1447800 w 1451775"/>
                  <a:gd name="connsiteY2" fmla="*/ 0 h 685800"/>
                  <a:gd name="connsiteX3" fmla="*/ 1451775 w 1451775"/>
                  <a:gd name="connsiteY3" fmla="*/ 681825 h 685800"/>
                  <a:gd name="connsiteX0" fmla="*/ 0 w 1447800"/>
                  <a:gd name="connsiteY0" fmla="*/ 685800 h 685800"/>
                  <a:gd name="connsiteX1" fmla="*/ 0 w 1447800"/>
                  <a:gd name="connsiteY1" fmla="*/ 0 h 685800"/>
                  <a:gd name="connsiteX2" fmla="*/ 1447800 w 1447800"/>
                  <a:gd name="connsiteY2" fmla="*/ 0 h 685800"/>
                  <a:gd name="connsiteX3" fmla="*/ 1447104 w 1447800"/>
                  <a:gd name="connsiteY3" fmla="*/ 369756 h 6858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47800" h="685800">
                    <a:moveTo>
                      <a:pt x="0" y="685800"/>
                    </a:moveTo>
                    <a:lnTo>
                      <a:pt x="0" y="0"/>
                    </a:lnTo>
                    <a:lnTo>
                      <a:pt x="1447800" y="0"/>
                    </a:lnTo>
                    <a:cubicBezTo>
                      <a:pt x="1447800" y="228600"/>
                      <a:pt x="1447104" y="369756"/>
                      <a:pt x="1447104" y="369756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  <a:head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>
                  <a:solidFill>
                    <a:schemeClr val="tx1"/>
                  </a:solidFill>
                </a:endParaRPr>
              </a:p>
            </p:txBody>
          </p:sp>
          <p:sp>
            <p:nvSpPr>
              <p:cNvPr id="596" name="Rectangle 1619">
                <a:extLst>
                  <a:ext uri="{FF2B5EF4-FFF2-40B4-BE49-F238E27FC236}">
                    <a16:creationId xmlns:a16="http://schemas.microsoft.com/office/drawing/2014/main" id="{F828DFBB-3A07-8F48-A2A1-BA584974D40C}"/>
                  </a:ext>
                </a:extLst>
              </p:cNvPr>
              <p:cNvSpPr/>
              <p:nvPr/>
            </p:nvSpPr>
            <p:spPr>
              <a:xfrm flipH="1">
                <a:off x="1820332" y="1480741"/>
                <a:ext cx="2370665" cy="296224"/>
              </a:xfrm>
              <a:custGeom>
                <a:avLst/>
                <a:gdLst>
                  <a:gd name="connsiteX0" fmla="*/ 0 w 1447800"/>
                  <a:gd name="connsiteY0" fmla="*/ 0 h 685800"/>
                  <a:gd name="connsiteX1" fmla="*/ 1447800 w 1447800"/>
                  <a:gd name="connsiteY1" fmla="*/ 0 h 685800"/>
                  <a:gd name="connsiteX2" fmla="*/ 1447800 w 1447800"/>
                  <a:gd name="connsiteY2" fmla="*/ 685800 h 685800"/>
                  <a:gd name="connsiteX3" fmla="*/ 0 w 1447800"/>
                  <a:gd name="connsiteY3" fmla="*/ 685800 h 685800"/>
                  <a:gd name="connsiteX4" fmla="*/ 0 w 1447800"/>
                  <a:gd name="connsiteY4" fmla="*/ 0 h 685800"/>
                  <a:gd name="connsiteX0" fmla="*/ 0 w 1539240"/>
                  <a:gd name="connsiteY0" fmla="*/ 685800 h 777240"/>
                  <a:gd name="connsiteX1" fmla="*/ 0 w 1539240"/>
                  <a:gd name="connsiteY1" fmla="*/ 0 h 777240"/>
                  <a:gd name="connsiteX2" fmla="*/ 1447800 w 1539240"/>
                  <a:gd name="connsiteY2" fmla="*/ 0 h 777240"/>
                  <a:gd name="connsiteX3" fmla="*/ 1539240 w 1539240"/>
                  <a:gd name="connsiteY3" fmla="*/ 777240 h 777240"/>
                  <a:gd name="connsiteX0" fmla="*/ 0 w 1451775"/>
                  <a:gd name="connsiteY0" fmla="*/ 685800 h 685800"/>
                  <a:gd name="connsiteX1" fmla="*/ 0 w 1451775"/>
                  <a:gd name="connsiteY1" fmla="*/ 0 h 685800"/>
                  <a:gd name="connsiteX2" fmla="*/ 1447800 w 1451775"/>
                  <a:gd name="connsiteY2" fmla="*/ 0 h 685800"/>
                  <a:gd name="connsiteX3" fmla="*/ 1451775 w 1451775"/>
                  <a:gd name="connsiteY3" fmla="*/ 681825 h 685800"/>
                  <a:gd name="connsiteX0" fmla="*/ 0 w 1447800"/>
                  <a:gd name="connsiteY0" fmla="*/ 685800 h 685800"/>
                  <a:gd name="connsiteX1" fmla="*/ 0 w 1447800"/>
                  <a:gd name="connsiteY1" fmla="*/ 0 h 685800"/>
                  <a:gd name="connsiteX2" fmla="*/ 1447800 w 1447800"/>
                  <a:gd name="connsiteY2" fmla="*/ 0 h 685800"/>
                  <a:gd name="connsiteX3" fmla="*/ 1447104 w 1447800"/>
                  <a:gd name="connsiteY3" fmla="*/ 532456 h 685800"/>
                  <a:gd name="connsiteX0" fmla="*/ 0 w 1447800"/>
                  <a:gd name="connsiteY0" fmla="*/ 563588 h 563588"/>
                  <a:gd name="connsiteX1" fmla="*/ 0 w 1447800"/>
                  <a:gd name="connsiteY1" fmla="*/ 0 h 563588"/>
                  <a:gd name="connsiteX2" fmla="*/ 1447800 w 1447800"/>
                  <a:gd name="connsiteY2" fmla="*/ 0 h 563588"/>
                  <a:gd name="connsiteX3" fmla="*/ 1447104 w 1447800"/>
                  <a:gd name="connsiteY3" fmla="*/ 532456 h 563588"/>
                  <a:gd name="connsiteX0" fmla="*/ 3828 w 1447800"/>
                  <a:gd name="connsiteY0" fmla="*/ 513515 h 532456"/>
                  <a:gd name="connsiteX1" fmla="*/ 0 w 1447800"/>
                  <a:gd name="connsiteY1" fmla="*/ 0 h 532456"/>
                  <a:gd name="connsiteX2" fmla="*/ 1447800 w 1447800"/>
                  <a:gd name="connsiteY2" fmla="*/ 0 h 532456"/>
                  <a:gd name="connsiteX3" fmla="*/ 1447104 w 1447800"/>
                  <a:gd name="connsiteY3" fmla="*/ 532456 h 532456"/>
                  <a:gd name="connsiteX0" fmla="*/ 1 w 1447800"/>
                  <a:gd name="connsiteY0" fmla="*/ 519079 h 532456"/>
                  <a:gd name="connsiteX1" fmla="*/ 0 w 1447800"/>
                  <a:gd name="connsiteY1" fmla="*/ 0 h 532456"/>
                  <a:gd name="connsiteX2" fmla="*/ 1447800 w 1447800"/>
                  <a:gd name="connsiteY2" fmla="*/ 0 h 532456"/>
                  <a:gd name="connsiteX3" fmla="*/ 1447104 w 1447800"/>
                  <a:gd name="connsiteY3" fmla="*/ 532456 h 532456"/>
                  <a:gd name="connsiteX0" fmla="*/ 1 w 1447800"/>
                  <a:gd name="connsiteY0" fmla="*/ 519079 h 519079"/>
                  <a:gd name="connsiteX1" fmla="*/ 0 w 1447800"/>
                  <a:gd name="connsiteY1" fmla="*/ 0 h 519079"/>
                  <a:gd name="connsiteX2" fmla="*/ 1447800 w 1447800"/>
                  <a:gd name="connsiteY2" fmla="*/ 0 h 519079"/>
                  <a:gd name="connsiteX3" fmla="*/ 1447104 w 1447800"/>
                  <a:gd name="connsiteY3" fmla="*/ 348678 h 519079"/>
                  <a:gd name="connsiteX0" fmla="*/ 1 w 1447800"/>
                  <a:gd name="connsiteY0" fmla="*/ 519079 h 519079"/>
                  <a:gd name="connsiteX1" fmla="*/ 0 w 1447800"/>
                  <a:gd name="connsiteY1" fmla="*/ 0 h 519079"/>
                  <a:gd name="connsiteX2" fmla="*/ 1447800 w 1447800"/>
                  <a:gd name="connsiteY2" fmla="*/ 0 h 519079"/>
                  <a:gd name="connsiteX3" fmla="*/ 1447104 w 1447800"/>
                  <a:gd name="connsiteY3" fmla="*/ 371651 h 5190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447800" h="519079">
                    <a:moveTo>
                      <a:pt x="1" y="519079"/>
                    </a:moveTo>
                    <a:cubicBezTo>
                      <a:pt x="1" y="346053"/>
                      <a:pt x="0" y="173026"/>
                      <a:pt x="0" y="0"/>
                    </a:cubicBezTo>
                    <a:lnTo>
                      <a:pt x="1447800" y="0"/>
                    </a:lnTo>
                    <a:cubicBezTo>
                      <a:pt x="1447800" y="228600"/>
                      <a:pt x="1447104" y="371651"/>
                      <a:pt x="1447104" y="371651"/>
                    </a:cubicBezTo>
                  </a:path>
                </a:pathLst>
              </a:custGeom>
              <a:noFill/>
              <a:ln>
                <a:solidFill>
                  <a:schemeClr val="tx1"/>
                </a:solidFill>
                <a:headEnd type="triangle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>
                  <a:solidFill>
                    <a:schemeClr val="tx1"/>
                  </a:solidFill>
                </a:endParaRPr>
              </a:p>
            </p:txBody>
          </p:sp>
        </p:grpSp>
        <p:grpSp>
          <p:nvGrpSpPr>
            <p:cNvPr id="417" name="Group 416">
              <a:extLst>
                <a:ext uri="{FF2B5EF4-FFF2-40B4-BE49-F238E27FC236}">
                  <a16:creationId xmlns:a16="http://schemas.microsoft.com/office/drawing/2014/main" id="{98BD8E27-E40A-6A43-943A-C0E4BB32E752}"/>
                </a:ext>
              </a:extLst>
            </p:cNvPr>
            <p:cNvGrpSpPr/>
            <p:nvPr/>
          </p:nvGrpSpPr>
          <p:grpSpPr>
            <a:xfrm flipH="1" flipV="1">
              <a:off x="5666263" y="2033230"/>
              <a:ext cx="1205087" cy="253603"/>
              <a:chOff x="783978" y="2749873"/>
              <a:chExt cx="1498374" cy="253603"/>
            </a:xfrm>
          </p:grpSpPr>
          <p:sp>
            <p:nvSpPr>
              <p:cNvPr id="418" name="Rectangle 417">
                <a:extLst>
                  <a:ext uri="{FF2B5EF4-FFF2-40B4-BE49-F238E27FC236}">
                    <a16:creationId xmlns:a16="http://schemas.microsoft.com/office/drawing/2014/main" id="{DA0B311B-9221-AB4D-A706-655170BE9EDD}"/>
                  </a:ext>
                </a:extLst>
              </p:cNvPr>
              <p:cNvSpPr/>
              <p:nvPr/>
            </p:nvSpPr>
            <p:spPr>
              <a:xfrm flipV="1">
                <a:off x="1981200" y="2749873"/>
                <a:ext cx="301152" cy="253603"/>
              </a:xfrm>
              <a:prstGeom prst="rect">
                <a:avLst/>
              </a:prstGeom>
              <a:solidFill>
                <a:schemeClr val="accent5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el-GR" sz="900" dirty="0">
                    <a:ln>
                      <a:solidFill>
                        <a:schemeClr val="bg1"/>
                      </a:solidFill>
                    </a:ln>
                    <a:solidFill>
                      <a:schemeClr val="bg1"/>
                    </a:solidFill>
                  </a:rPr>
                  <a:t>Σ</a:t>
                </a:r>
                <a:r>
                  <a:rPr lang="de-CH" sz="900" baseline="-25000" dirty="0">
                    <a:ln>
                      <a:solidFill>
                        <a:schemeClr val="bg1"/>
                      </a:solidFill>
                    </a:ln>
                    <a:solidFill>
                      <a:schemeClr val="bg1"/>
                    </a:solidFill>
                  </a:rPr>
                  <a:t>1</a:t>
                </a:r>
                <a:endParaRPr lang="en-CH" sz="900" dirty="0">
                  <a:ln>
                    <a:solidFill>
                      <a:schemeClr val="bg1"/>
                    </a:solidFill>
                  </a:ln>
                  <a:solidFill>
                    <a:schemeClr val="bg1"/>
                  </a:solidFill>
                </a:endParaRPr>
              </a:p>
            </p:txBody>
          </p:sp>
          <p:sp>
            <p:nvSpPr>
              <p:cNvPr id="419" name="Rectangle 418">
                <a:extLst>
                  <a:ext uri="{FF2B5EF4-FFF2-40B4-BE49-F238E27FC236}">
                    <a16:creationId xmlns:a16="http://schemas.microsoft.com/office/drawing/2014/main" id="{B35735D6-9276-C44C-B754-A7D870FDD90D}"/>
                  </a:ext>
                </a:extLst>
              </p:cNvPr>
              <p:cNvSpPr/>
              <p:nvPr/>
            </p:nvSpPr>
            <p:spPr>
              <a:xfrm flipV="1">
                <a:off x="1672756" y="2749873"/>
                <a:ext cx="297511" cy="253603"/>
              </a:xfrm>
              <a:prstGeom prst="rect">
                <a:avLst/>
              </a:prstGeom>
              <a:solidFill>
                <a:schemeClr val="accent5"/>
              </a:solidFill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rIns="0" rtlCol="0" anchor="ctr"/>
              <a:lstStyle/>
              <a:p>
                <a:pPr algn="ctr"/>
                <a:r>
                  <a:rPr lang="el-GR" sz="900" dirty="0">
                    <a:ln>
                      <a:solidFill>
                        <a:schemeClr val="bg1"/>
                      </a:solidFill>
                    </a:ln>
                    <a:solidFill>
                      <a:schemeClr val="bg1"/>
                    </a:solidFill>
                  </a:rPr>
                  <a:t>Σ</a:t>
                </a:r>
                <a:r>
                  <a:rPr lang="de-CH" sz="900" baseline="-25000" dirty="0">
                    <a:ln>
                      <a:solidFill>
                        <a:schemeClr val="bg1"/>
                      </a:solidFill>
                    </a:ln>
                    <a:solidFill>
                      <a:schemeClr val="bg1"/>
                    </a:solidFill>
                  </a:rPr>
                  <a:t>2</a:t>
                </a:r>
                <a:endParaRPr lang="en-CH" sz="900" dirty="0">
                  <a:ln>
                    <a:solidFill>
                      <a:schemeClr val="bg1"/>
                    </a:solidFill>
                  </a:ln>
                  <a:solidFill>
                    <a:schemeClr val="bg1"/>
                  </a:solidFill>
                </a:endParaRPr>
              </a:p>
            </p:txBody>
          </p:sp>
          <p:sp>
            <p:nvSpPr>
              <p:cNvPr id="421" name="Rectangle 420">
                <a:extLst>
                  <a:ext uri="{FF2B5EF4-FFF2-40B4-BE49-F238E27FC236}">
                    <a16:creationId xmlns:a16="http://schemas.microsoft.com/office/drawing/2014/main" id="{398FCAFA-634F-D243-970C-4915A1DF7964}"/>
                  </a:ext>
                </a:extLst>
              </p:cNvPr>
              <p:cNvSpPr/>
              <p:nvPr/>
            </p:nvSpPr>
            <p:spPr>
              <a:xfrm>
                <a:off x="1375244" y="2749873"/>
                <a:ext cx="301156" cy="253603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>
                  <a:solidFill>
                    <a:schemeClr val="tx1"/>
                  </a:solidFill>
                </a:endParaRPr>
              </a:p>
            </p:txBody>
          </p:sp>
          <p:sp>
            <p:nvSpPr>
              <p:cNvPr id="422" name="Rectangle 421">
                <a:extLst>
                  <a:ext uri="{FF2B5EF4-FFF2-40B4-BE49-F238E27FC236}">
                    <a16:creationId xmlns:a16="http://schemas.microsoft.com/office/drawing/2014/main" id="{52796424-7C15-C547-9454-10F80A161210}"/>
                  </a:ext>
                </a:extLst>
              </p:cNvPr>
              <p:cNvSpPr/>
              <p:nvPr/>
            </p:nvSpPr>
            <p:spPr>
              <a:xfrm>
                <a:off x="1070444" y="2749873"/>
                <a:ext cx="297512" cy="253603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>
                  <a:solidFill>
                    <a:schemeClr val="tx1"/>
                  </a:solidFill>
                </a:endParaRPr>
              </a:p>
            </p:txBody>
          </p:sp>
          <p:sp>
            <p:nvSpPr>
              <p:cNvPr id="423" name="Rectangle 422">
                <a:extLst>
                  <a:ext uri="{FF2B5EF4-FFF2-40B4-BE49-F238E27FC236}">
                    <a16:creationId xmlns:a16="http://schemas.microsoft.com/office/drawing/2014/main" id="{FA372AD4-523C-864B-9961-0D8505909371}"/>
                  </a:ext>
                </a:extLst>
              </p:cNvPr>
              <p:cNvSpPr/>
              <p:nvPr/>
            </p:nvSpPr>
            <p:spPr>
              <a:xfrm>
                <a:off x="783978" y="2749873"/>
                <a:ext cx="282822" cy="253603"/>
              </a:xfrm>
              <a:prstGeom prst="rect">
                <a:avLst/>
              </a:prstGeom>
              <a:noFill/>
              <a:ln w="127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>
                  <a:solidFill>
                    <a:schemeClr val="tx1"/>
                  </a:solidFill>
                </a:endParaRPr>
              </a:p>
            </p:txBody>
          </p:sp>
        </p:grpSp>
        <p:cxnSp>
          <p:nvCxnSpPr>
            <p:cNvPr id="409" name="Straight Arrow Connector 408">
              <a:extLst>
                <a:ext uri="{FF2B5EF4-FFF2-40B4-BE49-F238E27FC236}">
                  <a16:creationId xmlns:a16="http://schemas.microsoft.com/office/drawing/2014/main" id="{C341A3A0-2120-9942-9495-0675EAA37B42}"/>
                </a:ext>
              </a:extLst>
            </p:cNvPr>
            <p:cNvCxnSpPr>
              <a:cxnSpLocks/>
            </p:cNvCxnSpPr>
            <p:nvPr/>
          </p:nvCxnSpPr>
          <p:spPr>
            <a:xfrm>
              <a:off x="5791513" y="1784167"/>
              <a:ext cx="0" cy="22860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0" name="Straight Arrow Connector 409">
              <a:extLst>
                <a:ext uri="{FF2B5EF4-FFF2-40B4-BE49-F238E27FC236}">
                  <a16:creationId xmlns:a16="http://schemas.microsoft.com/office/drawing/2014/main" id="{AEE21229-35C6-0442-AECA-9DFDDDC7A051}"/>
                </a:ext>
              </a:extLst>
            </p:cNvPr>
            <p:cNvCxnSpPr>
              <a:cxnSpLocks/>
            </p:cNvCxnSpPr>
            <p:nvPr/>
          </p:nvCxnSpPr>
          <p:spPr>
            <a:xfrm>
              <a:off x="6053007" y="1784167"/>
              <a:ext cx="0" cy="228600"/>
            </a:xfrm>
            <a:prstGeom prst="straightConnector1">
              <a:avLst/>
            </a:prstGeom>
            <a:ln w="19050">
              <a:solidFill>
                <a:schemeClr val="tx1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86" name="object 3">
            <a:extLst>
              <a:ext uri="{FF2B5EF4-FFF2-40B4-BE49-F238E27FC236}">
                <a16:creationId xmlns:a16="http://schemas.microsoft.com/office/drawing/2014/main" id="{EF316B52-D7E8-0A4B-B3A4-2337861FC492}"/>
              </a:ext>
            </a:extLst>
          </p:cNvPr>
          <p:cNvSpPr txBox="1"/>
          <p:nvPr/>
        </p:nvSpPr>
        <p:spPr>
          <a:xfrm>
            <a:off x="-267977" y="997662"/>
            <a:ext cx="5481416" cy="202876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41313" lvl="1" indent="-285750">
              <a:spcBef>
                <a:spcPts val="100"/>
              </a:spcBef>
              <a:buFontTx/>
              <a:buChar char="•"/>
              <a:tabLst>
                <a:tab pos="297815" algn="l"/>
                <a:tab pos="298450" algn="l"/>
              </a:tabLst>
            </a:pPr>
            <a:r>
              <a:rPr lang="de-CH" sz="1800" dirty="0">
                <a:cs typeface="Arial"/>
              </a:rPr>
              <a:t>~10</a:t>
            </a:r>
            <a:r>
              <a:rPr lang="de-CH" sz="1800" baseline="30000" dirty="0">
                <a:cs typeface="Arial"/>
              </a:rPr>
              <a:t>4</a:t>
            </a:r>
            <a:r>
              <a:rPr lang="de-CH" sz="1800" dirty="0">
                <a:cs typeface="Arial"/>
              </a:rPr>
              <a:t>-10</a:t>
            </a:r>
            <a:r>
              <a:rPr lang="de-CH" sz="1800" baseline="30000" dirty="0">
                <a:cs typeface="Arial"/>
              </a:rPr>
              <a:t>7 </a:t>
            </a:r>
            <a:r>
              <a:rPr lang="de-CH" sz="1800" dirty="0" err="1">
                <a:cs typeface="Arial"/>
              </a:rPr>
              <a:t>particles</a:t>
            </a:r>
            <a:r>
              <a:rPr lang="de-CH" sz="1800" dirty="0">
                <a:cs typeface="Arial"/>
              </a:rPr>
              <a:t> per </a:t>
            </a:r>
            <a:r>
              <a:rPr lang="de-CH" sz="1800" dirty="0" err="1">
                <a:cs typeface="Arial"/>
              </a:rPr>
              <a:t>bunch</a:t>
            </a:r>
            <a:endParaRPr lang="de-CH" sz="1800" dirty="0">
              <a:cs typeface="Arial"/>
            </a:endParaRPr>
          </a:p>
          <a:p>
            <a:pPr marL="641313" lvl="1" indent="-285750">
              <a:spcBef>
                <a:spcPts val="100"/>
              </a:spcBef>
              <a:buFontTx/>
              <a:buChar char="•"/>
              <a:tabLst>
                <a:tab pos="297815" algn="l"/>
                <a:tab pos="298450" algn="l"/>
              </a:tabLst>
            </a:pPr>
            <a:endParaRPr lang="de-CH" sz="1800" dirty="0">
              <a:latin typeface="Arial"/>
              <a:cs typeface="Arial"/>
            </a:endParaRPr>
          </a:p>
          <a:p>
            <a:pPr marL="641313" lvl="1" indent="-285750">
              <a:spcBef>
                <a:spcPts val="100"/>
              </a:spcBef>
              <a:buChar char="•"/>
              <a:tabLst>
                <a:tab pos="297815" algn="l"/>
                <a:tab pos="298450" algn="l"/>
              </a:tabLst>
            </a:pPr>
            <a:r>
              <a:rPr lang="de-CH" sz="1800" dirty="0">
                <a:latin typeface="Arial"/>
                <a:cs typeface="Arial"/>
              </a:rPr>
              <a:t>Longitudinal </a:t>
            </a:r>
            <a:r>
              <a:rPr lang="de-CH" sz="1800" dirty="0" err="1">
                <a:latin typeface="Arial"/>
                <a:cs typeface="Arial"/>
              </a:rPr>
              <a:t>slicing</a:t>
            </a:r>
            <a:r>
              <a:rPr lang="de-CH" sz="1800" dirty="0">
                <a:latin typeface="Arial"/>
                <a:cs typeface="Arial"/>
              </a:rPr>
              <a:t> (</a:t>
            </a:r>
            <a:r>
              <a:rPr lang="de-CH" sz="1800" dirty="0" err="1">
                <a:latin typeface="Arial"/>
                <a:cs typeface="Arial"/>
              </a:rPr>
              <a:t>simplecticity</a:t>
            </a:r>
            <a:r>
              <a:rPr lang="de-CH" sz="1800" dirty="0">
                <a:latin typeface="Arial"/>
                <a:cs typeface="Arial"/>
              </a:rPr>
              <a:t>)</a:t>
            </a:r>
          </a:p>
          <a:p>
            <a:pPr marL="355563" lvl="1">
              <a:spcBef>
                <a:spcPts val="100"/>
              </a:spcBef>
              <a:tabLst>
                <a:tab pos="297815" algn="l"/>
                <a:tab pos="298450" algn="l"/>
              </a:tabLst>
            </a:pPr>
            <a:endParaRPr lang="de-CH" sz="1800" dirty="0">
              <a:latin typeface="Arial"/>
              <a:cs typeface="Arial"/>
            </a:endParaRPr>
          </a:p>
          <a:p>
            <a:pPr marL="641313" lvl="1" indent="-285750">
              <a:spcBef>
                <a:spcPts val="100"/>
              </a:spcBef>
              <a:buChar char="•"/>
              <a:tabLst>
                <a:tab pos="297815" algn="l"/>
                <a:tab pos="298450" algn="l"/>
              </a:tabLst>
            </a:pPr>
            <a:r>
              <a:rPr lang="de-CH" sz="1800" dirty="0">
                <a:latin typeface="Arial"/>
                <a:cs typeface="Arial"/>
              </a:rPr>
              <a:t>Interaction </a:t>
            </a:r>
            <a:r>
              <a:rPr lang="de-CH" sz="1800" dirty="0" err="1">
                <a:latin typeface="Arial"/>
                <a:cs typeface="Arial"/>
              </a:rPr>
              <a:t>of</a:t>
            </a:r>
            <a:r>
              <a:rPr lang="de-CH" sz="1800" dirty="0">
                <a:latin typeface="Arial"/>
                <a:cs typeface="Arial"/>
              </a:rPr>
              <a:t> slice </a:t>
            </a:r>
            <a:r>
              <a:rPr lang="de-CH" sz="1800" dirty="0" err="1">
                <a:latin typeface="Arial"/>
                <a:cs typeface="Arial"/>
              </a:rPr>
              <a:t>pairs</a:t>
            </a:r>
            <a:endParaRPr lang="de-CH" sz="1800" dirty="0">
              <a:latin typeface="Arial"/>
              <a:cs typeface="Arial"/>
            </a:endParaRPr>
          </a:p>
          <a:p>
            <a:pPr marL="984177" lvl="2" indent="-285750">
              <a:spcBef>
                <a:spcPts val="100"/>
              </a:spcBef>
              <a:buFont typeface="Wingdings" pitchFamily="2" charset="2"/>
              <a:buChar char="Ø"/>
              <a:tabLst>
                <a:tab pos="297815" algn="l"/>
                <a:tab pos="298450" algn="l"/>
              </a:tabLst>
            </a:pPr>
            <a:r>
              <a:rPr lang="de-CH" sz="1800" dirty="0" err="1">
                <a:latin typeface="Arial"/>
                <a:cs typeface="Arial"/>
              </a:rPr>
              <a:t>Compute</a:t>
            </a:r>
            <a:r>
              <a:rPr lang="de-CH" sz="1800" dirty="0">
                <a:latin typeface="Arial"/>
                <a:cs typeface="Arial"/>
              </a:rPr>
              <a:t> kick </a:t>
            </a:r>
            <a:r>
              <a:rPr lang="de-CH" sz="1800" dirty="0" err="1">
                <a:latin typeface="Arial"/>
                <a:cs typeface="Arial"/>
              </a:rPr>
              <a:t>using</a:t>
            </a:r>
            <a:r>
              <a:rPr lang="de-CH" sz="1800" dirty="0">
                <a:latin typeface="Arial"/>
                <a:cs typeface="Arial"/>
              </a:rPr>
              <a:t> slice </a:t>
            </a:r>
            <a:r>
              <a:rPr lang="de-CH" sz="1800" dirty="0" err="1">
                <a:latin typeface="Arial"/>
                <a:cs typeface="Arial"/>
              </a:rPr>
              <a:t>moments</a:t>
            </a:r>
            <a:r>
              <a:rPr lang="de-CH" sz="1800" dirty="0">
                <a:latin typeface="Arial"/>
                <a:cs typeface="Arial"/>
              </a:rPr>
              <a:t> </a:t>
            </a:r>
            <a:r>
              <a:rPr lang="en-CH" sz="1800" dirty="0">
                <a:latin typeface="Cavolini" panose="03000502040302020204" pitchFamily="66" charset="0"/>
                <a:cs typeface="Cavolini" panose="03000502040302020204" pitchFamily="66" charset="0"/>
              </a:rPr>
              <a:t>(</a:t>
            </a:r>
            <a:r>
              <a:rPr lang="el-GR" sz="1800" dirty="0"/>
              <a:t>Σ</a:t>
            </a:r>
            <a:r>
              <a:rPr lang="en-CH" sz="1800" dirty="0">
                <a:latin typeface="Cavolini" panose="03000502040302020204" pitchFamily="66" charset="0"/>
                <a:cs typeface="Cavolini" panose="03000502040302020204" pitchFamily="66" charset="0"/>
              </a:rPr>
              <a:t>)</a:t>
            </a:r>
            <a:endParaRPr lang="de-CH" sz="1800" dirty="0">
              <a:latin typeface="Arial"/>
              <a:cs typeface="Arial"/>
            </a:endParaRPr>
          </a:p>
          <a:p>
            <a:pPr marL="984177" lvl="2" indent="-285750">
              <a:spcBef>
                <a:spcPts val="100"/>
              </a:spcBef>
              <a:buFont typeface="Wingdings" pitchFamily="2" charset="2"/>
              <a:buChar char="Ø"/>
              <a:tabLst>
                <a:tab pos="297815" algn="l"/>
                <a:tab pos="298450" algn="l"/>
              </a:tabLst>
            </a:pPr>
            <a:r>
              <a:rPr lang="de-CH" sz="1800" dirty="0">
                <a:latin typeface="Arial"/>
                <a:cs typeface="Arial"/>
              </a:rPr>
              <a:t>Update </a:t>
            </a:r>
            <a:r>
              <a:rPr lang="de-CH" sz="1800" dirty="0" err="1">
                <a:latin typeface="Arial"/>
                <a:cs typeface="Arial"/>
              </a:rPr>
              <a:t>dynamical</a:t>
            </a:r>
            <a:r>
              <a:rPr lang="de-CH" sz="1800" dirty="0">
                <a:latin typeface="Arial"/>
                <a:cs typeface="Arial"/>
              </a:rPr>
              <a:t> variables</a:t>
            </a:r>
          </a:p>
        </p:txBody>
      </p:sp>
    </p:spTree>
    <p:extLst>
      <p:ext uri="{BB962C8B-B14F-4D97-AF65-F5344CB8AC3E}">
        <p14:creationId xmlns:p14="http://schemas.microsoft.com/office/powerpoint/2010/main" val="432774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78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8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78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8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" grpId="0"/>
      <p:bldP spid="391" grpId="0"/>
      <p:bldP spid="396" grpId="0"/>
      <p:bldP spid="397" grpId="0"/>
      <p:bldP spid="398" grpId="0"/>
      <p:bldP spid="39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itle 4">
            <a:extLst>
              <a:ext uri="{FF2B5EF4-FFF2-40B4-BE49-F238E27FC236}">
                <a16:creationId xmlns:a16="http://schemas.microsoft.com/office/drawing/2014/main" id="{5B26A973-5E30-894D-B673-AA3FED5CD7E6}"/>
              </a:ext>
            </a:extLst>
          </p:cNvPr>
          <p:cNvSpPr txBox="1">
            <a:spLocks/>
          </p:cNvSpPr>
          <p:nvPr/>
        </p:nvSpPr>
        <p:spPr>
          <a:xfrm>
            <a:off x="128329" y="440203"/>
            <a:ext cx="3757871" cy="47056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t" anchorCtr="0">
            <a:noAutofit/>
          </a:bodyPr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97815" algn="l"/>
                <a:tab pos="298450" algn="l"/>
              </a:tabLst>
            </a:pPr>
            <a:r>
              <a:rPr lang="en-GB" sz="2400" spc="20" dirty="0">
                <a:cs typeface="Arial"/>
              </a:rPr>
              <a:t>Beam-beam models</a:t>
            </a:r>
          </a:p>
        </p:txBody>
      </p:sp>
      <p:sp>
        <p:nvSpPr>
          <p:cNvPr id="24" name="object 6">
            <a:extLst>
              <a:ext uri="{FF2B5EF4-FFF2-40B4-BE49-F238E27FC236}">
                <a16:creationId xmlns:a16="http://schemas.microsoft.com/office/drawing/2014/main" id="{F50932C2-704C-BB4E-9857-CAAB256173FF}"/>
              </a:ext>
            </a:extLst>
          </p:cNvPr>
          <p:cNvSpPr txBox="1">
            <a:spLocks noGrp="1"/>
          </p:cNvSpPr>
          <p:nvPr>
            <p:ph type="sldNum" sz="quarter" idx="10"/>
          </p:nvPr>
        </p:nvSpPr>
        <p:spPr>
          <a:xfrm>
            <a:off x="8745301" y="129539"/>
            <a:ext cx="289479" cy="143886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spcBef>
                <a:spcPts val="40"/>
              </a:spcBef>
            </a:pPr>
            <a:r>
              <a:rPr lang="de-CH" spc="-25" dirty="0"/>
              <a:t>4</a:t>
            </a:r>
            <a:endParaRPr spc="-25" dirty="0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8219375-5C3D-4749-9418-43320724E1A4}"/>
              </a:ext>
            </a:extLst>
          </p:cNvPr>
          <p:cNvSpPr txBox="1"/>
          <p:nvPr/>
        </p:nvSpPr>
        <p:spPr>
          <a:xfrm>
            <a:off x="4343400" y="52434"/>
            <a:ext cx="36765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>
                <a:solidFill>
                  <a:schemeClr val="bg1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1) Beam-beam effects and </a:t>
            </a:r>
            <a:r>
              <a:rPr lang="en-GB" sz="1200" dirty="0" err="1">
                <a:solidFill>
                  <a:schemeClr val="bg1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modeling</a:t>
            </a:r>
            <a:endParaRPr lang="en-CH" sz="1200" dirty="0">
              <a:solidFill>
                <a:schemeClr val="bg1"/>
              </a:solidFill>
              <a:latin typeface="Cavolini" panose="03000502040302020204" pitchFamily="66" charset="0"/>
              <a:cs typeface="Cavolini" panose="03000502040302020204" pitchFamily="66" charset="0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9BB7F11D-A147-D146-A6B1-DD4773AD1053}"/>
              </a:ext>
            </a:extLst>
          </p:cNvPr>
          <p:cNvSpPr/>
          <p:nvPr/>
        </p:nvSpPr>
        <p:spPr>
          <a:xfrm>
            <a:off x="160176" y="3079086"/>
            <a:ext cx="8823649" cy="1957847"/>
          </a:xfrm>
          <a:prstGeom prst="rect">
            <a:avLst/>
          </a:prstGeom>
          <a:solidFill>
            <a:schemeClr val="accent6">
              <a:lumMod val="10000"/>
              <a:lumOff val="90000"/>
            </a:scheme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CH" sz="1600" u="sng" dirty="0">
                <a:solidFill>
                  <a:schemeClr val="tx1"/>
                </a:solidFill>
              </a:rPr>
              <a:t>In xsuite:</a:t>
            </a:r>
            <a:endParaRPr lang="en-CH" sz="1600" dirty="0">
              <a:solidFill>
                <a:schemeClr val="tx1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CH" sz="1600" dirty="0">
                <a:solidFill>
                  <a:schemeClr val="tx1"/>
                </a:solidFill>
              </a:rPr>
              <a:t>Core algorithm: single slice-slice interaction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CH" sz="1600" dirty="0">
                <a:solidFill>
                  <a:schemeClr val="tx1"/>
                </a:solidFill>
              </a:rPr>
              <a:t>Choice between models done by user: specifying update frequency of slice moments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CH" sz="1600" dirty="0">
                <a:solidFill>
                  <a:schemeClr val="tx1"/>
                </a:solidFill>
              </a:rPr>
              <a:t>Force: soft-Gaussian kick by Bassetti-Erskine formula [</a:t>
            </a:r>
            <a:r>
              <a:rPr lang="en-CH" sz="1600" dirty="0">
                <a:solidFill>
                  <a:schemeClr val="accent5"/>
                </a:solidFill>
              </a:rPr>
              <a:t>1</a:t>
            </a:r>
            <a:r>
              <a:rPr lang="en-CH" sz="1600" dirty="0">
                <a:solidFill>
                  <a:schemeClr val="tx1"/>
                </a:solidFill>
              </a:rPr>
              <a:t>] (field solvers to be tested in future)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CH" sz="1600" dirty="0">
                <a:solidFill>
                  <a:schemeClr val="tx1"/>
                </a:solidFill>
              </a:rPr>
              <a:t>Extendible with features e.g. Beamstrahlung, Bhabha scattering</a:t>
            </a:r>
          </a:p>
          <a:p>
            <a:pPr marL="285750" indent="-285750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CH" sz="1600" dirty="0">
              <a:solidFill>
                <a:schemeClr val="tx1"/>
              </a:solidFill>
            </a:endParaRPr>
          </a:p>
        </p:txBody>
      </p:sp>
      <p:grpSp>
        <p:nvGrpSpPr>
          <p:cNvPr id="403" name="Group 402">
            <a:extLst>
              <a:ext uri="{FF2B5EF4-FFF2-40B4-BE49-F238E27FC236}">
                <a16:creationId xmlns:a16="http://schemas.microsoft.com/office/drawing/2014/main" id="{1F48DEDF-77BC-FB49-833B-960CC518982D}"/>
              </a:ext>
            </a:extLst>
          </p:cNvPr>
          <p:cNvGrpSpPr/>
          <p:nvPr/>
        </p:nvGrpSpPr>
        <p:grpSpPr>
          <a:xfrm>
            <a:off x="4671447" y="515144"/>
            <a:ext cx="4363333" cy="2305759"/>
            <a:chOff x="4648200" y="591344"/>
            <a:chExt cx="4363333" cy="2305759"/>
          </a:xfrm>
        </p:grpSpPr>
        <p:sp>
          <p:nvSpPr>
            <p:cNvPr id="404" name="Rectangle 403">
              <a:extLst>
                <a:ext uri="{FF2B5EF4-FFF2-40B4-BE49-F238E27FC236}">
                  <a16:creationId xmlns:a16="http://schemas.microsoft.com/office/drawing/2014/main" id="{F0637AAB-A78A-3F40-B815-27BB729CE253}"/>
                </a:ext>
              </a:extLst>
            </p:cNvPr>
            <p:cNvSpPr/>
            <p:nvPr/>
          </p:nvSpPr>
          <p:spPr>
            <a:xfrm>
              <a:off x="4648200" y="591344"/>
              <a:ext cx="4363333" cy="2305759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H"/>
            </a:p>
          </p:txBody>
        </p:sp>
        <p:grpSp>
          <p:nvGrpSpPr>
            <p:cNvPr id="405" name="Group 404">
              <a:extLst>
                <a:ext uri="{FF2B5EF4-FFF2-40B4-BE49-F238E27FC236}">
                  <a16:creationId xmlns:a16="http://schemas.microsoft.com/office/drawing/2014/main" id="{E59FCB4C-19D3-EA4B-92ED-6C848FBCD4CE}"/>
                </a:ext>
              </a:extLst>
            </p:cNvPr>
            <p:cNvGrpSpPr/>
            <p:nvPr/>
          </p:nvGrpSpPr>
          <p:grpSpPr>
            <a:xfrm>
              <a:off x="4672143" y="692364"/>
              <a:ext cx="3338817" cy="1202812"/>
              <a:chOff x="471183" y="1480741"/>
              <a:chExt cx="3338817" cy="1202812"/>
            </a:xfrm>
          </p:grpSpPr>
          <p:grpSp>
            <p:nvGrpSpPr>
              <p:cNvPr id="597" name="Group 596">
                <a:extLst>
                  <a:ext uri="{FF2B5EF4-FFF2-40B4-BE49-F238E27FC236}">
                    <a16:creationId xmlns:a16="http://schemas.microsoft.com/office/drawing/2014/main" id="{AB852AB0-BE9F-CF4C-990E-4D85ED665BFC}"/>
                  </a:ext>
                </a:extLst>
              </p:cNvPr>
              <p:cNvGrpSpPr/>
              <p:nvPr/>
            </p:nvGrpSpPr>
            <p:grpSpPr>
              <a:xfrm>
                <a:off x="471183" y="1480741"/>
                <a:ext cx="3338817" cy="1202812"/>
                <a:chOff x="471183" y="1480741"/>
                <a:chExt cx="4151391" cy="1202812"/>
              </a:xfrm>
            </p:grpSpPr>
            <p:grpSp>
              <p:nvGrpSpPr>
                <p:cNvPr id="600" name="Group 599">
                  <a:extLst>
                    <a:ext uri="{FF2B5EF4-FFF2-40B4-BE49-F238E27FC236}">
                      <a16:creationId xmlns:a16="http://schemas.microsoft.com/office/drawing/2014/main" id="{44CCB2D3-0CA0-AB43-8DDC-C5EC08007E34}"/>
                    </a:ext>
                  </a:extLst>
                </p:cNvPr>
                <p:cNvGrpSpPr/>
                <p:nvPr/>
              </p:nvGrpSpPr>
              <p:grpSpPr>
                <a:xfrm>
                  <a:off x="1820332" y="1480741"/>
                  <a:ext cx="2650396" cy="302322"/>
                  <a:chOff x="1820332" y="1480741"/>
                  <a:chExt cx="2650396" cy="302322"/>
                </a:xfrm>
              </p:grpSpPr>
              <p:sp>
                <p:nvSpPr>
                  <p:cNvPr id="784" name="Rectangle 1619">
                    <a:extLst>
                      <a:ext uri="{FF2B5EF4-FFF2-40B4-BE49-F238E27FC236}">
                        <a16:creationId xmlns:a16="http://schemas.microsoft.com/office/drawing/2014/main" id="{F5C50380-7A1A-E241-B2F7-A8D43AB8D01F}"/>
                      </a:ext>
                    </a:extLst>
                  </p:cNvPr>
                  <p:cNvSpPr/>
                  <p:nvPr/>
                </p:nvSpPr>
                <p:spPr>
                  <a:xfrm flipH="1">
                    <a:off x="2143443" y="1561680"/>
                    <a:ext cx="2327285" cy="221383"/>
                  </a:xfrm>
                  <a:custGeom>
                    <a:avLst/>
                    <a:gdLst>
                      <a:gd name="connsiteX0" fmla="*/ 0 w 1447800"/>
                      <a:gd name="connsiteY0" fmla="*/ 0 h 685800"/>
                      <a:gd name="connsiteX1" fmla="*/ 1447800 w 1447800"/>
                      <a:gd name="connsiteY1" fmla="*/ 0 h 685800"/>
                      <a:gd name="connsiteX2" fmla="*/ 1447800 w 1447800"/>
                      <a:gd name="connsiteY2" fmla="*/ 685800 h 685800"/>
                      <a:gd name="connsiteX3" fmla="*/ 0 w 1447800"/>
                      <a:gd name="connsiteY3" fmla="*/ 685800 h 685800"/>
                      <a:gd name="connsiteX4" fmla="*/ 0 w 1447800"/>
                      <a:gd name="connsiteY4" fmla="*/ 0 h 685800"/>
                      <a:gd name="connsiteX0" fmla="*/ 0 w 1539240"/>
                      <a:gd name="connsiteY0" fmla="*/ 685800 h 777240"/>
                      <a:gd name="connsiteX1" fmla="*/ 0 w 1539240"/>
                      <a:gd name="connsiteY1" fmla="*/ 0 h 777240"/>
                      <a:gd name="connsiteX2" fmla="*/ 1447800 w 1539240"/>
                      <a:gd name="connsiteY2" fmla="*/ 0 h 777240"/>
                      <a:gd name="connsiteX3" fmla="*/ 1539240 w 1539240"/>
                      <a:gd name="connsiteY3" fmla="*/ 777240 h 777240"/>
                      <a:gd name="connsiteX0" fmla="*/ 0 w 1451775"/>
                      <a:gd name="connsiteY0" fmla="*/ 685800 h 685800"/>
                      <a:gd name="connsiteX1" fmla="*/ 0 w 1451775"/>
                      <a:gd name="connsiteY1" fmla="*/ 0 h 685800"/>
                      <a:gd name="connsiteX2" fmla="*/ 1447800 w 1451775"/>
                      <a:gd name="connsiteY2" fmla="*/ 0 h 685800"/>
                      <a:gd name="connsiteX3" fmla="*/ 1451775 w 1451775"/>
                      <a:gd name="connsiteY3" fmla="*/ 681825 h 685800"/>
                      <a:gd name="connsiteX0" fmla="*/ 0 w 1447800"/>
                      <a:gd name="connsiteY0" fmla="*/ 685800 h 685800"/>
                      <a:gd name="connsiteX1" fmla="*/ 0 w 1447800"/>
                      <a:gd name="connsiteY1" fmla="*/ 0 h 685800"/>
                      <a:gd name="connsiteX2" fmla="*/ 1447800 w 1447800"/>
                      <a:gd name="connsiteY2" fmla="*/ 0 h 685800"/>
                      <a:gd name="connsiteX3" fmla="*/ 1447104 w 1447800"/>
                      <a:gd name="connsiteY3" fmla="*/ 369756 h 6858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447800" h="685800">
                        <a:moveTo>
                          <a:pt x="0" y="685800"/>
                        </a:moveTo>
                        <a:lnTo>
                          <a:pt x="0" y="0"/>
                        </a:lnTo>
                        <a:lnTo>
                          <a:pt x="1447800" y="0"/>
                        </a:lnTo>
                        <a:cubicBezTo>
                          <a:pt x="1447800" y="228600"/>
                          <a:pt x="1447104" y="369756"/>
                          <a:pt x="1447104" y="369756"/>
                        </a:cubicBezTo>
                      </a:path>
                    </a:pathLst>
                  </a:custGeom>
                  <a:noFill/>
                  <a:ln>
                    <a:solidFill>
                      <a:schemeClr val="tx1"/>
                    </a:solidFill>
                    <a:headEnd type="triangle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785" name="Rectangle 1619">
                    <a:extLst>
                      <a:ext uri="{FF2B5EF4-FFF2-40B4-BE49-F238E27FC236}">
                        <a16:creationId xmlns:a16="http://schemas.microsoft.com/office/drawing/2014/main" id="{D1705C6D-AD87-D542-A3B7-C4BA1EC5C054}"/>
                      </a:ext>
                    </a:extLst>
                  </p:cNvPr>
                  <p:cNvSpPr/>
                  <p:nvPr/>
                </p:nvSpPr>
                <p:spPr>
                  <a:xfrm flipH="1">
                    <a:off x="1820332" y="1480741"/>
                    <a:ext cx="2370665" cy="296224"/>
                  </a:xfrm>
                  <a:custGeom>
                    <a:avLst/>
                    <a:gdLst>
                      <a:gd name="connsiteX0" fmla="*/ 0 w 1447800"/>
                      <a:gd name="connsiteY0" fmla="*/ 0 h 685800"/>
                      <a:gd name="connsiteX1" fmla="*/ 1447800 w 1447800"/>
                      <a:gd name="connsiteY1" fmla="*/ 0 h 685800"/>
                      <a:gd name="connsiteX2" fmla="*/ 1447800 w 1447800"/>
                      <a:gd name="connsiteY2" fmla="*/ 685800 h 685800"/>
                      <a:gd name="connsiteX3" fmla="*/ 0 w 1447800"/>
                      <a:gd name="connsiteY3" fmla="*/ 685800 h 685800"/>
                      <a:gd name="connsiteX4" fmla="*/ 0 w 1447800"/>
                      <a:gd name="connsiteY4" fmla="*/ 0 h 685800"/>
                      <a:gd name="connsiteX0" fmla="*/ 0 w 1539240"/>
                      <a:gd name="connsiteY0" fmla="*/ 685800 h 777240"/>
                      <a:gd name="connsiteX1" fmla="*/ 0 w 1539240"/>
                      <a:gd name="connsiteY1" fmla="*/ 0 h 777240"/>
                      <a:gd name="connsiteX2" fmla="*/ 1447800 w 1539240"/>
                      <a:gd name="connsiteY2" fmla="*/ 0 h 777240"/>
                      <a:gd name="connsiteX3" fmla="*/ 1539240 w 1539240"/>
                      <a:gd name="connsiteY3" fmla="*/ 777240 h 777240"/>
                      <a:gd name="connsiteX0" fmla="*/ 0 w 1451775"/>
                      <a:gd name="connsiteY0" fmla="*/ 685800 h 685800"/>
                      <a:gd name="connsiteX1" fmla="*/ 0 w 1451775"/>
                      <a:gd name="connsiteY1" fmla="*/ 0 h 685800"/>
                      <a:gd name="connsiteX2" fmla="*/ 1447800 w 1451775"/>
                      <a:gd name="connsiteY2" fmla="*/ 0 h 685800"/>
                      <a:gd name="connsiteX3" fmla="*/ 1451775 w 1451775"/>
                      <a:gd name="connsiteY3" fmla="*/ 681825 h 685800"/>
                      <a:gd name="connsiteX0" fmla="*/ 0 w 1447800"/>
                      <a:gd name="connsiteY0" fmla="*/ 685800 h 685800"/>
                      <a:gd name="connsiteX1" fmla="*/ 0 w 1447800"/>
                      <a:gd name="connsiteY1" fmla="*/ 0 h 685800"/>
                      <a:gd name="connsiteX2" fmla="*/ 1447800 w 1447800"/>
                      <a:gd name="connsiteY2" fmla="*/ 0 h 685800"/>
                      <a:gd name="connsiteX3" fmla="*/ 1447104 w 1447800"/>
                      <a:gd name="connsiteY3" fmla="*/ 532456 h 685800"/>
                      <a:gd name="connsiteX0" fmla="*/ 0 w 1447800"/>
                      <a:gd name="connsiteY0" fmla="*/ 563588 h 563588"/>
                      <a:gd name="connsiteX1" fmla="*/ 0 w 1447800"/>
                      <a:gd name="connsiteY1" fmla="*/ 0 h 563588"/>
                      <a:gd name="connsiteX2" fmla="*/ 1447800 w 1447800"/>
                      <a:gd name="connsiteY2" fmla="*/ 0 h 563588"/>
                      <a:gd name="connsiteX3" fmla="*/ 1447104 w 1447800"/>
                      <a:gd name="connsiteY3" fmla="*/ 532456 h 563588"/>
                      <a:gd name="connsiteX0" fmla="*/ 3828 w 1447800"/>
                      <a:gd name="connsiteY0" fmla="*/ 513515 h 532456"/>
                      <a:gd name="connsiteX1" fmla="*/ 0 w 1447800"/>
                      <a:gd name="connsiteY1" fmla="*/ 0 h 532456"/>
                      <a:gd name="connsiteX2" fmla="*/ 1447800 w 1447800"/>
                      <a:gd name="connsiteY2" fmla="*/ 0 h 532456"/>
                      <a:gd name="connsiteX3" fmla="*/ 1447104 w 1447800"/>
                      <a:gd name="connsiteY3" fmla="*/ 532456 h 532456"/>
                      <a:gd name="connsiteX0" fmla="*/ 1 w 1447800"/>
                      <a:gd name="connsiteY0" fmla="*/ 519079 h 532456"/>
                      <a:gd name="connsiteX1" fmla="*/ 0 w 1447800"/>
                      <a:gd name="connsiteY1" fmla="*/ 0 h 532456"/>
                      <a:gd name="connsiteX2" fmla="*/ 1447800 w 1447800"/>
                      <a:gd name="connsiteY2" fmla="*/ 0 h 532456"/>
                      <a:gd name="connsiteX3" fmla="*/ 1447104 w 1447800"/>
                      <a:gd name="connsiteY3" fmla="*/ 532456 h 532456"/>
                      <a:gd name="connsiteX0" fmla="*/ 1 w 1447800"/>
                      <a:gd name="connsiteY0" fmla="*/ 519079 h 519079"/>
                      <a:gd name="connsiteX1" fmla="*/ 0 w 1447800"/>
                      <a:gd name="connsiteY1" fmla="*/ 0 h 519079"/>
                      <a:gd name="connsiteX2" fmla="*/ 1447800 w 1447800"/>
                      <a:gd name="connsiteY2" fmla="*/ 0 h 519079"/>
                      <a:gd name="connsiteX3" fmla="*/ 1447104 w 1447800"/>
                      <a:gd name="connsiteY3" fmla="*/ 348678 h 519079"/>
                      <a:gd name="connsiteX0" fmla="*/ 1 w 1447800"/>
                      <a:gd name="connsiteY0" fmla="*/ 519079 h 519079"/>
                      <a:gd name="connsiteX1" fmla="*/ 0 w 1447800"/>
                      <a:gd name="connsiteY1" fmla="*/ 0 h 519079"/>
                      <a:gd name="connsiteX2" fmla="*/ 1447800 w 1447800"/>
                      <a:gd name="connsiteY2" fmla="*/ 0 h 519079"/>
                      <a:gd name="connsiteX3" fmla="*/ 1447104 w 1447800"/>
                      <a:gd name="connsiteY3" fmla="*/ 371651 h 5190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447800" h="519079">
                        <a:moveTo>
                          <a:pt x="1" y="519079"/>
                        </a:moveTo>
                        <a:cubicBezTo>
                          <a:pt x="1" y="346053"/>
                          <a:pt x="0" y="173026"/>
                          <a:pt x="0" y="0"/>
                        </a:cubicBezTo>
                        <a:lnTo>
                          <a:pt x="1447800" y="0"/>
                        </a:lnTo>
                        <a:cubicBezTo>
                          <a:pt x="1447800" y="228600"/>
                          <a:pt x="1447104" y="371651"/>
                          <a:pt x="1447104" y="371651"/>
                        </a:cubicBezTo>
                      </a:path>
                    </a:pathLst>
                  </a:custGeom>
                  <a:noFill/>
                  <a:ln>
                    <a:solidFill>
                      <a:schemeClr val="tx1"/>
                    </a:solidFill>
                    <a:headEnd type="triangle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</p:grpSp>
            <p:grpSp>
              <p:nvGrpSpPr>
                <p:cNvPr id="601" name="Group 600">
                  <a:extLst>
                    <a:ext uri="{FF2B5EF4-FFF2-40B4-BE49-F238E27FC236}">
                      <a16:creationId xmlns:a16="http://schemas.microsoft.com/office/drawing/2014/main" id="{D367BAF5-01F0-E54B-B7E9-38548C2AA82B}"/>
                    </a:ext>
                  </a:extLst>
                </p:cNvPr>
                <p:cNvGrpSpPr/>
                <p:nvPr/>
              </p:nvGrpSpPr>
              <p:grpSpPr>
                <a:xfrm>
                  <a:off x="471183" y="1718986"/>
                  <a:ext cx="2209800" cy="964567"/>
                  <a:chOff x="471183" y="1718986"/>
                  <a:chExt cx="2209800" cy="964567"/>
                </a:xfrm>
              </p:grpSpPr>
              <p:sp>
                <p:nvSpPr>
                  <p:cNvPr id="608" name="Oval 607">
                    <a:extLst>
                      <a:ext uri="{FF2B5EF4-FFF2-40B4-BE49-F238E27FC236}">
                        <a16:creationId xmlns:a16="http://schemas.microsoft.com/office/drawing/2014/main" id="{7B9C1779-EEE4-1649-B054-636C74FD1B8C}"/>
                      </a:ext>
                    </a:extLst>
                  </p:cNvPr>
                  <p:cNvSpPr/>
                  <p:nvPr/>
                </p:nvSpPr>
                <p:spPr>
                  <a:xfrm rot="1809046" flipH="1">
                    <a:off x="1385583" y="2205527"/>
                    <a:ext cx="76200" cy="76200"/>
                  </a:xfrm>
                  <a:prstGeom prst="ellipse">
                    <a:avLst/>
                  </a:prstGeom>
                  <a:solidFill>
                    <a:srgbClr val="0070C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609" name="Oval 608">
                    <a:extLst>
                      <a:ext uri="{FF2B5EF4-FFF2-40B4-BE49-F238E27FC236}">
                        <a16:creationId xmlns:a16="http://schemas.microsoft.com/office/drawing/2014/main" id="{EDBE1F1D-3D8C-2F44-9F84-B3DDBCF4B06E}"/>
                      </a:ext>
                    </a:extLst>
                  </p:cNvPr>
                  <p:cNvSpPr/>
                  <p:nvPr/>
                </p:nvSpPr>
                <p:spPr>
                  <a:xfrm rot="1809046" flipH="1">
                    <a:off x="1510017" y="2205527"/>
                    <a:ext cx="76200" cy="76200"/>
                  </a:xfrm>
                  <a:prstGeom prst="ellipse">
                    <a:avLst/>
                  </a:prstGeom>
                  <a:solidFill>
                    <a:srgbClr val="0070C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610" name="Oval 609">
                    <a:extLst>
                      <a:ext uri="{FF2B5EF4-FFF2-40B4-BE49-F238E27FC236}">
                        <a16:creationId xmlns:a16="http://schemas.microsoft.com/office/drawing/2014/main" id="{EC3F3992-BC10-7A4E-86B6-B276A03F0A6D}"/>
                      </a:ext>
                    </a:extLst>
                  </p:cNvPr>
                  <p:cNvSpPr/>
                  <p:nvPr/>
                </p:nvSpPr>
                <p:spPr>
                  <a:xfrm rot="1809046" flipH="1">
                    <a:off x="1588158" y="2160925"/>
                    <a:ext cx="76200" cy="76200"/>
                  </a:xfrm>
                  <a:prstGeom prst="ellipse">
                    <a:avLst/>
                  </a:prstGeom>
                  <a:solidFill>
                    <a:srgbClr val="0070C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cxnSp>
                <p:nvCxnSpPr>
                  <p:cNvPr id="611" name="Straight Arrow Connector 610">
                    <a:extLst>
                      <a:ext uri="{FF2B5EF4-FFF2-40B4-BE49-F238E27FC236}">
                        <a16:creationId xmlns:a16="http://schemas.microsoft.com/office/drawing/2014/main" id="{33B22F76-BC52-034E-B6FE-449DA0C8BCDF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471183" y="2359553"/>
                    <a:ext cx="2209800" cy="0"/>
                  </a:xfrm>
                  <a:prstGeom prst="straightConnector1">
                    <a:avLst/>
                  </a:prstGeom>
                  <a:ln w="12700">
                    <a:solidFill>
                      <a:schemeClr val="tx1"/>
                    </a:solidFill>
                    <a:prstDash val="lgDashDot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grpSp>
                <p:nvGrpSpPr>
                  <p:cNvPr id="612" name="Group 611">
                    <a:extLst>
                      <a:ext uri="{FF2B5EF4-FFF2-40B4-BE49-F238E27FC236}">
                        <a16:creationId xmlns:a16="http://schemas.microsoft.com/office/drawing/2014/main" id="{17AD27E0-F870-5E40-85CA-E4B70408ED5E}"/>
                      </a:ext>
                    </a:extLst>
                  </p:cNvPr>
                  <p:cNvGrpSpPr/>
                  <p:nvPr/>
                </p:nvGrpSpPr>
                <p:grpSpPr>
                  <a:xfrm>
                    <a:off x="783978" y="2114207"/>
                    <a:ext cx="1488783" cy="521450"/>
                    <a:chOff x="520996" y="2183723"/>
                    <a:chExt cx="1488783" cy="521450"/>
                  </a:xfrm>
                </p:grpSpPr>
                <p:sp>
                  <p:nvSpPr>
                    <p:cNvPr id="623" name="Oval 622">
                      <a:extLst>
                        <a:ext uri="{FF2B5EF4-FFF2-40B4-BE49-F238E27FC236}">
                          <a16:creationId xmlns:a16="http://schemas.microsoft.com/office/drawing/2014/main" id="{1CA62BDE-EC7C-9C4D-8F62-01223890F02E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1169324" y="2358250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624" name="Oval 623">
                      <a:extLst>
                        <a:ext uri="{FF2B5EF4-FFF2-40B4-BE49-F238E27FC236}">
                          <a16:creationId xmlns:a16="http://schemas.microsoft.com/office/drawing/2014/main" id="{E68BACC3-3864-8040-B8D8-D590BB050A60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1302709" y="2347607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625" name="Oval 624">
                      <a:extLst>
                        <a:ext uri="{FF2B5EF4-FFF2-40B4-BE49-F238E27FC236}">
                          <a16:creationId xmlns:a16="http://schemas.microsoft.com/office/drawing/2014/main" id="{8E72E503-3839-FC42-B205-2EF295395355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1204962" y="2246768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626" name="Oval 625">
                      <a:extLst>
                        <a:ext uri="{FF2B5EF4-FFF2-40B4-BE49-F238E27FC236}">
                          <a16:creationId xmlns:a16="http://schemas.microsoft.com/office/drawing/2014/main" id="{EB68D5F2-87BC-9B41-B248-80629E0D095B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1466919" y="2266746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627" name="Oval 626">
                      <a:extLst>
                        <a:ext uri="{FF2B5EF4-FFF2-40B4-BE49-F238E27FC236}">
                          <a16:creationId xmlns:a16="http://schemas.microsoft.com/office/drawing/2014/main" id="{0F7C8B47-3372-D846-A56B-6B2E7E6E325E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1281969" y="2467744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628" name="Oval 627">
                      <a:extLst>
                        <a:ext uri="{FF2B5EF4-FFF2-40B4-BE49-F238E27FC236}">
                          <a16:creationId xmlns:a16="http://schemas.microsoft.com/office/drawing/2014/main" id="{4A2B333A-6098-174C-A15F-83AFD55DE71C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1415354" y="2457100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629" name="Oval 628">
                      <a:extLst>
                        <a:ext uri="{FF2B5EF4-FFF2-40B4-BE49-F238E27FC236}">
                          <a16:creationId xmlns:a16="http://schemas.microsoft.com/office/drawing/2014/main" id="{7EDC02CC-48CD-5F40-A54D-F94128367010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1317606" y="2356261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630" name="Oval 629">
                      <a:extLst>
                        <a:ext uri="{FF2B5EF4-FFF2-40B4-BE49-F238E27FC236}">
                          <a16:creationId xmlns:a16="http://schemas.microsoft.com/office/drawing/2014/main" id="{0D8F8760-ECD4-6146-8B6E-763ECEA003B9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1133687" y="2469734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631" name="Oval 630">
                      <a:extLst>
                        <a:ext uri="{FF2B5EF4-FFF2-40B4-BE49-F238E27FC236}">
                          <a16:creationId xmlns:a16="http://schemas.microsoft.com/office/drawing/2014/main" id="{49051982-C18C-F14A-9189-888C9FB1F86F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1267071" y="2459090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632" name="Oval 631">
                      <a:extLst>
                        <a:ext uri="{FF2B5EF4-FFF2-40B4-BE49-F238E27FC236}">
                          <a16:creationId xmlns:a16="http://schemas.microsoft.com/office/drawing/2014/main" id="{1FC2FB62-C5F4-5A43-8C35-BC47821A63C4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1169324" y="2358250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633" name="Oval 632">
                      <a:extLst>
                        <a:ext uri="{FF2B5EF4-FFF2-40B4-BE49-F238E27FC236}">
                          <a16:creationId xmlns:a16="http://schemas.microsoft.com/office/drawing/2014/main" id="{2EA42035-D942-E940-A1AE-00F31888F7C8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1055075" y="2335950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634" name="Oval 633">
                      <a:extLst>
                        <a:ext uri="{FF2B5EF4-FFF2-40B4-BE49-F238E27FC236}">
                          <a16:creationId xmlns:a16="http://schemas.microsoft.com/office/drawing/2014/main" id="{531DB535-39A1-394B-8738-98AF0B88877D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1188461" y="2325306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635" name="Oval 634">
                      <a:extLst>
                        <a:ext uri="{FF2B5EF4-FFF2-40B4-BE49-F238E27FC236}">
                          <a16:creationId xmlns:a16="http://schemas.microsoft.com/office/drawing/2014/main" id="{B1A21EDA-A634-D545-9C8E-6316BACB1504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1090713" y="2224467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636" name="Oval 635">
                      <a:extLst>
                        <a:ext uri="{FF2B5EF4-FFF2-40B4-BE49-F238E27FC236}">
                          <a16:creationId xmlns:a16="http://schemas.microsoft.com/office/drawing/2014/main" id="{2946D714-9A6F-0643-8262-71B96D4AFE8E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915742" y="2313959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637" name="Oval 636">
                      <a:extLst>
                        <a:ext uri="{FF2B5EF4-FFF2-40B4-BE49-F238E27FC236}">
                          <a16:creationId xmlns:a16="http://schemas.microsoft.com/office/drawing/2014/main" id="{EB988F28-E156-744F-AD38-12388475244C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1104408" y="2628973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638" name="Oval 637">
                      <a:extLst>
                        <a:ext uri="{FF2B5EF4-FFF2-40B4-BE49-F238E27FC236}">
                          <a16:creationId xmlns:a16="http://schemas.microsoft.com/office/drawing/2014/main" id="{4025C8BA-3D89-EA4D-A2E6-98B6AEB027A8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986550" y="2252084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639" name="Oval 638">
                      <a:extLst>
                        <a:ext uri="{FF2B5EF4-FFF2-40B4-BE49-F238E27FC236}">
                          <a16:creationId xmlns:a16="http://schemas.microsoft.com/office/drawing/2014/main" id="{3F7427F4-EF82-AB4D-A5D0-3125272B0EEA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1461076" y="2395535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640" name="Oval 639">
                      <a:extLst>
                        <a:ext uri="{FF2B5EF4-FFF2-40B4-BE49-F238E27FC236}">
                          <a16:creationId xmlns:a16="http://schemas.microsoft.com/office/drawing/2014/main" id="{CAEA47A3-30B2-F049-A902-90C3B977547C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1594462" y="2384892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641" name="Oval 640">
                      <a:extLst>
                        <a:ext uri="{FF2B5EF4-FFF2-40B4-BE49-F238E27FC236}">
                          <a16:creationId xmlns:a16="http://schemas.microsoft.com/office/drawing/2014/main" id="{A8C8B4C7-F2C9-6A45-8D04-21327140DCB3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1496714" y="2284052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642" name="Oval 641">
                      <a:extLst>
                        <a:ext uri="{FF2B5EF4-FFF2-40B4-BE49-F238E27FC236}">
                          <a16:creationId xmlns:a16="http://schemas.microsoft.com/office/drawing/2014/main" id="{FFD4A882-7FFC-8F43-B4BA-8B265AE30DA4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1367568" y="2253097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643" name="Oval 642">
                      <a:extLst>
                        <a:ext uri="{FF2B5EF4-FFF2-40B4-BE49-F238E27FC236}">
                          <a16:creationId xmlns:a16="http://schemas.microsoft.com/office/drawing/2014/main" id="{169CA6BA-CCB8-ED4E-8C23-6DBB45912C60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1500953" y="2242454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644" name="Oval 643">
                      <a:extLst>
                        <a:ext uri="{FF2B5EF4-FFF2-40B4-BE49-F238E27FC236}">
                          <a16:creationId xmlns:a16="http://schemas.microsoft.com/office/drawing/2014/main" id="{F78C4E51-79F7-DD4B-8E04-9FDFA42DA58D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1569480" y="2326320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645" name="Oval 644">
                      <a:extLst>
                        <a:ext uri="{FF2B5EF4-FFF2-40B4-BE49-F238E27FC236}">
                          <a16:creationId xmlns:a16="http://schemas.microsoft.com/office/drawing/2014/main" id="{1E3FEB7A-8EC1-FE40-9D2C-E696CD3EE4ED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1702865" y="2315676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646" name="Oval 645">
                      <a:extLst>
                        <a:ext uri="{FF2B5EF4-FFF2-40B4-BE49-F238E27FC236}">
                          <a16:creationId xmlns:a16="http://schemas.microsoft.com/office/drawing/2014/main" id="{4F6A1BA1-24C2-7445-A614-D3C6E743063D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1605117" y="2214837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647" name="Oval 646">
                      <a:extLst>
                        <a:ext uri="{FF2B5EF4-FFF2-40B4-BE49-F238E27FC236}">
                          <a16:creationId xmlns:a16="http://schemas.microsoft.com/office/drawing/2014/main" id="{497C80C3-1C99-6946-A1EE-5C32D52EA171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1224559" y="2566579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648" name="Oval 647">
                      <a:extLst>
                        <a:ext uri="{FF2B5EF4-FFF2-40B4-BE49-F238E27FC236}">
                          <a16:creationId xmlns:a16="http://schemas.microsoft.com/office/drawing/2014/main" id="{6C28F58E-965B-1342-AC32-AB708C153CFF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1357943" y="2555936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649" name="Oval 648">
                      <a:extLst>
                        <a:ext uri="{FF2B5EF4-FFF2-40B4-BE49-F238E27FC236}">
                          <a16:creationId xmlns:a16="http://schemas.microsoft.com/office/drawing/2014/main" id="{ACB74CF2-EC7A-E542-84BA-74C0344F346B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1260196" y="2455096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650" name="Oval 649">
                      <a:extLst>
                        <a:ext uri="{FF2B5EF4-FFF2-40B4-BE49-F238E27FC236}">
                          <a16:creationId xmlns:a16="http://schemas.microsoft.com/office/drawing/2014/main" id="{2ED0A0A3-BDEC-4A47-A2EF-BFBC21EDAE66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1354276" y="2377560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651" name="Oval 650">
                      <a:extLst>
                        <a:ext uri="{FF2B5EF4-FFF2-40B4-BE49-F238E27FC236}">
                          <a16:creationId xmlns:a16="http://schemas.microsoft.com/office/drawing/2014/main" id="{7CFFC547-B7A6-E544-BAC2-7418BCE0C930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1487661" y="2366917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652" name="Oval 651">
                      <a:extLst>
                        <a:ext uri="{FF2B5EF4-FFF2-40B4-BE49-F238E27FC236}">
                          <a16:creationId xmlns:a16="http://schemas.microsoft.com/office/drawing/2014/main" id="{53E6779A-73B4-9E48-AC3F-A51EE2571F68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1389914" y="2266078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653" name="Oval 652">
                      <a:extLst>
                        <a:ext uri="{FF2B5EF4-FFF2-40B4-BE49-F238E27FC236}">
                          <a16:creationId xmlns:a16="http://schemas.microsoft.com/office/drawing/2014/main" id="{28AF90D6-AE17-824B-971F-4F4D1F9AE25F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1518487" y="2296700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654" name="Oval 653">
                      <a:extLst>
                        <a:ext uri="{FF2B5EF4-FFF2-40B4-BE49-F238E27FC236}">
                          <a16:creationId xmlns:a16="http://schemas.microsoft.com/office/drawing/2014/main" id="{32AD676B-C06D-5A4E-9910-294393CA5A6A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1651871" y="2286057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655" name="Oval 654">
                      <a:extLst>
                        <a:ext uri="{FF2B5EF4-FFF2-40B4-BE49-F238E27FC236}">
                          <a16:creationId xmlns:a16="http://schemas.microsoft.com/office/drawing/2014/main" id="{D134CA46-8F04-7840-A79F-FE0D596A8D3C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1554124" y="2185217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656" name="Oval 655">
                      <a:extLst>
                        <a:ext uri="{FF2B5EF4-FFF2-40B4-BE49-F238E27FC236}">
                          <a16:creationId xmlns:a16="http://schemas.microsoft.com/office/drawing/2014/main" id="{E1308534-5F86-C340-A85E-59085F4AE736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1466921" y="2487053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657" name="Oval 656">
                      <a:extLst>
                        <a:ext uri="{FF2B5EF4-FFF2-40B4-BE49-F238E27FC236}">
                          <a16:creationId xmlns:a16="http://schemas.microsoft.com/office/drawing/2014/main" id="{A0656627-841D-A940-AAAA-BB11C7B51B56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1600306" y="2476409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658" name="Oval 657">
                      <a:extLst>
                        <a:ext uri="{FF2B5EF4-FFF2-40B4-BE49-F238E27FC236}">
                          <a16:creationId xmlns:a16="http://schemas.microsoft.com/office/drawing/2014/main" id="{CD5714B6-7BB1-A84B-97EA-19AC7D505111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1502558" y="2375570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659" name="Oval 658">
                      <a:extLst>
                        <a:ext uri="{FF2B5EF4-FFF2-40B4-BE49-F238E27FC236}">
                          <a16:creationId xmlns:a16="http://schemas.microsoft.com/office/drawing/2014/main" id="{9F63175A-CF82-334F-BDD0-9DBFFCCA7BDA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1318638" y="2489043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660" name="Oval 659">
                      <a:extLst>
                        <a:ext uri="{FF2B5EF4-FFF2-40B4-BE49-F238E27FC236}">
                          <a16:creationId xmlns:a16="http://schemas.microsoft.com/office/drawing/2014/main" id="{FA4C9F19-2B8F-A042-B4A6-5C229CA341CF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1452023" y="2478400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661" name="Oval 660">
                      <a:extLst>
                        <a:ext uri="{FF2B5EF4-FFF2-40B4-BE49-F238E27FC236}">
                          <a16:creationId xmlns:a16="http://schemas.microsoft.com/office/drawing/2014/main" id="{9CAF3DAE-C4D7-8B40-95F7-D92425ED1D7C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1354276" y="2377560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662" name="Oval 661">
                      <a:extLst>
                        <a:ext uri="{FF2B5EF4-FFF2-40B4-BE49-F238E27FC236}">
                          <a16:creationId xmlns:a16="http://schemas.microsoft.com/office/drawing/2014/main" id="{88070285-F293-0E4E-9135-751D047671E9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1240027" y="2355259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663" name="Oval 662">
                      <a:extLst>
                        <a:ext uri="{FF2B5EF4-FFF2-40B4-BE49-F238E27FC236}">
                          <a16:creationId xmlns:a16="http://schemas.microsoft.com/office/drawing/2014/main" id="{28FFBF00-4994-2140-BFE8-03EC4AEC5CAD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1373413" y="2344615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664" name="Oval 663">
                      <a:extLst>
                        <a:ext uri="{FF2B5EF4-FFF2-40B4-BE49-F238E27FC236}">
                          <a16:creationId xmlns:a16="http://schemas.microsoft.com/office/drawing/2014/main" id="{D65163A4-DDEC-4741-B513-B6A2756AF356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1275665" y="2243776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665" name="Oval 664">
                      <a:extLst>
                        <a:ext uri="{FF2B5EF4-FFF2-40B4-BE49-F238E27FC236}">
                          <a16:creationId xmlns:a16="http://schemas.microsoft.com/office/drawing/2014/main" id="{9C6330AA-09BC-804F-B9A0-F0DFD290D905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1135863" y="2382876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666" name="Oval 665">
                      <a:extLst>
                        <a:ext uri="{FF2B5EF4-FFF2-40B4-BE49-F238E27FC236}">
                          <a16:creationId xmlns:a16="http://schemas.microsoft.com/office/drawing/2014/main" id="{60406596-C932-C64F-A595-51B5216AEB48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1269248" y="2372232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667" name="Oval 666">
                      <a:extLst>
                        <a:ext uri="{FF2B5EF4-FFF2-40B4-BE49-F238E27FC236}">
                          <a16:creationId xmlns:a16="http://schemas.microsoft.com/office/drawing/2014/main" id="{FC2F38C2-76C0-FE4C-9E5E-F9825259A5CD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1171502" y="2271393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668" name="Oval 667">
                      <a:extLst>
                        <a:ext uri="{FF2B5EF4-FFF2-40B4-BE49-F238E27FC236}">
                          <a16:creationId xmlns:a16="http://schemas.microsoft.com/office/drawing/2014/main" id="{408500B6-9FFB-2F47-B6EC-09C960A4D688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1646027" y="2414845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669" name="Oval 668">
                      <a:extLst>
                        <a:ext uri="{FF2B5EF4-FFF2-40B4-BE49-F238E27FC236}">
                          <a16:creationId xmlns:a16="http://schemas.microsoft.com/office/drawing/2014/main" id="{E1BB1E48-BC70-6C40-B08C-2005A5EE1202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1779413" y="2404202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670" name="Oval 669">
                      <a:extLst>
                        <a:ext uri="{FF2B5EF4-FFF2-40B4-BE49-F238E27FC236}">
                          <a16:creationId xmlns:a16="http://schemas.microsoft.com/office/drawing/2014/main" id="{FDB35562-493D-E949-BC77-345EAFD24EF5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1681666" y="2303362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671" name="Oval 670">
                      <a:extLst>
                        <a:ext uri="{FF2B5EF4-FFF2-40B4-BE49-F238E27FC236}">
                          <a16:creationId xmlns:a16="http://schemas.microsoft.com/office/drawing/2014/main" id="{659CF58A-03EA-D540-BEE9-1C02D698804F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1552520" y="2272408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672" name="Oval 671">
                      <a:extLst>
                        <a:ext uri="{FF2B5EF4-FFF2-40B4-BE49-F238E27FC236}">
                          <a16:creationId xmlns:a16="http://schemas.microsoft.com/office/drawing/2014/main" id="{74BFEF5D-22ED-E04B-937C-14FF5371BBE0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1685905" y="2261764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673" name="Oval 672">
                      <a:extLst>
                        <a:ext uri="{FF2B5EF4-FFF2-40B4-BE49-F238E27FC236}">
                          <a16:creationId xmlns:a16="http://schemas.microsoft.com/office/drawing/2014/main" id="{05BDA511-9CEA-7140-BDB0-A9680D0D6ECE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1754431" y="2345630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674" name="Oval 673">
                      <a:extLst>
                        <a:ext uri="{FF2B5EF4-FFF2-40B4-BE49-F238E27FC236}">
                          <a16:creationId xmlns:a16="http://schemas.microsoft.com/office/drawing/2014/main" id="{8EFB1BC8-8EC8-9646-8386-5D0DDFB4072C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1887817" y="2334986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675" name="Oval 674">
                      <a:extLst>
                        <a:ext uri="{FF2B5EF4-FFF2-40B4-BE49-F238E27FC236}">
                          <a16:creationId xmlns:a16="http://schemas.microsoft.com/office/drawing/2014/main" id="{F9E2D23C-3409-074B-9500-530612C30EC1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1790069" y="2234147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676" name="Oval 675">
                      <a:extLst>
                        <a:ext uri="{FF2B5EF4-FFF2-40B4-BE49-F238E27FC236}">
                          <a16:creationId xmlns:a16="http://schemas.microsoft.com/office/drawing/2014/main" id="{CA520976-F1DA-1540-BAC8-E092280CFA56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1409510" y="2585889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677" name="Oval 676">
                      <a:extLst>
                        <a:ext uri="{FF2B5EF4-FFF2-40B4-BE49-F238E27FC236}">
                          <a16:creationId xmlns:a16="http://schemas.microsoft.com/office/drawing/2014/main" id="{63B0490E-CC78-C240-BF61-C081C81ECBEE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1542895" y="2575245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678" name="Oval 677">
                      <a:extLst>
                        <a:ext uri="{FF2B5EF4-FFF2-40B4-BE49-F238E27FC236}">
                          <a16:creationId xmlns:a16="http://schemas.microsoft.com/office/drawing/2014/main" id="{5D865EA4-AD77-5F47-A14D-6F1560EA8E64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1445148" y="2474406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679" name="Oval 678">
                      <a:extLst>
                        <a:ext uri="{FF2B5EF4-FFF2-40B4-BE49-F238E27FC236}">
                          <a16:creationId xmlns:a16="http://schemas.microsoft.com/office/drawing/2014/main" id="{59A549AA-F2BE-E449-A1B8-363FF34541BC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1077880" y="2481379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680" name="Oval 679">
                      <a:extLst>
                        <a:ext uri="{FF2B5EF4-FFF2-40B4-BE49-F238E27FC236}">
                          <a16:creationId xmlns:a16="http://schemas.microsoft.com/office/drawing/2014/main" id="{DD02E08E-C7E4-A344-A028-A906E20F5AF5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1113518" y="2369896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681" name="Oval 680">
                      <a:extLst>
                        <a:ext uri="{FF2B5EF4-FFF2-40B4-BE49-F238E27FC236}">
                          <a16:creationId xmlns:a16="http://schemas.microsoft.com/office/drawing/2014/main" id="{87AA0566-853A-1741-BBDC-B939E6A69650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1042242" y="2592862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682" name="Oval 681">
                      <a:extLst>
                        <a:ext uri="{FF2B5EF4-FFF2-40B4-BE49-F238E27FC236}">
                          <a16:creationId xmlns:a16="http://schemas.microsoft.com/office/drawing/2014/main" id="{1629CA88-E7EB-F946-8544-FE51CEE0E083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1077880" y="2481379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683" name="Oval 682">
                      <a:extLst>
                        <a:ext uri="{FF2B5EF4-FFF2-40B4-BE49-F238E27FC236}">
                          <a16:creationId xmlns:a16="http://schemas.microsoft.com/office/drawing/2014/main" id="{DECB89C2-2172-B448-913B-49EF7E573D6B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963632" y="2459078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684" name="Oval 683">
                      <a:extLst>
                        <a:ext uri="{FF2B5EF4-FFF2-40B4-BE49-F238E27FC236}">
                          <a16:creationId xmlns:a16="http://schemas.microsoft.com/office/drawing/2014/main" id="{638C4126-A8D7-8947-8954-9ED1EF25AE29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1097016" y="2448433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685" name="Oval 684">
                      <a:extLst>
                        <a:ext uri="{FF2B5EF4-FFF2-40B4-BE49-F238E27FC236}">
                          <a16:creationId xmlns:a16="http://schemas.microsoft.com/office/drawing/2014/main" id="{934C8B16-0B03-1C40-825C-09502FB2396A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999269" y="2347595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686" name="Oval 685">
                      <a:extLst>
                        <a:ext uri="{FF2B5EF4-FFF2-40B4-BE49-F238E27FC236}">
                          <a16:creationId xmlns:a16="http://schemas.microsoft.com/office/drawing/2014/main" id="{E9C6125E-C595-3E4C-BBAF-9BD524483794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859468" y="2486694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687" name="Oval 686">
                      <a:extLst>
                        <a:ext uri="{FF2B5EF4-FFF2-40B4-BE49-F238E27FC236}">
                          <a16:creationId xmlns:a16="http://schemas.microsoft.com/office/drawing/2014/main" id="{346294F6-4922-6643-A77C-6E566218F239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992852" y="2476051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688" name="Oval 687">
                      <a:extLst>
                        <a:ext uri="{FF2B5EF4-FFF2-40B4-BE49-F238E27FC236}">
                          <a16:creationId xmlns:a16="http://schemas.microsoft.com/office/drawing/2014/main" id="{C32CED67-2CDA-5F48-AFD4-F1E973C81DBB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895105" y="2375211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689" name="Oval 688">
                      <a:extLst>
                        <a:ext uri="{FF2B5EF4-FFF2-40B4-BE49-F238E27FC236}">
                          <a16:creationId xmlns:a16="http://schemas.microsoft.com/office/drawing/2014/main" id="{90572C69-DD38-484A-8A0C-F34504C9624B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1148584" y="2478387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690" name="Oval 689">
                      <a:extLst>
                        <a:ext uri="{FF2B5EF4-FFF2-40B4-BE49-F238E27FC236}">
                          <a16:creationId xmlns:a16="http://schemas.microsoft.com/office/drawing/2014/main" id="{7A481C26-202F-1646-B0CE-A5C013CC9A3E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1184221" y="2366904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691" name="Oval 690">
                      <a:extLst>
                        <a:ext uri="{FF2B5EF4-FFF2-40B4-BE49-F238E27FC236}">
                          <a16:creationId xmlns:a16="http://schemas.microsoft.com/office/drawing/2014/main" id="{1FD02F77-9E2B-3C4D-B0C7-AABBA64F14D0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1044419" y="2506004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692" name="Oval 691">
                      <a:extLst>
                        <a:ext uri="{FF2B5EF4-FFF2-40B4-BE49-F238E27FC236}">
                          <a16:creationId xmlns:a16="http://schemas.microsoft.com/office/drawing/2014/main" id="{5EB405BD-12F2-464C-BF34-92BE89876AA4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1080057" y="2394521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693" name="Oval 692">
                      <a:extLst>
                        <a:ext uri="{FF2B5EF4-FFF2-40B4-BE49-F238E27FC236}">
                          <a16:creationId xmlns:a16="http://schemas.microsoft.com/office/drawing/2014/main" id="{85239346-86D8-DA46-9317-FFA64507C702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1707105" y="2494384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694" name="Oval 693">
                      <a:extLst>
                        <a:ext uri="{FF2B5EF4-FFF2-40B4-BE49-F238E27FC236}">
                          <a16:creationId xmlns:a16="http://schemas.microsoft.com/office/drawing/2014/main" id="{43717287-4E03-384D-8B9E-D3F8CD567562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1602941" y="2522001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695" name="Oval 694">
                      <a:extLst>
                        <a:ext uri="{FF2B5EF4-FFF2-40B4-BE49-F238E27FC236}">
                          <a16:creationId xmlns:a16="http://schemas.microsoft.com/office/drawing/2014/main" id="{A1ABDB2E-0B77-5A4D-A4D2-5FA7452857C7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1537051" y="2483728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696" name="Oval 695">
                      <a:extLst>
                        <a:ext uri="{FF2B5EF4-FFF2-40B4-BE49-F238E27FC236}">
                          <a16:creationId xmlns:a16="http://schemas.microsoft.com/office/drawing/2014/main" id="{FB32969B-24DA-B343-A192-CEAEB843ED62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884449" y="2545267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697" name="Oval 696">
                      <a:extLst>
                        <a:ext uri="{FF2B5EF4-FFF2-40B4-BE49-F238E27FC236}">
                          <a16:creationId xmlns:a16="http://schemas.microsoft.com/office/drawing/2014/main" id="{0DBD4BF9-A843-6940-81D5-D06106A1F2C5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859461" y="2460980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698" name="Oval 697">
                      <a:extLst>
                        <a:ext uri="{FF2B5EF4-FFF2-40B4-BE49-F238E27FC236}">
                          <a16:creationId xmlns:a16="http://schemas.microsoft.com/office/drawing/2014/main" id="{D966E5CA-0832-2341-98B2-FD26B1AE79E0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1226736" y="2479722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699" name="Oval 698">
                      <a:extLst>
                        <a:ext uri="{FF2B5EF4-FFF2-40B4-BE49-F238E27FC236}">
                          <a16:creationId xmlns:a16="http://schemas.microsoft.com/office/drawing/2014/main" id="{9765FB1F-91D0-E24D-92F7-D4718F6D4EFF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818558" y="2506993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700" name="Oval 699">
                      <a:extLst>
                        <a:ext uri="{FF2B5EF4-FFF2-40B4-BE49-F238E27FC236}">
                          <a16:creationId xmlns:a16="http://schemas.microsoft.com/office/drawing/2014/main" id="{BF5D1926-A328-8B48-816B-426733FB9C7E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814735" y="2369121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701" name="Oval 700">
                      <a:extLst>
                        <a:ext uri="{FF2B5EF4-FFF2-40B4-BE49-F238E27FC236}">
                          <a16:creationId xmlns:a16="http://schemas.microsoft.com/office/drawing/2014/main" id="{FD631828-3345-5A4B-B028-2FB3D3FF09A9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869969" y="2577449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702" name="Oval 701">
                      <a:extLst>
                        <a:ext uri="{FF2B5EF4-FFF2-40B4-BE49-F238E27FC236}">
                          <a16:creationId xmlns:a16="http://schemas.microsoft.com/office/drawing/2014/main" id="{532ED847-C084-904A-9EB8-4269F679E265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1615242" y="2356370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703" name="Oval 702">
                      <a:extLst>
                        <a:ext uri="{FF2B5EF4-FFF2-40B4-BE49-F238E27FC236}">
                          <a16:creationId xmlns:a16="http://schemas.microsoft.com/office/drawing/2014/main" id="{C4BE06E7-2A90-EF44-A066-1AFFB2C1C3FD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1748628" y="2345726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704" name="Oval 703">
                      <a:extLst>
                        <a:ext uri="{FF2B5EF4-FFF2-40B4-BE49-F238E27FC236}">
                          <a16:creationId xmlns:a16="http://schemas.microsoft.com/office/drawing/2014/main" id="{C86518CE-6855-9749-BB25-913CA2F3D4DC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1842783" y="2237980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705" name="Oval 704">
                      <a:extLst>
                        <a:ext uri="{FF2B5EF4-FFF2-40B4-BE49-F238E27FC236}">
                          <a16:creationId xmlns:a16="http://schemas.microsoft.com/office/drawing/2014/main" id="{9455FE7E-0438-DC44-9972-0CEEB8375648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1800194" y="2375679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706" name="Oval 705">
                      <a:extLst>
                        <a:ext uri="{FF2B5EF4-FFF2-40B4-BE49-F238E27FC236}">
                          <a16:creationId xmlns:a16="http://schemas.microsoft.com/office/drawing/2014/main" id="{F3B930A2-606A-3F42-808A-837ECA1A1007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1933579" y="2365036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707" name="Oval 706">
                      <a:extLst>
                        <a:ext uri="{FF2B5EF4-FFF2-40B4-BE49-F238E27FC236}">
                          <a16:creationId xmlns:a16="http://schemas.microsoft.com/office/drawing/2014/main" id="{EC54D1AA-BB37-884C-B340-535DC7DA9398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1432926" y="2382652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708" name="Oval 707">
                      <a:extLst>
                        <a:ext uri="{FF2B5EF4-FFF2-40B4-BE49-F238E27FC236}">
                          <a16:creationId xmlns:a16="http://schemas.microsoft.com/office/drawing/2014/main" id="{EE0DD829-E08A-8746-83FB-150B6B60C31D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1250152" y="2276486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709" name="Oval 708">
                      <a:extLst>
                        <a:ext uri="{FF2B5EF4-FFF2-40B4-BE49-F238E27FC236}">
                          <a16:creationId xmlns:a16="http://schemas.microsoft.com/office/drawing/2014/main" id="{4CE01FAE-F583-1840-9898-2F2C188A9AD3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1177861" y="2208996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710" name="Oval 709">
                      <a:extLst>
                        <a:ext uri="{FF2B5EF4-FFF2-40B4-BE49-F238E27FC236}">
                          <a16:creationId xmlns:a16="http://schemas.microsoft.com/office/drawing/2014/main" id="{51EE5783-F732-0E43-AD39-7D4DDFF1FE16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1927735" y="2273519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711" name="Oval 710">
                      <a:extLst>
                        <a:ext uri="{FF2B5EF4-FFF2-40B4-BE49-F238E27FC236}">
                          <a16:creationId xmlns:a16="http://schemas.microsoft.com/office/drawing/2014/main" id="{8365AB5D-E0DF-B341-8E34-F923CE3B0B7A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1275133" y="2335057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712" name="Oval 711">
                      <a:extLst>
                        <a:ext uri="{FF2B5EF4-FFF2-40B4-BE49-F238E27FC236}">
                          <a16:creationId xmlns:a16="http://schemas.microsoft.com/office/drawing/2014/main" id="{F49108C2-04A4-8C41-AFA7-C2F1408622D3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851502" y="2305823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713" name="Oval 712">
                      <a:extLst>
                        <a:ext uri="{FF2B5EF4-FFF2-40B4-BE49-F238E27FC236}">
                          <a16:creationId xmlns:a16="http://schemas.microsoft.com/office/drawing/2014/main" id="{C76C68E6-8A6E-BE42-9564-CEEB92C2A0CF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1209242" y="2296783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714" name="Oval 713">
                      <a:extLst>
                        <a:ext uri="{FF2B5EF4-FFF2-40B4-BE49-F238E27FC236}">
                          <a16:creationId xmlns:a16="http://schemas.microsoft.com/office/drawing/2014/main" id="{5F646422-43BA-5B45-9970-2557185A405D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1260653" y="2367240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715" name="Oval 714">
                      <a:extLst>
                        <a:ext uri="{FF2B5EF4-FFF2-40B4-BE49-F238E27FC236}">
                          <a16:creationId xmlns:a16="http://schemas.microsoft.com/office/drawing/2014/main" id="{55455429-2622-9644-8ADC-35CC5AD0E36F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1455175" y="2480230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716" name="Oval 715">
                      <a:extLst>
                        <a:ext uri="{FF2B5EF4-FFF2-40B4-BE49-F238E27FC236}">
                          <a16:creationId xmlns:a16="http://schemas.microsoft.com/office/drawing/2014/main" id="{9B9B84A9-BF7E-7644-A8F7-B6D7CDF8DF7C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1588559" y="2469586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717" name="Oval 716">
                      <a:extLst>
                        <a:ext uri="{FF2B5EF4-FFF2-40B4-BE49-F238E27FC236}">
                          <a16:creationId xmlns:a16="http://schemas.microsoft.com/office/drawing/2014/main" id="{02758D6E-D7E8-C14C-AACC-27D99C5AA216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1830921" y="2390060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718" name="Oval 717">
                      <a:extLst>
                        <a:ext uri="{FF2B5EF4-FFF2-40B4-BE49-F238E27FC236}">
                          <a16:creationId xmlns:a16="http://schemas.microsoft.com/office/drawing/2014/main" id="{395AD033-FA80-4547-9A20-FF036FFEAF3D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1640127" y="2499539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719" name="Oval 718">
                      <a:extLst>
                        <a:ext uri="{FF2B5EF4-FFF2-40B4-BE49-F238E27FC236}">
                          <a16:creationId xmlns:a16="http://schemas.microsoft.com/office/drawing/2014/main" id="{3DD5744F-03B0-664D-928F-55AEF3A6E5CE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1773512" y="2488896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720" name="Oval 719">
                      <a:extLst>
                        <a:ext uri="{FF2B5EF4-FFF2-40B4-BE49-F238E27FC236}">
                          <a16:creationId xmlns:a16="http://schemas.microsoft.com/office/drawing/2014/main" id="{12430756-E858-3046-84A5-C35F8C564A4F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1272858" y="2506513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721" name="Oval 720">
                      <a:extLst>
                        <a:ext uri="{FF2B5EF4-FFF2-40B4-BE49-F238E27FC236}">
                          <a16:creationId xmlns:a16="http://schemas.microsoft.com/office/drawing/2014/main" id="{65E94732-8DA3-A24F-A840-BFC5FB457883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1090083" y="2400345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722" name="Oval 721">
                      <a:extLst>
                        <a:ext uri="{FF2B5EF4-FFF2-40B4-BE49-F238E27FC236}">
                          <a16:creationId xmlns:a16="http://schemas.microsoft.com/office/drawing/2014/main" id="{2EC897ED-D943-9D43-812A-7D6999029FA7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1833557" y="2435652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723" name="Oval 722">
                      <a:extLst>
                        <a:ext uri="{FF2B5EF4-FFF2-40B4-BE49-F238E27FC236}">
                          <a16:creationId xmlns:a16="http://schemas.microsoft.com/office/drawing/2014/main" id="{8AC236CF-E226-C442-90A7-1CF3E75D3004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1767667" y="2397379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724" name="Oval 723">
                      <a:extLst>
                        <a:ext uri="{FF2B5EF4-FFF2-40B4-BE49-F238E27FC236}">
                          <a16:creationId xmlns:a16="http://schemas.microsoft.com/office/drawing/2014/main" id="{8A667028-08BD-4047-94F6-EF78032358D0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1115065" y="2458917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725" name="Oval 724">
                      <a:extLst>
                        <a:ext uri="{FF2B5EF4-FFF2-40B4-BE49-F238E27FC236}">
                          <a16:creationId xmlns:a16="http://schemas.microsoft.com/office/drawing/2014/main" id="{F47E8928-F7CB-7749-9659-D1576C3EE061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1049175" y="2420643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726" name="Oval 725">
                      <a:extLst>
                        <a:ext uri="{FF2B5EF4-FFF2-40B4-BE49-F238E27FC236}">
                          <a16:creationId xmlns:a16="http://schemas.microsoft.com/office/drawing/2014/main" id="{375B0B67-7331-6547-85AE-A89872E30932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1100585" y="2491100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727" name="Oval 726">
                      <a:extLst>
                        <a:ext uri="{FF2B5EF4-FFF2-40B4-BE49-F238E27FC236}">
                          <a16:creationId xmlns:a16="http://schemas.microsoft.com/office/drawing/2014/main" id="{169EF94A-2DE3-9241-9C14-CD3FFCC3D3E2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886093" y="2549690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728" name="Oval 727">
                      <a:extLst>
                        <a:ext uri="{FF2B5EF4-FFF2-40B4-BE49-F238E27FC236}">
                          <a16:creationId xmlns:a16="http://schemas.microsoft.com/office/drawing/2014/main" id="{6A099B02-D87A-8247-B8D4-F482715A00C1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1019479" y="2539046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729" name="Oval 728">
                      <a:extLst>
                        <a:ext uri="{FF2B5EF4-FFF2-40B4-BE49-F238E27FC236}">
                          <a16:creationId xmlns:a16="http://schemas.microsoft.com/office/drawing/2014/main" id="{3B5CC68B-2AF0-4B4B-80ED-77E282DDCBBD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1261841" y="2459520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730" name="Oval 729">
                      <a:extLst>
                        <a:ext uri="{FF2B5EF4-FFF2-40B4-BE49-F238E27FC236}">
                          <a16:creationId xmlns:a16="http://schemas.microsoft.com/office/drawing/2014/main" id="{A4BA9CB7-200F-0543-A88C-27F7F3498C4C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1071045" y="2568999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731" name="Oval 730">
                      <a:extLst>
                        <a:ext uri="{FF2B5EF4-FFF2-40B4-BE49-F238E27FC236}">
                          <a16:creationId xmlns:a16="http://schemas.microsoft.com/office/drawing/2014/main" id="{7A0DE9B7-AD22-8B40-AA07-0E8ADF08BCCF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1204431" y="2558356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732" name="Oval 731">
                      <a:extLst>
                        <a:ext uri="{FF2B5EF4-FFF2-40B4-BE49-F238E27FC236}">
                          <a16:creationId xmlns:a16="http://schemas.microsoft.com/office/drawing/2014/main" id="{3D28F947-343E-2548-B230-4604FC304BF0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703777" y="2575972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733" name="Oval 732">
                      <a:extLst>
                        <a:ext uri="{FF2B5EF4-FFF2-40B4-BE49-F238E27FC236}">
                          <a16:creationId xmlns:a16="http://schemas.microsoft.com/office/drawing/2014/main" id="{6E452A12-C17E-F64D-94CB-6CD20E3E29AE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521002" y="2469805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734" name="Oval 733">
                      <a:extLst>
                        <a:ext uri="{FF2B5EF4-FFF2-40B4-BE49-F238E27FC236}">
                          <a16:creationId xmlns:a16="http://schemas.microsoft.com/office/drawing/2014/main" id="{644E6551-49FB-8642-AF5E-C4714827C9EA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1368641" y="2477495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735" name="Oval 734">
                      <a:extLst>
                        <a:ext uri="{FF2B5EF4-FFF2-40B4-BE49-F238E27FC236}">
                          <a16:creationId xmlns:a16="http://schemas.microsoft.com/office/drawing/2014/main" id="{5F7A2037-AB9B-6142-9E9C-B8B40C9B66D7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1264477" y="2505112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736" name="Oval 735">
                      <a:extLst>
                        <a:ext uri="{FF2B5EF4-FFF2-40B4-BE49-F238E27FC236}">
                          <a16:creationId xmlns:a16="http://schemas.microsoft.com/office/drawing/2014/main" id="{23752EC0-931F-3B45-A3AA-8E7E97CA8D04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1198586" y="2466839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737" name="Oval 736">
                      <a:extLst>
                        <a:ext uri="{FF2B5EF4-FFF2-40B4-BE49-F238E27FC236}">
                          <a16:creationId xmlns:a16="http://schemas.microsoft.com/office/drawing/2014/main" id="{11A0A691-53F7-D146-A96D-37EB17C5038C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545983" y="2528377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738" name="Oval 737">
                      <a:extLst>
                        <a:ext uri="{FF2B5EF4-FFF2-40B4-BE49-F238E27FC236}">
                          <a16:creationId xmlns:a16="http://schemas.microsoft.com/office/drawing/2014/main" id="{4AB652EB-6C38-A040-839F-B684FB10FB9F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520996" y="2444092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739" name="Oval 738">
                      <a:extLst>
                        <a:ext uri="{FF2B5EF4-FFF2-40B4-BE49-F238E27FC236}">
                          <a16:creationId xmlns:a16="http://schemas.microsoft.com/office/drawing/2014/main" id="{A8832A47-C1AF-A847-B52A-7919968CD465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681447" y="2295167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740" name="Oval 739">
                      <a:extLst>
                        <a:ext uri="{FF2B5EF4-FFF2-40B4-BE49-F238E27FC236}">
                          <a16:creationId xmlns:a16="http://schemas.microsoft.com/office/drawing/2014/main" id="{A9DB3D89-8F80-DB44-8791-D1CA9CFDC44F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531504" y="2560560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741" name="Oval 740">
                      <a:extLst>
                        <a:ext uri="{FF2B5EF4-FFF2-40B4-BE49-F238E27FC236}">
                          <a16:creationId xmlns:a16="http://schemas.microsoft.com/office/drawing/2014/main" id="{FAF06135-B26F-CB45-B170-BE054B8F5A29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1429161" y="2288876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742" name="Oval 741">
                      <a:extLst>
                        <a:ext uri="{FF2B5EF4-FFF2-40B4-BE49-F238E27FC236}">
                          <a16:creationId xmlns:a16="http://schemas.microsoft.com/office/drawing/2014/main" id="{664D2DA3-A92F-B249-893C-0F497667E725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1593372" y="2208014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743" name="Oval 742">
                      <a:extLst>
                        <a:ext uri="{FF2B5EF4-FFF2-40B4-BE49-F238E27FC236}">
                          <a16:creationId xmlns:a16="http://schemas.microsoft.com/office/drawing/2014/main" id="{E2BF61CE-06D8-2241-B492-C58F08FF5DFB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1279275" y="2378056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744" name="Oval 743">
                      <a:extLst>
                        <a:ext uri="{FF2B5EF4-FFF2-40B4-BE49-F238E27FC236}">
                          <a16:creationId xmlns:a16="http://schemas.microsoft.com/office/drawing/2014/main" id="{D6129FCB-9AF6-8646-9BD6-66C0C4557633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1314913" y="2266574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745" name="Oval 744">
                      <a:extLst>
                        <a:ext uri="{FF2B5EF4-FFF2-40B4-BE49-F238E27FC236}">
                          <a16:creationId xmlns:a16="http://schemas.microsoft.com/office/drawing/2014/main" id="{C5B35C04-55B4-2B47-B355-97D030894901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1210749" y="2294191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746" name="Oval 745">
                      <a:extLst>
                        <a:ext uri="{FF2B5EF4-FFF2-40B4-BE49-F238E27FC236}">
                          <a16:creationId xmlns:a16="http://schemas.microsoft.com/office/drawing/2014/main" id="{73D418E8-576E-9A47-B6B9-25CFD14F6ED6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1591767" y="2295205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747" name="Oval 746">
                      <a:extLst>
                        <a:ext uri="{FF2B5EF4-FFF2-40B4-BE49-F238E27FC236}">
                          <a16:creationId xmlns:a16="http://schemas.microsoft.com/office/drawing/2014/main" id="{6449BF47-4B3B-144C-A6A3-D3CAC9377D37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1627405" y="2183723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748" name="Oval 747">
                      <a:extLst>
                        <a:ext uri="{FF2B5EF4-FFF2-40B4-BE49-F238E27FC236}">
                          <a16:creationId xmlns:a16="http://schemas.microsoft.com/office/drawing/2014/main" id="{A36FB5CD-4A3F-E841-91CE-987665109D87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1614113" y="2308185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749" name="Oval 748">
                      <a:extLst>
                        <a:ext uri="{FF2B5EF4-FFF2-40B4-BE49-F238E27FC236}">
                          <a16:creationId xmlns:a16="http://schemas.microsoft.com/office/drawing/2014/main" id="{94F9A377-F7F5-D341-A951-AE647BFFD43E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1499865" y="2285883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750" name="Oval 749">
                      <a:extLst>
                        <a:ext uri="{FF2B5EF4-FFF2-40B4-BE49-F238E27FC236}">
                          <a16:creationId xmlns:a16="http://schemas.microsoft.com/office/drawing/2014/main" id="{EE635D17-CCF4-4748-A317-60F34D8B8E7F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1812357" y="2203032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751" name="Oval 750">
                      <a:extLst>
                        <a:ext uri="{FF2B5EF4-FFF2-40B4-BE49-F238E27FC236}">
                          <a16:creationId xmlns:a16="http://schemas.microsoft.com/office/drawing/2014/main" id="{338D4B2C-4101-0843-90ED-E5E298B128BD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1474351" y="2318592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752" name="Oval 751">
                      <a:extLst>
                        <a:ext uri="{FF2B5EF4-FFF2-40B4-BE49-F238E27FC236}">
                          <a16:creationId xmlns:a16="http://schemas.microsoft.com/office/drawing/2014/main" id="{A9D02723-369F-6A45-9A34-EC26225C248F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1474345" y="2292878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753" name="Oval 752">
                      <a:extLst>
                        <a:ext uri="{FF2B5EF4-FFF2-40B4-BE49-F238E27FC236}">
                          <a16:creationId xmlns:a16="http://schemas.microsoft.com/office/drawing/2014/main" id="{7A4329E4-76F2-DC4D-8A43-B9878827961F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842449" y="2388687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754" name="Oval 753">
                      <a:extLst>
                        <a:ext uri="{FF2B5EF4-FFF2-40B4-BE49-F238E27FC236}">
                          <a16:creationId xmlns:a16="http://schemas.microsoft.com/office/drawing/2014/main" id="{2CC395BB-E4A2-A643-AA6D-9663AA6232BC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1006660" y="2307826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755" name="Oval 754">
                      <a:extLst>
                        <a:ext uri="{FF2B5EF4-FFF2-40B4-BE49-F238E27FC236}">
                          <a16:creationId xmlns:a16="http://schemas.microsoft.com/office/drawing/2014/main" id="{539DC233-10B9-6B4F-83E1-87302ACE8134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692564" y="2477868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756" name="Oval 755">
                      <a:extLst>
                        <a:ext uri="{FF2B5EF4-FFF2-40B4-BE49-F238E27FC236}">
                          <a16:creationId xmlns:a16="http://schemas.microsoft.com/office/drawing/2014/main" id="{3DF61A2A-1980-574F-80A7-63DA07D5F7CB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728201" y="2366385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757" name="Oval 756">
                      <a:extLst>
                        <a:ext uri="{FF2B5EF4-FFF2-40B4-BE49-F238E27FC236}">
                          <a16:creationId xmlns:a16="http://schemas.microsoft.com/office/drawing/2014/main" id="{5BD143A8-4ABB-044C-AB6D-C5F0135F3489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624037" y="2394002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758" name="Oval 757">
                      <a:extLst>
                        <a:ext uri="{FF2B5EF4-FFF2-40B4-BE49-F238E27FC236}">
                          <a16:creationId xmlns:a16="http://schemas.microsoft.com/office/drawing/2014/main" id="{C2844007-CCE0-2B4B-9C47-19A2EC516904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1005056" y="2395017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759" name="Oval 758">
                      <a:extLst>
                        <a:ext uri="{FF2B5EF4-FFF2-40B4-BE49-F238E27FC236}">
                          <a16:creationId xmlns:a16="http://schemas.microsoft.com/office/drawing/2014/main" id="{B08A2A69-9C5A-2E4C-820F-EB3AE9CB25DE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1040693" y="2283534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760" name="Oval 759">
                      <a:extLst>
                        <a:ext uri="{FF2B5EF4-FFF2-40B4-BE49-F238E27FC236}">
                          <a16:creationId xmlns:a16="http://schemas.microsoft.com/office/drawing/2014/main" id="{BC59E62F-2E0D-D54E-A249-0BF338891F49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785612" y="2267549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761" name="Oval 760">
                      <a:extLst>
                        <a:ext uri="{FF2B5EF4-FFF2-40B4-BE49-F238E27FC236}">
                          <a16:creationId xmlns:a16="http://schemas.microsoft.com/office/drawing/2014/main" id="{720AD013-5E52-A849-9A1A-2286BBB8CF44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913153" y="2385695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762" name="Oval 761">
                      <a:extLst>
                        <a:ext uri="{FF2B5EF4-FFF2-40B4-BE49-F238E27FC236}">
                          <a16:creationId xmlns:a16="http://schemas.microsoft.com/office/drawing/2014/main" id="{CB951AFB-0F62-1043-8E56-7F6821A462BC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774956" y="2437604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763" name="Oval 762">
                      <a:extLst>
                        <a:ext uri="{FF2B5EF4-FFF2-40B4-BE49-F238E27FC236}">
                          <a16:creationId xmlns:a16="http://schemas.microsoft.com/office/drawing/2014/main" id="{DF132AB1-73DC-7946-9EDF-508C6FD5421B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887639" y="2418405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764" name="Oval 763">
                      <a:extLst>
                        <a:ext uri="{FF2B5EF4-FFF2-40B4-BE49-F238E27FC236}">
                          <a16:creationId xmlns:a16="http://schemas.microsoft.com/office/drawing/2014/main" id="{D61F2A1F-0B3E-F845-939D-6CFF72BDAC2D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887633" y="2392690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765" name="Oval 764">
                      <a:extLst>
                        <a:ext uri="{FF2B5EF4-FFF2-40B4-BE49-F238E27FC236}">
                          <a16:creationId xmlns:a16="http://schemas.microsoft.com/office/drawing/2014/main" id="{22F02396-56A1-314E-BDC7-415206DF1453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736682" y="2503496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766" name="Oval 765">
                      <a:extLst>
                        <a:ext uri="{FF2B5EF4-FFF2-40B4-BE49-F238E27FC236}">
                          <a16:creationId xmlns:a16="http://schemas.microsoft.com/office/drawing/2014/main" id="{D8C970F6-6867-9541-9E7C-CF10C72F7DE3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736537" y="2470764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767" name="Oval 766">
                      <a:extLst>
                        <a:ext uri="{FF2B5EF4-FFF2-40B4-BE49-F238E27FC236}">
                          <a16:creationId xmlns:a16="http://schemas.microsoft.com/office/drawing/2014/main" id="{CFA6B78D-7AC6-9C4F-81D8-0DE8FCE113CF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820064" y="2504400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768" name="Oval 767">
                      <a:extLst>
                        <a:ext uri="{FF2B5EF4-FFF2-40B4-BE49-F238E27FC236}">
                          <a16:creationId xmlns:a16="http://schemas.microsoft.com/office/drawing/2014/main" id="{ECDA7195-A038-7947-9735-8EB95D17AA34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715900" y="2532017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769" name="Oval 768">
                      <a:extLst>
                        <a:ext uri="{FF2B5EF4-FFF2-40B4-BE49-F238E27FC236}">
                          <a16:creationId xmlns:a16="http://schemas.microsoft.com/office/drawing/2014/main" id="{5D435945-E86F-A14A-BE53-D009BD0148DE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635530" y="2525926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770" name="Oval 769">
                      <a:extLst>
                        <a:ext uri="{FF2B5EF4-FFF2-40B4-BE49-F238E27FC236}">
                          <a16:creationId xmlns:a16="http://schemas.microsoft.com/office/drawing/2014/main" id="{5A73D321-00D7-1F44-9F20-1C6D05FBB229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672297" y="2462629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771" name="Oval 770">
                      <a:extLst>
                        <a:ext uri="{FF2B5EF4-FFF2-40B4-BE49-F238E27FC236}">
                          <a16:creationId xmlns:a16="http://schemas.microsoft.com/office/drawing/2014/main" id="{6EE34096-670B-514E-BE8C-720B505CCC08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663245" y="2545493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772" name="Oval 771">
                      <a:extLst>
                        <a:ext uri="{FF2B5EF4-FFF2-40B4-BE49-F238E27FC236}">
                          <a16:creationId xmlns:a16="http://schemas.microsoft.com/office/drawing/2014/main" id="{8BC0DEF5-6C69-6344-8437-1697BC5A864F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606407" y="2424355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773" name="Oval 772">
                      <a:extLst>
                        <a:ext uri="{FF2B5EF4-FFF2-40B4-BE49-F238E27FC236}">
                          <a16:creationId xmlns:a16="http://schemas.microsoft.com/office/drawing/2014/main" id="{3A4B770B-4050-7C48-AD78-FB02CB571C31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733948" y="2542500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774" name="Oval 773">
                      <a:extLst>
                        <a:ext uri="{FF2B5EF4-FFF2-40B4-BE49-F238E27FC236}">
                          <a16:creationId xmlns:a16="http://schemas.microsoft.com/office/drawing/2014/main" id="{988236D9-BA32-7646-AC74-F493B7DCA84B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708435" y="2575210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775" name="Oval 774">
                      <a:extLst>
                        <a:ext uri="{FF2B5EF4-FFF2-40B4-BE49-F238E27FC236}">
                          <a16:creationId xmlns:a16="http://schemas.microsoft.com/office/drawing/2014/main" id="{AEFC26A0-A314-2648-B5EA-0593A996C202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708428" y="2549496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776" name="Oval 775">
                      <a:extLst>
                        <a:ext uri="{FF2B5EF4-FFF2-40B4-BE49-F238E27FC236}">
                          <a16:creationId xmlns:a16="http://schemas.microsoft.com/office/drawing/2014/main" id="{06DA8241-73F6-734A-8055-2C38D0082257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1804337" y="2418679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777" name="Oval 776">
                      <a:extLst>
                        <a:ext uri="{FF2B5EF4-FFF2-40B4-BE49-F238E27FC236}">
                          <a16:creationId xmlns:a16="http://schemas.microsoft.com/office/drawing/2014/main" id="{8758CB5D-A4B3-C141-87D7-A58BAED34089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1742170" y="2382568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778" name="Oval 777">
                      <a:extLst>
                        <a:ext uri="{FF2B5EF4-FFF2-40B4-BE49-F238E27FC236}">
                          <a16:creationId xmlns:a16="http://schemas.microsoft.com/office/drawing/2014/main" id="{18333AFB-6BB0-2642-AA5F-FBFCD67EE33B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1744347" y="2295710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779" name="Oval 778">
                      <a:extLst>
                        <a:ext uri="{FF2B5EF4-FFF2-40B4-BE49-F238E27FC236}">
                          <a16:creationId xmlns:a16="http://schemas.microsoft.com/office/drawing/2014/main" id="{BFBC446D-406E-6046-A706-F88D39C88DE6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1719406" y="2328753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780" name="Oval 779">
                      <a:extLst>
                        <a:ext uri="{FF2B5EF4-FFF2-40B4-BE49-F238E27FC236}">
                          <a16:creationId xmlns:a16="http://schemas.microsoft.com/office/drawing/2014/main" id="{DB61CAAA-4BA7-904D-9B9C-F2C282829393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1770973" y="2358706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781" name="Oval 780">
                      <a:extLst>
                        <a:ext uri="{FF2B5EF4-FFF2-40B4-BE49-F238E27FC236}">
                          <a16:creationId xmlns:a16="http://schemas.microsoft.com/office/drawing/2014/main" id="{BFACDD81-FE49-0749-974A-BC14F38A6907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578384" y="2432147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782" name="Oval 781">
                      <a:extLst>
                        <a:ext uri="{FF2B5EF4-FFF2-40B4-BE49-F238E27FC236}">
                          <a16:creationId xmlns:a16="http://schemas.microsoft.com/office/drawing/2014/main" id="{FBCEDD36-97A1-AA4A-8B55-02930E0B12DF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590826" y="2539190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  <p:sp>
                  <p:nvSpPr>
                    <p:cNvPr id="783" name="Oval 782">
                      <a:extLst>
                        <a:ext uri="{FF2B5EF4-FFF2-40B4-BE49-F238E27FC236}">
                          <a16:creationId xmlns:a16="http://schemas.microsoft.com/office/drawing/2014/main" id="{672C0021-485A-004B-B41F-855AAC972FFB}"/>
                        </a:ext>
                      </a:extLst>
                    </p:cNvPr>
                    <p:cNvSpPr/>
                    <p:nvPr/>
                  </p:nvSpPr>
                  <p:spPr>
                    <a:xfrm rot="1809046" flipH="1">
                      <a:off x="547182" y="2378187"/>
                      <a:ext cx="76200" cy="76200"/>
                    </a:xfrm>
                    <a:prstGeom prst="ellipse">
                      <a:avLst/>
                    </a:prstGeom>
                    <a:solidFill>
                      <a:srgbClr val="0070C0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>
                        <a:solidFill>
                          <a:schemeClr val="tx1"/>
                        </a:solidFill>
                      </a:endParaRPr>
                    </a:p>
                  </p:txBody>
                </p:sp>
              </p:grpSp>
              <p:cxnSp>
                <p:nvCxnSpPr>
                  <p:cNvPr id="613" name="Straight Connector 612">
                    <a:extLst>
                      <a:ext uri="{FF2B5EF4-FFF2-40B4-BE49-F238E27FC236}">
                        <a16:creationId xmlns:a16="http://schemas.microsoft.com/office/drawing/2014/main" id="{40E17C35-C771-0F44-988A-99BC87D63868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371600" y="2035553"/>
                    <a:ext cx="0" cy="64800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  <a:prstDash val="soli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14" name="Straight Connector 613">
                    <a:extLst>
                      <a:ext uri="{FF2B5EF4-FFF2-40B4-BE49-F238E27FC236}">
                        <a16:creationId xmlns:a16="http://schemas.microsoft.com/office/drawing/2014/main" id="{3EA71972-E02F-1448-B43D-0526110110BE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783978" y="2035553"/>
                    <a:ext cx="0" cy="64800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  <a:prstDash val="soli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15" name="Straight Connector 614">
                    <a:extLst>
                      <a:ext uri="{FF2B5EF4-FFF2-40B4-BE49-F238E27FC236}">
                        <a16:creationId xmlns:a16="http://schemas.microsoft.com/office/drawing/2014/main" id="{187C03AA-2045-2942-8453-666B560628D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676400" y="2035553"/>
                    <a:ext cx="0" cy="64800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  <a:prstDash val="soli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16" name="Straight Connector 615">
                    <a:extLst>
                      <a:ext uri="{FF2B5EF4-FFF2-40B4-BE49-F238E27FC236}">
                        <a16:creationId xmlns:a16="http://schemas.microsoft.com/office/drawing/2014/main" id="{5FB04CFB-F284-0149-973B-FEC9502992D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981200" y="2035553"/>
                    <a:ext cx="0" cy="64800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  <a:prstDash val="soli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617" name="TextBox 616">
                    <a:extLst>
                      <a:ext uri="{FF2B5EF4-FFF2-40B4-BE49-F238E27FC236}">
                        <a16:creationId xmlns:a16="http://schemas.microsoft.com/office/drawing/2014/main" id="{8DB7CC9F-6C30-1849-A74F-B49963C527A0}"/>
                      </a:ext>
                    </a:extLst>
                  </p:cNvPr>
                  <p:cNvSpPr txBox="1"/>
                  <p:nvPr/>
                </p:nvSpPr>
                <p:spPr>
                  <a:xfrm>
                    <a:off x="1996113" y="1735369"/>
                    <a:ext cx="349196" cy="30008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CH" dirty="0"/>
                      <a:t>1</a:t>
                    </a:r>
                  </a:p>
                </p:txBody>
              </p:sp>
              <p:sp>
                <p:nvSpPr>
                  <p:cNvPr id="618" name="TextBox 617">
                    <a:extLst>
                      <a:ext uri="{FF2B5EF4-FFF2-40B4-BE49-F238E27FC236}">
                        <a16:creationId xmlns:a16="http://schemas.microsoft.com/office/drawing/2014/main" id="{DEC1A7CD-FD60-CE4B-83B0-75C4F18BFD0E}"/>
                      </a:ext>
                    </a:extLst>
                  </p:cNvPr>
                  <p:cNvSpPr txBox="1"/>
                  <p:nvPr/>
                </p:nvSpPr>
                <p:spPr>
                  <a:xfrm>
                    <a:off x="1675969" y="1723461"/>
                    <a:ext cx="349196" cy="30008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CH" dirty="0"/>
                      <a:t>2</a:t>
                    </a:r>
                  </a:p>
                </p:txBody>
              </p:sp>
              <p:sp>
                <p:nvSpPr>
                  <p:cNvPr id="619" name="TextBox 618">
                    <a:extLst>
                      <a:ext uri="{FF2B5EF4-FFF2-40B4-BE49-F238E27FC236}">
                        <a16:creationId xmlns:a16="http://schemas.microsoft.com/office/drawing/2014/main" id="{F51A2460-3D1A-D14D-A96B-24E84CC95F5E}"/>
                      </a:ext>
                    </a:extLst>
                  </p:cNvPr>
                  <p:cNvSpPr txBox="1"/>
                  <p:nvPr/>
                </p:nvSpPr>
                <p:spPr>
                  <a:xfrm>
                    <a:off x="1237034" y="1723461"/>
                    <a:ext cx="408990" cy="30008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CH" dirty="0"/>
                      <a:t>...</a:t>
                    </a:r>
                  </a:p>
                </p:txBody>
              </p:sp>
              <p:sp>
                <p:nvSpPr>
                  <p:cNvPr id="620" name="TextBox 619">
                    <a:extLst>
                      <a:ext uri="{FF2B5EF4-FFF2-40B4-BE49-F238E27FC236}">
                        <a16:creationId xmlns:a16="http://schemas.microsoft.com/office/drawing/2014/main" id="{5AF36169-C902-1E40-9C2C-4AD1107F1D3B}"/>
                      </a:ext>
                    </a:extLst>
                  </p:cNvPr>
                  <p:cNvSpPr txBox="1"/>
                  <p:nvPr/>
                </p:nvSpPr>
                <p:spPr>
                  <a:xfrm>
                    <a:off x="760595" y="1718986"/>
                    <a:ext cx="456825" cy="30008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CH" dirty="0"/>
                      <a:t>N</a:t>
                    </a:r>
                    <a:r>
                      <a:rPr lang="en-CH" baseline="-25000" dirty="0"/>
                      <a:t>s</a:t>
                    </a:r>
                    <a:endParaRPr lang="en-CH" dirty="0"/>
                  </a:p>
                </p:txBody>
              </p:sp>
              <p:cxnSp>
                <p:nvCxnSpPr>
                  <p:cNvPr id="621" name="Straight Connector 620">
                    <a:extLst>
                      <a:ext uri="{FF2B5EF4-FFF2-40B4-BE49-F238E27FC236}">
                        <a16:creationId xmlns:a16="http://schemas.microsoft.com/office/drawing/2014/main" id="{D79F73D4-032D-8344-B9E1-D5909EBFC32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1066800" y="2035553"/>
                    <a:ext cx="0" cy="64800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  <a:prstDash val="soli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622" name="Straight Connector 621">
                    <a:extLst>
                      <a:ext uri="{FF2B5EF4-FFF2-40B4-BE49-F238E27FC236}">
                        <a16:creationId xmlns:a16="http://schemas.microsoft.com/office/drawing/2014/main" id="{29FFA594-59F3-BA49-954A-C20832587400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2286000" y="2035553"/>
                    <a:ext cx="0" cy="64800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  <a:prstDash val="soli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602" name="Group 601">
                  <a:extLst>
                    <a:ext uri="{FF2B5EF4-FFF2-40B4-BE49-F238E27FC236}">
                      <a16:creationId xmlns:a16="http://schemas.microsoft.com/office/drawing/2014/main" id="{B9BC2B1A-D2A6-2E49-BD3C-6261ABA18568}"/>
                    </a:ext>
                  </a:extLst>
                </p:cNvPr>
                <p:cNvGrpSpPr/>
                <p:nvPr/>
              </p:nvGrpSpPr>
              <p:grpSpPr>
                <a:xfrm>
                  <a:off x="3124200" y="1816275"/>
                  <a:ext cx="1498374" cy="253603"/>
                  <a:chOff x="783978" y="2749873"/>
                  <a:chExt cx="1498374" cy="253603"/>
                </a:xfrm>
              </p:grpSpPr>
              <p:sp>
                <p:nvSpPr>
                  <p:cNvPr id="603" name="Rectangle 602">
                    <a:extLst>
                      <a:ext uri="{FF2B5EF4-FFF2-40B4-BE49-F238E27FC236}">
                        <a16:creationId xmlns:a16="http://schemas.microsoft.com/office/drawing/2014/main" id="{150137FD-EA46-FC4F-90FE-7D1E260461F8}"/>
                      </a:ext>
                    </a:extLst>
                  </p:cNvPr>
                  <p:cNvSpPr/>
                  <p:nvPr/>
                </p:nvSpPr>
                <p:spPr>
                  <a:xfrm>
                    <a:off x="1981200" y="2749873"/>
                    <a:ext cx="301152" cy="253603"/>
                  </a:xfrm>
                  <a:prstGeom prst="rect">
                    <a:avLst/>
                  </a:prstGeom>
                  <a:solidFill>
                    <a:srgbClr val="0070C0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0" rtlCol="0" anchor="ctr"/>
                  <a:lstStyle/>
                  <a:p>
                    <a:pPr algn="ctr"/>
                    <a:r>
                      <a:rPr lang="el-GR" sz="90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</a:rPr>
                      <a:t>Σ</a:t>
                    </a:r>
                    <a:r>
                      <a:rPr lang="de-CH" sz="900" baseline="-2500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</a:rPr>
                      <a:t>1</a:t>
                    </a:r>
                    <a:endParaRPr lang="en-CH" sz="900" dirty="0">
                      <a:ln>
                        <a:solidFill>
                          <a:schemeClr val="bg1"/>
                        </a:solidFill>
                      </a:ln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604" name="Rectangle 603">
                    <a:extLst>
                      <a:ext uri="{FF2B5EF4-FFF2-40B4-BE49-F238E27FC236}">
                        <a16:creationId xmlns:a16="http://schemas.microsoft.com/office/drawing/2014/main" id="{C30255D3-7A28-2C4C-B659-A816EAAC1158}"/>
                      </a:ext>
                    </a:extLst>
                  </p:cNvPr>
                  <p:cNvSpPr/>
                  <p:nvPr/>
                </p:nvSpPr>
                <p:spPr>
                  <a:xfrm>
                    <a:off x="1672756" y="2749873"/>
                    <a:ext cx="297511" cy="253603"/>
                  </a:xfrm>
                  <a:prstGeom prst="rect">
                    <a:avLst/>
                  </a:prstGeom>
                  <a:solidFill>
                    <a:srgbClr val="0070C0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0" rtlCol="0" anchor="ctr"/>
                  <a:lstStyle/>
                  <a:p>
                    <a:pPr algn="ctr"/>
                    <a:r>
                      <a:rPr lang="el-GR" sz="90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</a:rPr>
                      <a:t>Σ</a:t>
                    </a:r>
                    <a:r>
                      <a:rPr lang="de-CH" sz="900" baseline="-2500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</a:rPr>
                      <a:t>2</a:t>
                    </a:r>
                    <a:endParaRPr lang="en-CH" sz="900" dirty="0">
                      <a:ln>
                        <a:solidFill>
                          <a:schemeClr val="bg1"/>
                        </a:solidFill>
                      </a:ln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605" name="Rectangle 604">
                    <a:extLst>
                      <a:ext uri="{FF2B5EF4-FFF2-40B4-BE49-F238E27FC236}">
                        <a16:creationId xmlns:a16="http://schemas.microsoft.com/office/drawing/2014/main" id="{69135D0B-677C-0343-A81B-4B9BA801DDD7}"/>
                      </a:ext>
                    </a:extLst>
                  </p:cNvPr>
                  <p:cNvSpPr/>
                  <p:nvPr/>
                </p:nvSpPr>
                <p:spPr>
                  <a:xfrm>
                    <a:off x="1375244" y="2749873"/>
                    <a:ext cx="301156" cy="253603"/>
                  </a:xfrm>
                  <a:prstGeom prst="rect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ln>
                        <a:solidFill>
                          <a:schemeClr val="tx1"/>
                        </a:solidFill>
                      </a:ln>
                      <a:solidFill>
                        <a:sysClr val="windowText" lastClr="000000"/>
                      </a:solidFill>
                    </a:endParaRPr>
                  </a:p>
                </p:txBody>
              </p:sp>
              <p:sp>
                <p:nvSpPr>
                  <p:cNvPr id="606" name="Rectangle 605">
                    <a:extLst>
                      <a:ext uri="{FF2B5EF4-FFF2-40B4-BE49-F238E27FC236}">
                        <a16:creationId xmlns:a16="http://schemas.microsoft.com/office/drawing/2014/main" id="{C081C77E-CCCA-0245-A880-3FF95CB3611C}"/>
                      </a:ext>
                    </a:extLst>
                  </p:cNvPr>
                  <p:cNvSpPr/>
                  <p:nvPr/>
                </p:nvSpPr>
                <p:spPr>
                  <a:xfrm>
                    <a:off x="1070444" y="2749873"/>
                    <a:ext cx="297512" cy="253603"/>
                  </a:xfrm>
                  <a:prstGeom prst="rect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ln>
                        <a:solidFill>
                          <a:schemeClr val="tx1"/>
                        </a:solidFill>
                      </a:ln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607" name="Rectangle 606">
                    <a:extLst>
                      <a:ext uri="{FF2B5EF4-FFF2-40B4-BE49-F238E27FC236}">
                        <a16:creationId xmlns:a16="http://schemas.microsoft.com/office/drawing/2014/main" id="{C5FCEDC2-0AE1-DE4B-9143-5CC82B291DEE}"/>
                      </a:ext>
                    </a:extLst>
                  </p:cNvPr>
                  <p:cNvSpPr/>
                  <p:nvPr/>
                </p:nvSpPr>
                <p:spPr>
                  <a:xfrm>
                    <a:off x="783978" y="2749873"/>
                    <a:ext cx="282822" cy="253603"/>
                  </a:xfrm>
                  <a:prstGeom prst="rect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ln>
                        <a:solidFill>
                          <a:schemeClr val="tx1"/>
                        </a:solidFill>
                      </a:ln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cxnSp>
            <p:nvCxnSpPr>
              <p:cNvPr id="598" name="Straight Arrow Connector 597">
                <a:extLst>
                  <a:ext uri="{FF2B5EF4-FFF2-40B4-BE49-F238E27FC236}">
                    <a16:creationId xmlns:a16="http://schemas.microsoft.com/office/drawing/2014/main" id="{1D64205D-6AAB-EA49-BD19-BD091A305BC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437471" y="2115344"/>
                <a:ext cx="0" cy="22860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9" name="Straight Arrow Connector 598">
                <a:extLst>
                  <a:ext uri="{FF2B5EF4-FFF2-40B4-BE49-F238E27FC236}">
                    <a16:creationId xmlns:a16="http://schemas.microsoft.com/office/drawing/2014/main" id="{E3DF8A62-82EE-7F46-9C92-D73DC421C61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3698965" y="2115344"/>
                <a:ext cx="0" cy="22860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07" name="Group 406">
              <a:extLst>
                <a:ext uri="{FF2B5EF4-FFF2-40B4-BE49-F238E27FC236}">
                  <a16:creationId xmlns:a16="http://schemas.microsoft.com/office/drawing/2014/main" id="{63E9E57A-990E-4046-86B8-D6224E2B83F3}"/>
                </a:ext>
              </a:extLst>
            </p:cNvPr>
            <p:cNvGrpSpPr/>
            <p:nvPr/>
          </p:nvGrpSpPr>
          <p:grpSpPr>
            <a:xfrm>
              <a:off x="5643016" y="1495755"/>
              <a:ext cx="3338812" cy="1202812"/>
              <a:chOff x="1442056" y="2284132"/>
              <a:chExt cx="3338812" cy="1202812"/>
            </a:xfrm>
          </p:grpSpPr>
          <p:grpSp>
            <p:nvGrpSpPr>
              <p:cNvPr id="408" name="Group 407">
                <a:extLst>
                  <a:ext uri="{FF2B5EF4-FFF2-40B4-BE49-F238E27FC236}">
                    <a16:creationId xmlns:a16="http://schemas.microsoft.com/office/drawing/2014/main" id="{55DC1CFB-C2F8-C748-8F0E-E828389D0C94}"/>
                  </a:ext>
                </a:extLst>
              </p:cNvPr>
              <p:cNvGrpSpPr/>
              <p:nvPr/>
            </p:nvGrpSpPr>
            <p:grpSpPr>
              <a:xfrm>
                <a:off x="1442056" y="2284132"/>
                <a:ext cx="3338812" cy="1202812"/>
                <a:chOff x="1675969" y="2223220"/>
                <a:chExt cx="4151391" cy="1202812"/>
              </a:xfrm>
            </p:grpSpPr>
            <p:grpSp>
              <p:nvGrpSpPr>
                <p:cNvPr id="411" name="Group 410">
                  <a:extLst>
                    <a:ext uri="{FF2B5EF4-FFF2-40B4-BE49-F238E27FC236}">
                      <a16:creationId xmlns:a16="http://schemas.microsoft.com/office/drawing/2014/main" id="{A5240A76-C26A-2745-92B5-FB97E48557A4}"/>
                    </a:ext>
                  </a:extLst>
                </p:cNvPr>
                <p:cNvGrpSpPr/>
                <p:nvPr/>
              </p:nvGrpSpPr>
              <p:grpSpPr>
                <a:xfrm flipH="1" flipV="1">
                  <a:off x="1827815" y="3123710"/>
                  <a:ext cx="2650396" cy="302322"/>
                  <a:chOff x="1820332" y="1480741"/>
                  <a:chExt cx="2650396" cy="302322"/>
                </a:xfrm>
              </p:grpSpPr>
              <p:sp>
                <p:nvSpPr>
                  <p:cNvPr id="595" name="Rectangle 1619">
                    <a:extLst>
                      <a:ext uri="{FF2B5EF4-FFF2-40B4-BE49-F238E27FC236}">
                        <a16:creationId xmlns:a16="http://schemas.microsoft.com/office/drawing/2014/main" id="{4A2A4191-DD16-0642-9D82-5C79BF87B37C}"/>
                      </a:ext>
                    </a:extLst>
                  </p:cNvPr>
                  <p:cNvSpPr/>
                  <p:nvPr/>
                </p:nvSpPr>
                <p:spPr>
                  <a:xfrm flipH="1">
                    <a:off x="2143443" y="1561680"/>
                    <a:ext cx="2327285" cy="221383"/>
                  </a:xfrm>
                  <a:custGeom>
                    <a:avLst/>
                    <a:gdLst>
                      <a:gd name="connsiteX0" fmla="*/ 0 w 1447800"/>
                      <a:gd name="connsiteY0" fmla="*/ 0 h 685800"/>
                      <a:gd name="connsiteX1" fmla="*/ 1447800 w 1447800"/>
                      <a:gd name="connsiteY1" fmla="*/ 0 h 685800"/>
                      <a:gd name="connsiteX2" fmla="*/ 1447800 w 1447800"/>
                      <a:gd name="connsiteY2" fmla="*/ 685800 h 685800"/>
                      <a:gd name="connsiteX3" fmla="*/ 0 w 1447800"/>
                      <a:gd name="connsiteY3" fmla="*/ 685800 h 685800"/>
                      <a:gd name="connsiteX4" fmla="*/ 0 w 1447800"/>
                      <a:gd name="connsiteY4" fmla="*/ 0 h 685800"/>
                      <a:gd name="connsiteX0" fmla="*/ 0 w 1539240"/>
                      <a:gd name="connsiteY0" fmla="*/ 685800 h 777240"/>
                      <a:gd name="connsiteX1" fmla="*/ 0 w 1539240"/>
                      <a:gd name="connsiteY1" fmla="*/ 0 h 777240"/>
                      <a:gd name="connsiteX2" fmla="*/ 1447800 w 1539240"/>
                      <a:gd name="connsiteY2" fmla="*/ 0 h 777240"/>
                      <a:gd name="connsiteX3" fmla="*/ 1539240 w 1539240"/>
                      <a:gd name="connsiteY3" fmla="*/ 777240 h 777240"/>
                      <a:gd name="connsiteX0" fmla="*/ 0 w 1451775"/>
                      <a:gd name="connsiteY0" fmla="*/ 685800 h 685800"/>
                      <a:gd name="connsiteX1" fmla="*/ 0 w 1451775"/>
                      <a:gd name="connsiteY1" fmla="*/ 0 h 685800"/>
                      <a:gd name="connsiteX2" fmla="*/ 1447800 w 1451775"/>
                      <a:gd name="connsiteY2" fmla="*/ 0 h 685800"/>
                      <a:gd name="connsiteX3" fmla="*/ 1451775 w 1451775"/>
                      <a:gd name="connsiteY3" fmla="*/ 681825 h 685800"/>
                      <a:gd name="connsiteX0" fmla="*/ 0 w 1447800"/>
                      <a:gd name="connsiteY0" fmla="*/ 685800 h 685800"/>
                      <a:gd name="connsiteX1" fmla="*/ 0 w 1447800"/>
                      <a:gd name="connsiteY1" fmla="*/ 0 h 685800"/>
                      <a:gd name="connsiteX2" fmla="*/ 1447800 w 1447800"/>
                      <a:gd name="connsiteY2" fmla="*/ 0 h 685800"/>
                      <a:gd name="connsiteX3" fmla="*/ 1447104 w 1447800"/>
                      <a:gd name="connsiteY3" fmla="*/ 369756 h 68580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447800" h="685800">
                        <a:moveTo>
                          <a:pt x="0" y="685800"/>
                        </a:moveTo>
                        <a:lnTo>
                          <a:pt x="0" y="0"/>
                        </a:lnTo>
                        <a:lnTo>
                          <a:pt x="1447800" y="0"/>
                        </a:lnTo>
                        <a:cubicBezTo>
                          <a:pt x="1447800" y="228600"/>
                          <a:pt x="1447104" y="369756"/>
                          <a:pt x="1447104" y="369756"/>
                        </a:cubicBezTo>
                      </a:path>
                    </a:pathLst>
                  </a:custGeom>
                  <a:noFill/>
                  <a:ln>
                    <a:solidFill>
                      <a:schemeClr val="tx1"/>
                    </a:solidFill>
                    <a:headEnd type="triangle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96" name="Rectangle 1619">
                    <a:extLst>
                      <a:ext uri="{FF2B5EF4-FFF2-40B4-BE49-F238E27FC236}">
                        <a16:creationId xmlns:a16="http://schemas.microsoft.com/office/drawing/2014/main" id="{F828DFBB-3A07-8F48-A2A1-BA584974D40C}"/>
                      </a:ext>
                    </a:extLst>
                  </p:cNvPr>
                  <p:cNvSpPr/>
                  <p:nvPr/>
                </p:nvSpPr>
                <p:spPr>
                  <a:xfrm flipH="1">
                    <a:off x="1820332" y="1480741"/>
                    <a:ext cx="2370665" cy="296224"/>
                  </a:xfrm>
                  <a:custGeom>
                    <a:avLst/>
                    <a:gdLst>
                      <a:gd name="connsiteX0" fmla="*/ 0 w 1447800"/>
                      <a:gd name="connsiteY0" fmla="*/ 0 h 685800"/>
                      <a:gd name="connsiteX1" fmla="*/ 1447800 w 1447800"/>
                      <a:gd name="connsiteY1" fmla="*/ 0 h 685800"/>
                      <a:gd name="connsiteX2" fmla="*/ 1447800 w 1447800"/>
                      <a:gd name="connsiteY2" fmla="*/ 685800 h 685800"/>
                      <a:gd name="connsiteX3" fmla="*/ 0 w 1447800"/>
                      <a:gd name="connsiteY3" fmla="*/ 685800 h 685800"/>
                      <a:gd name="connsiteX4" fmla="*/ 0 w 1447800"/>
                      <a:gd name="connsiteY4" fmla="*/ 0 h 685800"/>
                      <a:gd name="connsiteX0" fmla="*/ 0 w 1539240"/>
                      <a:gd name="connsiteY0" fmla="*/ 685800 h 777240"/>
                      <a:gd name="connsiteX1" fmla="*/ 0 w 1539240"/>
                      <a:gd name="connsiteY1" fmla="*/ 0 h 777240"/>
                      <a:gd name="connsiteX2" fmla="*/ 1447800 w 1539240"/>
                      <a:gd name="connsiteY2" fmla="*/ 0 h 777240"/>
                      <a:gd name="connsiteX3" fmla="*/ 1539240 w 1539240"/>
                      <a:gd name="connsiteY3" fmla="*/ 777240 h 777240"/>
                      <a:gd name="connsiteX0" fmla="*/ 0 w 1451775"/>
                      <a:gd name="connsiteY0" fmla="*/ 685800 h 685800"/>
                      <a:gd name="connsiteX1" fmla="*/ 0 w 1451775"/>
                      <a:gd name="connsiteY1" fmla="*/ 0 h 685800"/>
                      <a:gd name="connsiteX2" fmla="*/ 1447800 w 1451775"/>
                      <a:gd name="connsiteY2" fmla="*/ 0 h 685800"/>
                      <a:gd name="connsiteX3" fmla="*/ 1451775 w 1451775"/>
                      <a:gd name="connsiteY3" fmla="*/ 681825 h 685800"/>
                      <a:gd name="connsiteX0" fmla="*/ 0 w 1447800"/>
                      <a:gd name="connsiteY0" fmla="*/ 685800 h 685800"/>
                      <a:gd name="connsiteX1" fmla="*/ 0 w 1447800"/>
                      <a:gd name="connsiteY1" fmla="*/ 0 h 685800"/>
                      <a:gd name="connsiteX2" fmla="*/ 1447800 w 1447800"/>
                      <a:gd name="connsiteY2" fmla="*/ 0 h 685800"/>
                      <a:gd name="connsiteX3" fmla="*/ 1447104 w 1447800"/>
                      <a:gd name="connsiteY3" fmla="*/ 532456 h 685800"/>
                      <a:gd name="connsiteX0" fmla="*/ 0 w 1447800"/>
                      <a:gd name="connsiteY0" fmla="*/ 563588 h 563588"/>
                      <a:gd name="connsiteX1" fmla="*/ 0 w 1447800"/>
                      <a:gd name="connsiteY1" fmla="*/ 0 h 563588"/>
                      <a:gd name="connsiteX2" fmla="*/ 1447800 w 1447800"/>
                      <a:gd name="connsiteY2" fmla="*/ 0 h 563588"/>
                      <a:gd name="connsiteX3" fmla="*/ 1447104 w 1447800"/>
                      <a:gd name="connsiteY3" fmla="*/ 532456 h 563588"/>
                      <a:gd name="connsiteX0" fmla="*/ 3828 w 1447800"/>
                      <a:gd name="connsiteY0" fmla="*/ 513515 h 532456"/>
                      <a:gd name="connsiteX1" fmla="*/ 0 w 1447800"/>
                      <a:gd name="connsiteY1" fmla="*/ 0 h 532456"/>
                      <a:gd name="connsiteX2" fmla="*/ 1447800 w 1447800"/>
                      <a:gd name="connsiteY2" fmla="*/ 0 h 532456"/>
                      <a:gd name="connsiteX3" fmla="*/ 1447104 w 1447800"/>
                      <a:gd name="connsiteY3" fmla="*/ 532456 h 532456"/>
                      <a:gd name="connsiteX0" fmla="*/ 1 w 1447800"/>
                      <a:gd name="connsiteY0" fmla="*/ 519079 h 532456"/>
                      <a:gd name="connsiteX1" fmla="*/ 0 w 1447800"/>
                      <a:gd name="connsiteY1" fmla="*/ 0 h 532456"/>
                      <a:gd name="connsiteX2" fmla="*/ 1447800 w 1447800"/>
                      <a:gd name="connsiteY2" fmla="*/ 0 h 532456"/>
                      <a:gd name="connsiteX3" fmla="*/ 1447104 w 1447800"/>
                      <a:gd name="connsiteY3" fmla="*/ 532456 h 532456"/>
                      <a:gd name="connsiteX0" fmla="*/ 1 w 1447800"/>
                      <a:gd name="connsiteY0" fmla="*/ 519079 h 519079"/>
                      <a:gd name="connsiteX1" fmla="*/ 0 w 1447800"/>
                      <a:gd name="connsiteY1" fmla="*/ 0 h 519079"/>
                      <a:gd name="connsiteX2" fmla="*/ 1447800 w 1447800"/>
                      <a:gd name="connsiteY2" fmla="*/ 0 h 519079"/>
                      <a:gd name="connsiteX3" fmla="*/ 1447104 w 1447800"/>
                      <a:gd name="connsiteY3" fmla="*/ 348678 h 519079"/>
                      <a:gd name="connsiteX0" fmla="*/ 1 w 1447800"/>
                      <a:gd name="connsiteY0" fmla="*/ 519079 h 519079"/>
                      <a:gd name="connsiteX1" fmla="*/ 0 w 1447800"/>
                      <a:gd name="connsiteY1" fmla="*/ 0 h 519079"/>
                      <a:gd name="connsiteX2" fmla="*/ 1447800 w 1447800"/>
                      <a:gd name="connsiteY2" fmla="*/ 0 h 519079"/>
                      <a:gd name="connsiteX3" fmla="*/ 1447104 w 1447800"/>
                      <a:gd name="connsiteY3" fmla="*/ 371651 h 51907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</a:cxnLst>
                    <a:rect l="l" t="t" r="r" b="b"/>
                    <a:pathLst>
                      <a:path w="1447800" h="519079">
                        <a:moveTo>
                          <a:pt x="1" y="519079"/>
                        </a:moveTo>
                        <a:cubicBezTo>
                          <a:pt x="1" y="346053"/>
                          <a:pt x="0" y="173026"/>
                          <a:pt x="0" y="0"/>
                        </a:cubicBezTo>
                        <a:lnTo>
                          <a:pt x="1447800" y="0"/>
                        </a:lnTo>
                        <a:cubicBezTo>
                          <a:pt x="1447800" y="228600"/>
                          <a:pt x="1447104" y="371651"/>
                          <a:pt x="1447104" y="371651"/>
                        </a:cubicBezTo>
                      </a:path>
                    </a:pathLst>
                  </a:custGeom>
                  <a:noFill/>
                  <a:ln>
                    <a:solidFill>
                      <a:schemeClr val="tx1"/>
                    </a:solidFill>
                    <a:headEnd type="triangle"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</p:grpSp>
            <p:sp>
              <p:nvSpPr>
                <p:cNvPr id="412" name="TextBox 411">
                  <a:extLst>
                    <a:ext uri="{FF2B5EF4-FFF2-40B4-BE49-F238E27FC236}">
                      <a16:creationId xmlns:a16="http://schemas.microsoft.com/office/drawing/2014/main" id="{383688BD-6EE8-4747-9605-2526592FED00}"/>
                    </a:ext>
                  </a:extLst>
                </p:cNvPr>
                <p:cNvSpPr txBox="1"/>
                <p:nvPr/>
              </p:nvSpPr>
              <p:spPr>
                <a:xfrm flipH="1">
                  <a:off x="4005882" y="2883230"/>
                  <a:ext cx="349197" cy="30008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CH" dirty="0"/>
                    <a:t>1</a:t>
                  </a:r>
                </a:p>
              </p:txBody>
            </p:sp>
            <p:sp>
              <p:nvSpPr>
                <p:cNvPr id="413" name="TextBox 412">
                  <a:extLst>
                    <a:ext uri="{FF2B5EF4-FFF2-40B4-BE49-F238E27FC236}">
                      <a16:creationId xmlns:a16="http://schemas.microsoft.com/office/drawing/2014/main" id="{45021A41-F83A-984C-AB07-DB1D2CE984D6}"/>
                    </a:ext>
                  </a:extLst>
                </p:cNvPr>
                <p:cNvSpPr txBox="1"/>
                <p:nvPr/>
              </p:nvSpPr>
              <p:spPr>
                <a:xfrm flipH="1">
                  <a:off x="4341727" y="2883230"/>
                  <a:ext cx="349197" cy="30008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CH" dirty="0"/>
                    <a:t>2</a:t>
                  </a:r>
                </a:p>
              </p:txBody>
            </p:sp>
            <p:sp>
              <p:nvSpPr>
                <p:cNvPr id="414" name="TextBox 413">
                  <a:extLst>
                    <a:ext uri="{FF2B5EF4-FFF2-40B4-BE49-F238E27FC236}">
                      <a16:creationId xmlns:a16="http://schemas.microsoft.com/office/drawing/2014/main" id="{CA63AB91-6232-4E48-998E-D1308711AB1D}"/>
                    </a:ext>
                  </a:extLst>
                </p:cNvPr>
                <p:cNvSpPr txBox="1"/>
                <p:nvPr/>
              </p:nvSpPr>
              <p:spPr>
                <a:xfrm flipH="1">
                  <a:off x="4732573" y="2883230"/>
                  <a:ext cx="408990" cy="30008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CH" dirty="0"/>
                    <a:t>...</a:t>
                  </a:r>
                </a:p>
              </p:txBody>
            </p:sp>
            <p:sp>
              <p:nvSpPr>
                <p:cNvPr id="415" name="TextBox 414">
                  <a:extLst>
                    <a:ext uri="{FF2B5EF4-FFF2-40B4-BE49-F238E27FC236}">
                      <a16:creationId xmlns:a16="http://schemas.microsoft.com/office/drawing/2014/main" id="{D9EC2138-72A3-2943-9D95-E2498E22F42E}"/>
                    </a:ext>
                  </a:extLst>
                </p:cNvPr>
                <p:cNvSpPr txBox="1"/>
                <p:nvPr/>
              </p:nvSpPr>
              <p:spPr>
                <a:xfrm flipH="1">
                  <a:off x="5170540" y="2887705"/>
                  <a:ext cx="456825" cy="30008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CH" dirty="0"/>
                    <a:t>N</a:t>
                  </a:r>
                  <a:r>
                    <a:rPr lang="en-CH" baseline="-25000" dirty="0"/>
                    <a:t>s</a:t>
                  </a:r>
                  <a:endParaRPr lang="en-CH" dirty="0"/>
                </a:p>
              </p:txBody>
            </p:sp>
            <p:grpSp>
              <p:nvGrpSpPr>
                <p:cNvPr id="416" name="Group 415">
                  <a:extLst>
                    <a:ext uri="{FF2B5EF4-FFF2-40B4-BE49-F238E27FC236}">
                      <a16:creationId xmlns:a16="http://schemas.microsoft.com/office/drawing/2014/main" id="{13AB8C00-9ABF-E64C-A08C-509F2C75D284}"/>
                    </a:ext>
                  </a:extLst>
                </p:cNvPr>
                <p:cNvGrpSpPr/>
                <p:nvPr/>
              </p:nvGrpSpPr>
              <p:grpSpPr>
                <a:xfrm>
                  <a:off x="3617560" y="2223220"/>
                  <a:ext cx="2209800" cy="648000"/>
                  <a:chOff x="3617560" y="2223220"/>
                  <a:chExt cx="2209800" cy="648000"/>
                </a:xfrm>
              </p:grpSpPr>
              <p:sp>
                <p:nvSpPr>
                  <p:cNvPr id="424" name="Oval 423">
                    <a:extLst>
                      <a:ext uri="{FF2B5EF4-FFF2-40B4-BE49-F238E27FC236}">
                        <a16:creationId xmlns:a16="http://schemas.microsoft.com/office/drawing/2014/main" id="{C4D11662-F194-AE49-B1C1-954FFFBCD965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4836760" y="2625046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25" name="Oval 424">
                    <a:extLst>
                      <a:ext uri="{FF2B5EF4-FFF2-40B4-BE49-F238E27FC236}">
                        <a16:creationId xmlns:a16="http://schemas.microsoft.com/office/drawing/2014/main" id="{3725A120-DE59-8B40-8ADB-496ACB2C5BF5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4712326" y="2625046"/>
                    <a:ext cx="76200" cy="76200"/>
                  </a:xfrm>
                  <a:prstGeom prst="ellipse">
                    <a:avLst/>
                  </a:prstGeom>
                  <a:solidFill>
                    <a:srgbClr val="0070C0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26" name="Oval 425">
                    <a:extLst>
                      <a:ext uri="{FF2B5EF4-FFF2-40B4-BE49-F238E27FC236}">
                        <a16:creationId xmlns:a16="http://schemas.microsoft.com/office/drawing/2014/main" id="{E57D9DC8-206E-C64B-8C15-F7D0A42A02EA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4634185" y="2669648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cxnSp>
                <p:nvCxnSpPr>
                  <p:cNvPr id="427" name="Straight Arrow Connector 426">
                    <a:extLst>
                      <a:ext uri="{FF2B5EF4-FFF2-40B4-BE49-F238E27FC236}">
                        <a16:creationId xmlns:a16="http://schemas.microsoft.com/office/drawing/2014/main" id="{5E774FFC-14EA-7F42-B96B-030102790EA3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3617560" y="2547220"/>
                    <a:ext cx="2209800" cy="0"/>
                  </a:xfrm>
                  <a:prstGeom prst="straightConnector1">
                    <a:avLst/>
                  </a:prstGeom>
                  <a:ln w="12700">
                    <a:solidFill>
                      <a:schemeClr val="tx1"/>
                    </a:solidFill>
                    <a:prstDash val="lgDashDotDot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428" name="Oval 427">
                    <a:extLst>
                      <a:ext uri="{FF2B5EF4-FFF2-40B4-BE49-F238E27FC236}">
                        <a16:creationId xmlns:a16="http://schemas.microsoft.com/office/drawing/2014/main" id="{81343C5A-93A6-A446-B873-9743B08C8D24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4790037" y="2541839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29" name="Oval 428">
                    <a:extLst>
                      <a:ext uri="{FF2B5EF4-FFF2-40B4-BE49-F238E27FC236}">
                        <a16:creationId xmlns:a16="http://schemas.microsoft.com/office/drawing/2014/main" id="{96BF7972-06A5-4E47-AD16-869D32190BB4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4656652" y="2552482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30" name="Oval 429">
                    <a:extLst>
                      <a:ext uri="{FF2B5EF4-FFF2-40B4-BE49-F238E27FC236}">
                        <a16:creationId xmlns:a16="http://schemas.microsoft.com/office/drawing/2014/main" id="{BAB26FEB-A7DB-984D-B9AE-F109815AA723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4754399" y="2653321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31" name="Oval 430">
                    <a:extLst>
                      <a:ext uri="{FF2B5EF4-FFF2-40B4-BE49-F238E27FC236}">
                        <a16:creationId xmlns:a16="http://schemas.microsoft.com/office/drawing/2014/main" id="{4B248C3C-9E8D-CF4B-AACA-B50A5ABC1153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4492442" y="2633343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32" name="Oval 431">
                    <a:extLst>
                      <a:ext uri="{FF2B5EF4-FFF2-40B4-BE49-F238E27FC236}">
                        <a16:creationId xmlns:a16="http://schemas.microsoft.com/office/drawing/2014/main" id="{66852180-3266-A440-AC2C-DD2F29B6173A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4677392" y="2432345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33" name="Oval 432">
                    <a:extLst>
                      <a:ext uri="{FF2B5EF4-FFF2-40B4-BE49-F238E27FC236}">
                        <a16:creationId xmlns:a16="http://schemas.microsoft.com/office/drawing/2014/main" id="{D783B1EB-E907-0E43-A67A-424BB4708C7C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4544007" y="2442989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34" name="Oval 433">
                    <a:extLst>
                      <a:ext uri="{FF2B5EF4-FFF2-40B4-BE49-F238E27FC236}">
                        <a16:creationId xmlns:a16="http://schemas.microsoft.com/office/drawing/2014/main" id="{DE9D103A-F3E3-D74C-93B8-44911E55F7F6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4641755" y="2543828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35" name="Oval 434">
                    <a:extLst>
                      <a:ext uri="{FF2B5EF4-FFF2-40B4-BE49-F238E27FC236}">
                        <a16:creationId xmlns:a16="http://schemas.microsoft.com/office/drawing/2014/main" id="{296FDEC7-C960-1340-AE4F-CAC62D0273B5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4825674" y="2430355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36" name="Oval 435">
                    <a:extLst>
                      <a:ext uri="{FF2B5EF4-FFF2-40B4-BE49-F238E27FC236}">
                        <a16:creationId xmlns:a16="http://schemas.microsoft.com/office/drawing/2014/main" id="{DDC513B3-7FEA-494A-846C-AF917D29325B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4692290" y="2440999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37" name="Oval 436">
                    <a:extLst>
                      <a:ext uri="{FF2B5EF4-FFF2-40B4-BE49-F238E27FC236}">
                        <a16:creationId xmlns:a16="http://schemas.microsoft.com/office/drawing/2014/main" id="{97D37AE2-B905-D14F-AA88-35B399CBEA73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4790037" y="2541839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38" name="Oval 437">
                    <a:extLst>
                      <a:ext uri="{FF2B5EF4-FFF2-40B4-BE49-F238E27FC236}">
                        <a16:creationId xmlns:a16="http://schemas.microsoft.com/office/drawing/2014/main" id="{1340FE70-B8AA-7444-A738-D75C002271A6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4904286" y="2564139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39" name="Oval 438">
                    <a:extLst>
                      <a:ext uri="{FF2B5EF4-FFF2-40B4-BE49-F238E27FC236}">
                        <a16:creationId xmlns:a16="http://schemas.microsoft.com/office/drawing/2014/main" id="{2B514C2B-26CB-CB41-8A84-98C829C1C954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4770900" y="2574783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40" name="Oval 439">
                    <a:extLst>
                      <a:ext uri="{FF2B5EF4-FFF2-40B4-BE49-F238E27FC236}">
                        <a16:creationId xmlns:a16="http://schemas.microsoft.com/office/drawing/2014/main" id="{F1452A6F-FA89-6B4F-9693-1230A3E88FBC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4868648" y="2675622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41" name="Oval 440">
                    <a:extLst>
                      <a:ext uri="{FF2B5EF4-FFF2-40B4-BE49-F238E27FC236}">
                        <a16:creationId xmlns:a16="http://schemas.microsoft.com/office/drawing/2014/main" id="{A08DA004-0E75-E14B-8251-D75CE627FB35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5043619" y="2586130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42" name="Oval 441">
                    <a:extLst>
                      <a:ext uri="{FF2B5EF4-FFF2-40B4-BE49-F238E27FC236}">
                        <a16:creationId xmlns:a16="http://schemas.microsoft.com/office/drawing/2014/main" id="{F2615BEF-C6AF-5A41-ADBC-BF806831C753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4854953" y="2271116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43" name="Oval 442">
                    <a:extLst>
                      <a:ext uri="{FF2B5EF4-FFF2-40B4-BE49-F238E27FC236}">
                        <a16:creationId xmlns:a16="http://schemas.microsoft.com/office/drawing/2014/main" id="{B9D6B0A2-4136-4A43-AD36-DD8CA4DD1C71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4972811" y="2648005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44" name="Oval 443">
                    <a:extLst>
                      <a:ext uri="{FF2B5EF4-FFF2-40B4-BE49-F238E27FC236}">
                        <a16:creationId xmlns:a16="http://schemas.microsoft.com/office/drawing/2014/main" id="{E66DE1B6-F10E-F941-A79F-26F90131253A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4498285" y="2504554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45" name="Oval 444">
                    <a:extLst>
                      <a:ext uri="{FF2B5EF4-FFF2-40B4-BE49-F238E27FC236}">
                        <a16:creationId xmlns:a16="http://schemas.microsoft.com/office/drawing/2014/main" id="{E764975D-2077-D440-9F10-61F4EE5142DA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4364899" y="2515197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46" name="Oval 445">
                    <a:extLst>
                      <a:ext uri="{FF2B5EF4-FFF2-40B4-BE49-F238E27FC236}">
                        <a16:creationId xmlns:a16="http://schemas.microsoft.com/office/drawing/2014/main" id="{2A476156-51FE-AA49-A650-2C2D29A9E21E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4462647" y="2616037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47" name="Oval 446">
                    <a:extLst>
                      <a:ext uri="{FF2B5EF4-FFF2-40B4-BE49-F238E27FC236}">
                        <a16:creationId xmlns:a16="http://schemas.microsoft.com/office/drawing/2014/main" id="{61294E06-7BC0-0340-A962-CCC1C935F6C0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4591793" y="2646992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48" name="Oval 447">
                    <a:extLst>
                      <a:ext uri="{FF2B5EF4-FFF2-40B4-BE49-F238E27FC236}">
                        <a16:creationId xmlns:a16="http://schemas.microsoft.com/office/drawing/2014/main" id="{5CE83977-657A-1D43-A6E0-2AAFAECA399F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4458408" y="2657635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49" name="Oval 448">
                    <a:extLst>
                      <a:ext uri="{FF2B5EF4-FFF2-40B4-BE49-F238E27FC236}">
                        <a16:creationId xmlns:a16="http://schemas.microsoft.com/office/drawing/2014/main" id="{088E2377-A2B7-B440-98C1-06DE7D7CE81A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4389881" y="2573769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50" name="Oval 449">
                    <a:extLst>
                      <a:ext uri="{FF2B5EF4-FFF2-40B4-BE49-F238E27FC236}">
                        <a16:creationId xmlns:a16="http://schemas.microsoft.com/office/drawing/2014/main" id="{EE626710-6B27-484E-AA0D-A76A650A77D5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4256496" y="2584413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51" name="Oval 450">
                    <a:extLst>
                      <a:ext uri="{FF2B5EF4-FFF2-40B4-BE49-F238E27FC236}">
                        <a16:creationId xmlns:a16="http://schemas.microsoft.com/office/drawing/2014/main" id="{4465D442-D7D0-184E-A57E-2996C5B8D36F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4354244" y="2685252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52" name="Oval 451">
                    <a:extLst>
                      <a:ext uri="{FF2B5EF4-FFF2-40B4-BE49-F238E27FC236}">
                        <a16:creationId xmlns:a16="http://schemas.microsoft.com/office/drawing/2014/main" id="{DC5FA219-B2E4-2E40-9642-1DA7636FD99F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4734802" y="2333510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53" name="Oval 452">
                    <a:extLst>
                      <a:ext uri="{FF2B5EF4-FFF2-40B4-BE49-F238E27FC236}">
                        <a16:creationId xmlns:a16="http://schemas.microsoft.com/office/drawing/2014/main" id="{B5B561E1-5F02-1A44-968F-1383F1AAFA90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4601418" y="2344153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54" name="Oval 453">
                    <a:extLst>
                      <a:ext uri="{FF2B5EF4-FFF2-40B4-BE49-F238E27FC236}">
                        <a16:creationId xmlns:a16="http://schemas.microsoft.com/office/drawing/2014/main" id="{6B509D35-2820-C04C-B6C7-A83831FA3D2B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4699165" y="2444993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55" name="Oval 454">
                    <a:extLst>
                      <a:ext uri="{FF2B5EF4-FFF2-40B4-BE49-F238E27FC236}">
                        <a16:creationId xmlns:a16="http://schemas.microsoft.com/office/drawing/2014/main" id="{6AB751FA-C8EC-DB42-95D0-4333BDC799DB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4605085" y="2522529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56" name="Oval 455">
                    <a:extLst>
                      <a:ext uri="{FF2B5EF4-FFF2-40B4-BE49-F238E27FC236}">
                        <a16:creationId xmlns:a16="http://schemas.microsoft.com/office/drawing/2014/main" id="{BCC320DD-555D-6144-B9FF-A1B79462DB95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4471700" y="2533172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57" name="Oval 456">
                    <a:extLst>
                      <a:ext uri="{FF2B5EF4-FFF2-40B4-BE49-F238E27FC236}">
                        <a16:creationId xmlns:a16="http://schemas.microsoft.com/office/drawing/2014/main" id="{00F0A7E5-61F8-6E41-94C2-E81583DA42CD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4569447" y="2634011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58" name="Oval 457">
                    <a:extLst>
                      <a:ext uri="{FF2B5EF4-FFF2-40B4-BE49-F238E27FC236}">
                        <a16:creationId xmlns:a16="http://schemas.microsoft.com/office/drawing/2014/main" id="{57A2C553-584C-D74E-91A3-EE4D53379211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4440874" y="2603389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59" name="Oval 458">
                    <a:extLst>
                      <a:ext uri="{FF2B5EF4-FFF2-40B4-BE49-F238E27FC236}">
                        <a16:creationId xmlns:a16="http://schemas.microsoft.com/office/drawing/2014/main" id="{515548C6-D40B-A140-82FE-D9E59B3C7B5D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4307490" y="2614032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60" name="Oval 459">
                    <a:extLst>
                      <a:ext uri="{FF2B5EF4-FFF2-40B4-BE49-F238E27FC236}">
                        <a16:creationId xmlns:a16="http://schemas.microsoft.com/office/drawing/2014/main" id="{44BB60A3-2A06-264E-BB6A-F4F82BFBEC51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4405237" y="2714872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61" name="Oval 460">
                    <a:extLst>
                      <a:ext uri="{FF2B5EF4-FFF2-40B4-BE49-F238E27FC236}">
                        <a16:creationId xmlns:a16="http://schemas.microsoft.com/office/drawing/2014/main" id="{6C80AFB9-714C-F145-B90A-63309B8C9C3E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4492440" y="2413036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62" name="Oval 461">
                    <a:extLst>
                      <a:ext uri="{FF2B5EF4-FFF2-40B4-BE49-F238E27FC236}">
                        <a16:creationId xmlns:a16="http://schemas.microsoft.com/office/drawing/2014/main" id="{FB33B417-DC2F-0241-BD43-65402F9D3F61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4359055" y="2423680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63" name="Oval 462">
                    <a:extLst>
                      <a:ext uri="{FF2B5EF4-FFF2-40B4-BE49-F238E27FC236}">
                        <a16:creationId xmlns:a16="http://schemas.microsoft.com/office/drawing/2014/main" id="{ED9B7400-E683-3A49-9A90-3498A9C5F62F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4456803" y="2524519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64" name="Oval 463">
                    <a:extLst>
                      <a:ext uri="{FF2B5EF4-FFF2-40B4-BE49-F238E27FC236}">
                        <a16:creationId xmlns:a16="http://schemas.microsoft.com/office/drawing/2014/main" id="{04E26646-F6DF-8C46-84BD-D8CD368776BF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4640723" y="2411046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65" name="Oval 464">
                    <a:extLst>
                      <a:ext uri="{FF2B5EF4-FFF2-40B4-BE49-F238E27FC236}">
                        <a16:creationId xmlns:a16="http://schemas.microsoft.com/office/drawing/2014/main" id="{0CB16AAF-D614-D14F-ABE1-4D7FDC4A882E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4507338" y="2421689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66" name="Oval 465">
                    <a:extLst>
                      <a:ext uri="{FF2B5EF4-FFF2-40B4-BE49-F238E27FC236}">
                        <a16:creationId xmlns:a16="http://schemas.microsoft.com/office/drawing/2014/main" id="{D8B6D4D1-DA6E-D440-9AF3-FB6FFF5E01F6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4605085" y="2522529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67" name="Oval 466">
                    <a:extLst>
                      <a:ext uri="{FF2B5EF4-FFF2-40B4-BE49-F238E27FC236}">
                        <a16:creationId xmlns:a16="http://schemas.microsoft.com/office/drawing/2014/main" id="{970A0B8A-480B-974B-8979-4D48A4C17ACE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4719334" y="2544830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68" name="Oval 467">
                    <a:extLst>
                      <a:ext uri="{FF2B5EF4-FFF2-40B4-BE49-F238E27FC236}">
                        <a16:creationId xmlns:a16="http://schemas.microsoft.com/office/drawing/2014/main" id="{3C79F170-D97F-9A46-99B5-9AD0A33FE5C6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4585948" y="2555474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69" name="Oval 468">
                    <a:extLst>
                      <a:ext uri="{FF2B5EF4-FFF2-40B4-BE49-F238E27FC236}">
                        <a16:creationId xmlns:a16="http://schemas.microsoft.com/office/drawing/2014/main" id="{5A8C5422-7D99-5141-8911-3C3AD684EAD4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4683696" y="2656313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70" name="Oval 469">
                    <a:extLst>
                      <a:ext uri="{FF2B5EF4-FFF2-40B4-BE49-F238E27FC236}">
                        <a16:creationId xmlns:a16="http://schemas.microsoft.com/office/drawing/2014/main" id="{6E50EB03-C7D4-C143-803B-BCBC4542A9F7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4823498" y="2517213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71" name="Oval 470">
                    <a:extLst>
                      <a:ext uri="{FF2B5EF4-FFF2-40B4-BE49-F238E27FC236}">
                        <a16:creationId xmlns:a16="http://schemas.microsoft.com/office/drawing/2014/main" id="{EACEB407-6ABD-5A43-8452-19AEA6575BCD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4690113" y="2527857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72" name="Oval 471">
                    <a:extLst>
                      <a:ext uri="{FF2B5EF4-FFF2-40B4-BE49-F238E27FC236}">
                        <a16:creationId xmlns:a16="http://schemas.microsoft.com/office/drawing/2014/main" id="{AE4E6E33-DB3E-D242-BC6E-9598CF26DC2D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4787859" y="2628696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73" name="Oval 472">
                    <a:extLst>
                      <a:ext uri="{FF2B5EF4-FFF2-40B4-BE49-F238E27FC236}">
                        <a16:creationId xmlns:a16="http://schemas.microsoft.com/office/drawing/2014/main" id="{6674746C-0FA5-D947-9FFC-8B022DF780C4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4313334" y="2485244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74" name="Oval 473">
                    <a:extLst>
                      <a:ext uri="{FF2B5EF4-FFF2-40B4-BE49-F238E27FC236}">
                        <a16:creationId xmlns:a16="http://schemas.microsoft.com/office/drawing/2014/main" id="{8C70075D-3620-554E-BA23-6602C931431F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4179948" y="2495887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75" name="Oval 474">
                    <a:extLst>
                      <a:ext uri="{FF2B5EF4-FFF2-40B4-BE49-F238E27FC236}">
                        <a16:creationId xmlns:a16="http://schemas.microsoft.com/office/drawing/2014/main" id="{7940A478-DDAA-8448-912D-4DD090ABD29E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4277695" y="2596727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76" name="Oval 475">
                    <a:extLst>
                      <a:ext uri="{FF2B5EF4-FFF2-40B4-BE49-F238E27FC236}">
                        <a16:creationId xmlns:a16="http://schemas.microsoft.com/office/drawing/2014/main" id="{73484DD7-E6EB-D541-8C22-8D59CBC84952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4406841" y="2627681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77" name="Oval 476">
                    <a:extLst>
                      <a:ext uri="{FF2B5EF4-FFF2-40B4-BE49-F238E27FC236}">
                        <a16:creationId xmlns:a16="http://schemas.microsoft.com/office/drawing/2014/main" id="{885D055E-A9A1-8946-88C1-06742B4223CE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4273456" y="2638325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78" name="Oval 477">
                    <a:extLst>
                      <a:ext uri="{FF2B5EF4-FFF2-40B4-BE49-F238E27FC236}">
                        <a16:creationId xmlns:a16="http://schemas.microsoft.com/office/drawing/2014/main" id="{063FBF4E-7377-8942-BAB7-AC7FD2E52151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4204930" y="2554459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79" name="Oval 478">
                    <a:extLst>
                      <a:ext uri="{FF2B5EF4-FFF2-40B4-BE49-F238E27FC236}">
                        <a16:creationId xmlns:a16="http://schemas.microsoft.com/office/drawing/2014/main" id="{23C6687F-720E-804A-9C4D-91A8AC957359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4071544" y="2565103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80" name="Oval 479">
                    <a:extLst>
                      <a:ext uri="{FF2B5EF4-FFF2-40B4-BE49-F238E27FC236}">
                        <a16:creationId xmlns:a16="http://schemas.microsoft.com/office/drawing/2014/main" id="{C89CF895-E46C-4C4E-A4EF-91B802C3C481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4169292" y="2665942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81" name="Oval 480">
                    <a:extLst>
                      <a:ext uri="{FF2B5EF4-FFF2-40B4-BE49-F238E27FC236}">
                        <a16:creationId xmlns:a16="http://schemas.microsoft.com/office/drawing/2014/main" id="{45CADCF4-BEE4-ED45-B9A9-C6BCDFEC01A7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4549851" y="2314200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82" name="Oval 481">
                    <a:extLst>
                      <a:ext uri="{FF2B5EF4-FFF2-40B4-BE49-F238E27FC236}">
                        <a16:creationId xmlns:a16="http://schemas.microsoft.com/office/drawing/2014/main" id="{7AB695DB-13BC-0E41-9889-FA2EE5686F98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4416466" y="2324844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83" name="Oval 482">
                    <a:extLst>
                      <a:ext uri="{FF2B5EF4-FFF2-40B4-BE49-F238E27FC236}">
                        <a16:creationId xmlns:a16="http://schemas.microsoft.com/office/drawing/2014/main" id="{153CA5D5-75D0-9449-951D-E994BD2D1EE0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4514213" y="2425683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84" name="Oval 483">
                    <a:extLst>
                      <a:ext uri="{FF2B5EF4-FFF2-40B4-BE49-F238E27FC236}">
                        <a16:creationId xmlns:a16="http://schemas.microsoft.com/office/drawing/2014/main" id="{148D45B4-F1C1-2A4E-81A2-3F992910E7B6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4881481" y="2418710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85" name="Oval 484">
                    <a:extLst>
                      <a:ext uri="{FF2B5EF4-FFF2-40B4-BE49-F238E27FC236}">
                        <a16:creationId xmlns:a16="http://schemas.microsoft.com/office/drawing/2014/main" id="{FEDECDC6-50CD-6047-9424-0CA51590EE7B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4845843" y="2530193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86" name="Oval 485">
                    <a:extLst>
                      <a:ext uri="{FF2B5EF4-FFF2-40B4-BE49-F238E27FC236}">
                        <a16:creationId xmlns:a16="http://schemas.microsoft.com/office/drawing/2014/main" id="{93E9D470-2A61-404E-8A48-26BA98DFC50C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4917119" y="2307227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87" name="Oval 486">
                    <a:extLst>
                      <a:ext uri="{FF2B5EF4-FFF2-40B4-BE49-F238E27FC236}">
                        <a16:creationId xmlns:a16="http://schemas.microsoft.com/office/drawing/2014/main" id="{02542F70-2F03-9545-B938-73DA0D5970D2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4881481" y="2418710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88" name="Oval 487">
                    <a:extLst>
                      <a:ext uri="{FF2B5EF4-FFF2-40B4-BE49-F238E27FC236}">
                        <a16:creationId xmlns:a16="http://schemas.microsoft.com/office/drawing/2014/main" id="{B6A65CBD-AD7D-4A4C-B9B5-6B82D00D076F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4995729" y="2441011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89" name="Oval 488">
                    <a:extLst>
                      <a:ext uri="{FF2B5EF4-FFF2-40B4-BE49-F238E27FC236}">
                        <a16:creationId xmlns:a16="http://schemas.microsoft.com/office/drawing/2014/main" id="{BF8EB40A-A85B-D54A-BFF8-0E2AB311F512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4862345" y="2451656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90" name="Oval 489">
                    <a:extLst>
                      <a:ext uri="{FF2B5EF4-FFF2-40B4-BE49-F238E27FC236}">
                        <a16:creationId xmlns:a16="http://schemas.microsoft.com/office/drawing/2014/main" id="{07EA325A-7AEE-B745-ABCF-64CF7ACB77D7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4960092" y="2552494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91" name="Oval 490">
                    <a:extLst>
                      <a:ext uri="{FF2B5EF4-FFF2-40B4-BE49-F238E27FC236}">
                        <a16:creationId xmlns:a16="http://schemas.microsoft.com/office/drawing/2014/main" id="{C5A20308-63B3-3D43-9842-3CE8C8E584C1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5099893" y="2413395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92" name="Oval 491">
                    <a:extLst>
                      <a:ext uri="{FF2B5EF4-FFF2-40B4-BE49-F238E27FC236}">
                        <a16:creationId xmlns:a16="http://schemas.microsoft.com/office/drawing/2014/main" id="{0E9AEF7C-EBBB-8B44-8D63-9DC6EC05335A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4966509" y="2424038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93" name="Oval 492">
                    <a:extLst>
                      <a:ext uri="{FF2B5EF4-FFF2-40B4-BE49-F238E27FC236}">
                        <a16:creationId xmlns:a16="http://schemas.microsoft.com/office/drawing/2014/main" id="{CF139CB8-0F86-7848-918A-1E46F44BE541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5064256" y="2524878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94" name="Oval 493">
                    <a:extLst>
                      <a:ext uri="{FF2B5EF4-FFF2-40B4-BE49-F238E27FC236}">
                        <a16:creationId xmlns:a16="http://schemas.microsoft.com/office/drawing/2014/main" id="{92418D0C-593A-8D4F-94BF-6399F9C743CB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4810777" y="2421702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95" name="Oval 494">
                    <a:extLst>
                      <a:ext uri="{FF2B5EF4-FFF2-40B4-BE49-F238E27FC236}">
                        <a16:creationId xmlns:a16="http://schemas.microsoft.com/office/drawing/2014/main" id="{B84E0B1C-0C7A-E247-9225-1103C9872432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4775140" y="2533185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96" name="Oval 495">
                    <a:extLst>
                      <a:ext uri="{FF2B5EF4-FFF2-40B4-BE49-F238E27FC236}">
                        <a16:creationId xmlns:a16="http://schemas.microsoft.com/office/drawing/2014/main" id="{D12F474C-87D1-6D4B-9A76-3993D85188B8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4914942" y="2394085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97" name="Oval 496">
                    <a:extLst>
                      <a:ext uri="{FF2B5EF4-FFF2-40B4-BE49-F238E27FC236}">
                        <a16:creationId xmlns:a16="http://schemas.microsoft.com/office/drawing/2014/main" id="{E8F3633F-8CBB-3C4C-A753-B39ACCE83E71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4879304" y="2505568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98" name="Oval 497">
                    <a:extLst>
                      <a:ext uri="{FF2B5EF4-FFF2-40B4-BE49-F238E27FC236}">
                        <a16:creationId xmlns:a16="http://schemas.microsoft.com/office/drawing/2014/main" id="{5A18BF32-5FFE-A64D-BA1F-66476B9E6C82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4252256" y="2405705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99" name="Oval 498">
                    <a:extLst>
                      <a:ext uri="{FF2B5EF4-FFF2-40B4-BE49-F238E27FC236}">
                        <a16:creationId xmlns:a16="http://schemas.microsoft.com/office/drawing/2014/main" id="{AACF29EC-8558-F14C-A98E-B69647518D26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4356420" y="2378088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00" name="Oval 499">
                    <a:extLst>
                      <a:ext uri="{FF2B5EF4-FFF2-40B4-BE49-F238E27FC236}">
                        <a16:creationId xmlns:a16="http://schemas.microsoft.com/office/drawing/2014/main" id="{A7E0063A-FBC2-9546-BB28-417BCD9AF2EA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4422310" y="2416361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01" name="Oval 500">
                    <a:extLst>
                      <a:ext uri="{FF2B5EF4-FFF2-40B4-BE49-F238E27FC236}">
                        <a16:creationId xmlns:a16="http://schemas.microsoft.com/office/drawing/2014/main" id="{E4BAF8E5-48D1-A142-B81D-157795626A7B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5074912" y="2354822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02" name="Oval 501">
                    <a:extLst>
                      <a:ext uri="{FF2B5EF4-FFF2-40B4-BE49-F238E27FC236}">
                        <a16:creationId xmlns:a16="http://schemas.microsoft.com/office/drawing/2014/main" id="{FDF4D599-B936-A847-A690-CF406B0564CE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5099900" y="2439109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03" name="Oval 502">
                    <a:extLst>
                      <a:ext uri="{FF2B5EF4-FFF2-40B4-BE49-F238E27FC236}">
                        <a16:creationId xmlns:a16="http://schemas.microsoft.com/office/drawing/2014/main" id="{2EE112B6-3EFB-1B44-BD74-F773AEA4F362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4732625" y="2420367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04" name="Oval 503">
                    <a:extLst>
                      <a:ext uri="{FF2B5EF4-FFF2-40B4-BE49-F238E27FC236}">
                        <a16:creationId xmlns:a16="http://schemas.microsoft.com/office/drawing/2014/main" id="{862EE892-C19E-7142-ADF4-C4AB88C576A9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5140803" y="2393096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05" name="Oval 504">
                    <a:extLst>
                      <a:ext uri="{FF2B5EF4-FFF2-40B4-BE49-F238E27FC236}">
                        <a16:creationId xmlns:a16="http://schemas.microsoft.com/office/drawing/2014/main" id="{4D7CA2C8-A6D6-D44F-B5CD-287F71301EF3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5144626" y="2530968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06" name="Oval 505">
                    <a:extLst>
                      <a:ext uri="{FF2B5EF4-FFF2-40B4-BE49-F238E27FC236}">
                        <a16:creationId xmlns:a16="http://schemas.microsoft.com/office/drawing/2014/main" id="{A64EC2F2-FD56-FA4B-A91B-ED9CA0AFF664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5089392" y="2322640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07" name="Oval 506">
                    <a:extLst>
                      <a:ext uri="{FF2B5EF4-FFF2-40B4-BE49-F238E27FC236}">
                        <a16:creationId xmlns:a16="http://schemas.microsoft.com/office/drawing/2014/main" id="{F9F4A417-3B62-2940-B265-A4928542D70F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4344119" y="2543719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08" name="Oval 507">
                    <a:extLst>
                      <a:ext uri="{FF2B5EF4-FFF2-40B4-BE49-F238E27FC236}">
                        <a16:creationId xmlns:a16="http://schemas.microsoft.com/office/drawing/2014/main" id="{6CB67D3A-D2E3-9A4F-96DE-3592D1A832DB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4210733" y="2554363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09" name="Oval 508">
                    <a:extLst>
                      <a:ext uri="{FF2B5EF4-FFF2-40B4-BE49-F238E27FC236}">
                        <a16:creationId xmlns:a16="http://schemas.microsoft.com/office/drawing/2014/main" id="{3CBB16D0-BA68-5F41-AB96-62DB68FCC2DC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4116578" y="2662109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10" name="Oval 509">
                    <a:extLst>
                      <a:ext uri="{FF2B5EF4-FFF2-40B4-BE49-F238E27FC236}">
                        <a16:creationId xmlns:a16="http://schemas.microsoft.com/office/drawing/2014/main" id="{30625410-8AB7-C441-83EE-1CAAA68D9E6E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4159167" y="2524410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11" name="Oval 510">
                    <a:extLst>
                      <a:ext uri="{FF2B5EF4-FFF2-40B4-BE49-F238E27FC236}">
                        <a16:creationId xmlns:a16="http://schemas.microsoft.com/office/drawing/2014/main" id="{EB7ABFCE-D9E6-1543-BE87-E56AC4E91E5C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4025782" y="2535053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12" name="Oval 511">
                    <a:extLst>
                      <a:ext uri="{FF2B5EF4-FFF2-40B4-BE49-F238E27FC236}">
                        <a16:creationId xmlns:a16="http://schemas.microsoft.com/office/drawing/2014/main" id="{D1CA14C4-CEEB-AD47-B6E1-42BF733ACCAF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4526435" y="2517437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13" name="Oval 512">
                    <a:extLst>
                      <a:ext uri="{FF2B5EF4-FFF2-40B4-BE49-F238E27FC236}">
                        <a16:creationId xmlns:a16="http://schemas.microsoft.com/office/drawing/2014/main" id="{1AD8E262-13FD-684D-B634-05DE58A59797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4709209" y="2623603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14" name="Oval 513">
                    <a:extLst>
                      <a:ext uri="{FF2B5EF4-FFF2-40B4-BE49-F238E27FC236}">
                        <a16:creationId xmlns:a16="http://schemas.microsoft.com/office/drawing/2014/main" id="{D44F4A06-65D7-3D47-B1F0-78DCA2D7E026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4781500" y="2691093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15" name="Oval 514">
                    <a:extLst>
                      <a:ext uri="{FF2B5EF4-FFF2-40B4-BE49-F238E27FC236}">
                        <a16:creationId xmlns:a16="http://schemas.microsoft.com/office/drawing/2014/main" id="{3A4BE101-1DF4-8D42-8019-490BDEDF6EF6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4031626" y="2626570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16" name="Oval 515">
                    <a:extLst>
                      <a:ext uri="{FF2B5EF4-FFF2-40B4-BE49-F238E27FC236}">
                        <a16:creationId xmlns:a16="http://schemas.microsoft.com/office/drawing/2014/main" id="{2607359E-4461-C64B-A3FB-E3F4EDCCA28F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4684228" y="2565032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17" name="Oval 516">
                    <a:extLst>
                      <a:ext uri="{FF2B5EF4-FFF2-40B4-BE49-F238E27FC236}">
                        <a16:creationId xmlns:a16="http://schemas.microsoft.com/office/drawing/2014/main" id="{00348769-2E3F-A74F-AEDB-36B3FD18E495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5107859" y="2594266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18" name="Oval 517">
                    <a:extLst>
                      <a:ext uri="{FF2B5EF4-FFF2-40B4-BE49-F238E27FC236}">
                        <a16:creationId xmlns:a16="http://schemas.microsoft.com/office/drawing/2014/main" id="{F3EE4EF7-6860-3646-92D5-779843402540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4750119" y="2603306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19" name="Oval 518">
                    <a:extLst>
                      <a:ext uri="{FF2B5EF4-FFF2-40B4-BE49-F238E27FC236}">
                        <a16:creationId xmlns:a16="http://schemas.microsoft.com/office/drawing/2014/main" id="{7294E901-2186-D240-9E63-20DBE6DB6F00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4698708" y="2532849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20" name="Oval 519">
                    <a:extLst>
                      <a:ext uri="{FF2B5EF4-FFF2-40B4-BE49-F238E27FC236}">
                        <a16:creationId xmlns:a16="http://schemas.microsoft.com/office/drawing/2014/main" id="{114E1E73-35A1-3F40-AFF3-A17E10263D04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4504186" y="2419859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21" name="Oval 520">
                    <a:extLst>
                      <a:ext uri="{FF2B5EF4-FFF2-40B4-BE49-F238E27FC236}">
                        <a16:creationId xmlns:a16="http://schemas.microsoft.com/office/drawing/2014/main" id="{B73E357E-F6C9-214A-81B6-0E373A7509DD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4370802" y="2430503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22" name="Oval 521">
                    <a:extLst>
                      <a:ext uri="{FF2B5EF4-FFF2-40B4-BE49-F238E27FC236}">
                        <a16:creationId xmlns:a16="http://schemas.microsoft.com/office/drawing/2014/main" id="{A2BAA785-1068-DB4F-AF4A-FF0FE1CF5ECD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4128440" y="2510029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23" name="Oval 522">
                    <a:extLst>
                      <a:ext uri="{FF2B5EF4-FFF2-40B4-BE49-F238E27FC236}">
                        <a16:creationId xmlns:a16="http://schemas.microsoft.com/office/drawing/2014/main" id="{A2E9AB9C-CE48-5E40-BE74-D5158623D303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4319234" y="2400550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24" name="Oval 523">
                    <a:extLst>
                      <a:ext uri="{FF2B5EF4-FFF2-40B4-BE49-F238E27FC236}">
                        <a16:creationId xmlns:a16="http://schemas.microsoft.com/office/drawing/2014/main" id="{7BE6865B-E72F-F341-8245-BBD979204B51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4185849" y="2411193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25" name="Oval 524">
                    <a:extLst>
                      <a:ext uri="{FF2B5EF4-FFF2-40B4-BE49-F238E27FC236}">
                        <a16:creationId xmlns:a16="http://schemas.microsoft.com/office/drawing/2014/main" id="{D3B2120B-D6FE-7240-9586-065EE91AF462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4686503" y="2393576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26" name="Oval 525">
                    <a:extLst>
                      <a:ext uri="{FF2B5EF4-FFF2-40B4-BE49-F238E27FC236}">
                        <a16:creationId xmlns:a16="http://schemas.microsoft.com/office/drawing/2014/main" id="{E227B9D1-2ABD-E74D-AED1-0EEA95D68F66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4869278" y="2499744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27" name="Oval 526">
                    <a:extLst>
                      <a:ext uri="{FF2B5EF4-FFF2-40B4-BE49-F238E27FC236}">
                        <a16:creationId xmlns:a16="http://schemas.microsoft.com/office/drawing/2014/main" id="{B78BC011-DA7A-3240-A297-BCF1CEF93DEC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4125804" y="2464437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28" name="Oval 527">
                    <a:extLst>
                      <a:ext uri="{FF2B5EF4-FFF2-40B4-BE49-F238E27FC236}">
                        <a16:creationId xmlns:a16="http://schemas.microsoft.com/office/drawing/2014/main" id="{72F7F0CF-4BD7-6742-B0D7-0AB8FE507EF9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4191694" y="2502710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29" name="Oval 528">
                    <a:extLst>
                      <a:ext uri="{FF2B5EF4-FFF2-40B4-BE49-F238E27FC236}">
                        <a16:creationId xmlns:a16="http://schemas.microsoft.com/office/drawing/2014/main" id="{2DB374B2-A07F-1040-B139-DEF5933F69CC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4844296" y="2441172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30" name="Oval 529">
                    <a:extLst>
                      <a:ext uri="{FF2B5EF4-FFF2-40B4-BE49-F238E27FC236}">
                        <a16:creationId xmlns:a16="http://schemas.microsoft.com/office/drawing/2014/main" id="{42021DC1-0745-4145-A67D-0D1A9BD3080B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4910186" y="2479446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31" name="Oval 530">
                    <a:extLst>
                      <a:ext uri="{FF2B5EF4-FFF2-40B4-BE49-F238E27FC236}">
                        <a16:creationId xmlns:a16="http://schemas.microsoft.com/office/drawing/2014/main" id="{3B5D0D3F-06AA-CD44-8B41-7D6F0F8C5E6D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4858776" y="2408989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32" name="Oval 531">
                    <a:extLst>
                      <a:ext uri="{FF2B5EF4-FFF2-40B4-BE49-F238E27FC236}">
                        <a16:creationId xmlns:a16="http://schemas.microsoft.com/office/drawing/2014/main" id="{CAB07D99-0417-F344-8AF2-46ECEDA3E641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5073268" y="2350399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33" name="Oval 532">
                    <a:extLst>
                      <a:ext uri="{FF2B5EF4-FFF2-40B4-BE49-F238E27FC236}">
                        <a16:creationId xmlns:a16="http://schemas.microsoft.com/office/drawing/2014/main" id="{0557EC0A-0E12-644C-A152-1B1F76D17AC2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4939882" y="2361043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34" name="Oval 533">
                    <a:extLst>
                      <a:ext uri="{FF2B5EF4-FFF2-40B4-BE49-F238E27FC236}">
                        <a16:creationId xmlns:a16="http://schemas.microsoft.com/office/drawing/2014/main" id="{C2FC8F40-E2E3-FD49-A616-D1583A95B153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4697520" y="2440569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35" name="Oval 534">
                    <a:extLst>
                      <a:ext uri="{FF2B5EF4-FFF2-40B4-BE49-F238E27FC236}">
                        <a16:creationId xmlns:a16="http://schemas.microsoft.com/office/drawing/2014/main" id="{D5A0DFE6-A4AB-FA41-924C-91A4A5B85360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4888316" y="2331090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36" name="Oval 535">
                    <a:extLst>
                      <a:ext uri="{FF2B5EF4-FFF2-40B4-BE49-F238E27FC236}">
                        <a16:creationId xmlns:a16="http://schemas.microsoft.com/office/drawing/2014/main" id="{73C9CD93-BC78-AB42-9787-7A5A22EA4E99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4754930" y="2341733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37" name="Oval 536">
                    <a:extLst>
                      <a:ext uri="{FF2B5EF4-FFF2-40B4-BE49-F238E27FC236}">
                        <a16:creationId xmlns:a16="http://schemas.microsoft.com/office/drawing/2014/main" id="{49BBE52D-8579-D641-86CE-E456CD3581C0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5255584" y="2324117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38" name="Oval 537">
                    <a:extLst>
                      <a:ext uri="{FF2B5EF4-FFF2-40B4-BE49-F238E27FC236}">
                        <a16:creationId xmlns:a16="http://schemas.microsoft.com/office/drawing/2014/main" id="{C8C02662-B14C-D549-A421-66D20BD92293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5438359" y="2430284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39" name="Oval 538">
                    <a:extLst>
                      <a:ext uri="{FF2B5EF4-FFF2-40B4-BE49-F238E27FC236}">
                        <a16:creationId xmlns:a16="http://schemas.microsoft.com/office/drawing/2014/main" id="{20B87613-815E-ED4D-8F6F-97E78D12D687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4590720" y="2422594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40" name="Oval 539">
                    <a:extLst>
                      <a:ext uri="{FF2B5EF4-FFF2-40B4-BE49-F238E27FC236}">
                        <a16:creationId xmlns:a16="http://schemas.microsoft.com/office/drawing/2014/main" id="{F65EB955-02A4-E240-AFBC-9519EEB03145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4694884" y="2394977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41" name="Oval 540">
                    <a:extLst>
                      <a:ext uri="{FF2B5EF4-FFF2-40B4-BE49-F238E27FC236}">
                        <a16:creationId xmlns:a16="http://schemas.microsoft.com/office/drawing/2014/main" id="{69775AFE-72A4-A04B-9177-B9833DBE798D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4760775" y="2433250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42" name="Oval 541">
                    <a:extLst>
                      <a:ext uri="{FF2B5EF4-FFF2-40B4-BE49-F238E27FC236}">
                        <a16:creationId xmlns:a16="http://schemas.microsoft.com/office/drawing/2014/main" id="{A4D55C1C-2DD7-6244-80D4-6B96E51918E3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5413378" y="2371712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43" name="Oval 542">
                    <a:extLst>
                      <a:ext uri="{FF2B5EF4-FFF2-40B4-BE49-F238E27FC236}">
                        <a16:creationId xmlns:a16="http://schemas.microsoft.com/office/drawing/2014/main" id="{C480210C-1FA9-EC4D-9819-B75D23A5B6C3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5438365" y="2455997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44" name="Oval 543">
                    <a:extLst>
                      <a:ext uri="{FF2B5EF4-FFF2-40B4-BE49-F238E27FC236}">
                        <a16:creationId xmlns:a16="http://schemas.microsoft.com/office/drawing/2014/main" id="{124AF0E8-28B4-7248-B119-94283F77AA5F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5277914" y="2604922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45" name="Oval 544">
                    <a:extLst>
                      <a:ext uri="{FF2B5EF4-FFF2-40B4-BE49-F238E27FC236}">
                        <a16:creationId xmlns:a16="http://schemas.microsoft.com/office/drawing/2014/main" id="{E77EE229-54C6-9A46-869C-555274798CED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5427857" y="2339529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46" name="Oval 545">
                    <a:extLst>
                      <a:ext uri="{FF2B5EF4-FFF2-40B4-BE49-F238E27FC236}">
                        <a16:creationId xmlns:a16="http://schemas.microsoft.com/office/drawing/2014/main" id="{70C858C0-2120-604B-99CD-FFAE541833E6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4530200" y="2611213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47" name="Oval 546">
                    <a:extLst>
                      <a:ext uri="{FF2B5EF4-FFF2-40B4-BE49-F238E27FC236}">
                        <a16:creationId xmlns:a16="http://schemas.microsoft.com/office/drawing/2014/main" id="{D9E6BE95-882A-E74B-B7F6-C6AF3BF1E12C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4365989" y="2692075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48" name="Oval 547">
                    <a:extLst>
                      <a:ext uri="{FF2B5EF4-FFF2-40B4-BE49-F238E27FC236}">
                        <a16:creationId xmlns:a16="http://schemas.microsoft.com/office/drawing/2014/main" id="{C4CBEBAF-88FF-5943-A14D-E42DA564C7BE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4680086" y="2522033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49" name="Oval 548">
                    <a:extLst>
                      <a:ext uri="{FF2B5EF4-FFF2-40B4-BE49-F238E27FC236}">
                        <a16:creationId xmlns:a16="http://schemas.microsoft.com/office/drawing/2014/main" id="{1FC46DAD-B9F1-094E-904A-791CF806BCAC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4644448" y="2633515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50" name="Oval 549">
                    <a:extLst>
                      <a:ext uri="{FF2B5EF4-FFF2-40B4-BE49-F238E27FC236}">
                        <a16:creationId xmlns:a16="http://schemas.microsoft.com/office/drawing/2014/main" id="{B4D108DC-80C6-0A47-9A1B-E7F25072A6EA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4748612" y="2605898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51" name="Oval 550">
                    <a:extLst>
                      <a:ext uri="{FF2B5EF4-FFF2-40B4-BE49-F238E27FC236}">
                        <a16:creationId xmlns:a16="http://schemas.microsoft.com/office/drawing/2014/main" id="{D61328CD-B516-B34C-BB53-063FCF23258B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4367594" y="2604884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52" name="Oval 551">
                    <a:extLst>
                      <a:ext uri="{FF2B5EF4-FFF2-40B4-BE49-F238E27FC236}">
                        <a16:creationId xmlns:a16="http://schemas.microsoft.com/office/drawing/2014/main" id="{9AF28807-C6BC-9647-A7EC-2C279D78FE7D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4331956" y="2716366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53" name="Oval 552">
                    <a:extLst>
                      <a:ext uri="{FF2B5EF4-FFF2-40B4-BE49-F238E27FC236}">
                        <a16:creationId xmlns:a16="http://schemas.microsoft.com/office/drawing/2014/main" id="{A2711773-8684-A540-B0C8-D2330477A876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4345248" y="2591904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54" name="Oval 553">
                    <a:extLst>
                      <a:ext uri="{FF2B5EF4-FFF2-40B4-BE49-F238E27FC236}">
                        <a16:creationId xmlns:a16="http://schemas.microsoft.com/office/drawing/2014/main" id="{CF20D22F-6F01-214E-88E6-FCE2B955737A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4459496" y="2614206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55" name="Oval 554">
                    <a:extLst>
                      <a:ext uri="{FF2B5EF4-FFF2-40B4-BE49-F238E27FC236}">
                        <a16:creationId xmlns:a16="http://schemas.microsoft.com/office/drawing/2014/main" id="{792CA9F7-4C5F-AD45-8C0A-2464F93659D0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4147004" y="2697057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56" name="Oval 555">
                    <a:extLst>
                      <a:ext uri="{FF2B5EF4-FFF2-40B4-BE49-F238E27FC236}">
                        <a16:creationId xmlns:a16="http://schemas.microsoft.com/office/drawing/2014/main" id="{CAC7D1B1-FD44-D545-969B-0567BF3355C7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4485010" y="2581497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57" name="Oval 556">
                    <a:extLst>
                      <a:ext uri="{FF2B5EF4-FFF2-40B4-BE49-F238E27FC236}">
                        <a16:creationId xmlns:a16="http://schemas.microsoft.com/office/drawing/2014/main" id="{42B82F10-FDC7-5540-A0F9-3D256E7FE0E8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4485016" y="2607211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58" name="Oval 557">
                    <a:extLst>
                      <a:ext uri="{FF2B5EF4-FFF2-40B4-BE49-F238E27FC236}">
                        <a16:creationId xmlns:a16="http://schemas.microsoft.com/office/drawing/2014/main" id="{C43F4C7B-C925-D44B-9C43-6E5E826829A4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5116912" y="2511402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59" name="Oval 558">
                    <a:extLst>
                      <a:ext uri="{FF2B5EF4-FFF2-40B4-BE49-F238E27FC236}">
                        <a16:creationId xmlns:a16="http://schemas.microsoft.com/office/drawing/2014/main" id="{51E52DD3-D69A-C84A-95C5-1557C27DEA71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4952701" y="2592263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60" name="Oval 559">
                    <a:extLst>
                      <a:ext uri="{FF2B5EF4-FFF2-40B4-BE49-F238E27FC236}">
                        <a16:creationId xmlns:a16="http://schemas.microsoft.com/office/drawing/2014/main" id="{98368D5D-3A35-6F40-B96F-30EF9A9070E9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5266797" y="2422221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61" name="Oval 560">
                    <a:extLst>
                      <a:ext uri="{FF2B5EF4-FFF2-40B4-BE49-F238E27FC236}">
                        <a16:creationId xmlns:a16="http://schemas.microsoft.com/office/drawing/2014/main" id="{8841B472-645E-2F40-A96B-F5349B0259F1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5231160" y="2533704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62" name="Oval 561">
                    <a:extLst>
                      <a:ext uri="{FF2B5EF4-FFF2-40B4-BE49-F238E27FC236}">
                        <a16:creationId xmlns:a16="http://schemas.microsoft.com/office/drawing/2014/main" id="{346561FA-B43D-114D-AE40-E36C1B994C4E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5335324" y="2506087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63" name="Oval 562">
                    <a:extLst>
                      <a:ext uri="{FF2B5EF4-FFF2-40B4-BE49-F238E27FC236}">
                        <a16:creationId xmlns:a16="http://schemas.microsoft.com/office/drawing/2014/main" id="{A00A050F-446C-DD48-A374-49BF28788726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4954305" y="2505072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64" name="Oval 563">
                    <a:extLst>
                      <a:ext uri="{FF2B5EF4-FFF2-40B4-BE49-F238E27FC236}">
                        <a16:creationId xmlns:a16="http://schemas.microsoft.com/office/drawing/2014/main" id="{8BECE4B8-33C1-8C47-985D-8A1794AE2AF5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4918668" y="2616555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65" name="Oval 564">
                    <a:extLst>
                      <a:ext uri="{FF2B5EF4-FFF2-40B4-BE49-F238E27FC236}">
                        <a16:creationId xmlns:a16="http://schemas.microsoft.com/office/drawing/2014/main" id="{B269DA7A-8CCA-B647-9A62-D862A258B6B4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5173749" y="2632540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66" name="Oval 565">
                    <a:extLst>
                      <a:ext uri="{FF2B5EF4-FFF2-40B4-BE49-F238E27FC236}">
                        <a16:creationId xmlns:a16="http://schemas.microsoft.com/office/drawing/2014/main" id="{1B7966F1-E725-9042-BE7C-97CEA84C6301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5046208" y="2514394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67" name="Oval 566">
                    <a:extLst>
                      <a:ext uri="{FF2B5EF4-FFF2-40B4-BE49-F238E27FC236}">
                        <a16:creationId xmlns:a16="http://schemas.microsoft.com/office/drawing/2014/main" id="{45DB215B-4277-7145-9FC3-CB81ECF5A380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5184405" y="2462485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68" name="Oval 567">
                    <a:extLst>
                      <a:ext uri="{FF2B5EF4-FFF2-40B4-BE49-F238E27FC236}">
                        <a16:creationId xmlns:a16="http://schemas.microsoft.com/office/drawing/2014/main" id="{9D21419C-8AA9-B343-9999-2A51FA37E0C9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5071722" y="2481684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69" name="Oval 568">
                    <a:extLst>
                      <a:ext uri="{FF2B5EF4-FFF2-40B4-BE49-F238E27FC236}">
                        <a16:creationId xmlns:a16="http://schemas.microsoft.com/office/drawing/2014/main" id="{2351C100-AC5C-5B4F-9A31-9E3F2C481098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5071728" y="2507399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70" name="Oval 569">
                    <a:extLst>
                      <a:ext uri="{FF2B5EF4-FFF2-40B4-BE49-F238E27FC236}">
                        <a16:creationId xmlns:a16="http://schemas.microsoft.com/office/drawing/2014/main" id="{C516594C-62F5-114C-B6C8-AD0F6A33B98F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5222679" y="2396593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71" name="Oval 570">
                    <a:extLst>
                      <a:ext uri="{FF2B5EF4-FFF2-40B4-BE49-F238E27FC236}">
                        <a16:creationId xmlns:a16="http://schemas.microsoft.com/office/drawing/2014/main" id="{47CF1FFC-FCC4-264F-BC16-98AF61DDB6AE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5222824" y="2429325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72" name="Oval 571">
                    <a:extLst>
                      <a:ext uri="{FF2B5EF4-FFF2-40B4-BE49-F238E27FC236}">
                        <a16:creationId xmlns:a16="http://schemas.microsoft.com/office/drawing/2014/main" id="{D4EC1FB8-2F34-D243-B6E8-2C60D60BE1EA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5139297" y="2395689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73" name="Oval 572">
                    <a:extLst>
                      <a:ext uri="{FF2B5EF4-FFF2-40B4-BE49-F238E27FC236}">
                        <a16:creationId xmlns:a16="http://schemas.microsoft.com/office/drawing/2014/main" id="{8437DAC8-951A-4149-A065-F75E8B2FB002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5243461" y="2368072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74" name="Oval 573">
                    <a:extLst>
                      <a:ext uri="{FF2B5EF4-FFF2-40B4-BE49-F238E27FC236}">
                        <a16:creationId xmlns:a16="http://schemas.microsoft.com/office/drawing/2014/main" id="{E5D12C3A-37BE-6848-8F6E-5605DAA82D53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5323831" y="2374163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75" name="Oval 574">
                    <a:extLst>
                      <a:ext uri="{FF2B5EF4-FFF2-40B4-BE49-F238E27FC236}">
                        <a16:creationId xmlns:a16="http://schemas.microsoft.com/office/drawing/2014/main" id="{4848DFA8-ABB6-0248-B8FA-2557ED82EB0E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5287064" y="2437460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76" name="Oval 575">
                    <a:extLst>
                      <a:ext uri="{FF2B5EF4-FFF2-40B4-BE49-F238E27FC236}">
                        <a16:creationId xmlns:a16="http://schemas.microsoft.com/office/drawing/2014/main" id="{2C54BF71-48A9-EB49-B44E-B5C5EFAF9C73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5296116" y="2354596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77" name="Oval 576">
                    <a:extLst>
                      <a:ext uri="{FF2B5EF4-FFF2-40B4-BE49-F238E27FC236}">
                        <a16:creationId xmlns:a16="http://schemas.microsoft.com/office/drawing/2014/main" id="{AB4D2424-FE8A-7648-8BBA-B077EC82B578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5352954" y="2475734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78" name="Oval 577">
                    <a:extLst>
                      <a:ext uri="{FF2B5EF4-FFF2-40B4-BE49-F238E27FC236}">
                        <a16:creationId xmlns:a16="http://schemas.microsoft.com/office/drawing/2014/main" id="{78CEF879-5075-C647-91B0-77DB1B86E965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5225413" y="2357589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79" name="Oval 578">
                    <a:extLst>
                      <a:ext uri="{FF2B5EF4-FFF2-40B4-BE49-F238E27FC236}">
                        <a16:creationId xmlns:a16="http://schemas.microsoft.com/office/drawing/2014/main" id="{AD8577CC-86F1-CF4F-888E-7F6177462AE7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5250926" y="2324879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80" name="Oval 579">
                    <a:extLst>
                      <a:ext uri="{FF2B5EF4-FFF2-40B4-BE49-F238E27FC236}">
                        <a16:creationId xmlns:a16="http://schemas.microsoft.com/office/drawing/2014/main" id="{52AF1154-7FE0-B643-A305-41686A8B8359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5250933" y="2350593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81" name="Oval 580">
                    <a:extLst>
                      <a:ext uri="{FF2B5EF4-FFF2-40B4-BE49-F238E27FC236}">
                        <a16:creationId xmlns:a16="http://schemas.microsoft.com/office/drawing/2014/main" id="{D61483C0-47E4-0049-A3A3-E20B409C5459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4155024" y="2481410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82" name="Oval 581">
                    <a:extLst>
                      <a:ext uri="{FF2B5EF4-FFF2-40B4-BE49-F238E27FC236}">
                        <a16:creationId xmlns:a16="http://schemas.microsoft.com/office/drawing/2014/main" id="{21CFA238-FF3D-3F44-9B10-3386BE89DCD4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4217191" y="2517521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83" name="Oval 582">
                    <a:extLst>
                      <a:ext uri="{FF2B5EF4-FFF2-40B4-BE49-F238E27FC236}">
                        <a16:creationId xmlns:a16="http://schemas.microsoft.com/office/drawing/2014/main" id="{0447DCB7-E7A9-C84A-AD07-85B41150E0A6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4215014" y="2604379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84" name="Oval 583">
                    <a:extLst>
                      <a:ext uri="{FF2B5EF4-FFF2-40B4-BE49-F238E27FC236}">
                        <a16:creationId xmlns:a16="http://schemas.microsoft.com/office/drawing/2014/main" id="{E7BFDB6C-404A-9242-A803-6D30E9586F27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4239955" y="2571336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85" name="Oval 584">
                    <a:extLst>
                      <a:ext uri="{FF2B5EF4-FFF2-40B4-BE49-F238E27FC236}">
                        <a16:creationId xmlns:a16="http://schemas.microsoft.com/office/drawing/2014/main" id="{D6A1A583-25D9-B74E-9C6D-226985283183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4188388" y="2541383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86" name="Oval 585">
                    <a:extLst>
                      <a:ext uri="{FF2B5EF4-FFF2-40B4-BE49-F238E27FC236}">
                        <a16:creationId xmlns:a16="http://schemas.microsoft.com/office/drawing/2014/main" id="{40231386-931F-9445-80B9-B841C39474D0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5380977" y="2467942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87" name="Oval 586">
                    <a:extLst>
                      <a:ext uri="{FF2B5EF4-FFF2-40B4-BE49-F238E27FC236}">
                        <a16:creationId xmlns:a16="http://schemas.microsoft.com/office/drawing/2014/main" id="{B7E5F400-0955-2A4D-96F5-BBA1218C3300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5368535" y="2360899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588" name="Oval 587">
                    <a:extLst>
                      <a:ext uri="{FF2B5EF4-FFF2-40B4-BE49-F238E27FC236}">
                        <a16:creationId xmlns:a16="http://schemas.microsoft.com/office/drawing/2014/main" id="{3439570D-D30C-F74E-8EDD-E492B71AE40E}"/>
                      </a:ext>
                    </a:extLst>
                  </p:cNvPr>
                  <p:cNvSpPr/>
                  <p:nvPr/>
                </p:nvSpPr>
                <p:spPr>
                  <a:xfrm rot="1809046" flipV="1">
                    <a:off x="5412179" y="2521902"/>
                    <a:ext cx="76200" cy="76200"/>
                  </a:xfrm>
                  <a:prstGeom prst="ellipse">
                    <a:avLst/>
                  </a:prstGeom>
                  <a:solidFill>
                    <a:schemeClr val="accent5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cxnSp>
                <p:nvCxnSpPr>
                  <p:cNvPr id="589" name="Straight Connector 588">
                    <a:extLst>
                      <a:ext uri="{FF2B5EF4-FFF2-40B4-BE49-F238E27FC236}">
                        <a16:creationId xmlns:a16="http://schemas.microsoft.com/office/drawing/2014/main" id="{9C382331-9F74-624E-AC14-864DA37E0DC7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4926943" y="2223220"/>
                    <a:ext cx="0" cy="64800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  <a:prstDash val="soli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90" name="Straight Connector 589">
                    <a:extLst>
                      <a:ext uri="{FF2B5EF4-FFF2-40B4-BE49-F238E27FC236}">
                        <a16:creationId xmlns:a16="http://schemas.microsoft.com/office/drawing/2014/main" id="{2557A70F-83E9-D04C-82BB-58CD41D31AC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5514565" y="2223220"/>
                    <a:ext cx="0" cy="64800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  <a:prstDash val="soli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91" name="Straight Connector 590">
                    <a:extLst>
                      <a:ext uri="{FF2B5EF4-FFF2-40B4-BE49-F238E27FC236}">
                        <a16:creationId xmlns:a16="http://schemas.microsoft.com/office/drawing/2014/main" id="{32F0A043-506C-F444-8B1A-3F5B8312FBDA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4622143" y="2223220"/>
                    <a:ext cx="0" cy="64800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  <a:prstDash val="soli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92" name="Straight Connector 591">
                    <a:extLst>
                      <a:ext uri="{FF2B5EF4-FFF2-40B4-BE49-F238E27FC236}">
                        <a16:creationId xmlns:a16="http://schemas.microsoft.com/office/drawing/2014/main" id="{961D8D14-1F08-0546-817A-48728C5F6DB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4317343" y="2223220"/>
                    <a:ext cx="0" cy="64800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  <a:prstDash val="soli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93" name="Straight Connector 592">
                    <a:extLst>
                      <a:ext uri="{FF2B5EF4-FFF2-40B4-BE49-F238E27FC236}">
                        <a16:creationId xmlns:a16="http://schemas.microsoft.com/office/drawing/2014/main" id="{5C536647-F123-FC48-AA9E-02936C808BBD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5231743" y="2223220"/>
                    <a:ext cx="0" cy="64800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  <a:prstDash val="soli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594" name="Straight Connector 593">
                    <a:extLst>
                      <a:ext uri="{FF2B5EF4-FFF2-40B4-BE49-F238E27FC236}">
                        <a16:creationId xmlns:a16="http://schemas.microsoft.com/office/drawing/2014/main" id="{39FA2B96-C2D4-384E-A1B1-2253299134D4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 flipH="1" flipV="1">
                    <a:off x="4012543" y="2223220"/>
                    <a:ext cx="0" cy="648000"/>
                  </a:xfrm>
                  <a:prstGeom prst="line">
                    <a:avLst/>
                  </a:prstGeom>
                  <a:ln w="12700">
                    <a:solidFill>
                      <a:schemeClr val="tx1"/>
                    </a:solidFill>
                    <a:prstDash val="solid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grpSp>
              <p:nvGrpSpPr>
                <p:cNvPr id="417" name="Group 416">
                  <a:extLst>
                    <a:ext uri="{FF2B5EF4-FFF2-40B4-BE49-F238E27FC236}">
                      <a16:creationId xmlns:a16="http://schemas.microsoft.com/office/drawing/2014/main" id="{98BD8E27-E40A-6A43-943A-C0E4BB32E752}"/>
                    </a:ext>
                  </a:extLst>
                </p:cNvPr>
                <p:cNvGrpSpPr/>
                <p:nvPr/>
              </p:nvGrpSpPr>
              <p:grpSpPr>
                <a:xfrm flipH="1" flipV="1">
                  <a:off x="1675969" y="2836895"/>
                  <a:ext cx="1498374" cy="253603"/>
                  <a:chOff x="783978" y="2749873"/>
                  <a:chExt cx="1498374" cy="253603"/>
                </a:xfrm>
              </p:grpSpPr>
              <p:sp>
                <p:nvSpPr>
                  <p:cNvPr id="418" name="Rectangle 417">
                    <a:extLst>
                      <a:ext uri="{FF2B5EF4-FFF2-40B4-BE49-F238E27FC236}">
                        <a16:creationId xmlns:a16="http://schemas.microsoft.com/office/drawing/2014/main" id="{DA0B311B-9221-AB4D-A706-655170BE9EDD}"/>
                      </a:ext>
                    </a:extLst>
                  </p:cNvPr>
                  <p:cNvSpPr/>
                  <p:nvPr/>
                </p:nvSpPr>
                <p:spPr>
                  <a:xfrm flipV="1">
                    <a:off x="1981200" y="2749873"/>
                    <a:ext cx="301152" cy="253603"/>
                  </a:xfrm>
                  <a:prstGeom prst="rect">
                    <a:avLst/>
                  </a:prstGeom>
                  <a:solidFill>
                    <a:schemeClr val="accent5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0" rtlCol="0" anchor="ctr"/>
                  <a:lstStyle/>
                  <a:p>
                    <a:pPr algn="ctr"/>
                    <a:r>
                      <a:rPr lang="el-GR" sz="90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</a:rPr>
                      <a:t>Σ</a:t>
                    </a:r>
                    <a:r>
                      <a:rPr lang="de-CH" sz="900" baseline="-2500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</a:rPr>
                      <a:t>1</a:t>
                    </a:r>
                    <a:endParaRPr lang="en-CH" sz="900" dirty="0">
                      <a:ln>
                        <a:solidFill>
                          <a:schemeClr val="bg1"/>
                        </a:solidFill>
                      </a:ln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419" name="Rectangle 418">
                    <a:extLst>
                      <a:ext uri="{FF2B5EF4-FFF2-40B4-BE49-F238E27FC236}">
                        <a16:creationId xmlns:a16="http://schemas.microsoft.com/office/drawing/2014/main" id="{B35735D6-9276-C44C-B754-A7D870FDD90D}"/>
                      </a:ext>
                    </a:extLst>
                  </p:cNvPr>
                  <p:cNvSpPr/>
                  <p:nvPr/>
                </p:nvSpPr>
                <p:spPr>
                  <a:xfrm flipV="1">
                    <a:off x="1672756" y="2749873"/>
                    <a:ext cx="297511" cy="253603"/>
                  </a:xfrm>
                  <a:prstGeom prst="rect">
                    <a:avLst/>
                  </a:prstGeom>
                  <a:solidFill>
                    <a:schemeClr val="accent5"/>
                  </a:solidFill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lIns="0" rIns="0" rtlCol="0" anchor="ctr"/>
                  <a:lstStyle/>
                  <a:p>
                    <a:pPr algn="ctr"/>
                    <a:r>
                      <a:rPr lang="el-GR" sz="90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</a:rPr>
                      <a:t>Σ</a:t>
                    </a:r>
                    <a:r>
                      <a:rPr lang="de-CH" sz="900" baseline="-25000" dirty="0">
                        <a:ln>
                          <a:solidFill>
                            <a:schemeClr val="bg1"/>
                          </a:solidFill>
                        </a:ln>
                        <a:solidFill>
                          <a:schemeClr val="bg1"/>
                        </a:solidFill>
                      </a:rPr>
                      <a:t>2</a:t>
                    </a:r>
                    <a:endParaRPr lang="en-CH" sz="900" dirty="0">
                      <a:ln>
                        <a:solidFill>
                          <a:schemeClr val="bg1"/>
                        </a:solidFill>
                      </a:ln>
                      <a:solidFill>
                        <a:schemeClr val="bg1"/>
                      </a:solidFill>
                    </a:endParaRPr>
                  </a:p>
                </p:txBody>
              </p:sp>
              <p:sp>
                <p:nvSpPr>
                  <p:cNvPr id="421" name="Rectangle 420">
                    <a:extLst>
                      <a:ext uri="{FF2B5EF4-FFF2-40B4-BE49-F238E27FC236}">
                        <a16:creationId xmlns:a16="http://schemas.microsoft.com/office/drawing/2014/main" id="{398FCAFA-634F-D243-970C-4915A1DF7964}"/>
                      </a:ext>
                    </a:extLst>
                  </p:cNvPr>
                  <p:cNvSpPr/>
                  <p:nvPr/>
                </p:nvSpPr>
                <p:spPr>
                  <a:xfrm>
                    <a:off x="1375244" y="2749873"/>
                    <a:ext cx="301156" cy="253603"/>
                  </a:xfrm>
                  <a:prstGeom prst="rect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22" name="Rectangle 421">
                    <a:extLst>
                      <a:ext uri="{FF2B5EF4-FFF2-40B4-BE49-F238E27FC236}">
                        <a16:creationId xmlns:a16="http://schemas.microsoft.com/office/drawing/2014/main" id="{52796424-7C15-C547-9454-10F80A161210}"/>
                      </a:ext>
                    </a:extLst>
                  </p:cNvPr>
                  <p:cNvSpPr/>
                  <p:nvPr/>
                </p:nvSpPr>
                <p:spPr>
                  <a:xfrm>
                    <a:off x="1070444" y="2749873"/>
                    <a:ext cx="297512" cy="253603"/>
                  </a:xfrm>
                  <a:prstGeom prst="rect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  <p:sp>
                <p:nvSpPr>
                  <p:cNvPr id="423" name="Rectangle 422">
                    <a:extLst>
                      <a:ext uri="{FF2B5EF4-FFF2-40B4-BE49-F238E27FC236}">
                        <a16:creationId xmlns:a16="http://schemas.microsoft.com/office/drawing/2014/main" id="{FA372AD4-523C-864B-9961-0D8505909371}"/>
                      </a:ext>
                    </a:extLst>
                  </p:cNvPr>
                  <p:cNvSpPr/>
                  <p:nvPr/>
                </p:nvSpPr>
                <p:spPr>
                  <a:xfrm>
                    <a:off x="783978" y="2749873"/>
                    <a:ext cx="282822" cy="253603"/>
                  </a:xfrm>
                  <a:prstGeom prst="rect">
                    <a:avLst/>
                  </a:prstGeom>
                  <a:noFill/>
                  <a:ln w="1270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en-CH">
                      <a:solidFill>
                        <a:schemeClr val="tx1"/>
                      </a:solidFill>
                    </a:endParaRPr>
                  </a:p>
                </p:txBody>
              </p:sp>
            </p:grpSp>
          </p:grpSp>
          <p:cxnSp>
            <p:nvCxnSpPr>
              <p:cNvPr id="409" name="Straight Arrow Connector 408">
                <a:extLst>
                  <a:ext uri="{FF2B5EF4-FFF2-40B4-BE49-F238E27FC236}">
                    <a16:creationId xmlns:a16="http://schemas.microsoft.com/office/drawing/2014/main" id="{C341A3A0-2120-9942-9495-0675EAA37B4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567306" y="2648744"/>
                <a:ext cx="0" cy="22860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10" name="Straight Arrow Connector 409">
                <a:extLst>
                  <a:ext uri="{FF2B5EF4-FFF2-40B4-BE49-F238E27FC236}">
                    <a16:creationId xmlns:a16="http://schemas.microsoft.com/office/drawing/2014/main" id="{AEE21229-35C6-0442-AECA-9DFDDDC7A05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1828800" y="2648744"/>
                <a:ext cx="0" cy="22860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headEnd type="triangle"/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786" name="object 3">
            <a:extLst>
              <a:ext uri="{FF2B5EF4-FFF2-40B4-BE49-F238E27FC236}">
                <a16:creationId xmlns:a16="http://schemas.microsoft.com/office/drawing/2014/main" id="{EF316B52-D7E8-0A4B-B3A4-2337861FC492}"/>
              </a:ext>
            </a:extLst>
          </p:cNvPr>
          <p:cNvSpPr txBox="1"/>
          <p:nvPr/>
        </p:nvSpPr>
        <p:spPr>
          <a:xfrm>
            <a:off x="-267977" y="997662"/>
            <a:ext cx="5481416" cy="2028761"/>
          </a:xfrm>
          <a:prstGeom prst="rect">
            <a:avLst/>
          </a:prstGeom>
        </p:spPr>
        <p:txBody>
          <a:bodyPr vert="horz" wrap="square" lIns="0" tIns="12700" rIns="0" bIns="0" rtlCol="0">
            <a:spAutoFit/>
          </a:bodyPr>
          <a:lstStyle/>
          <a:p>
            <a:pPr marL="641313" lvl="1" indent="-285750">
              <a:spcBef>
                <a:spcPts val="100"/>
              </a:spcBef>
              <a:buFontTx/>
              <a:buChar char="•"/>
              <a:tabLst>
                <a:tab pos="297815" algn="l"/>
                <a:tab pos="298450" algn="l"/>
              </a:tabLst>
            </a:pPr>
            <a:r>
              <a:rPr lang="de-CH" sz="1800" dirty="0">
                <a:cs typeface="Arial"/>
              </a:rPr>
              <a:t>~10</a:t>
            </a:r>
            <a:r>
              <a:rPr lang="de-CH" sz="1800" baseline="30000" dirty="0">
                <a:cs typeface="Arial"/>
              </a:rPr>
              <a:t>4</a:t>
            </a:r>
            <a:r>
              <a:rPr lang="de-CH" sz="1800" dirty="0">
                <a:cs typeface="Arial"/>
              </a:rPr>
              <a:t>-10</a:t>
            </a:r>
            <a:r>
              <a:rPr lang="de-CH" sz="1800" baseline="30000" dirty="0">
                <a:cs typeface="Arial"/>
              </a:rPr>
              <a:t>7 </a:t>
            </a:r>
            <a:r>
              <a:rPr lang="de-CH" sz="1800" dirty="0" err="1">
                <a:cs typeface="Arial"/>
              </a:rPr>
              <a:t>particles</a:t>
            </a:r>
            <a:r>
              <a:rPr lang="de-CH" sz="1800" dirty="0">
                <a:cs typeface="Arial"/>
              </a:rPr>
              <a:t> per </a:t>
            </a:r>
            <a:r>
              <a:rPr lang="de-CH" sz="1800" dirty="0" err="1">
                <a:cs typeface="Arial"/>
              </a:rPr>
              <a:t>bunch</a:t>
            </a:r>
            <a:endParaRPr lang="de-CH" sz="1800" dirty="0">
              <a:cs typeface="Arial"/>
            </a:endParaRPr>
          </a:p>
          <a:p>
            <a:pPr marL="641313" lvl="1" indent="-285750">
              <a:spcBef>
                <a:spcPts val="100"/>
              </a:spcBef>
              <a:buFontTx/>
              <a:buChar char="•"/>
              <a:tabLst>
                <a:tab pos="297815" algn="l"/>
                <a:tab pos="298450" algn="l"/>
              </a:tabLst>
            </a:pPr>
            <a:endParaRPr lang="de-CH" sz="1800" dirty="0">
              <a:latin typeface="Arial"/>
              <a:cs typeface="Arial"/>
            </a:endParaRPr>
          </a:p>
          <a:p>
            <a:pPr marL="641313" lvl="1" indent="-285750">
              <a:spcBef>
                <a:spcPts val="100"/>
              </a:spcBef>
              <a:buChar char="•"/>
              <a:tabLst>
                <a:tab pos="297815" algn="l"/>
                <a:tab pos="298450" algn="l"/>
              </a:tabLst>
            </a:pPr>
            <a:r>
              <a:rPr lang="de-CH" sz="1800" dirty="0">
                <a:latin typeface="Arial"/>
                <a:cs typeface="Arial"/>
              </a:rPr>
              <a:t>Longitudinal </a:t>
            </a:r>
            <a:r>
              <a:rPr lang="de-CH" sz="1800" dirty="0" err="1">
                <a:latin typeface="Arial"/>
                <a:cs typeface="Arial"/>
              </a:rPr>
              <a:t>slicing</a:t>
            </a:r>
            <a:r>
              <a:rPr lang="de-CH" sz="1800" dirty="0">
                <a:latin typeface="Arial"/>
                <a:cs typeface="Arial"/>
              </a:rPr>
              <a:t> (</a:t>
            </a:r>
            <a:r>
              <a:rPr lang="de-CH" sz="1800" dirty="0" err="1">
                <a:latin typeface="Arial"/>
                <a:cs typeface="Arial"/>
              </a:rPr>
              <a:t>simplecticity</a:t>
            </a:r>
            <a:r>
              <a:rPr lang="de-CH" sz="1800" dirty="0">
                <a:latin typeface="Arial"/>
                <a:cs typeface="Arial"/>
              </a:rPr>
              <a:t>)</a:t>
            </a:r>
          </a:p>
          <a:p>
            <a:pPr marL="355563" lvl="1">
              <a:spcBef>
                <a:spcPts val="100"/>
              </a:spcBef>
              <a:tabLst>
                <a:tab pos="297815" algn="l"/>
                <a:tab pos="298450" algn="l"/>
              </a:tabLst>
            </a:pPr>
            <a:endParaRPr lang="de-CH" sz="1800" dirty="0">
              <a:latin typeface="Arial"/>
              <a:cs typeface="Arial"/>
            </a:endParaRPr>
          </a:p>
          <a:p>
            <a:pPr marL="641313" lvl="1" indent="-285750">
              <a:spcBef>
                <a:spcPts val="100"/>
              </a:spcBef>
              <a:buChar char="•"/>
              <a:tabLst>
                <a:tab pos="297815" algn="l"/>
                <a:tab pos="298450" algn="l"/>
              </a:tabLst>
            </a:pPr>
            <a:r>
              <a:rPr lang="de-CH" sz="1800" dirty="0">
                <a:latin typeface="Arial"/>
                <a:cs typeface="Arial"/>
              </a:rPr>
              <a:t>Interaction </a:t>
            </a:r>
            <a:r>
              <a:rPr lang="de-CH" sz="1800" dirty="0" err="1">
                <a:latin typeface="Arial"/>
                <a:cs typeface="Arial"/>
              </a:rPr>
              <a:t>of</a:t>
            </a:r>
            <a:r>
              <a:rPr lang="de-CH" sz="1800" dirty="0">
                <a:latin typeface="Arial"/>
                <a:cs typeface="Arial"/>
              </a:rPr>
              <a:t> slice </a:t>
            </a:r>
            <a:r>
              <a:rPr lang="de-CH" sz="1800" dirty="0" err="1">
                <a:latin typeface="Arial"/>
                <a:cs typeface="Arial"/>
              </a:rPr>
              <a:t>pairs</a:t>
            </a:r>
            <a:endParaRPr lang="de-CH" sz="1800" dirty="0">
              <a:latin typeface="Arial"/>
              <a:cs typeface="Arial"/>
            </a:endParaRPr>
          </a:p>
          <a:p>
            <a:pPr marL="984177" lvl="2" indent="-285750">
              <a:spcBef>
                <a:spcPts val="100"/>
              </a:spcBef>
              <a:buFont typeface="Wingdings" pitchFamily="2" charset="2"/>
              <a:buChar char="Ø"/>
              <a:tabLst>
                <a:tab pos="297815" algn="l"/>
                <a:tab pos="298450" algn="l"/>
              </a:tabLst>
            </a:pPr>
            <a:r>
              <a:rPr lang="de-CH" sz="1800" dirty="0" err="1">
                <a:latin typeface="Arial"/>
                <a:cs typeface="Arial"/>
              </a:rPr>
              <a:t>Compute</a:t>
            </a:r>
            <a:r>
              <a:rPr lang="de-CH" sz="1800" dirty="0">
                <a:latin typeface="Arial"/>
                <a:cs typeface="Arial"/>
              </a:rPr>
              <a:t> kick </a:t>
            </a:r>
            <a:r>
              <a:rPr lang="de-CH" sz="1800" dirty="0" err="1">
                <a:latin typeface="Arial"/>
                <a:cs typeface="Arial"/>
              </a:rPr>
              <a:t>using</a:t>
            </a:r>
            <a:r>
              <a:rPr lang="de-CH" sz="1800" dirty="0">
                <a:latin typeface="Arial"/>
                <a:cs typeface="Arial"/>
              </a:rPr>
              <a:t> slice </a:t>
            </a:r>
            <a:r>
              <a:rPr lang="de-CH" sz="1800" dirty="0" err="1">
                <a:latin typeface="Arial"/>
                <a:cs typeface="Arial"/>
              </a:rPr>
              <a:t>moments</a:t>
            </a:r>
            <a:r>
              <a:rPr lang="de-CH" sz="1800" dirty="0">
                <a:latin typeface="Arial"/>
                <a:cs typeface="Arial"/>
              </a:rPr>
              <a:t> </a:t>
            </a:r>
            <a:r>
              <a:rPr lang="en-CH" sz="1800" dirty="0">
                <a:latin typeface="Cavolini" panose="03000502040302020204" pitchFamily="66" charset="0"/>
                <a:cs typeface="Cavolini" panose="03000502040302020204" pitchFamily="66" charset="0"/>
              </a:rPr>
              <a:t>(</a:t>
            </a:r>
            <a:r>
              <a:rPr lang="el-GR" sz="1800" dirty="0"/>
              <a:t>Σ</a:t>
            </a:r>
            <a:r>
              <a:rPr lang="en-CH" sz="1800" dirty="0">
                <a:latin typeface="Cavolini" panose="03000502040302020204" pitchFamily="66" charset="0"/>
                <a:cs typeface="Cavolini" panose="03000502040302020204" pitchFamily="66" charset="0"/>
              </a:rPr>
              <a:t>)</a:t>
            </a:r>
            <a:endParaRPr lang="de-CH" sz="1800" dirty="0">
              <a:latin typeface="Arial"/>
              <a:cs typeface="Arial"/>
            </a:endParaRPr>
          </a:p>
          <a:p>
            <a:pPr marL="984177" lvl="2" indent="-285750">
              <a:spcBef>
                <a:spcPts val="100"/>
              </a:spcBef>
              <a:buFont typeface="Wingdings" pitchFamily="2" charset="2"/>
              <a:buChar char="Ø"/>
              <a:tabLst>
                <a:tab pos="297815" algn="l"/>
                <a:tab pos="298450" algn="l"/>
              </a:tabLst>
            </a:pPr>
            <a:r>
              <a:rPr lang="de-CH" sz="1800" dirty="0">
                <a:latin typeface="Arial"/>
                <a:cs typeface="Arial"/>
              </a:rPr>
              <a:t>Update </a:t>
            </a:r>
            <a:r>
              <a:rPr lang="de-CH" sz="1800" dirty="0" err="1">
                <a:latin typeface="Arial"/>
                <a:cs typeface="Arial"/>
              </a:rPr>
              <a:t>dynamical</a:t>
            </a:r>
            <a:r>
              <a:rPr lang="de-CH" sz="1800" dirty="0">
                <a:latin typeface="Arial"/>
                <a:cs typeface="Arial"/>
              </a:rPr>
              <a:t> variables</a:t>
            </a:r>
          </a:p>
        </p:txBody>
      </p:sp>
      <p:sp>
        <p:nvSpPr>
          <p:cNvPr id="787" name="TextBox 786">
            <a:extLst>
              <a:ext uri="{FF2B5EF4-FFF2-40B4-BE49-F238E27FC236}">
                <a16:creationId xmlns:a16="http://schemas.microsoft.com/office/drawing/2014/main" id="{85608C7D-FF3E-D647-97C1-5AD13AB9F1B6}"/>
              </a:ext>
            </a:extLst>
          </p:cNvPr>
          <p:cNvSpPr txBox="1"/>
          <p:nvPr/>
        </p:nvSpPr>
        <p:spPr>
          <a:xfrm>
            <a:off x="160175" y="4790712"/>
            <a:ext cx="3810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000" dirty="0"/>
              <a:t>[</a:t>
            </a:r>
            <a:r>
              <a:rPr lang="en-CH" sz="1000" dirty="0">
                <a:solidFill>
                  <a:schemeClr val="accent5"/>
                </a:solidFill>
              </a:rPr>
              <a:t>1</a:t>
            </a:r>
            <a:r>
              <a:rPr lang="en-CH" sz="1000" dirty="0"/>
              <a:t>] </a:t>
            </a:r>
            <a:r>
              <a:rPr lang="en-GB" sz="1000" dirty="0">
                <a:solidFill>
                  <a:schemeClr val="accent5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https://cds.cern.ch/record/122227/files/198005132.pdf</a:t>
            </a:r>
            <a:endParaRPr lang="en-CH" sz="10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8155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Chart, line chart&#10;&#10;Description automatically generated">
            <a:extLst>
              <a:ext uri="{FF2B5EF4-FFF2-40B4-BE49-F238E27FC236}">
                <a16:creationId xmlns:a16="http://schemas.microsoft.com/office/drawing/2014/main" id="{6A2E5685-AA3F-F34C-A361-FDA79880974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85720" y="835977"/>
            <a:ext cx="5200652" cy="3467101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946D35DF-A5D5-CC4B-B616-5A252B6CBF59}"/>
              </a:ext>
            </a:extLst>
          </p:cNvPr>
          <p:cNvSpPr txBox="1"/>
          <p:nvPr/>
        </p:nvSpPr>
        <p:spPr>
          <a:xfrm>
            <a:off x="3962400" y="52434"/>
            <a:ext cx="40575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>
                <a:solidFill>
                  <a:schemeClr val="bg1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1) Beam-beam effects and </a:t>
            </a:r>
            <a:r>
              <a:rPr lang="en-GB" sz="1200" dirty="0" err="1">
                <a:solidFill>
                  <a:schemeClr val="bg1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modeling</a:t>
            </a:r>
            <a:endParaRPr lang="en-CH" sz="1200" dirty="0">
              <a:solidFill>
                <a:schemeClr val="bg1"/>
              </a:solidFill>
              <a:latin typeface="Cavolini" panose="03000502040302020204" pitchFamily="66" charset="0"/>
              <a:cs typeface="Cavolini" panose="03000502040302020204" pitchFamily="66" charset="0"/>
            </a:endParaRPr>
          </a:p>
        </p:txBody>
      </p:sp>
      <p:sp>
        <p:nvSpPr>
          <p:cNvPr id="18" name="object 6">
            <a:extLst>
              <a:ext uri="{FF2B5EF4-FFF2-40B4-BE49-F238E27FC236}">
                <a16:creationId xmlns:a16="http://schemas.microsoft.com/office/drawing/2014/main" id="{1C444677-63D7-8C42-9F55-9C32C95C3CA6}"/>
              </a:ext>
            </a:extLst>
          </p:cNvPr>
          <p:cNvSpPr txBox="1">
            <a:spLocks noGrp="1"/>
          </p:cNvSpPr>
          <p:nvPr>
            <p:ph type="sldNum" sz="quarter" idx="10"/>
          </p:nvPr>
        </p:nvSpPr>
        <p:spPr>
          <a:xfrm>
            <a:off x="8745301" y="129539"/>
            <a:ext cx="289479" cy="143886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spcBef>
                <a:spcPts val="40"/>
              </a:spcBef>
            </a:pPr>
            <a:r>
              <a:rPr lang="de-CH" spc="-25" dirty="0"/>
              <a:t>5</a:t>
            </a:r>
            <a:endParaRPr spc="-25" dirty="0"/>
          </a:p>
        </p:txBody>
      </p:sp>
      <p:pic>
        <p:nvPicPr>
          <p:cNvPr id="31" name="Picture 30">
            <a:extLst>
              <a:ext uri="{FF2B5EF4-FFF2-40B4-BE49-F238E27FC236}">
                <a16:creationId xmlns:a16="http://schemas.microsoft.com/office/drawing/2014/main" id="{73D5E5EB-1B3B-E64C-9C73-69298562804C}"/>
              </a:ext>
            </a:extLst>
          </p:cNvPr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534343">
            <a:off x="1894309" y="2163841"/>
            <a:ext cx="1189122" cy="243104"/>
          </a:xfrm>
          <a:prstGeom prst="rect">
            <a:avLst/>
          </a:prstGeom>
        </p:spPr>
      </p:pic>
      <p:sp>
        <p:nvSpPr>
          <p:cNvPr id="7" name="object 3">
            <a:extLst>
              <a:ext uri="{FF2B5EF4-FFF2-40B4-BE49-F238E27FC236}">
                <a16:creationId xmlns:a16="http://schemas.microsoft.com/office/drawing/2014/main" id="{EB3D288B-64B0-7C4B-B324-54340513941F}"/>
              </a:ext>
            </a:extLst>
          </p:cNvPr>
          <p:cNvSpPr txBox="1"/>
          <p:nvPr/>
        </p:nvSpPr>
        <p:spPr>
          <a:xfrm>
            <a:off x="4549371" y="591344"/>
            <a:ext cx="4485409" cy="5048818"/>
          </a:xfrm>
          <a:prstGeom prst="rect">
            <a:avLst/>
          </a:prstGeom>
        </p:spPr>
        <p:txBody>
          <a:bodyPr vert="horz" wrap="square" lIns="0" tIns="26670" rIns="0" bIns="0" rtlCol="0">
            <a:spAutoFit/>
          </a:bodyPr>
          <a:lstStyle/>
          <a:p>
            <a:pPr marL="298450" marR="75565" indent="-285750">
              <a:spcBef>
                <a:spcPts val="210"/>
              </a:spcBef>
              <a:buChar char="•"/>
              <a:tabLst>
                <a:tab pos="297815" algn="l"/>
                <a:tab pos="298450" algn="l"/>
              </a:tabLst>
            </a:pPr>
            <a:r>
              <a:rPr lang="fr-CH" sz="1800" spc="25" dirty="0">
                <a:latin typeface="Arial"/>
                <a:cs typeface="Arial"/>
              </a:rPr>
              <a:t>Benchmark of computation (</a:t>
            </a:r>
            <a:r>
              <a:rPr lang="fr-CH" sz="1800" spc="25" dirty="0" err="1">
                <a:latin typeface="Arial"/>
                <a:cs typeface="Arial"/>
              </a:rPr>
              <a:t>wall</a:t>
            </a:r>
            <a:r>
              <a:rPr lang="fr-CH" sz="1800" spc="25" dirty="0">
                <a:latin typeface="Arial"/>
                <a:cs typeface="Arial"/>
              </a:rPr>
              <a:t> </a:t>
            </a:r>
            <a:r>
              <a:rPr lang="fr-CH" sz="1800" spc="25" dirty="0" err="1">
                <a:latin typeface="Arial"/>
                <a:cs typeface="Arial"/>
              </a:rPr>
              <a:t>clock</a:t>
            </a:r>
            <a:r>
              <a:rPr lang="fr-CH" sz="1800" spc="25" dirty="0">
                <a:latin typeface="Arial"/>
                <a:cs typeface="Arial"/>
              </a:rPr>
              <a:t>) </a:t>
            </a:r>
            <a:r>
              <a:rPr lang="fr-CH" sz="1800" spc="25" dirty="0">
                <a:cs typeface="Arial"/>
              </a:rPr>
              <a:t>time </a:t>
            </a:r>
            <a:r>
              <a:rPr lang="fr-CH" sz="1800" spc="25" dirty="0" err="1">
                <a:cs typeface="Arial"/>
              </a:rPr>
              <a:t>using</a:t>
            </a:r>
            <a:r>
              <a:rPr lang="fr-CH" sz="1800" spc="25" dirty="0">
                <a:cs typeface="Arial"/>
              </a:rPr>
              <a:t> </a:t>
            </a:r>
            <a:r>
              <a:rPr lang="fr-CH" sz="1800" spc="25" dirty="0" err="1">
                <a:cs typeface="Arial"/>
              </a:rPr>
              <a:t>reference</a:t>
            </a:r>
            <a:r>
              <a:rPr lang="fr-CH" sz="1800" spc="25" dirty="0">
                <a:cs typeface="Arial"/>
              </a:rPr>
              <a:t> code </a:t>
            </a:r>
            <a:r>
              <a:rPr lang="fr-CH" sz="1800" spc="25" dirty="0" err="1">
                <a:cs typeface="Arial"/>
              </a:rPr>
              <a:t>COMBIp</a:t>
            </a:r>
            <a:r>
              <a:rPr lang="fr-CH" sz="1800" spc="25" dirty="0">
                <a:cs typeface="Arial"/>
              </a:rPr>
              <a:t> [</a:t>
            </a:r>
            <a:r>
              <a:rPr lang="fr-CH" sz="1800" spc="25" dirty="0">
                <a:solidFill>
                  <a:schemeClr val="accent5"/>
                </a:solidFill>
                <a:cs typeface="Arial"/>
              </a:rPr>
              <a:t>1</a:t>
            </a:r>
            <a:r>
              <a:rPr lang="fr-CH" sz="1800" spc="25" dirty="0">
                <a:cs typeface="Arial"/>
              </a:rPr>
              <a:t>]</a:t>
            </a:r>
            <a:endParaRPr lang="fr-CH" sz="1800" spc="25" dirty="0">
              <a:latin typeface="Arial"/>
              <a:cs typeface="Arial"/>
            </a:endParaRPr>
          </a:p>
          <a:p>
            <a:pPr marL="641313" marR="75565" lvl="1" indent="-285750">
              <a:spcBef>
                <a:spcPts val="210"/>
              </a:spcBef>
              <a:buChar char="•"/>
              <a:tabLst>
                <a:tab pos="297815" algn="l"/>
                <a:tab pos="298450" algn="l"/>
              </a:tabLst>
            </a:pPr>
            <a:r>
              <a:rPr lang="fr-CH" sz="1800" spc="25" dirty="0" err="1">
                <a:latin typeface="Arial"/>
                <a:cs typeface="Arial"/>
              </a:rPr>
              <a:t>Beam-beam</a:t>
            </a:r>
            <a:r>
              <a:rPr lang="fr-CH" sz="1800" spc="25" dirty="0">
                <a:latin typeface="Arial"/>
                <a:cs typeface="Arial"/>
              </a:rPr>
              <a:t> (</a:t>
            </a:r>
            <a:r>
              <a:rPr lang="fr-CH" sz="1800" b="1" spc="25" dirty="0" err="1">
                <a:solidFill>
                  <a:schemeClr val="accent4">
                    <a:lumMod val="50000"/>
                  </a:schemeClr>
                </a:solidFill>
                <a:latin typeface="Arial"/>
                <a:cs typeface="Arial"/>
              </a:rPr>
              <a:t>strong-strong</a:t>
            </a:r>
            <a:r>
              <a:rPr lang="fr-CH" sz="1800" spc="25" dirty="0">
                <a:latin typeface="Arial"/>
                <a:cs typeface="Arial"/>
              </a:rPr>
              <a:t>)</a:t>
            </a:r>
          </a:p>
          <a:p>
            <a:pPr marL="641313" marR="75565" lvl="1" indent="-285750">
              <a:spcBef>
                <a:spcPts val="210"/>
              </a:spcBef>
              <a:buChar char="•"/>
              <a:tabLst>
                <a:tab pos="297815" algn="l"/>
                <a:tab pos="298450" algn="l"/>
              </a:tabLst>
            </a:pPr>
            <a:r>
              <a:rPr lang="fr-CH" sz="1800" spc="25" dirty="0" err="1">
                <a:latin typeface="Arial"/>
                <a:cs typeface="Arial"/>
              </a:rPr>
              <a:t>Linear</a:t>
            </a:r>
            <a:r>
              <a:rPr lang="fr-CH" sz="1800" spc="25" dirty="0">
                <a:latin typeface="Arial"/>
                <a:cs typeface="Arial"/>
              </a:rPr>
              <a:t> </a:t>
            </a:r>
            <a:r>
              <a:rPr lang="fr-CH" sz="1800" spc="25" dirty="0" err="1">
                <a:latin typeface="Arial"/>
                <a:cs typeface="Arial"/>
              </a:rPr>
              <a:t>tracking</a:t>
            </a:r>
            <a:endParaRPr lang="fr-CH" sz="1800" spc="25" dirty="0">
              <a:latin typeface="Arial"/>
              <a:cs typeface="Arial"/>
            </a:endParaRPr>
          </a:p>
          <a:p>
            <a:pPr marL="298450" marR="75565" indent="-285750">
              <a:spcBef>
                <a:spcPts val="210"/>
              </a:spcBef>
              <a:buChar char="•"/>
              <a:tabLst>
                <a:tab pos="297815" algn="l"/>
                <a:tab pos="298450" algn="l"/>
              </a:tabLst>
            </a:pPr>
            <a:endParaRPr lang="de-CH" sz="1800" spc="15" dirty="0">
              <a:latin typeface="Arial"/>
              <a:cs typeface="Arial"/>
            </a:endParaRPr>
          </a:p>
          <a:p>
            <a:pPr marL="298450" marR="5080" indent="-285750">
              <a:buChar char="•"/>
              <a:tabLst>
                <a:tab pos="297815" algn="l"/>
                <a:tab pos="298450" algn="l"/>
              </a:tabLst>
            </a:pPr>
            <a:r>
              <a:rPr lang="de-CH" sz="1800" spc="15" dirty="0" err="1">
                <a:latin typeface="Arial"/>
                <a:cs typeface="Arial"/>
              </a:rPr>
              <a:t>Avg</a:t>
            </a:r>
            <a:r>
              <a:rPr lang="de-CH" sz="1800" spc="15" dirty="0">
                <a:latin typeface="Arial"/>
                <a:cs typeface="Arial"/>
              </a:rPr>
              <a:t>. time</a:t>
            </a:r>
            <a:r>
              <a:rPr sz="1800" spc="-50" dirty="0">
                <a:latin typeface="Arial"/>
                <a:cs typeface="Arial"/>
              </a:rPr>
              <a:t> </a:t>
            </a:r>
            <a:r>
              <a:rPr sz="1800" spc="65" dirty="0">
                <a:latin typeface="Arial"/>
                <a:cs typeface="Arial"/>
              </a:rPr>
              <a:t>per</a:t>
            </a:r>
            <a:r>
              <a:rPr sz="1800" spc="-45" dirty="0">
                <a:latin typeface="Arial"/>
                <a:cs typeface="Arial"/>
              </a:rPr>
              <a:t> </a:t>
            </a:r>
            <a:r>
              <a:rPr sz="1800" spc="50" dirty="0">
                <a:latin typeface="Arial"/>
                <a:cs typeface="Arial"/>
              </a:rPr>
              <a:t>turn</a:t>
            </a:r>
            <a:r>
              <a:rPr sz="1800" spc="-45" dirty="0">
                <a:latin typeface="Arial"/>
                <a:cs typeface="Arial"/>
              </a:rPr>
              <a:t> </a:t>
            </a:r>
            <a:r>
              <a:rPr sz="1800" spc="-30" dirty="0">
                <a:latin typeface="Arial"/>
                <a:cs typeface="Arial"/>
              </a:rPr>
              <a:t>scales</a:t>
            </a:r>
            <a:r>
              <a:rPr sz="1800" spc="-55" dirty="0">
                <a:latin typeface="Arial"/>
                <a:cs typeface="Arial"/>
              </a:rPr>
              <a:t> </a:t>
            </a:r>
            <a:r>
              <a:rPr lang="de-CH" sz="1800" spc="-55" dirty="0" err="1">
                <a:latin typeface="Arial"/>
                <a:cs typeface="Arial"/>
              </a:rPr>
              <a:t>approximately</a:t>
            </a:r>
            <a:r>
              <a:rPr lang="de-CH" sz="1800" spc="-55" dirty="0">
                <a:latin typeface="Arial"/>
                <a:cs typeface="Arial"/>
              </a:rPr>
              <a:t> </a:t>
            </a:r>
            <a:r>
              <a:rPr sz="1800" spc="50" dirty="0">
                <a:latin typeface="Arial"/>
                <a:cs typeface="Arial"/>
              </a:rPr>
              <a:t>with</a:t>
            </a:r>
            <a:r>
              <a:rPr sz="1800" spc="-55" dirty="0">
                <a:latin typeface="Arial"/>
                <a:cs typeface="Arial"/>
              </a:rPr>
              <a:t> </a:t>
            </a:r>
            <a:r>
              <a:rPr sz="1800" spc="45" dirty="0">
                <a:latin typeface="Arial"/>
                <a:cs typeface="Arial"/>
              </a:rPr>
              <a:t>the</a:t>
            </a:r>
            <a:r>
              <a:rPr sz="1800" spc="-60" dirty="0">
                <a:latin typeface="Arial"/>
                <a:cs typeface="Arial"/>
              </a:rPr>
              <a:t> </a:t>
            </a:r>
            <a:r>
              <a:rPr sz="1800" spc="65" dirty="0">
                <a:latin typeface="Arial"/>
                <a:cs typeface="Arial"/>
              </a:rPr>
              <a:t>number</a:t>
            </a:r>
            <a:r>
              <a:rPr sz="1800" spc="-60" dirty="0">
                <a:latin typeface="Arial"/>
                <a:cs typeface="Arial"/>
              </a:rPr>
              <a:t> </a:t>
            </a:r>
            <a:r>
              <a:rPr sz="1800" spc="60" dirty="0">
                <a:latin typeface="Arial"/>
                <a:cs typeface="Arial"/>
              </a:rPr>
              <a:t>of</a:t>
            </a:r>
            <a:r>
              <a:rPr sz="1800" spc="-20" dirty="0">
                <a:latin typeface="Arial"/>
                <a:cs typeface="Arial"/>
              </a:rPr>
              <a:t> </a:t>
            </a:r>
            <a:r>
              <a:rPr lang="de-CH" sz="1800" spc="-20" dirty="0">
                <a:latin typeface="Arial"/>
                <a:cs typeface="Arial"/>
              </a:rPr>
              <a:t>longitudinal </a:t>
            </a:r>
            <a:r>
              <a:rPr sz="1800" spc="-15" dirty="0">
                <a:latin typeface="Arial"/>
                <a:cs typeface="Arial"/>
              </a:rPr>
              <a:t>slices</a:t>
            </a:r>
            <a:endParaRPr lang="de-CH" sz="1800" spc="-15" dirty="0">
              <a:latin typeface="Arial"/>
              <a:cs typeface="Arial"/>
            </a:endParaRPr>
          </a:p>
          <a:p>
            <a:pPr marL="298450" marR="5080" indent="-285750">
              <a:buChar char="•"/>
              <a:tabLst>
                <a:tab pos="297815" algn="l"/>
                <a:tab pos="298450" algn="l"/>
              </a:tabLst>
            </a:pPr>
            <a:endParaRPr lang="en-CH" sz="1800" spc="-15" dirty="0">
              <a:latin typeface="Arial"/>
              <a:cs typeface="Arial"/>
            </a:endParaRPr>
          </a:p>
          <a:p>
            <a:pPr marL="298450" marR="5080" indent="-285750">
              <a:buChar char="•"/>
              <a:tabLst>
                <a:tab pos="297815" algn="l"/>
                <a:tab pos="298450" algn="l"/>
              </a:tabLst>
            </a:pPr>
            <a:r>
              <a:rPr lang="en-CH" sz="1800" spc="-15" dirty="0">
                <a:latin typeface="Arial"/>
                <a:cs typeface="Arial"/>
              </a:rPr>
              <a:t>xsuite runtimes comparable to state of the art</a:t>
            </a:r>
            <a:endParaRPr sz="1800" dirty="0">
              <a:latin typeface="Arial"/>
              <a:cs typeface="Arial"/>
            </a:endParaRPr>
          </a:p>
          <a:p>
            <a:pPr marL="298450" marR="187325" indent="-285750">
              <a:spcBef>
                <a:spcPts val="2030"/>
              </a:spcBef>
              <a:buFontTx/>
              <a:buChar char="•"/>
              <a:tabLst>
                <a:tab pos="297815" algn="l"/>
                <a:tab pos="298450" algn="l"/>
              </a:tabLst>
            </a:pPr>
            <a:r>
              <a:rPr lang="en-GB" sz="1800" spc="40" dirty="0">
                <a:cs typeface="Arial"/>
              </a:rPr>
              <a:t>OpenMP </a:t>
            </a:r>
            <a:r>
              <a:rPr lang="en-GB" sz="1800" spc="50" dirty="0">
                <a:cs typeface="Arial"/>
              </a:rPr>
              <a:t>and </a:t>
            </a:r>
            <a:r>
              <a:rPr lang="en-GB" sz="1800" spc="-60" dirty="0">
                <a:cs typeface="Arial"/>
              </a:rPr>
              <a:t>GPU </a:t>
            </a:r>
            <a:r>
              <a:rPr lang="en-GB" sz="1800" spc="25" dirty="0">
                <a:cs typeface="Arial"/>
              </a:rPr>
              <a:t>acceleration </a:t>
            </a:r>
            <a:r>
              <a:rPr lang="en-GB" sz="1800" dirty="0">
                <a:cs typeface="Arial"/>
              </a:rPr>
              <a:t>are </a:t>
            </a:r>
            <a:r>
              <a:rPr lang="en-GB" sz="1800" spc="15" dirty="0">
                <a:cs typeface="Arial"/>
              </a:rPr>
              <a:t>available</a:t>
            </a:r>
            <a:r>
              <a:rPr lang="en-GB" sz="1800" spc="-60" dirty="0">
                <a:cs typeface="Arial"/>
              </a:rPr>
              <a:t> </a:t>
            </a:r>
            <a:r>
              <a:rPr lang="en-GB" sz="1800" spc="45" dirty="0">
                <a:cs typeface="Arial"/>
              </a:rPr>
              <a:t>in</a:t>
            </a:r>
            <a:r>
              <a:rPr lang="en-GB" sz="1800" spc="-70" dirty="0">
                <a:cs typeface="Arial"/>
              </a:rPr>
              <a:t> </a:t>
            </a:r>
            <a:r>
              <a:rPr lang="en-GB" sz="1800" spc="-70" dirty="0" err="1">
                <a:cs typeface="Arial"/>
              </a:rPr>
              <a:t>x</a:t>
            </a:r>
            <a:r>
              <a:rPr lang="en-GB" sz="1800" dirty="0" err="1">
                <a:cs typeface="Arial"/>
              </a:rPr>
              <a:t>suite</a:t>
            </a:r>
            <a:r>
              <a:rPr lang="en-GB" sz="1800" dirty="0">
                <a:cs typeface="Arial"/>
              </a:rPr>
              <a:t>,</a:t>
            </a:r>
            <a:r>
              <a:rPr lang="en-GB" sz="1800" spc="-110" dirty="0">
                <a:cs typeface="Arial"/>
              </a:rPr>
              <a:t> </a:t>
            </a:r>
            <a:r>
              <a:rPr lang="en-GB" sz="1800" spc="80" dirty="0">
                <a:cs typeface="Arial"/>
              </a:rPr>
              <a:t>to</a:t>
            </a:r>
            <a:r>
              <a:rPr lang="en-GB" sz="1800" spc="-50" dirty="0">
                <a:cs typeface="Arial"/>
              </a:rPr>
              <a:t> </a:t>
            </a:r>
            <a:r>
              <a:rPr lang="en-GB" sz="1800" spc="85" dirty="0">
                <a:cs typeface="Arial"/>
              </a:rPr>
              <a:t>be</a:t>
            </a:r>
            <a:r>
              <a:rPr lang="en-GB" sz="1800" spc="-55" dirty="0">
                <a:cs typeface="Arial"/>
              </a:rPr>
              <a:t> </a:t>
            </a:r>
            <a:r>
              <a:rPr lang="en-GB" sz="1800" spc="35" dirty="0">
                <a:cs typeface="Arial"/>
              </a:rPr>
              <a:t>tested in future</a:t>
            </a:r>
          </a:p>
          <a:p>
            <a:pPr marL="641313" marR="187325" lvl="1" indent="-285750">
              <a:buFontTx/>
              <a:buChar char="•"/>
              <a:tabLst>
                <a:tab pos="297815" algn="l"/>
                <a:tab pos="298450" algn="l"/>
              </a:tabLst>
            </a:pPr>
            <a:r>
              <a:rPr lang="en-GB" sz="1800" spc="35" dirty="0">
                <a:cs typeface="Arial"/>
              </a:rPr>
              <a:t>Will be needed for full scale simulations</a:t>
            </a:r>
            <a:endParaRPr lang="en-GB" sz="1800" dirty="0">
              <a:cs typeface="Arial"/>
            </a:endParaRPr>
          </a:p>
          <a:p>
            <a:pPr marL="298450" marR="187325" indent="-285750">
              <a:spcBef>
                <a:spcPts val="2030"/>
              </a:spcBef>
              <a:buChar char="•"/>
              <a:tabLst>
                <a:tab pos="297815" algn="l"/>
                <a:tab pos="298450" algn="l"/>
              </a:tabLst>
            </a:pPr>
            <a:endParaRPr lang="fr-CH" sz="1800" spc="65" dirty="0">
              <a:latin typeface="Arial"/>
              <a:cs typeface="Arial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AF53859-73B9-5647-98D4-AF0634A1C604}"/>
              </a:ext>
            </a:extLst>
          </p:cNvPr>
          <p:cNvSpPr txBox="1"/>
          <p:nvPr/>
        </p:nvSpPr>
        <p:spPr>
          <a:xfrm>
            <a:off x="27122" y="4884486"/>
            <a:ext cx="3810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000" dirty="0"/>
              <a:t>[</a:t>
            </a:r>
            <a:r>
              <a:rPr lang="en-CH" sz="1000" dirty="0">
                <a:solidFill>
                  <a:schemeClr val="accent5"/>
                </a:solidFill>
              </a:rPr>
              <a:t>1</a:t>
            </a:r>
            <a:r>
              <a:rPr lang="en-CH" sz="1000" dirty="0"/>
              <a:t>] </a:t>
            </a:r>
            <a:r>
              <a:rPr lang="en-GB" sz="1000" dirty="0">
                <a:solidFill>
                  <a:schemeClr val="accent5"/>
                </a:solidFill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https://twiki.cern.ch/twiki/bin/view/ABPComputing/COMBI</a:t>
            </a:r>
            <a:endParaRPr lang="en-CH" sz="10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58987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7D73F103-B5EF-BF4C-9DAB-66EF626DD79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120386" y="910768"/>
            <a:ext cx="8795013" cy="4272703"/>
          </a:xfrm>
        </p:spPr>
        <p:txBody>
          <a:bodyPr>
            <a:noAutofit/>
          </a:bodyPr>
          <a:lstStyle/>
          <a:p>
            <a:pPr marL="298450" indent="-285750">
              <a:lnSpc>
                <a:spcPct val="100000"/>
              </a:lnSpc>
              <a:spcBef>
                <a:spcPts val="100"/>
              </a:spcBef>
              <a:buFont typeface="Arial" panose="020B0604020202020204" pitchFamily="34" charset="0"/>
              <a:buChar char="•"/>
              <a:tabLst>
                <a:tab pos="297815" algn="l"/>
                <a:tab pos="298450" algn="l"/>
              </a:tabLst>
            </a:pPr>
            <a:r>
              <a:rPr lang="en-GB" sz="1800" spc="20" dirty="0">
                <a:cs typeface="Arial"/>
              </a:rPr>
              <a:t>Radiation emitted at collision due to deflection in the collective EM field of the opposite bunch</a:t>
            </a:r>
          </a:p>
          <a:p>
            <a:pPr marL="298450" indent="-285750">
              <a:lnSpc>
                <a:spcPct val="100000"/>
              </a:lnSpc>
              <a:spcBef>
                <a:spcPts val="100"/>
              </a:spcBef>
              <a:buFont typeface="Arial" panose="020B0604020202020204" pitchFamily="34" charset="0"/>
              <a:buChar char="•"/>
              <a:tabLst>
                <a:tab pos="297815" algn="l"/>
                <a:tab pos="298450" algn="l"/>
              </a:tabLst>
            </a:pPr>
            <a:endParaRPr lang="en-GB" sz="1800" spc="20" dirty="0">
              <a:cs typeface="Arial"/>
            </a:endParaRPr>
          </a:p>
          <a:p>
            <a:pPr marL="298450" indent="-285750">
              <a:lnSpc>
                <a:spcPct val="100000"/>
              </a:lnSpc>
              <a:spcBef>
                <a:spcPts val="100"/>
              </a:spcBef>
              <a:buFont typeface="Arial" panose="020B0604020202020204" pitchFamily="34" charset="0"/>
              <a:buChar char="•"/>
              <a:tabLst>
                <a:tab pos="297815" algn="l"/>
                <a:tab pos="298450" algn="l"/>
              </a:tabLst>
            </a:pPr>
            <a:r>
              <a:rPr lang="en-GB" sz="1800" spc="20" dirty="0">
                <a:cs typeface="Arial"/>
              </a:rPr>
              <a:t>Harmful effect</a:t>
            </a:r>
          </a:p>
          <a:p>
            <a:pPr marL="638650" lvl="1" indent="-285750">
              <a:lnSpc>
                <a:spcPct val="100000"/>
              </a:lnSpc>
              <a:spcBef>
                <a:spcPts val="100"/>
              </a:spcBef>
              <a:tabLst>
                <a:tab pos="297815" algn="l"/>
                <a:tab pos="298450" algn="l"/>
              </a:tabLst>
            </a:pPr>
            <a:r>
              <a:rPr lang="en-GB" sz="1800" spc="20" dirty="0">
                <a:cs typeface="Arial"/>
              </a:rPr>
              <a:t>Increases bunch length (</a:t>
            </a:r>
            <a:r>
              <a:rPr lang="en-US" sz="1800" i="1" dirty="0">
                <a:sym typeface="Symbol"/>
              </a:rPr>
              <a:t></a:t>
            </a:r>
            <a:r>
              <a:rPr lang="en-US" sz="1800" i="1" baseline="-25000" dirty="0">
                <a:sym typeface="Symbol"/>
              </a:rPr>
              <a:t>z</a:t>
            </a:r>
            <a:r>
              <a:rPr lang="en-GB" sz="1800" spc="20" dirty="0">
                <a:cs typeface="Arial"/>
              </a:rPr>
              <a:t>) </a:t>
            </a:r>
            <a:br>
              <a:rPr lang="en-GB" sz="1800" spc="20" dirty="0">
                <a:cs typeface="Arial"/>
              </a:rPr>
            </a:br>
            <a:r>
              <a:rPr lang="en-GB" sz="1800" spc="20" dirty="0">
                <a:cs typeface="Arial"/>
              </a:rPr>
              <a:t>&amp; energy spread (</a:t>
            </a:r>
            <a:r>
              <a:rPr lang="en-US" sz="1800" i="1" dirty="0">
                <a:sym typeface="Symbol"/>
              </a:rPr>
              <a:t></a:t>
            </a:r>
            <a:r>
              <a:rPr lang="el-GR" sz="1800" i="1" baseline="-25000" dirty="0">
                <a:sym typeface="Symbol"/>
              </a:rPr>
              <a:t>δ</a:t>
            </a:r>
            <a:r>
              <a:rPr lang="en-GB" sz="1800" spc="20" dirty="0">
                <a:cs typeface="Arial"/>
              </a:rPr>
              <a:t>)</a:t>
            </a:r>
          </a:p>
          <a:p>
            <a:pPr marL="638650" lvl="1" indent="-285750">
              <a:lnSpc>
                <a:spcPct val="100000"/>
              </a:lnSpc>
              <a:spcBef>
                <a:spcPts val="100"/>
              </a:spcBef>
              <a:tabLst>
                <a:tab pos="297815" algn="l"/>
                <a:tab pos="298450" algn="l"/>
              </a:tabLst>
            </a:pPr>
            <a:r>
              <a:rPr lang="en-GB" sz="1800" spc="20" dirty="0">
                <a:cs typeface="Arial"/>
              </a:rPr>
              <a:t>Decreases luminosity &amp; beam lifetime</a:t>
            </a:r>
            <a:endParaRPr lang="en-GB" sz="1800" u="sng" spc="20" dirty="0">
              <a:cs typeface="Arial"/>
            </a:endParaRPr>
          </a:p>
          <a:p>
            <a:pPr marL="298450" indent="-285750">
              <a:lnSpc>
                <a:spcPct val="100000"/>
              </a:lnSpc>
              <a:spcBef>
                <a:spcPts val="100"/>
              </a:spcBef>
              <a:buChar char="•"/>
              <a:tabLst>
                <a:tab pos="297815" algn="l"/>
                <a:tab pos="298450" algn="l"/>
              </a:tabLst>
            </a:pPr>
            <a:endParaRPr lang="en-GB" sz="1800" spc="20" dirty="0">
              <a:cs typeface="Arial"/>
            </a:endParaRPr>
          </a:p>
          <a:p>
            <a:pPr marL="298450" indent="-285750">
              <a:lnSpc>
                <a:spcPct val="100000"/>
              </a:lnSpc>
              <a:spcBef>
                <a:spcPts val="100"/>
              </a:spcBef>
              <a:buChar char="•"/>
              <a:tabLst>
                <a:tab pos="297815" algn="l"/>
                <a:tab pos="298450" algn="l"/>
              </a:tabLst>
            </a:pPr>
            <a:r>
              <a:rPr lang="en-GB" sz="1800" spc="20" dirty="0">
                <a:cs typeface="Arial"/>
              </a:rPr>
              <a:t>Proposed setup [</a:t>
            </a:r>
            <a:r>
              <a:rPr lang="en-GB" sz="1800" spc="20" dirty="0">
                <a:solidFill>
                  <a:schemeClr val="accent5"/>
                </a:solidFill>
                <a:cs typeface="Arial"/>
              </a:rPr>
              <a:t>1</a:t>
            </a:r>
            <a:r>
              <a:rPr lang="en-GB" sz="1800" spc="20" dirty="0">
                <a:cs typeface="Arial"/>
              </a:rPr>
              <a:t>]:</a:t>
            </a:r>
          </a:p>
          <a:p>
            <a:pPr marL="695800" lvl="1" indent="-342900">
              <a:lnSpc>
                <a:spcPct val="100000"/>
              </a:lnSpc>
              <a:spcBef>
                <a:spcPts val="100"/>
              </a:spcBef>
              <a:buFont typeface="+mj-lt"/>
              <a:buAutoNum type="arabicPeriod"/>
              <a:tabLst>
                <a:tab pos="297815" algn="l"/>
                <a:tab pos="298450" algn="l"/>
              </a:tabLst>
            </a:pPr>
            <a:r>
              <a:rPr lang="en-GB" sz="1800" spc="20" dirty="0">
                <a:cs typeface="Arial"/>
              </a:rPr>
              <a:t>Large </a:t>
            </a:r>
            <a:r>
              <a:rPr lang="en-GB" sz="1800" spc="20" dirty="0" err="1">
                <a:cs typeface="Arial"/>
              </a:rPr>
              <a:t>Piwinski</a:t>
            </a:r>
            <a:r>
              <a:rPr lang="en-GB" sz="1800" spc="20" dirty="0">
                <a:cs typeface="Arial"/>
              </a:rPr>
              <a:t> angle + crab waist scheme</a:t>
            </a:r>
          </a:p>
          <a:p>
            <a:pPr marL="978850" lvl="2" indent="-285750">
              <a:lnSpc>
                <a:spcPct val="100000"/>
              </a:lnSpc>
              <a:spcBef>
                <a:spcPts val="100"/>
              </a:spcBef>
              <a:buFont typeface="Wingdings" pitchFamily="2" charset="2"/>
              <a:buChar char="Ø"/>
              <a:tabLst>
                <a:tab pos="297815" algn="l"/>
                <a:tab pos="298450" algn="l"/>
              </a:tabLst>
            </a:pPr>
            <a:r>
              <a:rPr lang="en-GB" sz="1800" spc="20" dirty="0">
                <a:cs typeface="Arial"/>
              </a:rPr>
              <a:t>Small beam size, crossing angle, crab </a:t>
            </a:r>
            <a:r>
              <a:rPr lang="en-GB" sz="1800" spc="20" dirty="0" err="1">
                <a:cs typeface="Arial"/>
              </a:rPr>
              <a:t>sextupoles</a:t>
            </a:r>
            <a:endParaRPr lang="en-GB" sz="1800" spc="20" dirty="0">
              <a:cs typeface="Arial"/>
            </a:endParaRPr>
          </a:p>
          <a:p>
            <a:pPr marL="978850" lvl="2" indent="-285750">
              <a:lnSpc>
                <a:spcPct val="100000"/>
              </a:lnSpc>
              <a:spcBef>
                <a:spcPts val="100"/>
              </a:spcBef>
              <a:tabLst>
                <a:tab pos="297815" algn="l"/>
                <a:tab pos="298450" algn="l"/>
              </a:tabLst>
            </a:pPr>
            <a:endParaRPr lang="en-GB" sz="1800" spc="20" dirty="0">
              <a:cs typeface="Arial"/>
            </a:endParaRPr>
          </a:p>
          <a:p>
            <a:pPr marL="695800" lvl="1" indent="-342900">
              <a:lnSpc>
                <a:spcPct val="100000"/>
              </a:lnSpc>
              <a:spcBef>
                <a:spcPts val="100"/>
              </a:spcBef>
              <a:buFont typeface="+mj-lt"/>
              <a:buAutoNum type="arabicPeriod"/>
              <a:tabLst>
                <a:tab pos="297815" algn="l"/>
                <a:tab pos="298450" algn="l"/>
              </a:tabLst>
            </a:pPr>
            <a:r>
              <a:rPr lang="en-GB" sz="1800" spc="20" dirty="0">
                <a:cs typeface="Arial"/>
              </a:rPr>
              <a:t>Top-up injection scheme: continuous injection of new bunches</a:t>
            </a:r>
          </a:p>
          <a:p>
            <a:pPr marL="978850" lvl="2" indent="-285750">
              <a:lnSpc>
                <a:spcPct val="100000"/>
              </a:lnSpc>
              <a:spcBef>
                <a:spcPts val="100"/>
              </a:spcBef>
              <a:buFont typeface="Wingdings" pitchFamily="2" charset="2"/>
              <a:buChar char="Ø"/>
              <a:tabLst>
                <a:tab pos="297815" algn="l"/>
                <a:tab pos="298450" algn="l"/>
              </a:tabLst>
            </a:pPr>
            <a:r>
              <a:rPr lang="en-GB" sz="1800" spc="20" dirty="0">
                <a:cs typeface="Arial"/>
              </a:rPr>
              <a:t>Maintains luminosity levels &amp; compensates for decreased beam lifetime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546DB98-4699-E64C-B9D6-13AC95393D31}"/>
              </a:ext>
            </a:extLst>
          </p:cNvPr>
          <p:cNvSpPr txBox="1"/>
          <p:nvPr/>
        </p:nvSpPr>
        <p:spPr>
          <a:xfrm>
            <a:off x="4572000" y="52434"/>
            <a:ext cx="34479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>
                <a:solidFill>
                  <a:schemeClr val="bg1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1) Beam-beam effects and </a:t>
            </a:r>
            <a:r>
              <a:rPr lang="en-GB" sz="1200" dirty="0" err="1">
                <a:solidFill>
                  <a:schemeClr val="bg1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modeling</a:t>
            </a:r>
            <a:endParaRPr lang="en-CH" sz="1200" dirty="0">
              <a:solidFill>
                <a:schemeClr val="bg1"/>
              </a:solidFill>
              <a:latin typeface="Cavolini" panose="03000502040302020204" pitchFamily="66" charset="0"/>
              <a:cs typeface="Cavolini" panose="03000502040302020204" pitchFamily="66" charset="0"/>
            </a:endParaRPr>
          </a:p>
        </p:txBody>
      </p:sp>
      <p:sp>
        <p:nvSpPr>
          <p:cNvPr id="34" name="Title 4">
            <a:extLst>
              <a:ext uri="{FF2B5EF4-FFF2-40B4-BE49-F238E27FC236}">
                <a16:creationId xmlns:a16="http://schemas.microsoft.com/office/drawing/2014/main" id="{7F1F616C-7CC4-F748-874A-9F1983FCCE4C}"/>
              </a:ext>
            </a:extLst>
          </p:cNvPr>
          <p:cNvSpPr txBox="1">
            <a:spLocks/>
          </p:cNvSpPr>
          <p:nvPr/>
        </p:nvSpPr>
        <p:spPr>
          <a:xfrm>
            <a:off x="128329" y="440203"/>
            <a:ext cx="5625584" cy="47056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t" anchorCtr="0">
            <a:noAutofit/>
          </a:bodyPr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CH" sz="2400" dirty="0"/>
              <a:t>Beamstrahlung</a:t>
            </a:r>
          </a:p>
        </p:txBody>
      </p:sp>
      <p:sp>
        <p:nvSpPr>
          <p:cNvPr id="35" name="object 6">
            <a:extLst>
              <a:ext uri="{FF2B5EF4-FFF2-40B4-BE49-F238E27FC236}">
                <a16:creationId xmlns:a16="http://schemas.microsoft.com/office/drawing/2014/main" id="{05CDD1B6-ABE5-3642-B27F-6AA9889BBD9D}"/>
              </a:ext>
            </a:extLst>
          </p:cNvPr>
          <p:cNvSpPr txBox="1">
            <a:spLocks noGrp="1"/>
          </p:cNvSpPr>
          <p:nvPr>
            <p:ph type="sldNum" sz="quarter" idx="10"/>
          </p:nvPr>
        </p:nvSpPr>
        <p:spPr>
          <a:xfrm>
            <a:off x="8745301" y="129539"/>
            <a:ext cx="289479" cy="143886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spcBef>
                <a:spcPts val="40"/>
              </a:spcBef>
            </a:pPr>
            <a:r>
              <a:rPr lang="de-CH" spc="-25" dirty="0"/>
              <a:t>6</a:t>
            </a:r>
            <a:endParaRPr spc="-25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C5821AC-7172-FD42-902C-B1DDD83FD817}"/>
              </a:ext>
            </a:extLst>
          </p:cNvPr>
          <p:cNvSpPr txBox="1"/>
          <p:nvPr/>
        </p:nvSpPr>
        <p:spPr>
          <a:xfrm>
            <a:off x="4767405" y="3037243"/>
            <a:ext cx="4415394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i="1" spc="20" dirty="0">
                <a:latin typeface="Cavolini" panose="03000502040302020204" pitchFamily="66" charset="0"/>
                <a:cs typeface="Cavolini" panose="03000502040302020204" pitchFamily="66" charset="0"/>
              </a:rPr>
              <a:t>Main limiting factor of FCC-</a:t>
            </a:r>
            <a:r>
              <a:rPr lang="en-GB" sz="1400" i="1" spc="20" dirty="0" err="1">
                <a:latin typeface="Cavolini" panose="03000502040302020204" pitchFamily="66" charset="0"/>
                <a:cs typeface="Cavolini" panose="03000502040302020204" pitchFamily="66" charset="0"/>
              </a:rPr>
              <a:t>ee</a:t>
            </a:r>
            <a:r>
              <a:rPr lang="en-GB" sz="1400" i="1" spc="20" dirty="0">
                <a:latin typeface="Cavolini" panose="03000502040302020204" pitchFamily="66" charset="0"/>
                <a:cs typeface="Cavolini" panose="03000502040302020204" pitchFamily="66" charset="0"/>
              </a:rPr>
              <a:t> luminosity</a:t>
            </a:r>
          </a:p>
          <a:p>
            <a:endParaRPr lang="en-CH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A8A158E-3162-0442-BD1D-D86CCA39664D}"/>
              </a:ext>
            </a:extLst>
          </p:cNvPr>
          <p:cNvSpPr txBox="1"/>
          <p:nvPr/>
        </p:nvSpPr>
        <p:spPr>
          <a:xfrm>
            <a:off x="27121" y="4884486"/>
            <a:ext cx="562558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000" dirty="0"/>
              <a:t>[</a:t>
            </a:r>
            <a:r>
              <a:rPr lang="en-CH" sz="1000" dirty="0">
                <a:solidFill>
                  <a:schemeClr val="accent5"/>
                </a:solidFill>
              </a:rPr>
              <a:t>1</a:t>
            </a:r>
            <a:r>
              <a:rPr lang="en-CH" sz="1000" dirty="0"/>
              <a:t>]</a:t>
            </a:r>
            <a:r>
              <a:rPr lang="en-GB" sz="1000" dirty="0"/>
              <a:t> </a:t>
            </a:r>
            <a:r>
              <a:rPr lang="en-GB" sz="1000" dirty="0">
                <a:solidFill>
                  <a:schemeClr val="accent5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</a:t>
            </a:r>
            <a:r>
              <a:rPr lang="en-GB" sz="1000" dirty="0" err="1">
                <a:solidFill>
                  <a:schemeClr val="accent5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cds.cern.ch</a:t>
            </a:r>
            <a:r>
              <a:rPr lang="en-GB" sz="1000" dirty="0">
                <a:solidFill>
                  <a:schemeClr val="accent5"/>
                </a:solidFill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/record/2651299/files/CERN-ACC-2018-0057.pdf</a:t>
            </a:r>
            <a:endParaRPr lang="en-CH" sz="1000" dirty="0">
              <a:solidFill>
                <a:schemeClr val="accent5"/>
              </a:solidFill>
            </a:endParaRP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793C4C92-3A6C-2D49-9248-E70B3D15A132}"/>
              </a:ext>
            </a:extLst>
          </p:cNvPr>
          <p:cNvGrpSpPr/>
          <p:nvPr/>
        </p:nvGrpSpPr>
        <p:grpSpPr>
          <a:xfrm>
            <a:off x="4879602" y="1387957"/>
            <a:ext cx="4233401" cy="1635967"/>
            <a:chOff x="4879602" y="1387957"/>
            <a:chExt cx="4233401" cy="1635967"/>
          </a:xfrm>
        </p:grpSpPr>
        <p:grpSp>
          <p:nvGrpSpPr>
            <p:cNvPr id="24" name="Group 23">
              <a:extLst>
                <a:ext uri="{FF2B5EF4-FFF2-40B4-BE49-F238E27FC236}">
                  <a16:creationId xmlns:a16="http://schemas.microsoft.com/office/drawing/2014/main" id="{EB79DC2C-7E95-5245-B5B2-068067DA866B}"/>
                </a:ext>
              </a:extLst>
            </p:cNvPr>
            <p:cNvGrpSpPr/>
            <p:nvPr/>
          </p:nvGrpSpPr>
          <p:grpSpPr>
            <a:xfrm>
              <a:off x="4879602" y="1387957"/>
              <a:ext cx="4233401" cy="1635967"/>
              <a:chOff x="4879602" y="1387957"/>
              <a:chExt cx="4233401" cy="1635967"/>
            </a:xfrm>
          </p:grpSpPr>
          <p:sp>
            <p:nvSpPr>
              <p:cNvPr id="26" name="Rectangle 25">
                <a:extLst>
                  <a:ext uri="{FF2B5EF4-FFF2-40B4-BE49-F238E27FC236}">
                    <a16:creationId xmlns:a16="http://schemas.microsoft.com/office/drawing/2014/main" id="{2C0E6E55-2D4E-8D46-8CF8-C92688E1EBB1}"/>
                  </a:ext>
                </a:extLst>
              </p:cNvPr>
              <p:cNvSpPr/>
              <p:nvPr/>
            </p:nvSpPr>
            <p:spPr>
              <a:xfrm>
                <a:off x="4879602" y="1387957"/>
                <a:ext cx="4191000" cy="1635967"/>
              </a:xfrm>
              <a:prstGeom prst="rect">
                <a:avLst/>
              </a:prstGeom>
              <a:solidFill>
                <a:schemeClr val="accent5">
                  <a:lumMod val="20000"/>
                  <a:lumOff val="80000"/>
                </a:schemeClr>
              </a:solidFill>
              <a:ln>
                <a:noFill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H" dirty="0"/>
              </a:p>
            </p:txBody>
          </p:sp>
          <p:grpSp>
            <p:nvGrpSpPr>
              <p:cNvPr id="27" name="Group 26">
                <a:extLst>
                  <a:ext uri="{FF2B5EF4-FFF2-40B4-BE49-F238E27FC236}">
                    <a16:creationId xmlns:a16="http://schemas.microsoft.com/office/drawing/2014/main" id="{E1C2D58C-9D5C-3B4D-92C3-C0C3D262078D}"/>
                  </a:ext>
                </a:extLst>
              </p:cNvPr>
              <p:cNvGrpSpPr/>
              <p:nvPr/>
            </p:nvGrpSpPr>
            <p:grpSpPr>
              <a:xfrm>
                <a:off x="4986337" y="1581944"/>
                <a:ext cx="4126666" cy="1396339"/>
                <a:chOff x="4975250" y="1427577"/>
                <a:chExt cx="4126666" cy="1396339"/>
              </a:xfrm>
            </p:grpSpPr>
            <p:grpSp>
              <p:nvGrpSpPr>
                <p:cNvPr id="28" name="Group 27">
                  <a:extLst>
                    <a:ext uri="{FF2B5EF4-FFF2-40B4-BE49-F238E27FC236}">
                      <a16:creationId xmlns:a16="http://schemas.microsoft.com/office/drawing/2014/main" id="{AB00AF05-A5D5-0A47-90D5-1FB960223369}"/>
                    </a:ext>
                  </a:extLst>
                </p:cNvPr>
                <p:cNvGrpSpPr/>
                <p:nvPr/>
              </p:nvGrpSpPr>
              <p:grpSpPr>
                <a:xfrm>
                  <a:off x="4975250" y="1427577"/>
                  <a:ext cx="3700463" cy="1396339"/>
                  <a:chOff x="5410199" y="1559767"/>
                  <a:chExt cx="3700463" cy="1396339"/>
                </a:xfrm>
              </p:grpSpPr>
              <p:grpSp>
                <p:nvGrpSpPr>
                  <p:cNvPr id="31" name="Group 30">
                    <a:extLst>
                      <a:ext uri="{FF2B5EF4-FFF2-40B4-BE49-F238E27FC236}">
                        <a16:creationId xmlns:a16="http://schemas.microsoft.com/office/drawing/2014/main" id="{1B0854DD-01D0-FB49-8B8B-BD9D11A89573}"/>
                      </a:ext>
                    </a:extLst>
                  </p:cNvPr>
                  <p:cNvGrpSpPr/>
                  <p:nvPr/>
                </p:nvGrpSpPr>
                <p:grpSpPr>
                  <a:xfrm>
                    <a:off x="5410199" y="1559767"/>
                    <a:ext cx="3700463" cy="1035712"/>
                    <a:chOff x="5410199" y="1483567"/>
                    <a:chExt cx="3700463" cy="1035712"/>
                  </a:xfrm>
                </p:grpSpPr>
                <p:sp>
                  <p:nvSpPr>
                    <p:cNvPr id="38" name="Striped Right Arrow 37">
                      <a:extLst>
                        <a:ext uri="{FF2B5EF4-FFF2-40B4-BE49-F238E27FC236}">
                          <a16:creationId xmlns:a16="http://schemas.microsoft.com/office/drawing/2014/main" id="{FC8EBB6B-B82A-864E-8750-591D1ABC34E7}"/>
                        </a:ext>
                      </a:extLst>
                    </p:cNvPr>
                    <p:cNvSpPr/>
                    <p:nvPr/>
                  </p:nvSpPr>
                  <p:spPr>
                    <a:xfrm flipH="1">
                      <a:off x="5410199" y="1930640"/>
                      <a:ext cx="3505199" cy="468497"/>
                    </a:xfrm>
                    <a:prstGeom prst="stripedRightArrow">
                      <a:avLst/>
                    </a:prstGeom>
                    <a:solidFill>
                      <a:srgbClr val="0070C0">
                        <a:alpha val="59961"/>
                      </a:srgbClr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CH" dirty="0">
                        <a:solidFill>
                          <a:schemeClr val="tx1"/>
                        </a:solidFill>
                      </a:endParaRPr>
                    </a:p>
                  </p:txBody>
                </p:sp>
                <p:grpSp>
                  <p:nvGrpSpPr>
                    <p:cNvPr id="41" name="object 12">
                      <a:extLst>
                        <a:ext uri="{FF2B5EF4-FFF2-40B4-BE49-F238E27FC236}">
                          <a16:creationId xmlns:a16="http://schemas.microsoft.com/office/drawing/2014/main" id="{DAF9E6FB-BFB9-EF4B-BB36-89C3C1D6A0DE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5979038" y="1483567"/>
                      <a:ext cx="3131624" cy="1035712"/>
                      <a:chOff x="8795715" y="4839382"/>
                      <a:chExt cx="3131624" cy="1035712"/>
                    </a:xfrm>
                  </p:grpSpPr>
                  <p:sp>
                    <p:nvSpPr>
                      <p:cNvPr id="43" name="object 13">
                        <a:extLst>
                          <a:ext uri="{FF2B5EF4-FFF2-40B4-BE49-F238E27FC236}">
                            <a16:creationId xmlns:a16="http://schemas.microsoft.com/office/drawing/2014/main" id="{3DCC2B2F-FF0C-3644-A0D0-D3567A73BB3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795715" y="5143017"/>
                        <a:ext cx="2431181" cy="732077"/>
                      </a:xfrm>
                      <a:prstGeom prst="rect">
                        <a:avLst/>
                      </a:prstGeom>
                      <a:blipFill>
                        <a:blip r:embed="rId4" cstate="print"/>
                        <a:stretch>
                          <a:fillRect/>
                        </a:stretch>
                      </a:blipFill>
                    </p:spPr>
                    <p:txBody>
                      <a:bodyPr wrap="square" lIns="0" tIns="0" rIns="0" bIns="0" rtlCol="0"/>
                      <a:lstStyle/>
                      <a:p>
                        <a:endParaRPr dirty="0"/>
                      </a:p>
                    </p:txBody>
                  </p:sp>
                  <p:sp>
                    <p:nvSpPr>
                      <p:cNvPr id="44" name="object 14">
                        <a:extLst>
                          <a:ext uri="{FF2B5EF4-FFF2-40B4-BE49-F238E27FC236}">
                            <a16:creationId xmlns:a16="http://schemas.microsoft.com/office/drawing/2014/main" id="{2990C156-EA1A-6246-942D-8C3C9337057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8805328" y="5248147"/>
                        <a:ext cx="2680335" cy="433070"/>
                      </a:xfrm>
                      <a:custGeom>
                        <a:avLst/>
                        <a:gdLst/>
                        <a:ahLst/>
                        <a:cxnLst/>
                        <a:rect l="l" t="t" r="r" b="b"/>
                        <a:pathLst>
                          <a:path w="2680334" h="433070">
                            <a:moveTo>
                              <a:pt x="114388" y="5257"/>
                            </a:moveTo>
                            <a:lnTo>
                              <a:pt x="110655" y="5359"/>
                            </a:lnTo>
                            <a:lnTo>
                              <a:pt x="0" y="9766"/>
                            </a:lnTo>
                            <a:lnTo>
                              <a:pt x="1143" y="38328"/>
                            </a:lnTo>
                            <a:lnTo>
                              <a:pt x="111709" y="33908"/>
                            </a:lnTo>
                            <a:lnTo>
                              <a:pt x="115176" y="33820"/>
                            </a:lnTo>
                            <a:lnTo>
                              <a:pt x="114388" y="5257"/>
                            </a:lnTo>
                            <a:close/>
                          </a:path>
                          <a:path w="2680334" h="433070">
                            <a:moveTo>
                              <a:pt x="314528" y="761"/>
                            </a:moveTo>
                            <a:lnTo>
                              <a:pt x="221107" y="2273"/>
                            </a:lnTo>
                            <a:lnTo>
                              <a:pt x="200075" y="2857"/>
                            </a:lnTo>
                            <a:lnTo>
                              <a:pt x="200875" y="31419"/>
                            </a:lnTo>
                            <a:lnTo>
                              <a:pt x="221818" y="30835"/>
                            </a:lnTo>
                            <a:lnTo>
                              <a:pt x="314985" y="29336"/>
                            </a:lnTo>
                            <a:lnTo>
                              <a:pt x="314528" y="761"/>
                            </a:lnTo>
                            <a:close/>
                          </a:path>
                          <a:path w="2680334" h="433070">
                            <a:moveTo>
                              <a:pt x="514671" y="28574"/>
                            </a:moveTo>
                            <a:lnTo>
                              <a:pt x="440487" y="28575"/>
                            </a:lnTo>
                            <a:lnTo>
                              <a:pt x="514667" y="29095"/>
                            </a:lnTo>
                            <a:lnTo>
                              <a:pt x="514671" y="28574"/>
                            </a:lnTo>
                            <a:close/>
                          </a:path>
                          <a:path w="2680334" h="433070">
                            <a:moveTo>
                              <a:pt x="440537" y="0"/>
                            </a:moveTo>
                            <a:lnTo>
                              <a:pt x="400405" y="177"/>
                            </a:lnTo>
                            <a:lnTo>
                              <a:pt x="400545" y="28752"/>
                            </a:lnTo>
                            <a:lnTo>
                              <a:pt x="440487" y="28575"/>
                            </a:lnTo>
                            <a:lnTo>
                              <a:pt x="514671" y="28574"/>
                            </a:lnTo>
                            <a:lnTo>
                              <a:pt x="514870" y="533"/>
                            </a:lnTo>
                            <a:lnTo>
                              <a:pt x="440537" y="0"/>
                            </a:lnTo>
                            <a:close/>
                          </a:path>
                          <a:path w="2680334" h="433070">
                            <a:moveTo>
                              <a:pt x="714377" y="31343"/>
                            </a:moveTo>
                            <a:lnTo>
                              <a:pt x="656285" y="31343"/>
                            </a:lnTo>
                            <a:lnTo>
                              <a:pt x="714324" y="33108"/>
                            </a:lnTo>
                            <a:lnTo>
                              <a:pt x="714377" y="31343"/>
                            </a:lnTo>
                            <a:close/>
                          </a:path>
                          <a:path w="2680334" h="433070">
                            <a:moveTo>
                              <a:pt x="600760" y="1727"/>
                            </a:moveTo>
                            <a:lnTo>
                              <a:pt x="600227" y="30302"/>
                            </a:lnTo>
                            <a:lnTo>
                              <a:pt x="656450" y="31356"/>
                            </a:lnTo>
                            <a:lnTo>
                              <a:pt x="656285" y="31343"/>
                            </a:lnTo>
                            <a:lnTo>
                              <a:pt x="714377" y="31343"/>
                            </a:lnTo>
                            <a:lnTo>
                              <a:pt x="715187" y="4546"/>
                            </a:lnTo>
                            <a:lnTo>
                              <a:pt x="657059" y="2781"/>
                            </a:lnTo>
                            <a:lnTo>
                              <a:pt x="600760" y="1727"/>
                            </a:lnTo>
                            <a:close/>
                          </a:path>
                          <a:path w="2680334" h="433070">
                            <a:moveTo>
                              <a:pt x="801014" y="7569"/>
                            </a:moveTo>
                            <a:lnTo>
                              <a:pt x="799820" y="36118"/>
                            </a:lnTo>
                            <a:lnTo>
                              <a:pt x="868260" y="38988"/>
                            </a:lnTo>
                            <a:lnTo>
                              <a:pt x="868095" y="38988"/>
                            </a:lnTo>
                            <a:lnTo>
                              <a:pt x="913828" y="41440"/>
                            </a:lnTo>
                            <a:lnTo>
                              <a:pt x="915365" y="12903"/>
                            </a:lnTo>
                            <a:lnTo>
                              <a:pt x="869543" y="10452"/>
                            </a:lnTo>
                            <a:lnTo>
                              <a:pt x="801014" y="7569"/>
                            </a:lnTo>
                            <a:close/>
                          </a:path>
                          <a:path w="2680334" h="433070">
                            <a:moveTo>
                              <a:pt x="1113325" y="51307"/>
                            </a:moveTo>
                            <a:lnTo>
                              <a:pt x="1074686" y="51307"/>
                            </a:lnTo>
                            <a:lnTo>
                              <a:pt x="1074864" y="51320"/>
                            </a:lnTo>
                            <a:lnTo>
                              <a:pt x="1113091" y="54305"/>
                            </a:lnTo>
                            <a:lnTo>
                              <a:pt x="1113325" y="51307"/>
                            </a:lnTo>
                            <a:close/>
                          </a:path>
                          <a:path w="2680334" h="433070">
                            <a:moveTo>
                              <a:pt x="1074769" y="51314"/>
                            </a:moveTo>
                            <a:close/>
                          </a:path>
                          <a:path w="2680334" h="433070">
                            <a:moveTo>
                              <a:pt x="1001115" y="17843"/>
                            </a:moveTo>
                            <a:lnTo>
                              <a:pt x="999236" y="46354"/>
                            </a:lnTo>
                            <a:lnTo>
                              <a:pt x="1074769" y="51314"/>
                            </a:lnTo>
                            <a:lnTo>
                              <a:pt x="1113325" y="51307"/>
                            </a:lnTo>
                            <a:lnTo>
                              <a:pt x="1115314" y="25806"/>
                            </a:lnTo>
                            <a:lnTo>
                              <a:pt x="1076820" y="22809"/>
                            </a:lnTo>
                            <a:lnTo>
                              <a:pt x="1001115" y="17843"/>
                            </a:lnTo>
                            <a:close/>
                          </a:path>
                          <a:path w="2680334" h="433070">
                            <a:moveTo>
                              <a:pt x="1200924" y="32765"/>
                            </a:moveTo>
                            <a:lnTo>
                              <a:pt x="1198359" y="61226"/>
                            </a:lnTo>
                            <a:lnTo>
                              <a:pt x="1275092" y="68160"/>
                            </a:lnTo>
                            <a:lnTo>
                              <a:pt x="1311960" y="71970"/>
                            </a:lnTo>
                            <a:lnTo>
                              <a:pt x="1314894" y="43548"/>
                            </a:lnTo>
                            <a:lnTo>
                              <a:pt x="1277759" y="39712"/>
                            </a:lnTo>
                            <a:lnTo>
                              <a:pt x="1200924" y="32765"/>
                            </a:lnTo>
                            <a:close/>
                          </a:path>
                          <a:path w="2680334" h="433070">
                            <a:moveTo>
                              <a:pt x="1274914" y="68148"/>
                            </a:moveTo>
                            <a:lnTo>
                              <a:pt x="1275092" y="68160"/>
                            </a:lnTo>
                            <a:lnTo>
                              <a:pt x="1274914" y="68148"/>
                            </a:lnTo>
                            <a:close/>
                          </a:path>
                          <a:path w="2680334" h="433070">
                            <a:moveTo>
                              <a:pt x="1510999" y="89319"/>
                            </a:moveTo>
                            <a:lnTo>
                              <a:pt x="1467612" y="89319"/>
                            </a:lnTo>
                            <a:lnTo>
                              <a:pt x="1467815" y="89344"/>
                            </a:lnTo>
                            <a:lnTo>
                              <a:pt x="1510271" y="94881"/>
                            </a:lnTo>
                            <a:lnTo>
                              <a:pt x="1510999" y="89319"/>
                            </a:lnTo>
                            <a:close/>
                          </a:path>
                          <a:path w="2680334" h="433070">
                            <a:moveTo>
                              <a:pt x="1467735" y="89335"/>
                            </a:moveTo>
                            <a:close/>
                          </a:path>
                          <a:path w="2680334" h="433070">
                            <a:moveTo>
                              <a:pt x="1400327" y="52704"/>
                            </a:moveTo>
                            <a:lnTo>
                              <a:pt x="1397012" y="81089"/>
                            </a:lnTo>
                            <a:lnTo>
                              <a:pt x="1467735" y="89335"/>
                            </a:lnTo>
                            <a:lnTo>
                              <a:pt x="1510999" y="89319"/>
                            </a:lnTo>
                            <a:lnTo>
                              <a:pt x="1513979" y="66547"/>
                            </a:lnTo>
                            <a:lnTo>
                              <a:pt x="1471218" y="60972"/>
                            </a:lnTo>
                            <a:lnTo>
                              <a:pt x="1400327" y="52704"/>
                            </a:lnTo>
                            <a:close/>
                          </a:path>
                          <a:path w="2680334" h="433070">
                            <a:moveTo>
                              <a:pt x="1599107" y="78155"/>
                            </a:moveTo>
                            <a:lnTo>
                              <a:pt x="1595018" y="106438"/>
                            </a:lnTo>
                            <a:lnTo>
                              <a:pt x="1651850" y="114668"/>
                            </a:lnTo>
                            <a:lnTo>
                              <a:pt x="1707794" y="123634"/>
                            </a:lnTo>
                            <a:lnTo>
                              <a:pt x="1712315" y="95427"/>
                            </a:lnTo>
                            <a:lnTo>
                              <a:pt x="1656054" y="86410"/>
                            </a:lnTo>
                            <a:lnTo>
                              <a:pt x="1599107" y="78155"/>
                            </a:lnTo>
                            <a:close/>
                          </a:path>
                          <a:path w="2680334" h="433070">
                            <a:moveTo>
                              <a:pt x="1651635" y="114642"/>
                            </a:moveTo>
                            <a:lnTo>
                              <a:pt x="1651793" y="114668"/>
                            </a:lnTo>
                            <a:lnTo>
                              <a:pt x="1651635" y="114642"/>
                            </a:lnTo>
                            <a:close/>
                          </a:path>
                          <a:path w="2680334" h="433070">
                            <a:moveTo>
                              <a:pt x="1797037" y="109854"/>
                            </a:moveTo>
                            <a:lnTo>
                              <a:pt x="1792071" y="137985"/>
                            </a:lnTo>
                            <a:lnTo>
                              <a:pt x="1826044" y="143979"/>
                            </a:lnTo>
                            <a:lnTo>
                              <a:pt x="1904161" y="159118"/>
                            </a:lnTo>
                            <a:lnTo>
                              <a:pt x="1909597" y="131063"/>
                            </a:lnTo>
                            <a:lnTo>
                              <a:pt x="1831124" y="115862"/>
                            </a:lnTo>
                            <a:lnTo>
                              <a:pt x="1797037" y="109854"/>
                            </a:lnTo>
                            <a:close/>
                          </a:path>
                          <a:path w="2680334" h="433070">
                            <a:moveTo>
                              <a:pt x="1825802" y="143941"/>
                            </a:moveTo>
                            <a:lnTo>
                              <a:pt x="1825999" y="143979"/>
                            </a:lnTo>
                            <a:lnTo>
                              <a:pt x="1825802" y="143941"/>
                            </a:lnTo>
                            <a:close/>
                          </a:path>
                          <a:path w="2680334" h="433070">
                            <a:moveTo>
                              <a:pt x="2100499" y="194932"/>
                            </a:moveTo>
                            <a:lnTo>
                              <a:pt x="2066048" y="194932"/>
                            </a:lnTo>
                            <a:lnTo>
                              <a:pt x="2098408" y="203161"/>
                            </a:lnTo>
                            <a:lnTo>
                              <a:pt x="2100499" y="194932"/>
                            </a:lnTo>
                            <a:close/>
                          </a:path>
                          <a:path w="2680334" h="433070">
                            <a:moveTo>
                              <a:pt x="2105050" y="177025"/>
                            </a:moveTo>
                            <a:lnTo>
                              <a:pt x="1988959" y="177025"/>
                            </a:lnTo>
                            <a:lnTo>
                              <a:pt x="2066328" y="195008"/>
                            </a:lnTo>
                            <a:lnTo>
                              <a:pt x="2066048" y="194932"/>
                            </a:lnTo>
                            <a:lnTo>
                              <a:pt x="2100499" y="194932"/>
                            </a:lnTo>
                            <a:lnTo>
                              <a:pt x="2105050" y="177025"/>
                            </a:lnTo>
                            <a:close/>
                          </a:path>
                          <a:path w="2680334" h="433070">
                            <a:moveTo>
                              <a:pt x="1993722" y="148831"/>
                            </a:moveTo>
                            <a:lnTo>
                              <a:pt x="1987778" y="176783"/>
                            </a:lnTo>
                            <a:lnTo>
                              <a:pt x="1989226" y="177088"/>
                            </a:lnTo>
                            <a:lnTo>
                              <a:pt x="1988959" y="177025"/>
                            </a:lnTo>
                            <a:lnTo>
                              <a:pt x="2105050" y="177025"/>
                            </a:lnTo>
                            <a:lnTo>
                              <a:pt x="2105444" y="175475"/>
                            </a:lnTo>
                            <a:lnTo>
                              <a:pt x="2072944" y="167208"/>
                            </a:lnTo>
                            <a:lnTo>
                              <a:pt x="1995297" y="149161"/>
                            </a:lnTo>
                            <a:lnTo>
                              <a:pt x="1993722" y="148831"/>
                            </a:lnTo>
                            <a:close/>
                          </a:path>
                          <a:path w="2680334" h="433070">
                            <a:moveTo>
                              <a:pt x="2297878" y="233349"/>
                            </a:moveTo>
                            <a:lnTo>
                              <a:pt x="2210485" y="233349"/>
                            </a:lnTo>
                            <a:lnTo>
                              <a:pt x="2210828" y="233451"/>
                            </a:lnTo>
                            <a:lnTo>
                              <a:pt x="2277922" y="253936"/>
                            </a:lnTo>
                            <a:lnTo>
                              <a:pt x="2289657" y="257873"/>
                            </a:lnTo>
                            <a:lnTo>
                              <a:pt x="2297878" y="233349"/>
                            </a:lnTo>
                            <a:close/>
                          </a:path>
                          <a:path w="2680334" h="433070">
                            <a:moveTo>
                              <a:pt x="2277541" y="253822"/>
                            </a:moveTo>
                            <a:lnTo>
                              <a:pt x="2277883" y="253936"/>
                            </a:lnTo>
                            <a:lnTo>
                              <a:pt x="2277541" y="253822"/>
                            </a:lnTo>
                            <a:close/>
                          </a:path>
                          <a:path w="2680334" h="433070">
                            <a:moveTo>
                              <a:pt x="2210714" y="233419"/>
                            </a:moveTo>
                            <a:close/>
                          </a:path>
                          <a:path w="2680334" h="433070">
                            <a:moveTo>
                              <a:pt x="2188591" y="197599"/>
                            </a:moveTo>
                            <a:lnTo>
                              <a:pt x="2180932" y="225132"/>
                            </a:lnTo>
                            <a:lnTo>
                              <a:pt x="2210714" y="233419"/>
                            </a:lnTo>
                            <a:lnTo>
                              <a:pt x="2210485" y="233349"/>
                            </a:lnTo>
                            <a:lnTo>
                              <a:pt x="2297878" y="233349"/>
                            </a:lnTo>
                            <a:lnTo>
                              <a:pt x="2298738" y="230784"/>
                            </a:lnTo>
                            <a:lnTo>
                              <a:pt x="2286444" y="226656"/>
                            </a:lnTo>
                            <a:lnTo>
                              <a:pt x="2218664" y="205968"/>
                            </a:lnTo>
                            <a:lnTo>
                              <a:pt x="2188591" y="197599"/>
                            </a:lnTo>
                            <a:close/>
                          </a:path>
                          <a:path w="2680334" h="433070">
                            <a:moveTo>
                              <a:pt x="2479029" y="319862"/>
                            </a:moveTo>
                            <a:lnTo>
                              <a:pt x="2456281" y="319862"/>
                            </a:lnTo>
                            <a:lnTo>
                              <a:pt x="2456789" y="320078"/>
                            </a:lnTo>
                            <a:lnTo>
                              <a:pt x="2475128" y="328434"/>
                            </a:lnTo>
                            <a:lnTo>
                              <a:pt x="2479029" y="319862"/>
                            </a:lnTo>
                            <a:close/>
                          </a:path>
                          <a:path w="2680334" h="433070">
                            <a:moveTo>
                              <a:pt x="2456460" y="319943"/>
                            </a:moveTo>
                            <a:lnTo>
                              <a:pt x="2456756" y="320078"/>
                            </a:lnTo>
                            <a:lnTo>
                              <a:pt x="2456460" y="319943"/>
                            </a:lnTo>
                            <a:close/>
                          </a:path>
                          <a:path w="2680334" h="433070">
                            <a:moveTo>
                              <a:pt x="2475264" y="297103"/>
                            </a:moveTo>
                            <a:lnTo>
                              <a:pt x="2400592" y="297103"/>
                            </a:lnTo>
                            <a:lnTo>
                              <a:pt x="2401049" y="297281"/>
                            </a:lnTo>
                            <a:lnTo>
                              <a:pt x="2456460" y="319943"/>
                            </a:lnTo>
                            <a:lnTo>
                              <a:pt x="2456281" y="319862"/>
                            </a:lnTo>
                            <a:lnTo>
                              <a:pt x="2479029" y="319862"/>
                            </a:lnTo>
                            <a:lnTo>
                              <a:pt x="2486964" y="302425"/>
                            </a:lnTo>
                            <a:lnTo>
                              <a:pt x="2475264" y="297103"/>
                            </a:lnTo>
                            <a:close/>
                          </a:path>
                          <a:path w="2680334" h="433070">
                            <a:moveTo>
                              <a:pt x="2400816" y="297195"/>
                            </a:moveTo>
                            <a:lnTo>
                              <a:pt x="2401027" y="297281"/>
                            </a:lnTo>
                            <a:lnTo>
                              <a:pt x="2400816" y="297195"/>
                            </a:lnTo>
                            <a:close/>
                          </a:path>
                          <a:path w="2680334" h="433070">
                            <a:moveTo>
                              <a:pt x="2380107" y="259079"/>
                            </a:moveTo>
                            <a:lnTo>
                              <a:pt x="2370201" y="285876"/>
                            </a:lnTo>
                            <a:lnTo>
                              <a:pt x="2400816" y="297195"/>
                            </a:lnTo>
                            <a:lnTo>
                              <a:pt x="2400592" y="297103"/>
                            </a:lnTo>
                            <a:lnTo>
                              <a:pt x="2475264" y="297103"/>
                            </a:lnTo>
                            <a:lnTo>
                              <a:pt x="2467864" y="293738"/>
                            </a:lnTo>
                            <a:lnTo>
                              <a:pt x="2411183" y="270560"/>
                            </a:lnTo>
                            <a:lnTo>
                              <a:pt x="2380107" y="259079"/>
                            </a:lnTo>
                            <a:close/>
                          </a:path>
                          <a:path w="2680334" h="433070">
                            <a:moveTo>
                              <a:pt x="2553385" y="386488"/>
                            </a:moveTo>
                            <a:lnTo>
                              <a:pt x="2546172" y="391953"/>
                            </a:lnTo>
                            <a:lnTo>
                              <a:pt x="2544025" y="407588"/>
                            </a:lnTo>
                            <a:lnTo>
                              <a:pt x="2549486" y="414797"/>
                            </a:lnTo>
                            <a:lnTo>
                              <a:pt x="2679890" y="432739"/>
                            </a:lnTo>
                            <a:lnTo>
                              <a:pt x="2676758" y="424850"/>
                            </a:lnTo>
                            <a:lnTo>
                              <a:pt x="2646527" y="424850"/>
                            </a:lnTo>
                            <a:lnTo>
                              <a:pt x="2636874" y="417738"/>
                            </a:lnTo>
                            <a:lnTo>
                              <a:pt x="2618278" y="405014"/>
                            </a:lnTo>
                            <a:lnTo>
                              <a:pt x="2599066" y="392775"/>
                            </a:lnTo>
                            <a:lnTo>
                              <a:pt x="2553385" y="386488"/>
                            </a:lnTo>
                            <a:close/>
                          </a:path>
                          <a:path w="2680334" h="433070">
                            <a:moveTo>
                              <a:pt x="2643151" y="417645"/>
                            </a:moveTo>
                            <a:lnTo>
                              <a:pt x="2636748" y="417645"/>
                            </a:lnTo>
                            <a:lnTo>
                              <a:pt x="2637167" y="417939"/>
                            </a:lnTo>
                            <a:lnTo>
                              <a:pt x="2646527" y="424850"/>
                            </a:lnTo>
                            <a:lnTo>
                              <a:pt x="2649721" y="420518"/>
                            </a:lnTo>
                            <a:lnTo>
                              <a:pt x="2644292" y="420518"/>
                            </a:lnTo>
                            <a:lnTo>
                              <a:pt x="2643151" y="417645"/>
                            </a:lnTo>
                            <a:close/>
                          </a:path>
                          <a:path w="2680334" h="433070">
                            <a:moveTo>
                              <a:pt x="2623007" y="306819"/>
                            </a:moveTo>
                            <a:lnTo>
                              <a:pt x="2608338" y="312635"/>
                            </a:lnTo>
                            <a:lnTo>
                              <a:pt x="2604757" y="320941"/>
                            </a:lnTo>
                            <a:lnTo>
                              <a:pt x="2626854" y="376598"/>
                            </a:lnTo>
                            <a:lnTo>
                              <a:pt x="2634068" y="381198"/>
                            </a:lnTo>
                            <a:lnTo>
                              <a:pt x="2653512" y="394500"/>
                            </a:lnTo>
                            <a:lnTo>
                              <a:pt x="2663482" y="401855"/>
                            </a:lnTo>
                            <a:lnTo>
                              <a:pt x="2646527" y="424850"/>
                            </a:lnTo>
                            <a:lnTo>
                              <a:pt x="2676758" y="424850"/>
                            </a:lnTo>
                            <a:lnTo>
                              <a:pt x="2631325" y="310400"/>
                            </a:lnTo>
                            <a:lnTo>
                              <a:pt x="2623007" y="306819"/>
                            </a:lnTo>
                            <a:close/>
                          </a:path>
                          <a:path w="2680334" h="433070">
                            <a:moveTo>
                              <a:pt x="2635254" y="397754"/>
                            </a:moveTo>
                            <a:lnTo>
                              <a:pt x="2644292" y="420518"/>
                            </a:lnTo>
                            <a:lnTo>
                              <a:pt x="2659519" y="401093"/>
                            </a:lnTo>
                            <a:lnTo>
                              <a:pt x="2635254" y="397754"/>
                            </a:lnTo>
                            <a:close/>
                          </a:path>
                          <a:path w="2680334" h="433070">
                            <a:moveTo>
                              <a:pt x="2626854" y="376598"/>
                            </a:moveTo>
                            <a:lnTo>
                              <a:pt x="2635254" y="397754"/>
                            </a:lnTo>
                            <a:lnTo>
                              <a:pt x="2659519" y="401093"/>
                            </a:lnTo>
                            <a:lnTo>
                              <a:pt x="2644292" y="420518"/>
                            </a:lnTo>
                            <a:lnTo>
                              <a:pt x="2649721" y="420518"/>
                            </a:lnTo>
                            <a:lnTo>
                              <a:pt x="2663482" y="401855"/>
                            </a:lnTo>
                            <a:lnTo>
                              <a:pt x="2653512" y="394500"/>
                            </a:lnTo>
                            <a:lnTo>
                              <a:pt x="2634068" y="381198"/>
                            </a:lnTo>
                            <a:lnTo>
                              <a:pt x="2626854" y="376598"/>
                            </a:lnTo>
                            <a:close/>
                          </a:path>
                          <a:path w="2680334" h="433070">
                            <a:moveTo>
                              <a:pt x="2636874" y="417738"/>
                            </a:moveTo>
                            <a:lnTo>
                              <a:pt x="2637146" y="417939"/>
                            </a:lnTo>
                            <a:lnTo>
                              <a:pt x="2636874" y="417738"/>
                            </a:lnTo>
                            <a:close/>
                          </a:path>
                          <a:path w="2680334" h="433070">
                            <a:moveTo>
                              <a:pt x="2638096" y="404912"/>
                            </a:moveTo>
                            <a:lnTo>
                              <a:pt x="2618130" y="404912"/>
                            </a:lnTo>
                            <a:lnTo>
                              <a:pt x="2618524" y="405170"/>
                            </a:lnTo>
                            <a:lnTo>
                              <a:pt x="2636874" y="417738"/>
                            </a:lnTo>
                            <a:lnTo>
                              <a:pt x="2643151" y="417645"/>
                            </a:lnTo>
                            <a:lnTo>
                              <a:pt x="2638096" y="404912"/>
                            </a:lnTo>
                            <a:close/>
                          </a:path>
                          <a:path w="2680334" h="433070">
                            <a:moveTo>
                              <a:pt x="2618278" y="405014"/>
                            </a:moveTo>
                            <a:lnTo>
                              <a:pt x="2618507" y="405170"/>
                            </a:lnTo>
                            <a:lnTo>
                              <a:pt x="2618278" y="405014"/>
                            </a:lnTo>
                            <a:close/>
                          </a:path>
                          <a:path w="2680334" h="433070">
                            <a:moveTo>
                              <a:pt x="2599066" y="392775"/>
                            </a:moveTo>
                            <a:lnTo>
                              <a:pt x="2618278" y="405014"/>
                            </a:lnTo>
                            <a:lnTo>
                              <a:pt x="2618130" y="404912"/>
                            </a:lnTo>
                            <a:lnTo>
                              <a:pt x="2638096" y="404912"/>
                            </a:lnTo>
                            <a:lnTo>
                              <a:pt x="2635254" y="397754"/>
                            </a:lnTo>
                            <a:lnTo>
                              <a:pt x="2599066" y="392775"/>
                            </a:lnTo>
                            <a:close/>
                          </a:path>
                          <a:path w="2680334" h="433070">
                            <a:moveTo>
                              <a:pt x="2633094" y="392314"/>
                            </a:moveTo>
                            <a:lnTo>
                              <a:pt x="2598343" y="392314"/>
                            </a:lnTo>
                            <a:lnTo>
                              <a:pt x="2598889" y="392642"/>
                            </a:lnTo>
                            <a:lnTo>
                              <a:pt x="2599066" y="392775"/>
                            </a:lnTo>
                            <a:lnTo>
                              <a:pt x="2635254" y="397754"/>
                            </a:lnTo>
                            <a:lnTo>
                              <a:pt x="2633094" y="392314"/>
                            </a:lnTo>
                            <a:close/>
                          </a:path>
                          <a:path w="2680334" h="433070">
                            <a:moveTo>
                              <a:pt x="2598554" y="392448"/>
                            </a:moveTo>
                            <a:lnTo>
                              <a:pt x="2598858" y="392642"/>
                            </a:lnTo>
                            <a:lnTo>
                              <a:pt x="2598554" y="392448"/>
                            </a:lnTo>
                            <a:close/>
                          </a:path>
                          <a:path w="2680334" h="433070">
                            <a:moveTo>
                              <a:pt x="2612411" y="367451"/>
                            </a:moveTo>
                            <a:lnTo>
                              <a:pt x="2555214" y="367451"/>
                            </a:lnTo>
                            <a:lnTo>
                              <a:pt x="2555862" y="367803"/>
                            </a:lnTo>
                            <a:lnTo>
                              <a:pt x="2598554" y="392448"/>
                            </a:lnTo>
                            <a:lnTo>
                              <a:pt x="2598343" y="392314"/>
                            </a:lnTo>
                            <a:lnTo>
                              <a:pt x="2633094" y="392314"/>
                            </a:lnTo>
                            <a:lnTo>
                              <a:pt x="2626854" y="376598"/>
                            </a:lnTo>
                            <a:lnTo>
                              <a:pt x="2613444" y="368047"/>
                            </a:lnTo>
                            <a:lnTo>
                              <a:pt x="2612411" y="367451"/>
                            </a:lnTo>
                            <a:close/>
                          </a:path>
                          <a:path w="2680334" h="433070">
                            <a:moveTo>
                              <a:pt x="2555535" y="367636"/>
                            </a:moveTo>
                            <a:lnTo>
                              <a:pt x="2555824" y="367803"/>
                            </a:lnTo>
                            <a:lnTo>
                              <a:pt x="2555535" y="367636"/>
                            </a:lnTo>
                            <a:close/>
                          </a:path>
                          <a:path w="2680334" h="433070">
                            <a:moveTo>
                              <a:pt x="2564612" y="340184"/>
                            </a:moveTo>
                            <a:lnTo>
                              <a:pt x="2551620" y="365639"/>
                            </a:lnTo>
                            <a:lnTo>
                              <a:pt x="2555535" y="367636"/>
                            </a:lnTo>
                            <a:lnTo>
                              <a:pt x="2555214" y="367451"/>
                            </a:lnTo>
                            <a:lnTo>
                              <a:pt x="2612411" y="367451"/>
                            </a:lnTo>
                            <a:lnTo>
                              <a:pt x="2569171" y="342515"/>
                            </a:lnTo>
                            <a:lnTo>
                              <a:pt x="2564612" y="340184"/>
                            </a:lnTo>
                            <a:close/>
                          </a:path>
                        </a:pathLst>
                      </a:custGeom>
                      <a:solidFill>
                        <a:srgbClr val="FF0000"/>
                      </a:solidFill>
                      <a:ln w="28575">
                        <a:solidFill>
                          <a:srgbClr val="FF0000"/>
                        </a:solidFill>
                        <a:prstDash val="solid"/>
                      </a:ln>
                      <a:effectLst>
                        <a:glow rad="63500">
                          <a:schemeClr val="bg1">
                            <a:alpha val="0"/>
                          </a:schemeClr>
                        </a:glow>
                      </a:effectLst>
                    </p:spPr>
                    <p:txBody>
                      <a:bodyPr wrap="square" lIns="0" tIns="0" rIns="0" bIns="0" rtlCol="0"/>
                      <a:lstStyle/>
                      <a:p>
                        <a:endParaRPr dirty="0"/>
                      </a:p>
                    </p:txBody>
                  </p:sp>
                  <p:sp>
                    <p:nvSpPr>
                      <p:cNvPr id="46" name="object 16">
                        <a:extLst>
                          <a:ext uri="{FF2B5EF4-FFF2-40B4-BE49-F238E27FC236}">
                            <a16:creationId xmlns:a16="http://schemas.microsoft.com/office/drawing/2014/main" id="{498DDBD0-3679-534D-BA0A-74F27296B334}"/>
                          </a:ext>
                        </a:extLst>
                      </p:cNvPr>
                      <p:cNvSpPr/>
                      <p:nvPr/>
                    </p:nvSpPr>
                    <p:spPr>
                      <a:xfrm rot="21336823">
                        <a:off x="10388099" y="4839382"/>
                        <a:ext cx="1539240" cy="896112"/>
                      </a:xfrm>
                      <a:prstGeom prst="rect">
                        <a:avLst/>
                      </a:prstGeom>
                      <a:blipFill>
                        <a:blip r:embed="rId5" cstate="print"/>
                        <a:stretch>
                          <a:fillRect/>
                        </a:stretch>
                      </a:blipFill>
                      <a:effectLst>
                        <a:glow rad="38100">
                          <a:srgbClr val="FFFF00"/>
                        </a:glow>
                      </a:effectLst>
                    </p:spPr>
                    <p:txBody>
                      <a:bodyPr wrap="square" lIns="0" tIns="0" rIns="0" bIns="0" rtlCol="0"/>
                      <a:lstStyle/>
                      <a:p>
                        <a:endParaRPr dirty="0"/>
                      </a:p>
                    </p:txBody>
                  </p:sp>
                </p:grpSp>
                <p:sp>
                  <p:nvSpPr>
                    <p:cNvPr id="42" name="object 17">
                      <a:extLst>
                        <a:ext uri="{FF2B5EF4-FFF2-40B4-BE49-F238E27FC236}">
                          <a16:creationId xmlns:a16="http://schemas.microsoft.com/office/drawing/2014/main" id="{7FA0F45E-E763-4144-8C23-BFB6FA96424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5824718" y="1859379"/>
                      <a:ext cx="115963" cy="115976"/>
                    </a:xfrm>
                    <a:prstGeom prst="rect">
                      <a:avLst/>
                    </a:prstGeom>
                    <a:blipFill>
                      <a:blip r:embed="rId6" cstate="print"/>
                      <a:stretch>
                        <a:fillRect/>
                      </a:stretch>
                    </a:blipFill>
                    <a:effectLst>
                      <a:glow rad="101600">
                        <a:schemeClr val="accent5">
                          <a:satMod val="175000"/>
                        </a:schemeClr>
                      </a:glow>
                    </a:effectLst>
                  </p:spPr>
                  <p:txBody>
                    <a:bodyPr wrap="square" lIns="0" tIns="0" rIns="0" bIns="0" rtlCol="0"/>
                    <a:lstStyle/>
                    <a:p>
                      <a:endParaRPr dirty="0"/>
                    </a:p>
                  </p:txBody>
                </p:sp>
              </p:grpSp>
              <p:cxnSp>
                <p:nvCxnSpPr>
                  <p:cNvPr id="32" name="Straight Arrow Connector 31">
                    <a:extLst>
                      <a:ext uri="{FF2B5EF4-FFF2-40B4-BE49-F238E27FC236}">
                        <a16:creationId xmlns:a16="http://schemas.microsoft.com/office/drawing/2014/main" id="{801D7ED7-FBD6-074D-8F1A-3975698904E6}"/>
                      </a:ext>
                    </a:extLst>
                  </p:cNvPr>
                  <p:cNvCxnSpPr>
                    <a:cxnSpLocks/>
                  </p:cNvCxnSpPr>
                  <p:nvPr/>
                </p:nvCxnSpPr>
                <p:spPr>
                  <a:xfrm>
                    <a:off x="6019800" y="2686147"/>
                    <a:ext cx="2374066" cy="0"/>
                  </a:xfrm>
                  <a:prstGeom prst="straightConnector1">
                    <a:avLst/>
                  </a:prstGeom>
                  <a:ln>
                    <a:solidFill>
                      <a:schemeClr val="tx1"/>
                    </a:solidFill>
                    <a:headEnd type="triangle"/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36" name="TextBox 35">
                    <a:extLst>
                      <a:ext uri="{FF2B5EF4-FFF2-40B4-BE49-F238E27FC236}">
                        <a16:creationId xmlns:a16="http://schemas.microsoft.com/office/drawing/2014/main" id="{413A211E-011C-F64C-892A-EBCDFA83D36C}"/>
                      </a:ext>
                    </a:extLst>
                  </p:cNvPr>
                  <p:cNvSpPr txBox="1"/>
                  <p:nvPr/>
                </p:nvSpPr>
                <p:spPr>
                  <a:xfrm>
                    <a:off x="6987680" y="2679107"/>
                    <a:ext cx="413896" cy="276999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lang="en-US" sz="1200" i="1" dirty="0">
                        <a:sym typeface="Symbol"/>
                      </a:rPr>
                      <a:t>2</a:t>
                    </a:r>
                    <a:r>
                      <a:rPr lang="en-US" sz="1200" i="1" baseline="-25000" dirty="0">
                        <a:sym typeface="Symbol"/>
                      </a:rPr>
                      <a:t>z</a:t>
                    </a:r>
                    <a:endParaRPr lang="en-CH" dirty="0"/>
                  </a:p>
                </p:txBody>
              </p:sp>
            </p:grpSp>
            <p:cxnSp>
              <p:nvCxnSpPr>
                <p:cNvPr id="29" name="Straight Arrow Connector 28">
                  <a:extLst>
                    <a:ext uri="{FF2B5EF4-FFF2-40B4-BE49-F238E27FC236}">
                      <a16:creationId xmlns:a16="http://schemas.microsoft.com/office/drawing/2014/main" id="{FD6E91AB-0C33-F24B-A0B7-084BCB38E5EE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8745301" y="1780783"/>
                  <a:ext cx="0" cy="609111"/>
                </a:xfrm>
                <a:prstGeom prst="straightConnector1">
                  <a:avLst/>
                </a:prstGeom>
                <a:ln>
                  <a:solidFill>
                    <a:schemeClr val="tx1"/>
                  </a:solidFill>
                  <a:headEnd type="triangle"/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0" name="TextBox 29">
                  <a:extLst>
                    <a:ext uri="{FF2B5EF4-FFF2-40B4-BE49-F238E27FC236}">
                      <a16:creationId xmlns:a16="http://schemas.microsoft.com/office/drawing/2014/main" id="{7B023FFE-2C72-2D45-8765-4EE32DE60C39}"/>
                    </a:ext>
                  </a:extLst>
                </p:cNvPr>
                <p:cNvSpPr txBox="1"/>
                <p:nvPr/>
              </p:nvSpPr>
              <p:spPr>
                <a:xfrm>
                  <a:off x="8688020" y="1914377"/>
                  <a:ext cx="413896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1200" i="1" dirty="0">
                      <a:sym typeface="Symbol"/>
                    </a:rPr>
                    <a:t>2</a:t>
                  </a:r>
                  <a:r>
                    <a:rPr lang="en-US" sz="1200" i="1" baseline="-25000" dirty="0">
                      <a:sym typeface="Symbol"/>
                    </a:rPr>
                    <a:t>y</a:t>
                  </a:r>
                  <a:endParaRPr lang="en-CH" dirty="0"/>
                </a:p>
              </p:txBody>
            </p:sp>
          </p:grpSp>
        </p:grpSp>
        <p:sp>
          <p:nvSpPr>
            <p:cNvPr id="2" name="TextBox 1">
              <a:extLst>
                <a:ext uri="{FF2B5EF4-FFF2-40B4-BE49-F238E27FC236}">
                  <a16:creationId xmlns:a16="http://schemas.microsoft.com/office/drawing/2014/main" id="{B761556D-0074-0847-9340-D6C754DF5257}"/>
                </a:ext>
              </a:extLst>
            </p:cNvPr>
            <p:cNvSpPr txBox="1"/>
            <p:nvPr/>
          </p:nvSpPr>
          <p:spPr>
            <a:xfrm>
              <a:off x="5773643" y="1387957"/>
              <a:ext cx="2419067" cy="67710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de-CH" sz="2000" b="1" dirty="0"/>
                <a:t>At </a:t>
              </a:r>
              <a:r>
                <a:rPr lang="de-CH" sz="2000" b="1" dirty="0" err="1"/>
                <a:t>collision</a:t>
              </a:r>
              <a:endParaRPr lang="de-CH" sz="2000" b="1" dirty="0"/>
            </a:p>
            <a:p>
              <a:pPr algn="ctr"/>
              <a:endParaRPr lang="en-CH" sz="1800" dirty="0"/>
            </a:p>
          </p:txBody>
        </p:sp>
      </p:grpSp>
      <p:sp>
        <p:nvSpPr>
          <p:cNvPr id="40" name="object 16">
            <a:extLst>
              <a:ext uri="{FF2B5EF4-FFF2-40B4-BE49-F238E27FC236}">
                <a16:creationId xmlns:a16="http://schemas.microsoft.com/office/drawing/2014/main" id="{96566397-651B-C54A-9F04-FE5E5311831A}"/>
              </a:ext>
            </a:extLst>
          </p:cNvPr>
          <p:cNvSpPr/>
          <p:nvPr/>
        </p:nvSpPr>
        <p:spPr>
          <a:xfrm rot="21127844">
            <a:off x="6455051" y="1430864"/>
            <a:ext cx="1539240" cy="896112"/>
          </a:xfrm>
          <a:prstGeom prst="rect">
            <a:avLst/>
          </a:prstGeom>
          <a:blipFill>
            <a:blip r:embed="rId5" cstate="print"/>
            <a:stretch>
              <a:fillRect/>
            </a:stretch>
          </a:blipFill>
          <a:effectLst>
            <a:glow rad="38100">
              <a:srgbClr val="FFFF00"/>
            </a:glow>
          </a:effectLst>
        </p:spPr>
        <p:txBody>
          <a:bodyPr wrap="square" lIns="0" tIns="0" rIns="0" bIns="0" rtlCol="0"/>
          <a:lstStyle/>
          <a:p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92155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picture containing chart&#10;&#10;Description automatically generated">
            <a:extLst>
              <a:ext uri="{FF2B5EF4-FFF2-40B4-BE49-F238E27FC236}">
                <a16:creationId xmlns:a16="http://schemas.microsoft.com/office/drawing/2014/main" id="{36D2C253-C4BA-734E-B7A8-42FD5F0B6E2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5655" y="1700463"/>
            <a:ext cx="4729125" cy="2043570"/>
          </a:xfrm>
          <a:prstGeom prst="rect">
            <a:avLst/>
          </a:prstGeom>
        </p:spPr>
      </p:pic>
      <p:sp>
        <p:nvSpPr>
          <p:cNvPr id="24" name="Title 4">
            <a:extLst>
              <a:ext uri="{FF2B5EF4-FFF2-40B4-BE49-F238E27FC236}">
                <a16:creationId xmlns:a16="http://schemas.microsoft.com/office/drawing/2014/main" id="{58D7CF8C-724F-6A4C-904B-E0E414930C3E}"/>
              </a:ext>
            </a:extLst>
          </p:cNvPr>
          <p:cNvSpPr txBox="1">
            <a:spLocks/>
          </p:cNvSpPr>
          <p:nvPr/>
        </p:nvSpPr>
        <p:spPr>
          <a:xfrm>
            <a:off x="128329" y="440203"/>
            <a:ext cx="5815271" cy="470565"/>
          </a:xfrm>
          <a:prstGeom prst="rect">
            <a:avLst/>
          </a:prstGeom>
          <a:noFill/>
          <a:ln>
            <a:noFill/>
          </a:ln>
        </p:spPr>
        <p:txBody>
          <a:bodyPr vert="horz" lIns="91440" tIns="45720" rIns="91440" bIns="45720" rtlCol="0" anchor="t" anchorCtr="0">
            <a:noAutofit/>
          </a:bodyPr>
          <a:lstStyle>
            <a:lvl1pPr algn="l" defTabSz="685800" rtl="0" eaLnBrk="1" latinLnBrk="0" hangingPunct="1">
              <a:lnSpc>
                <a:spcPts val="3000"/>
              </a:lnSpc>
              <a:spcBef>
                <a:spcPct val="0"/>
              </a:spcBef>
              <a:buNone/>
              <a:defRPr sz="3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97815" algn="l"/>
                <a:tab pos="298450" algn="l"/>
              </a:tabLst>
            </a:pPr>
            <a:r>
              <a:rPr lang="en-GB" sz="2400" spc="20" dirty="0" err="1">
                <a:cs typeface="Arial"/>
              </a:rPr>
              <a:t>Beamstrahlung</a:t>
            </a:r>
            <a:r>
              <a:rPr lang="en-GB" sz="2400" spc="20" dirty="0">
                <a:cs typeface="Arial"/>
              </a:rPr>
              <a:t> benchmark</a:t>
            </a:r>
          </a:p>
        </p:txBody>
      </p:sp>
      <p:sp>
        <p:nvSpPr>
          <p:cNvPr id="58" name="object 6">
            <a:extLst>
              <a:ext uri="{FF2B5EF4-FFF2-40B4-BE49-F238E27FC236}">
                <a16:creationId xmlns:a16="http://schemas.microsoft.com/office/drawing/2014/main" id="{8FDCEA3B-0233-E341-BA18-FE463C3A0234}"/>
              </a:ext>
            </a:extLst>
          </p:cNvPr>
          <p:cNvSpPr txBox="1">
            <a:spLocks noGrp="1"/>
          </p:cNvSpPr>
          <p:nvPr>
            <p:ph type="sldNum" sz="quarter" idx="10"/>
          </p:nvPr>
        </p:nvSpPr>
        <p:spPr>
          <a:xfrm>
            <a:off x="8745301" y="129539"/>
            <a:ext cx="289479" cy="143886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spcBef>
                <a:spcPts val="40"/>
              </a:spcBef>
            </a:pPr>
            <a:r>
              <a:rPr lang="de-CH" spc="-25" dirty="0"/>
              <a:t>7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D9BC92D4-EB0B-104A-BF2C-6F808C0B7442}"/>
              </a:ext>
            </a:extLst>
          </p:cNvPr>
          <p:cNvSpPr txBox="1"/>
          <p:nvPr/>
        </p:nvSpPr>
        <p:spPr>
          <a:xfrm>
            <a:off x="4894030" y="1387139"/>
            <a:ext cx="41216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sz="1800" dirty="0"/>
              <a:t>Beamstrahlung photon spectrum / coll.</a:t>
            </a:r>
            <a:endParaRPr lang="en-CH" sz="1800" baseline="30000" dirty="0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5CB649C6-1316-574A-895E-17B7468431C1}"/>
              </a:ext>
            </a:extLst>
          </p:cNvPr>
          <p:cNvSpPr txBox="1"/>
          <p:nvPr/>
        </p:nvSpPr>
        <p:spPr>
          <a:xfrm>
            <a:off x="5124316" y="52434"/>
            <a:ext cx="2895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>
                <a:solidFill>
                  <a:schemeClr val="bg1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2) Benchmark highlights</a:t>
            </a:r>
            <a:endParaRPr lang="en-CH" sz="1200" dirty="0">
              <a:solidFill>
                <a:schemeClr val="bg1"/>
              </a:solidFill>
              <a:latin typeface="Cavolini" panose="03000502040302020204" pitchFamily="66" charset="0"/>
              <a:cs typeface="Cavolini" panose="03000502040302020204" pitchFamily="66" charset="0"/>
            </a:endParaRPr>
          </a:p>
        </p:txBody>
      </p:sp>
      <p:sp>
        <p:nvSpPr>
          <p:cNvPr id="15" name="Text Placeholder 24">
            <a:extLst>
              <a:ext uri="{FF2B5EF4-FFF2-40B4-BE49-F238E27FC236}">
                <a16:creationId xmlns:a16="http://schemas.microsoft.com/office/drawing/2014/main" id="{BA4B16DB-FEDF-1349-8F39-4A3304DD73CB}"/>
              </a:ext>
            </a:extLst>
          </p:cNvPr>
          <p:cNvSpPr txBox="1">
            <a:spLocks/>
          </p:cNvSpPr>
          <p:nvPr/>
        </p:nvSpPr>
        <p:spPr>
          <a:xfrm>
            <a:off x="128329" y="929537"/>
            <a:ext cx="6882071" cy="400520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l" defTabSz="685800" rtl="0" eaLnBrk="1" latinLnBrk="0" hangingPunct="1">
              <a:lnSpc>
                <a:spcPts val="1950"/>
              </a:lnSpc>
              <a:spcBef>
                <a:spcPts val="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02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04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06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60800" indent="-340200" algn="l" defTabSz="685800" rtl="0" eaLnBrk="1" latinLnBrk="0" hangingPunct="1">
              <a:lnSpc>
                <a:spcPts val="1950"/>
              </a:lnSpc>
              <a:spcBef>
                <a:spcPts val="0"/>
              </a:spcBef>
              <a:buSzPct val="100000"/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84150" indent="-171450">
              <a:lnSpc>
                <a:spcPct val="100000"/>
              </a:lnSpc>
              <a:spcBef>
                <a:spcPts val="100"/>
              </a:spcBef>
              <a:buFont typeface="Arial" panose="020B0604020202020204" pitchFamily="34" charset="0"/>
              <a:buChar char="•"/>
              <a:tabLst>
                <a:tab pos="297815" algn="l"/>
                <a:tab pos="298450" algn="l"/>
              </a:tabLst>
            </a:pPr>
            <a:r>
              <a:rPr lang="de-CH" sz="1800" spc="20" dirty="0">
                <a:cs typeface="Arial"/>
              </a:rPr>
              <a:t>Benchmark </a:t>
            </a:r>
            <a:r>
              <a:rPr lang="de-CH" sz="1800" spc="20" dirty="0" err="1">
                <a:cs typeface="Arial"/>
              </a:rPr>
              <a:t>against</a:t>
            </a:r>
            <a:r>
              <a:rPr lang="de-CH" sz="1800" spc="20" dirty="0">
                <a:cs typeface="Arial"/>
              </a:rPr>
              <a:t> </a:t>
            </a:r>
            <a:r>
              <a:rPr lang="de-CH" sz="1800" spc="20" dirty="0" err="1">
                <a:cs typeface="Arial"/>
              </a:rPr>
              <a:t>reference</a:t>
            </a:r>
            <a:r>
              <a:rPr lang="de-CH" sz="1800" spc="20" dirty="0">
                <a:cs typeface="Arial"/>
              </a:rPr>
              <a:t> </a:t>
            </a:r>
            <a:r>
              <a:rPr lang="de-CH" sz="1800" spc="20" dirty="0" err="1">
                <a:cs typeface="Arial"/>
              </a:rPr>
              <a:t>code</a:t>
            </a:r>
            <a:r>
              <a:rPr lang="de-CH" sz="1800" spc="20" dirty="0">
                <a:cs typeface="Arial"/>
              </a:rPr>
              <a:t> GUINEA-PIG [</a:t>
            </a:r>
            <a:r>
              <a:rPr lang="de-CH" sz="1800" spc="20" dirty="0">
                <a:solidFill>
                  <a:schemeClr val="accent5"/>
                </a:solidFill>
                <a:cs typeface="Arial"/>
              </a:rPr>
              <a:t>1</a:t>
            </a:r>
            <a:r>
              <a:rPr lang="de-CH" sz="1800" spc="20" dirty="0">
                <a:cs typeface="Arial"/>
              </a:rPr>
              <a:t>]</a:t>
            </a:r>
          </a:p>
          <a:p>
            <a:pPr marL="524350" lvl="1" indent="-171450">
              <a:lnSpc>
                <a:spcPct val="100000"/>
              </a:lnSpc>
              <a:spcBef>
                <a:spcPts val="100"/>
              </a:spcBef>
              <a:tabLst>
                <a:tab pos="297815" algn="l"/>
                <a:tab pos="298450" algn="l"/>
              </a:tabLst>
            </a:pPr>
            <a:r>
              <a:rPr lang="de-CH" sz="1800" spc="20" dirty="0">
                <a:cs typeface="Arial"/>
              </a:rPr>
              <a:t>FCC-</a:t>
            </a:r>
            <a:r>
              <a:rPr lang="de-CH" sz="1800" spc="20" dirty="0" err="1">
                <a:cs typeface="Arial"/>
              </a:rPr>
              <a:t>ee</a:t>
            </a:r>
            <a:r>
              <a:rPr lang="de-CH" sz="1800" spc="20" dirty="0">
                <a:cs typeface="Arial"/>
              </a:rPr>
              <a:t> Z</a:t>
            </a:r>
          </a:p>
          <a:p>
            <a:pPr marL="524350" lvl="1" indent="-171450">
              <a:lnSpc>
                <a:spcPct val="100000"/>
              </a:lnSpc>
              <a:spcBef>
                <a:spcPts val="100"/>
              </a:spcBef>
              <a:tabLst>
                <a:tab pos="297815" algn="l"/>
                <a:tab pos="298450" algn="l"/>
              </a:tabLst>
            </a:pPr>
            <a:r>
              <a:rPr lang="de-CH" sz="1800" spc="20" dirty="0">
                <a:cs typeface="Arial"/>
              </a:rPr>
              <a:t>Half </a:t>
            </a:r>
            <a:r>
              <a:rPr lang="de-CH" sz="1800" spc="20" dirty="0" err="1">
                <a:cs typeface="Arial"/>
              </a:rPr>
              <a:t>crossing</a:t>
            </a:r>
            <a:r>
              <a:rPr lang="de-CH" sz="1800" spc="20" dirty="0">
                <a:cs typeface="Arial"/>
              </a:rPr>
              <a:t> angle: 15e-3 [</a:t>
            </a:r>
            <a:r>
              <a:rPr lang="de-CH" sz="1800" spc="20" dirty="0" err="1">
                <a:cs typeface="Arial"/>
              </a:rPr>
              <a:t>rad</a:t>
            </a:r>
            <a:r>
              <a:rPr lang="de-CH" sz="1800" spc="20" dirty="0">
                <a:cs typeface="Arial"/>
              </a:rPr>
              <a:t>]</a:t>
            </a:r>
          </a:p>
          <a:p>
            <a:pPr marL="524350" lvl="1" indent="-171450">
              <a:lnSpc>
                <a:spcPct val="100000"/>
              </a:lnSpc>
              <a:spcBef>
                <a:spcPts val="100"/>
              </a:spcBef>
              <a:tabLst>
                <a:tab pos="297815" algn="l"/>
                <a:tab pos="298450" algn="l"/>
              </a:tabLst>
            </a:pPr>
            <a:r>
              <a:rPr lang="de-CH" sz="1800" spc="20" dirty="0" err="1">
                <a:cs typeface="Arial"/>
              </a:rPr>
              <a:t>Beamstrahlung</a:t>
            </a:r>
            <a:r>
              <a:rPr lang="de-CH" sz="1800" spc="20" dirty="0">
                <a:cs typeface="Arial"/>
              </a:rPr>
              <a:t> </a:t>
            </a:r>
            <a:r>
              <a:rPr lang="de-CH" sz="1800" spc="20" dirty="0" err="1">
                <a:cs typeface="Arial"/>
              </a:rPr>
              <a:t>model</a:t>
            </a:r>
            <a:r>
              <a:rPr lang="de-CH" sz="1800" spc="20" dirty="0">
                <a:cs typeface="Arial"/>
              </a:rPr>
              <a:t> OK</a:t>
            </a:r>
          </a:p>
          <a:p>
            <a:pPr marL="524350" lvl="1" indent="-171450">
              <a:lnSpc>
                <a:spcPct val="100000"/>
              </a:lnSpc>
              <a:spcBef>
                <a:spcPts val="100"/>
              </a:spcBef>
              <a:tabLst>
                <a:tab pos="297815" algn="l"/>
                <a:tab pos="298450" algn="l"/>
              </a:tabLst>
            </a:pPr>
            <a:r>
              <a:rPr lang="de-CH" sz="1800" spc="20" dirty="0" err="1">
                <a:cs typeface="Arial"/>
              </a:rPr>
              <a:t>xsuite</a:t>
            </a:r>
            <a:r>
              <a:rPr lang="de-CH" sz="1800" spc="20" dirty="0">
                <a:cs typeface="Arial"/>
              </a:rPr>
              <a:t>: </a:t>
            </a:r>
            <a:r>
              <a:rPr lang="de-CH" sz="1800" b="1" spc="20" dirty="0" err="1">
                <a:solidFill>
                  <a:schemeClr val="accent4">
                    <a:lumMod val="50000"/>
                  </a:schemeClr>
                </a:solidFill>
                <a:cs typeface="Arial"/>
              </a:rPr>
              <a:t>weak</a:t>
            </a:r>
            <a:r>
              <a:rPr lang="de-CH" sz="1800" b="1" spc="20" dirty="0">
                <a:solidFill>
                  <a:schemeClr val="accent4">
                    <a:lumMod val="50000"/>
                  </a:schemeClr>
                </a:solidFill>
                <a:cs typeface="Arial"/>
              </a:rPr>
              <a:t>-strong</a:t>
            </a:r>
          </a:p>
          <a:p>
            <a:pPr marL="524350" lvl="1" indent="-171450">
              <a:lnSpc>
                <a:spcPct val="100000"/>
              </a:lnSpc>
              <a:spcBef>
                <a:spcPts val="100"/>
              </a:spcBef>
              <a:tabLst>
                <a:tab pos="297815" algn="l"/>
                <a:tab pos="298450" algn="l"/>
              </a:tabLst>
            </a:pPr>
            <a:r>
              <a:rPr lang="de-CH" sz="1800" spc="20" dirty="0">
                <a:cs typeface="Arial"/>
              </a:rPr>
              <a:t>GUINEA-PIG: </a:t>
            </a:r>
            <a:r>
              <a:rPr lang="de-CH" sz="1800" b="1" spc="20" dirty="0">
                <a:solidFill>
                  <a:schemeClr val="accent4">
                    <a:lumMod val="50000"/>
                  </a:schemeClr>
                </a:solidFill>
                <a:cs typeface="Arial"/>
              </a:rPr>
              <a:t>strong-strong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97815" algn="l"/>
                <a:tab pos="298450" algn="l"/>
              </a:tabLst>
            </a:pPr>
            <a:endParaRPr lang="de-CH" sz="1800" spc="20" dirty="0"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97815" algn="l"/>
                <a:tab pos="298450" algn="l"/>
              </a:tabLst>
            </a:pPr>
            <a:endParaRPr lang="de-CH" sz="1800" spc="20" dirty="0">
              <a:cs typeface="Arial"/>
            </a:endParaRPr>
          </a:p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97815" algn="l"/>
                <a:tab pos="298450" algn="l"/>
              </a:tabLst>
            </a:pPr>
            <a:endParaRPr lang="de-CH" sz="1800" spc="20" dirty="0">
              <a:cs typeface="Arial"/>
            </a:endParaRPr>
          </a:p>
          <a:p>
            <a:pPr marL="184150" indent="-171450">
              <a:lnSpc>
                <a:spcPct val="100000"/>
              </a:lnSpc>
              <a:spcBef>
                <a:spcPts val="100"/>
              </a:spcBef>
              <a:buFont typeface="Arial" panose="020B0604020202020204" pitchFamily="34" charset="0"/>
              <a:buChar char="•"/>
              <a:tabLst>
                <a:tab pos="297815" algn="l"/>
                <a:tab pos="298450" algn="l"/>
              </a:tabLst>
            </a:pPr>
            <a:r>
              <a:rPr lang="de-CH" sz="1800" spc="20" dirty="0" err="1">
                <a:cs typeface="Arial"/>
              </a:rPr>
              <a:t>Possibility</a:t>
            </a:r>
            <a:r>
              <a:rPr lang="de-CH" sz="1800" spc="20" dirty="0">
                <a:cs typeface="Arial"/>
              </a:rPr>
              <a:t> </a:t>
            </a:r>
            <a:r>
              <a:rPr lang="de-CH" sz="1800" spc="20" dirty="0" err="1">
                <a:cs typeface="Arial"/>
              </a:rPr>
              <a:t>to</a:t>
            </a:r>
            <a:r>
              <a:rPr lang="de-CH" sz="1800" spc="20" dirty="0">
                <a:cs typeface="Arial"/>
              </a:rPr>
              <a:t> </a:t>
            </a:r>
            <a:r>
              <a:rPr lang="de-CH" sz="1800" spc="20" dirty="0" err="1">
                <a:cs typeface="Arial"/>
              </a:rPr>
              <a:t>generate</a:t>
            </a:r>
            <a:r>
              <a:rPr lang="de-CH" sz="1800" spc="20" dirty="0">
                <a:cs typeface="Arial"/>
              </a:rPr>
              <a:t> </a:t>
            </a:r>
            <a:r>
              <a:rPr lang="de-CH" sz="1800" spc="20" dirty="0" err="1">
                <a:cs typeface="Arial"/>
              </a:rPr>
              <a:t>photons</a:t>
            </a:r>
            <a:r>
              <a:rPr lang="de-CH" sz="1800" spc="20" dirty="0">
                <a:cs typeface="Arial"/>
              </a:rPr>
              <a:t> </a:t>
            </a:r>
            <a:r>
              <a:rPr lang="de-CH" sz="1800" spc="20" dirty="0" err="1">
                <a:cs typeface="Arial"/>
              </a:rPr>
              <a:t>for</a:t>
            </a:r>
            <a:r>
              <a:rPr lang="de-CH" sz="1800" spc="20" dirty="0">
                <a:cs typeface="Arial"/>
              </a:rPr>
              <a:t> </a:t>
            </a:r>
            <a:r>
              <a:rPr lang="de-CH" sz="1800" spc="20" dirty="0" err="1">
                <a:cs typeface="Arial"/>
              </a:rPr>
              <a:t>external</a:t>
            </a:r>
            <a:r>
              <a:rPr lang="de-CH" sz="1800" spc="20" dirty="0">
                <a:cs typeface="Arial"/>
              </a:rPr>
              <a:t> </a:t>
            </a:r>
            <a:r>
              <a:rPr lang="de-CH" sz="1800" spc="20" dirty="0" err="1">
                <a:cs typeface="Arial"/>
              </a:rPr>
              <a:t>use</a:t>
            </a:r>
            <a:r>
              <a:rPr lang="de-CH" sz="1800" spc="20" dirty="0">
                <a:cs typeface="Arial"/>
              </a:rPr>
              <a:t> [</a:t>
            </a:r>
            <a:r>
              <a:rPr lang="de-CH" sz="1800" spc="20" dirty="0">
                <a:solidFill>
                  <a:schemeClr val="accent5"/>
                </a:solidFill>
                <a:cs typeface="Arial"/>
              </a:rPr>
              <a:t>2</a:t>
            </a:r>
            <a:r>
              <a:rPr lang="de-CH" sz="1800" spc="20" dirty="0">
                <a:cs typeface="Arial"/>
              </a:rPr>
              <a:t>]</a:t>
            </a:r>
          </a:p>
          <a:p>
            <a:pPr marL="12700">
              <a:lnSpc>
                <a:spcPct val="100000"/>
              </a:lnSpc>
              <a:spcBef>
                <a:spcPts val="100"/>
              </a:spcBef>
              <a:tabLst>
                <a:tab pos="297815" algn="l"/>
                <a:tab pos="298450" algn="l"/>
              </a:tabLst>
            </a:pPr>
            <a:endParaRPr lang="de-CH" sz="1800" spc="20" dirty="0">
              <a:cs typeface="Arial"/>
            </a:endParaRPr>
          </a:p>
          <a:p>
            <a:pPr marL="184150" indent="-171450">
              <a:lnSpc>
                <a:spcPct val="100000"/>
              </a:lnSpc>
              <a:spcBef>
                <a:spcPts val="100"/>
              </a:spcBef>
              <a:buFont typeface="Arial" panose="020B0604020202020204" pitchFamily="34" charset="0"/>
              <a:buChar char="•"/>
              <a:tabLst>
                <a:tab pos="297815" algn="l"/>
                <a:tab pos="298450" algn="l"/>
              </a:tabLst>
            </a:pPr>
            <a:r>
              <a:rPr lang="de-CH" sz="1800" spc="20" dirty="0">
                <a:cs typeface="Arial"/>
              </a:rPr>
              <a:t>TODO: </a:t>
            </a:r>
            <a:r>
              <a:rPr lang="de-CH" sz="1800" spc="20" dirty="0" err="1">
                <a:cs typeface="Arial"/>
              </a:rPr>
              <a:t>come</a:t>
            </a:r>
            <a:r>
              <a:rPr lang="de-CH" sz="1800" spc="20" dirty="0">
                <a:cs typeface="Arial"/>
              </a:rPr>
              <a:t> </a:t>
            </a:r>
            <a:r>
              <a:rPr lang="de-CH" sz="1800" spc="20" dirty="0" err="1">
                <a:cs typeface="Arial"/>
              </a:rPr>
              <a:t>up</a:t>
            </a:r>
            <a:r>
              <a:rPr lang="de-CH" sz="1800" spc="20" dirty="0">
                <a:cs typeface="Arial"/>
              </a:rPr>
              <a:t> </a:t>
            </a:r>
            <a:r>
              <a:rPr lang="de-CH" sz="1800" spc="20" dirty="0" err="1">
                <a:cs typeface="Arial"/>
              </a:rPr>
              <a:t>with</a:t>
            </a:r>
            <a:r>
              <a:rPr lang="de-CH" sz="1800" spc="20" dirty="0">
                <a:cs typeface="Arial"/>
              </a:rPr>
              <a:t> an </a:t>
            </a:r>
            <a:r>
              <a:rPr lang="de-CH" sz="1800" spc="20" dirty="0" err="1">
                <a:cs typeface="Arial"/>
              </a:rPr>
              <a:t>efficient</a:t>
            </a:r>
            <a:r>
              <a:rPr lang="de-CH" sz="1800" spc="20" dirty="0">
                <a:cs typeface="Arial"/>
              </a:rPr>
              <a:t> </a:t>
            </a:r>
            <a:r>
              <a:rPr lang="de-CH" sz="1800" spc="20" dirty="0" err="1">
                <a:cs typeface="Arial"/>
              </a:rPr>
              <a:t>model</a:t>
            </a:r>
            <a:r>
              <a:rPr lang="de-CH" sz="1800" spc="20" dirty="0">
                <a:cs typeface="Arial"/>
              </a:rPr>
              <a:t> </a:t>
            </a:r>
            <a:r>
              <a:rPr lang="de-CH" sz="1800" spc="20" dirty="0" err="1">
                <a:cs typeface="Arial"/>
              </a:rPr>
              <a:t>of</a:t>
            </a:r>
            <a:r>
              <a:rPr lang="de-CH" sz="1800" spc="20" dirty="0">
                <a:cs typeface="Arial"/>
              </a:rPr>
              <a:t> </a:t>
            </a:r>
            <a:r>
              <a:rPr lang="de-CH" sz="1800" spc="20" dirty="0" err="1">
                <a:cs typeface="Arial"/>
              </a:rPr>
              <a:t>Bhabha</a:t>
            </a:r>
            <a:r>
              <a:rPr lang="de-CH" sz="1800" spc="20" dirty="0">
                <a:cs typeface="Arial"/>
              </a:rPr>
              <a:t> </a:t>
            </a:r>
            <a:r>
              <a:rPr lang="de-CH" sz="1800" spc="20" dirty="0" err="1">
                <a:cs typeface="Arial"/>
              </a:rPr>
              <a:t>scattering</a:t>
            </a:r>
            <a:endParaRPr lang="de-CH" sz="1800" spc="20" dirty="0">
              <a:cs typeface="Arial"/>
            </a:endParaRPr>
          </a:p>
          <a:p>
            <a:pPr marL="184150" indent="-171450">
              <a:lnSpc>
                <a:spcPct val="100000"/>
              </a:lnSpc>
              <a:spcBef>
                <a:spcPts val="100"/>
              </a:spcBef>
              <a:tabLst>
                <a:tab pos="297815" algn="l"/>
                <a:tab pos="298450" algn="l"/>
              </a:tabLst>
            </a:pPr>
            <a:endParaRPr lang="de-CH" sz="1800" spc="20" dirty="0">
              <a:cs typeface="Arial"/>
            </a:endParaRPr>
          </a:p>
          <a:p>
            <a:pPr marL="524350" lvl="1" indent="-171450">
              <a:lnSpc>
                <a:spcPct val="100000"/>
              </a:lnSpc>
              <a:spcBef>
                <a:spcPts val="100"/>
              </a:spcBef>
              <a:tabLst>
                <a:tab pos="297815" algn="l"/>
                <a:tab pos="298450" algn="l"/>
              </a:tabLst>
            </a:pPr>
            <a:endParaRPr lang="de-CH" sz="1800" spc="20" dirty="0">
              <a:cs typeface="Arial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D662080-F4F3-4446-8E66-2C2F68B99EC5}"/>
              </a:ext>
            </a:extLst>
          </p:cNvPr>
          <p:cNvSpPr txBox="1"/>
          <p:nvPr/>
        </p:nvSpPr>
        <p:spPr>
          <a:xfrm>
            <a:off x="4970698" y="4591090"/>
            <a:ext cx="417330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1000" dirty="0"/>
              <a:t>[</a:t>
            </a:r>
            <a:r>
              <a:rPr lang="en-CH" sz="1000" dirty="0">
                <a:solidFill>
                  <a:schemeClr val="accent5"/>
                </a:solidFill>
              </a:rPr>
              <a:t>1</a:t>
            </a:r>
            <a:r>
              <a:rPr lang="en-CH" sz="1000" dirty="0"/>
              <a:t>] </a:t>
            </a:r>
            <a:r>
              <a:rPr lang="en-GB" sz="1000" dirty="0">
                <a:solidFill>
                  <a:schemeClr val="accent5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https://twiki.cern.ch/twiki/bin/view/ABPComputing/Guinea-Pig</a:t>
            </a:r>
            <a:endParaRPr lang="en-GB" sz="1000" dirty="0">
              <a:solidFill>
                <a:schemeClr val="accent5"/>
              </a:solidFill>
            </a:endParaRPr>
          </a:p>
          <a:p>
            <a:r>
              <a:rPr lang="en-CH" sz="1000" dirty="0"/>
              <a:t>[</a:t>
            </a:r>
            <a:r>
              <a:rPr lang="en-CH" sz="1000" dirty="0">
                <a:solidFill>
                  <a:schemeClr val="accent5"/>
                </a:solidFill>
              </a:rPr>
              <a:t>2</a:t>
            </a:r>
            <a:r>
              <a:rPr lang="en-CH" sz="1000" dirty="0"/>
              <a:t>]</a:t>
            </a:r>
            <a:r>
              <a:rPr lang="en-CH" sz="1000" dirty="0">
                <a:solidFill>
                  <a:schemeClr val="accent5"/>
                </a:solidFill>
              </a:rPr>
              <a:t> </a:t>
            </a:r>
            <a:r>
              <a:rPr lang="en-GB" sz="1000" dirty="0">
                <a:solidFill>
                  <a:schemeClr val="accent5"/>
                </a:solidFill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https://xsuite.readthedocs.io/en/latest/internal_record.html#internal-record-for-elements-used-in-standalone-mode</a:t>
            </a:r>
            <a:endParaRPr lang="en-CH" sz="1000" dirty="0">
              <a:solidFill>
                <a:schemeClr val="accent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831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raphical user interface, text, application, chat or text message&#10;&#10;Description automatically generated">
            <a:extLst>
              <a:ext uri="{FF2B5EF4-FFF2-40B4-BE49-F238E27FC236}">
                <a16:creationId xmlns:a16="http://schemas.microsoft.com/office/drawing/2014/main" id="{C0190941-C6FA-B74E-9735-A64CD710406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50298" y="2821589"/>
            <a:ext cx="3505200" cy="233680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FFA14EBB-541A-604F-B6D9-B34EF7A43D4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82576" y="215247"/>
            <a:ext cx="4340176" cy="2893451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946D35DF-A5D5-CC4B-B616-5A252B6CBF59}"/>
              </a:ext>
            </a:extLst>
          </p:cNvPr>
          <p:cNvSpPr txBox="1"/>
          <p:nvPr/>
        </p:nvSpPr>
        <p:spPr>
          <a:xfrm>
            <a:off x="5124316" y="52434"/>
            <a:ext cx="2895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>
                <a:solidFill>
                  <a:schemeClr val="bg1"/>
                </a:solidFill>
                <a:latin typeface="Cavolini" panose="03000502040302020204" pitchFamily="66" charset="0"/>
                <a:cs typeface="Cavolini" panose="03000502040302020204" pitchFamily="66" charset="0"/>
              </a:rPr>
              <a:t>2) Benchmark highlights</a:t>
            </a:r>
            <a:endParaRPr lang="en-CH" sz="1200" dirty="0">
              <a:solidFill>
                <a:schemeClr val="bg1"/>
              </a:solidFill>
              <a:latin typeface="Cavolini" panose="03000502040302020204" pitchFamily="66" charset="0"/>
              <a:cs typeface="Cavolini" panose="03000502040302020204" pitchFamily="66" charset="0"/>
            </a:endParaRPr>
          </a:p>
        </p:txBody>
      </p:sp>
      <p:sp>
        <p:nvSpPr>
          <p:cNvPr id="18" name="object 6">
            <a:extLst>
              <a:ext uri="{FF2B5EF4-FFF2-40B4-BE49-F238E27FC236}">
                <a16:creationId xmlns:a16="http://schemas.microsoft.com/office/drawing/2014/main" id="{1C444677-63D7-8C42-9F55-9C32C95C3CA6}"/>
              </a:ext>
            </a:extLst>
          </p:cNvPr>
          <p:cNvSpPr txBox="1">
            <a:spLocks noGrp="1"/>
          </p:cNvSpPr>
          <p:nvPr>
            <p:ph type="sldNum" sz="quarter" idx="10"/>
          </p:nvPr>
        </p:nvSpPr>
        <p:spPr>
          <a:xfrm>
            <a:off x="8745301" y="129539"/>
            <a:ext cx="289479" cy="143886"/>
          </a:xfrm>
          <a:prstGeom prst="rect">
            <a:avLst/>
          </a:prstGeom>
        </p:spPr>
        <p:txBody>
          <a:bodyPr vert="horz" wrap="square" lIns="0" tIns="5080" rIns="0" bIns="0" rtlCol="0">
            <a:spAutoFit/>
          </a:bodyPr>
          <a:lstStyle/>
          <a:p>
            <a:pPr marL="38100">
              <a:spcBef>
                <a:spcPts val="40"/>
              </a:spcBef>
            </a:pPr>
            <a:r>
              <a:rPr lang="de-CH" spc="-25" dirty="0"/>
              <a:t>8</a:t>
            </a:r>
            <a:endParaRPr spc="-25" dirty="0"/>
          </a:p>
        </p:txBody>
      </p: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6EC4EA23-FFB7-274E-A607-595D8207770E}"/>
              </a:ext>
            </a:extLst>
          </p:cNvPr>
          <p:cNvCxnSpPr>
            <a:cxnSpLocks/>
          </p:cNvCxnSpPr>
          <p:nvPr/>
        </p:nvCxnSpPr>
        <p:spPr>
          <a:xfrm flipH="1" flipV="1">
            <a:off x="853699" y="2169115"/>
            <a:ext cx="136901" cy="88104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55F521BB-1BE7-6448-8A39-8E2C44CCFA1A}"/>
              </a:ext>
            </a:extLst>
          </p:cNvPr>
          <p:cNvSpPr txBox="1"/>
          <p:nvPr/>
        </p:nvSpPr>
        <p:spPr>
          <a:xfrm>
            <a:off x="1475432" y="3369320"/>
            <a:ext cx="172835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(Q</a:t>
            </a:r>
            <a:r>
              <a:rPr lang="en-CH" baseline="-25000" dirty="0"/>
              <a:t>x</a:t>
            </a:r>
            <a:r>
              <a:rPr lang="en-CH" dirty="0"/>
              <a:t>, Q</a:t>
            </a:r>
            <a:r>
              <a:rPr lang="en-CH" baseline="-25000" dirty="0"/>
              <a:t>y</a:t>
            </a:r>
            <a:r>
              <a:rPr lang="en-CH" dirty="0"/>
              <a:t>) = (.57, .61)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BFB2F04C-543B-124E-BCD7-3F560FB2F3DE}"/>
              </a:ext>
            </a:extLst>
          </p:cNvPr>
          <p:cNvSpPr txBox="1"/>
          <p:nvPr/>
        </p:nvSpPr>
        <p:spPr>
          <a:xfrm>
            <a:off x="723360" y="3850324"/>
            <a:ext cx="103047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dirty="0"/>
              <a:t>ε</a:t>
            </a:r>
            <a:r>
              <a:rPr lang="de-CH" baseline="-25000" dirty="0"/>
              <a:t>y,0 </a:t>
            </a:r>
            <a:r>
              <a:rPr lang="en-CH" dirty="0"/>
              <a:t>= 1e-12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D4CAFBAA-5675-0D40-9FDD-49B649FE0DCE}"/>
              </a:ext>
            </a:extLst>
          </p:cNvPr>
          <p:cNvCxnSpPr>
            <a:cxnSpLocks/>
          </p:cNvCxnSpPr>
          <p:nvPr/>
        </p:nvCxnSpPr>
        <p:spPr>
          <a:xfrm flipH="1">
            <a:off x="777499" y="4096544"/>
            <a:ext cx="365501" cy="533400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36894F58-E343-9846-BEA1-71501C891872}"/>
              </a:ext>
            </a:extLst>
          </p:cNvPr>
          <p:cNvSpPr txBox="1"/>
          <p:nvPr/>
        </p:nvSpPr>
        <p:spPr>
          <a:xfrm>
            <a:off x="3328547" y="1040735"/>
            <a:ext cx="5806707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de-CH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1800" dirty="0" err="1"/>
              <a:t>Finding</a:t>
            </a:r>
            <a:r>
              <a:rPr lang="de-CH" sz="1800" dirty="0"/>
              <a:t> optimal </a:t>
            </a:r>
            <a:r>
              <a:rPr lang="de-CH" sz="1800" dirty="0" err="1"/>
              <a:t>working</a:t>
            </a:r>
            <a:r>
              <a:rPr lang="de-CH" sz="1800" dirty="0"/>
              <a:t> </a:t>
            </a:r>
            <a:r>
              <a:rPr lang="de-CH" sz="1800" dirty="0" err="1"/>
              <a:t>points</a:t>
            </a:r>
            <a:r>
              <a:rPr lang="de-CH" sz="1800" dirty="0"/>
              <a:t>: </a:t>
            </a:r>
          </a:p>
          <a:p>
            <a:pPr marL="628613" lvl="1" indent="-285750">
              <a:buFont typeface="Arial" panose="020B0604020202020204" pitchFamily="34" charset="0"/>
              <a:buChar char="•"/>
            </a:pPr>
            <a:r>
              <a:rPr lang="de-CH" sz="1800" dirty="0"/>
              <a:t>Tune </a:t>
            </a:r>
            <a:r>
              <a:rPr lang="de-CH" sz="1800" dirty="0" err="1"/>
              <a:t>scans</a:t>
            </a:r>
            <a:r>
              <a:rPr lang="de-CH" sz="1800" dirty="0"/>
              <a:t>: FCC-</a:t>
            </a:r>
            <a:r>
              <a:rPr lang="de-CH" sz="1800" dirty="0" err="1"/>
              <a:t>ee</a:t>
            </a:r>
            <a:r>
              <a:rPr lang="de-CH" sz="1800" dirty="0"/>
              <a:t> Z </a:t>
            </a:r>
            <a:r>
              <a:rPr lang="de-CH" sz="1800" b="1" dirty="0" err="1">
                <a:solidFill>
                  <a:schemeClr val="accent4">
                    <a:lumMod val="50000"/>
                  </a:schemeClr>
                </a:solidFill>
              </a:rPr>
              <a:t>weak</a:t>
            </a:r>
            <a:r>
              <a:rPr lang="de-CH" sz="1800" b="1" dirty="0">
                <a:solidFill>
                  <a:schemeClr val="accent4">
                    <a:lumMod val="50000"/>
                  </a:schemeClr>
                </a:solidFill>
              </a:rPr>
              <a:t>-strong</a:t>
            </a:r>
            <a:r>
              <a:rPr lang="de-CH" sz="1800" dirty="0"/>
              <a:t> </a:t>
            </a:r>
            <a:r>
              <a:rPr lang="de-CH" sz="1800" dirty="0" err="1"/>
              <a:t>tracking</a:t>
            </a:r>
            <a:r>
              <a:rPr lang="de-CH" sz="1800" dirty="0"/>
              <a:t> </a:t>
            </a:r>
            <a:r>
              <a:rPr lang="de-CH" sz="1800" dirty="0" err="1"/>
              <a:t>including</a:t>
            </a:r>
            <a:r>
              <a:rPr lang="de-CH" sz="1800" dirty="0"/>
              <a:t> </a:t>
            </a:r>
            <a:r>
              <a:rPr lang="de-CH" sz="1800" dirty="0" err="1"/>
              <a:t>synchrotron</a:t>
            </a:r>
            <a:r>
              <a:rPr lang="de-CH" sz="1800" dirty="0"/>
              <a:t> </a:t>
            </a:r>
            <a:r>
              <a:rPr lang="de-CH" sz="1800" dirty="0" err="1"/>
              <a:t>radiation</a:t>
            </a:r>
            <a:r>
              <a:rPr lang="de-CH" sz="1800" dirty="0"/>
              <a:t> + </a:t>
            </a:r>
            <a:r>
              <a:rPr lang="de-CH" sz="1800" dirty="0" err="1"/>
              <a:t>Beamstrahlung</a:t>
            </a:r>
            <a:endParaRPr lang="de-CH" sz="1800" dirty="0"/>
          </a:p>
          <a:p>
            <a:pPr marL="628613" lvl="1" indent="-285750">
              <a:buFont typeface="Arial" panose="020B0604020202020204" pitchFamily="34" charset="0"/>
              <a:buChar char="•"/>
            </a:pPr>
            <a:endParaRPr lang="de-CH" sz="1800" dirty="0"/>
          </a:p>
          <a:p>
            <a:pPr marL="628613" lvl="1" indent="-285750">
              <a:buFont typeface="Arial" panose="020B0604020202020204" pitchFamily="34" charset="0"/>
              <a:buChar char="•"/>
            </a:pPr>
            <a:endParaRPr lang="de-CH" sz="1800" dirty="0"/>
          </a:p>
          <a:p>
            <a:pPr marL="628613" lvl="1" indent="-285750">
              <a:buFont typeface="Arial" panose="020B0604020202020204" pitchFamily="34" charset="0"/>
              <a:buChar char="•"/>
            </a:pPr>
            <a:endParaRPr lang="de-CH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de-CH" sz="1800" dirty="0"/>
              <a:t>Blowup </a:t>
            </a:r>
            <a:r>
              <a:rPr lang="de-CH" sz="1800" dirty="0" err="1"/>
              <a:t>of</a:t>
            </a:r>
            <a:r>
              <a:rPr lang="de-CH" sz="1800" dirty="0"/>
              <a:t> transversal </a:t>
            </a:r>
            <a:r>
              <a:rPr lang="de-CH" sz="1800" dirty="0" err="1"/>
              <a:t>emittances</a:t>
            </a:r>
            <a:r>
              <a:rPr lang="de-CH" sz="1800" dirty="0"/>
              <a:t> due </a:t>
            </a:r>
            <a:r>
              <a:rPr lang="de-CH" sz="1800" dirty="0" err="1"/>
              <a:t>to</a:t>
            </a:r>
            <a:r>
              <a:rPr lang="de-CH" sz="1800" dirty="0"/>
              <a:t> beam-beam (</a:t>
            </a:r>
            <a:r>
              <a:rPr lang="de-CH" sz="1800" dirty="0" err="1"/>
              <a:t>crab</a:t>
            </a:r>
            <a:r>
              <a:rPr lang="de-CH" sz="1800" dirty="0"/>
              <a:t> </a:t>
            </a:r>
            <a:r>
              <a:rPr lang="de-CH" sz="1800" dirty="0" err="1"/>
              <a:t>sextupole</a:t>
            </a:r>
            <a:r>
              <a:rPr lang="de-CH" sz="1800" dirty="0"/>
              <a:t> </a:t>
            </a:r>
            <a:r>
              <a:rPr lang="de-CH" sz="1800" dirty="0" err="1"/>
              <a:t>to</a:t>
            </a:r>
            <a:r>
              <a:rPr lang="de-CH" sz="1800" dirty="0"/>
              <a:t> </a:t>
            </a:r>
            <a:r>
              <a:rPr lang="de-CH" sz="1800" dirty="0" err="1"/>
              <a:t>be</a:t>
            </a:r>
            <a:r>
              <a:rPr lang="de-CH" sz="1800" dirty="0"/>
              <a:t> </a:t>
            </a:r>
            <a:r>
              <a:rPr lang="de-CH" sz="1800" dirty="0" err="1"/>
              <a:t>added</a:t>
            </a:r>
            <a:r>
              <a:rPr lang="de-CH" sz="1800" dirty="0"/>
              <a:t>)</a:t>
            </a:r>
          </a:p>
          <a:p>
            <a:endParaRPr lang="de-CH" sz="18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de-CH" sz="1800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95FF43F7-27DE-F542-8111-AF0E0ACD931E}"/>
              </a:ext>
            </a:extLst>
          </p:cNvPr>
          <p:cNvSpPr txBox="1"/>
          <p:nvPr/>
        </p:nvSpPr>
        <p:spPr>
          <a:xfrm>
            <a:off x="4632701" y="3951321"/>
            <a:ext cx="3733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H" sz="2800" dirty="0">
                <a:solidFill>
                  <a:schemeClr val="accent5"/>
                </a:solidFill>
              </a:rPr>
              <a:t>Work ongoing!</a:t>
            </a:r>
          </a:p>
        </p:txBody>
      </p:sp>
    </p:spTree>
    <p:extLst>
      <p:ext uri="{BB962C8B-B14F-4D97-AF65-F5344CB8AC3E}">
        <p14:creationId xmlns:p14="http://schemas.microsoft.com/office/powerpoint/2010/main" val="119939606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12"/>
  <p:tag name="ORIGINALWIDTH" val="53"/>
  <p:tag name="LATEXADDIN" val="\documentclass{article}&#10;\usepackage{amsmath}&#10;\pagestyle{empty}&#10;&#10;\begin{document}&#10;&#10;&#10;$\displaystyle\xi$&#10;\end{document}"/>
  <p:tag name="IGUANATEXSIZE" val="20"/>
  <p:tag name="IGUANATEXCURSOR" val="0"/>
  <p:tag name="TRANSPARENCY" val="True"/>
  <p:tag name="LATEXENGINEID" val="0"/>
  <p:tag name="TEMPFOLDER" val="/private/var/folders/k8/n1p47gfj4l7038wc7cs60m400000gn/T/com.microsoft.Powerpoint/TemporaryItems/"/>
  <p:tag name="LATEXFORMHEIGHT" val="312"/>
  <p:tag name="LATEXFORMWIDTH" val="384"/>
  <p:tag name="LATEXFORMWRAP" val="True"/>
  <p:tag name="BITMAPVECTOR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315"/>
  <p:tag name="ORIGINALWIDTH" val="2515"/>
  <p:tag name="LATEXADDIN" val="\documentclass{article}&#10;\usepackage{amsmath}&#10;\pagestyle{empty}&#10;\begin{document}&#10;&#10;$\xi_x=\frac{Nr_0\beta^{*}_x}{2\pi\gamma\sigma_x\sqrt{1+\left(\frac{\sigma_z}{\sigma_x}\mathrm{tg}(\Phi)\right)^2}\left(\sigma_x\sqrt{1+\left(\frac{\sigma_z}{\sigma_x}\mathrm{tg}(\Phi)\right)^2}+\sigma_y\right)}$&#10;&#10;&#10;\end{document}"/>
  <p:tag name="IGUANATEXSIZE" val="20"/>
  <p:tag name="IGUANATEXCURSOR" val="0"/>
  <p:tag name="TRANSPARENCY" val="True"/>
  <p:tag name="LATEXENGINEID" val="0"/>
  <p:tag name="TEMPFOLDER" val="/private/var/folders/k8/n1p47gfj4l7038wc7cs60m400000gn/T/com.microsoft.Powerpoint/TemporaryItems/"/>
  <p:tag name="LATEXFORMHEIGHT" val="312"/>
  <p:tag name="LATEXFORMWIDTH" val="384"/>
  <p:tag name="LATEXFORMWRAP" val="True"/>
  <p:tag name="BITMAPVECTOR" val="0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OUTPUTDPI" val="1200"/>
  <p:tag name="ORIGINALHEIGHT" val="125"/>
  <p:tag name="ORIGINALWIDTH" val="642"/>
  <p:tag name="LATEXADDIN" val="\documentclass{article}&#10;\usepackage{amsmath}&#10;\pagestyle{empty}&#10;\usepackage[colorlinks]{hyperref}&#10;&#10;\begin{document}&#10;&#10;&#10;$\sim\mathcal{O}(N_{\mathrm{slices}})$&#10;\end{document}"/>
  <p:tag name="IGUANATEXSIZE" val="20"/>
  <p:tag name="IGUANATEXCURSOR" val="155"/>
  <p:tag name="TRANSPARENCY" val="True"/>
  <p:tag name="LATEXENGINEID" val="0"/>
  <p:tag name="TEMPFOLDER" val="/private/var/folders/k8/n1p47gfj4l7038wc7cs60m400000gn/T/com.microsoft.Powerpoint/TemporaryItems/"/>
  <p:tag name="LATEXFORMHEIGHT" val="312"/>
  <p:tag name="LATEXFORMWIDTH" val="384"/>
  <p:tag name="LATEXFORMWRAP" val="True"/>
  <p:tag name="BITMAPVECTOR" val="0"/>
</p:tagLst>
</file>

<file path=ppt/theme/theme1.xml><?xml version="1.0" encoding="utf-8"?>
<a:theme xmlns:a="http://schemas.openxmlformats.org/drawingml/2006/main" name="Titleslides, Conclusion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PT-FCC-template.potx" id="{61BC17D5-F2D1-4022-BE42-46346C78B90B}" vid="{D39DB606-C1EC-4187-964F-4A57669AE4E6}"/>
    </a:ext>
  </a:extLst>
</a:theme>
</file>

<file path=ppt/theme/theme2.xml><?xml version="1.0" encoding="utf-8"?>
<a:theme xmlns:a="http://schemas.openxmlformats.org/drawingml/2006/main" name="Content Slides - Deep Blue">
  <a:themeElements>
    <a:clrScheme name="FFC">
      <a:dk1>
        <a:srgbClr val="0F124A"/>
      </a:dk1>
      <a:lt1>
        <a:srgbClr val="FFFFFF"/>
      </a:lt1>
      <a:dk2>
        <a:srgbClr val="0000FF"/>
      </a:dk2>
      <a:lt2>
        <a:srgbClr val="FFFFFF"/>
      </a:lt2>
      <a:accent1>
        <a:srgbClr val="0000FF"/>
      </a:accent1>
      <a:accent2>
        <a:srgbClr val="E8FF2E"/>
      </a:accent2>
      <a:accent3>
        <a:srgbClr val="8F3DFF"/>
      </a:accent3>
      <a:accent4>
        <a:srgbClr val="40C245"/>
      </a:accent4>
      <a:accent5>
        <a:srgbClr val="FF4A29"/>
      </a:accent5>
      <a:accent6>
        <a:srgbClr val="0F124A"/>
      </a:accent6>
      <a:hlink>
        <a:srgbClr val="000000"/>
      </a:hlink>
      <a:folHlink>
        <a:srgbClr val="000000"/>
      </a:folHlink>
    </a:clrScheme>
    <a:fontScheme name="FCC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lnSpc>
            <a:spcPts val="3700"/>
          </a:lnSpc>
          <a:defRPr sz="3000"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PPT-FCC-template.potx" id="{61BC17D5-F2D1-4022-BE42-46346C78B90B}" vid="{3E267973-3E95-4F95-9FE4-94A439BD0280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fcc_theme</Template>
  <TotalTime>31648</TotalTime>
  <Words>1034</Words>
  <Application>Microsoft Macintosh PowerPoint</Application>
  <PresentationFormat>Custom</PresentationFormat>
  <Paragraphs>249</Paragraphs>
  <Slides>13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Cavolini</vt:lpstr>
      <vt:lpstr>Helvetica Neue</vt:lpstr>
      <vt:lpstr>Wingdings</vt:lpstr>
      <vt:lpstr>Titleslides, Conclusion</vt:lpstr>
      <vt:lpstr>Content Slides - Deep Blue</vt:lpstr>
      <vt:lpstr>simulation of fcc-ee  beam-beam effects with xsuite</vt:lpstr>
      <vt:lpstr>Outline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backup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Kicsiny Péter</cp:lastModifiedBy>
  <cp:revision>1278</cp:revision>
  <dcterms:created xsi:type="dcterms:W3CDTF">2022-01-17T09:44:36Z</dcterms:created>
  <dcterms:modified xsi:type="dcterms:W3CDTF">2022-06-01T13:37:14Z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2021-12-01T00:00:00Z</vt:filetime>
  </property>
  <property fmtid="{D5CDD505-2E9C-101B-9397-08002B2CF9AE}" pid="3" name="LastSaved">
    <vt:filetime>2022-01-17T00:00:00Z</vt:filetime>
  </property>
</Properties>
</file>