
<file path=[Content_Types].xml><?xml version="1.0" encoding="utf-8"?>
<Types xmlns="http://schemas.openxmlformats.org/package/2006/content-types">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4"/>
    <p:sldMasterId id="2147483648" r:id="rId5"/>
    <p:sldMasterId id="2147483650" r:id="rId6"/>
  </p:sldMasterIdLst>
  <p:notesMasterIdLst>
    <p:notesMasterId r:id="rId26"/>
  </p:notesMasterIdLst>
  <p:sldIdLst>
    <p:sldId id="261" r:id="rId7"/>
    <p:sldId id="263" r:id="rId8"/>
    <p:sldId id="258" r:id="rId9"/>
    <p:sldId id="265" r:id="rId10"/>
    <p:sldId id="270" r:id="rId11"/>
    <p:sldId id="280" r:id="rId12"/>
    <p:sldId id="276" r:id="rId13"/>
    <p:sldId id="281" r:id="rId14"/>
    <p:sldId id="320" r:id="rId15"/>
    <p:sldId id="283" r:id="rId16"/>
    <p:sldId id="284" r:id="rId17"/>
    <p:sldId id="285" r:id="rId18"/>
    <p:sldId id="278" r:id="rId19"/>
    <p:sldId id="287" r:id="rId20"/>
    <p:sldId id="319" r:id="rId21"/>
    <p:sldId id="288" r:id="rId22"/>
    <p:sldId id="282" r:id="rId23"/>
    <p:sldId id="279" r:id="rId24"/>
    <p:sldId id="274" r:id="rId25"/>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1"/>
            <p14:sldId id="263"/>
            <p14:sldId id="258"/>
            <p14:sldId id="265"/>
            <p14:sldId id="270"/>
            <p14:sldId id="280"/>
            <p14:sldId id="276"/>
            <p14:sldId id="281"/>
            <p14:sldId id="320"/>
            <p14:sldId id="283"/>
            <p14:sldId id="284"/>
            <p14:sldId id="285"/>
            <p14:sldId id="278"/>
            <p14:sldId id="287"/>
            <p14:sldId id="319"/>
            <p14:sldId id="288"/>
            <p14:sldId id="282"/>
            <p14:sldId id="279"/>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C66D8F-F198-2E69-CBD6-3BF17542A715}" name="Stefano Lauciani" initials="SL" userId="Stefano Lauciani" providerId="None"/>
  <p188:author id="{4D35B1BB-97FA-9D26-ACF3-DA1460D82B3F}" name="Francesco Fransesini" initials="FF" userId="Francesco Fransesini"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F59247-5950-4B6F-8F25-E10BF27181FD}" v="46" dt="2022-06-02T08:11:57.973"/>
    <p1510:client id="{EE737805-76D9-402E-9833-2B26F9FC2A02}" vWet="4" dt="2022-06-02T07:49:16.8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fano Lauciani" userId="cd68949f-4422-4a83-8146-f63e62069e37" providerId="ADAL" clId="{AA435E70-E266-4681-BBDB-B3D73C724C29}"/>
    <pc:docChg chg="undo custSel addSld delSld modSld sldOrd modSection">
      <pc:chgData name="Stefano Lauciani" userId="cd68949f-4422-4a83-8146-f63e62069e37" providerId="ADAL" clId="{AA435E70-E266-4681-BBDB-B3D73C724C29}" dt="2022-05-26T15:18:19.572" v="1235" actId="400"/>
      <pc:docMkLst>
        <pc:docMk/>
      </pc:docMkLst>
      <pc:sldChg chg="modSp mod">
        <pc:chgData name="Stefano Lauciani" userId="cd68949f-4422-4a83-8146-f63e62069e37" providerId="ADAL" clId="{AA435E70-E266-4681-BBDB-B3D73C724C29}" dt="2022-05-26T13:47:46.010" v="5" actId="21"/>
        <pc:sldMkLst>
          <pc:docMk/>
          <pc:sldMk cId="1576599182" sldId="258"/>
        </pc:sldMkLst>
        <pc:spChg chg="mod">
          <ac:chgData name="Stefano Lauciani" userId="cd68949f-4422-4a83-8146-f63e62069e37" providerId="ADAL" clId="{AA435E70-E266-4681-BBDB-B3D73C724C29}" dt="2022-05-26T13:47:46.010" v="5" actId="21"/>
          <ac:spMkLst>
            <pc:docMk/>
            <pc:sldMk cId="1576599182" sldId="258"/>
            <ac:spMk id="4" creationId="{B39C4833-2895-4C79-AA25-34DBB76CA01D}"/>
          </ac:spMkLst>
        </pc:spChg>
        <pc:spChg chg="mod">
          <ac:chgData name="Stefano Lauciani" userId="cd68949f-4422-4a83-8146-f63e62069e37" providerId="ADAL" clId="{AA435E70-E266-4681-BBDB-B3D73C724C29}" dt="2022-05-26T13:47:44.945" v="4" actId="20577"/>
          <ac:spMkLst>
            <pc:docMk/>
            <pc:sldMk cId="1576599182" sldId="258"/>
            <ac:spMk id="7" creationId="{EFFC4AEB-6F85-4649-90B0-4D06D3A1774A}"/>
          </ac:spMkLst>
        </pc:spChg>
      </pc:sldChg>
      <pc:sldChg chg="del">
        <pc:chgData name="Stefano Lauciani" userId="cd68949f-4422-4a83-8146-f63e62069e37" providerId="ADAL" clId="{AA435E70-E266-4681-BBDB-B3D73C724C29}" dt="2022-05-26T14:36:40.240" v="348" actId="2696"/>
        <pc:sldMkLst>
          <pc:docMk/>
          <pc:sldMk cId="2866131279" sldId="277"/>
        </pc:sldMkLst>
      </pc:sldChg>
      <pc:sldChg chg="modSp mod">
        <pc:chgData name="Stefano Lauciani" userId="cd68949f-4422-4a83-8146-f63e62069e37" providerId="ADAL" clId="{AA435E70-E266-4681-BBDB-B3D73C724C29}" dt="2022-05-26T14:30:29.558" v="260" actId="1076"/>
        <pc:sldMkLst>
          <pc:docMk/>
          <pc:sldMk cId="1719186045" sldId="278"/>
        </pc:sldMkLst>
        <pc:spChg chg="mod">
          <ac:chgData name="Stefano Lauciani" userId="cd68949f-4422-4a83-8146-f63e62069e37" providerId="ADAL" clId="{AA435E70-E266-4681-BBDB-B3D73C724C29}" dt="2022-05-26T14:03:45.584" v="75" actId="20577"/>
          <ac:spMkLst>
            <pc:docMk/>
            <pc:sldMk cId="1719186045" sldId="278"/>
            <ac:spMk id="2" creationId="{9A33B05A-ECC6-4AD4-8603-270C969F2EEC}"/>
          </ac:spMkLst>
        </pc:spChg>
        <pc:spChg chg="mod">
          <ac:chgData name="Stefano Lauciani" userId="cd68949f-4422-4a83-8146-f63e62069e37" providerId="ADAL" clId="{AA435E70-E266-4681-BBDB-B3D73C724C29}" dt="2022-05-26T14:30:29.558" v="260" actId="1076"/>
          <ac:spMkLst>
            <pc:docMk/>
            <pc:sldMk cId="1719186045" sldId="278"/>
            <ac:spMk id="8" creationId="{97C5B4F8-E220-A1E9-C976-A82B37D0F324}"/>
          </ac:spMkLst>
        </pc:spChg>
        <pc:spChg chg="mod">
          <ac:chgData name="Stefano Lauciani" userId="cd68949f-4422-4a83-8146-f63e62069e37" providerId="ADAL" clId="{AA435E70-E266-4681-BBDB-B3D73C724C29}" dt="2022-05-26T14:04:14.361" v="118" actId="5793"/>
          <ac:spMkLst>
            <pc:docMk/>
            <pc:sldMk cId="1719186045" sldId="278"/>
            <ac:spMk id="15" creationId="{FCE72F48-DF54-7ABA-27E7-27ECE0417947}"/>
          </ac:spMkLst>
        </pc:spChg>
      </pc:sldChg>
      <pc:sldChg chg="addSp modSp mod">
        <pc:chgData name="Stefano Lauciani" userId="cd68949f-4422-4a83-8146-f63e62069e37" providerId="ADAL" clId="{AA435E70-E266-4681-BBDB-B3D73C724C29}" dt="2022-05-26T15:03:35.869" v="1121" actId="1076"/>
        <pc:sldMkLst>
          <pc:docMk/>
          <pc:sldMk cId="3116947721" sldId="279"/>
        </pc:sldMkLst>
        <pc:spChg chg="add mod">
          <ac:chgData name="Stefano Lauciani" userId="cd68949f-4422-4a83-8146-f63e62069e37" providerId="ADAL" clId="{AA435E70-E266-4681-BBDB-B3D73C724C29}" dt="2022-05-26T15:03:35.869" v="1121" actId="1076"/>
          <ac:spMkLst>
            <pc:docMk/>
            <pc:sldMk cId="3116947721" sldId="279"/>
            <ac:spMk id="4" creationId="{D35A3D9A-0F2A-BAA4-F625-DC79F77215D5}"/>
          </ac:spMkLst>
        </pc:spChg>
      </pc:sldChg>
      <pc:sldChg chg="addCm delCm modCm">
        <pc:chgData name="Stefano Lauciani" userId="cd68949f-4422-4a83-8146-f63e62069e37" providerId="ADAL" clId="{AA435E70-E266-4681-BBDB-B3D73C724C29}" dt="2022-05-26T13:58:34.373" v="11"/>
        <pc:sldMkLst>
          <pc:docMk/>
          <pc:sldMk cId="1042782189" sldId="281"/>
        </pc:sldMkLst>
      </pc:sldChg>
      <pc:sldChg chg="addSp delSp modSp mod">
        <pc:chgData name="Stefano Lauciani" userId="cd68949f-4422-4a83-8146-f63e62069e37" providerId="ADAL" clId="{AA435E70-E266-4681-BBDB-B3D73C724C29}" dt="2022-05-26T15:01:20.562" v="1009" actId="478"/>
        <pc:sldMkLst>
          <pc:docMk/>
          <pc:sldMk cId="3493432380" sldId="282"/>
        </pc:sldMkLst>
        <pc:spChg chg="add del mod">
          <ac:chgData name="Stefano Lauciani" userId="cd68949f-4422-4a83-8146-f63e62069e37" providerId="ADAL" clId="{AA435E70-E266-4681-BBDB-B3D73C724C29}" dt="2022-05-26T15:01:20.562" v="1009" actId="478"/>
          <ac:spMkLst>
            <pc:docMk/>
            <pc:sldMk cId="3493432380" sldId="282"/>
            <ac:spMk id="12" creationId="{CD1C43AC-82DA-4F27-0DEC-F2644C5ABBD9}"/>
          </ac:spMkLst>
        </pc:spChg>
        <pc:spChg chg="mod">
          <ac:chgData name="Stefano Lauciani" userId="cd68949f-4422-4a83-8146-f63e62069e37" providerId="ADAL" clId="{AA435E70-E266-4681-BBDB-B3D73C724C29}" dt="2022-05-26T14:02:18.280" v="60" actId="20577"/>
          <ac:spMkLst>
            <pc:docMk/>
            <pc:sldMk cId="3493432380" sldId="282"/>
            <ac:spMk id="26" creationId="{A1EA3D04-E881-14B3-3FBA-817786734288}"/>
          </ac:spMkLst>
        </pc:spChg>
        <pc:spChg chg="mod">
          <ac:chgData name="Stefano Lauciani" userId="cd68949f-4422-4a83-8146-f63e62069e37" providerId="ADAL" clId="{AA435E70-E266-4681-BBDB-B3D73C724C29}" dt="2022-05-26T15:01:17.287" v="1008" actId="20577"/>
          <ac:spMkLst>
            <pc:docMk/>
            <pc:sldMk cId="3493432380" sldId="282"/>
            <ac:spMk id="27" creationId="{A00E5EBD-611D-7314-7FE5-4477285E8462}"/>
          </ac:spMkLst>
        </pc:spChg>
      </pc:sldChg>
      <pc:sldChg chg="addSp delSp modSp mod">
        <pc:chgData name="Stefano Lauciani" userId="cd68949f-4422-4a83-8146-f63e62069e37" providerId="ADAL" clId="{AA435E70-E266-4681-BBDB-B3D73C724C29}" dt="2022-05-26T15:18:19.572" v="1235" actId="400"/>
        <pc:sldMkLst>
          <pc:docMk/>
          <pc:sldMk cId="2535429173" sldId="286"/>
        </pc:sldMkLst>
        <pc:spChg chg="mod">
          <ac:chgData name="Stefano Lauciani" userId="cd68949f-4422-4a83-8146-f63e62069e37" providerId="ADAL" clId="{AA435E70-E266-4681-BBDB-B3D73C724C29}" dt="2022-05-26T14:26:07.440" v="136" actId="20577"/>
          <ac:spMkLst>
            <pc:docMk/>
            <pc:sldMk cId="2535429173" sldId="286"/>
            <ac:spMk id="2" creationId="{9A33B05A-ECC6-4AD4-8603-270C969F2EEC}"/>
          </ac:spMkLst>
        </pc:spChg>
        <pc:spChg chg="add mod">
          <ac:chgData name="Stefano Lauciani" userId="cd68949f-4422-4a83-8146-f63e62069e37" providerId="ADAL" clId="{AA435E70-E266-4681-BBDB-B3D73C724C29}" dt="2022-05-26T14:59:47.842" v="941" actId="20577"/>
          <ac:spMkLst>
            <pc:docMk/>
            <pc:sldMk cId="2535429173" sldId="286"/>
            <ac:spMk id="10" creationId="{3B537D6B-C5D3-6D56-8D38-8DF0D690E264}"/>
          </ac:spMkLst>
        </pc:spChg>
        <pc:spChg chg="add mod">
          <ac:chgData name="Stefano Lauciani" userId="cd68949f-4422-4a83-8146-f63e62069e37" providerId="ADAL" clId="{AA435E70-E266-4681-BBDB-B3D73C724C29}" dt="2022-05-26T15:18:19.572" v="1235" actId="400"/>
          <ac:spMkLst>
            <pc:docMk/>
            <pc:sldMk cId="2535429173" sldId="286"/>
            <ac:spMk id="19" creationId="{9B4469E5-BE43-7B63-93BE-DA0CF31E0D52}"/>
          </ac:spMkLst>
        </pc:spChg>
        <pc:picChg chg="mod">
          <ac:chgData name="Stefano Lauciani" userId="cd68949f-4422-4a83-8146-f63e62069e37" providerId="ADAL" clId="{AA435E70-E266-4681-BBDB-B3D73C724C29}" dt="2022-05-26T14:36:52.272" v="352" actId="1076"/>
          <ac:picMkLst>
            <pc:docMk/>
            <pc:sldMk cId="2535429173" sldId="286"/>
            <ac:picMk id="4" creationId="{FC54E905-40DB-9DC6-4488-C4A8420288E8}"/>
          </ac:picMkLst>
        </pc:picChg>
        <pc:picChg chg="add del mod">
          <ac:chgData name="Stefano Lauciani" userId="cd68949f-4422-4a83-8146-f63e62069e37" providerId="ADAL" clId="{AA435E70-E266-4681-BBDB-B3D73C724C29}" dt="2022-05-26T14:37:07.629" v="354" actId="21"/>
          <ac:picMkLst>
            <pc:docMk/>
            <pc:sldMk cId="2535429173" sldId="286"/>
            <ac:picMk id="5" creationId="{993C3457-0F7B-6126-D9B0-95A482EFFDA4}"/>
          </ac:picMkLst>
        </pc:picChg>
        <pc:picChg chg="add del mod">
          <ac:chgData name="Stefano Lauciani" userId="cd68949f-4422-4a83-8146-f63e62069e37" providerId="ADAL" clId="{AA435E70-E266-4681-BBDB-B3D73C724C29}" dt="2022-05-26T14:37:07.629" v="354" actId="21"/>
          <ac:picMkLst>
            <pc:docMk/>
            <pc:sldMk cId="2535429173" sldId="286"/>
            <ac:picMk id="7" creationId="{F72ED448-C4A9-9E84-41A4-68894ADBDFBA}"/>
          </ac:picMkLst>
        </pc:picChg>
        <pc:picChg chg="add del mod">
          <ac:chgData name="Stefano Lauciani" userId="cd68949f-4422-4a83-8146-f63e62069e37" providerId="ADAL" clId="{AA435E70-E266-4681-BBDB-B3D73C724C29}" dt="2022-05-26T14:37:07.629" v="354" actId="21"/>
          <ac:picMkLst>
            <pc:docMk/>
            <pc:sldMk cId="2535429173" sldId="286"/>
            <ac:picMk id="9" creationId="{324CD6B9-2D15-B728-AB9B-B55D22EEE299}"/>
          </ac:picMkLst>
        </pc:picChg>
      </pc:sldChg>
      <pc:sldChg chg="ord">
        <pc:chgData name="Stefano Lauciani" userId="cd68949f-4422-4a83-8146-f63e62069e37" providerId="ADAL" clId="{AA435E70-E266-4681-BBDB-B3D73C724C29}" dt="2022-05-26T14:27:45.289" v="193"/>
        <pc:sldMkLst>
          <pc:docMk/>
          <pc:sldMk cId="2008075453" sldId="287"/>
        </pc:sldMkLst>
      </pc:sldChg>
      <pc:sldChg chg="addSp delSp modSp add mod">
        <pc:chgData name="Stefano Lauciani" userId="cd68949f-4422-4a83-8146-f63e62069e37" providerId="ADAL" clId="{AA435E70-E266-4681-BBDB-B3D73C724C29}" dt="2022-05-26T15:14:50.162" v="1234" actId="20577"/>
        <pc:sldMkLst>
          <pc:docMk/>
          <pc:sldMk cId="1325422352" sldId="288"/>
        </pc:sldMkLst>
        <pc:spChg chg="mod">
          <ac:chgData name="Stefano Lauciani" userId="cd68949f-4422-4a83-8146-f63e62069e37" providerId="ADAL" clId="{AA435E70-E266-4681-BBDB-B3D73C724C29}" dt="2022-05-26T15:14:50.162" v="1234" actId="20577"/>
          <ac:spMkLst>
            <pc:docMk/>
            <pc:sldMk cId="1325422352" sldId="288"/>
            <ac:spMk id="19" creationId="{9B4469E5-BE43-7B63-93BE-DA0CF31E0D52}"/>
          </ac:spMkLst>
        </pc:spChg>
        <pc:spChg chg="add mod">
          <ac:chgData name="Stefano Lauciani" userId="cd68949f-4422-4a83-8146-f63e62069e37" providerId="ADAL" clId="{AA435E70-E266-4681-BBDB-B3D73C724C29}" dt="2022-05-26T15:08:19.883" v="1175" actId="20577"/>
          <ac:spMkLst>
            <pc:docMk/>
            <pc:sldMk cId="1325422352" sldId="288"/>
            <ac:spMk id="21" creationId="{166904BE-BDA3-E4BA-3BD8-61C2D609E363}"/>
          </ac:spMkLst>
        </pc:spChg>
        <pc:picChg chg="del">
          <ac:chgData name="Stefano Lauciani" userId="cd68949f-4422-4a83-8146-f63e62069e37" providerId="ADAL" clId="{AA435E70-E266-4681-BBDB-B3D73C724C29}" dt="2022-05-26T14:37:16.345" v="355" actId="478"/>
          <ac:picMkLst>
            <pc:docMk/>
            <pc:sldMk cId="1325422352" sldId="288"/>
            <ac:picMk id="4" creationId="{FC54E905-40DB-9DC6-4488-C4A8420288E8}"/>
          </ac:picMkLst>
        </pc:picChg>
        <pc:picChg chg="mod">
          <ac:chgData name="Stefano Lauciani" userId="cd68949f-4422-4a83-8146-f63e62069e37" providerId="ADAL" clId="{AA435E70-E266-4681-BBDB-B3D73C724C29}" dt="2022-05-26T14:46:25.459" v="627" actId="1076"/>
          <ac:picMkLst>
            <pc:docMk/>
            <pc:sldMk cId="1325422352" sldId="288"/>
            <ac:picMk id="5" creationId="{993C3457-0F7B-6126-D9B0-95A482EFFDA4}"/>
          </ac:picMkLst>
        </pc:picChg>
        <pc:picChg chg="add del mod">
          <ac:chgData name="Stefano Lauciani" userId="cd68949f-4422-4a83-8146-f63e62069e37" providerId="ADAL" clId="{AA435E70-E266-4681-BBDB-B3D73C724C29}" dt="2022-05-26T14:43:54.777" v="593" actId="478"/>
          <ac:picMkLst>
            <pc:docMk/>
            <pc:sldMk cId="1325422352" sldId="288"/>
            <ac:picMk id="6" creationId="{56636D34-52B6-882B-3C18-7EA6CABEC73F}"/>
          </ac:picMkLst>
        </pc:picChg>
        <pc:picChg chg="mod">
          <ac:chgData name="Stefano Lauciani" userId="cd68949f-4422-4a83-8146-f63e62069e37" providerId="ADAL" clId="{AA435E70-E266-4681-BBDB-B3D73C724C29}" dt="2022-05-26T14:46:26.858" v="628" actId="1076"/>
          <ac:picMkLst>
            <pc:docMk/>
            <pc:sldMk cId="1325422352" sldId="288"/>
            <ac:picMk id="7" creationId="{F72ED448-C4A9-9E84-41A4-68894ADBDFBA}"/>
          </ac:picMkLst>
        </pc:picChg>
        <pc:picChg chg="mod">
          <ac:chgData name="Stefano Lauciani" userId="cd68949f-4422-4a83-8146-f63e62069e37" providerId="ADAL" clId="{AA435E70-E266-4681-BBDB-B3D73C724C29}" dt="2022-05-26T14:46:24.291" v="626" actId="1076"/>
          <ac:picMkLst>
            <pc:docMk/>
            <pc:sldMk cId="1325422352" sldId="288"/>
            <ac:picMk id="8" creationId="{5483B47A-E006-7F19-DE68-D619426B0AF5}"/>
          </ac:picMkLst>
        </pc:picChg>
        <pc:picChg chg="del mod">
          <ac:chgData name="Stefano Lauciani" userId="cd68949f-4422-4a83-8146-f63e62069e37" providerId="ADAL" clId="{AA435E70-E266-4681-BBDB-B3D73C724C29}" dt="2022-05-26T14:44:37.833" v="600" actId="478"/>
          <ac:picMkLst>
            <pc:docMk/>
            <pc:sldMk cId="1325422352" sldId="288"/>
            <ac:picMk id="9" creationId="{324CD6B9-2D15-B728-AB9B-B55D22EEE299}"/>
          </ac:picMkLst>
        </pc:picChg>
        <pc:picChg chg="add mod ord">
          <ac:chgData name="Stefano Lauciani" userId="cd68949f-4422-4a83-8146-f63e62069e37" providerId="ADAL" clId="{AA435E70-E266-4681-BBDB-B3D73C724C29}" dt="2022-05-26T14:44:07.783" v="598" actId="167"/>
          <ac:picMkLst>
            <pc:docMk/>
            <pc:sldMk cId="1325422352" sldId="288"/>
            <ac:picMk id="15" creationId="{040307A2-9401-8753-518A-6B10C78240A3}"/>
          </ac:picMkLst>
        </pc:picChg>
        <pc:cxnChg chg="add mod">
          <ac:chgData name="Stefano Lauciani" userId="cd68949f-4422-4a83-8146-f63e62069e37" providerId="ADAL" clId="{AA435E70-E266-4681-BBDB-B3D73C724C29}" dt="2022-05-26T14:44:12.928" v="599" actId="14100"/>
          <ac:cxnSpMkLst>
            <pc:docMk/>
            <pc:sldMk cId="1325422352" sldId="288"/>
            <ac:cxnSpMk id="10" creationId="{B052BC13-35AC-93B5-BAEF-9AE12C407417}"/>
          </ac:cxnSpMkLst>
        </pc:cxnChg>
        <pc:cxnChg chg="add del">
          <ac:chgData name="Stefano Lauciani" userId="cd68949f-4422-4a83-8146-f63e62069e37" providerId="ADAL" clId="{AA435E70-E266-4681-BBDB-B3D73C724C29}" dt="2022-05-26T14:53:19.945" v="880" actId="478"/>
          <ac:cxnSpMkLst>
            <pc:docMk/>
            <pc:sldMk cId="1325422352" sldId="288"/>
            <ac:cxnSpMk id="11" creationId="{3B91EB28-A198-68C4-2C11-038FB67FDB2E}"/>
          </ac:cxnSpMkLst>
        </pc:cxnChg>
      </pc:sldChg>
    </pc:docChg>
  </pc:docChgLst>
  <pc:docChgLst>
    <pc:chgData name="Francesco Fransesini" userId="f4b06c69-b125-4814-a67d-adf8dc91bd7e" providerId="ADAL" clId="{B4125369-136B-4D97-A981-70AAE761831E}"/>
    <pc:docChg chg="undo custSel addSld delSld modSld sldOrd modSection">
      <pc:chgData name="Francesco Fransesini" userId="f4b06c69-b125-4814-a67d-adf8dc91bd7e" providerId="ADAL" clId="{B4125369-136B-4D97-A981-70AAE761831E}" dt="2022-05-26T15:38:22.718" v="2179" actId="20577"/>
      <pc:docMkLst>
        <pc:docMk/>
      </pc:docMkLst>
      <pc:sldChg chg="del">
        <pc:chgData name="Francesco Fransesini" userId="f4b06c69-b125-4814-a67d-adf8dc91bd7e" providerId="ADAL" clId="{B4125369-136B-4D97-A981-70AAE761831E}" dt="2022-05-26T12:56:03.509" v="0" actId="47"/>
        <pc:sldMkLst>
          <pc:docMk/>
          <pc:sldMk cId="3660757301" sldId="256"/>
        </pc:sldMkLst>
      </pc:sldChg>
      <pc:sldChg chg="modSp mod">
        <pc:chgData name="Francesco Fransesini" userId="f4b06c69-b125-4814-a67d-adf8dc91bd7e" providerId="ADAL" clId="{B4125369-136B-4D97-A981-70AAE761831E}" dt="2022-05-26T15:30:56.937" v="2053" actId="6549"/>
        <pc:sldMkLst>
          <pc:docMk/>
          <pc:sldMk cId="1576599182" sldId="258"/>
        </pc:sldMkLst>
        <pc:spChg chg="mod">
          <ac:chgData name="Francesco Fransesini" userId="f4b06c69-b125-4814-a67d-adf8dc91bd7e" providerId="ADAL" clId="{B4125369-136B-4D97-A981-70AAE761831E}" dt="2022-05-26T15:30:42.745" v="2047" actId="6549"/>
          <ac:spMkLst>
            <pc:docMk/>
            <pc:sldMk cId="1576599182" sldId="258"/>
            <ac:spMk id="4" creationId="{B39C4833-2895-4C79-AA25-34DBB76CA01D}"/>
          </ac:spMkLst>
        </pc:spChg>
        <pc:spChg chg="mod">
          <ac:chgData name="Francesco Fransesini" userId="f4b06c69-b125-4814-a67d-adf8dc91bd7e" providerId="ADAL" clId="{B4125369-136B-4D97-A981-70AAE761831E}" dt="2022-05-26T15:30:56.937" v="2053" actId="6549"/>
          <ac:spMkLst>
            <pc:docMk/>
            <pc:sldMk cId="1576599182" sldId="258"/>
            <ac:spMk id="7" creationId="{EFFC4AEB-6F85-4649-90B0-4D06D3A1774A}"/>
          </ac:spMkLst>
        </pc:spChg>
      </pc:sldChg>
      <pc:sldChg chg="modSp mod">
        <pc:chgData name="Francesco Fransesini" userId="f4b06c69-b125-4814-a67d-adf8dc91bd7e" providerId="ADAL" clId="{B4125369-136B-4D97-A981-70AAE761831E}" dt="2022-05-26T13:54:23.105" v="242" actId="732"/>
        <pc:sldMkLst>
          <pc:docMk/>
          <pc:sldMk cId="546655232" sldId="276"/>
        </pc:sldMkLst>
        <pc:spChg chg="mod">
          <ac:chgData name="Francesco Fransesini" userId="f4b06c69-b125-4814-a67d-adf8dc91bd7e" providerId="ADAL" clId="{B4125369-136B-4D97-A981-70AAE761831E}" dt="2022-05-26T13:53:10.912" v="99" actId="1076"/>
          <ac:spMkLst>
            <pc:docMk/>
            <pc:sldMk cId="546655232" sldId="276"/>
            <ac:spMk id="2" creationId="{9A33B05A-ECC6-4AD4-8603-270C969F2EEC}"/>
          </ac:spMkLst>
        </pc:spChg>
        <pc:spChg chg="mod">
          <ac:chgData name="Francesco Fransesini" userId="f4b06c69-b125-4814-a67d-adf8dc91bd7e" providerId="ADAL" clId="{B4125369-136B-4D97-A981-70AAE761831E}" dt="2022-05-26T13:54:05.465" v="239" actId="114"/>
          <ac:spMkLst>
            <pc:docMk/>
            <pc:sldMk cId="546655232" sldId="276"/>
            <ac:spMk id="27" creationId="{31BDD86F-708F-F2C5-E040-5FF85329D93C}"/>
          </ac:spMkLst>
        </pc:spChg>
        <pc:picChg chg="mod modCrop">
          <ac:chgData name="Francesco Fransesini" userId="f4b06c69-b125-4814-a67d-adf8dc91bd7e" providerId="ADAL" clId="{B4125369-136B-4D97-A981-70AAE761831E}" dt="2022-05-26T13:54:23.105" v="242" actId="732"/>
          <ac:picMkLst>
            <pc:docMk/>
            <pc:sldMk cId="546655232" sldId="276"/>
            <ac:picMk id="22" creationId="{AE4CEC60-A280-89B6-10CF-6A06F305AF2E}"/>
          </ac:picMkLst>
        </pc:picChg>
      </pc:sldChg>
      <pc:sldChg chg="ord">
        <pc:chgData name="Francesco Fransesini" userId="f4b06c69-b125-4814-a67d-adf8dc91bd7e" providerId="ADAL" clId="{B4125369-136B-4D97-A981-70AAE761831E}" dt="2022-05-26T13:45:20.330" v="88"/>
        <pc:sldMkLst>
          <pc:docMk/>
          <pc:sldMk cId="2866131279" sldId="277"/>
        </pc:sldMkLst>
      </pc:sldChg>
      <pc:sldChg chg="addSp delSp modSp mod">
        <pc:chgData name="Francesco Fransesini" userId="f4b06c69-b125-4814-a67d-adf8dc91bd7e" providerId="ADAL" clId="{B4125369-136B-4D97-A981-70AAE761831E}" dt="2022-05-26T14:30:51.550" v="1035" actId="207"/>
        <pc:sldMkLst>
          <pc:docMk/>
          <pc:sldMk cId="1719186045" sldId="278"/>
        </pc:sldMkLst>
        <pc:spChg chg="mod">
          <ac:chgData name="Francesco Fransesini" userId="f4b06c69-b125-4814-a67d-adf8dc91bd7e" providerId="ADAL" clId="{B4125369-136B-4D97-A981-70AAE761831E}" dt="2022-05-26T14:03:36.731" v="355" actId="1076"/>
          <ac:spMkLst>
            <pc:docMk/>
            <pc:sldMk cId="1719186045" sldId="278"/>
            <ac:spMk id="2" creationId="{9A33B05A-ECC6-4AD4-8603-270C969F2EEC}"/>
          </ac:spMkLst>
        </pc:spChg>
        <pc:spChg chg="add mod">
          <ac:chgData name="Francesco Fransesini" userId="f4b06c69-b125-4814-a67d-adf8dc91bd7e" providerId="ADAL" clId="{B4125369-136B-4D97-A981-70AAE761831E}" dt="2022-05-26T14:30:51.550" v="1035" actId="207"/>
          <ac:spMkLst>
            <pc:docMk/>
            <pc:sldMk cId="1719186045" sldId="278"/>
            <ac:spMk id="8" creationId="{97C5B4F8-E220-A1E9-C976-A82B37D0F324}"/>
          </ac:spMkLst>
        </pc:spChg>
        <pc:spChg chg="add del mod">
          <ac:chgData name="Francesco Fransesini" userId="f4b06c69-b125-4814-a67d-adf8dc91bd7e" providerId="ADAL" clId="{B4125369-136B-4D97-A981-70AAE761831E}" dt="2022-05-26T14:04:58.570" v="367" actId="478"/>
          <ac:spMkLst>
            <pc:docMk/>
            <pc:sldMk cId="1719186045" sldId="278"/>
            <ac:spMk id="15" creationId="{FCE72F48-DF54-7ABA-27E7-27ECE0417947}"/>
          </ac:spMkLst>
        </pc:spChg>
        <pc:spChg chg="add mod">
          <ac:chgData name="Francesco Fransesini" userId="f4b06c69-b125-4814-a67d-adf8dc91bd7e" providerId="ADAL" clId="{B4125369-136B-4D97-A981-70AAE761831E}" dt="2022-05-26T14:26:14.041" v="961" actId="20577"/>
          <ac:spMkLst>
            <pc:docMk/>
            <pc:sldMk cId="1719186045" sldId="278"/>
            <ac:spMk id="19" creationId="{2F517E1F-28E8-6AEF-07D3-E7EED200EB5B}"/>
          </ac:spMkLst>
        </pc:spChg>
        <pc:picChg chg="add del mod">
          <ac:chgData name="Francesco Fransesini" userId="f4b06c69-b125-4814-a67d-adf8dc91bd7e" providerId="ADAL" clId="{B4125369-136B-4D97-A981-70AAE761831E}" dt="2022-05-26T13:18:18.482" v="9" actId="478"/>
          <ac:picMkLst>
            <pc:docMk/>
            <pc:sldMk cId="1719186045" sldId="278"/>
            <ac:picMk id="4" creationId="{B63CC7DD-EF88-D293-0197-5DCBFC85DC5B}"/>
          </ac:picMkLst>
        </pc:picChg>
        <pc:picChg chg="add mod">
          <ac:chgData name="Francesco Fransesini" userId="f4b06c69-b125-4814-a67d-adf8dc91bd7e" providerId="ADAL" clId="{B4125369-136B-4D97-A981-70AAE761831E}" dt="2022-05-26T13:27:06.852" v="21" actId="1076"/>
          <ac:picMkLst>
            <pc:docMk/>
            <pc:sldMk cId="1719186045" sldId="278"/>
            <ac:picMk id="5" creationId="{3A2C1D17-23DA-1B9F-0FA3-0CA0DDB14D53}"/>
          </ac:picMkLst>
        </pc:picChg>
        <pc:picChg chg="add mod">
          <ac:chgData name="Francesco Fransesini" userId="f4b06c69-b125-4814-a67d-adf8dc91bd7e" providerId="ADAL" clId="{B4125369-136B-4D97-A981-70AAE761831E}" dt="2022-05-26T14:30:33.734" v="1033" actId="1076"/>
          <ac:picMkLst>
            <pc:docMk/>
            <pc:sldMk cId="1719186045" sldId="278"/>
            <ac:picMk id="7" creationId="{3C56A132-3386-6BFF-EDEE-CF6C72C95598}"/>
          </ac:picMkLst>
        </pc:picChg>
      </pc:sldChg>
      <pc:sldChg chg="addSp modSp mod">
        <pc:chgData name="Francesco Fransesini" userId="f4b06c69-b125-4814-a67d-adf8dc91bd7e" providerId="ADAL" clId="{B4125369-136B-4D97-A981-70AAE761831E}" dt="2022-05-26T15:38:22.718" v="2179" actId="20577"/>
        <pc:sldMkLst>
          <pc:docMk/>
          <pc:sldMk cId="3116947721" sldId="279"/>
        </pc:sldMkLst>
        <pc:spChg chg="mod">
          <ac:chgData name="Francesco Fransesini" userId="f4b06c69-b125-4814-a67d-adf8dc91bd7e" providerId="ADAL" clId="{B4125369-136B-4D97-A981-70AAE761831E}" dt="2022-05-26T15:04:35.250" v="1273" actId="20577"/>
          <ac:spMkLst>
            <pc:docMk/>
            <pc:sldMk cId="3116947721" sldId="279"/>
            <ac:spMk id="2" creationId="{9A33B05A-ECC6-4AD4-8603-270C969F2EEC}"/>
          </ac:spMkLst>
        </pc:spChg>
        <pc:spChg chg="add mod">
          <ac:chgData name="Francesco Fransesini" userId="f4b06c69-b125-4814-a67d-adf8dc91bd7e" providerId="ADAL" clId="{B4125369-136B-4D97-A981-70AAE761831E}" dt="2022-05-26T15:38:22.718" v="2179" actId="20577"/>
          <ac:spMkLst>
            <pc:docMk/>
            <pc:sldMk cId="3116947721" sldId="279"/>
            <ac:spMk id="3" creationId="{D07BD2DB-452A-3DCF-3A8E-D4B0654D1705}"/>
          </ac:spMkLst>
        </pc:spChg>
        <pc:spChg chg="mod">
          <ac:chgData name="Francesco Fransesini" userId="f4b06c69-b125-4814-a67d-adf8dc91bd7e" providerId="ADAL" clId="{B4125369-136B-4D97-A981-70AAE761831E}" dt="2022-05-26T15:38:21.078" v="2176" actId="20577"/>
          <ac:spMkLst>
            <pc:docMk/>
            <pc:sldMk cId="3116947721" sldId="279"/>
            <ac:spMk id="4" creationId="{D35A3D9A-0F2A-BAA4-F625-DC79F77215D5}"/>
          </ac:spMkLst>
        </pc:spChg>
      </pc:sldChg>
      <pc:sldChg chg="addSp delSp modSp mod">
        <pc:chgData name="Francesco Fransesini" userId="f4b06c69-b125-4814-a67d-adf8dc91bd7e" providerId="ADAL" clId="{B4125369-136B-4D97-A981-70AAE761831E}" dt="2022-05-26T13:58:50.665" v="350" actId="1076"/>
        <pc:sldMkLst>
          <pc:docMk/>
          <pc:sldMk cId="1042782189" sldId="281"/>
        </pc:sldMkLst>
        <pc:spChg chg="mod">
          <ac:chgData name="Francesco Fransesini" userId="f4b06c69-b125-4814-a67d-adf8dc91bd7e" providerId="ADAL" clId="{B4125369-136B-4D97-A981-70AAE761831E}" dt="2022-05-26T13:56:44.577" v="282" actId="1076"/>
          <ac:spMkLst>
            <pc:docMk/>
            <pc:sldMk cId="1042782189" sldId="281"/>
            <ac:spMk id="15" creationId="{7246AE67-97E9-C52D-EC8F-ED94002DB9C2}"/>
          </ac:spMkLst>
        </pc:spChg>
        <pc:spChg chg="mod">
          <ac:chgData name="Francesco Fransesini" userId="f4b06c69-b125-4814-a67d-adf8dc91bd7e" providerId="ADAL" clId="{B4125369-136B-4D97-A981-70AAE761831E}" dt="2022-05-26T13:56:26.185" v="277" actId="20577"/>
          <ac:spMkLst>
            <pc:docMk/>
            <pc:sldMk cId="1042782189" sldId="281"/>
            <ac:spMk id="25" creationId="{538E31FF-BA6C-A1D1-9B0C-3D97510B9351}"/>
          </ac:spMkLst>
        </pc:spChg>
        <pc:spChg chg="mod">
          <ac:chgData name="Francesco Fransesini" userId="f4b06c69-b125-4814-a67d-adf8dc91bd7e" providerId="ADAL" clId="{B4125369-136B-4D97-A981-70AAE761831E}" dt="2022-05-26T13:57:18.992" v="293" actId="1076"/>
          <ac:spMkLst>
            <pc:docMk/>
            <pc:sldMk cId="1042782189" sldId="281"/>
            <ac:spMk id="32" creationId="{A6530685-E3BE-6928-C880-545C5530A644}"/>
          </ac:spMkLst>
        </pc:spChg>
        <pc:spChg chg="add mod">
          <ac:chgData name="Francesco Fransesini" userId="f4b06c69-b125-4814-a67d-adf8dc91bd7e" providerId="ADAL" clId="{B4125369-136B-4D97-A981-70AAE761831E}" dt="2022-05-26T13:56:31.792" v="279" actId="1076"/>
          <ac:spMkLst>
            <pc:docMk/>
            <pc:sldMk cId="1042782189" sldId="281"/>
            <ac:spMk id="47" creationId="{A5220984-583D-2578-96CF-F71726B5C2DC}"/>
          </ac:spMkLst>
        </pc:spChg>
        <pc:spChg chg="mod">
          <ac:chgData name="Francesco Fransesini" userId="f4b06c69-b125-4814-a67d-adf8dc91bd7e" providerId="ADAL" clId="{B4125369-136B-4D97-A981-70AAE761831E}" dt="2022-05-26T13:58:50.665" v="350" actId="1076"/>
          <ac:spMkLst>
            <pc:docMk/>
            <pc:sldMk cId="1042782189" sldId="281"/>
            <ac:spMk id="87" creationId="{A90C941D-E053-03DE-F62F-016E29C30FD1}"/>
          </ac:spMkLst>
        </pc:spChg>
        <pc:cxnChg chg="add mod">
          <ac:chgData name="Francesco Fransesini" userId="f4b06c69-b125-4814-a67d-adf8dc91bd7e" providerId="ADAL" clId="{B4125369-136B-4D97-A981-70AAE761831E}" dt="2022-05-26T13:57:21.537" v="294" actId="14100"/>
          <ac:cxnSpMkLst>
            <pc:docMk/>
            <pc:sldMk cId="1042782189" sldId="281"/>
            <ac:cxnSpMk id="50" creationId="{6DEE7944-F514-215E-F91C-1151CC5F2C15}"/>
          </ac:cxnSpMkLst>
        </pc:cxnChg>
        <pc:cxnChg chg="add mod">
          <ac:chgData name="Francesco Fransesini" userId="f4b06c69-b125-4814-a67d-adf8dc91bd7e" providerId="ADAL" clId="{B4125369-136B-4D97-A981-70AAE761831E}" dt="2022-05-26T13:58:26.601" v="349" actId="14100"/>
          <ac:cxnSpMkLst>
            <pc:docMk/>
            <pc:sldMk cId="1042782189" sldId="281"/>
            <ac:cxnSpMk id="53" creationId="{32290A2C-349C-DC1B-86D9-81CACF341646}"/>
          </ac:cxnSpMkLst>
        </pc:cxnChg>
        <pc:cxnChg chg="mod">
          <ac:chgData name="Francesco Fransesini" userId="f4b06c69-b125-4814-a67d-adf8dc91bd7e" providerId="ADAL" clId="{B4125369-136B-4D97-A981-70AAE761831E}" dt="2022-05-26T13:56:47.848" v="284" actId="14100"/>
          <ac:cxnSpMkLst>
            <pc:docMk/>
            <pc:sldMk cId="1042782189" sldId="281"/>
            <ac:cxnSpMk id="56" creationId="{23137796-5C14-1148-9700-B5A7D45BC359}"/>
          </ac:cxnSpMkLst>
        </pc:cxnChg>
        <pc:cxnChg chg="mod">
          <ac:chgData name="Francesco Fransesini" userId="f4b06c69-b125-4814-a67d-adf8dc91bd7e" providerId="ADAL" clId="{B4125369-136B-4D97-A981-70AAE761831E}" dt="2022-05-26T13:57:01.489" v="288" actId="1076"/>
          <ac:cxnSpMkLst>
            <pc:docMk/>
            <pc:sldMk cId="1042782189" sldId="281"/>
            <ac:cxnSpMk id="70" creationId="{9A99DC1C-B3E7-E0D2-7BB4-34F6F6125475}"/>
          </ac:cxnSpMkLst>
        </pc:cxnChg>
        <pc:cxnChg chg="del">
          <ac:chgData name="Francesco Fransesini" userId="f4b06c69-b125-4814-a67d-adf8dc91bd7e" providerId="ADAL" clId="{B4125369-136B-4D97-A981-70AAE761831E}" dt="2022-05-26T13:57:23.137" v="295" actId="478"/>
          <ac:cxnSpMkLst>
            <pc:docMk/>
            <pc:sldMk cId="1042782189" sldId="281"/>
            <ac:cxnSpMk id="88" creationId="{06DFF051-7D9E-3C0B-4C2B-037B4037A97D}"/>
          </ac:cxnSpMkLst>
        </pc:cxnChg>
      </pc:sldChg>
      <pc:sldChg chg="modSp mod ord">
        <pc:chgData name="Francesco Fransesini" userId="f4b06c69-b125-4814-a67d-adf8dc91bd7e" providerId="ADAL" clId="{B4125369-136B-4D97-A981-70AAE761831E}" dt="2022-05-26T15:01:49.761" v="1148" actId="1076"/>
        <pc:sldMkLst>
          <pc:docMk/>
          <pc:sldMk cId="3493432380" sldId="282"/>
        </pc:sldMkLst>
        <pc:spChg chg="mod">
          <ac:chgData name="Francesco Fransesini" userId="f4b06c69-b125-4814-a67d-adf8dc91bd7e" providerId="ADAL" clId="{B4125369-136B-4D97-A981-70AAE761831E}" dt="2022-05-26T15:01:49.761" v="1148" actId="1076"/>
          <ac:spMkLst>
            <pc:docMk/>
            <pc:sldMk cId="3493432380" sldId="282"/>
            <ac:spMk id="26" creationId="{A1EA3D04-E881-14B3-3FBA-817786734288}"/>
          </ac:spMkLst>
        </pc:spChg>
      </pc:sldChg>
      <pc:sldChg chg="modSp mod">
        <pc:chgData name="Francesco Fransesini" userId="f4b06c69-b125-4814-a67d-adf8dc91bd7e" providerId="ADAL" clId="{B4125369-136B-4D97-A981-70AAE761831E}" dt="2022-05-26T15:31:54.831" v="2058" actId="113"/>
        <pc:sldMkLst>
          <pc:docMk/>
          <pc:sldMk cId="2081426746" sldId="283"/>
        </pc:sldMkLst>
        <pc:spChg chg="mod">
          <ac:chgData name="Francesco Fransesini" userId="f4b06c69-b125-4814-a67d-adf8dc91bd7e" providerId="ADAL" clId="{B4125369-136B-4D97-A981-70AAE761831E}" dt="2022-05-26T15:31:48.948" v="2056" actId="113"/>
          <ac:spMkLst>
            <pc:docMk/>
            <pc:sldMk cId="2081426746" sldId="283"/>
            <ac:spMk id="5" creationId="{4D1F5228-F0DD-DFF7-8B9A-8D6D31E69B53}"/>
          </ac:spMkLst>
        </pc:spChg>
        <pc:spChg chg="mod">
          <ac:chgData name="Francesco Fransesini" userId="f4b06c69-b125-4814-a67d-adf8dc91bd7e" providerId="ADAL" clId="{B4125369-136B-4D97-A981-70AAE761831E}" dt="2022-05-26T15:31:45.901" v="2055" actId="113"/>
          <ac:spMkLst>
            <pc:docMk/>
            <pc:sldMk cId="2081426746" sldId="283"/>
            <ac:spMk id="9" creationId="{B8872FD1-61C8-CCF2-13DF-D14BFFAA803F}"/>
          </ac:spMkLst>
        </pc:spChg>
        <pc:spChg chg="mod">
          <ac:chgData name="Francesco Fransesini" userId="f4b06c69-b125-4814-a67d-adf8dc91bd7e" providerId="ADAL" clId="{B4125369-136B-4D97-A981-70AAE761831E}" dt="2022-05-26T15:31:54.831" v="2058" actId="113"/>
          <ac:spMkLst>
            <pc:docMk/>
            <pc:sldMk cId="2081426746" sldId="283"/>
            <ac:spMk id="19" creationId="{C179F072-BFEF-F49C-79EB-C545B799AC00}"/>
          </ac:spMkLst>
        </pc:spChg>
      </pc:sldChg>
      <pc:sldChg chg="modSp mod">
        <pc:chgData name="Francesco Fransesini" userId="f4b06c69-b125-4814-a67d-adf8dc91bd7e" providerId="ADAL" clId="{B4125369-136B-4D97-A981-70AAE761831E}" dt="2022-05-26T15:32:27.309" v="2065" actId="113"/>
        <pc:sldMkLst>
          <pc:docMk/>
          <pc:sldMk cId="2228359365" sldId="284"/>
        </pc:sldMkLst>
        <pc:graphicFrameChg chg="mod modGraphic">
          <ac:chgData name="Francesco Fransesini" userId="f4b06c69-b125-4814-a67d-adf8dc91bd7e" providerId="ADAL" clId="{B4125369-136B-4D97-A981-70AAE761831E}" dt="2022-05-26T15:32:27.309" v="2065" actId="113"/>
          <ac:graphicFrameMkLst>
            <pc:docMk/>
            <pc:sldMk cId="2228359365" sldId="284"/>
            <ac:graphicFrameMk id="22" creationId="{BE51825F-5501-F6F6-BB9B-44EA1FC77347}"/>
          </ac:graphicFrameMkLst>
        </pc:graphicFrameChg>
      </pc:sldChg>
      <pc:sldChg chg="modSp mod">
        <pc:chgData name="Francesco Fransesini" userId="f4b06c69-b125-4814-a67d-adf8dc91bd7e" providerId="ADAL" clId="{B4125369-136B-4D97-A981-70AAE761831E}" dt="2022-05-26T15:33:29.497" v="2077" actId="20577"/>
        <pc:sldMkLst>
          <pc:docMk/>
          <pc:sldMk cId="3097175895" sldId="285"/>
        </pc:sldMkLst>
        <pc:spChg chg="mod">
          <ac:chgData name="Francesco Fransesini" userId="f4b06c69-b125-4814-a67d-adf8dc91bd7e" providerId="ADAL" clId="{B4125369-136B-4D97-A981-70AAE761831E}" dt="2022-05-26T15:33:29.497" v="2077" actId="20577"/>
          <ac:spMkLst>
            <pc:docMk/>
            <pc:sldMk cId="3097175895" sldId="285"/>
            <ac:spMk id="3" creationId="{406EE158-6217-3223-0D16-2167BD281996}"/>
          </ac:spMkLst>
        </pc:spChg>
      </pc:sldChg>
      <pc:sldChg chg="addSp delSp modSp add del mod">
        <pc:chgData name="Francesco Fransesini" userId="f4b06c69-b125-4814-a67d-adf8dc91bd7e" providerId="ADAL" clId="{B4125369-136B-4D97-A981-70AAE761831E}" dt="2022-05-26T15:27:01.503" v="1980" actId="47"/>
        <pc:sldMkLst>
          <pc:docMk/>
          <pc:sldMk cId="2535429173" sldId="286"/>
        </pc:sldMkLst>
        <pc:spChg chg="mod">
          <ac:chgData name="Francesco Fransesini" userId="f4b06c69-b125-4814-a67d-adf8dc91bd7e" providerId="ADAL" clId="{B4125369-136B-4D97-A981-70AAE761831E}" dt="2022-05-26T14:16:06.804" v="784" actId="1076"/>
          <ac:spMkLst>
            <pc:docMk/>
            <pc:sldMk cId="2535429173" sldId="286"/>
            <ac:spMk id="2" creationId="{9A33B05A-ECC6-4AD4-8603-270C969F2EEC}"/>
          </ac:spMkLst>
        </pc:spChg>
        <pc:spChg chg="add del mod">
          <ac:chgData name="Francesco Fransesini" userId="f4b06c69-b125-4814-a67d-adf8dc91bd7e" providerId="ADAL" clId="{B4125369-136B-4D97-A981-70AAE761831E}" dt="2022-05-26T14:10:22.420" v="482" actId="478"/>
          <ac:spMkLst>
            <pc:docMk/>
            <pc:sldMk cId="2535429173" sldId="286"/>
            <ac:spMk id="6" creationId="{D2937E2D-AE78-6076-7135-9F160D0B5825}"/>
          </ac:spMkLst>
        </pc:spChg>
        <pc:spChg chg="add del mod">
          <ac:chgData name="Francesco Fransesini" userId="f4b06c69-b125-4814-a67d-adf8dc91bd7e" providerId="ADAL" clId="{B4125369-136B-4D97-A981-70AAE761831E}" dt="2022-05-26T14:16:12.325" v="786" actId="21"/>
          <ac:spMkLst>
            <pc:docMk/>
            <pc:sldMk cId="2535429173" sldId="286"/>
            <ac:spMk id="15" creationId="{D7B999D6-000A-25BF-D429-B13FBF0A0C73}"/>
          </ac:spMkLst>
        </pc:spChg>
        <pc:picChg chg="add mod">
          <ac:chgData name="Francesco Fransesini" userId="f4b06c69-b125-4814-a67d-adf8dc91bd7e" providerId="ADAL" clId="{B4125369-136B-4D97-A981-70AAE761831E}" dt="2022-05-26T14:33:18.486" v="1036" actId="1076"/>
          <ac:picMkLst>
            <pc:docMk/>
            <pc:sldMk cId="2535429173" sldId="286"/>
            <ac:picMk id="4" creationId="{FC54E905-40DB-9DC6-4488-C4A8420288E8}"/>
          </ac:picMkLst>
        </pc:picChg>
        <pc:picChg chg="del">
          <ac:chgData name="Francesco Fransesini" userId="f4b06c69-b125-4814-a67d-adf8dc91bd7e" providerId="ADAL" clId="{B4125369-136B-4D97-A981-70AAE761831E}" dt="2022-05-26T13:27:26.883" v="25" actId="478"/>
          <ac:picMkLst>
            <pc:docMk/>
            <pc:sldMk cId="2535429173" sldId="286"/>
            <ac:picMk id="5" creationId="{3A2C1D17-23DA-1B9F-0FA3-0CA0DDB14D53}"/>
          </ac:picMkLst>
        </pc:picChg>
        <pc:picChg chg="mod">
          <ac:chgData name="Francesco Fransesini" userId="f4b06c69-b125-4814-a67d-adf8dc91bd7e" providerId="ADAL" clId="{B4125369-136B-4D97-A981-70AAE761831E}" dt="2022-05-26T14:09:54.731" v="478" actId="1076"/>
          <ac:picMkLst>
            <pc:docMk/>
            <pc:sldMk cId="2535429173" sldId="286"/>
            <ac:picMk id="5" creationId="{993C3457-0F7B-6126-D9B0-95A482EFFDA4}"/>
          </ac:picMkLst>
        </pc:picChg>
        <pc:picChg chg="del">
          <ac:chgData name="Francesco Fransesini" userId="f4b06c69-b125-4814-a67d-adf8dc91bd7e" providerId="ADAL" clId="{B4125369-136B-4D97-A981-70AAE761831E}" dt="2022-05-26T13:27:26.120" v="24" actId="478"/>
          <ac:picMkLst>
            <pc:docMk/>
            <pc:sldMk cId="2535429173" sldId="286"/>
            <ac:picMk id="7" creationId="{3C56A132-3386-6BFF-EDEE-CF6C72C95598}"/>
          </ac:picMkLst>
        </pc:picChg>
        <pc:picChg chg="mod">
          <ac:chgData name="Francesco Fransesini" userId="f4b06c69-b125-4814-a67d-adf8dc91bd7e" providerId="ADAL" clId="{B4125369-136B-4D97-A981-70AAE761831E}" dt="2022-05-26T14:09:53.515" v="477" actId="1076"/>
          <ac:picMkLst>
            <pc:docMk/>
            <pc:sldMk cId="2535429173" sldId="286"/>
            <ac:picMk id="7" creationId="{F72ED448-C4A9-9E84-41A4-68894ADBDFBA}"/>
          </ac:picMkLst>
        </pc:picChg>
      </pc:sldChg>
      <pc:sldChg chg="addSp delSp modSp add mod">
        <pc:chgData name="Francesco Fransesini" userId="f4b06c69-b125-4814-a67d-adf8dc91bd7e" providerId="ADAL" clId="{B4125369-136B-4D97-A981-70AAE761831E}" dt="2022-05-26T15:24:26.230" v="1877"/>
        <pc:sldMkLst>
          <pc:docMk/>
          <pc:sldMk cId="2008075453" sldId="287"/>
        </pc:sldMkLst>
        <pc:spChg chg="mod">
          <ac:chgData name="Francesco Fransesini" userId="f4b06c69-b125-4814-a67d-adf8dc91bd7e" providerId="ADAL" clId="{B4125369-136B-4D97-A981-70AAE761831E}" dt="2022-05-26T15:24:26.230" v="1877"/>
          <ac:spMkLst>
            <pc:docMk/>
            <pc:sldMk cId="2008075453" sldId="287"/>
            <ac:spMk id="2" creationId="{9A33B05A-ECC6-4AD4-8603-270C969F2EEC}"/>
          </ac:spMkLst>
        </pc:spChg>
        <pc:spChg chg="add mod">
          <ac:chgData name="Francesco Fransesini" userId="f4b06c69-b125-4814-a67d-adf8dc91bd7e" providerId="ADAL" clId="{B4125369-136B-4D97-A981-70AAE761831E}" dt="2022-05-26T14:16:27.183" v="791" actId="14100"/>
          <ac:spMkLst>
            <pc:docMk/>
            <pc:sldMk cId="2008075453" sldId="287"/>
            <ac:spMk id="11" creationId="{D3E30575-DBB1-6925-683F-5A023784787F}"/>
          </ac:spMkLst>
        </pc:spChg>
        <pc:picChg chg="del">
          <ac:chgData name="Francesco Fransesini" userId="f4b06c69-b125-4814-a67d-adf8dc91bd7e" providerId="ADAL" clId="{B4125369-136B-4D97-A981-70AAE761831E}" dt="2022-05-26T13:43:59.785" v="83" actId="478"/>
          <ac:picMkLst>
            <pc:docMk/>
            <pc:sldMk cId="2008075453" sldId="287"/>
            <ac:picMk id="4" creationId="{FC54E905-40DB-9DC6-4488-C4A8420288E8}"/>
          </ac:picMkLst>
        </pc:picChg>
        <pc:picChg chg="add mod modCrop">
          <ac:chgData name="Francesco Fransesini" userId="f4b06c69-b125-4814-a67d-adf8dc91bd7e" providerId="ADAL" clId="{B4125369-136B-4D97-A981-70AAE761831E}" dt="2022-05-26T14:23:57.445" v="818" actId="1076"/>
          <ac:picMkLst>
            <pc:docMk/>
            <pc:sldMk cId="2008075453" sldId="287"/>
            <ac:picMk id="5" creationId="{FF696486-692D-53E5-8E8F-68EBE9B1771F}"/>
          </ac:picMkLst>
        </pc:picChg>
        <pc:cxnChg chg="add mod">
          <ac:chgData name="Francesco Fransesini" userId="f4b06c69-b125-4814-a67d-adf8dc91bd7e" providerId="ADAL" clId="{B4125369-136B-4D97-A981-70AAE761831E}" dt="2022-05-26T14:22:06.256" v="812" actId="208"/>
          <ac:cxnSpMkLst>
            <pc:docMk/>
            <pc:sldMk cId="2008075453" sldId="287"/>
            <ac:cxnSpMk id="9" creationId="{033CEDA7-73EB-A6CD-023D-513F279377AF}"/>
          </ac:cxnSpMkLst>
        </pc:cxnChg>
        <pc:cxnChg chg="add mod">
          <ac:chgData name="Francesco Fransesini" userId="f4b06c69-b125-4814-a67d-adf8dc91bd7e" providerId="ADAL" clId="{B4125369-136B-4D97-A981-70AAE761831E}" dt="2022-05-26T14:22:39.581" v="815" actId="14100"/>
          <ac:cxnSpMkLst>
            <pc:docMk/>
            <pc:sldMk cId="2008075453" sldId="287"/>
            <ac:cxnSpMk id="12" creationId="{F2BCB387-BDF5-D3C4-3A35-5B7F684AF0B6}"/>
          </ac:cxnSpMkLst>
        </pc:cxnChg>
        <pc:cxnChg chg="add mod">
          <ac:chgData name="Francesco Fransesini" userId="f4b06c69-b125-4814-a67d-adf8dc91bd7e" providerId="ADAL" clId="{B4125369-136B-4D97-A981-70AAE761831E}" dt="2022-05-26T14:22:48.517" v="817" actId="14100"/>
          <ac:cxnSpMkLst>
            <pc:docMk/>
            <pc:sldMk cId="2008075453" sldId="287"/>
            <ac:cxnSpMk id="15" creationId="{5ECEFF1F-8BA9-2B70-11E0-94134287CDCC}"/>
          </ac:cxnSpMkLst>
        </pc:cxnChg>
        <pc:cxnChg chg="add del mod">
          <ac:chgData name="Francesco Fransesini" userId="f4b06c69-b125-4814-a67d-adf8dc91bd7e" providerId="ADAL" clId="{B4125369-136B-4D97-A981-70AAE761831E}" dt="2022-05-26T14:17:28.573" v="803" actId="478"/>
          <ac:cxnSpMkLst>
            <pc:docMk/>
            <pc:sldMk cId="2008075453" sldId="287"/>
            <ac:cxnSpMk id="19" creationId="{EC0D7144-4F00-C754-F268-14810EEF4E98}"/>
          </ac:cxnSpMkLst>
        </pc:cxnChg>
      </pc:sldChg>
      <pc:sldChg chg="addSp delSp modSp mod modNotesTx">
        <pc:chgData name="Francesco Fransesini" userId="f4b06c69-b125-4814-a67d-adf8dc91bd7e" providerId="ADAL" clId="{B4125369-136B-4D97-A981-70AAE761831E}" dt="2022-05-26T15:36:43.767" v="2154" actId="14100"/>
        <pc:sldMkLst>
          <pc:docMk/>
          <pc:sldMk cId="1325422352" sldId="288"/>
        </pc:sldMkLst>
        <pc:spChg chg="mod">
          <ac:chgData name="Francesco Fransesini" userId="f4b06c69-b125-4814-a67d-adf8dc91bd7e" providerId="ADAL" clId="{B4125369-136B-4D97-A981-70AAE761831E}" dt="2022-05-26T14:50:25.121" v="1056" actId="1076"/>
          <ac:spMkLst>
            <pc:docMk/>
            <pc:sldMk cId="1325422352" sldId="288"/>
            <ac:spMk id="19" creationId="{9B4469E5-BE43-7B63-93BE-DA0CF31E0D52}"/>
          </ac:spMkLst>
        </pc:spChg>
        <pc:spChg chg="mod">
          <ac:chgData name="Francesco Fransesini" userId="f4b06c69-b125-4814-a67d-adf8dc91bd7e" providerId="ADAL" clId="{B4125369-136B-4D97-A981-70AAE761831E}" dt="2022-05-26T15:36:14.315" v="2150" actId="6549"/>
          <ac:spMkLst>
            <pc:docMk/>
            <pc:sldMk cId="1325422352" sldId="288"/>
            <ac:spMk id="21" creationId="{166904BE-BDA3-E4BA-3BD8-61C2D609E363}"/>
          </ac:spMkLst>
        </pc:spChg>
        <pc:picChg chg="del">
          <ac:chgData name="Francesco Fransesini" userId="f4b06c69-b125-4814-a67d-adf8dc91bd7e" providerId="ADAL" clId="{B4125369-136B-4D97-A981-70AAE761831E}" dt="2022-05-26T14:48:25.625" v="1045" actId="478"/>
          <ac:picMkLst>
            <pc:docMk/>
            <pc:sldMk cId="1325422352" sldId="288"/>
            <ac:picMk id="5" creationId="{993C3457-0F7B-6126-D9B0-95A482EFFDA4}"/>
          </ac:picMkLst>
        </pc:picChg>
        <pc:picChg chg="del">
          <ac:chgData name="Francesco Fransesini" userId="f4b06c69-b125-4814-a67d-adf8dc91bd7e" providerId="ADAL" clId="{B4125369-136B-4D97-A981-70AAE761831E}" dt="2022-05-26T14:50:04.520" v="1053" actId="478"/>
          <ac:picMkLst>
            <pc:docMk/>
            <pc:sldMk cId="1325422352" sldId="288"/>
            <ac:picMk id="7" creationId="{F72ED448-C4A9-9E84-41A4-68894ADBDFBA}"/>
          </ac:picMkLst>
        </pc:picChg>
        <pc:picChg chg="add mod">
          <ac:chgData name="Francesco Fransesini" userId="f4b06c69-b125-4814-a67d-adf8dc91bd7e" providerId="ADAL" clId="{B4125369-136B-4D97-A981-70AAE761831E}" dt="2022-05-26T14:44:40.872" v="1041" actId="1076"/>
          <ac:picMkLst>
            <pc:docMk/>
            <pc:sldMk cId="1325422352" sldId="288"/>
            <ac:picMk id="8" creationId="{5483B47A-E006-7F19-DE68-D619426B0AF5}"/>
          </ac:picMkLst>
        </pc:picChg>
        <pc:picChg chg="add mod">
          <ac:chgData name="Francesco Fransesini" userId="f4b06c69-b125-4814-a67d-adf8dc91bd7e" providerId="ADAL" clId="{B4125369-136B-4D97-A981-70AAE761831E}" dt="2022-05-26T14:50:09.496" v="1055" actId="1076"/>
          <ac:picMkLst>
            <pc:docMk/>
            <pc:sldMk cId="1325422352" sldId="288"/>
            <ac:picMk id="20" creationId="{A54CBCD6-F7F5-B9CB-9EF7-2F30DFDC5FA1}"/>
          </ac:picMkLst>
        </pc:picChg>
        <pc:picChg chg="add mod">
          <ac:chgData name="Francesco Fransesini" userId="f4b06c69-b125-4814-a67d-adf8dc91bd7e" providerId="ADAL" clId="{B4125369-136B-4D97-A981-70AAE761831E}" dt="2022-05-26T14:50:07.873" v="1054" actId="1076"/>
          <ac:picMkLst>
            <pc:docMk/>
            <pc:sldMk cId="1325422352" sldId="288"/>
            <ac:picMk id="23" creationId="{E8428886-CCFC-AD48-B2C0-29D96F170967}"/>
          </ac:picMkLst>
        </pc:picChg>
        <pc:cxnChg chg="mod">
          <ac:chgData name="Francesco Fransesini" userId="f4b06c69-b125-4814-a67d-adf8dc91bd7e" providerId="ADAL" clId="{B4125369-136B-4D97-A981-70AAE761831E}" dt="2022-05-26T15:36:43.767" v="2154" actId="14100"/>
          <ac:cxnSpMkLst>
            <pc:docMk/>
            <pc:sldMk cId="1325422352" sldId="288"/>
            <ac:cxnSpMk id="10" creationId="{B052BC13-35AC-93B5-BAEF-9AE12C407417}"/>
          </ac:cxnSpMkLst>
        </pc:cxnChg>
      </pc:sldChg>
    </pc:docChg>
  </pc:docChgLst>
  <pc:docChgLst>
    <pc:chgData name="Francesco Fransesini" userId="f4b06c69-b125-4814-a67d-adf8dc91bd7e" providerId="ADAL" clId="{F2DB251F-427D-433C-A52D-24D277385315}"/>
    <pc:docChg chg="undo redo custSel addSld delSld modSld modSection">
      <pc:chgData name="Francesco Fransesini" userId="f4b06c69-b125-4814-a67d-adf8dc91bd7e" providerId="ADAL" clId="{F2DB251F-427D-433C-A52D-24D277385315}" dt="2022-05-26T09:10:56.083" v="2327" actId="1076"/>
      <pc:docMkLst>
        <pc:docMk/>
      </pc:docMkLst>
      <pc:sldChg chg="modSp mod">
        <pc:chgData name="Francesco Fransesini" userId="f4b06c69-b125-4814-a67d-adf8dc91bd7e" providerId="ADAL" clId="{F2DB251F-427D-433C-A52D-24D277385315}" dt="2022-05-26T08:57:46.774" v="1412" actId="20577"/>
        <pc:sldMkLst>
          <pc:docMk/>
          <pc:sldMk cId="1576599182" sldId="258"/>
        </pc:sldMkLst>
        <pc:spChg chg="mod">
          <ac:chgData name="Francesco Fransesini" userId="f4b06c69-b125-4814-a67d-adf8dc91bd7e" providerId="ADAL" clId="{F2DB251F-427D-433C-A52D-24D277385315}" dt="2022-05-26T08:55:49.507" v="1274" actId="20577"/>
          <ac:spMkLst>
            <pc:docMk/>
            <pc:sldMk cId="1576599182" sldId="258"/>
            <ac:spMk id="4" creationId="{B39C4833-2895-4C79-AA25-34DBB76CA01D}"/>
          </ac:spMkLst>
        </pc:spChg>
        <pc:spChg chg="mod">
          <ac:chgData name="Francesco Fransesini" userId="f4b06c69-b125-4814-a67d-adf8dc91bd7e" providerId="ADAL" clId="{F2DB251F-427D-433C-A52D-24D277385315}" dt="2022-05-26T08:57:46.774" v="1412" actId="20577"/>
          <ac:spMkLst>
            <pc:docMk/>
            <pc:sldMk cId="1576599182" sldId="258"/>
            <ac:spMk id="7" creationId="{EFFC4AEB-6F85-4649-90B0-4D06D3A1774A}"/>
          </ac:spMkLst>
        </pc:spChg>
      </pc:sldChg>
      <pc:sldChg chg="del">
        <pc:chgData name="Francesco Fransesini" userId="f4b06c69-b125-4814-a67d-adf8dc91bd7e" providerId="ADAL" clId="{F2DB251F-427D-433C-A52D-24D277385315}" dt="2022-05-26T08:55:21.420" v="1268" actId="47"/>
        <pc:sldMkLst>
          <pc:docMk/>
          <pc:sldMk cId="3534796052" sldId="260"/>
        </pc:sldMkLst>
      </pc:sldChg>
      <pc:sldChg chg="del">
        <pc:chgData name="Francesco Fransesini" userId="f4b06c69-b125-4814-a67d-adf8dc91bd7e" providerId="ADAL" clId="{F2DB251F-427D-433C-A52D-24D277385315}" dt="2022-05-26T08:55:23.041" v="1269" actId="47"/>
        <pc:sldMkLst>
          <pc:docMk/>
          <pc:sldMk cId="627213507" sldId="266"/>
        </pc:sldMkLst>
      </pc:sldChg>
      <pc:sldChg chg="modSp mod">
        <pc:chgData name="Francesco Fransesini" userId="f4b06c69-b125-4814-a67d-adf8dc91bd7e" providerId="ADAL" clId="{F2DB251F-427D-433C-A52D-24D277385315}" dt="2022-05-26T08:54:07.299" v="1245" actId="20577"/>
        <pc:sldMkLst>
          <pc:docMk/>
          <pc:sldMk cId="540731844" sldId="270"/>
        </pc:sldMkLst>
        <pc:spChg chg="mod">
          <ac:chgData name="Francesco Fransesini" userId="f4b06c69-b125-4814-a67d-adf8dc91bd7e" providerId="ADAL" clId="{F2DB251F-427D-433C-A52D-24D277385315}" dt="2022-05-26T08:54:07.299" v="1245" actId="20577"/>
          <ac:spMkLst>
            <pc:docMk/>
            <pc:sldMk cId="540731844" sldId="270"/>
            <ac:spMk id="23" creationId="{C277DAC6-3DE5-9CD1-D70F-A869BD570A48}"/>
          </ac:spMkLst>
        </pc:spChg>
      </pc:sldChg>
      <pc:sldChg chg="addSp delSp modSp mod">
        <pc:chgData name="Francesco Fransesini" userId="f4b06c69-b125-4814-a67d-adf8dc91bd7e" providerId="ADAL" clId="{F2DB251F-427D-433C-A52D-24D277385315}" dt="2022-05-26T08:54:57.666" v="1257" actId="478"/>
        <pc:sldMkLst>
          <pc:docMk/>
          <pc:sldMk cId="1719186045" sldId="278"/>
        </pc:sldMkLst>
        <pc:spChg chg="add del mod">
          <ac:chgData name="Francesco Fransesini" userId="f4b06c69-b125-4814-a67d-adf8dc91bd7e" providerId="ADAL" clId="{F2DB251F-427D-433C-A52D-24D277385315}" dt="2022-05-26T08:54:49.434" v="1249" actId="478"/>
          <ac:spMkLst>
            <pc:docMk/>
            <pc:sldMk cId="1719186045" sldId="278"/>
            <ac:spMk id="4" creationId="{C66BBD98-9CF5-F989-2D52-682AADBDC370}"/>
          </ac:spMkLst>
        </pc:spChg>
        <pc:spChg chg="del">
          <ac:chgData name="Francesco Fransesini" userId="f4b06c69-b125-4814-a67d-adf8dc91bd7e" providerId="ADAL" clId="{F2DB251F-427D-433C-A52D-24D277385315}" dt="2022-05-26T08:54:47.133" v="1246" actId="478"/>
          <ac:spMkLst>
            <pc:docMk/>
            <pc:sldMk cId="1719186045" sldId="278"/>
            <ac:spMk id="5" creationId="{6DC6342E-D525-4FF1-9F63-4D2706830A8B}"/>
          </ac:spMkLst>
        </pc:spChg>
        <pc:spChg chg="del mod">
          <ac:chgData name="Francesco Fransesini" userId="f4b06c69-b125-4814-a67d-adf8dc91bd7e" providerId="ADAL" clId="{F2DB251F-427D-433C-A52D-24D277385315}" dt="2022-05-26T08:54:48.431" v="1248" actId="478"/>
          <ac:spMkLst>
            <pc:docMk/>
            <pc:sldMk cId="1719186045" sldId="278"/>
            <ac:spMk id="6" creationId="{5E203B36-C70A-4E24-91E8-52A9540DDB1E}"/>
          </ac:spMkLst>
        </pc:spChg>
        <pc:spChg chg="del">
          <ac:chgData name="Francesco Fransesini" userId="f4b06c69-b125-4814-a67d-adf8dc91bd7e" providerId="ADAL" clId="{F2DB251F-427D-433C-A52D-24D277385315}" dt="2022-05-26T08:54:53.363" v="1253" actId="478"/>
          <ac:spMkLst>
            <pc:docMk/>
            <pc:sldMk cId="1719186045" sldId="278"/>
            <ac:spMk id="7" creationId="{6D012040-72C2-4718-8ABB-734449289780}"/>
          </ac:spMkLst>
        </pc:spChg>
        <pc:spChg chg="del">
          <ac:chgData name="Francesco Fransesini" userId="f4b06c69-b125-4814-a67d-adf8dc91bd7e" providerId="ADAL" clId="{F2DB251F-427D-433C-A52D-24D277385315}" dt="2022-05-26T08:54:56.127" v="1256" actId="478"/>
          <ac:spMkLst>
            <pc:docMk/>
            <pc:sldMk cId="1719186045" sldId="278"/>
            <ac:spMk id="8" creationId="{631B6752-6F33-4611-893D-5CC90AA3FC8D}"/>
          </ac:spMkLst>
        </pc:spChg>
        <pc:spChg chg="add del mod">
          <ac:chgData name="Francesco Fransesini" userId="f4b06c69-b125-4814-a67d-adf8dc91bd7e" providerId="ADAL" clId="{F2DB251F-427D-433C-A52D-24D277385315}" dt="2022-05-26T08:54:51.468" v="1251" actId="478"/>
          <ac:spMkLst>
            <pc:docMk/>
            <pc:sldMk cId="1719186045" sldId="278"/>
            <ac:spMk id="10" creationId="{1E8705BE-A826-53CF-7331-76E0CADA68A0}"/>
          </ac:spMkLst>
        </pc:spChg>
        <pc:spChg chg="add del mod">
          <ac:chgData name="Francesco Fransesini" userId="f4b06c69-b125-4814-a67d-adf8dc91bd7e" providerId="ADAL" clId="{F2DB251F-427D-433C-A52D-24D277385315}" dt="2022-05-26T08:54:53.892" v="1254" actId="478"/>
          <ac:spMkLst>
            <pc:docMk/>
            <pc:sldMk cId="1719186045" sldId="278"/>
            <ac:spMk id="15" creationId="{8EEEF1A7-A76C-083D-60C6-FAA734197668}"/>
          </ac:spMkLst>
        </pc:spChg>
        <pc:spChg chg="add del mod">
          <ac:chgData name="Francesco Fransesini" userId="f4b06c69-b125-4814-a67d-adf8dc91bd7e" providerId="ADAL" clId="{F2DB251F-427D-433C-A52D-24D277385315}" dt="2022-05-26T08:54:54.811" v="1255" actId="478"/>
          <ac:spMkLst>
            <pc:docMk/>
            <pc:sldMk cId="1719186045" sldId="278"/>
            <ac:spMk id="20" creationId="{F16A7858-2568-930D-6983-89483C113057}"/>
          </ac:spMkLst>
        </pc:spChg>
        <pc:spChg chg="add del mod">
          <ac:chgData name="Francesco Fransesini" userId="f4b06c69-b125-4814-a67d-adf8dc91bd7e" providerId="ADAL" clId="{F2DB251F-427D-433C-A52D-24D277385315}" dt="2022-05-26T08:54:57.666" v="1257" actId="478"/>
          <ac:spMkLst>
            <pc:docMk/>
            <pc:sldMk cId="1719186045" sldId="278"/>
            <ac:spMk id="22" creationId="{CF6DB178-87F6-665C-5483-E97DB93E95DE}"/>
          </ac:spMkLst>
        </pc:spChg>
        <pc:picChg chg="del">
          <ac:chgData name="Francesco Fransesini" userId="f4b06c69-b125-4814-a67d-adf8dc91bd7e" providerId="ADAL" clId="{F2DB251F-427D-433C-A52D-24D277385315}" dt="2022-05-26T08:54:51.969" v="1252" actId="478"/>
          <ac:picMkLst>
            <pc:docMk/>
            <pc:sldMk cId="1719186045" sldId="278"/>
            <ac:picMk id="12" creationId="{9F33C779-86D6-4F74-A735-E5DC988A759A}"/>
          </ac:picMkLst>
        </pc:picChg>
      </pc:sldChg>
      <pc:sldChg chg="addSp delSp modSp mod">
        <pc:chgData name="Francesco Fransesini" userId="f4b06c69-b125-4814-a67d-adf8dc91bd7e" providerId="ADAL" clId="{F2DB251F-427D-433C-A52D-24D277385315}" dt="2022-05-26T08:55:14.570" v="1267" actId="478"/>
        <pc:sldMkLst>
          <pc:docMk/>
          <pc:sldMk cId="3116947721" sldId="279"/>
        </pc:sldMkLst>
        <pc:spChg chg="add del mod">
          <ac:chgData name="Francesco Fransesini" userId="f4b06c69-b125-4814-a67d-adf8dc91bd7e" providerId="ADAL" clId="{F2DB251F-427D-433C-A52D-24D277385315}" dt="2022-05-26T08:55:06.545" v="1260" actId="478"/>
          <ac:spMkLst>
            <pc:docMk/>
            <pc:sldMk cId="3116947721" sldId="279"/>
            <ac:spMk id="4" creationId="{BD083AEC-3F66-15CE-C7DC-553288FB14EC}"/>
          </ac:spMkLst>
        </pc:spChg>
        <pc:spChg chg="del">
          <ac:chgData name="Francesco Fransesini" userId="f4b06c69-b125-4814-a67d-adf8dc91bd7e" providerId="ADAL" clId="{F2DB251F-427D-433C-A52D-24D277385315}" dt="2022-05-26T08:55:03.350" v="1258" actId="478"/>
          <ac:spMkLst>
            <pc:docMk/>
            <pc:sldMk cId="3116947721" sldId="279"/>
            <ac:spMk id="5" creationId="{6DC6342E-D525-4FF1-9F63-4D2706830A8B}"/>
          </ac:spMkLst>
        </pc:spChg>
        <pc:spChg chg="del">
          <ac:chgData name="Francesco Fransesini" userId="f4b06c69-b125-4814-a67d-adf8dc91bd7e" providerId="ADAL" clId="{F2DB251F-427D-433C-A52D-24D277385315}" dt="2022-05-26T08:55:04.635" v="1259" actId="478"/>
          <ac:spMkLst>
            <pc:docMk/>
            <pc:sldMk cId="3116947721" sldId="279"/>
            <ac:spMk id="6" creationId="{5E203B36-C70A-4E24-91E8-52A9540DDB1E}"/>
          </ac:spMkLst>
        </pc:spChg>
        <pc:spChg chg="del">
          <ac:chgData name="Francesco Fransesini" userId="f4b06c69-b125-4814-a67d-adf8dc91bd7e" providerId="ADAL" clId="{F2DB251F-427D-433C-A52D-24D277385315}" dt="2022-05-26T08:55:12.103" v="1264" actId="478"/>
          <ac:spMkLst>
            <pc:docMk/>
            <pc:sldMk cId="3116947721" sldId="279"/>
            <ac:spMk id="7" creationId="{6D012040-72C2-4718-8ABB-734449289780}"/>
          </ac:spMkLst>
        </pc:spChg>
        <pc:spChg chg="del">
          <ac:chgData name="Francesco Fransesini" userId="f4b06c69-b125-4814-a67d-adf8dc91bd7e" providerId="ADAL" clId="{F2DB251F-427D-433C-A52D-24D277385315}" dt="2022-05-26T08:55:09.951" v="1262" actId="478"/>
          <ac:spMkLst>
            <pc:docMk/>
            <pc:sldMk cId="3116947721" sldId="279"/>
            <ac:spMk id="8" creationId="{631B6752-6F33-4611-893D-5CC90AA3FC8D}"/>
          </ac:spMkLst>
        </pc:spChg>
        <pc:spChg chg="add del mod">
          <ac:chgData name="Francesco Fransesini" userId="f4b06c69-b125-4814-a67d-adf8dc91bd7e" providerId="ADAL" clId="{F2DB251F-427D-433C-A52D-24D277385315}" dt="2022-05-26T08:55:07.554" v="1261" actId="478"/>
          <ac:spMkLst>
            <pc:docMk/>
            <pc:sldMk cId="3116947721" sldId="279"/>
            <ac:spMk id="10" creationId="{33001EE1-9F63-E930-4E9A-091BCD69685F}"/>
          </ac:spMkLst>
        </pc:spChg>
        <pc:spChg chg="add del mod">
          <ac:chgData name="Francesco Fransesini" userId="f4b06c69-b125-4814-a67d-adf8dc91bd7e" providerId="ADAL" clId="{F2DB251F-427D-433C-A52D-24D277385315}" dt="2022-05-26T08:55:14.570" v="1267" actId="478"/>
          <ac:spMkLst>
            <pc:docMk/>
            <pc:sldMk cId="3116947721" sldId="279"/>
            <ac:spMk id="15" creationId="{3EC0E7A2-6361-1891-7E68-88DB65E0AB3A}"/>
          </ac:spMkLst>
        </pc:spChg>
        <pc:spChg chg="add del mod">
          <ac:chgData name="Francesco Fransesini" userId="f4b06c69-b125-4814-a67d-adf8dc91bd7e" providerId="ADAL" clId="{F2DB251F-427D-433C-A52D-24D277385315}" dt="2022-05-26T08:55:12.697" v="1265" actId="478"/>
          <ac:spMkLst>
            <pc:docMk/>
            <pc:sldMk cId="3116947721" sldId="279"/>
            <ac:spMk id="20" creationId="{DACAC633-77CD-D9B0-87F8-A98AD8668E74}"/>
          </ac:spMkLst>
        </pc:spChg>
        <pc:spChg chg="add del mod">
          <ac:chgData name="Francesco Fransesini" userId="f4b06c69-b125-4814-a67d-adf8dc91bd7e" providerId="ADAL" clId="{F2DB251F-427D-433C-A52D-24D277385315}" dt="2022-05-26T08:55:13.681" v="1266" actId="478"/>
          <ac:spMkLst>
            <pc:docMk/>
            <pc:sldMk cId="3116947721" sldId="279"/>
            <ac:spMk id="22" creationId="{5BC46153-7153-425B-954C-068D9B0D1404}"/>
          </ac:spMkLst>
        </pc:spChg>
        <pc:picChg chg="del">
          <ac:chgData name="Francesco Fransesini" userId="f4b06c69-b125-4814-a67d-adf8dc91bd7e" providerId="ADAL" clId="{F2DB251F-427D-433C-A52D-24D277385315}" dt="2022-05-26T08:55:10.621" v="1263" actId="478"/>
          <ac:picMkLst>
            <pc:docMk/>
            <pc:sldMk cId="3116947721" sldId="279"/>
            <ac:picMk id="12" creationId="{9F33C779-86D6-4F74-A735-E5DC988A759A}"/>
          </ac:picMkLst>
        </pc:picChg>
      </pc:sldChg>
      <pc:sldChg chg="addSp modSp mod">
        <pc:chgData name="Francesco Fransesini" userId="f4b06c69-b125-4814-a67d-adf8dc91bd7e" providerId="ADAL" clId="{F2DB251F-427D-433C-A52D-24D277385315}" dt="2022-05-26T07:44:21.370" v="88" actId="1076"/>
        <pc:sldMkLst>
          <pc:docMk/>
          <pc:sldMk cId="3493432380" sldId="282"/>
        </pc:sldMkLst>
        <pc:spChg chg="add mod">
          <ac:chgData name="Francesco Fransesini" userId="f4b06c69-b125-4814-a67d-adf8dc91bd7e" providerId="ADAL" clId="{F2DB251F-427D-433C-A52D-24D277385315}" dt="2022-05-26T07:44:01.787" v="86" actId="1076"/>
          <ac:spMkLst>
            <pc:docMk/>
            <pc:sldMk cId="3493432380" sldId="282"/>
            <ac:spMk id="10" creationId="{2EB05C60-CDF2-168C-3489-BF598A88D10A}"/>
          </ac:spMkLst>
        </pc:spChg>
        <pc:spChg chg="mod">
          <ac:chgData name="Francesco Fransesini" userId="f4b06c69-b125-4814-a67d-adf8dc91bd7e" providerId="ADAL" clId="{F2DB251F-427D-433C-A52D-24D277385315}" dt="2022-05-26T07:44:05.113" v="87" actId="1076"/>
          <ac:spMkLst>
            <pc:docMk/>
            <pc:sldMk cId="3493432380" sldId="282"/>
            <ac:spMk id="26" creationId="{A1EA3D04-E881-14B3-3FBA-817786734288}"/>
          </ac:spMkLst>
        </pc:spChg>
        <pc:spChg chg="mod">
          <ac:chgData name="Francesco Fransesini" userId="f4b06c69-b125-4814-a67d-adf8dc91bd7e" providerId="ADAL" clId="{F2DB251F-427D-433C-A52D-24D277385315}" dt="2022-05-26T07:44:21.370" v="88" actId="1076"/>
          <ac:spMkLst>
            <pc:docMk/>
            <pc:sldMk cId="3493432380" sldId="282"/>
            <ac:spMk id="27" creationId="{A00E5EBD-611D-7314-7FE5-4477285E8462}"/>
          </ac:spMkLst>
        </pc:spChg>
      </pc:sldChg>
      <pc:sldChg chg="addSp delSp modSp add mod">
        <pc:chgData name="Francesco Fransesini" userId="f4b06c69-b125-4814-a67d-adf8dc91bd7e" providerId="ADAL" clId="{F2DB251F-427D-433C-A52D-24D277385315}" dt="2022-05-26T08:49:56.188" v="1165" actId="21"/>
        <pc:sldMkLst>
          <pc:docMk/>
          <pc:sldMk cId="2081426746" sldId="283"/>
        </pc:sldMkLst>
        <pc:spChg chg="mod">
          <ac:chgData name="Francesco Fransesini" userId="f4b06c69-b125-4814-a67d-adf8dc91bd7e" providerId="ADAL" clId="{F2DB251F-427D-433C-A52D-24D277385315}" dt="2022-05-26T07:44:28.395" v="89" actId="1076"/>
          <ac:spMkLst>
            <pc:docMk/>
            <pc:sldMk cId="2081426746" sldId="283"/>
            <ac:spMk id="2" creationId="{9A33B05A-ECC6-4AD4-8603-270C969F2EEC}"/>
          </ac:spMkLst>
        </pc:spChg>
        <pc:spChg chg="add mod">
          <ac:chgData name="Francesco Fransesini" userId="f4b06c69-b125-4814-a67d-adf8dc91bd7e" providerId="ADAL" clId="{F2DB251F-427D-433C-A52D-24D277385315}" dt="2022-05-26T07:46:23.661" v="139" actId="14100"/>
          <ac:spMkLst>
            <pc:docMk/>
            <pc:sldMk cId="2081426746" sldId="283"/>
            <ac:spMk id="4" creationId="{6376772A-4C0B-43A3-4367-12223A49D603}"/>
          </ac:spMkLst>
        </pc:spChg>
        <pc:spChg chg="add mod">
          <ac:chgData name="Francesco Fransesini" userId="f4b06c69-b125-4814-a67d-adf8dc91bd7e" providerId="ADAL" clId="{F2DB251F-427D-433C-A52D-24D277385315}" dt="2022-05-26T08:44:23.681" v="1002" actId="1076"/>
          <ac:spMkLst>
            <pc:docMk/>
            <pc:sldMk cId="2081426746" sldId="283"/>
            <ac:spMk id="5" creationId="{4D1F5228-F0DD-DFF7-8B9A-8D6D31E69B53}"/>
          </ac:spMkLst>
        </pc:spChg>
        <pc:spChg chg="add del mod">
          <ac:chgData name="Francesco Fransesini" userId="f4b06c69-b125-4814-a67d-adf8dc91bd7e" providerId="ADAL" clId="{F2DB251F-427D-433C-A52D-24D277385315}" dt="2022-05-26T07:53:45.390" v="283" actId="478"/>
          <ac:spMkLst>
            <pc:docMk/>
            <pc:sldMk cId="2081426746" sldId="283"/>
            <ac:spMk id="6" creationId="{3970EE33-A68B-1A63-BD1B-650343DD762B}"/>
          </ac:spMkLst>
        </pc:spChg>
        <pc:spChg chg="add mod">
          <ac:chgData name="Francesco Fransesini" userId="f4b06c69-b125-4814-a67d-adf8dc91bd7e" providerId="ADAL" clId="{F2DB251F-427D-433C-A52D-24D277385315}" dt="2022-05-26T07:45:27.170" v="115" actId="1076"/>
          <ac:spMkLst>
            <pc:docMk/>
            <pc:sldMk cId="2081426746" sldId="283"/>
            <ac:spMk id="9" creationId="{B8872FD1-61C8-CCF2-13DF-D14BFFAA803F}"/>
          </ac:spMkLst>
        </pc:spChg>
        <pc:spChg chg="add mod">
          <ac:chgData name="Francesco Fransesini" userId="f4b06c69-b125-4814-a67d-adf8dc91bd7e" providerId="ADAL" clId="{F2DB251F-427D-433C-A52D-24D277385315}" dt="2022-05-26T07:45:42.732" v="117" actId="1076"/>
          <ac:spMkLst>
            <pc:docMk/>
            <pc:sldMk cId="2081426746" sldId="283"/>
            <ac:spMk id="10" creationId="{2541AC26-DB0B-526E-69F4-8B3397F9482C}"/>
          </ac:spMkLst>
        </pc:spChg>
        <pc:spChg chg="add mod">
          <ac:chgData name="Francesco Fransesini" userId="f4b06c69-b125-4814-a67d-adf8dc91bd7e" providerId="ADAL" clId="{F2DB251F-427D-433C-A52D-24D277385315}" dt="2022-05-26T07:46:05.582" v="126" actId="1076"/>
          <ac:spMkLst>
            <pc:docMk/>
            <pc:sldMk cId="2081426746" sldId="283"/>
            <ac:spMk id="12" creationId="{46DEBBF2-D56A-3429-3054-630C52D31FBF}"/>
          </ac:spMkLst>
        </pc:spChg>
        <pc:spChg chg="add mod">
          <ac:chgData name="Francesco Fransesini" userId="f4b06c69-b125-4814-a67d-adf8dc91bd7e" providerId="ADAL" clId="{F2DB251F-427D-433C-A52D-24D277385315}" dt="2022-05-26T08:29:13.281" v="731" actId="20577"/>
          <ac:spMkLst>
            <pc:docMk/>
            <pc:sldMk cId="2081426746" sldId="283"/>
            <ac:spMk id="19" creationId="{C179F072-BFEF-F49C-79EB-C545B799AC00}"/>
          </ac:spMkLst>
        </pc:spChg>
        <pc:spChg chg="add mod">
          <ac:chgData name="Francesco Fransesini" userId="f4b06c69-b125-4814-a67d-adf8dc91bd7e" providerId="ADAL" clId="{F2DB251F-427D-433C-A52D-24D277385315}" dt="2022-05-26T08:24:43.936" v="660" actId="164"/>
          <ac:spMkLst>
            <pc:docMk/>
            <pc:sldMk cId="2081426746" sldId="283"/>
            <ac:spMk id="24" creationId="{216750A4-A486-EE94-ECBA-507B3609CA68}"/>
          </ac:spMkLst>
        </pc:spChg>
        <pc:spChg chg="add del mod">
          <ac:chgData name="Francesco Fransesini" userId="f4b06c69-b125-4814-a67d-adf8dc91bd7e" providerId="ADAL" clId="{F2DB251F-427D-433C-A52D-24D277385315}" dt="2022-05-26T08:49:56.188" v="1165" actId="21"/>
          <ac:spMkLst>
            <pc:docMk/>
            <pc:sldMk cId="2081426746" sldId="283"/>
            <ac:spMk id="31" creationId="{7F50AFA9-E1D5-E7B4-2D8B-FD44AC5BD356}"/>
          </ac:spMkLst>
        </pc:spChg>
        <pc:grpChg chg="add mod">
          <ac:chgData name="Francesco Fransesini" userId="f4b06c69-b125-4814-a67d-adf8dc91bd7e" providerId="ADAL" clId="{F2DB251F-427D-433C-A52D-24D277385315}" dt="2022-05-26T08:47:10.769" v="1109" actId="1076"/>
          <ac:grpSpMkLst>
            <pc:docMk/>
            <pc:sldMk cId="2081426746" sldId="283"/>
            <ac:grpSpMk id="25" creationId="{1E192B54-57ED-BFBD-AC0D-E4ADBDF4F1CD}"/>
          </ac:grpSpMkLst>
        </pc:grpChg>
        <pc:picChg chg="add del mod">
          <ac:chgData name="Francesco Fransesini" userId="f4b06c69-b125-4814-a67d-adf8dc91bd7e" providerId="ADAL" clId="{F2DB251F-427D-433C-A52D-24D277385315}" dt="2022-05-26T07:58:55.243" v="292" actId="478"/>
          <ac:picMkLst>
            <pc:docMk/>
            <pc:sldMk cId="2081426746" sldId="283"/>
            <ac:picMk id="8" creationId="{7A80B268-153A-5383-A750-FE82ABB5233A}"/>
          </ac:picMkLst>
        </pc:picChg>
        <pc:picChg chg="add del mod">
          <ac:chgData name="Francesco Fransesini" userId="f4b06c69-b125-4814-a67d-adf8dc91bd7e" providerId="ADAL" clId="{F2DB251F-427D-433C-A52D-24D277385315}" dt="2022-05-26T07:59:20.602" v="299" actId="478"/>
          <ac:picMkLst>
            <pc:docMk/>
            <pc:sldMk cId="2081426746" sldId="283"/>
            <ac:picMk id="15" creationId="{6B0F1F68-5DD4-BD98-A49F-5933CD404555}"/>
          </ac:picMkLst>
        </pc:picChg>
        <pc:picChg chg="add mod">
          <ac:chgData name="Francesco Fransesini" userId="f4b06c69-b125-4814-a67d-adf8dc91bd7e" providerId="ADAL" clId="{F2DB251F-427D-433C-A52D-24D277385315}" dt="2022-05-26T08:24:43.936" v="660" actId="164"/>
          <ac:picMkLst>
            <pc:docMk/>
            <pc:sldMk cId="2081426746" sldId="283"/>
            <ac:picMk id="21" creationId="{7099CC4F-3078-3AFD-6428-7FE168D58A88}"/>
          </ac:picMkLst>
        </pc:picChg>
        <pc:picChg chg="add mod">
          <ac:chgData name="Francesco Fransesini" userId="f4b06c69-b125-4814-a67d-adf8dc91bd7e" providerId="ADAL" clId="{F2DB251F-427D-433C-A52D-24D277385315}" dt="2022-05-26T08:29:18.520" v="733" actId="1076"/>
          <ac:picMkLst>
            <pc:docMk/>
            <pc:sldMk cId="2081426746" sldId="283"/>
            <ac:picMk id="27" creationId="{440162BF-F3EC-4FD4-2E81-FA6A1E88CC85}"/>
          </ac:picMkLst>
        </pc:picChg>
        <pc:cxnChg chg="add mod">
          <ac:chgData name="Francesco Fransesini" userId="f4b06c69-b125-4814-a67d-adf8dc91bd7e" providerId="ADAL" clId="{F2DB251F-427D-433C-A52D-24D277385315}" dt="2022-05-26T08:47:13.681" v="1110" actId="1076"/>
          <ac:cxnSpMkLst>
            <pc:docMk/>
            <pc:sldMk cId="2081426746" sldId="283"/>
            <ac:cxnSpMk id="23" creationId="{EA08AA21-A6E2-5817-AC05-813511ED431E}"/>
          </ac:cxnSpMkLst>
        </pc:cxnChg>
        <pc:cxnChg chg="add mod">
          <ac:chgData name="Francesco Fransesini" userId="f4b06c69-b125-4814-a67d-adf8dc91bd7e" providerId="ADAL" clId="{F2DB251F-427D-433C-A52D-24D277385315}" dt="2022-05-26T08:29:24.176" v="735" actId="14100"/>
          <ac:cxnSpMkLst>
            <pc:docMk/>
            <pc:sldMk cId="2081426746" sldId="283"/>
            <ac:cxnSpMk id="29" creationId="{E0DD6AA5-8A00-6BAA-FA30-1495F7C1C7C4}"/>
          </ac:cxnSpMkLst>
        </pc:cxnChg>
      </pc:sldChg>
      <pc:sldChg chg="addSp delSp modSp add mod">
        <pc:chgData name="Francesco Fransesini" userId="f4b06c69-b125-4814-a67d-adf8dc91bd7e" providerId="ADAL" clId="{F2DB251F-427D-433C-A52D-24D277385315}" dt="2022-05-26T08:52:36.366" v="1243" actId="1582"/>
        <pc:sldMkLst>
          <pc:docMk/>
          <pc:sldMk cId="2228359365" sldId="284"/>
        </pc:sldMkLst>
        <pc:spChg chg="mod">
          <ac:chgData name="Francesco Fransesini" userId="f4b06c69-b125-4814-a67d-adf8dc91bd7e" providerId="ADAL" clId="{F2DB251F-427D-433C-A52D-24D277385315}" dt="2022-05-26T08:29:59.462" v="747" actId="1076"/>
          <ac:spMkLst>
            <pc:docMk/>
            <pc:sldMk cId="2228359365" sldId="284"/>
            <ac:spMk id="2" creationId="{9A33B05A-ECC6-4AD4-8603-270C969F2EEC}"/>
          </ac:spMkLst>
        </pc:spChg>
        <pc:spChg chg="del mod">
          <ac:chgData name="Francesco Fransesini" userId="f4b06c69-b125-4814-a67d-adf8dc91bd7e" providerId="ADAL" clId="{F2DB251F-427D-433C-A52D-24D277385315}" dt="2022-05-26T08:01:21.529" v="310" actId="478"/>
          <ac:spMkLst>
            <pc:docMk/>
            <pc:sldMk cId="2228359365" sldId="284"/>
            <ac:spMk id="4" creationId="{6376772A-4C0B-43A3-4367-12223A49D603}"/>
          </ac:spMkLst>
        </pc:spChg>
        <pc:spChg chg="del mod">
          <ac:chgData name="Francesco Fransesini" userId="f4b06c69-b125-4814-a67d-adf8dc91bd7e" providerId="ADAL" clId="{F2DB251F-427D-433C-A52D-24D277385315}" dt="2022-05-26T08:01:23.366" v="313" actId="478"/>
          <ac:spMkLst>
            <pc:docMk/>
            <pc:sldMk cId="2228359365" sldId="284"/>
            <ac:spMk id="5" creationId="{4D1F5228-F0DD-DFF7-8B9A-8D6D31E69B53}"/>
          </ac:spMkLst>
        </pc:spChg>
        <pc:spChg chg="del">
          <ac:chgData name="Francesco Fransesini" userId="f4b06c69-b125-4814-a67d-adf8dc91bd7e" providerId="ADAL" clId="{F2DB251F-427D-433C-A52D-24D277385315}" dt="2022-05-26T08:01:19.789" v="308" actId="478"/>
          <ac:spMkLst>
            <pc:docMk/>
            <pc:sldMk cId="2228359365" sldId="284"/>
            <ac:spMk id="9" creationId="{B8872FD1-61C8-CCF2-13DF-D14BFFAA803F}"/>
          </ac:spMkLst>
        </pc:spChg>
        <pc:spChg chg="del">
          <ac:chgData name="Francesco Fransesini" userId="f4b06c69-b125-4814-a67d-adf8dc91bd7e" providerId="ADAL" clId="{F2DB251F-427D-433C-A52D-24D277385315}" dt="2022-05-26T08:01:22.109" v="311" actId="478"/>
          <ac:spMkLst>
            <pc:docMk/>
            <pc:sldMk cId="2228359365" sldId="284"/>
            <ac:spMk id="10" creationId="{2541AC26-DB0B-526E-69F4-8B3397F9482C}"/>
          </ac:spMkLst>
        </pc:spChg>
        <pc:spChg chg="del">
          <ac:chgData name="Francesco Fransesini" userId="f4b06c69-b125-4814-a67d-adf8dc91bd7e" providerId="ADAL" clId="{F2DB251F-427D-433C-A52D-24D277385315}" dt="2022-05-26T08:01:23.972" v="314" actId="478"/>
          <ac:spMkLst>
            <pc:docMk/>
            <pc:sldMk cId="2228359365" sldId="284"/>
            <ac:spMk id="12" creationId="{46DEBBF2-D56A-3429-3054-630C52D31FBF}"/>
          </ac:spMkLst>
        </pc:spChg>
        <pc:spChg chg="add del mod">
          <ac:chgData name="Francesco Fransesini" userId="f4b06c69-b125-4814-a67d-adf8dc91bd7e" providerId="ADAL" clId="{F2DB251F-427D-433C-A52D-24D277385315}" dt="2022-05-26T08:36:33.705" v="772" actId="478"/>
          <ac:spMkLst>
            <pc:docMk/>
            <pc:sldMk cId="2228359365" sldId="284"/>
            <ac:spMk id="20" creationId="{1E21656E-9AFA-7358-F634-D99A76A1ADA2}"/>
          </ac:spMkLst>
        </pc:spChg>
        <pc:spChg chg="add mod">
          <ac:chgData name="Francesco Fransesini" userId="f4b06c69-b125-4814-a67d-adf8dc91bd7e" providerId="ADAL" clId="{F2DB251F-427D-433C-A52D-24D277385315}" dt="2022-05-26T08:51:12.706" v="1201" actId="1076"/>
          <ac:spMkLst>
            <pc:docMk/>
            <pc:sldMk cId="2228359365" sldId="284"/>
            <ac:spMk id="21" creationId="{ABCB7E7C-A9C1-94A2-5C22-27945C7DF00A}"/>
          </ac:spMkLst>
        </pc:spChg>
        <pc:spChg chg="add mod">
          <ac:chgData name="Francesco Fransesini" userId="f4b06c69-b125-4814-a67d-adf8dc91bd7e" providerId="ADAL" clId="{F2DB251F-427D-433C-A52D-24D277385315}" dt="2022-05-26T08:51:15.729" v="1202" actId="1076"/>
          <ac:spMkLst>
            <pc:docMk/>
            <pc:sldMk cId="2228359365" sldId="284"/>
            <ac:spMk id="23" creationId="{EA03BE35-EE84-648C-C5A4-253845E03D99}"/>
          </ac:spMkLst>
        </pc:spChg>
        <pc:spChg chg="add mod">
          <ac:chgData name="Francesco Fransesini" userId="f4b06c69-b125-4814-a67d-adf8dc91bd7e" providerId="ADAL" clId="{F2DB251F-427D-433C-A52D-24D277385315}" dt="2022-05-26T08:51:54.322" v="1220"/>
          <ac:spMkLst>
            <pc:docMk/>
            <pc:sldMk cId="2228359365" sldId="284"/>
            <ac:spMk id="24" creationId="{E2C947C5-0147-5F0E-A659-D0B992872843}"/>
          </ac:spMkLst>
        </pc:spChg>
        <pc:spChg chg="add del mod">
          <ac:chgData name="Francesco Fransesini" userId="f4b06c69-b125-4814-a67d-adf8dc91bd7e" providerId="ADAL" clId="{F2DB251F-427D-433C-A52D-24D277385315}" dt="2022-05-26T08:51:40.538" v="1218"/>
          <ac:spMkLst>
            <pc:docMk/>
            <pc:sldMk cId="2228359365" sldId="284"/>
            <ac:spMk id="25" creationId="{4E675133-3E85-5358-E601-8A911FAB5F4D}"/>
          </ac:spMkLst>
        </pc:spChg>
        <pc:spChg chg="add mod">
          <ac:chgData name="Francesco Fransesini" userId="f4b06c69-b125-4814-a67d-adf8dc91bd7e" providerId="ADAL" clId="{F2DB251F-427D-433C-A52D-24D277385315}" dt="2022-05-26T08:52:30.922" v="1241" actId="1076"/>
          <ac:spMkLst>
            <pc:docMk/>
            <pc:sldMk cId="2228359365" sldId="284"/>
            <ac:spMk id="27" creationId="{CF3766C4-5534-BF29-B2DE-F9EAAD6E9F3F}"/>
          </ac:spMkLst>
        </pc:spChg>
        <pc:graphicFrameChg chg="add mod modGraphic">
          <ac:chgData name="Francesco Fransesini" userId="f4b06c69-b125-4814-a67d-adf8dc91bd7e" providerId="ADAL" clId="{F2DB251F-427D-433C-A52D-24D277385315}" dt="2022-05-26T08:51:06.865" v="1198" actId="1076"/>
          <ac:graphicFrameMkLst>
            <pc:docMk/>
            <pc:sldMk cId="2228359365" sldId="284"/>
            <ac:graphicFrameMk id="22" creationId="{BE51825F-5501-F6F6-BB9B-44EA1FC77347}"/>
          </ac:graphicFrameMkLst>
        </pc:graphicFrameChg>
        <pc:picChg chg="add del mod">
          <ac:chgData name="Francesco Fransesini" userId="f4b06c69-b125-4814-a67d-adf8dc91bd7e" providerId="ADAL" clId="{F2DB251F-427D-433C-A52D-24D277385315}" dt="2022-05-26T08:34:09.811" v="755" actId="478"/>
          <ac:picMkLst>
            <pc:docMk/>
            <pc:sldMk cId="2228359365" sldId="284"/>
            <ac:picMk id="6" creationId="{2FD30785-65ED-16D5-D8B1-530F0BC4C1D7}"/>
          </ac:picMkLst>
        </pc:picChg>
        <pc:picChg chg="add mod">
          <ac:chgData name="Francesco Fransesini" userId="f4b06c69-b125-4814-a67d-adf8dc91bd7e" providerId="ADAL" clId="{F2DB251F-427D-433C-A52D-24D277385315}" dt="2022-05-26T08:36:03.472" v="769" actId="14100"/>
          <ac:picMkLst>
            <pc:docMk/>
            <pc:sldMk cId="2228359365" sldId="284"/>
            <ac:picMk id="8" creationId="{D5B4BD57-60B3-052F-4C26-6B92BB804DA0}"/>
          </ac:picMkLst>
        </pc:picChg>
        <pc:picChg chg="del mod">
          <ac:chgData name="Francesco Fransesini" userId="f4b06c69-b125-4814-a67d-adf8dc91bd7e" providerId="ADAL" clId="{F2DB251F-427D-433C-A52D-24D277385315}" dt="2022-05-26T08:35:49.330" v="760" actId="478"/>
          <ac:picMkLst>
            <pc:docMk/>
            <pc:sldMk cId="2228359365" sldId="284"/>
            <ac:picMk id="15" creationId="{6B0F1F68-5DD4-BD98-A49F-5933CD404555}"/>
          </ac:picMkLst>
        </pc:picChg>
        <pc:picChg chg="add mod">
          <ac:chgData name="Francesco Fransesini" userId="f4b06c69-b125-4814-a67d-adf8dc91bd7e" providerId="ADAL" clId="{F2DB251F-427D-433C-A52D-24D277385315}" dt="2022-05-26T08:36:01.113" v="768" actId="14100"/>
          <ac:picMkLst>
            <pc:docMk/>
            <pc:sldMk cId="2228359365" sldId="284"/>
            <ac:picMk id="19" creationId="{E0B59FD3-4D64-5E90-4D12-88BE6CBAD078}"/>
          </ac:picMkLst>
        </pc:picChg>
        <pc:cxnChg chg="add mod">
          <ac:chgData name="Francesco Fransesini" userId="f4b06c69-b125-4814-a67d-adf8dc91bd7e" providerId="ADAL" clId="{F2DB251F-427D-433C-A52D-24D277385315}" dt="2022-05-26T08:52:36.366" v="1243" actId="1582"/>
          <ac:cxnSpMkLst>
            <pc:docMk/>
            <pc:sldMk cId="2228359365" sldId="284"/>
            <ac:cxnSpMk id="29" creationId="{52E903BF-F2A8-5314-11FA-0D4F583F2027}"/>
          </ac:cxnSpMkLst>
        </pc:cxnChg>
      </pc:sldChg>
      <pc:sldChg chg="addSp delSp modSp add mod">
        <pc:chgData name="Francesco Fransesini" userId="f4b06c69-b125-4814-a67d-adf8dc91bd7e" providerId="ADAL" clId="{F2DB251F-427D-433C-A52D-24D277385315}" dt="2022-05-26T09:10:56.083" v="2327" actId="1076"/>
        <pc:sldMkLst>
          <pc:docMk/>
          <pc:sldMk cId="3097175895" sldId="285"/>
        </pc:sldMkLst>
        <pc:spChg chg="mod">
          <ac:chgData name="Francesco Fransesini" userId="f4b06c69-b125-4814-a67d-adf8dc91bd7e" providerId="ADAL" clId="{F2DB251F-427D-433C-A52D-24D277385315}" dt="2022-05-26T09:10:54.186" v="2326" actId="1076"/>
          <ac:spMkLst>
            <pc:docMk/>
            <pc:sldMk cId="3097175895" sldId="285"/>
            <ac:spMk id="2" creationId="{9A33B05A-ECC6-4AD4-8603-270C969F2EEC}"/>
          </ac:spMkLst>
        </pc:spChg>
        <pc:spChg chg="add mod">
          <ac:chgData name="Francesco Fransesini" userId="f4b06c69-b125-4814-a67d-adf8dc91bd7e" providerId="ADAL" clId="{F2DB251F-427D-433C-A52D-24D277385315}" dt="2022-05-26T09:10:56.083" v="2327" actId="1076"/>
          <ac:spMkLst>
            <pc:docMk/>
            <pc:sldMk cId="3097175895" sldId="285"/>
            <ac:spMk id="3" creationId="{406EE158-6217-3223-0D16-2167BD281996}"/>
          </ac:spMkLst>
        </pc:spChg>
        <pc:spChg chg="add del mod">
          <ac:chgData name="Francesco Fransesini" userId="f4b06c69-b125-4814-a67d-adf8dc91bd7e" providerId="ADAL" clId="{F2DB251F-427D-433C-A52D-24D277385315}" dt="2022-05-26T09:04:21.843" v="2252" actId="478"/>
          <ac:spMkLst>
            <pc:docMk/>
            <pc:sldMk cId="3097175895" sldId="285"/>
            <ac:spMk id="4" creationId="{44C289C8-611A-F018-E5D6-B5F887498C30}"/>
          </ac:spMkLst>
        </pc:spChg>
        <pc:spChg chg="add mod">
          <ac:chgData name="Francesco Fransesini" userId="f4b06c69-b125-4814-a67d-adf8dc91bd7e" providerId="ADAL" clId="{F2DB251F-427D-433C-A52D-24D277385315}" dt="2022-05-26T09:10:34.834" v="2325" actId="1076"/>
          <ac:spMkLst>
            <pc:docMk/>
            <pc:sldMk cId="3097175895" sldId="285"/>
            <ac:spMk id="20" creationId="{03744561-2A5E-1E9E-C885-DA0FBED58438}"/>
          </ac:spMkLst>
        </pc:spChg>
        <pc:spChg chg="del">
          <ac:chgData name="Francesco Fransesini" userId="f4b06c69-b125-4814-a67d-adf8dc91bd7e" providerId="ADAL" clId="{F2DB251F-427D-433C-A52D-24D277385315}" dt="2022-05-26T08:58:33.609" v="1415" actId="478"/>
          <ac:spMkLst>
            <pc:docMk/>
            <pc:sldMk cId="3097175895" sldId="285"/>
            <ac:spMk id="21" creationId="{ABCB7E7C-A9C1-94A2-5C22-27945C7DF00A}"/>
          </ac:spMkLst>
        </pc:spChg>
        <pc:spChg chg="del">
          <ac:chgData name="Francesco Fransesini" userId="f4b06c69-b125-4814-a67d-adf8dc91bd7e" providerId="ADAL" clId="{F2DB251F-427D-433C-A52D-24D277385315}" dt="2022-05-26T08:58:42.837" v="1417" actId="478"/>
          <ac:spMkLst>
            <pc:docMk/>
            <pc:sldMk cId="3097175895" sldId="285"/>
            <ac:spMk id="23" creationId="{EA03BE35-EE84-648C-C5A4-253845E03D99}"/>
          </ac:spMkLst>
        </pc:spChg>
        <pc:spChg chg="del">
          <ac:chgData name="Francesco Fransesini" userId="f4b06c69-b125-4814-a67d-adf8dc91bd7e" providerId="ADAL" clId="{F2DB251F-427D-433C-A52D-24D277385315}" dt="2022-05-26T08:58:40.982" v="1416" actId="478"/>
          <ac:spMkLst>
            <pc:docMk/>
            <pc:sldMk cId="3097175895" sldId="285"/>
            <ac:spMk id="24" creationId="{E2C947C5-0147-5F0E-A659-D0B992872843}"/>
          </ac:spMkLst>
        </pc:spChg>
        <pc:spChg chg="add mod">
          <ac:chgData name="Francesco Fransesini" userId="f4b06c69-b125-4814-a67d-adf8dc91bd7e" providerId="ADAL" clId="{F2DB251F-427D-433C-A52D-24D277385315}" dt="2022-05-26T09:10:32.443" v="2324" actId="1076"/>
          <ac:spMkLst>
            <pc:docMk/>
            <pc:sldMk cId="3097175895" sldId="285"/>
            <ac:spMk id="25" creationId="{50C5C8F4-A2EE-022C-6689-11213F3912FC}"/>
          </ac:spMkLst>
        </pc:spChg>
        <pc:spChg chg="del">
          <ac:chgData name="Francesco Fransesini" userId="f4b06c69-b125-4814-a67d-adf8dc91bd7e" providerId="ADAL" clId="{F2DB251F-427D-433C-A52D-24D277385315}" dt="2022-05-26T08:58:44.269" v="1418" actId="478"/>
          <ac:spMkLst>
            <pc:docMk/>
            <pc:sldMk cId="3097175895" sldId="285"/>
            <ac:spMk id="27" creationId="{CF3766C4-5534-BF29-B2DE-F9EAAD6E9F3F}"/>
          </ac:spMkLst>
        </pc:spChg>
        <pc:graphicFrameChg chg="del">
          <ac:chgData name="Francesco Fransesini" userId="f4b06c69-b125-4814-a67d-adf8dc91bd7e" providerId="ADAL" clId="{F2DB251F-427D-433C-A52D-24D277385315}" dt="2022-05-26T08:58:27.574" v="1414" actId="478"/>
          <ac:graphicFrameMkLst>
            <pc:docMk/>
            <pc:sldMk cId="3097175895" sldId="285"/>
            <ac:graphicFrameMk id="22" creationId="{BE51825F-5501-F6F6-BB9B-44EA1FC77347}"/>
          </ac:graphicFrameMkLst>
        </pc:graphicFrameChg>
        <pc:picChg chg="add mod modCrop">
          <ac:chgData name="Francesco Fransesini" userId="f4b06c69-b125-4814-a67d-adf8dc91bd7e" providerId="ADAL" clId="{F2DB251F-427D-433C-A52D-24D277385315}" dt="2022-05-26T09:10:17.236" v="2320" actId="1076"/>
          <ac:picMkLst>
            <pc:docMk/>
            <pc:sldMk cId="3097175895" sldId="285"/>
            <ac:picMk id="6" creationId="{06722339-E995-9D6D-6823-A0A19982E861}"/>
          </ac:picMkLst>
        </pc:picChg>
        <pc:picChg chg="del">
          <ac:chgData name="Francesco Fransesini" userId="f4b06c69-b125-4814-a67d-adf8dc91bd7e" providerId="ADAL" clId="{F2DB251F-427D-433C-A52D-24D277385315}" dt="2022-05-26T08:58:47.185" v="1421" actId="478"/>
          <ac:picMkLst>
            <pc:docMk/>
            <pc:sldMk cId="3097175895" sldId="285"/>
            <ac:picMk id="8" creationId="{D5B4BD57-60B3-052F-4C26-6B92BB804DA0}"/>
          </ac:picMkLst>
        </pc:picChg>
        <pc:picChg chg="del">
          <ac:chgData name="Francesco Fransesini" userId="f4b06c69-b125-4814-a67d-adf8dc91bd7e" providerId="ADAL" clId="{F2DB251F-427D-433C-A52D-24D277385315}" dt="2022-05-26T08:58:46.354" v="1420" actId="478"/>
          <ac:picMkLst>
            <pc:docMk/>
            <pc:sldMk cId="3097175895" sldId="285"/>
            <ac:picMk id="19" creationId="{E0B59FD3-4D64-5E90-4D12-88BE6CBAD078}"/>
          </ac:picMkLst>
        </pc:picChg>
        <pc:cxnChg chg="del">
          <ac:chgData name="Francesco Fransesini" userId="f4b06c69-b125-4814-a67d-adf8dc91bd7e" providerId="ADAL" clId="{F2DB251F-427D-433C-A52D-24D277385315}" dt="2022-05-26T08:58:45.090" v="1419" actId="478"/>
          <ac:cxnSpMkLst>
            <pc:docMk/>
            <pc:sldMk cId="3097175895" sldId="285"/>
            <ac:cxnSpMk id="29" creationId="{52E903BF-F2A8-5314-11FA-0D4F583F2027}"/>
          </ac:cxnSpMkLst>
        </pc:cxnChg>
      </pc:sldChg>
    </pc:docChg>
  </pc:docChgLst>
  <pc:docChgLst>
    <pc:chgData name="Francesco Fransesini" userId="f4b06c69-b125-4814-a67d-adf8dc91bd7e" providerId="ADAL" clId="{A4A38BF7-DF67-4CAA-8BDB-76AA4D021905}"/>
    <pc:docChg chg="undo custSel modSld">
      <pc:chgData name="Francesco Fransesini" userId="f4b06c69-b125-4814-a67d-adf8dc91bd7e" providerId="ADAL" clId="{A4A38BF7-DF67-4CAA-8BDB-76AA4D021905}" dt="2022-05-26T16:25:26.251" v="77" actId="113"/>
      <pc:docMkLst>
        <pc:docMk/>
      </pc:docMkLst>
      <pc:sldChg chg="modSp mod">
        <pc:chgData name="Francesco Fransesini" userId="f4b06c69-b125-4814-a67d-adf8dc91bd7e" providerId="ADAL" clId="{A4A38BF7-DF67-4CAA-8BDB-76AA4D021905}" dt="2022-05-26T16:14:20.274" v="18" actId="20577"/>
        <pc:sldMkLst>
          <pc:docMk/>
          <pc:sldMk cId="868222473" sldId="265"/>
        </pc:sldMkLst>
        <pc:spChg chg="mod">
          <ac:chgData name="Francesco Fransesini" userId="f4b06c69-b125-4814-a67d-adf8dc91bd7e" providerId="ADAL" clId="{A4A38BF7-DF67-4CAA-8BDB-76AA4D021905}" dt="2022-05-26T16:14:20.274" v="18" actId="20577"/>
          <ac:spMkLst>
            <pc:docMk/>
            <pc:sldMk cId="868222473" sldId="265"/>
            <ac:spMk id="5" creationId="{195D39DB-C37E-4734-B1D9-42602654B312}"/>
          </ac:spMkLst>
        </pc:spChg>
      </pc:sldChg>
      <pc:sldChg chg="modSp mod">
        <pc:chgData name="Francesco Fransesini" userId="f4b06c69-b125-4814-a67d-adf8dc91bd7e" providerId="ADAL" clId="{A4A38BF7-DF67-4CAA-8BDB-76AA4D021905}" dt="2022-05-26T16:18:25.103" v="37" actId="20577"/>
        <pc:sldMkLst>
          <pc:docMk/>
          <pc:sldMk cId="546655232" sldId="276"/>
        </pc:sldMkLst>
        <pc:spChg chg="mod">
          <ac:chgData name="Francesco Fransesini" userId="f4b06c69-b125-4814-a67d-adf8dc91bd7e" providerId="ADAL" clId="{A4A38BF7-DF67-4CAA-8BDB-76AA4D021905}" dt="2022-05-26T16:18:25.103" v="37" actId="20577"/>
          <ac:spMkLst>
            <pc:docMk/>
            <pc:sldMk cId="546655232" sldId="276"/>
            <ac:spMk id="27" creationId="{31BDD86F-708F-F2C5-E040-5FF85329D93C}"/>
          </ac:spMkLst>
        </pc:spChg>
      </pc:sldChg>
      <pc:sldChg chg="modSp mod">
        <pc:chgData name="Francesco Fransesini" userId="f4b06c69-b125-4814-a67d-adf8dc91bd7e" providerId="ADAL" clId="{A4A38BF7-DF67-4CAA-8BDB-76AA4D021905}" dt="2022-05-26T16:25:26.251" v="77" actId="113"/>
        <pc:sldMkLst>
          <pc:docMk/>
          <pc:sldMk cId="1719186045" sldId="278"/>
        </pc:sldMkLst>
        <pc:spChg chg="mod">
          <ac:chgData name="Francesco Fransesini" userId="f4b06c69-b125-4814-a67d-adf8dc91bd7e" providerId="ADAL" clId="{A4A38BF7-DF67-4CAA-8BDB-76AA4D021905}" dt="2022-05-26T16:25:26.251" v="77" actId="113"/>
          <ac:spMkLst>
            <pc:docMk/>
            <pc:sldMk cId="1719186045" sldId="278"/>
            <ac:spMk id="19" creationId="{2F517E1F-28E8-6AEF-07D3-E7EED200EB5B}"/>
          </ac:spMkLst>
        </pc:spChg>
      </pc:sldChg>
      <pc:sldChg chg="modSp mod">
        <pc:chgData name="Francesco Fransesini" userId="f4b06c69-b125-4814-a67d-adf8dc91bd7e" providerId="ADAL" clId="{A4A38BF7-DF67-4CAA-8BDB-76AA4D021905}" dt="2022-05-26T16:19:01.227" v="52" actId="1076"/>
        <pc:sldMkLst>
          <pc:docMk/>
          <pc:sldMk cId="2081426746" sldId="283"/>
        </pc:sldMkLst>
        <pc:spChg chg="mod">
          <ac:chgData name="Francesco Fransesini" userId="f4b06c69-b125-4814-a67d-adf8dc91bd7e" providerId="ADAL" clId="{A4A38BF7-DF67-4CAA-8BDB-76AA4D021905}" dt="2022-05-26T16:19:01.227" v="52" actId="1076"/>
          <ac:spMkLst>
            <pc:docMk/>
            <pc:sldMk cId="2081426746" sldId="283"/>
            <ac:spMk id="5" creationId="{4D1F5228-F0DD-DFF7-8B9A-8D6D31E69B53}"/>
          </ac:spMkLst>
        </pc:spChg>
        <pc:spChg chg="mod">
          <ac:chgData name="Francesco Fransesini" userId="f4b06c69-b125-4814-a67d-adf8dc91bd7e" providerId="ADAL" clId="{A4A38BF7-DF67-4CAA-8BDB-76AA4D021905}" dt="2022-05-26T16:18:54.754" v="50" actId="1076"/>
          <ac:spMkLst>
            <pc:docMk/>
            <pc:sldMk cId="2081426746" sldId="283"/>
            <ac:spMk id="12" creationId="{46DEBBF2-D56A-3429-3054-630C52D31FBF}"/>
          </ac:spMkLst>
        </pc:spChg>
      </pc:sldChg>
    </pc:docChg>
  </pc:docChgLst>
  <pc:docChgLst>
    <pc:chgData name="Francesco Fransesini" userId="f4b06c69-b125-4814-a67d-adf8dc91bd7e" providerId="ADAL" clId="{BDBE86DA-5C50-4090-A38A-CCDDC62566AC}"/>
    <pc:docChg chg="undo custSel addSld modSld sldOrd">
      <pc:chgData name="Francesco Fransesini" userId="f4b06c69-b125-4814-a67d-adf8dc91bd7e" providerId="ADAL" clId="{BDBE86DA-5C50-4090-A38A-CCDDC62566AC}" dt="2022-05-27T15:20:47.101" v="731" actId="164"/>
      <pc:docMkLst>
        <pc:docMk/>
      </pc:docMkLst>
      <pc:sldChg chg="modSp mod">
        <pc:chgData name="Francesco Fransesini" userId="f4b06c69-b125-4814-a67d-adf8dc91bd7e" providerId="ADAL" clId="{BDBE86DA-5C50-4090-A38A-CCDDC62566AC}" dt="2022-05-27T15:06:07.929" v="655" actId="20577"/>
        <pc:sldMkLst>
          <pc:docMk/>
          <pc:sldMk cId="1576599182" sldId="258"/>
        </pc:sldMkLst>
        <pc:spChg chg="mod">
          <ac:chgData name="Francesco Fransesini" userId="f4b06c69-b125-4814-a67d-adf8dc91bd7e" providerId="ADAL" clId="{BDBE86DA-5C50-4090-A38A-CCDDC62566AC}" dt="2022-05-27T15:03:09.625" v="602" actId="20577"/>
          <ac:spMkLst>
            <pc:docMk/>
            <pc:sldMk cId="1576599182" sldId="258"/>
            <ac:spMk id="4" creationId="{B39C4833-2895-4C79-AA25-34DBB76CA01D}"/>
          </ac:spMkLst>
        </pc:spChg>
        <pc:spChg chg="mod">
          <ac:chgData name="Francesco Fransesini" userId="f4b06c69-b125-4814-a67d-adf8dc91bd7e" providerId="ADAL" clId="{BDBE86DA-5C50-4090-A38A-CCDDC62566AC}" dt="2022-05-27T15:06:07.929" v="655" actId="20577"/>
          <ac:spMkLst>
            <pc:docMk/>
            <pc:sldMk cId="1576599182" sldId="258"/>
            <ac:spMk id="7" creationId="{EFFC4AEB-6F85-4649-90B0-4D06D3A1774A}"/>
          </ac:spMkLst>
        </pc:spChg>
      </pc:sldChg>
      <pc:sldChg chg="addSp modSp mod">
        <pc:chgData name="Francesco Fransesini" userId="f4b06c69-b125-4814-a67d-adf8dc91bd7e" providerId="ADAL" clId="{BDBE86DA-5C50-4090-A38A-CCDDC62566AC}" dt="2022-05-27T14:03:25.698" v="233" actId="164"/>
        <pc:sldMkLst>
          <pc:docMk/>
          <pc:sldMk cId="540731844" sldId="270"/>
        </pc:sldMkLst>
        <pc:spChg chg="mod">
          <ac:chgData name="Francesco Fransesini" userId="f4b06c69-b125-4814-a67d-adf8dc91bd7e" providerId="ADAL" clId="{BDBE86DA-5C50-4090-A38A-CCDDC62566AC}" dt="2022-05-27T13:54:09.457" v="3" actId="1076"/>
          <ac:spMkLst>
            <pc:docMk/>
            <pc:sldMk cId="540731844" sldId="270"/>
            <ac:spMk id="2" creationId="{9A33B05A-ECC6-4AD4-8603-270C969F2EEC}"/>
          </ac:spMkLst>
        </pc:spChg>
        <pc:spChg chg="mod">
          <ac:chgData name="Francesco Fransesini" userId="f4b06c69-b125-4814-a67d-adf8dc91bd7e" providerId="ADAL" clId="{BDBE86DA-5C50-4090-A38A-CCDDC62566AC}" dt="2022-05-27T13:54:06.710" v="2" actId="1076"/>
          <ac:spMkLst>
            <pc:docMk/>
            <pc:sldMk cId="540731844" sldId="270"/>
            <ac:spMk id="23" creationId="{C277DAC6-3DE5-9CD1-D70F-A869BD570A48}"/>
          </ac:spMkLst>
        </pc:spChg>
        <pc:spChg chg="mod">
          <ac:chgData name="Francesco Fransesini" userId="f4b06c69-b125-4814-a67d-adf8dc91bd7e" providerId="ADAL" clId="{BDBE86DA-5C50-4090-A38A-CCDDC62566AC}" dt="2022-05-27T14:03:11.832" v="228" actId="164"/>
          <ac:spMkLst>
            <pc:docMk/>
            <pc:sldMk cId="540731844" sldId="270"/>
            <ac:spMk id="26" creationId="{B09C8CE6-DC5E-A3B2-D578-104BBD28BFE3}"/>
          </ac:spMkLst>
        </pc:spChg>
        <pc:spChg chg="mod">
          <ac:chgData name="Francesco Fransesini" userId="f4b06c69-b125-4814-a67d-adf8dc91bd7e" providerId="ADAL" clId="{BDBE86DA-5C50-4090-A38A-CCDDC62566AC}" dt="2022-05-27T14:03:11.832" v="228" actId="164"/>
          <ac:spMkLst>
            <pc:docMk/>
            <pc:sldMk cId="540731844" sldId="270"/>
            <ac:spMk id="27" creationId="{EABAB9B9-BA77-9343-CB48-D5E2386A73AD}"/>
          </ac:spMkLst>
        </pc:spChg>
        <pc:grpChg chg="add mod">
          <ac:chgData name="Francesco Fransesini" userId="f4b06c69-b125-4814-a67d-adf8dc91bd7e" providerId="ADAL" clId="{BDBE86DA-5C50-4090-A38A-CCDDC62566AC}" dt="2022-05-27T14:03:25.698" v="233" actId="164"/>
          <ac:grpSpMkLst>
            <pc:docMk/>
            <pc:sldMk cId="540731844" sldId="270"/>
            <ac:grpSpMk id="3" creationId="{017D9644-B6AF-1CF4-D4A5-047F50D13314}"/>
          </ac:grpSpMkLst>
        </pc:grpChg>
        <pc:grpChg chg="add mod">
          <ac:chgData name="Francesco Fransesini" userId="f4b06c69-b125-4814-a67d-adf8dc91bd7e" providerId="ADAL" clId="{BDBE86DA-5C50-4090-A38A-CCDDC62566AC}" dt="2022-05-27T14:03:25.698" v="233" actId="164"/>
          <ac:grpSpMkLst>
            <pc:docMk/>
            <pc:sldMk cId="540731844" sldId="270"/>
            <ac:grpSpMk id="4" creationId="{AFEAFA9F-536B-5BC7-F6FD-215B00ABE3C2}"/>
          </ac:grpSpMkLst>
        </pc:grpChg>
        <pc:picChg chg="mod">
          <ac:chgData name="Francesco Fransesini" userId="f4b06c69-b125-4814-a67d-adf8dc91bd7e" providerId="ADAL" clId="{BDBE86DA-5C50-4090-A38A-CCDDC62566AC}" dt="2022-05-27T14:03:11.832" v="228" actId="164"/>
          <ac:picMkLst>
            <pc:docMk/>
            <pc:sldMk cId="540731844" sldId="270"/>
            <ac:picMk id="25" creationId="{3218A4DA-6CAF-241B-0891-C6CD81D47B9D}"/>
          </ac:picMkLst>
        </pc:picChg>
        <pc:cxnChg chg="mod">
          <ac:chgData name="Francesco Fransesini" userId="f4b06c69-b125-4814-a67d-adf8dc91bd7e" providerId="ADAL" clId="{BDBE86DA-5C50-4090-A38A-CCDDC62566AC}" dt="2022-05-27T14:03:11.832" v="228" actId="164"/>
          <ac:cxnSpMkLst>
            <pc:docMk/>
            <pc:sldMk cId="540731844" sldId="270"/>
            <ac:cxnSpMk id="30" creationId="{F8DFD8B5-E4BA-84CF-4AF5-5101B522970D}"/>
          </ac:cxnSpMkLst>
        </pc:cxnChg>
        <pc:cxnChg chg="mod">
          <ac:chgData name="Francesco Fransesini" userId="f4b06c69-b125-4814-a67d-adf8dc91bd7e" providerId="ADAL" clId="{BDBE86DA-5C50-4090-A38A-CCDDC62566AC}" dt="2022-05-27T14:03:11.832" v="228" actId="164"/>
          <ac:cxnSpMkLst>
            <pc:docMk/>
            <pc:sldMk cId="540731844" sldId="270"/>
            <ac:cxnSpMk id="33" creationId="{CA176A17-AE45-FCB6-73C1-80559DDCB473}"/>
          </ac:cxnSpMkLst>
        </pc:cxnChg>
        <pc:cxnChg chg="mod">
          <ac:chgData name="Francesco Fransesini" userId="f4b06c69-b125-4814-a67d-adf8dc91bd7e" providerId="ADAL" clId="{BDBE86DA-5C50-4090-A38A-CCDDC62566AC}" dt="2022-05-27T14:03:25.698" v="233" actId="164"/>
          <ac:cxnSpMkLst>
            <pc:docMk/>
            <pc:sldMk cId="540731844" sldId="270"/>
            <ac:cxnSpMk id="42" creationId="{9EDC448E-1A1B-717B-8082-607FF7E9929E}"/>
          </ac:cxnSpMkLst>
        </pc:cxnChg>
      </pc:sldChg>
      <pc:sldChg chg="addSp delSp modSp mod">
        <pc:chgData name="Francesco Fransesini" userId="f4b06c69-b125-4814-a67d-adf8dc91bd7e" providerId="ADAL" clId="{BDBE86DA-5C50-4090-A38A-CCDDC62566AC}" dt="2022-05-27T14:04:37.136" v="238" actId="21"/>
        <pc:sldMkLst>
          <pc:docMk/>
          <pc:sldMk cId="546655232" sldId="276"/>
        </pc:sldMkLst>
        <pc:spChg chg="add del mod">
          <ac:chgData name="Francesco Fransesini" userId="f4b06c69-b125-4814-a67d-adf8dc91bd7e" providerId="ADAL" clId="{BDBE86DA-5C50-4090-A38A-CCDDC62566AC}" dt="2022-05-27T14:04:37.136" v="238" actId="21"/>
          <ac:spMkLst>
            <pc:docMk/>
            <pc:sldMk cId="546655232" sldId="276"/>
            <ac:spMk id="3" creationId="{60366868-181C-8600-D644-0FCB105522BF}"/>
          </ac:spMkLst>
        </pc:spChg>
        <pc:spChg chg="add del mod">
          <ac:chgData name="Francesco Fransesini" userId="f4b06c69-b125-4814-a67d-adf8dc91bd7e" providerId="ADAL" clId="{BDBE86DA-5C50-4090-A38A-CCDDC62566AC}" dt="2022-05-27T14:04:33.350" v="237" actId="21"/>
          <ac:spMkLst>
            <pc:docMk/>
            <pc:sldMk cId="546655232" sldId="276"/>
            <ac:spMk id="4" creationId="{3C47A29C-748D-E7C9-D4E6-E6AF4F0BB34E}"/>
          </ac:spMkLst>
        </pc:spChg>
        <pc:spChg chg="mod">
          <ac:chgData name="Francesco Fransesini" userId="f4b06c69-b125-4814-a67d-adf8dc91bd7e" providerId="ADAL" clId="{BDBE86DA-5C50-4090-A38A-CCDDC62566AC}" dt="2022-05-27T13:55:07.824" v="6" actId="20577"/>
          <ac:spMkLst>
            <pc:docMk/>
            <pc:sldMk cId="546655232" sldId="276"/>
            <ac:spMk id="27" creationId="{31BDD86F-708F-F2C5-E040-5FF85329D93C}"/>
          </ac:spMkLst>
        </pc:spChg>
        <pc:cxnChg chg="del mod">
          <ac:chgData name="Francesco Fransesini" userId="f4b06c69-b125-4814-a67d-adf8dc91bd7e" providerId="ADAL" clId="{BDBE86DA-5C50-4090-A38A-CCDDC62566AC}" dt="2022-05-27T14:04:33.350" v="237" actId="21"/>
          <ac:cxnSpMkLst>
            <pc:docMk/>
            <pc:sldMk cId="546655232" sldId="276"/>
            <ac:cxnSpMk id="5" creationId="{B24673D6-65FA-88B8-528F-5D866C6EE2C7}"/>
          </ac:cxnSpMkLst>
        </pc:cxnChg>
      </pc:sldChg>
      <pc:sldChg chg="modSp mod">
        <pc:chgData name="Francesco Fransesini" userId="f4b06c69-b125-4814-a67d-adf8dc91bd7e" providerId="ADAL" clId="{BDBE86DA-5C50-4090-A38A-CCDDC62566AC}" dt="2022-05-27T14:57:28.512" v="547" actId="20577"/>
        <pc:sldMkLst>
          <pc:docMk/>
          <pc:sldMk cId="3116947721" sldId="279"/>
        </pc:sldMkLst>
        <pc:spChg chg="mod">
          <ac:chgData name="Francesco Fransesini" userId="f4b06c69-b125-4814-a67d-adf8dc91bd7e" providerId="ADAL" clId="{BDBE86DA-5C50-4090-A38A-CCDDC62566AC}" dt="2022-05-27T14:57:28.512" v="547" actId="20577"/>
          <ac:spMkLst>
            <pc:docMk/>
            <pc:sldMk cId="3116947721" sldId="279"/>
            <ac:spMk id="4" creationId="{D35A3D9A-0F2A-BAA4-F625-DC79F77215D5}"/>
          </ac:spMkLst>
        </pc:spChg>
      </pc:sldChg>
      <pc:sldChg chg="modSp mod">
        <pc:chgData name="Francesco Fransesini" userId="f4b06c69-b125-4814-a67d-adf8dc91bd7e" providerId="ADAL" clId="{BDBE86DA-5C50-4090-A38A-CCDDC62566AC}" dt="2022-05-27T14:50:43.613" v="482" actId="1076"/>
        <pc:sldMkLst>
          <pc:docMk/>
          <pc:sldMk cId="2008075453" sldId="287"/>
        </pc:sldMkLst>
        <pc:spChg chg="mod">
          <ac:chgData name="Francesco Fransesini" userId="f4b06c69-b125-4814-a67d-adf8dc91bd7e" providerId="ADAL" clId="{BDBE86DA-5C50-4090-A38A-CCDDC62566AC}" dt="2022-05-27T14:50:41.984" v="481" actId="20577"/>
          <ac:spMkLst>
            <pc:docMk/>
            <pc:sldMk cId="2008075453" sldId="287"/>
            <ac:spMk id="11" creationId="{D3E30575-DBB1-6925-683F-5A023784787F}"/>
          </ac:spMkLst>
        </pc:spChg>
        <pc:picChg chg="mod">
          <ac:chgData name="Francesco Fransesini" userId="f4b06c69-b125-4814-a67d-adf8dc91bd7e" providerId="ADAL" clId="{BDBE86DA-5C50-4090-A38A-CCDDC62566AC}" dt="2022-05-27T14:50:43.613" v="482" actId="1076"/>
          <ac:picMkLst>
            <pc:docMk/>
            <pc:sldMk cId="2008075453" sldId="287"/>
            <ac:picMk id="5" creationId="{FF696486-692D-53E5-8E8F-68EBE9B1771F}"/>
          </ac:picMkLst>
        </pc:picChg>
        <pc:cxnChg chg="mod">
          <ac:chgData name="Francesco Fransesini" userId="f4b06c69-b125-4814-a67d-adf8dc91bd7e" providerId="ADAL" clId="{BDBE86DA-5C50-4090-A38A-CCDDC62566AC}" dt="2022-05-27T14:08:58.327" v="278" actId="14100"/>
          <ac:cxnSpMkLst>
            <pc:docMk/>
            <pc:sldMk cId="2008075453" sldId="287"/>
            <ac:cxnSpMk id="12" creationId="{F2BCB387-BDF5-D3C4-3A35-5B7F684AF0B6}"/>
          </ac:cxnSpMkLst>
        </pc:cxnChg>
      </pc:sldChg>
      <pc:sldChg chg="addSp delSp modSp add mod ord">
        <pc:chgData name="Francesco Fransesini" userId="f4b06c69-b125-4814-a67d-adf8dc91bd7e" providerId="ADAL" clId="{BDBE86DA-5C50-4090-A38A-CCDDC62566AC}" dt="2022-05-27T15:20:47.101" v="731" actId="164"/>
        <pc:sldMkLst>
          <pc:docMk/>
          <pc:sldMk cId="3343353491" sldId="319"/>
        </pc:sldMkLst>
        <pc:spChg chg="add mod">
          <ac:chgData name="Francesco Fransesini" userId="f4b06c69-b125-4814-a67d-adf8dc91bd7e" providerId="ADAL" clId="{BDBE86DA-5C50-4090-A38A-CCDDC62566AC}" dt="2022-05-27T15:10:10.140" v="699" actId="1076"/>
          <ac:spMkLst>
            <pc:docMk/>
            <pc:sldMk cId="3343353491" sldId="319"/>
            <ac:spMk id="7" creationId="{C6EBE039-1D8F-7D0B-CFDB-5D60D946C049}"/>
          </ac:spMkLst>
        </pc:spChg>
        <pc:spChg chg="del">
          <ac:chgData name="Francesco Fransesini" userId="f4b06c69-b125-4814-a67d-adf8dc91bd7e" providerId="ADAL" clId="{BDBE86DA-5C50-4090-A38A-CCDDC62566AC}" dt="2022-05-27T14:51:05.686" v="484" actId="478"/>
          <ac:spMkLst>
            <pc:docMk/>
            <pc:sldMk cId="3343353491" sldId="319"/>
            <ac:spMk id="17" creationId="{16EBE5A1-E814-8761-A369-3AD0A4683B5C}"/>
          </ac:spMkLst>
        </pc:spChg>
        <pc:spChg chg="del">
          <ac:chgData name="Francesco Fransesini" userId="f4b06c69-b125-4814-a67d-adf8dc91bd7e" providerId="ADAL" clId="{BDBE86DA-5C50-4090-A38A-CCDDC62566AC}" dt="2022-05-27T14:26:37.516" v="341" actId="478"/>
          <ac:spMkLst>
            <pc:docMk/>
            <pc:sldMk cId="3343353491" sldId="319"/>
            <ac:spMk id="18" creationId="{F53094F1-6D3D-9EB7-6C90-D8DBDD222CE6}"/>
          </ac:spMkLst>
        </pc:spChg>
        <pc:spChg chg="del">
          <ac:chgData name="Francesco Fransesini" userId="f4b06c69-b125-4814-a67d-adf8dc91bd7e" providerId="ADAL" clId="{BDBE86DA-5C50-4090-A38A-CCDDC62566AC}" dt="2022-05-27T14:26:35.800" v="340" actId="478"/>
          <ac:spMkLst>
            <pc:docMk/>
            <pc:sldMk cId="3343353491" sldId="319"/>
            <ac:spMk id="21" creationId="{DA462AAF-12AD-121D-3D77-4C0AD63DEA20}"/>
          </ac:spMkLst>
        </pc:spChg>
        <pc:spChg chg="del">
          <ac:chgData name="Francesco Fransesini" userId="f4b06c69-b125-4814-a67d-adf8dc91bd7e" providerId="ADAL" clId="{BDBE86DA-5C50-4090-A38A-CCDDC62566AC}" dt="2022-05-27T14:51:04.220" v="483" actId="478"/>
          <ac:spMkLst>
            <pc:docMk/>
            <pc:sldMk cId="3343353491" sldId="319"/>
            <ac:spMk id="23" creationId="{4DABF008-A671-45B8-8B3D-C75CD367BF36}"/>
          </ac:spMkLst>
        </pc:spChg>
        <pc:spChg chg="mod">
          <ac:chgData name="Francesco Fransesini" userId="f4b06c69-b125-4814-a67d-adf8dc91bd7e" providerId="ADAL" clId="{BDBE86DA-5C50-4090-A38A-CCDDC62566AC}" dt="2022-05-27T15:04:04.801" v="608" actId="14100"/>
          <ac:spMkLst>
            <pc:docMk/>
            <pc:sldMk cId="3343353491" sldId="319"/>
            <ac:spMk id="24" creationId="{5D55A796-05D2-216D-A4C5-BC139EB8E415}"/>
          </ac:spMkLst>
        </pc:spChg>
        <pc:spChg chg="mod">
          <ac:chgData name="Francesco Fransesini" userId="f4b06c69-b125-4814-a67d-adf8dc91bd7e" providerId="ADAL" clId="{BDBE86DA-5C50-4090-A38A-CCDDC62566AC}" dt="2022-05-27T14:36:15.207" v="438" actId="20577"/>
          <ac:spMkLst>
            <pc:docMk/>
            <pc:sldMk cId="3343353491" sldId="319"/>
            <ac:spMk id="30" creationId="{F3AACAB0-F550-4FE2-7F2A-510434E64644}"/>
          </ac:spMkLst>
        </pc:spChg>
        <pc:spChg chg="add mod">
          <ac:chgData name="Francesco Fransesini" userId="f4b06c69-b125-4814-a67d-adf8dc91bd7e" providerId="ADAL" clId="{BDBE86DA-5C50-4090-A38A-CCDDC62566AC}" dt="2022-05-27T14:51:26.898" v="494" actId="5793"/>
          <ac:spMkLst>
            <pc:docMk/>
            <pc:sldMk cId="3343353491" sldId="319"/>
            <ac:spMk id="31" creationId="{544E9C4D-A9F8-CEBF-D3C9-E50BB6986B45}"/>
          </ac:spMkLst>
        </pc:spChg>
        <pc:spChg chg="add mod">
          <ac:chgData name="Francesco Fransesini" userId="f4b06c69-b125-4814-a67d-adf8dc91bd7e" providerId="ADAL" clId="{BDBE86DA-5C50-4090-A38A-CCDDC62566AC}" dt="2022-05-27T14:51:08.095" v="487"/>
          <ac:spMkLst>
            <pc:docMk/>
            <pc:sldMk cId="3343353491" sldId="319"/>
            <ac:spMk id="32" creationId="{DC7E9468-58D8-EB87-D72F-F35F1156215D}"/>
          </ac:spMkLst>
        </pc:spChg>
        <pc:spChg chg="add mod">
          <ac:chgData name="Francesco Fransesini" userId="f4b06c69-b125-4814-a67d-adf8dc91bd7e" providerId="ADAL" clId="{BDBE86DA-5C50-4090-A38A-CCDDC62566AC}" dt="2022-05-27T14:51:08.095" v="487"/>
          <ac:spMkLst>
            <pc:docMk/>
            <pc:sldMk cId="3343353491" sldId="319"/>
            <ac:spMk id="33" creationId="{734E76D1-7AE9-C702-A967-D2186B16E541}"/>
          </ac:spMkLst>
        </pc:spChg>
        <pc:spChg chg="add mod">
          <ac:chgData name="Francesco Fransesini" userId="f4b06c69-b125-4814-a67d-adf8dc91bd7e" providerId="ADAL" clId="{BDBE86DA-5C50-4090-A38A-CCDDC62566AC}" dt="2022-05-27T15:08:25.381" v="680" actId="207"/>
          <ac:spMkLst>
            <pc:docMk/>
            <pc:sldMk cId="3343353491" sldId="319"/>
            <ac:spMk id="36" creationId="{C998ED90-7151-AAB5-8BBF-497CED8B2F85}"/>
          </ac:spMkLst>
        </pc:spChg>
        <pc:spChg chg="add del mod">
          <ac:chgData name="Francesco Fransesini" userId="f4b06c69-b125-4814-a67d-adf8dc91bd7e" providerId="ADAL" clId="{BDBE86DA-5C50-4090-A38A-CCDDC62566AC}" dt="2022-05-27T15:14:04.754" v="704" actId="478"/>
          <ac:spMkLst>
            <pc:docMk/>
            <pc:sldMk cId="3343353491" sldId="319"/>
            <ac:spMk id="37" creationId="{D6A927D1-0EC7-C79C-B9D6-61CC9CF74220}"/>
          </ac:spMkLst>
        </pc:spChg>
        <pc:spChg chg="add mod">
          <ac:chgData name="Francesco Fransesini" userId="f4b06c69-b125-4814-a67d-adf8dc91bd7e" providerId="ADAL" clId="{BDBE86DA-5C50-4090-A38A-CCDDC62566AC}" dt="2022-05-27T15:20:47.101" v="731" actId="164"/>
          <ac:spMkLst>
            <pc:docMk/>
            <pc:sldMk cId="3343353491" sldId="319"/>
            <ac:spMk id="38" creationId="{814184AE-589E-B9AA-19A9-A1FC0FB8CCD7}"/>
          </ac:spMkLst>
        </pc:spChg>
        <pc:spChg chg="add del mod">
          <ac:chgData name="Francesco Fransesini" userId="f4b06c69-b125-4814-a67d-adf8dc91bd7e" providerId="ADAL" clId="{BDBE86DA-5C50-4090-A38A-CCDDC62566AC}" dt="2022-05-27T15:20:25.599" v="728" actId="478"/>
          <ac:spMkLst>
            <pc:docMk/>
            <pc:sldMk cId="3343353491" sldId="319"/>
            <ac:spMk id="41" creationId="{C163E3B7-A5C2-6C23-CEF7-71789BB13126}"/>
          </ac:spMkLst>
        </pc:spChg>
        <pc:spChg chg="add mod">
          <ac:chgData name="Francesco Fransesini" userId="f4b06c69-b125-4814-a67d-adf8dc91bd7e" providerId="ADAL" clId="{BDBE86DA-5C50-4090-A38A-CCDDC62566AC}" dt="2022-05-27T15:20:47.101" v="731" actId="164"/>
          <ac:spMkLst>
            <pc:docMk/>
            <pc:sldMk cId="3343353491" sldId="319"/>
            <ac:spMk id="42" creationId="{11FF5E1C-C659-BBA0-9D6D-45DADF9760BF}"/>
          </ac:spMkLst>
        </pc:spChg>
        <pc:grpChg chg="add mod">
          <ac:chgData name="Francesco Fransesini" userId="f4b06c69-b125-4814-a67d-adf8dc91bd7e" providerId="ADAL" clId="{BDBE86DA-5C50-4090-A38A-CCDDC62566AC}" dt="2022-05-27T15:20:47.101" v="731" actId="164"/>
          <ac:grpSpMkLst>
            <pc:docMk/>
            <pc:sldMk cId="3343353491" sldId="319"/>
            <ac:grpSpMk id="43" creationId="{157130A2-1F65-ADAA-C214-BBB66B90983F}"/>
          </ac:grpSpMkLst>
        </pc:grpChg>
        <pc:picChg chg="add mod">
          <ac:chgData name="Francesco Fransesini" userId="f4b06c69-b125-4814-a67d-adf8dc91bd7e" providerId="ADAL" clId="{BDBE86DA-5C50-4090-A38A-CCDDC62566AC}" dt="2022-05-27T15:20:47.101" v="731" actId="164"/>
          <ac:picMkLst>
            <pc:docMk/>
            <pc:sldMk cId="3343353491" sldId="319"/>
            <ac:picMk id="5" creationId="{B36B8736-D921-7966-6C3F-6AD814604B30}"/>
          </ac:picMkLst>
        </pc:picChg>
        <pc:picChg chg="del">
          <ac:chgData name="Francesco Fransesini" userId="f4b06c69-b125-4814-a67d-adf8dc91bd7e" providerId="ADAL" clId="{BDBE86DA-5C50-4090-A38A-CCDDC62566AC}" dt="2022-05-27T14:51:06.526" v="485" actId="478"/>
          <ac:picMkLst>
            <pc:docMk/>
            <pc:sldMk cId="3343353491" sldId="319"/>
            <ac:picMk id="11" creationId="{675CD60B-FE2C-4967-BB2A-B66F59ACB7BE}"/>
          </ac:picMkLst>
        </pc:picChg>
        <pc:picChg chg="del">
          <ac:chgData name="Francesco Fransesini" userId="f4b06c69-b125-4814-a67d-adf8dc91bd7e" providerId="ADAL" clId="{BDBE86DA-5C50-4090-A38A-CCDDC62566AC}" dt="2022-05-27T14:51:07.046" v="486" actId="478"/>
          <ac:picMkLst>
            <pc:docMk/>
            <pc:sldMk cId="3343353491" sldId="319"/>
            <ac:picMk id="14" creationId="{F1A22F1C-EDDA-4E9F-919B-67715B6A2B41}"/>
          </ac:picMkLst>
        </pc:picChg>
        <pc:picChg chg="mod">
          <ac:chgData name="Francesco Fransesini" userId="f4b06c69-b125-4814-a67d-adf8dc91bd7e" providerId="ADAL" clId="{BDBE86DA-5C50-4090-A38A-CCDDC62566AC}" dt="2022-05-27T15:04:09.286" v="609" actId="1076"/>
          <ac:picMkLst>
            <pc:docMk/>
            <pc:sldMk cId="3343353491" sldId="319"/>
            <ac:picMk id="16" creationId="{964B4876-E015-CD8E-9DFE-9873EEFD478E}"/>
          </ac:picMkLst>
        </pc:picChg>
        <pc:picChg chg="add mod">
          <ac:chgData name="Francesco Fransesini" userId="f4b06c69-b125-4814-a67d-adf8dc91bd7e" providerId="ADAL" clId="{BDBE86DA-5C50-4090-A38A-CCDDC62566AC}" dt="2022-05-27T14:51:08.095" v="487"/>
          <ac:picMkLst>
            <pc:docMk/>
            <pc:sldMk cId="3343353491" sldId="319"/>
            <ac:picMk id="34" creationId="{1C1B53DF-D962-0F78-D5DD-E06B18E2D329}"/>
          </ac:picMkLst>
        </pc:picChg>
        <pc:picChg chg="add mod">
          <ac:chgData name="Francesco Fransesini" userId="f4b06c69-b125-4814-a67d-adf8dc91bd7e" providerId="ADAL" clId="{BDBE86DA-5C50-4090-A38A-CCDDC62566AC}" dt="2022-05-27T14:51:08.095" v="487"/>
          <ac:picMkLst>
            <pc:docMk/>
            <pc:sldMk cId="3343353491" sldId="319"/>
            <ac:picMk id="35" creationId="{A475E31D-5FDF-C353-14C5-16D64C8F0CCD}"/>
          </ac:picMkLst>
        </pc:picChg>
        <pc:picChg chg="add del">
          <ac:chgData name="Francesco Fransesini" userId="f4b06c69-b125-4814-a67d-adf8dc91bd7e" providerId="ADAL" clId="{BDBE86DA-5C50-4090-A38A-CCDDC62566AC}" dt="2022-05-27T15:14:07.482" v="706" actId="22"/>
          <ac:picMkLst>
            <pc:docMk/>
            <pc:sldMk cId="3343353491" sldId="319"/>
            <ac:picMk id="40" creationId="{50D0B21A-3897-2E81-D8A3-0AD5BFA71EB5}"/>
          </ac:picMkLst>
        </pc:picChg>
        <pc:cxnChg chg="add del mod">
          <ac:chgData name="Francesco Fransesini" userId="f4b06c69-b125-4814-a67d-adf8dc91bd7e" providerId="ADAL" clId="{BDBE86DA-5C50-4090-A38A-CCDDC62566AC}" dt="2022-05-27T14:33:33.122" v="401" actId="478"/>
          <ac:cxnSpMkLst>
            <pc:docMk/>
            <pc:sldMk cId="3343353491" sldId="319"/>
            <ac:cxnSpMk id="10" creationId="{4F5AE612-30DB-6184-8D4D-36C5F258189C}"/>
          </ac:cxnSpMkLst>
        </pc:cxnChg>
        <pc:cxnChg chg="add mod">
          <ac:chgData name="Francesco Fransesini" userId="f4b06c69-b125-4814-a67d-adf8dc91bd7e" providerId="ADAL" clId="{BDBE86DA-5C50-4090-A38A-CCDDC62566AC}" dt="2022-05-27T14:34:19.849" v="410" actId="1076"/>
          <ac:cxnSpMkLst>
            <pc:docMk/>
            <pc:sldMk cId="3343353491" sldId="319"/>
            <ac:cxnSpMk id="13" creationId="{34E57A42-E5BF-6032-8424-8A795978E3C8}"/>
          </ac:cxnSpMkLst>
        </pc:cxnChg>
      </pc:sldChg>
      <pc:sldChg chg="addSp delSp modSp add mod ord">
        <pc:chgData name="Francesco Fransesini" userId="f4b06c69-b125-4814-a67d-adf8dc91bd7e" providerId="ADAL" clId="{BDBE86DA-5C50-4090-A38A-CCDDC62566AC}" dt="2022-05-27T15:02:41.220" v="598"/>
        <pc:sldMkLst>
          <pc:docMk/>
          <pc:sldMk cId="1794152004" sldId="320"/>
        </pc:sldMkLst>
        <pc:spChg chg="add mod">
          <ac:chgData name="Francesco Fransesini" userId="f4b06c69-b125-4814-a67d-adf8dc91bd7e" providerId="ADAL" clId="{BDBE86DA-5C50-4090-A38A-CCDDC62566AC}" dt="2022-05-27T14:07:14.076" v="276" actId="14100"/>
          <ac:spMkLst>
            <pc:docMk/>
            <pc:sldMk cId="1794152004" sldId="320"/>
            <ac:spMk id="3" creationId="{6AA03C93-CF62-749F-4C96-FADB067A7FB7}"/>
          </ac:spMkLst>
        </pc:spChg>
        <pc:spChg chg="del">
          <ac:chgData name="Francesco Fransesini" userId="f4b06c69-b125-4814-a67d-adf8dc91bd7e" providerId="ADAL" clId="{BDBE86DA-5C50-4090-A38A-CCDDC62566AC}" dt="2022-05-27T14:49:23.364" v="440" actId="478"/>
          <ac:spMkLst>
            <pc:docMk/>
            <pc:sldMk cId="1794152004" sldId="320"/>
            <ac:spMk id="17" creationId="{16EBE5A1-E814-8761-A369-3AD0A4683B5C}"/>
          </ac:spMkLst>
        </pc:spChg>
        <pc:spChg chg="del">
          <ac:chgData name="Francesco Fransesini" userId="f4b06c69-b125-4814-a67d-adf8dc91bd7e" providerId="ADAL" clId="{BDBE86DA-5C50-4090-A38A-CCDDC62566AC}" dt="2022-05-27T14:04:58.334" v="243" actId="478"/>
          <ac:spMkLst>
            <pc:docMk/>
            <pc:sldMk cId="1794152004" sldId="320"/>
            <ac:spMk id="23" creationId="{4DABF008-A671-45B8-8B3D-C75CD367BF36}"/>
          </ac:spMkLst>
        </pc:spChg>
        <pc:spChg chg="mod">
          <ac:chgData name="Francesco Fransesini" userId="f4b06c69-b125-4814-a67d-adf8dc91bd7e" providerId="ADAL" clId="{BDBE86DA-5C50-4090-A38A-CCDDC62566AC}" dt="2022-05-27T14:59:05.726" v="549" actId="1076"/>
          <ac:spMkLst>
            <pc:docMk/>
            <pc:sldMk cId="1794152004" sldId="320"/>
            <ac:spMk id="24" creationId="{5D55A796-05D2-216D-A4C5-BC139EB8E415}"/>
          </ac:spMkLst>
        </pc:spChg>
        <pc:spChg chg="add mod">
          <ac:chgData name="Francesco Fransesini" userId="f4b06c69-b125-4814-a67d-adf8dc91bd7e" providerId="ADAL" clId="{BDBE86DA-5C50-4090-A38A-CCDDC62566AC}" dt="2022-05-27T14:07:23.560" v="277" actId="20577"/>
          <ac:spMkLst>
            <pc:docMk/>
            <pc:sldMk cId="1794152004" sldId="320"/>
            <ac:spMk id="45" creationId="{BBB910E8-6FF9-A77D-B3C5-44529AA57438}"/>
          </ac:spMkLst>
        </pc:spChg>
        <pc:spChg chg="add mod">
          <ac:chgData name="Francesco Fransesini" userId="f4b06c69-b125-4814-a67d-adf8dc91bd7e" providerId="ADAL" clId="{BDBE86DA-5C50-4090-A38A-CCDDC62566AC}" dt="2022-05-27T14:04:55.420" v="242"/>
          <ac:spMkLst>
            <pc:docMk/>
            <pc:sldMk cId="1794152004" sldId="320"/>
            <ac:spMk id="46" creationId="{A1D7262A-BCCD-EA78-6DA8-EB21C7AFA509}"/>
          </ac:spMkLst>
        </pc:spChg>
        <pc:spChg chg="add mod">
          <ac:chgData name="Francesco Fransesini" userId="f4b06c69-b125-4814-a67d-adf8dc91bd7e" providerId="ADAL" clId="{BDBE86DA-5C50-4090-A38A-CCDDC62566AC}" dt="2022-05-27T14:49:20.255" v="439"/>
          <ac:spMkLst>
            <pc:docMk/>
            <pc:sldMk cId="1794152004" sldId="320"/>
            <ac:spMk id="51" creationId="{6CA7281E-4093-BCF3-24BA-E3BF58ECBEA1}"/>
          </ac:spMkLst>
        </pc:spChg>
        <pc:spChg chg="mod">
          <ac:chgData name="Francesco Fransesini" userId="f4b06c69-b125-4814-a67d-adf8dc91bd7e" providerId="ADAL" clId="{BDBE86DA-5C50-4090-A38A-CCDDC62566AC}" dt="2022-05-27T14:06:09.410" v="263" actId="1076"/>
          <ac:spMkLst>
            <pc:docMk/>
            <pc:sldMk cId="1794152004" sldId="320"/>
            <ac:spMk id="53" creationId="{9F9C6352-7B85-4C6D-E032-0B12C2F678DF}"/>
          </ac:spMkLst>
        </pc:spChg>
        <pc:spChg chg="mod">
          <ac:chgData name="Francesco Fransesini" userId="f4b06c69-b125-4814-a67d-adf8dc91bd7e" providerId="ADAL" clId="{BDBE86DA-5C50-4090-A38A-CCDDC62566AC}" dt="2022-05-27T14:06:13.243" v="265" actId="1076"/>
          <ac:spMkLst>
            <pc:docMk/>
            <pc:sldMk cId="1794152004" sldId="320"/>
            <ac:spMk id="54" creationId="{2B18291F-CAC5-5CA8-12F6-E882DE0C3E30}"/>
          </ac:spMkLst>
        </pc:spChg>
        <pc:picChg chg="del">
          <ac:chgData name="Francesco Fransesini" userId="f4b06c69-b125-4814-a67d-adf8dc91bd7e" providerId="ADAL" clId="{BDBE86DA-5C50-4090-A38A-CCDDC62566AC}" dt="2022-05-27T14:49:36.393" v="442" actId="478"/>
          <ac:picMkLst>
            <pc:docMk/>
            <pc:sldMk cId="1794152004" sldId="320"/>
            <ac:picMk id="11" creationId="{675CD60B-FE2C-4967-BB2A-B66F59ACB7BE}"/>
          </ac:picMkLst>
        </pc:picChg>
        <pc:picChg chg="add mod">
          <ac:chgData name="Francesco Fransesini" userId="f4b06c69-b125-4814-a67d-adf8dc91bd7e" providerId="ADAL" clId="{BDBE86DA-5C50-4090-A38A-CCDDC62566AC}" dt="2022-05-27T14:49:34.382" v="441"/>
          <ac:picMkLst>
            <pc:docMk/>
            <pc:sldMk cId="1794152004" sldId="320"/>
            <ac:picMk id="57" creationId="{3907E2AC-B667-CA34-BC69-E23E1BB2B67A}"/>
          </ac:picMkLst>
        </pc:picChg>
        <pc:cxnChg chg="add mod">
          <ac:chgData name="Francesco Fransesini" userId="f4b06c69-b125-4814-a67d-adf8dc91bd7e" providerId="ADAL" clId="{BDBE86DA-5C50-4090-A38A-CCDDC62566AC}" dt="2022-05-27T14:06:19.071" v="266" actId="208"/>
          <ac:cxnSpMkLst>
            <pc:docMk/>
            <pc:sldMk cId="1794152004" sldId="320"/>
            <ac:cxnSpMk id="6" creationId="{AD1E5D15-9DFA-D297-A130-A5871CD15E45}"/>
          </ac:cxnSpMkLst>
        </pc:cxnChg>
      </pc:sldChg>
    </pc:docChg>
  </pc:docChgLst>
  <pc:docChgLst>
    <pc:chgData name="Francesco Fransesini" userId="f4b06c69-b125-4814-a67d-adf8dc91bd7e" providerId="ADAL" clId="{0AF59247-5950-4B6F-8F25-E10BF27181FD}"/>
    <pc:docChg chg="undo redo custSel modSld">
      <pc:chgData name="Francesco Fransesini" userId="f4b06c69-b125-4814-a67d-adf8dc91bd7e" providerId="ADAL" clId="{0AF59247-5950-4B6F-8F25-E10BF27181FD}" dt="2022-06-02T08:11:57.973" v="474" actId="20577"/>
      <pc:docMkLst>
        <pc:docMk/>
      </pc:docMkLst>
      <pc:sldChg chg="modSp mod">
        <pc:chgData name="Francesco Fransesini" userId="f4b06c69-b125-4814-a67d-adf8dc91bd7e" providerId="ADAL" clId="{0AF59247-5950-4B6F-8F25-E10BF27181FD}" dt="2022-05-31T08:00:33.387" v="344" actId="20577"/>
        <pc:sldMkLst>
          <pc:docMk/>
          <pc:sldMk cId="1576599182" sldId="258"/>
        </pc:sldMkLst>
        <pc:spChg chg="mod">
          <ac:chgData name="Francesco Fransesini" userId="f4b06c69-b125-4814-a67d-adf8dc91bd7e" providerId="ADAL" clId="{0AF59247-5950-4B6F-8F25-E10BF27181FD}" dt="2022-05-31T07:59:30.869" v="259" actId="20577"/>
          <ac:spMkLst>
            <pc:docMk/>
            <pc:sldMk cId="1576599182" sldId="258"/>
            <ac:spMk id="4" creationId="{B39C4833-2895-4C79-AA25-34DBB76CA01D}"/>
          </ac:spMkLst>
        </pc:spChg>
        <pc:spChg chg="mod">
          <ac:chgData name="Francesco Fransesini" userId="f4b06c69-b125-4814-a67d-adf8dc91bd7e" providerId="ADAL" clId="{0AF59247-5950-4B6F-8F25-E10BF27181FD}" dt="2022-05-31T08:00:33.387" v="344" actId="20577"/>
          <ac:spMkLst>
            <pc:docMk/>
            <pc:sldMk cId="1576599182" sldId="258"/>
            <ac:spMk id="7" creationId="{EFFC4AEB-6F85-4649-90B0-4D06D3A1774A}"/>
          </ac:spMkLst>
        </pc:spChg>
      </pc:sldChg>
      <pc:sldChg chg="modSp mod">
        <pc:chgData name="Francesco Fransesini" userId="f4b06c69-b125-4814-a67d-adf8dc91bd7e" providerId="ADAL" clId="{0AF59247-5950-4B6F-8F25-E10BF27181FD}" dt="2022-06-01T08:05:54.716" v="419" actId="20577"/>
        <pc:sldMkLst>
          <pc:docMk/>
          <pc:sldMk cId="868222473" sldId="265"/>
        </pc:sldMkLst>
        <pc:spChg chg="mod">
          <ac:chgData name="Francesco Fransesini" userId="f4b06c69-b125-4814-a67d-adf8dc91bd7e" providerId="ADAL" clId="{0AF59247-5950-4B6F-8F25-E10BF27181FD}" dt="2022-06-01T08:05:54.716" v="419" actId="20577"/>
          <ac:spMkLst>
            <pc:docMk/>
            <pc:sldMk cId="868222473" sldId="265"/>
            <ac:spMk id="5" creationId="{195D39DB-C37E-4734-B1D9-42602654B312}"/>
          </ac:spMkLst>
        </pc:spChg>
      </pc:sldChg>
      <pc:sldChg chg="addSp delSp modSp mod">
        <pc:chgData name="Francesco Fransesini" userId="f4b06c69-b125-4814-a67d-adf8dc91bd7e" providerId="ADAL" clId="{0AF59247-5950-4B6F-8F25-E10BF27181FD}" dt="2022-06-02T08:02:22.875" v="472" actId="1076"/>
        <pc:sldMkLst>
          <pc:docMk/>
          <pc:sldMk cId="1294950284" sldId="274"/>
        </pc:sldMkLst>
        <pc:spChg chg="add del">
          <ac:chgData name="Francesco Fransesini" userId="f4b06c69-b125-4814-a67d-adf8dc91bd7e" providerId="ADAL" clId="{0AF59247-5950-4B6F-8F25-E10BF27181FD}" dt="2022-06-02T08:01:56.558" v="461" actId="22"/>
          <ac:spMkLst>
            <pc:docMk/>
            <pc:sldMk cId="1294950284" sldId="274"/>
            <ac:spMk id="10" creationId="{84189F5D-7716-AFD7-B5A6-0C41AF2B231E}"/>
          </ac:spMkLst>
        </pc:spChg>
        <pc:spChg chg="add mod">
          <ac:chgData name="Francesco Fransesini" userId="f4b06c69-b125-4814-a67d-adf8dc91bd7e" providerId="ADAL" clId="{0AF59247-5950-4B6F-8F25-E10BF27181FD}" dt="2022-06-02T08:02:22.875" v="472" actId="1076"/>
          <ac:spMkLst>
            <pc:docMk/>
            <pc:sldMk cId="1294950284" sldId="274"/>
            <ac:spMk id="13" creationId="{1305E75B-1293-A8CD-BC50-E44306DAB957}"/>
          </ac:spMkLst>
        </pc:spChg>
      </pc:sldChg>
      <pc:sldChg chg="modSp mod">
        <pc:chgData name="Francesco Fransesini" userId="f4b06c69-b125-4814-a67d-adf8dc91bd7e" providerId="ADAL" clId="{0AF59247-5950-4B6F-8F25-E10BF27181FD}" dt="2022-05-31T07:47:53.549" v="113" actId="20577"/>
        <pc:sldMkLst>
          <pc:docMk/>
          <pc:sldMk cId="3116947721" sldId="279"/>
        </pc:sldMkLst>
        <pc:spChg chg="mod">
          <ac:chgData name="Francesco Fransesini" userId="f4b06c69-b125-4814-a67d-adf8dc91bd7e" providerId="ADAL" clId="{0AF59247-5950-4B6F-8F25-E10BF27181FD}" dt="2022-05-31T07:47:53.549" v="113" actId="20577"/>
          <ac:spMkLst>
            <pc:docMk/>
            <pc:sldMk cId="3116947721" sldId="279"/>
            <ac:spMk id="3" creationId="{D07BD2DB-452A-3DCF-3A8E-D4B0654D1705}"/>
          </ac:spMkLst>
        </pc:spChg>
      </pc:sldChg>
      <pc:sldChg chg="modSp mod">
        <pc:chgData name="Francesco Fransesini" userId="f4b06c69-b125-4814-a67d-adf8dc91bd7e" providerId="ADAL" clId="{0AF59247-5950-4B6F-8F25-E10BF27181FD}" dt="2022-06-02T08:03:43.503" v="473" actId="122"/>
        <pc:sldMkLst>
          <pc:docMk/>
          <pc:sldMk cId="2231268605" sldId="280"/>
        </pc:sldMkLst>
        <pc:spChg chg="mod">
          <ac:chgData name="Francesco Fransesini" userId="f4b06c69-b125-4814-a67d-adf8dc91bd7e" providerId="ADAL" clId="{0AF59247-5950-4B6F-8F25-E10BF27181FD}" dt="2022-06-02T08:03:43.503" v="473" actId="122"/>
          <ac:spMkLst>
            <pc:docMk/>
            <pc:sldMk cId="2231268605" sldId="280"/>
            <ac:spMk id="36" creationId="{269063F0-295E-AE48-9EFD-B8A05C43D2DB}"/>
          </ac:spMkLst>
        </pc:spChg>
        <pc:spChg chg="mod">
          <ac:chgData name="Francesco Fransesini" userId="f4b06c69-b125-4814-a67d-adf8dc91bd7e" providerId="ADAL" clId="{0AF59247-5950-4B6F-8F25-E10BF27181FD}" dt="2022-05-31T08:12:54.302" v="346" actId="1076"/>
          <ac:spMkLst>
            <pc:docMk/>
            <pc:sldMk cId="2231268605" sldId="280"/>
            <ac:spMk id="41" creationId="{E829127A-CE6A-8446-A915-621D8B9798CC}"/>
          </ac:spMkLst>
        </pc:spChg>
        <pc:picChg chg="mod">
          <ac:chgData name="Francesco Fransesini" userId="f4b06c69-b125-4814-a67d-adf8dc91bd7e" providerId="ADAL" clId="{0AF59247-5950-4B6F-8F25-E10BF27181FD}" dt="2022-05-31T08:12:47.935" v="345" actId="1076"/>
          <ac:picMkLst>
            <pc:docMk/>
            <pc:sldMk cId="2231268605" sldId="280"/>
            <ac:picMk id="37" creationId="{E450AF2F-F06E-290D-03D7-E2D428779CE3}"/>
          </ac:picMkLst>
        </pc:picChg>
      </pc:sldChg>
      <pc:sldChg chg="modSp mod">
        <pc:chgData name="Francesco Fransesini" userId="f4b06c69-b125-4814-a67d-adf8dc91bd7e" providerId="ADAL" clId="{0AF59247-5950-4B6F-8F25-E10BF27181FD}" dt="2022-06-01T08:14:08.938" v="424" actId="20577"/>
        <pc:sldMkLst>
          <pc:docMk/>
          <pc:sldMk cId="2081426746" sldId="283"/>
        </pc:sldMkLst>
        <pc:spChg chg="mod">
          <ac:chgData name="Francesco Fransesini" userId="f4b06c69-b125-4814-a67d-adf8dc91bd7e" providerId="ADAL" clId="{0AF59247-5950-4B6F-8F25-E10BF27181FD}" dt="2022-06-01T08:10:35.581" v="420" actId="20577"/>
          <ac:spMkLst>
            <pc:docMk/>
            <pc:sldMk cId="2081426746" sldId="283"/>
            <ac:spMk id="9" creationId="{B8872FD1-61C8-CCF2-13DF-D14BFFAA803F}"/>
          </ac:spMkLst>
        </pc:spChg>
        <pc:spChg chg="mod">
          <ac:chgData name="Francesco Fransesini" userId="f4b06c69-b125-4814-a67d-adf8dc91bd7e" providerId="ADAL" clId="{0AF59247-5950-4B6F-8F25-E10BF27181FD}" dt="2022-06-01T08:14:08.938" v="424" actId="20577"/>
          <ac:spMkLst>
            <pc:docMk/>
            <pc:sldMk cId="2081426746" sldId="283"/>
            <ac:spMk id="19" creationId="{C179F072-BFEF-F49C-79EB-C545B799AC00}"/>
          </ac:spMkLst>
        </pc:spChg>
        <pc:cxnChg chg="mod">
          <ac:chgData name="Francesco Fransesini" userId="f4b06c69-b125-4814-a67d-adf8dc91bd7e" providerId="ADAL" clId="{0AF59247-5950-4B6F-8F25-E10BF27181FD}" dt="2022-06-01T08:11:47.936" v="422" actId="208"/>
          <ac:cxnSpMkLst>
            <pc:docMk/>
            <pc:sldMk cId="2081426746" sldId="283"/>
            <ac:cxnSpMk id="23" creationId="{EA08AA21-A6E2-5817-AC05-813511ED431E}"/>
          </ac:cxnSpMkLst>
        </pc:cxnChg>
        <pc:cxnChg chg="mod">
          <ac:chgData name="Francesco Fransesini" userId="f4b06c69-b125-4814-a67d-adf8dc91bd7e" providerId="ADAL" clId="{0AF59247-5950-4B6F-8F25-E10BF27181FD}" dt="2022-06-01T08:13:55.622" v="423" actId="14100"/>
          <ac:cxnSpMkLst>
            <pc:docMk/>
            <pc:sldMk cId="2081426746" sldId="283"/>
            <ac:cxnSpMk id="29" creationId="{E0DD6AA5-8A00-6BAA-FA30-1495F7C1C7C4}"/>
          </ac:cxnSpMkLst>
        </pc:cxnChg>
      </pc:sldChg>
      <pc:sldChg chg="addSp modSp mod">
        <pc:chgData name="Francesco Fransesini" userId="f4b06c69-b125-4814-a67d-adf8dc91bd7e" providerId="ADAL" clId="{0AF59247-5950-4B6F-8F25-E10BF27181FD}" dt="2022-06-02T07:49:51.837" v="437" actId="1036"/>
        <pc:sldMkLst>
          <pc:docMk/>
          <pc:sldMk cId="2228359365" sldId="284"/>
        </pc:sldMkLst>
        <pc:spChg chg="add mod">
          <ac:chgData name="Francesco Fransesini" userId="f4b06c69-b125-4814-a67d-adf8dc91bd7e" providerId="ADAL" clId="{0AF59247-5950-4B6F-8F25-E10BF27181FD}" dt="2022-05-31T07:54:03.801" v="141" actId="1076"/>
          <ac:spMkLst>
            <pc:docMk/>
            <pc:sldMk cId="2228359365" sldId="284"/>
            <ac:spMk id="6" creationId="{FE784CCB-7A51-C84C-D948-EEB5186B4C3B}"/>
          </ac:spMkLst>
        </pc:spChg>
        <pc:spChg chg="mod">
          <ac:chgData name="Francesco Fransesini" userId="f4b06c69-b125-4814-a67d-adf8dc91bd7e" providerId="ADAL" clId="{0AF59247-5950-4B6F-8F25-E10BF27181FD}" dt="2022-05-31T07:54:58.286" v="143" actId="1076"/>
          <ac:spMkLst>
            <pc:docMk/>
            <pc:sldMk cId="2228359365" sldId="284"/>
            <ac:spMk id="21" creationId="{ABCB7E7C-A9C1-94A2-5C22-27945C7DF00A}"/>
          </ac:spMkLst>
        </pc:spChg>
        <pc:spChg chg="mod">
          <ac:chgData name="Francesco Fransesini" userId="f4b06c69-b125-4814-a67d-adf8dc91bd7e" providerId="ADAL" clId="{0AF59247-5950-4B6F-8F25-E10BF27181FD}" dt="2022-06-02T07:49:51.837" v="437" actId="1036"/>
          <ac:spMkLst>
            <pc:docMk/>
            <pc:sldMk cId="2228359365" sldId="284"/>
            <ac:spMk id="23" creationId="{EA03BE35-EE84-648C-C5A4-253845E03D99}"/>
          </ac:spMkLst>
        </pc:spChg>
        <pc:spChg chg="mod">
          <ac:chgData name="Francesco Fransesini" userId="f4b06c69-b125-4814-a67d-adf8dc91bd7e" providerId="ADAL" clId="{0AF59247-5950-4B6F-8F25-E10BF27181FD}" dt="2022-05-31T07:55:28.560" v="152" actId="1076"/>
          <ac:spMkLst>
            <pc:docMk/>
            <pc:sldMk cId="2228359365" sldId="284"/>
            <ac:spMk id="24" creationId="{E2C947C5-0147-5F0E-A659-D0B992872843}"/>
          </ac:spMkLst>
        </pc:spChg>
        <pc:spChg chg="mod">
          <ac:chgData name="Francesco Fransesini" userId="f4b06c69-b125-4814-a67d-adf8dc91bd7e" providerId="ADAL" clId="{0AF59247-5950-4B6F-8F25-E10BF27181FD}" dt="2022-05-31T07:55:22.586" v="151" actId="122"/>
          <ac:spMkLst>
            <pc:docMk/>
            <pc:sldMk cId="2228359365" sldId="284"/>
            <ac:spMk id="27" creationId="{CF3766C4-5534-BF29-B2DE-F9EAAD6E9F3F}"/>
          </ac:spMkLst>
        </pc:spChg>
        <pc:graphicFrameChg chg="mod modGraphic">
          <ac:chgData name="Francesco Fransesini" userId="f4b06c69-b125-4814-a67d-adf8dc91bd7e" providerId="ADAL" clId="{0AF59247-5950-4B6F-8F25-E10BF27181FD}" dt="2022-06-02T07:49:44.663" v="434" actId="14734"/>
          <ac:graphicFrameMkLst>
            <pc:docMk/>
            <pc:sldMk cId="2228359365" sldId="284"/>
            <ac:graphicFrameMk id="22" creationId="{BE51825F-5501-F6F6-BB9B-44EA1FC77347}"/>
          </ac:graphicFrameMkLst>
        </pc:graphicFrameChg>
        <pc:picChg chg="add mod">
          <ac:chgData name="Francesco Fransesini" userId="f4b06c69-b125-4814-a67d-adf8dc91bd7e" providerId="ADAL" clId="{0AF59247-5950-4B6F-8F25-E10BF27181FD}" dt="2022-05-31T07:53:59.825" v="140" actId="1076"/>
          <ac:picMkLst>
            <pc:docMk/>
            <pc:sldMk cId="2228359365" sldId="284"/>
            <ac:picMk id="4" creationId="{57D343C5-8ED5-87B9-A795-10B631F9B36C}"/>
          </ac:picMkLst>
        </pc:picChg>
        <pc:picChg chg="mod">
          <ac:chgData name="Francesco Fransesini" userId="f4b06c69-b125-4814-a67d-adf8dc91bd7e" providerId="ADAL" clId="{0AF59247-5950-4B6F-8F25-E10BF27181FD}" dt="2022-05-31T07:52:38.373" v="117" actId="1076"/>
          <ac:picMkLst>
            <pc:docMk/>
            <pc:sldMk cId="2228359365" sldId="284"/>
            <ac:picMk id="8" creationId="{D5B4BD57-60B3-052F-4C26-6B92BB804DA0}"/>
          </ac:picMkLst>
        </pc:picChg>
        <pc:picChg chg="mod">
          <ac:chgData name="Francesco Fransesini" userId="f4b06c69-b125-4814-a67d-adf8dc91bd7e" providerId="ADAL" clId="{0AF59247-5950-4B6F-8F25-E10BF27181FD}" dt="2022-05-31T07:52:45.002" v="118" actId="1076"/>
          <ac:picMkLst>
            <pc:docMk/>
            <pc:sldMk cId="2228359365" sldId="284"/>
            <ac:picMk id="19" creationId="{E0B59FD3-4D64-5E90-4D12-88BE6CBAD078}"/>
          </ac:picMkLst>
        </pc:picChg>
        <pc:cxnChg chg="mod">
          <ac:chgData name="Francesco Fransesini" userId="f4b06c69-b125-4814-a67d-adf8dc91bd7e" providerId="ADAL" clId="{0AF59247-5950-4B6F-8F25-E10BF27181FD}" dt="2022-05-31T07:52:54.673" v="121" actId="14100"/>
          <ac:cxnSpMkLst>
            <pc:docMk/>
            <pc:sldMk cId="2228359365" sldId="284"/>
            <ac:cxnSpMk id="29" creationId="{52E903BF-F2A8-5314-11FA-0D4F583F2027}"/>
          </ac:cxnSpMkLst>
        </pc:cxnChg>
      </pc:sldChg>
      <pc:sldChg chg="modSp mod">
        <pc:chgData name="Francesco Fransesini" userId="f4b06c69-b125-4814-a67d-adf8dc91bd7e" providerId="ADAL" clId="{0AF59247-5950-4B6F-8F25-E10BF27181FD}" dt="2022-05-31T08:21:41.288" v="385" actId="20577"/>
        <pc:sldMkLst>
          <pc:docMk/>
          <pc:sldMk cId="3097175895" sldId="285"/>
        </pc:sldMkLst>
        <pc:spChg chg="mod">
          <ac:chgData name="Francesco Fransesini" userId="f4b06c69-b125-4814-a67d-adf8dc91bd7e" providerId="ADAL" clId="{0AF59247-5950-4B6F-8F25-E10BF27181FD}" dt="2022-05-30T08:44:55.470" v="8" actId="20577"/>
          <ac:spMkLst>
            <pc:docMk/>
            <pc:sldMk cId="3097175895" sldId="285"/>
            <ac:spMk id="3" creationId="{406EE158-6217-3223-0D16-2167BD281996}"/>
          </ac:spMkLst>
        </pc:spChg>
        <pc:spChg chg="mod">
          <ac:chgData name="Francesco Fransesini" userId="f4b06c69-b125-4814-a67d-adf8dc91bd7e" providerId="ADAL" clId="{0AF59247-5950-4B6F-8F25-E10BF27181FD}" dt="2022-05-31T08:21:41.288" v="385" actId="20577"/>
          <ac:spMkLst>
            <pc:docMk/>
            <pc:sldMk cId="3097175895" sldId="285"/>
            <ac:spMk id="20" creationId="{03744561-2A5E-1E9E-C885-DA0FBED58438}"/>
          </ac:spMkLst>
        </pc:spChg>
      </pc:sldChg>
      <pc:sldChg chg="modSp mod">
        <pc:chgData name="Francesco Fransesini" userId="f4b06c69-b125-4814-a67d-adf8dc91bd7e" providerId="ADAL" clId="{0AF59247-5950-4B6F-8F25-E10BF27181FD}" dt="2022-06-02T07:54:51.146" v="457" actId="20577"/>
        <pc:sldMkLst>
          <pc:docMk/>
          <pc:sldMk cId="2008075453" sldId="287"/>
        </pc:sldMkLst>
        <pc:spChg chg="mod">
          <ac:chgData name="Francesco Fransesini" userId="f4b06c69-b125-4814-a67d-adf8dc91bd7e" providerId="ADAL" clId="{0AF59247-5950-4B6F-8F25-E10BF27181FD}" dt="2022-06-02T07:54:51.146" v="457" actId="20577"/>
          <ac:spMkLst>
            <pc:docMk/>
            <pc:sldMk cId="2008075453" sldId="287"/>
            <ac:spMk id="11" creationId="{D3E30575-DBB1-6925-683F-5A023784787F}"/>
          </ac:spMkLst>
        </pc:spChg>
      </pc:sldChg>
      <pc:sldChg chg="modSp mod">
        <pc:chgData name="Francesco Fransesini" userId="f4b06c69-b125-4814-a67d-adf8dc91bd7e" providerId="ADAL" clId="{0AF59247-5950-4B6F-8F25-E10BF27181FD}" dt="2022-06-02T08:11:57.973" v="474" actId="20577"/>
        <pc:sldMkLst>
          <pc:docMk/>
          <pc:sldMk cId="1325422352" sldId="288"/>
        </pc:sldMkLst>
        <pc:spChg chg="mod">
          <ac:chgData name="Francesco Fransesini" userId="f4b06c69-b125-4814-a67d-adf8dc91bd7e" providerId="ADAL" clId="{0AF59247-5950-4B6F-8F25-E10BF27181FD}" dt="2022-06-02T08:11:57.973" v="474" actId="20577"/>
          <ac:spMkLst>
            <pc:docMk/>
            <pc:sldMk cId="1325422352" sldId="288"/>
            <ac:spMk id="19" creationId="{9B4469E5-BE43-7B63-93BE-DA0CF31E0D52}"/>
          </ac:spMkLst>
        </pc:spChg>
        <pc:spChg chg="mod">
          <ac:chgData name="Francesco Fransesini" userId="f4b06c69-b125-4814-a67d-adf8dc91bd7e" providerId="ADAL" clId="{0AF59247-5950-4B6F-8F25-E10BF27181FD}" dt="2022-06-01T08:02:26.987" v="416" actId="20577"/>
          <ac:spMkLst>
            <pc:docMk/>
            <pc:sldMk cId="1325422352" sldId="288"/>
            <ac:spMk id="21" creationId="{166904BE-BDA3-E4BA-3BD8-61C2D609E363}"/>
          </ac:spMkLst>
        </pc:spChg>
        <pc:cxnChg chg="mod">
          <ac:chgData name="Francesco Fransesini" userId="f4b06c69-b125-4814-a67d-adf8dc91bd7e" providerId="ADAL" clId="{0AF59247-5950-4B6F-8F25-E10BF27181FD}" dt="2022-06-01T08:23:10.697" v="429" actId="14100"/>
          <ac:cxnSpMkLst>
            <pc:docMk/>
            <pc:sldMk cId="1325422352" sldId="288"/>
            <ac:cxnSpMk id="10" creationId="{B052BC13-35AC-93B5-BAEF-9AE12C407417}"/>
          </ac:cxnSpMkLst>
        </pc:cxnChg>
      </pc:sldChg>
      <pc:sldChg chg="addSp delSp modSp mod">
        <pc:chgData name="Francesco Fransesini" userId="f4b06c69-b125-4814-a67d-adf8dc91bd7e" providerId="ADAL" clId="{0AF59247-5950-4B6F-8F25-E10BF27181FD}" dt="2022-05-30T08:59:38.344" v="88" actId="1582"/>
        <pc:sldMkLst>
          <pc:docMk/>
          <pc:sldMk cId="3343353491" sldId="319"/>
        </pc:sldMkLst>
        <pc:spChg chg="del ord">
          <ac:chgData name="Francesco Fransesini" userId="f4b06c69-b125-4814-a67d-adf8dc91bd7e" providerId="ADAL" clId="{0AF59247-5950-4B6F-8F25-E10BF27181FD}" dt="2022-05-30T08:58:01.024" v="17" actId="478"/>
          <ac:spMkLst>
            <pc:docMk/>
            <pc:sldMk cId="3343353491" sldId="319"/>
            <ac:spMk id="7" creationId="{C6EBE039-1D8F-7D0B-CFDB-5D60D946C049}"/>
          </ac:spMkLst>
        </pc:spChg>
        <pc:spChg chg="mod">
          <ac:chgData name="Francesco Fransesini" userId="f4b06c69-b125-4814-a67d-adf8dc91bd7e" providerId="ADAL" clId="{0AF59247-5950-4B6F-8F25-E10BF27181FD}" dt="2022-05-30T08:59:27.389" v="85" actId="1076"/>
          <ac:spMkLst>
            <pc:docMk/>
            <pc:sldMk cId="3343353491" sldId="319"/>
            <ac:spMk id="31" creationId="{544E9C4D-A9F8-CEBF-D3C9-E50BB6986B45}"/>
          </ac:spMkLst>
        </pc:spChg>
        <pc:spChg chg="del">
          <ac:chgData name="Francesco Fransesini" userId="f4b06c69-b125-4814-a67d-adf8dc91bd7e" providerId="ADAL" clId="{0AF59247-5950-4B6F-8F25-E10BF27181FD}" dt="2022-05-30T08:57:59.472" v="16" actId="478"/>
          <ac:spMkLst>
            <pc:docMk/>
            <pc:sldMk cId="3343353491" sldId="319"/>
            <ac:spMk id="36" creationId="{C998ED90-7151-AAB5-8BBF-497CED8B2F85}"/>
          </ac:spMkLst>
        </pc:spChg>
        <pc:grpChg chg="del">
          <ac:chgData name="Francesco Fransesini" userId="f4b06c69-b125-4814-a67d-adf8dc91bd7e" providerId="ADAL" clId="{0AF59247-5950-4B6F-8F25-E10BF27181FD}" dt="2022-05-30T08:57:57.765" v="15" actId="478"/>
          <ac:grpSpMkLst>
            <pc:docMk/>
            <pc:sldMk cId="3343353491" sldId="319"/>
            <ac:grpSpMk id="43" creationId="{157130A2-1F65-ADAA-C214-BBB66B90983F}"/>
          </ac:grpSpMkLst>
        </pc:grpChg>
        <pc:cxnChg chg="add mod">
          <ac:chgData name="Francesco Fransesini" userId="f4b06c69-b125-4814-a67d-adf8dc91bd7e" providerId="ADAL" clId="{0AF59247-5950-4B6F-8F25-E10BF27181FD}" dt="2022-05-30T08:59:38.344" v="88" actId="1582"/>
          <ac:cxnSpMkLst>
            <pc:docMk/>
            <pc:sldMk cId="3343353491" sldId="319"/>
            <ac:cxnSpMk id="4" creationId="{1D563DF4-4BDF-1257-0326-237B57B8CC04}"/>
          </ac:cxnSpMkLst>
        </pc:cxnChg>
        <pc:cxnChg chg="del mod">
          <ac:chgData name="Francesco Fransesini" userId="f4b06c69-b125-4814-a67d-adf8dc91bd7e" providerId="ADAL" clId="{0AF59247-5950-4B6F-8F25-E10BF27181FD}" dt="2022-05-30T08:59:16.482" v="81" actId="478"/>
          <ac:cxnSpMkLst>
            <pc:docMk/>
            <pc:sldMk cId="3343353491" sldId="319"/>
            <ac:cxnSpMk id="13" creationId="{34E57A42-E5BF-6032-8424-8A795978E3C8}"/>
          </ac:cxnSpMkLst>
        </pc:cxnChg>
      </pc:sldChg>
      <pc:sldChg chg="modSp mod">
        <pc:chgData name="Francesco Fransesini" userId="f4b06c69-b125-4814-a67d-adf8dc91bd7e" providerId="ADAL" clId="{0AF59247-5950-4B6F-8F25-E10BF27181FD}" dt="2022-05-31T08:19:42.522" v="360" actId="1076"/>
        <pc:sldMkLst>
          <pc:docMk/>
          <pc:sldMk cId="1794152004" sldId="320"/>
        </pc:sldMkLst>
        <pc:spChg chg="mod">
          <ac:chgData name="Francesco Fransesini" userId="f4b06c69-b125-4814-a67d-adf8dc91bd7e" providerId="ADAL" clId="{0AF59247-5950-4B6F-8F25-E10BF27181FD}" dt="2022-05-30T08:44:09.626" v="3" actId="20577"/>
          <ac:spMkLst>
            <pc:docMk/>
            <pc:sldMk cId="1794152004" sldId="320"/>
            <ac:spMk id="45" creationId="{BBB910E8-6FF9-A77D-B3C5-44529AA57438}"/>
          </ac:spMkLst>
        </pc:spChg>
        <pc:spChg chg="mod">
          <ac:chgData name="Francesco Fransesini" userId="f4b06c69-b125-4814-a67d-adf8dc91bd7e" providerId="ADAL" clId="{0AF59247-5950-4B6F-8F25-E10BF27181FD}" dt="2022-05-31T08:19:35.205" v="359" actId="1076"/>
          <ac:spMkLst>
            <pc:docMk/>
            <pc:sldMk cId="1794152004" sldId="320"/>
            <ac:spMk id="52" creationId="{D028C616-99A6-7D10-F117-3ADED6DE644B}"/>
          </ac:spMkLst>
        </pc:spChg>
        <pc:spChg chg="mod">
          <ac:chgData name="Francesco Fransesini" userId="f4b06c69-b125-4814-a67d-adf8dc91bd7e" providerId="ADAL" clId="{0AF59247-5950-4B6F-8F25-E10BF27181FD}" dt="2022-05-31T08:18:27.534" v="353" actId="20577"/>
          <ac:spMkLst>
            <pc:docMk/>
            <pc:sldMk cId="1794152004" sldId="320"/>
            <ac:spMk id="53" creationId="{9F9C6352-7B85-4C6D-E032-0B12C2F678DF}"/>
          </ac:spMkLst>
        </pc:spChg>
        <pc:spChg chg="mod">
          <ac:chgData name="Francesco Fransesini" userId="f4b06c69-b125-4814-a67d-adf8dc91bd7e" providerId="ADAL" clId="{0AF59247-5950-4B6F-8F25-E10BF27181FD}" dt="2022-05-31T08:19:42.522" v="360" actId="1076"/>
          <ac:spMkLst>
            <pc:docMk/>
            <pc:sldMk cId="1794152004" sldId="320"/>
            <ac:spMk id="54" creationId="{2B18291F-CAC5-5CA8-12F6-E882DE0C3E30}"/>
          </ac:spMkLst>
        </pc:spChg>
        <pc:spChg chg="mod">
          <ac:chgData name="Francesco Fransesini" userId="f4b06c69-b125-4814-a67d-adf8dc91bd7e" providerId="ADAL" clId="{0AF59247-5950-4B6F-8F25-E10BF27181FD}" dt="2022-05-31T08:18:34.386" v="355" actId="20577"/>
          <ac:spMkLst>
            <pc:docMk/>
            <pc:sldMk cId="1794152004" sldId="320"/>
            <ac:spMk id="58" creationId="{6CB85012-BFF4-E8C0-1C06-171A50DCE443}"/>
          </ac:spMkLst>
        </pc:spChg>
        <pc:spChg chg="mod">
          <ac:chgData name="Francesco Fransesini" userId="f4b06c69-b125-4814-a67d-adf8dc91bd7e" providerId="ADAL" clId="{0AF59247-5950-4B6F-8F25-E10BF27181FD}" dt="2022-05-31T08:18:36.908" v="356" actId="20577"/>
          <ac:spMkLst>
            <pc:docMk/>
            <pc:sldMk cId="1794152004" sldId="320"/>
            <ac:spMk id="67" creationId="{CF3B4B87-8597-2660-2462-67185309827A}"/>
          </ac:spMkLst>
        </pc:spChg>
        <pc:spChg chg="mod">
          <ac:chgData name="Francesco Fransesini" userId="f4b06c69-b125-4814-a67d-adf8dc91bd7e" providerId="ADAL" clId="{0AF59247-5950-4B6F-8F25-E10BF27181FD}" dt="2022-05-31T08:19:04.526" v="357" actId="1076"/>
          <ac:spMkLst>
            <pc:docMk/>
            <pc:sldMk cId="1794152004" sldId="320"/>
            <ac:spMk id="76" creationId="{BEFE0525-587E-297D-53E0-E4445E478623}"/>
          </ac:spMkLst>
        </pc:spChg>
        <pc:spChg chg="mod">
          <ac:chgData name="Francesco Fransesini" userId="f4b06c69-b125-4814-a67d-adf8dc91bd7e" providerId="ADAL" clId="{0AF59247-5950-4B6F-8F25-E10BF27181FD}" dt="2022-05-31T08:19:08.555" v="358" actId="1076"/>
          <ac:spMkLst>
            <pc:docMk/>
            <pc:sldMk cId="1794152004" sldId="320"/>
            <ac:spMk id="77" creationId="{F1B2C4C5-EC21-155E-2180-045B9537EFB2}"/>
          </ac:spMkLst>
        </pc:spChg>
      </pc:sldChg>
    </pc:docChg>
  </pc:docChgLst>
  <pc:docChgLst>
    <pc:chgData name="Francesco Fransesini" userId="f4b06c69-b125-4814-a67d-adf8dc91bd7e" providerId="ADAL" clId="{6C46323D-BE35-449C-BB98-B9B7B9C92112}"/>
    <pc:docChg chg="modSld">
      <pc:chgData name="Francesco Fransesini" userId="f4b06c69-b125-4814-a67d-adf8dc91bd7e" providerId="ADAL" clId="{6C46323D-BE35-449C-BB98-B9B7B9C92112}" dt="2022-05-25T17:08:31.329" v="90" actId="20577"/>
      <pc:docMkLst>
        <pc:docMk/>
      </pc:docMkLst>
      <pc:sldChg chg="modSp mod">
        <pc:chgData name="Francesco Fransesini" userId="f4b06c69-b125-4814-a67d-adf8dc91bd7e" providerId="ADAL" clId="{6C46323D-BE35-449C-BB98-B9B7B9C92112}" dt="2022-05-25T16:42:47.338" v="37" actId="20577"/>
        <pc:sldMkLst>
          <pc:docMk/>
          <pc:sldMk cId="868222473" sldId="265"/>
        </pc:sldMkLst>
        <pc:spChg chg="mod">
          <ac:chgData name="Francesco Fransesini" userId="f4b06c69-b125-4814-a67d-adf8dc91bd7e" providerId="ADAL" clId="{6C46323D-BE35-449C-BB98-B9B7B9C92112}" dt="2022-05-25T16:42:47.338" v="37" actId="20577"/>
          <ac:spMkLst>
            <pc:docMk/>
            <pc:sldMk cId="868222473" sldId="265"/>
            <ac:spMk id="5" creationId="{195D39DB-C37E-4734-B1D9-42602654B312}"/>
          </ac:spMkLst>
        </pc:spChg>
      </pc:sldChg>
      <pc:sldChg chg="modSp mod">
        <pc:chgData name="Francesco Fransesini" userId="f4b06c69-b125-4814-a67d-adf8dc91bd7e" providerId="ADAL" clId="{6C46323D-BE35-449C-BB98-B9B7B9C92112}" dt="2022-05-25T16:45:46.488" v="52" actId="20577"/>
        <pc:sldMkLst>
          <pc:docMk/>
          <pc:sldMk cId="540731844" sldId="270"/>
        </pc:sldMkLst>
        <pc:spChg chg="mod">
          <ac:chgData name="Francesco Fransesini" userId="f4b06c69-b125-4814-a67d-adf8dc91bd7e" providerId="ADAL" clId="{6C46323D-BE35-449C-BB98-B9B7B9C92112}" dt="2022-05-25T16:45:46.488" v="52" actId="20577"/>
          <ac:spMkLst>
            <pc:docMk/>
            <pc:sldMk cId="540731844" sldId="270"/>
            <ac:spMk id="23" creationId="{C277DAC6-3DE5-9CD1-D70F-A869BD570A48}"/>
          </ac:spMkLst>
        </pc:spChg>
      </pc:sldChg>
      <pc:sldChg chg="modSp mod">
        <pc:chgData name="Francesco Fransesini" userId="f4b06c69-b125-4814-a67d-adf8dc91bd7e" providerId="ADAL" clId="{6C46323D-BE35-449C-BB98-B9B7B9C92112}" dt="2022-05-25T16:51:09.845" v="59" actId="1076"/>
        <pc:sldMkLst>
          <pc:docMk/>
          <pc:sldMk cId="546655232" sldId="276"/>
        </pc:sldMkLst>
        <pc:spChg chg="mod">
          <ac:chgData name="Francesco Fransesini" userId="f4b06c69-b125-4814-a67d-adf8dc91bd7e" providerId="ADAL" clId="{6C46323D-BE35-449C-BB98-B9B7B9C92112}" dt="2022-05-25T16:49:54.058" v="58" actId="20577"/>
          <ac:spMkLst>
            <pc:docMk/>
            <pc:sldMk cId="546655232" sldId="276"/>
            <ac:spMk id="27" creationId="{31BDD86F-708F-F2C5-E040-5FF85329D93C}"/>
          </ac:spMkLst>
        </pc:spChg>
        <pc:picChg chg="mod">
          <ac:chgData name="Francesco Fransesini" userId="f4b06c69-b125-4814-a67d-adf8dc91bd7e" providerId="ADAL" clId="{6C46323D-BE35-449C-BB98-B9B7B9C92112}" dt="2022-05-25T16:51:09.845" v="59" actId="1076"/>
          <ac:picMkLst>
            <pc:docMk/>
            <pc:sldMk cId="546655232" sldId="276"/>
            <ac:picMk id="22" creationId="{AE4CEC60-A280-89B6-10CF-6A06F305AF2E}"/>
          </ac:picMkLst>
        </pc:picChg>
      </pc:sldChg>
      <pc:sldChg chg="modSp mod">
        <pc:chgData name="Francesco Fransesini" userId="f4b06c69-b125-4814-a67d-adf8dc91bd7e" providerId="ADAL" clId="{6C46323D-BE35-449C-BB98-B9B7B9C92112}" dt="2022-05-25T17:08:31.329" v="90" actId="20577"/>
        <pc:sldMkLst>
          <pc:docMk/>
          <pc:sldMk cId="1042782189" sldId="281"/>
        </pc:sldMkLst>
        <pc:spChg chg="mod">
          <ac:chgData name="Francesco Fransesini" userId="f4b06c69-b125-4814-a67d-adf8dc91bd7e" providerId="ADAL" clId="{6C46323D-BE35-449C-BB98-B9B7B9C92112}" dt="2022-05-25T17:08:31.329" v="90" actId="20577"/>
          <ac:spMkLst>
            <pc:docMk/>
            <pc:sldMk cId="1042782189" sldId="281"/>
            <ac:spMk id="72" creationId="{CD840B87-4F76-9272-B447-162F02BD33B9}"/>
          </ac:spMkLst>
        </pc:spChg>
      </pc:sldChg>
      <pc:sldChg chg="modSp mod">
        <pc:chgData name="Francesco Fransesini" userId="f4b06c69-b125-4814-a67d-adf8dc91bd7e" providerId="ADAL" clId="{6C46323D-BE35-449C-BB98-B9B7B9C92112}" dt="2022-05-25T17:03:46.743" v="86" actId="20577"/>
        <pc:sldMkLst>
          <pc:docMk/>
          <pc:sldMk cId="3493432380" sldId="282"/>
        </pc:sldMkLst>
        <pc:spChg chg="mod">
          <ac:chgData name="Francesco Fransesini" userId="f4b06c69-b125-4814-a67d-adf8dc91bd7e" providerId="ADAL" clId="{6C46323D-BE35-449C-BB98-B9B7B9C92112}" dt="2022-05-25T17:03:46.743" v="86" actId="20577"/>
          <ac:spMkLst>
            <pc:docMk/>
            <pc:sldMk cId="3493432380" sldId="282"/>
            <ac:spMk id="26" creationId="{A1EA3D04-E881-14B3-3FBA-817786734288}"/>
          </ac:spMkLst>
        </pc:spChg>
        <pc:spChg chg="mod">
          <ac:chgData name="Francesco Fransesini" userId="f4b06c69-b125-4814-a67d-adf8dc91bd7e" providerId="ADAL" clId="{6C46323D-BE35-449C-BB98-B9B7B9C92112}" dt="2022-05-25T17:00:00.282" v="60" actId="1076"/>
          <ac:spMkLst>
            <pc:docMk/>
            <pc:sldMk cId="3493432380" sldId="282"/>
            <ac:spMk id="27" creationId="{A00E5EBD-611D-7314-7FE5-4477285E8462}"/>
          </ac:spMkLst>
        </pc:spChg>
      </pc:sldChg>
    </pc:docChg>
  </pc:docChgLst>
  <pc:docChgLst>
    <pc:chgData name="Stefano Lauciani" userId="cd68949f-4422-4a83-8146-f63e62069e37" providerId="ADAL" clId="{55AE69A2-D3D3-4F00-ADBC-D278BE97F019}"/>
    <pc:docChg chg="undo custSel modSld">
      <pc:chgData name="Stefano Lauciani" userId="cd68949f-4422-4a83-8146-f63e62069e37" providerId="ADAL" clId="{55AE69A2-D3D3-4F00-ADBC-D278BE97F019}" dt="2022-05-27T14:19:40.018" v="365" actId="20577"/>
      <pc:docMkLst>
        <pc:docMk/>
      </pc:docMkLst>
      <pc:sldChg chg="addSp modSp mod">
        <pc:chgData name="Stefano Lauciani" userId="cd68949f-4422-4a83-8146-f63e62069e37" providerId="ADAL" clId="{55AE69A2-D3D3-4F00-ADBC-D278BE97F019}" dt="2022-05-27T14:01:50.889" v="241" actId="14861"/>
        <pc:sldMkLst>
          <pc:docMk/>
          <pc:sldMk cId="546655232" sldId="276"/>
        </pc:sldMkLst>
        <pc:spChg chg="mod">
          <ac:chgData name="Stefano Lauciani" userId="cd68949f-4422-4a83-8146-f63e62069e37" providerId="ADAL" clId="{55AE69A2-D3D3-4F00-ADBC-D278BE97F019}" dt="2022-05-27T14:01:50.889" v="241" actId="14861"/>
          <ac:spMkLst>
            <pc:docMk/>
            <pc:sldMk cId="546655232" sldId="276"/>
            <ac:spMk id="3" creationId="{60366868-181C-8600-D644-0FCB105522BF}"/>
          </ac:spMkLst>
        </pc:spChg>
        <pc:cxnChg chg="add mod">
          <ac:chgData name="Stefano Lauciani" userId="cd68949f-4422-4a83-8146-f63e62069e37" providerId="ADAL" clId="{55AE69A2-D3D3-4F00-ADBC-D278BE97F019}" dt="2022-05-27T14:01:05.917" v="132" actId="13822"/>
          <ac:cxnSpMkLst>
            <pc:docMk/>
            <pc:sldMk cId="546655232" sldId="276"/>
            <ac:cxnSpMk id="5" creationId="{B24673D6-65FA-88B8-528F-5D866C6EE2C7}"/>
          </ac:cxnSpMkLst>
        </pc:cxnChg>
      </pc:sldChg>
      <pc:sldChg chg="modSp mod">
        <pc:chgData name="Stefano Lauciani" userId="cd68949f-4422-4a83-8146-f63e62069e37" providerId="ADAL" clId="{55AE69A2-D3D3-4F00-ADBC-D278BE97F019}" dt="2022-05-27T14:19:40.018" v="365" actId="20577"/>
        <pc:sldMkLst>
          <pc:docMk/>
          <pc:sldMk cId="3116947721" sldId="279"/>
        </pc:sldMkLst>
        <pc:spChg chg="mod">
          <ac:chgData name="Stefano Lauciani" userId="cd68949f-4422-4a83-8146-f63e62069e37" providerId="ADAL" clId="{55AE69A2-D3D3-4F00-ADBC-D278BE97F019}" dt="2022-05-27T14:19:40.018" v="365" actId="20577"/>
          <ac:spMkLst>
            <pc:docMk/>
            <pc:sldMk cId="3116947721" sldId="279"/>
            <ac:spMk id="4" creationId="{D35A3D9A-0F2A-BAA4-F625-DC79F77215D5}"/>
          </ac:spMkLst>
        </pc:spChg>
      </pc:sldChg>
      <pc:sldChg chg="modSp mod">
        <pc:chgData name="Stefano Lauciani" userId="cd68949f-4422-4a83-8146-f63e62069e37" providerId="ADAL" clId="{55AE69A2-D3D3-4F00-ADBC-D278BE97F019}" dt="2022-05-27T14:15:58.929" v="344" actId="20577"/>
        <pc:sldMkLst>
          <pc:docMk/>
          <pc:sldMk cId="2008075453" sldId="287"/>
        </pc:sldMkLst>
        <pc:spChg chg="mod">
          <ac:chgData name="Stefano Lauciani" userId="cd68949f-4422-4a83-8146-f63e62069e37" providerId="ADAL" clId="{55AE69A2-D3D3-4F00-ADBC-D278BE97F019}" dt="2022-05-27T14:15:58.929" v="344" actId="20577"/>
          <ac:spMkLst>
            <pc:docMk/>
            <pc:sldMk cId="2008075453" sldId="287"/>
            <ac:spMk id="11" creationId="{D3E30575-DBB1-6925-683F-5A023784787F}"/>
          </ac:spMkLst>
        </pc:spChg>
      </pc:sldChg>
      <pc:sldChg chg="modSp mod">
        <pc:chgData name="Stefano Lauciani" userId="cd68949f-4422-4a83-8146-f63e62069e37" providerId="ADAL" clId="{55AE69A2-D3D3-4F00-ADBC-D278BE97F019}" dt="2022-05-27T14:07:11.676" v="286" actId="14100"/>
        <pc:sldMkLst>
          <pc:docMk/>
          <pc:sldMk cId="1794152004" sldId="320"/>
        </pc:sldMkLst>
        <pc:spChg chg="mod">
          <ac:chgData name="Stefano Lauciani" userId="cd68949f-4422-4a83-8146-f63e62069e37" providerId="ADAL" clId="{55AE69A2-D3D3-4F00-ADBC-D278BE97F019}" dt="2022-05-27T14:07:11.676" v="286" actId="14100"/>
          <ac:spMkLst>
            <pc:docMk/>
            <pc:sldMk cId="1794152004" sldId="320"/>
            <ac:spMk id="45" creationId="{BBB910E8-6FF9-A77D-B3C5-44529AA5743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02.06.2022</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D7EBA44-2749-4505-B776-1307762B45EE}" type="slidenum">
              <a:rPr lang="de-AT" smtClean="0"/>
              <a:t>4</a:t>
            </a:fld>
            <a:endParaRPr lang="de-AT"/>
          </a:p>
        </p:txBody>
      </p:sp>
    </p:spTree>
    <p:extLst>
      <p:ext uri="{BB962C8B-B14F-4D97-AF65-F5344CB8AC3E}">
        <p14:creationId xmlns:p14="http://schemas.microsoft.com/office/powerpoint/2010/main" val="1279171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D7EBA44-2749-4505-B776-1307762B45EE}" type="slidenum">
              <a:rPr lang="de-AT" smtClean="0"/>
              <a:t>9</a:t>
            </a:fld>
            <a:endParaRPr lang="de-AT"/>
          </a:p>
        </p:txBody>
      </p:sp>
    </p:spTree>
    <p:extLst>
      <p:ext uri="{BB962C8B-B14F-4D97-AF65-F5344CB8AC3E}">
        <p14:creationId xmlns:p14="http://schemas.microsoft.com/office/powerpoint/2010/main" val="1011753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D7EBA44-2749-4505-B776-1307762B45EE}" type="slidenum">
              <a:rPr lang="de-AT" smtClean="0"/>
              <a:t>11</a:t>
            </a:fld>
            <a:endParaRPr lang="de-AT"/>
          </a:p>
        </p:txBody>
      </p:sp>
    </p:spTree>
    <p:extLst>
      <p:ext uri="{BB962C8B-B14F-4D97-AF65-F5344CB8AC3E}">
        <p14:creationId xmlns:p14="http://schemas.microsoft.com/office/powerpoint/2010/main" val="672960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lang="en-US" sz="800"/>
              <a:t>A preliminary design of the bellow is under investigation in order to stay in the space </a:t>
            </a:r>
            <a:r>
              <a:rPr lang="en-US" sz="800" err="1"/>
              <a:t>contraints</a:t>
            </a:r>
            <a:endParaRPr lang="en-US" sz="800"/>
          </a:p>
          <a:p>
            <a:endParaRPr lang="en-US"/>
          </a:p>
        </p:txBody>
      </p:sp>
      <p:sp>
        <p:nvSpPr>
          <p:cNvPr id="4" name="Slide Number Placeholder 3"/>
          <p:cNvSpPr>
            <a:spLocks noGrp="1"/>
          </p:cNvSpPr>
          <p:nvPr>
            <p:ph type="sldNum" sz="quarter" idx="5"/>
          </p:nvPr>
        </p:nvSpPr>
        <p:spPr/>
        <p:txBody>
          <a:bodyPr/>
          <a:lstStyle/>
          <a:p>
            <a:fld id="{CD7EBA44-2749-4505-B776-1307762B45EE}" type="slidenum">
              <a:rPr lang="de-AT" smtClean="0"/>
              <a:t>16</a:t>
            </a:fld>
            <a:endParaRPr lang="de-AT"/>
          </a:p>
        </p:txBody>
      </p:sp>
    </p:spTree>
    <p:extLst>
      <p:ext uri="{BB962C8B-B14F-4D97-AF65-F5344CB8AC3E}">
        <p14:creationId xmlns:p14="http://schemas.microsoft.com/office/powerpoint/2010/main" val="2200966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a:t>Add Title</a:t>
            </a:r>
            <a:endParaRPr lang="de-AT"/>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a:t>Add </a:t>
            </a:r>
            <a:r>
              <a:rPr lang="de-DE" err="1"/>
              <a:t>Subtitle</a:t>
            </a:r>
            <a:endParaRPr lang="de-DE"/>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a:t>Add Title</a:t>
            </a:r>
            <a:endParaRPr lang="de-AT"/>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err="1"/>
              <a:t>Footnote</a:t>
            </a:r>
            <a:endParaRPr lang="de-AT"/>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a:t>First Level (Running Text)</a:t>
            </a:r>
          </a:p>
          <a:p>
            <a:pPr lvl="1"/>
            <a:r>
              <a:rPr lang="en-US" noProof="0"/>
              <a:t>Second Level</a:t>
            </a:r>
          </a:p>
          <a:p>
            <a:pPr lvl="2"/>
            <a:r>
              <a:rPr lang="en-US" noProof="0"/>
              <a:t>Third Ebene</a:t>
            </a:r>
          </a:p>
          <a:p>
            <a:pPr lvl="3"/>
            <a:r>
              <a:rPr lang="en-US" noProof="0"/>
              <a:t>Fourth Ebene</a:t>
            </a:r>
          </a:p>
          <a:p>
            <a:pPr lvl="4"/>
            <a:r>
              <a:rPr lang="en-US" noProof="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a:t>Add Title</a:t>
            </a:r>
            <a:endParaRPr lang="de-AT"/>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err="1"/>
              <a:t>Footnote</a:t>
            </a:r>
            <a:endParaRPr lang="de-AT"/>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a:t>Add Title</a:t>
            </a:r>
            <a:endParaRPr lang="de-AT"/>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err="1"/>
              <a:t>Footnote</a:t>
            </a:r>
            <a:endParaRPr lang="de-AT"/>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a:t>First Level (Strong)</a:t>
            </a:r>
          </a:p>
          <a:p>
            <a:pPr lvl="1"/>
            <a:r>
              <a:rPr lang="en-US" noProof="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a:t>Chapter Title</a:t>
            </a:r>
          </a:p>
          <a:p>
            <a:pPr lvl="1"/>
            <a:r>
              <a:rPr lang="en-US" noProof="0"/>
              <a:t>Subchapter Level 1	1</a:t>
            </a:r>
          </a:p>
          <a:p>
            <a:pPr lvl="2"/>
            <a:r>
              <a:rPr lang="en-US" noProof="0"/>
              <a:t>Subchapter Level 2	1</a:t>
            </a:r>
          </a:p>
          <a:p>
            <a:pPr lvl="3"/>
            <a:r>
              <a:rPr lang="en-US" noProof="0"/>
              <a:t>Subchapter Level 2	1</a:t>
            </a:r>
          </a:p>
          <a:p>
            <a:pPr lvl="4"/>
            <a:r>
              <a:rPr lang="en-US" noProof="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a:t>Insert </a:t>
            </a:r>
            <a:r>
              <a:rPr lang="en-US" noProof="0"/>
              <a:t>Background</a:t>
            </a:r>
            <a:r>
              <a:rPr lang="de-AT"/>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a:t>Chapter</a:t>
            </a:r>
            <a:r>
              <a:rPr lang="de-AT"/>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a:t>Chapter</a:t>
            </a:r>
            <a:r>
              <a:rPr lang="de-AT"/>
              <a:t> </a:t>
            </a:r>
            <a:r>
              <a:rPr lang="en-US" noProof="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a:t>Add Title</a:t>
            </a:r>
            <a:endParaRPr lang="de-AT"/>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err="1"/>
              <a:t>Footnote</a:t>
            </a:r>
            <a:endParaRPr lang="de-AT"/>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a:t>Add Title</a:t>
            </a:r>
            <a:endParaRPr lang="de-AT"/>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err="1"/>
              <a:t>Footnote</a:t>
            </a:r>
            <a:endParaRPr lang="de-AT"/>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a:t>First Level (Running Text)</a:t>
            </a:r>
          </a:p>
          <a:p>
            <a:pPr lvl="1"/>
            <a:r>
              <a:rPr lang="en-US" noProof="0"/>
              <a:t>First</a:t>
            </a:r>
            <a:r>
              <a:rPr lang="de-DE"/>
              <a:t> Level</a:t>
            </a:r>
          </a:p>
          <a:p>
            <a:pPr lvl="2"/>
            <a:r>
              <a:rPr lang="en-US" noProof="0"/>
              <a:t>Second</a:t>
            </a:r>
            <a:r>
              <a:rPr lang="de-DE"/>
              <a:t> Level</a:t>
            </a:r>
          </a:p>
          <a:p>
            <a:pPr lvl="3"/>
            <a:r>
              <a:rPr lang="en-US" noProof="0"/>
              <a:t>Third</a:t>
            </a:r>
            <a:r>
              <a:rPr lang="de-DE"/>
              <a:t> Level</a:t>
            </a:r>
          </a:p>
          <a:p>
            <a:pPr lvl="4"/>
            <a:r>
              <a:rPr lang="en-US" noProof="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a:t>First Level (Running Text)</a:t>
            </a:r>
          </a:p>
          <a:p>
            <a:pPr lvl="1"/>
            <a:r>
              <a:rPr lang="en-US" noProof="0"/>
              <a:t>First</a:t>
            </a:r>
            <a:r>
              <a:rPr lang="de-DE"/>
              <a:t> Level</a:t>
            </a:r>
          </a:p>
          <a:p>
            <a:pPr lvl="2"/>
            <a:r>
              <a:rPr lang="en-US" noProof="0"/>
              <a:t>Second</a:t>
            </a:r>
            <a:r>
              <a:rPr lang="de-DE"/>
              <a:t> Level</a:t>
            </a:r>
          </a:p>
          <a:p>
            <a:pPr lvl="3"/>
            <a:r>
              <a:rPr lang="en-US" noProof="0"/>
              <a:t>Third</a:t>
            </a:r>
            <a:r>
              <a:rPr lang="de-DE"/>
              <a:t> Level</a:t>
            </a:r>
          </a:p>
          <a:p>
            <a:pPr lvl="4"/>
            <a:r>
              <a:rPr lang="en-US" noProof="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a:t>First Level (Running Text)</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38.png"/><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0.png"/><Relationship Id="rId7"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3.png"/><Relationship Id="rId2" Type="http://schemas.openxmlformats.org/officeDocument/2006/relationships/image" Target="../media/image20.png"/><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CC_anim_logo_powerpoint">
            <a:hlinkClick r:id="" action="ppaction://media"/>
            <a:extLst>
              <a:ext uri="{FF2B5EF4-FFF2-40B4-BE49-F238E27FC236}">
                <a16:creationId xmlns:a16="http://schemas.microsoft.com/office/drawing/2014/main" id="{F27B576C-AA40-4536-882D-C4EC01A31DB2}"/>
              </a:ext>
            </a:extLst>
          </p:cNvPr>
          <p:cNvPicPr>
            <a:picLocks noGrp="1" noChangeAspect="1"/>
          </p:cNvPicPr>
          <p:nvPr>
            <p:ph type="media" sz="quarter" idx="10"/>
            <a:videoFile r:link="rId2"/>
            <p:extLst>
              <p:ext uri="{DAA4B4D4-6D71-4841-9C94-3DE7FCFB9230}">
                <p14:media xmlns:p14="http://schemas.microsoft.com/office/powerpoint/2010/main" r:embed="rId1"/>
              </p:ext>
            </p:extLst>
          </p:nvPr>
        </p:nvPicPr>
        <p:blipFill>
          <a:blip r:embed="rId4"/>
          <a:stretch>
            <a:fillRect/>
          </a:stretch>
        </p:blipFill>
        <p:spPr>
          <a:xfrm>
            <a:off x="0" y="0"/>
            <a:ext cx="9144000" cy="5143500"/>
          </a:xfrm>
        </p:spPr>
      </p:pic>
    </p:spTree>
    <p:extLst>
      <p:ext uri="{BB962C8B-B14F-4D97-AF65-F5344CB8AC3E}">
        <p14:creationId xmlns:p14="http://schemas.microsoft.com/office/powerpoint/2010/main" val="165079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0325" y="483518"/>
            <a:ext cx="8263350" cy="804066"/>
          </a:xfrm>
        </p:spPr>
        <p:txBody>
          <a:bodyPr/>
          <a:lstStyle/>
          <a:p>
            <a:r>
              <a:rPr lang="en-US"/>
              <a:t>Thermal analysis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
        <p:nvSpPr>
          <p:cNvPr id="9" name="TextBox 8">
            <a:extLst>
              <a:ext uri="{FF2B5EF4-FFF2-40B4-BE49-F238E27FC236}">
                <a16:creationId xmlns:a16="http://schemas.microsoft.com/office/drawing/2014/main" id="{B8872FD1-61C8-CCF2-13DF-D14BFFAA803F}"/>
              </a:ext>
            </a:extLst>
          </p:cNvPr>
          <p:cNvSpPr txBox="1"/>
          <p:nvPr/>
        </p:nvSpPr>
        <p:spPr>
          <a:xfrm>
            <a:off x="107504" y="987574"/>
            <a:ext cx="2880320" cy="738664"/>
          </a:xfrm>
          <a:prstGeom prst="rect">
            <a:avLst/>
          </a:prstGeom>
          <a:noFill/>
        </p:spPr>
        <p:txBody>
          <a:bodyPr wrap="square">
            <a:spAutoFit/>
          </a:bodyPr>
          <a:lstStyle/>
          <a:p>
            <a:pPr algn="ctr"/>
            <a:r>
              <a:rPr lang="en-US" sz="1400"/>
              <a:t>It is necessary to </a:t>
            </a:r>
            <a:r>
              <a:rPr lang="en-US" sz="1400" b="1"/>
              <a:t>consider</a:t>
            </a:r>
            <a:r>
              <a:rPr lang="en-US" sz="1400"/>
              <a:t> every </a:t>
            </a:r>
            <a:r>
              <a:rPr lang="en-US" sz="1400" b="1"/>
              <a:t>thermo-structural aspect </a:t>
            </a:r>
            <a:r>
              <a:rPr lang="en-US" sz="1400"/>
              <a:t>using a detailed model </a:t>
            </a:r>
            <a:endParaRPr lang="en-US"/>
          </a:p>
        </p:txBody>
      </p:sp>
      <p:sp>
        <p:nvSpPr>
          <p:cNvPr id="10" name="Arrow: Right 9">
            <a:extLst>
              <a:ext uri="{FF2B5EF4-FFF2-40B4-BE49-F238E27FC236}">
                <a16:creationId xmlns:a16="http://schemas.microsoft.com/office/drawing/2014/main" id="{2541AC26-DB0B-526E-69F4-8B3397F9482C}"/>
              </a:ext>
            </a:extLst>
          </p:cNvPr>
          <p:cNvSpPr/>
          <p:nvPr/>
        </p:nvSpPr>
        <p:spPr>
          <a:xfrm>
            <a:off x="3011345" y="1198271"/>
            <a:ext cx="215908" cy="17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376772A-4C0B-43A3-4367-12223A49D603}"/>
              </a:ext>
            </a:extLst>
          </p:cNvPr>
          <p:cNvSpPr txBox="1"/>
          <p:nvPr/>
        </p:nvSpPr>
        <p:spPr>
          <a:xfrm>
            <a:off x="3320644" y="1019722"/>
            <a:ext cx="1971436" cy="535724"/>
          </a:xfrm>
          <a:prstGeom prst="rect">
            <a:avLst/>
          </a:prstGeom>
          <a:noFill/>
        </p:spPr>
        <p:txBody>
          <a:bodyPr wrap="square" rtlCol="0">
            <a:spAutoFit/>
          </a:bodyPr>
          <a:lstStyle/>
          <a:p>
            <a:pPr algn="l">
              <a:lnSpc>
                <a:spcPts val="3700"/>
              </a:lnSpc>
            </a:pPr>
            <a:r>
              <a:rPr lang="en-US" sz="3000"/>
              <a:t>FEA </a:t>
            </a:r>
            <a:r>
              <a:rPr lang="en-US" sz="2000"/>
              <a:t>(Ansys)</a:t>
            </a:r>
            <a:endParaRPr lang="en-US" sz="3000"/>
          </a:p>
        </p:txBody>
      </p:sp>
      <p:sp>
        <p:nvSpPr>
          <p:cNvPr id="12" name="Arrow: Right 11">
            <a:extLst>
              <a:ext uri="{FF2B5EF4-FFF2-40B4-BE49-F238E27FC236}">
                <a16:creationId xmlns:a16="http://schemas.microsoft.com/office/drawing/2014/main" id="{46DEBBF2-D56A-3429-3054-630C52D31FBF}"/>
              </a:ext>
            </a:extLst>
          </p:cNvPr>
          <p:cNvSpPr/>
          <p:nvPr/>
        </p:nvSpPr>
        <p:spPr>
          <a:xfrm>
            <a:off x="5153246" y="1223388"/>
            <a:ext cx="215908" cy="17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D1F5228-F0DD-DFF7-8B9A-8D6D31E69B53}"/>
              </a:ext>
            </a:extLst>
          </p:cNvPr>
          <p:cNvSpPr txBox="1"/>
          <p:nvPr/>
        </p:nvSpPr>
        <p:spPr>
          <a:xfrm>
            <a:off x="5292080" y="972849"/>
            <a:ext cx="3976067" cy="494879"/>
          </a:xfrm>
          <a:prstGeom prst="rect">
            <a:avLst/>
          </a:prstGeom>
          <a:noFill/>
        </p:spPr>
        <p:txBody>
          <a:bodyPr wrap="square" rtlCol="0">
            <a:spAutoFit/>
          </a:bodyPr>
          <a:lstStyle/>
          <a:p>
            <a:pPr algn="l">
              <a:lnSpc>
                <a:spcPts val="3700"/>
              </a:lnSpc>
            </a:pPr>
            <a:r>
              <a:rPr lang="en-US" sz="1600" b="1"/>
              <a:t>Temperature distribution </a:t>
            </a:r>
            <a:r>
              <a:rPr lang="en-US" sz="1600"/>
              <a:t>along the pipe</a:t>
            </a:r>
          </a:p>
        </p:txBody>
      </p:sp>
      <p:sp>
        <p:nvSpPr>
          <p:cNvPr id="19" name="TextBox 18">
            <a:extLst>
              <a:ext uri="{FF2B5EF4-FFF2-40B4-BE49-F238E27FC236}">
                <a16:creationId xmlns:a16="http://schemas.microsoft.com/office/drawing/2014/main" id="{C179F072-BFEF-F49C-79EB-C545B799AC00}"/>
              </a:ext>
            </a:extLst>
          </p:cNvPr>
          <p:cNvSpPr txBox="1"/>
          <p:nvPr/>
        </p:nvSpPr>
        <p:spPr>
          <a:xfrm>
            <a:off x="71500" y="1726238"/>
            <a:ext cx="4536504" cy="4195187"/>
          </a:xfrm>
          <a:prstGeom prst="rect">
            <a:avLst/>
          </a:prstGeom>
          <a:noFill/>
        </p:spPr>
        <p:txBody>
          <a:bodyPr wrap="square" rtlCol="0">
            <a:spAutoFit/>
          </a:bodyPr>
          <a:lstStyle/>
          <a:p>
            <a:pPr marL="285750" indent="-285750" algn="l">
              <a:lnSpc>
                <a:spcPts val="3700"/>
              </a:lnSpc>
              <a:buFont typeface="Arial" panose="020B0604020202020204" pitchFamily="34" charset="0"/>
              <a:buChar char="•"/>
            </a:pPr>
            <a:r>
              <a:rPr lang="en-US" sz="1400"/>
              <a:t>Start of the cooling over the trapezoidal chamber </a:t>
            </a:r>
          </a:p>
          <a:p>
            <a:pPr marL="285750" indent="-285750" algn="l">
              <a:buFont typeface="Arial" panose="020B0604020202020204" pitchFamily="34" charset="0"/>
              <a:buChar char="•"/>
            </a:pPr>
            <a:r>
              <a:rPr lang="en-US" sz="1400" b="1"/>
              <a:t>Paraffin flow</a:t>
            </a:r>
          </a:p>
          <a:p>
            <a:pPr marL="285750" indent="-285750" algn="l">
              <a:buFont typeface="Wingdings" panose="05000000000000000000" pitchFamily="2" charset="2"/>
              <a:buChar char="Ø"/>
            </a:pPr>
            <a:r>
              <a:rPr lang="en-US" sz="1400"/>
              <a:t>Flow rate: 0,015 kg/s</a:t>
            </a:r>
          </a:p>
          <a:p>
            <a:pPr marL="285750" indent="-285750" algn="l">
              <a:buFont typeface="Wingdings" panose="05000000000000000000" pitchFamily="2" charset="2"/>
              <a:buChar char="Ø"/>
            </a:pPr>
            <a:r>
              <a:rPr lang="en-US" sz="1400"/>
              <a:t>Section: 68,17 mm</a:t>
            </a:r>
            <a:r>
              <a:rPr lang="en-US" sz="1400" baseline="30000"/>
              <a:t>2</a:t>
            </a:r>
            <a:r>
              <a:rPr lang="en-US" sz="1400"/>
              <a:t> </a:t>
            </a:r>
          </a:p>
          <a:p>
            <a:pPr marL="285750" indent="-285750" algn="l">
              <a:buFont typeface="Wingdings" panose="05000000000000000000" pitchFamily="2" charset="2"/>
              <a:buChar char="Ø"/>
            </a:pPr>
            <a:r>
              <a:rPr lang="en-US" sz="1400"/>
              <a:t>Velocity: 0,3 m/s </a:t>
            </a:r>
          </a:p>
          <a:p>
            <a:pPr marL="285750" indent="-285750" algn="l">
              <a:buFont typeface="Wingdings" panose="05000000000000000000" pitchFamily="2" charset="2"/>
              <a:buChar char="Ø"/>
            </a:pPr>
            <a:r>
              <a:rPr lang="en-US" sz="1400"/>
              <a:t>Inlet temperature: 18°C</a:t>
            </a:r>
          </a:p>
          <a:p>
            <a:pPr marL="285750" indent="-285750" algn="l">
              <a:buFont typeface="Wingdings" panose="05000000000000000000" pitchFamily="2" charset="2"/>
              <a:buChar char="Ø"/>
            </a:pPr>
            <a:r>
              <a:rPr lang="en-US" sz="1400"/>
              <a:t>Convective coefficient: 900 W/m</a:t>
            </a:r>
            <a:r>
              <a:rPr lang="en-US" sz="1400" baseline="30000"/>
              <a:t>2</a:t>
            </a:r>
            <a:r>
              <a:rPr lang="en-US" sz="1400"/>
              <a:t>K</a:t>
            </a:r>
          </a:p>
          <a:p>
            <a:pPr algn="l"/>
            <a:endParaRPr lang="en-US" sz="1400"/>
          </a:p>
          <a:p>
            <a:pPr marL="285750" indent="-285750" algn="l">
              <a:buFont typeface="Arial" panose="020B0604020202020204" pitchFamily="34" charset="0"/>
              <a:buChar char="•"/>
            </a:pPr>
            <a:r>
              <a:rPr lang="en-GB" sz="1400" b="1"/>
              <a:t>Water flow </a:t>
            </a:r>
            <a:r>
              <a:rPr lang="en-GB" sz="1400"/>
              <a:t>(8 different channel) </a:t>
            </a:r>
          </a:p>
          <a:p>
            <a:pPr marL="285750" indent="-285750" algn="l">
              <a:buFont typeface="Wingdings" panose="05000000000000000000" pitchFamily="2" charset="2"/>
              <a:buChar char="Ø"/>
            </a:pPr>
            <a:r>
              <a:rPr lang="en-US" sz="1400"/>
              <a:t>Flow rate: 0,0196 kg/s</a:t>
            </a:r>
          </a:p>
          <a:p>
            <a:pPr marL="285750" indent="-285750" algn="l">
              <a:buFont typeface="Wingdings" panose="05000000000000000000" pitchFamily="2" charset="2"/>
              <a:buChar char="Ø"/>
            </a:pPr>
            <a:r>
              <a:rPr lang="en-US" sz="1400"/>
              <a:t>Section: 19,64 mm</a:t>
            </a:r>
            <a:r>
              <a:rPr lang="en-US" sz="1400" baseline="30000"/>
              <a:t>2</a:t>
            </a:r>
            <a:r>
              <a:rPr lang="en-US" sz="1400"/>
              <a:t> </a:t>
            </a:r>
          </a:p>
          <a:p>
            <a:pPr marL="285750" indent="-285750" algn="l">
              <a:buFont typeface="Wingdings" panose="05000000000000000000" pitchFamily="2" charset="2"/>
              <a:buChar char="Ø"/>
            </a:pPr>
            <a:r>
              <a:rPr lang="en-US" sz="1400"/>
              <a:t>Velocity: 1 m/s  </a:t>
            </a:r>
          </a:p>
          <a:p>
            <a:pPr marL="285750" indent="-285750">
              <a:buFont typeface="Wingdings" panose="05000000000000000000" pitchFamily="2" charset="2"/>
              <a:buChar char="Ø"/>
            </a:pPr>
            <a:r>
              <a:rPr lang="en-US" sz="1400"/>
              <a:t>Inlet temperature: 18°C </a:t>
            </a:r>
          </a:p>
          <a:p>
            <a:pPr marL="285750" indent="-285750">
              <a:buFont typeface="Wingdings" panose="05000000000000000000" pitchFamily="2" charset="2"/>
              <a:buChar char="Ø"/>
            </a:pPr>
            <a:r>
              <a:rPr lang="en-US" sz="1400"/>
              <a:t>Convective coefficient: 1200 W/m</a:t>
            </a:r>
            <a:r>
              <a:rPr lang="en-US" sz="1400" baseline="30000"/>
              <a:t>2</a:t>
            </a:r>
            <a:r>
              <a:rPr lang="en-US" sz="1400"/>
              <a:t>K</a:t>
            </a:r>
          </a:p>
          <a:p>
            <a:endParaRPr lang="en-US" sz="1400"/>
          </a:p>
          <a:p>
            <a:pPr algn="l"/>
            <a:endParaRPr lang="en-US" sz="1400"/>
          </a:p>
          <a:p>
            <a:pPr marL="285750" indent="-285750" algn="l">
              <a:lnSpc>
                <a:spcPts val="3700"/>
              </a:lnSpc>
              <a:buFont typeface="Arial" panose="020B0604020202020204" pitchFamily="34" charset="0"/>
              <a:buChar char="•"/>
            </a:pPr>
            <a:endParaRPr lang="en-US" sz="1400"/>
          </a:p>
        </p:txBody>
      </p:sp>
      <p:cxnSp>
        <p:nvCxnSpPr>
          <p:cNvPr id="23" name="Straight Arrow Connector 22">
            <a:extLst>
              <a:ext uri="{FF2B5EF4-FFF2-40B4-BE49-F238E27FC236}">
                <a16:creationId xmlns:a16="http://schemas.microsoft.com/office/drawing/2014/main" id="{EA08AA21-A6E2-5817-AC05-813511ED431E}"/>
              </a:ext>
            </a:extLst>
          </p:cNvPr>
          <p:cNvCxnSpPr/>
          <p:nvPr/>
        </p:nvCxnSpPr>
        <p:spPr>
          <a:xfrm>
            <a:off x="4401086" y="2064545"/>
            <a:ext cx="576064"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1E192B54-57ED-BFBD-AC0D-E4ADBDF4F1CD}"/>
              </a:ext>
            </a:extLst>
          </p:cNvPr>
          <p:cNvGrpSpPr/>
          <p:nvPr/>
        </p:nvGrpSpPr>
        <p:grpSpPr>
          <a:xfrm>
            <a:off x="5065406" y="1635481"/>
            <a:ext cx="3888432" cy="1946225"/>
            <a:chOff x="5076056" y="1773555"/>
            <a:chExt cx="3888432" cy="1946225"/>
          </a:xfrm>
        </p:grpSpPr>
        <p:pic>
          <p:nvPicPr>
            <p:cNvPr id="21" name="Picture 20">
              <a:extLst>
                <a:ext uri="{FF2B5EF4-FFF2-40B4-BE49-F238E27FC236}">
                  <a16:creationId xmlns:a16="http://schemas.microsoft.com/office/drawing/2014/main" id="{7099CC4F-3078-3AFD-6428-7FE168D58A88}"/>
                </a:ext>
              </a:extLst>
            </p:cNvPr>
            <p:cNvPicPr>
              <a:picLocks noChangeAspect="1"/>
            </p:cNvPicPr>
            <p:nvPr/>
          </p:nvPicPr>
          <p:blipFill>
            <a:blip r:embed="rId4"/>
            <a:stretch>
              <a:fillRect/>
            </a:stretch>
          </p:blipFill>
          <p:spPr>
            <a:xfrm>
              <a:off x="5206493" y="1823788"/>
              <a:ext cx="3683546" cy="1895992"/>
            </a:xfrm>
            <a:prstGeom prst="rect">
              <a:avLst/>
            </a:prstGeom>
          </p:spPr>
        </p:pic>
        <p:sp>
          <p:nvSpPr>
            <p:cNvPr id="24" name="Rectangle 23">
              <a:extLst>
                <a:ext uri="{FF2B5EF4-FFF2-40B4-BE49-F238E27FC236}">
                  <a16:creationId xmlns:a16="http://schemas.microsoft.com/office/drawing/2014/main" id="{216750A4-A486-EE94-ECBA-507B3609CA68}"/>
                </a:ext>
              </a:extLst>
            </p:cNvPr>
            <p:cNvSpPr/>
            <p:nvPr/>
          </p:nvSpPr>
          <p:spPr>
            <a:xfrm>
              <a:off x="5076056" y="1773555"/>
              <a:ext cx="3888432" cy="18959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440162BF-F3EC-4FD4-2E81-FA6A1E88CC85}"/>
              </a:ext>
            </a:extLst>
          </p:cNvPr>
          <p:cNvPicPr>
            <a:picLocks noChangeAspect="1"/>
          </p:cNvPicPr>
          <p:nvPr/>
        </p:nvPicPr>
        <p:blipFill>
          <a:blip r:embed="rId5"/>
          <a:stretch>
            <a:fillRect/>
          </a:stretch>
        </p:blipFill>
        <p:spPr>
          <a:xfrm>
            <a:off x="3504219" y="3724514"/>
            <a:ext cx="2468444" cy="1341743"/>
          </a:xfrm>
          <a:prstGeom prst="rect">
            <a:avLst/>
          </a:prstGeom>
        </p:spPr>
      </p:pic>
      <p:cxnSp>
        <p:nvCxnSpPr>
          <p:cNvPr id="29" name="Straight Arrow Connector 28">
            <a:extLst>
              <a:ext uri="{FF2B5EF4-FFF2-40B4-BE49-F238E27FC236}">
                <a16:creationId xmlns:a16="http://schemas.microsoft.com/office/drawing/2014/main" id="{E0DD6AA5-8A00-6BAA-FA30-1495F7C1C7C4}"/>
              </a:ext>
            </a:extLst>
          </p:cNvPr>
          <p:cNvCxnSpPr>
            <a:cxnSpLocks/>
          </p:cNvCxnSpPr>
          <p:nvPr/>
        </p:nvCxnSpPr>
        <p:spPr>
          <a:xfrm>
            <a:off x="3011345" y="3898726"/>
            <a:ext cx="818299" cy="22505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14267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107504" y="411510"/>
            <a:ext cx="8263350" cy="804066"/>
          </a:xfrm>
        </p:spPr>
        <p:txBody>
          <a:bodyPr/>
          <a:lstStyle/>
          <a:p>
            <a:r>
              <a:rPr lang="en-US"/>
              <a:t>Thermal analysis - results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pic>
        <p:nvPicPr>
          <p:cNvPr id="8" name="Picture 7" descr="Text&#10;&#10;Description automatically generated with low confidence">
            <a:extLst>
              <a:ext uri="{FF2B5EF4-FFF2-40B4-BE49-F238E27FC236}">
                <a16:creationId xmlns:a16="http://schemas.microsoft.com/office/drawing/2014/main" id="{D5B4BD57-60B3-052F-4C26-6B92BB804D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01472" y="2817135"/>
            <a:ext cx="4112531" cy="2328576"/>
          </a:xfrm>
          <a:prstGeom prst="rect">
            <a:avLst/>
          </a:prstGeom>
        </p:spPr>
      </p:pic>
      <p:pic>
        <p:nvPicPr>
          <p:cNvPr id="19" name="Picture 18" descr="A screenshot of a computer&#10;&#10;Description automatically generated with low confidence">
            <a:extLst>
              <a:ext uri="{FF2B5EF4-FFF2-40B4-BE49-F238E27FC236}">
                <a16:creationId xmlns:a16="http://schemas.microsoft.com/office/drawing/2014/main" id="{E0B59FD3-4D64-5E90-4D12-88BE6CBAD0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10693" y="537355"/>
            <a:ext cx="4033307" cy="2283718"/>
          </a:xfrm>
          <a:prstGeom prst="rect">
            <a:avLst/>
          </a:prstGeom>
        </p:spPr>
      </p:pic>
      <p:sp>
        <p:nvSpPr>
          <p:cNvPr id="21" name="TextBox 20">
            <a:extLst>
              <a:ext uri="{FF2B5EF4-FFF2-40B4-BE49-F238E27FC236}">
                <a16:creationId xmlns:a16="http://schemas.microsoft.com/office/drawing/2014/main" id="{ABCB7E7C-A9C1-94A2-5C22-27945C7DF00A}"/>
              </a:ext>
            </a:extLst>
          </p:cNvPr>
          <p:cNvSpPr txBox="1"/>
          <p:nvPr/>
        </p:nvSpPr>
        <p:spPr>
          <a:xfrm>
            <a:off x="-149246" y="2807486"/>
            <a:ext cx="2880320" cy="307777"/>
          </a:xfrm>
          <a:prstGeom prst="rect">
            <a:avLst/>
          </a:prstGeom>
          <a:noFill/>
        </p:spPr>
        <p:txBody>
          <a:bodyPr wrap="square">
            <a:spAutoFit/>
          </a:bodyPr>
          <a:lstStyle/>
          <a:p>
            <a:pPr algn="ctr"/>
            <a:r>
              <a:rPr lang="en-US" sz="1400"/>
              <a:t>Two cases have been analyzed:</a:t>
            </a:r>
            <a:endParaRPr lang="en-US"/>
          </a:p>
        </p:txBody>
      </p:sp>
      <p:graphicFrame>
        <p:nvGraphicFramePr>
          <p:cNvPr id="22" name="Table 22">
            <a:extLst>
              <a:ext uri="{FF2B5EF4-FFF2-40B4-BE49-F238E27FC236}">
                <a16:creationId xmlns:a16="http://schemas.microsoft.com/office/drawing/2014/main" id="{BE51825F-5501-F6F6-BB9B-44EA1FC77347}"/>
              </a:ext>
            </a:extLst>
          </p:cNvPr>
          <p:cNvGraphicFramePr>
            <a:graphicFrameLocks noGrp="1"/>
          </p:cNvGraphicFramePr>
          <p:nvPr>
            <p:extLst>
              <p:ext uri="{D42A27DB-BD31-4B8C-83A1-F6EECF244321}">
                <p14:modId xmlns:p14="http://schemas.microsoft.com/office/powerpoint/2010/main" val="4220046157"/>
              </p:ext>
            </p:extLst>
          </p:nvPr>
        </p:nvGraphicFramePr>
        <p:xfrm>
          <a:off x="0" y="3095028"/>
          <a:ext cx="4821961" cy="1972680"/>
        </p:xfrm>
        <a:graphic>
          <a:graphicData uri="http://schemas.openxmlformats.org/drawingml/2006/table">
            <a:tbl>
              <a:tblPr firstRow="1" bandRow="1">
                <a:tableStyleId>{5940675A-B579-460E-94D1-54222C63F5DA}</a:tableStyleId>
              </a:tblPr>
              <a:tblGrid>
                <a:gridCol w="1835063">
                  <a:extLst>
                    <a:ext uri="{9D8B030D-6E8A-4147-A177-3AD203B41FA5}">
                      <a16:colId xmlns:a16="http://schemas.microsoft.com/office/drawing/2014/main" val="3550185082"/>
                    </a:ext>
                  </a:extLst>
                </a:gridCol>
                <a:gridCol w="1338069">
                  <a:extLst>
                    <a:ext uri="{9D8B030D-6E8A-4147-A177-3AD203B41FA5}">
                      <a16:colId xmlns:a16="http://schemas.microsoft.com/office/drawing/2014/main" val="3337225867"/>
                    </a:ext>
                  </a:extLst>
                </a:gridCol>
                <a:gridCol w="1648829">
                  <a:extLst>
                    <a:ext uri="{9D8B030D-6E8A-4147-A177-3AD203B41FA5}">
                      <a16:colId xmlns:a16="http://schemas.microsoft.com/office/drawing/2014/main" val="2980750273"/>
                    </a:ext>
                  </a:extLst>
                </a:gridCol>
              </a:tblGrid>
              <a:tr h="594781">
                <a:tc>
                  <a:txBody>
                    <a:bodyPr/>
                    <a:lstStyle/>
                    <a:p>
                      <a:pPr algn="ctr"/>
                      <a:endParaRPr lang="en-US"/>
                    </a:p>
                  </a:txBody>
                  <a:tcPr anchor="ctr"/>
                </a:tc>
                <a:tc>
                  <a:txBody>
                    <a:bodyPr/>
                    <a:lstStyle/>
                    <a:p>
                      <a:pPr algn="ctr"/>
                      <a:r>
                        <a:rPr lang="en-US" b="1"/>
                        <a:t>Trapezoidal cooling in copper</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b="1"/>
                        <a:t>Trapezoidal cooling in AlBeMet162</a:t>
                      </a:r>
                    </a:p>
                  </a:txBody>
                  <a:tcPr anchor="ctr"/>
                </a:tc>
                <a:extLst>
                  <a:ext uri="{0D108BD9-81ED-4DB2-BD59-A6C34878D82A}">
                    <a16:rowId xmlns:a16="http://schemas.microsoft.com/office/drawing/2014/main" val="1936845219"/>
                  </a:ext>
                </a:extLst>
              </a:tr>
              <a:tr h="438075">
                <a:tc>
                  <a:txBody>
                    <a:bodyPr/>
                    <a:lstStyle/>
                    <a:p>
                      <a:pPr algn="ctr"/>
                      <a:r>
                        <a:rPr lang="en-US" b="1"/>
                        <a:t>Maximum temperature [°C]</a:t>
                      </a:r>
                    </a:p>
                  </a:txBody>
                  <a:tcPr anchor="ctr"/>
                </a:tc>
                <a:tc>
                  <a:txBody>
                    <a:bodyPr/>
                    <a:lstStyle/>
                    <a:p>
                      <a:pPr algn="ctr"/>
                      <a:r>
                        <a:rPr lang="en-US"/>
                        <a:t>60,309</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62,703</a:t>
                      </a:r>
                    </a:p>
                  </a:txBody>
                  <a:tcPr anchor="ctr"/>
                </a:tc>
                <a:extLst>
                  <a:ext uri="{0D108BD9-81ED-4DB2-BD59-A6C34878D82A}">
                    <a16:rowId xmlns:a16="http://schemas.microsoft.com/office/drawing/2014/main" val="2346640140"/>
                  </a:ext>
                </a:extLst>
              </a:tr>
              <a:tr h="438075">
                <a:tc>
                  <a:txBody>
                    <a:bodyPr/>
                    <a:lstStyle/>
                    <a:p>
                      <a:pPr algn="ctr"/>
                      <a:r>
                        <a:rPr lang="en-US" b="1" err="1"/>
                        <a:t>T_out</a:t>
                      </a:r>
                      <a:r>
                        <a:rPr lang="en-US" b="1"/>
                        <a:t> paraffin [°C]</a:t>
                      </a:r>
                    </a:p>
                  </a:txBody>
                  <a:tcPr anchor="ctr"/>
                </a:tc>
                <a:tc>
                  <a:txBody>
                    <a:bodyPr/>
                    <a:lstStyle/>
                    <a:p>
                      <a:pPr algn="ctr"/>
                      <a:r>
                        <a:rPr lang="en-US"/>
                        <a:t>19,22</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a:t>19,27</a:t>
                      </a:r>
                    </a:p>
                  </a:txBody>
                  <a:tcPr anchor="ctr"/>
                </a:tc>
                <a:extLst>
                  <a:ext uri="{0D108BD9-81ED-4DB2-BD59-A6C34878D82A}">
                    <a16:rowId xmlns:a16="http://schemas.microsoft.com/office/drawing/2014/main" val="4203328147"/>
                  </a:ext>
                </a:extLst>
              </a:tr>
              <a:tr h="323025">
                <a:tc>
                  <a:txBody>
                    <a:bodyPr/>
                    <a:lstStyle/>
                    <a:p>
                      <a:pPr algn="ctr"/>
                      <a:r>
                        <a:rPr lang="en-US" b="1" err="1"/>
                        <a:t>T_out</a:t>
                      </a:r>
                      <a:r>
                        <a:rPr lang="en-US" b="1"/>
                        <a:t> water [°C]</a:t>
                      </a:r>
                    </a:p>
                  </a:txBody>
                  <a:tcPr anchor="ctr"/>
                </a:tc>
                <a:tc>
                  <a:txBody>
                    <a:bodyPr/>
                    <a:lstStyle/>
                    <a:p>
                      <a:pPr algn="ctr"/>
                      <a:r>
                        <a:rPr lang="en-US"/>
                        <a:t> 33,04</a:t>
                      </a:r>
                    </a:p>
                  </a:txBody>
                  <a:tcPr anchor="ctr"/>
                </a:tc>
                <a:tc>
                  <a:txBody>
                    <a:bodyPr/>
                    <a:lstStyle/>
                    <a:p>
                      <a:pPr algn="ctr"/>
                      <a:r>
                        <a:rPr lang="en-US"/>
                        <a:t>33,98</a:t>
                      </a:r>
                    </a:p>
                  </a:txBody>
                  <a:tcPr anchor="ctr"/>
                </a:tc>
                <a:extLst>
                  <a:ext uri="{0D108BD9-81ED-4DB2-BD59-A6C34878D82A}">
                    <a16:rowId xmlns:a16="http://schemas.microsoft.com/office/drawing/2014/main" val="2899020269"/>
                  </a:ext>
                </a:extLst>
              </a:tr>
            </a:tbl>
          </a:graphicData>
        </a:graphic>
      </p:graphicFrame>
      <p:sp>
        <p:nvSpPr>
          <p:cNvPr id="23" name="TextBox 22">
            <a:extLst>
              <a:ext uri="{FF2B5EF4-FFF2-40B4-BE49-F238E27FC236}">
                <a16:creationId xmlns:a16="http://schemas.microsoft.com/office/drawing/2014/main" id="{EA03BE35-EE84-648C-C5A4-253845E03D99}"/>
              </a:ext>
            </a:extLst>
          </p:cNvPr>
          <p:cNvSpPr txBox="1"/>
          <p:nvPr/>
        </p:nvSpPr>
        <p:spPr>
          <a:xfrm>
            <a:off x="0" y="1767162"/>
            <a:ext cx="4392488" cy="1059264"/>
          </a:xfrm>
          <a:prstGeom prst="rect">
            <a:avLst/>
          </a:prstGeom>
          <a:noFill/>
        </p:spPr>
        <p:txBody>
          <a:bodyPr wrap="square" rtlCol="0">
            <a:spAutoFit/>
          </a:bodyPr>
          <a:lstStyle/>
          <a:p>
            <a:pPr algn="l">
              <a:lnSpc>
                <a:spcPts val="3700"/>
              </a:lnSpc>
            </a:pPr>
            <a:r>
              <a:rPr lang="en-US" sz="1600"/>
              <a:t>Hypothesis:</a:t>
            </a:r>
          </a:p>
          <a:p>
            <a:pPr marL="285750" indent="-285750" algn="l">
              <a:buFont typeface="Arial" panose="020B0604020202020204" pitchFamily="34" charset="0"/>
              <a:buChar char="•"/>
            </a:pPr>
            <a:r>
              <a:rPr lang="en-US" sz="1600"/>
              <a:t>Perfect thermal contact between the materials</a:t>
            </a:r>
          </a:p>
        </p:txBody>
      </p:sp>
      <p:sp>
        <p:nvSpPr>
          <p:cNvPr id="24" name="TextBox 23">
            <a:extLst>
              <a:ext uri="{FF2B5EF4-FFF2-40B4-BE49-F238E27FC236}">
                <a16:creationId xmlns:a16="http://schemas.microsoft.com/office/drawing/2014/main" id="{E2C947C5-0147-5F0E-A659-D0B992872843}"/>
              </a:ext>
            </a:extLst>
          </p:cNvPr>
          <p:cNvSpPr txBox="1"/>
          <p:nvPr/>
        </p:nvSpPr>
        <p:spPr>
          <a:xfrm>
            <a:off x="48970" y="919491"/>
            <a:ext cx="4721517" cy="830997"/>
          </a:xfrm>
          <a:prstGeom prst="rect">
            <a:avLst/>
          </a:prstGeom>
          <a:noFill/>
        </p:spPr>
        <p:txBody>
          <a:bodyPr wrap="square" rtlCol="0">
            <a:spAutoFit/>
          </a:bodyPr>
          <a:lstStyle/>
          <a:p>
            <a:pPr algn="l"/>
            <a:r>
              <a:rPr lang="en-US" sz="1600"/>
              <a:t>Heat load :</a:t>
            </a:r>
          </a:p>
          <a:p>
            <a:pPr marL="285750" indent="-285750" algn="l">
              <a:buFont typeface="Arial" panose="020B0604020202020204" pitchFamily="34" charset="0"/>
              <a:buChar char="•"/>
            </a:pPr>
            <a:r>
              <a:rPr lang="en-US" sz="1600"/>
              <a:t>54 W central </a:t>
            </a:r>
          </a:p>
          <a:p>
            <a:pPr marL="285750" indent="-285750" algn="l">
              <a:buFont typeface="Arial" panose="020B0604020202020204" pitchFamily="34" charset="0"/>
              <a:buChar char="•"/>
            </a:pPr>
            <a:r>
              <a:rPr lang="en-US" sz="1600"/>
              <a:t>130 W AlBeMet162 for each part</a:t>
            </a:r>
          </a:p>
        </p:txBody>
      </p:sp>
      <p:sp>
        <p:nvSpPr>
          <p:cNvPr id="27" name="TextBox 26">
            <a:extLst>
              <a:ext uri="{FF2B5EF4-FFF2-40B4-BE49-F238E27FC236}">
                <a16:creationId xmlns:a16="http://schemas.microsoft.com/office/drawing/2014/main" id="{CF3766C4-5534-BF29-B2DE-F9EAAD6E9F3F}"/>
              </a:ext>
            </a:extLst>
          </p:cNvPr>
          <p:cNvSpPr txBox="1"/>
          <p:nvPr/>
        </p:nvSpPr>
        <p:spPr>
          <a:xfrm>
            <a:off x="1892938" y="891980"/>
            <a:ext cx="2306786" cy="507831"/>
          </a:xfrm>
          <a:prstGeom prst="rect">
            <a:avLst/>
          </a:prstGeom>
          <a:noFill/>
          <a:ln w="12700">
            <a:solidFill>
              <a:srgbClr val="FF0000"/>
            </a:solidFill>
          </a:ln>
        </p:spPr>
        <p:txBody>
          <a:bodyPr wrap="square">
            <a:spAutoFit/>
          </a:bodyPr>
          <a:lstStyle/>
          <a:p>
            <a:pPr algn="ctr"/>
            <a:r>
              <a:rPr lang="en-US"/>
              <a:t>Thanks to </a:t>
            </a:r>
            <a:r>
              <a:rPr lang="en-US" b="1"/>
              <a:t>Alexander </a:t>
            </a:r>
            <a:r>
              <a:rPr lang="en-US" b="1" err="1"/>
              <a:t>Novokhatski</a:t>
            </a:r>
            <a:endParaRPr lang="en-US" b="1"/>
          </a:p>
        </p:txBody>
      </p:sp>
      <p:cxnSp>
        <p:nvCxnSpPr>
          <p:cNvPr id="29" name="Straight Arrow Connector 28">
            <a:extLst>
              <a:ext uri="{FF2B5EF4-FFF2-40B4-BE49-F238E27FC236}">
                <a16:creationId xmlns:a16="http://schemas.microsoft.com/office/drawing/2014/main" id="{52E903BF-F2A8-5314-11FA-0D4F583F2027}"/>
              </a:ext>
            </a:extLst>
          </p:cNvPr>
          <p:cNvCxnSpPr>
            <a:cxnSpLocks/>
          </p:cNvCxnSpPr>
          <p:nvPr/>
        </p:nvCxnSpPr>
        <p:spPr>
          <a:xfrm>
            <a:off x="1259632" y="1075087"/>
            <a:ext cx="293595" cy="0"/>
          </a:xfrm>
          <a:prstGeom prst="straightConnector1">
            <a:avLst/>
          </a:prstGeom>
          <a:ln w="952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57D343C5-8ED5-87B9-A795-10B631F9B36C}"/>
              </a:ext>
            </a:extLst>
          </p:cNvPr>
          <p:cNvPicPr>
            <a:picLocks noChangeAspect="1"/>
          </p:cNvPicPr>
          <p:nvPr/>
        </p:nvPicPr>
        <p:blipFill>
          <a:blip r:embed="rId7"/>
          <a:stretch>
            <a:fillRect/>
          </a:stretch>
        </p:blipFill>
        <p:spPr>
          <a:xfrm>
            <a:off x="4711952" y="358775"/>
            <a:ext cx="2079319" cy="698217"/>
          </a:xfrm>
          <a:prstGeom prst="rect">
            <a:avLst/>
          </a:prstGeom>
        </p:spPr>
      </p:pic>
      <p:sp>
        <p:nvSpPr>
          <p:cNvPr id="6" name="TextBox 5">
            <a:extLst>
              <a:ext uri="{FF2B5EF4-FFF2-40B4-BE49-F238E27FC236}">
                <a16:creationId xmlns:a16="http://schemas.microsoft.com/office/drawing/2014/main" id="{FE784CCB-7A51-C84C-D948-EEB5186B4C3B}"/>
              </a:ext>
            </a:extLst>
          </p:cNvPr>
          <p:cNvSpPr txBox="1"/>
          <p:nvPr/>
        </p:nvSpPr>
        <p:spPr>
          <a:xfrm>
            <a:off x="4854894" y="651818"/>
            <a:ext cx="1910220" cy="480324"/>
          </a:xfrm>
          <a:prstGeom prst="rect">
            <a:avLst/>
          </a:prstGeom>
          <a:noFill/>
        </p:spPr>
        <p:txBody>
          <a:bodyPr wrap="square" rtlCol="0">
            <a:spAutoFit/>
          </a:bodyPr>
          <a:lstStyle/>
          <a:p>
            <a:pPr algn="l">
              <a:lnSpc>
                <a:spcPts val="3700"/>
              </a:lnSpc>
            </a:pPr>
            <a:r>
              <a:rPr lang="en-US" sz="1100">
                <a:solidFill>
                  <a:srgbClr val="FF0000"/>
                </a:solidFill>
              </a:rPr>
              <a:t>A. </a:t>
            </a:r>
            <a:r>
              <a:rPr lang="en-US" sz="1100" err="1">
                <a:solidFill>
                  <a:srgbClr val="FF0000"/>
                </a:solidFill>
              </a:rPr>
              <a:t>Novokhatski</a:t>
            </a:r>
            <a:r>
              <a:rPr lang="en-US" sz="1100">
                <a:solidFill>
                  <a:srgbClr val="FF0000"/>
                </a:solidFill>
              </a:rPr>
              <a:t> 04/11/22</a:t>
            </a:r>
          </a:p>
        </p:txBody>
      </p:sp>
    </p:spTree>
    <p:extLst>
      <p:ext uri="{BB962C8B-B14F-4D97-AF65-F5344CB8AC3E}">
        <p14:creationId xmlns:p14="http://schemas.microsoft.com/office/powerpoint/2010/main" val="2228359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610404" y="2947410"/>
            <a:ext cx="6190247" cy="804066"/>
          </a:xfrm>
        </p:spPr>
        <p:txBody>
          <a:bodyPr/>
          <a:lstStyle/>
          <a:p>
            <a:r>
              <a:rPr lang="en-US"/>
              <a:t>Thermal analysis - consideration</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
        <p:nvSpPr>
          <p:cNvPr id="3" name="TextBox 2">
            <a:extLst>
              <a:ext uri="{FF2B5EF4-FFF2-40B4-BE49-F238E27FC236}">
                <a16:creationId xmlns:a16="http://schemas.microsoft.com/office/drawing/2014/main" id="{406EE158-6217-3223-0D16-2167BD281996}"/>
              </a:ext>
            </a:extLst>
          </p:cNvPr>
          <p:cNvSpPr txBox="1"/>
          <p:nvPr/>
        </p:nvSpPr>
        <p:spPr>
          <a:xfrm>
            <a:off x="539552" y="3476417"/>
            <a:ext cx="7560840" cy="1569660"/>
          </a:xfrm>
          <a:prstGeom prst="rect">
            <a:avLst/>
          </a:prstGeom>
          <a:noFill/>
        </p:spPr>
        <p:txBody>
          <a:bodyPr wrap="square" rtlCol="0">
            <a:spAutoFit/>
          </a:bodyPr>
          <a:lstStyle/>
          <a:p>
            <a:pPr marL="457200" indent="-457200" algn="l">
              <a:buFont typeface="Arial" panose="020B0604020202020204" pitchFamily="34" charset="0"/>
              <a:buChar char="•"/>
            </a:pPr>
            <a:r>
              <a:rPr lang="en-US" sz="1600"/>
              <a:t>The solution using the trapezoidal cooling channel in AlBeMet162 is quite similar in term of maximum temperature reached, but the construction of the channel is more complicated than the tick copper deposition; in fact, is not possible to create the channel embedded into a single piece. </a:t>
            </a:r>
          </a:p>
          <a:p>
            <a:pPr marL="457200" indent="-457200" algn="l">
              <a:buFont typeface="Arial" panose="020B0604020202020204" pitchFamily="34" charset="0"/>
              <a:buChar char="•"/>
            </a:pPr>
            <a:r>
              <a:rPr lang="en-US" sz="1600"/>
              <a:t>The thermal contact between two plates of </a:t>
            </a:r>
            <a:r>
              <a:rPr lang="en-US" sz="1600" err="1"/>
              <a:t>AlBeMet</a:t>
            </a:r>
            <a:r>
              <a:rPr lang="en-US" sz="1600"/>
              <a:t> is worse than the thermal contact between AlBeMet162 and the copper deposition.</a:t>
            </a:r>
          </a:p>
        </p:txBody>
      </p:sp>
      <p:pic>
        <p:nvPicPr>
          <p:cNvPr id="6" name="Picture 5" descr="A picture containing graphical user interface&#10;&#10;Description automatically generated">
            <a:extLst>
              <a:ext uri="{FF2B5EF4-FFF2-40B4-BE49-F238E27FC236}">
                <a16:creationId xmlns:a16="http://schemas.microsoft.com/office/drawing/2014/main" id="{06722339-E995-9D6D-6823-A0A19982E861}"/>
              </a:ext>
            </a:extLst>
          </p:cNvPr>
          <p:cNvPicPr>
            <a:picLocks noChangeAspect="1"/>
          </p:cNvPicPr>
          <p:nvPr/>
        </p:nvPicPr>
        <p:blipFill rotWithShape="1">
          <a:blip r:embed="rId4">
            <a:extLst>
              <a:ext uri="{28A0092B-C50C-407E-A947-70E740481C1C}">
                <a14:useLocalDpi xmlns:a14="http://schemas.microsoft.com/office/drawing/2010/main" val="0"/>
              </a:ext>
            </a:extLst>
          </a:blip>
          <a:srcRect b="24115"/>
          <a:stretch/>
        </p:blipFill>
        <p:spPr>
          <a:xfrm>
            <a:off x="3830348" y="411510"/>
            <a:ext cx="5204431" cy="2236210"/>
          </a:xfrm>
          <a:prstGeom prst="rect">
            <a:avLst/>
          </a:prstGeom>
        </p:spPr>
      </p:pic>
      <p:sp>
        <p:nvSpPr>
          <p:cNvPr id="20" name="TextBox 19">
            <a:extLst>
              <a:ext uri="{FF2B5EF4-FFF2-40B4-BE49-F238E27FC236}">
                <a16:creationId xmlns:a16="http://schemas.microsoft.com/office/drawing/2014/main" id="{03744561-2A5E-1E9E-C885-DA0FBED58438}"/>
              </a:ext>
            </a:extLst>
          </p:cNvPr>
          <p:cNvSpPr txBox="1"/>
          <p:nvPr/>
        </p:nvSpPr>
        <p:spPr>
          <a:xfrm>
            <a:off x="251520" y="1026839"/>
            <a:ext cx="2911179" cy="584775"/>
          </a:xfrm>
          <a:prstGeom prst="rect">
            <a:avLst/>
          </a:prstGeom>
          <a:noFill/>
          <a:ln w="19050">
            <a:solidFill>
              <a:srgbClr val="FF0000"/>
            </a:solidFill>
          </a:ln>
        </p:spPr>
        <p:txBody>
          <a:bodyPr wrap="square" rtlCol="0">
            <a:spAutoFit/>
          </a:bodyPr>
          <a:lstStyle/>
          <a:p>
            <a:pPr algn="l"/>
            <a:r>
              <a:rPr lang="en-US" sz="1600"/>
              <a:t>Temperature distribution in the central part</a:t>
            </a:r>
          </a:p>
        </p:txBody>
      </p:sp>
      <p:sp>
        <p:nvSpPr>
          <p:cNvPr id="25" name="Arrow: Right 24">
            <a:extLst>
              <a:ext uri="{FF2B5EF4-FFF2-40B4-BE49-F238E27FC236}">
                <a16:creationId xmlns:a16="http://schemas.microsoft.com/office/drawing/2014/main" id="{50C5C8F4-A2EE-022C-6689-11213F3912FC}"/>
              </a:ext>
            </a:extLst>
          </p:cNvPr>
          <p:cNvSpPr/>
          <p:nvPr/>
        </p:nvSpPr>
        <p:spPr>
          <a:xfrm>
            <a:off x="3258915" y="1203598"/>
            <a:ext cx="215908" cy="17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71758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278053" y="502791"/>
            <a:ext cx="8263350" cy="804066"/>
          </a:xfrm>
        </p:spPr>
        <p:txBody>
          <a:bodyPr/>
          <a:lstStyle/>
          <a:p>
            <a:r>
              <a:rPr lang="en-US"/>
              <a:t>CAD Integration</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13</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pic>
        <p:nvPicPr>
          <p:cNvPr id="5" name="Picture 4">
            <a:extLst>
              <a:ext uri="{FF2B5EF4-FFF2-40B4-BE49-F238E27FC236}">
                <a16:creationId xmlns:a16="http://schemas.microsoft.com/office/drawing/2014/main" id="{3A2C1D17-23DA-1B9F-0FA3-0CA0DDB14D53}"/>
              </a:ext>
            </a:extLst>
          </p:cNvPr>
          <p:cNvPicPr>
            <a:picLocks noChangeAspect="1"/>
          </p:cNvPicPr>
          <p:nvPr/>
        </p:nvPicPr>
        <p:blipFill>
          <a:blip r:embed="rId4"/>
          <a:stretch>
            <a:fillRect/>
          </a:stretch>
        </p:blipFill>
        <p:spPr>
          <a:xfrm>
            <a:off x="4981264" y="411510"/>
            <a:ext cx="4071410" cy="3119955"/>
          </a:xfrm>
          <a:prstGeom prst="rect">
            <a:avLst/>
          </a:prstGeom>
        </p:spPr>
      </p:pic>
      <p:pic>
        <p:nvPicPr>
          <p:cNvPr id="7" name="Picture 6">
            <a:extLst>
              <a:ext uri="{FF2B5EF4-FFF2-40B4-BE49-F238E27FC236}">
                <a16:creationId xmlns:a16="http://schemas.microsoft.com/office/drawing/2014/main" id="{3C56A132-3386-6BFF-EDEE-CF6C72C95598}"/>
              </a:ext>
            </a:extLst>
          </p:cNvPr>
          <p:cNvPicPr>
            <a:picLocks noChangeAspect="1"/>
          </p:cNvPicPr>
          <p:nvPr/>
        </p:nvPicPr>
        <p:blipFill>
          <a:blip r:embed="rId5"/>
          <a:stretch>
            <a:fillRect/>
          </a:stretch>
        </p:blipFill>
        <p:spPr>
          <a:xfrm>
            <a:off x="972938" y="3489733"/>
            <a:ext cx="7308304" cy="1582568"/>
          </a:xfrm>
          <a:prstGeom prst="rect">
            <a:avLst/>
          </a:prstGeom>
        </p:spPr>
      </p:pic>
      <p:sp>
        <p:nvSpPr>
          <p:cNvPr id="19" name="TextBox 18">
            <a:extLst>
              <a:ext uri="{FF2B5EF4-FFF2-40B4-BE49-F238E27FC236}">
                <a16:creationId xmlns:a16="http://schemas.microsoft.com/office/drawing/2014/main" id="{2F517E1F-28E8-6AEF-07D3-E7EED200EB5B}"/>
              </a:ext>
            </a:extLst>
          </p:cNvPr>
          <p:cNvSpPr txBox="1"/>
          <p:nvPr/>
        </p:nvSpPr>
        <p:spPr>
          <a:xfrm>
            <a:off x="357556" y="1018590"/>
            <a:ext cx="4623708" cy="2308324"/>
          </a:xfrm>
          <a:prstGeom prst="rect">
            <a:avLst/>
          </a:prstGeom>
          <a:noFill/>
        </p:spPr>
        <p:txBody>
          <a:bodyPr wrap="square" rtlCol="0">
            <a:spAutoFit/>
          </a:bodyPr>
          <a:lstStyle/>
          <a:p>
            <a:pPr algn="l"/>
            <a:r>
              <a:rPr lang="en-GB" sz="1800"/>
              <a:t>Along with the design work, we take care of including the new versions of each component of the MDI. Recently we integrated the IR magnets and cryostat updated model into the general assembly.</a:t>
            </a:r>
          </a:p>
          <a:p>
            <a:pPr algn="l"/>
            <a:r>
              <a:rPr lang="en-GB" sz="1800"/>
              <a:t>Their </a:t>
            </a:r>
            <a:r>
              <a:rPr lang="en-GB" sz="1800" b="1"/>
              <a:t>compatibility</a:t>
            </a:r>
            <a:r>
              <a:rPr lang="en-GB" sz="1800"/>
              <a:t> with </a:t>
            </a:r>
            <a:r>
              <a:rPr lang="pt-BR" sz="1800"/>
              <a:t>the </a:t>
            </a:r>
            <a:r>
              <a:rPr lang="pt-BR" sz="1800" b="1"/>
              <a:t>vacuum chamber </a:t>
            </a:r>
            <a:r>
              <a:rPr lang="pt-BR" sz="1800"/>
              <a:t>and the </a:t>
            </a:r>
            <a:r>
              <a:rPr lang="pt-BR" sz="1800" b="1"/>
              <a:t>Luminometer</a:t>
            </a:r>
            <a:r>
              <a:rPr lang="en-GB" sz="1800"/>
              <a:t> is under check.</a:t>
            </a:r>
            <a:r>
              <a:rPr lang="pt-BR" sz="1800"/>
              <a:t> </a:t>
            </a:r>
            <a:endParaRPr lang="en-US" sz="1800"/>
          </a:p>
        </p:txBody>
      </p:sp>
      <p:sp>
        <p:nvSpPr>
          <p:cNvPr id="8" name="TextBox 7">
            <a:extLst>
              <a:ext uri="{FF2B5EF4-FFF2-40B4-BE49-F238E27FC236}">
                <a16:creationId xmlns:a16="http://schemas.microsoft.com/office/drawing/2014/main" id="{97C5B4F8-E220-A1E9-C976-A82B37D0F324}"/>
              </a:ext>
            </a:extLst>
          </p:cNvPr>
          <p:cNvSpPr txBox="1"/>
          <p:nvPr/>
        </p:nvSpPr>
        <p:spPr>
          <a:xfrm>
            <a:off x="896349" y="4738655"/>
            <a:ext cx="2000282" cy="369332"/>
          </a:xfrm>
          <a:prstGeom prst="rect">
            <a:avLst/>
          </a:prstGeom>
          <a:noFill/>
        </p:spPr>
        <p:txBody>
          <a:bodyPr wrap="square" rtlCol="0">
            <a:spAutoFit/>
          </a:bodyPr>
          <a:lstStyle/>
          <a:p>
            <a:pPr algn="l"/>
            <a:r>
              <a:rPr lang="en-US" sz="900">
                <a:solidFill>
                  <a:schemeClr val="bg1"/>
                </a:solidFill>
              </a:rPr>
              <a:t>Michael </a:t>
            </a:r>
            <a:r>
              <a:rPr lang="en-US" sz="900" err="1">
                <a:solidFill>
                  <a:schemeClr val="bg1"/>
                </a:solidFill>
              </a:rPr>
              <a:t>Koratzinos</a:t>
            </a:r>
            <a:r>
              <a:rPr lang="en-US" sz="900">
                <a:solidFill>
                  <a:schemeClr val="bg1"/>
                </a:solidFill>
              </a:rPr>
              <a:t> </a:t>
            </a:r>
          </a:p>
          <a:p>
            <a:pPr algn="l"/>
            <a:r>
              <a:rPr lang="en-US" sz="900">
                <a:solidFill>
                  <a:schemeClr val="bg1"/>
                </a:solidFill>
              </a:rPr>
              <a:t>Cedric Martin Ormond</a:t>
            </a:r>
          </a:p>
        </p:txBody>
      </p:sp>
    </p:spTree>
    <p:extLst>
      <p:ext uri="{BB962C8B-B14F-4D97-AF65-F5344CB8AC3E}">
        <p14:creationId xmlns:p14="http://schemas.microsoft.com/office/powerpoint/2010/main" val="17191860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107504" y="555526"/>
            <a:ext cx="8856984" cy="804066"/>
          </a:xfrm>
        </p:spPr>
        <p:txBody>
          <a:bodyPr/>
          <a:lstStyle/>
          <a:p>
            <a:r>
              <a:rPr lang="en-US"/>
              <a:t>CAD Integration– integration with the chamber</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pic>
        <p:nvPicPr>
          <p:cNvPr id="5" name="Picture 4">
            <a:extLst>
              <a:ext uri="{FF2B5EF4-FFF2-40B4-BE49-F238E27FC236}">
                <a16:creationId xmlns:a16="http://schemas.microsoft.com/office/drawing/2014/main" id="{FF696486-692D-53E5-8E8F-68EBE9B1771F}"/>
              </a:ext>
            </a:extLst>
          </p:cNvPr>
          <p:cNvPicPr>
            <a:picLocks noChangeAspect="1"/>
          </p:cNvPicPr>
          <p:nvPr/>
        </p:nvPicPr>
        <p:blipFill rotWithShape="1">
          <a:blip r:embed="rId4"/>
          <a:srcRect b="3189"/>
          <a:stretch/>
        </p:blipFill>
        <p:spPr>
          <a:xfrm>
            <a:off x="2339752" y="1480683"/>
            <a:ext cx="6804248" cy="3662817"/>
          </a:xfrm>
          <a:prstGeom prst="rect">
            <a:avLst/>
          </a:prstGeom>
        </p:spPr>
      </p:pic>
      <p:sp>
        <p:nvSpPr>
          <p:cNvPr id="11" name="TextBox 10">
            <a:extLst>
              <a:ext uri="{FF2B5EF4-FFF2-40B4-BE49-F238E27FC236}">
                <a16:creationId xmlns:a16="http://schemas.microsoft.com/office/drawing/2014/main" id="{D3E30575-DBB1-6925-683F-5A023784787F}"/>
              </a:ext>
            </a:extLst>
          </p:cNvPr>
          <p:cNvSpPr txBox="1"/>
          <p:nvPr/>
        </p:nvSpPr>
        <p:spPr>
          <a:xfrm>
            <a:off x="94688" y="985904"/>
            <a:ext cx="3734956" cy="3539430"/>
          </a:xfrm>
          <a:prstGeom prst="rect">
            <a:avLst/>
          </a:prstGeom>
          <a:noFill/>
        </p:spPr>
        <p:txBody>
          <a:bodyPr wrap="square" rtlCol="0">
            <a:spAutoFit/>
          </a:bodyPr>
          <a:lstStyle/>
          <a:p>
            <a:pPr algn="l"/>
            <a:r>
              <a:rPr lang="en-US" sz="1600"/>
              <a:t>It is necessary more study to: </a:t>
            </a:r>
          </a:p>
          <a:p>
            <a:pPr marL="285750" indent="-285750" algn="l">
              <a:buFont typeface="Arial" panose="020B0604020202020204" pitchFamily="34" charset="0"/>
              <a:buChar char="•"/>
            </a:pPr>
            <a:r>
              <a:rPr lang="en-US" sz="1600"/>
              <a:t>Increase the current little space between </a:t>
            </a:r>
            <a:r>
              <a:rPr lang="en-US" sz="1600" err="1"/>
              <a:t>LumiCal</a:t>
            </a:r>
            <a:r>
              <a:rPr lang="en-US" sz="1600"/>
              <a:t> and </a:t>
            </a:r>
            <a:r>
              <a:rPr lang="en-US" sz="1600" err="1"/>
              <a:t>Criomagnets</a:t>
            </a:r>
            <a:endParaRPr lang="en-US" sz="1600"/>
          </a:p>
          <a:p>
            <a:pPr marL="285750" indent="-285750" algn="l">
              <a:buFont typeface="Arial" panose="020B0604020202020204" pitchFamily="34" charset="0"/>
              <a:buChar char="•"/>
            </a:pPr>
            <a:r>
              <a:rPr lang="en-US" sz="1600"/>
              <a:t>Arrange the cooling pipes to use the space between the </a:t>
            </a:r>
            <a:r>
              <a:rPr lang="en-US" sz="1600" err="1"/>
              <a:t>LumiCal</a:t>
            </a:r>
            <a:r>
              <a:rPr lang="en-US" sz="1600"/>
              <a:t> and the bellow</a:t>
            </a:r>
          </a:p>
          <a:p>
            <a:pPr marL="285750" indent="-285750" algn="l">
              <a:buFont typeface="Arial" panose="020B0604020202020204" pitchFamily="34" charset="0"/>
              <a:buChar char="•"/>
            </a:pPr>
            <a:r>
              <a:rPr lang="en-US" sz="1600"/>
              <a:t>evaluate the space to include the remote vacuum connection </a:t>
            </a:r>
          </a:p>
          <a:p>
            <a:pPr marL="285750" indent="-285750" algn="l">
              <a:buFont typeface="Arial" panose="020B0604020202020204" pitchFamily="34" charset="0"/>
              <a:buChar char="•"/>
            </a:pPr>
            <a:endParaRPr lang="en-US" sz="1600"/>
          </a:p>
          <a:p>
            <a:pPr marL="285750" indent="-285750" algn="l">
              <a:buFont typeface="Arial" panose="020B0604020202020204" pitchFamily="34" charset="0"/>
              <a:buChar char="•"/>
            </a:pPr>
            <a:endParaRPr lang="en-US" sz="1600"/>
          </a:p>
          <a:p>
            <a:pPr marL="285750" indent="-285750" algn="l">
              <a:buFont typeface="Arial" panose="020B0604020202020204" pitchFamily="34" charset="0"/>
              <a:buChar char="•"/>
            </a:pPr>
            <a:endParaRPr lang="en-US" sz="1600"/>
          </a:p>
          <a:p>
            <a:pPr marL="285750" indent="-285750" algn="l">
              <a:buFont typeface="Arial" panose="020B0604020202020204" pitchFamily="34" charset="0"/>
              <a:buChar char="•"/>
            </a:pPr>
            <a:endParaRPr lang="en-US" sz="1600"/>
          </a:p>
          <a:p>
            <a:pPr marL="285750" indent="-285750" algn="l">
              <a:buFont typeface="Arial" panose="020B0604020202020204" pitchFamily="34" charset="0"/>
              <a:buChar char="•"/>
            </a:pPr>
            <a:r>
              <a:rPr lang="en-US" sz="1600"/>
              <a:t>Need to know if tungsten </a:t>
            </a:r>
            <a:r>
              <a:rPr lang="en-US" sz="1600" err="1"/>
              <a:t>shieldings</a:t>
            </a:r>
            <a:r>
              <a:rPr lang="en-US" sz="1600"/>
              <a:t> are needed and the space required</a:t>
            </a:r>
          </a:p>
        </p:txBody>
      </p:sp>
      <p:cxnSp>
        <p:nvCxnSpPr>
          <p:cNvPr id="12" name="Straight Arrow Connector 11">
            <a:extLst>
              <a:ext uri="{FF2B5EF4-FFF2-40B4-BE49-F238E27FC236}">
                <a16:creationId xmlns:a16="http://schemas.microsoft.com/office/drawing/2014/main" id="{F2BCB387-BDF5-D3C4-3A35-5B7F684AF0B6}"/>
              </a:ext>
            </a:extLst>
          </p:cNvPr>
          <p:cNvCxnSpPr>
            <a:cxnSpLocks/>
          </p:cNvCxnSpPr>
          <p:nvPr/>
        </p:nvCxnSpPr>
        <p:spPr>
          <a:xfrm>
            <a:off x="3435263" y="1390389"/>
            <a:ext cx="1784809" cy="53264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ECEFF1F-8BA9-2B70-11E0-94134287CDCC}"/>
              </a:ext>
            </a:extLst>
          </p:cNvPr>
          <p:cNvCxnSpPr>
            <a:cxnSpLocks/>
          </p:cNvCxnSpPr>
          <p:nvPr/>
        </p:nvCxnSpPr>
        <p:spPr>
          <a:xfrm>
            <a:off x="3732770" y="2140059"/>
            <a:ext cx="911238" cy="90794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or: Elbow 8">
            <a:extLst>
              <a:ext uri="{FF2B5EF4-FFF2-40B4-BE49-F238E27FC236}">
                <a16:creationId xmlns:a16="http://schemas.microsoft.com/office/drawing/2014/main" id="{033CEDA7-73EB-A6CD-023D-513F279377AF}"/>
              </a:ext>
            </a:extLst>
          </p:cNvPr>
          <p:cNvCxnSpPr>
            <a:cxnSpLocks/>
          </p:cNvCxnSpPr>
          <p:nvPr/>
        </p:nvCxnSpPr>
        <p:spPr>
          <a:xfrm>
            <a:off x="2987824" y="2859782"/>
            <a:ext cx="2808312" cy="996135"/>
          </a:xfrm>
          <a:prstGeom prst="bentConnector3">
            <a:avLst>
              <a:gd name="adj1" fmla="val 6218"/>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8075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C8C0457-D5D2-4BC5-B4B8-CB60D8D8487C}"/>
              </a:ext>
            </a:extLst>
          </p:cNvPr>
          <p:cNvSpPr>
            <a:spLocks noGrp="1"/>
          </p:cNvSpPr>
          <p:nvPr>
            <p:ph type="sldNum" sz="quarter" idx="10"/>
          </p:nvPr>
        </p:nvSpPr>
        <p:spPr/>
        <p:txBody>
          <a:bodyPr/>
          <a:lstStyle/>
          <a:p>
            <a:fld id="{88A1DFE4-5FC5-43BD-BB7E-75EAD82B965F}" type="slidenum">
              <a:rPr lang="en-US" noProof="0" smtClean="0"/>
              <a:pPr/>
              <a:t>15</a:t>
            </a:fld>
            <a:endParaRPr lang="en-US" noProof="0"/>
          </a:p>
        </p:txBody>
      </p:sp>
      <p:pic>
        <p:nvPicPr>
          <p:cNvPr id="16" name="Picture 15">
            <a:extLst>
              <a:ext uri="{FF2B5EF4-FFF2-40B4-BE49-F238E27FC236}">
                <a16:creationId xmlns:a16="http://schemas.microsoft.com/office/drawing/2014/main" id="{964B4876-E015-CD8E-9DFE-9873EEFD478E}"/>
              </a:ext>
            </a:extLst>
          </p:cNvPr>
          <p:cNvPicPr>
            <a:picLocks noChangeAspect="1"/>
          </p:cNvPicPr>
          <p:nvPr/>
        </p:nvPicPr>
        <p:blipFill>
          <a:blip r:embed="rId2"/>
          <a:stretch>
            <a:fillRect/>
          </a:stretch>
        </p:blipFill>
        <p:spPr>
          <a:xfrm>
            <a:off x="5356764" y="776026"/>
            <a:ext cx="3781242" cy="2106531"/>
          </a:xfrm>
          <a:prstGeom prst="rect">
            <a:avLst/>
          </a:prstGeom>
        </p:spPr>
      </p:pic>
      <p:pic>
        <p:nvPicPr>
          <p:cNvPr id="22" name="Picture 21">
            <a:extLst>
              <a:ext uri="{FF2B5EF4-FFF2-40B4-BE49-F238E27FC236}">
                <a16:creationId xmlns:a16="http://schemas.microsoft.com/office/drawing/2014/main" id="{B352E881-4A53-5CF9-288E-26E1DB5BFAD3}"/>
              </a:ext>
            </a:extLst>
          </p:cNvPr>
          <p:cNvPicPr>
            <a:picLocks noChangeAspect="1"/>
          </p:cNvPicPr>
          <p:nvPr/>
        </p:nvPicPr>
        <p:blipFill>
          <a:blip r:embed="rId3"/>
          <a:stretch>
            <a:fillRect/>
          </a:stretch>
        </p:blipFill>
        <p:spPr>
          <a:xfrm>
            <a:off x="5356764" y="2940564"/>
            <a:ext cx="3781242" cy="2202936"/>
          </a:xfrm>
          <a:prstGeom prst="rect">
            <a:avLst/>
          </a:prstGeom>
        </p:spPr>
      </p:pic>
      <p:sp>
        <p:nvSpPr>
          <p:cNvPr id="24" name="TextBox 23">
            <a:extLst>
              <a:ext uri="{FF2B5EF4-FFF2-40B4-BE49-F238E27FC236}">
                <a16:creationId xmlns:a16="http://schemas.microsoft.com/office/drawing/2014/main" id="{5D55A796-05D2-216D-A4C5-BC139EB8E415}"/>
              </a:ext>
            </a:extLst>
          </p:cNvPr>
          <p:cNvSpPr txBox="1"/>
          <p:nvPr/>
        </p:nvSpPr>
        <p:spPr>
          <a:xfrm>
            <a:off x="37006" y="376245"/>
            <a:ext cx="8836545" cy="861774"/>
          </a:xfrm>
          <a:prstGeom prst="rect">
            <a:avLst/>
          </a:prstGeom>
          <a:noFill/>
        </p:spPr>
        <p:txBody>
          <a:bodyPr wrap="square" rtlCol="0">
            <a:spAutoFit/>
          </a:bodyPr>
          <a:lstStyle/>
          <a:p>
            <a:pPr defTabSz="685800">
              <a:lnSpc>
                <a:spcPts val="3000"/>
              </a:lnSpc>
              <a:spcBef>
                <a:spcPct val="0"/>
              </a:spcBef>
            </a:pPr>
            <a:r>
              <a:rPr lang="it-IT" sz="3000">
                <a:latin typeface="+mj-lt"/>
                <a:ea typeface="+mj-ea"/>
                <a:cs typeface="+mj-cs"/>
              </a:rPr>
              <a:t>Study of the </a:t>
            </a:r>
            <a:r>
              <a:rPr lang="it-IT" sz="3000" err="1">
                <a:latin typeface="+mj-lt"/>
                <a:ea typeface="+mj-ea"/>
                <a:cs typeface="+mj-cs"/>
              </a:rPr>
              <a:t>interference</a:t>
            </a:r>
            <a:r>
              <a:rPr lang="it-IT" sz="3000">
                <a:latin typeface="+mj-lt"/>
                <a:ea typeface="+mj-ea"/>
                <a:cs typeface="+mj-cs"/>
              </a:rPr>
              <a:t> </a:t>
            </a:r>
            <a:r>
              <a:rPr lang="it-IT" sz="3000" err="1">
                <a:latin typeface="+mj-lt"/>
                <a:ea typeface="+mj-ea"/>
                <a:cs typeface="+mj-cs"/>
              </a:rPr>
              <a:t>between</a:t>
            </a:r>
            <a:r>
              <a:rPr lang="it-IT" sz="3000">
                <a:latin typeface="+mj-lt"/>
                <a:ea typeface="+mj-ea"/>
                <a:cs typeface="+mj-cs"/>
              </a:rPr>
              <a:t> </a:t>
            </a:r>
            <a:r>
              <a:rPr lang="it-IT" sz="3000" err="1">
                <a:latin typeface="+mj-lt"/>
                <a:ea typeface="+mj-ea"/>
                <a:cs typeface="+mj-cs"/>
              </a:rPr>
              <a:t>cooling</a:t>
            </a:r>
            <a:r>
              <a:rPr lang="it-IT" sz="3000">
                <a:latin typeface="+mj-lt"/>
                <a:ea typeface="+mj-ea"/>
                <a:cs typeface="+mj-cs"/>
              </a:rPr>
              <a:t> and </a:t>
            </a:r>
            <a:r>
              <a:rPr lang="it-IT" sz="3000" err="1">
                <a:latin typeface="+mj-lt"/>
                <a:ea typeface="+mj-ea"/>
                <a:cs typeface="+mj-cs"/>
              </a:rPr>
              <a:t>luminometer</a:t>
            </a:r>
            <a:r>
              <a:rPr lang="it-IT" sz="3000">
                <a:latin typeface="+mj-lt"/>
                <a:ea typeface="+mj-ea"/>
                <a:cs typeface="+mj-cs"/>
              </a:rPr>
              <a:t> </a:t>
            </a:r>
            <a:r>
              <a:rPr lang="it-IT" sz="3000" err="1">
                <a:latin typeface="+mj-lt"/>
                <a:ea typeface="+mj-ea"/>
                <a:cs typeface="+mj-cs"/>
              </a:rPr>
              <a:t>acceptance</a:t>
            </a:r>
            <a:endParaRPr lang="en-US" sz="3000">
              <a:latin typeface="+mj-lt"/>
              <a:ea typeface="+mj-ea"/>
              <a:cs typeface="+mj-cs"/>
            </a:endParaRPr>
          </a:p>
        </p:txBody>
      </p:sp>
      <p:sp>
        <p:nvSpPr>
          <p:cNvPr id="25" name="TextBox 24">
            <a:extLst>
              <a:ext uri="{FF2B5EF4-FFF2-40B4-BE49-F238E27FC236}">
                <a16:creationId xmlns:a16="http://schemas.microsoft.com/office/drawing/2014/main" id="{FA06AEE3-EB9E-C5D3-74D3-11D2BF434B19}"/>
              </a:ext>
            </a:extLst>
          </p:cNvPr>
          <p:cNvSpPr txBox="1"/>
          <p:nvPr/>
        </p:nvSpPr>
        <p:spPr>
          <a:xfrm>
            <a:off x="5253538" y="2271174"/>
            <a:ext cx="1909483" cy="784830"/>
          </a:xfrm>
          <a:prstGeom prst="rect">
            <a:avLst/>
          </a:prstGeom>
          <a:solidFill>
            <a:schemeClr val="bg1"/>
          </a:solidFill>
          <a:ln w="28575">
            <a:solidFill>
              <a:srgbClr val="FF0000"/>
            </a:solidFill>
          </a:ln>
        </p:spPr>
        <p:txBody>
          <a:bodyPr wrap="square" rtlCol="0">
            <a:spAutoFit/>
          </a:bodyPr>
          <a:lstStyle/>
          <a:p>
            <a:pPr algn="ctr"/>
            <a:r>
              <a:rPr lang="it-IT" sz="1500"/>
              <a:t>50 </a:t>
            </a:r>
            <a:r>
              <a:rPr lang="it-IT" sz="1500" err="1"/>
              <a:t>mrad</a:t>
            </a:r>
            <a:r>
              <a:rPr lang="it-IT" sz="1500"/>
              <a:t> </a:t>
            </a:r>
            <a:r>
              <a:rPr lang="it-IT" sz="1500" err="1"/>
              <a:t>cone</a:t>
            </a:r>
            <a:r>
              <a:rPr lang="it-IT" sz="1500"/>
              <a:t> </a:t>
            </a:r>
            <a:r>
              <a:rPr lang="it-IT" sz="1500" err="1"/>
              <a:t>centered</a:t>
            </a:r>
            <a:r>
              <a:rPr lang="it-IT" sz="1500"/>
              <a:t> on the </a:t>
            </a:r>
            <a:r>
              <a:rPr lang="it-IT" sz="1500" err="1"/>
              <a:t>outgoing</a:t>
            </a:r>
            <a:r>
              <a:rPr lang="it-IT" sz="1500"/>
              <a:t> </a:t>
            </a:r>
            <a:r>
              <a:rPr lang="it-IT" sz="1500" err="1"/>
              <a:t>beam</a:t>
            </a:r>
            <a:endParaRPr lang="en-US" sz="1500"/>
          </a:p>
        </p:txBody>
      </p:sp>
      <p:cxnSp>
        <p:nvCxnSpPr>
          <p:cNvPr id="27" name="Straight Arrow Connector 26">
            <a:extLst>
              <a:ext uri="{FF2B5EF4-FFF2-40B4-BE49-F238E27FC236}">
                <a16:creationId xmlns:a16="http://schemas.microsoft.com/office/drawing/2014/main" id="{B020CEFB-FA0C-D595-CF36-66A12E399780}"/>
              </a:ext>
            </a:extLst>
          </p:cNvPr>
          <p:cNvCxnSpPr>
            <a:stCxn id="25" idx="0"/>
          </p:cNvCxnSpPr>
          <p:nvPr/>
        </p:nvCxnSpPr>
        <p:spPr>
          <a:xfrm flipH="1" flipV="1">
            <a:off x="5997389" y="1257370"/>
            <a:ext cx="210891" cy="101380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47CD106-F8ED-AA45-478A-DD48D3D7C2AF}"/>
              </a:ext>
            </a:extLst>
          </p:cNvPr>
          <p:cNvCxnSpPr>
            <a:cxnSpLocks/>
            <a:stCxn id="25" idx="3"/>
          </p:cNvCxnSpPr>
          <p:nvPr/>
        </p:nvCxnSpPr>
        <p:spPr>
          <a:xfrm>
            <a:off x="7163021" y="2663589"/>
            <a:ext cx="799624" cy="6319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3AACAB0-F550-4FE2-7F2A-510434E64644}"/>
              </a:ext>
            </a:extLst>
          </p:cNvPr>
          <p:cNvSpPr txBox="1"/>
          <p:nvPr/>
        </p:nvSpPr>
        <p:spPr>
          <a:xfrm>
            <a:off x="270449" y="1128231"/>
            <a:ext cx="4648577" cy="1754326"/>
          </a:xfrm>
          <a:prstGeom prst="rect">
            <a:avLst/>
          </a:prstGeom>
          <a:noFill/>
        </p:spPr>
        <p:txBody>
          <a:bodyPr wrap="square" rtlCol="0">
            <a:spAutoFit/>
          </a:bodyPr>
          <a:lstStyle/>
          <a:p>
            <a:pPr marL="257175" indent="-257175">
              <a:buFont typeface="Wingdings" panose="05000000000000000000" pitchFamily="2" charset="2"/>
              <a:buChar char="Ø"/>
            </a:pPr>
            <a:r>
              <a:rPr lang="en-US" sz="1800"/>
              <a:t>There is an asymmetric interference between the cooling and the cone. </a:t>
            </a:r>
          </a:p>
          <a:p>
            <a:pPr marL="257175" indent="-257175">
              <a:buFont typeface="Wingdings" panose="05000000000000000000" pitchFamily="2" charset="2"/>
              <a:buChar char="Ø"/>
            </a:pPr>
            <a:r>
              <a:rPr lang="en-US" sz="1800"/>
              <a:t>We are waiting the evaluation of the influence that the material has over the measurement, before evaluating different cooling position.</a:t>
            </a:r>
          </a:p>
        </p:txBody>
      </p:sp>
      <p:sp>
        <p:nvSpPr>
          <p:cNvPr id="6" name="TextBox 5">
            <a:extLst>
              <a:ext uri="{FF2B5EF4-FFF2-40B4-BE49-F238E27FC236}">
                <a16:creationId xmlns:a16="http://schemas.microsoft.com/office/drawing/2014/main" id="{0D98A8BE-5323-6260-1F15-7B0108A88B37}"/>
              </a:ext>
            </a:extLst>
          </p:cNvPr>
          <p:cNvSpPr txBox="1"/>
          <p:nvPr/>
        </p:nvSpPr>
        <p:spPr>
          <a:xfrm>
            <a:off x="7370980" y="1189980"/>
            <a:ext cx="2188283" cy="391197"/>
          </a:xfrm>
          <a:prstGeom prst="rect">
            <a:avLst/>
          </a:prstGeom>
          <a:noFill/>
        </p:spPr>
        <p:txBody>
          <a:bodyPr wrap="square" rtlCol="0">
            <a:spAutoFit/>
          </a:bodyPr>
          <a:lstStyle/>
          <a:p>
            <a:pPr>
              <a:lnSpc>
                <a:spcPts val="2775"/>
              </a:lnSpc>
            </a:pPr>
            <a:r>
              <a:rPr lang="it-IT" sz="1013" err="1">
                <a:solidFill>
                  <a:srgbClr val="FF0000"/>
                </a:solidFill>
              </a:rPr>
              <a:t>Cooling</a:t>
            </a:r>
            <a:r>
              <a:rPr lang="it-IT" sz="1013">
                <a:solidFill>
                  <a:srgbClr val="FF0000"/>
                </a:solidFill>
              </a:rPr>
              <a:t> out of </a:t>
            </a:r>
            <a:r>
              <a:rPr lang="it-IT" sz="1013" err="1">
                <a:solidFill>
                  <a:srgbClr val="FF0000"/>
                </a:solidFill>
              </a:rPr>
              <a:t>cone</a:t>
            </a:r>
            <a:endParaRPr lang="en-US" sz="1013">
              <a:solidFill>
                <a:srgbClr val="FF0000"/>
              </a:solidFill>
            </a:endParaRPr>
          </a:p>
        </p:txBody>
      </p:sp>
      <p:cxnSp>
        <p:nvCxnSpPr>
          <p:cNvPr id="8" name="Straight Arrow Connector 7">
            <a:extLst>
              <a:ext uri="{FF2B5EF4-FFF2-40B4-BE49-F238E27FC236}">
                <a16:creationId xmlns:a16="http://schemas.microsoft.com/office/drawing/2014/main" id="{B0903409-9A67-E213-DCCC-45C9F47A7D39}"/>
              </a:ext>
            </a:extLst>
          </p:cNvPr>
          <p:cNvCxnSpPr>
            <a:cxnSpLocks/>
          </p:cNvCxnSpPr>
          <p:nvPr/>
        </p:nvCxnSpPr>
        <p:spPr>
          <a:xfrm flipH="1">
            <a:off x="7562832" y="1574748"/>
            <a:ext cx="363612" cy="37904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23D670C1-738F-02BC-BAF5-230ED7B9F1B2}"/>
              </a:ext>
            </a:extLst>
          </p:cNvPr>
          <p:cNvSpPr txBox="1"/>
          <p:nvPr/>
        </p:nvSpPr>
        <p:spPr>
          <a:xfrm>
            <a:off x="5309870" y="3082146"/>
            <a:ext cx="2188283" cy="391197"/>
          </a:xfrm>
          <a:prstGeom prst="rect">
            <a:avLst/>
          </a:prstGeom>
          <a:noFill/>
        </p:spPr>
        <p:txBody>
          <a:bodyPr wrap="square" rtlCol="0">
            <a:spAutoFit/>
          </a:bodyPr>
          <a:lstStyle/>
          <a:p>
            <a:pPr>
              <a:lnSpc>
                <a:spcPts val="2775"/>
              </a:lnSpc>
            </a:pPr>
            <a:r>
              <a:rPr lang="it-IT" sz="1013" err="1">
                <a:solidFill>
                  <a:srgbClr val="FF0000"/>
                </a:solidFill>
              </a:rPr>
              <a:t>Cooling</a:t>
            </a:r>
            <a:r>
              <a:rPr lang="it-IT" sz="1013">
                <a:solidFill>
                  <a:srgbClr val="FF0000"/>
                </a:solidFill>
              </a:rPr>
              <a:t> out of </a:t>
            </a:r>
            <a:r>
              <a:rPr lang="it-IT" sz="1013" err="1">
                <a:solidFill>
                  <a:srgbClr val="FF0000"/>
                </a:solidFill>
              </a:rPr>
              <a:t>cone</a:t>
            </a:r>
            <a:endParaRPr lang="en-US" sz="1013">
              <a:solidFill>
                <a:srgbClr val="FF0000"/>
              </a:solidFill>
            </a:endParaRPr>
          </a:p>
        </p:txBody>
      </p:sp>
      <p:cxnSp>
        <p:nvCxnSpPr>
          <p:cNvPr id="29" name="Straight Arrow Connector 28">
            <a:extLst>
              <a:ext uri="{FF2B5EF4-FFF2-40B4-BE49-F238E27FC236}">
                <a16:creationId xmlns:a16="http://schemas.microsoft.com/office/drawing/2014/main" id="{79618D4D-D54A-09A7-40CC-EBE19AE60CB8}"/>
              </a:ext>
            </a:extLst>
          </p:cNvPr>
          <p:cNvCxnSpPr>
            <a:cxnSpLocks/>
          </p:cNvCxnSpPr>
          <p:nvPr/>
        </p:nvCxnSpPr>
        <p:spPr>
          <a:xfrm>
            <a:off x="6404011" y="3422277"/>
            <a:ext cx="477003" cy="45778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44E9C4D-A9F8-CEBF-D3C9-E50BB6986B45}"/>
              </a:ext>
            </a:extLst>
          </p:cNvPr>
          <p:cNvSpPr txBox="1"/>
          <p:nvPr/>
        </p:nvSpPr>
        <p:spPr>
          <a:xfrm>
            <a:off x="1110722" y="3702676"/>
            <a:ext cx="2968029" cy="1415772"/>
          </a:xfrm>
          <a:prstGeom prst="rect">
            <a:avLst/>
          </a:prstGeom>
          <a:noFill/>
        </p:spPr>
        <p:txBody>
          <a:bodyPr wrap="square">
            <a:spAutoFit/>
          </a:bodyPr>
          <a:lstStyle/>
          <a:p>
            <a:pPr algn="ctr"/>
            <a:r>
              <a:rPr lang="en-US" sz="1400" b="0" i="0">
                <a:solidFill>
                  <a:srgbClr val="2C363A"/>
                </a:solidFill>
                <a:effectLst/>
                <a:latin typeface="Roboto" panose="02000000000000000000" pitchFamily="2" charset="0"/>
              </a:rPr>
              <a:t>Geant4 simulation for the impact of the material budget of engineered beam pipes model has recently started. </a:t>
            </a:r>
          </a:p>
          <a:p>
            <a:pPr algn="ctr"/>
            <a:r>
              <a:rPr lang="en-US" sz="1400" b="0" i="0">
                <a:solidFill>
                  <a:srgbClr val="2C363A"/>
                </a:solidFill>
                <a:effectLst/>
                <a:latin typeface="Roboto" panose="02000000000000000000" pitchFamily="2" charset="0"/>
              </a:rPr>
              <a:t> (A. </a:t>
            </a:r>
            <a:r>
              <a:rPr lang="en-US" sz="1400" b="0" i="0" err="1">
                <a:solidFill>
                  <a:srgbClr val="2C363A"/>
                </a:solidFill>
                <a:effectLst/>
                <a:latin typeface="Roboto" panose="02000000000000000000" pitchFamily="2" charset="0"/>
              </a:rPr>
              <a:t>Ciarma</a:t>
            </a:r>
            <a:r>
              <a:rPr lang="en-US" sz="1400" b="0" i="0">
                <a:solidFill>
                  <a:srgbClr val="2C363A"/>
                </a:solidFill>
                <a:effectLst/>
                <a:latin typeface="Roboto" panose="02000000000000000000" pitchFamily="2" charset="0"/>
              </a:rPr>
              <a:t>)</a:t>
            </a:r>
            <a:endParaRPr lang="en-US" sz="1100" b="0" i="0">
              <a:solidFill>
                <a:srgbClr val="2C363A"/>
              </a:solidFill>
              <a:effectLst/>
              <a:latin typeface="Roboto" panose="02000000000000000000" pitchFamily="2" charset="0"/>
            </a:endParaRPr>
          </a:p>
          <a:p>
            <a:pPr algn="ctr"/>
            <a:endParaRPr lang="en-US" sz="1600">
              <a:solidFill>
                <a:srgbClr val="2C363A"/>
              </a:solidFill>
              <a:latin typeface="Roboto" panose="02000000000000000000" pitchFamily="2" charset="0"/>
            </a:endParaRPr>
          </a:p>
        </p:txBody>
      </p:sp>
      <p:sp>
        <p:nvSpPr>
          <p:cNvPr id="32" name="Textfeld 3">
            <a:extLst>
              <a:ext uri="{FF2B5EF4-FFF2-40B4-BE49-F238E27FC236}">
                <a16:creationId xmlns:a16="http://schemas.microsoft.com/office/drawing/2014/main" id="{DC7E9468-58D8-EB87-D72F-F35F1156215D}"/>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33" name="Textfeld 4">
            <a:extLst>
              <a:ext uri="{FF2B5EF4-FFF2-40B4-BE49-F238E27FC236}">
                <a16:creationId xmlns:a16="http://schemas.microsoft.com/office/drawing/2014/main" id="{734E76D1-7AE9-C702-A967-D2186B16E541}"/>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34" name="Immagine 13" descr="Immagine che contiene testo&#10;&#10;Descrizione generata automaticamente">
            <a:extLst>
              <a:ext uri="{FF2B5EF4-FFF2-40B4-BE49-F238E27FC236}">
                <a16:creationId xmlns:a16="http://schemas.microsoft.com/office/drawing/2014/main" id="{1C1B53DF-D962-0F78-D5DD-E06B18E2D3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35" name="Immagine 14" descr="Immagine che contiene testo, clipart&#10;&#10;Descrizione generata automaticamente">
            <a:extLst>
              <a:ext uri="{FF2B5EF4-FFF2-40B4-BE49-F238E27FC236}">
                <a16:creationId xmlns:a16="http://schemas.microsoft.com/office/drawing/2014/main" id="{A475E31D-5FDF-C353-14C5-16D64C8F0C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cxnSp>
        <p:nvCxnSpPr>
          <p:cNvPr id="4" name="Straight Arrow Connector 3">
            <a:extLst>
              <a:ext uri="{FF2B5EF4-FFF2-40B4-BE49-F238E27FC236}">
                <a16:creationId xmlns:a16="http://schemas.microsoft.com/office/drawing/2014/main" id="{1D563DF4-4BDF-1257-0326-237B57B8CC04}"/>
              </a:ext>
            </a:extLst>
          </p:cNvPr>
          <p:cNvCxnSpPr>
            <a:stCxn id="30" idx="2"/>
          </p:cNvCxnSpPr>
          <p:nvPr/>
        </p:nvCxnSpPr>
        <p:spPr>
          <a:xfrm flipH="1">
            <a:off x="2594737" y="2882557"/>
            <a:ext cx="1" cy="71867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33534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40307A2-9401-8753-518A-6B10C78240A3}"/>
              </a:ext>
            </a:extLst>
          </p:cNvPr>
          <p:cNvPicPr>
            <a:picLocks noChangeAspect="1"/>
          </p:cNvPicPr>
          <p:nvPr/>
        </p:nvPicPr>
        <p:blipFill>
          <a:blip r:embed="rId3"/>
          <a:stretch>
            <a:fillRect/>
          </a:stretch>
        </p:blipFill>
        <p:spPr>
          <a:xfrm>
            <a:off x="4623772" y="396292"/>
            <a:ext cx="4067944" cy="1969741"/>
          </a:xfrm>
          <a:prstGeom prst="rect">
            <a:avLst/>
          </a:prstGeom>
        </p:spPr>
      </p:pic>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143508" y="461653"/>
            <a:ext cx="8856984" cy="804066"/>
          </a:xfrm>
        </p:spPr>
        <p:txBody>
          <a:bodyPr/>
          <a:lstStyle/>
          <a:p>
            <a:r>
              <a:rPr lang="en-US"/>
              <a:t>Bellow</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16</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
        <p:nvSpPr>
          <p:cNvPr id="19" name="TextBox 18">
            <a:extLst>
              <a:ext uri="{FF2B5EF4-FFF2-40B4-BE49-F238E27FC236}">
                <a16:creationId xmlns:a16="http://schemas.microsoft.com/office/drawing/2014/main" id="{9B4469E5-BE43-7B63-93BE-DA0CF31E0D52}"/>
              </a:ext>
            </a:extLst>
          </p:cNvPr>
          <p:cNvSpPr txBox="1"/>
          <p:nvPr/>
        </p:nvSpPr>
        <p:spPr>
          <a:xfrm>
            <a:off x="3695" y="984170"/>
            <a:ext cx="4909360" cy="1169551"/>
          </a:xfrm>
          <a:prstGeom prst="rect">
            <a:avLst/>
          </a:prstGeom>
          <a:noFill/>
        </p:spPr>
        <p:txBody>
          <a:bodyPr wrap="square" rtlCol="0">
            <a:spAutoFit/>
          </a:bodyPr>
          <a:lstStyle/>
          <a:p>
            <a:pPr marL="285750" indent="-285750" algn="l">
              <a:buFont typeface="Arial" panose="020B0604020202020204" pitchFamily="34" charset="0"/>
              <a:buChar char="•"/>
            </a:pPr>
            <a:r>
              <a:rPr lang="en-GB" sz="1400"/>
              <a:t>1</a:t>
            </a:r>
            <a:r>
              <a:rPr lang="en-US" sz="1400"/>
              <a:t>2 RF copper springs (can be increased to 16)</a:t>
            </a:r>
          </a:p>
          <a:p>
            <a:pPr marL="285750" indent="-285750" algn="l">
              <a:buFont typeface="Arial" panose="020B0604020202020204" pitchFamily="34" charset="0"/>
              <a:buChar char="•"/>
            </a:pPr>
            <a:r>
              <a:rPr lang="en-US" sz="1400"/>
              <a:t>Compact size in length</a:t>
            </a:r>
          </a:p>
          <a:p>
            <a:pPr marL="285750" indent="-285750" algn="l">
              <a:buFont typeface="Arial" panose="020B0604020202020204" pitchFamily="34" charset="0"/>
              <a:buChar char="•"/>
            </a:pPr>
            <a:r>
              <a:rPr lang="en-US" sz="1400"/>
              <a:t>8mm stroke (-5mm +3mm)</a:t>
            </a:r>
          </a:p>
          <a:p>
            <a:pPr marL="285750" indent="-285750" algn="l">
              <a:buFont typeface="Arial" panose="020B0604020202020204" pitchFamily="34" charset="0"/>
              <a:buChar char="•"/>
            </a:pPr>
            <a:r>
              <a:rPr lang="en-US" sz="1400"/>
              <a:t>Finger to ensure contact between RF-spring to bellow (like ESRF bellow)</a:t>
            </a:r>
          </a:p>
        </p:txBody>
      </p:sp>
      <p:cxnSp>
        <p:nvCxnSpPr>
          <p:cNvPr id="10" name="Straight Arrow Connector 9">
            <a:extLst>
              <a:ext uri="{FF2B5EF4-FFF2-40B4-BE49-F238E27FC236}">
                <a16:creationId xmlns:a16="http://schemas.microsoft.com/office/drawing/2014/main" id="{B052BC13-35AC-93B5-BAEF-9AE12C407417}"/>
              </a:ext>
            </a:extLst>
          </p:cNvPr>
          <p:cNvCxnSpPr>
            <a:cxnSpLocks/>
          </p:cNvCxnSpPr>
          <p:nvPr/>
        </p:nvCxnSpPr>
        <p:spPr>
          <a:xfrm flipV="1">
            <a:off x="4623772" y="906510"/>
            <a:ext cx="1892444" cy="86905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483B47A-E006-7F19-DE68-D619426B0AF5}"/>
              </a:ext>
            </a:extLst>
          </p:cNvPr>
          <p:cNvPicPr>
            <a:picLocks noChangeAspect="1"/>
          </p:cNvPicPr>
          <p:nvPr/>
        </p:nvPicPr>
        <p:blipFill>
          <a:blip r:embed="rId6"/>
          <a:stretch>
            <a:fillRect/>
          </a:stretch>
        </p:blipFill>
        <p:spPr>
          <a:xfrm>
            <a:off x="473117" y="2571750"/>
            <a:ext cx="1826600" cy="2211710"/>
          </a:xfrm>
          <a:prstGeom prst="rect">
            <a:avLst/>
          </a:prstGeom>
        </p:spPr>
      </p:pic>
      <p:sp>
        <p:nvSpPr>
          <p:cNvPr id="21" name="TextBox 20">
            <a:extLst>
              <a:ext uri="{FF2B5EF4-FFF2-40B4-BE49-F238E27FC236}">
                <a16:creationId xmlns:a16="http://schemas.microsoft.com/office/drawing/2014/main" id="{166904BE-BDA3-E4BA-3BD8-61C2D609E363}"/>
              </a:ext>
            </a:extLst>
          </p:cNvPr>
          <p:cNvSpPr txBox="1"/>
          <p:nvPr/>
        </p:nvSpPr>
        <p:spPr>
          <a:xfrm>
            <a:off x="5796136" y="2967578"/>
            <a:ext cx="3005144" cy="1815882"/>
          </a:xfrm>
          <a:prstGeom prst="rect">
            <a:avLst/>
          </a:prstGeom>
          <a:noFill/>
        </p:spPr>
        <p:txBody>
          <a:bodyPr wrap="square" rtlCol="0">
            <a:spAutoFit/>
          </a:bodyPr>
          <a:lstStyle/>
          <a:p>
            <a:pPr algn="l"/>
            <a:r>
              <a:rPr lang="en-GB" sz="1400"/>
              <a:t>Future steps for the bellow:</a:t>
            </a:r>
          </a:p>
          <a:p>
            <a:pPr marL="285750" indent="-285750" algn="l">
              <a:buFont typeface="Arial" panose="020B0604020202020204" pitchFamily="34" charset="0"/>
              <a:buChar char="•"/>
            </a:pPr>
            <a:r>
              <a:rPr lang="en-GB" sz="1400"/>
              <a:t>Simulation to validate the design from thermal point of view</a:t>
            </a:r>
          </a:p>
          <a:p>
            <a:pPr marL="285750" indent="-285750" algn="l">
              <a:buFont typeface="Arial" panose="020B0604020202020204" pitchFamily="34" charset="0"/>
              <a:buChar char="•"/>
            </a:pPr>
            <a:r>
              <a:rPr lang="en-GB" sz="1400"/>
              <a:t>Optimization of the size and the convolutions number</a:t>
            </a:r>
          </a:p>
          <a:p>
            <a:pPr marL="285750" indent="-285750" algn="l">
              <a:buFont typeface="Arial" panose="020B0604020202020204" pitchFamily="34" charset="0"/>
              <a:buChar char="•"/>
            </a:pPr>
            <a:r>
              <a:rPr lang="en-GB" sz="1400"/>
              <a:t>Inclusion of cooling</a:t>
            </a:r>
          </a:p>
          <a:p>
            <a:pPr marL="285750" indent="-285750" algn="l">
              <a:buFont typeface="Arial" panose="020B0604020202020204" pitchFamily="34" charset="0"/>
              <a:buChar char="•"/>
            </a:pPr>
            <a:r>
              <a:rPr lang="en-GB" sz="1400"/>
              <a:t>Evaluation of different designs</a:t>
            </a:r>
            <a:endParaRPr lang="en-US" sz="1400"/>
          </a:p>
        </p:txBody>
      </p:sp>
      <p:pic>
        <p:nvPicPr>
          <p:cNvPr id="20" name="Picture 19">
            <a:extLst>
              <a:ext uri="{FF2B5EF4-FFF2-40B4-BE49-F238E27FC236}">
                <a16:creationId xmlns:a16="http://schemas.microsoft.com/office/drawing/2014/main" id="{A54CBCD6-F7F5-B9CB-9EF7-2F30DFDC5FA1}"/>
              </a:ext>
            </a:extLst>
          </p:cNvPr>
          <p:cNvPicPr>
            <a:picLocks noChangeAspect="1"/>
          </p:cNvPicPr>
          <p:nvPr/>
        </p:nvPicPr>
        <p:blipFill>
          <a:blip r:embed="rId7"/>
          <a:stretch>
            <a:fillRect/>
          </a:stretch>
        </p:blipFill>
        <p:spPr>
          <a:xfrm>
            <a:off x="2299717" y="2486733"/>
            <a:ext cx="1596341" cy="2490963"/>
          </a:xfrm>
          <a:prstGeom prst="rect">
            <a:avLst/>
          </a:prstGeom>
        </p:spPr>
      </p:pic>
      <p:pic>
        <p:nvPicPr>
          <p:cNvPr id="23" name="Picture 22">
            <a:extLst>
              <a:ext uri="{FF2B5EF4-FFF2-40B4-BE49-F238E27FC236}">
                <a16:creationId xmlns:a16="http://schemas.microsoft.com/office/drawing/2014/main" id="{E8428886-CCFC-AD48-B2C0-29D96F170967}"/>
              </a:ext>
            </a:extLst>
          </p:cNvPr>
          <p:cNvPicPr>
            <a:picLocks noChangeAspect="1"/>
          </p:cNvPicPr>
          <p:nvPr/>
        </p:nvPicPr>
        <p:blipFill>
          <a:blip r:embed="rId8"/>
          <a:stretch>
            <a:fillRect/>
          </a:stretch>
        </p:blipFill>
        <p:spPr>
          <a:xfrm>
            <a:off x="3829644" y="2320931"/>
            <a:ext cx="1689546" cy="2822569"/>
          </a:xfrm>
          <a:prstGeom prst="rect">
            <a:avLst/>
          </a:prstGeom>
        </p:spPr>
      </p:pic>
    </p:spTree>
    <p:extLst>
      <p:ext uri="{BB962C8B-B14F-4D97-AF65-F5344CB8AC3E}">
        <p14:creationId xmlns:p14="http://schemas.microsoft.com/office/powerpoint/2010/main" val="13254223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p:txBody>
          <a:bodyPr/>
          <a:lstStyle/>
          <a:p>
            <a:r>
              <a:rPr lang="en-US"/>
              <a:t>Prototypes</a:t>
            </a:r>
            <a:br>
              <a:rPr lang="en-US"/>
            </a:br>
            <a:endParaRPr lang="en-US"/>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17</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
        <p:nvSpPr>
          <p:cNvPr id="26" name="TextBox 25">
            <a:extLst>
              <a:ext uri="{FF2B5EF4-FFF2-40B4-BE49-F238E27FC236}">
                <a16:creationId xmlns:a16="http://schemas.microsoft.com/office/drawing/2014/main" id="{A1EA3D04-E881-14B3-3FBA-817786734288}"/>
              </a:ext>
            </a:extLst>
          </p:cNvPr>
          <p:cNvSpPr txBox="1"/>
          <p:nvPr/>
        </p:nvSpPr>
        <p:spPr>
          <a:xfrm>
            <a:off x="3504261" y="692983"/>
            <a:ext cx="5544616" cy="4185761"/>
          </a:xfrm>
          <a:prstGeom prst="rect">
            <a:avLst/>
          </a:prstGeom>
          <a:noFill/>
        </p:spPr>
        <p:txBody>
          <a:bodyPr wrap="square">
            <a:spAutoFit/>
          </a:bodyPr>
          <a:lstStyle/>
          <a:p>
            <a:r>
              <a:rPr lang="en-US" sz="1400"/>
              <a:t>Prototype of:</a:t>
            </a:r>
          </a:p>
          <a:p>
            <a:pPr marL="285750" indent="-285750">
              <a:buFont typeface="Arial" panose="020B0604020202020204" pitchFamily="34" charset="0"/>
              <a:buChar char="•"/>
            </a:pPr>
            <a:r>
              <a:rPr lang="en-US" sz="1400"/>
              <a:t>Central IP chamber in order to: </a:t>
            </a:r>
          </a:p>
          <a:p>
            <a:pPr marL="285750" indent="-17463">
              <a:buFont typeface="Wingdings" panose="05000000000000000000" pitchFamily="2" charset="2"/>
              <a:buChar char="Ø"/>
            </a:pPr>
            <a:r>
              <a:rPr lang="en-US" sz="1400"/>
              <a:t>set and test the paraffin cooling system with temperature control</a:t>
            </a:r>
          </a:p>
          <a:p>
            <a:pPr marL="285750" indent="-17463">
              <a:buFont typeface="Wingdings" panose="05000000000000000000" pitchFamily="2" charset="2"/>
              <a:buChar char="Ø"/>
            </a:pPr>
            <a:r>
              <a:rPr lang="en-US" sz="1400"/>
              <a:t>verify the assembly procedure from a vacuum point of view</a:t>
            </a:r>
          </a:p>
          <a:p>
            <a:pPr marL="285750" indent="-17463">
              <a:buFont typeface="Wingdings" panose="05000000000000000000" pitchFamily="2" charset="2"/>
              <a:buChar char="Ø"/>
            </a:pPr>
            <a:r>
              <a:rPr lang="en-US" sz="1400"/>
              <a:t>study and test the thick copper deposition of the inlet and outlet </a:t>
            </a:r>
          </a:p>
          <a:p>
            <a:pPr marL="268287"/>
            <a:endParaRPr lang="en-US" sz="1400"/>
          </a:p>
          <a:p>
            <a:pPr marL="285750" indent="-285750">
              <a:buFont typeface="Arial" panose="020B0604020202020204" pitchFamily="34" charset="0"/>
              <a:buChar char="•"/>
            </a:pPr>
            <a:r>
              <a:rPr lang="en-US" sz="1400"/>
              <a:t>AlBeMet162- steel transition in order to: </a:t>
            </a:r>
          </a:p>
          <a:p>
            <a:pPr marL="285750" indent="-17463">
              <a:buFont typeface="Wingdings" panose="05000000000000000000" pitchFamily="2" charset="2"/>
              <a:buChar char="Ø"/>
            </a:pPr>
            <a:r>
              <a:rPr lang="en-US" sz="1400"/>
              <a:t>study the shape of the transition</a:t>
            </a:r>
          </a:p>
          <a:p>
            <a:pPr marL="285750" indent="-17463">
              <a:buFont typeface="Wingdings" panose="05000000000000000000" pitchFamily="2" charset="2"/>
              <a:buChar char="Ø"/>
            </a:pPr>
            <a:r>
              <a:rPr lang="en-US" sz="1400"/>
              <a:t>optimize the EBW process according to our design</a:t>
            </a:r>
          </a:p>
          <a:p>
            <a:pPr marL="268287"/>
            <a:endParaRPr lang="en-US" sz="1400"/>
          </a:p>
          <a:p>
            <a:pPr marL="285750" indent="-285750">
              <a:buFont typeface="Arial" panose="020B0604020202020204" pitchFamily="34" charset="0"/>
              <a:buChar char="•"/>
            </a:pPr>
            <a:r>
              <a:rPr lang="en-US" sz="1400"/>
              <a:t>Bellow in order to: </a:t>
            </a:r>
          </a:p>
          <a:p>
            <a:pPr marL="285750" indent="-17463">
              <a:buFont typeface="Wingdings" panose="05000000000000000000" pitchFamily="2" charset="2"/>
              <a:buChar char="Ø"/>
            </a:pPr>
            <a:r>
              <a:rPr lang="en-US" sz="1400"/>
              <a:t>study the manufacturing and assembly process </a:t>
            </a:r>
          </a:p>
          <a:p>
            <a:pPr marL="285750" indent="-17463">
              <a:buFont typeface="Wingdings" panose="05000000000000000000" pitchFamily="2" charset="2"/>
              <a:buChar char="Ø"/>
            </a:pPr>
            <a:r>
              <a:rPr lang="en-US" sz="1400"/>
              <a:t>test the behavior in terms of displacement allowable </a:t>
            </a:r>
          </a:p>
          <a:p>
            <a:pPr marL="285750" indent="-17463">
              <a:buFont typeface="Wingdings" panose="05000000000000000000" pitchFamily="2" charset="2"/>
              <a:buChar char="Ø"/>
            </a:pPr>
            <a:r>
              <a:rPr lang="en-US" sz="1400"/>
              <a:t>test from vacuum and thermal point of view</a:t>
            </a:r>
          </a:p>
          <a:p>
            <a:pPr marL="268287"/>
            <a:endParaRPr lang="en-US" sz="1400"/>
          </a:p>
          <a:p>
            <a:pPr marL="285750" indent="-285750">
              <a:buFont typeface="Arial" panose="020B0604020202020204" pitchFamily="34" charset="0"/>
              <a:buChar char="•"/>
            </a:pPr>
            <a:r>
              <a:rPr lang="en-US" sz="1400"/>
              <a:t>Welding in order to:</a:t>
            </a:r>
          </a:p>
          <a:p>
            <a:pPr marL="285750" indent="-17463">
              <a:buFont typeface="Wingdings" panose="05000000000000000000" pitchFamily="2" charset="2"/>
              <a:buChar char="Ø"/>
            </a:pPr>
            <a:r>
              <a:rPr lang="en-US" sz="1400"/>
              <a:t>study the EBW process for an elliptical geometry</a:t>
            </a:r>
          </a:p>
        </p:txBody>
      </p:sp>
      <p:sp>
        <p:nvSpPr>
          <p:cNvPr id="27" name="TextBox 26">
            <a:extLst>
              <a:ext uri="{FF2B5EF4-FFF2-40B4-BE49-F238E27FC236}">
                <a16:creationId xmlns:a16="http://schemas.microsoft.com/office/drawing/2014/main" id="{A00E5EBD-611D-7314-7FE5-4477285E8462}"/>
              </a:ext>
            </a:extLst>
          </p:cNvPr>
          <p:cNvSpPr txBox="1"/>
          <p:nvPr/>
        </p:nvSpPr>
        <p:spPr>
          <a:xfrm>
            <a:off x="156900" y="1991544"/>
            <a:ext cx="2911179" cy="1077218"/>
          </a:xfrm>
          <a:prstGeom prst="rect">
            <a:avLst/>
          </a:prstGeom>
          <a:noFill/>
          <a:ln w="19050">
            <a:solidFill>
              <a:srgbClr val="FF0000"/>
            </a:solidFill>
          </a:ln>
        </p:spPr>
        <p:txBody>
          <a:bodyPr wrap="square" rtlCol="0">
            <a:spAutoFit/>
          </a:bodyPr>
          <a:lstStyle/>
          <a:p>
            <a:pPr algn="l"/>
            <a:r>
              <a:rPr lang="en-US" sz="1600"/>
              <a:t>Some prototypes are foreseen to study the real behavior of some components and manufacturing processes</a:t>
            </a:r>
          </a:p>
        </p:txBody>
      </p:sp>
      <p:sp>
        <p:nvSpPr>
          <p:cNvPr id="10" name="Arrow: Right 9">
            <a:extLst>
              <a:ext uri="{FF2B5EF4-FFF2-40B4-BE49-F238E27FC236}">
                <a16:creationId xmlns:a16="http://schemas.microsoft.com/office/drawing/2014/main" id="{2EB05C60-CDF2-168C-3489-BF598A88D10A}"/>
              </a:ext>
            </a:extLst>
          </p:cNvPr>
          <p:cNvSpPr/>
          <p:nvPr/>
        </p:nvSpPr>
        <p:spPr>
          <a:xfrm>
            <a:off x="3153076" y="2384864"/>
            <a:ext cx="351185" cy="37377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34323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16536" y="500526"/>
            <a:ext cx="8263350" cy="804066"/>
          </a:xfrm>
        </p:spPr>
        <p:txBody>
          <a:bodyPr/>
          <a:lstStyle/>
          <a:p>
            <a:r>
              <a:rPr lang="en-US"/>
              <a:t>Conclusion and future steps</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18</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
        <p:nvSpPr>
          <p:cNvPr id="3" name="TextBox 2">
            <a:extLst>
              <a:ext uri="{FF2B5EF4-FFF2-40B4-BE49-F238E27FC236}">
                <a16:creationId xmlns:a16="http://schemas.microsoft.com/office/drawing/2014/main" id="{D07BD2DB-452A-3DCF-3A8E-D4B0654D1705}"/>
              </a:ext>
            </a:extLst>
          </p:cNvPr>
          <p:cNvSpPr txBox="1"/>
          <p:nvPr/>
        </p:nvSpPr>
        <p:spPr>
          <a:xfrm>
            <a:off x="273450" y="940534"/>
            <a:ext cx="7678681" cy="1631216"/>
          </a:xfrm>
          <a:prstGeom prst="rect">
            <a:avLst/>
          </a:prstGeom>
          <a:noFill/>
        </p:spPr>
        <p:txBody>
          <a:bodyPr wrap="square" rtlCol="0">
            <a:spAutoFit/>
          </a:bodyPr>
          <a:lstStyle/>
          <a:p>
            <a:pPr marL="457200" indent="-457200" algn="l">
              <a:buFont typeface="Arial" panose="020B0604020202020204" pitchFamily="34" charset="0"/>
              <a:buChar char="•"/>
            </a:pPr>
            <a:r>
              <a:rPr lang="en-US" sz="2000"/>
              <a:t>The main assembly has been updating</a:t>
            </a:r>
          </a:p>
          <a:p>
            <a:pPr marL="457200" indent="-457200" algn="l">
              <a:buFont typeface="Arial" panose="020B0604020202020204" pitchFamily="34" charset="0"/>
              <a:buChar char="•"/>
            </a:pPr>
            <a:r>
              <a:rPr lang="en-US" sz="2000"/>
              <a:t>A preliminary thermal analysis has been done to understand the temperature distribution </a:t>
            </a:r>
          </a:p>
          <a:p>
            <a:pPr marL="457200" indent="-457200" algn="l">
              <a:buFont typeface="Arial" panose="020B0604020202020204" pitchFamily="34" charset="0"/>
              <a:buChar char="•"/>
            </a:pPr>
            <a:r>
              <a:rPr lang="en-US" sz="2000"/>
              <a:t>The engineered chamber design is in progress (central chamber, trapezoidal chamber, bellow)</a:t>
            </a:r>
          </a:p>
        </p:txBody>
      </p:sp>
      <p:sp>
        <p:nvSpPr>
          <p:cNvPr id="4" name="TextBox 3">
            <a:extLst>
              <a:ext uri="{FF2B5EF4-FFF2-40B4-BE49-F238E27FC236}">
                <a16:creationId xmlns:a16="http://schemas.microsoft.com/office/drawing/2014/main" id="{D35A3D9A-0F2A-BAA4-F625-DC79F77215D5}"/>
              </a:ext>
            </a:extLst>
          </p:cNvPr>
          <p:cNvSpPr txBox="1"/>
          <p:nvPr/>
        </p:nvSpPr>
        <p:spPr>
          <a:xfrm>
            <a:off x="273450" y="2537269"/>
            <a:ext cx="8549521" cy="2413481"/>
          </a:xfrm>
          <a:prstGeom prst="rect">
            <a:avLst/>
          </a:prstGeom>
          <a:noFill/>
        </p:spPr>
        <p:txBody>
          <a:bodyPr wrap="square" rtlCol="0">
            <a:spAutoFit/>
          </a:bodyPr>
          <a:lstStyle/>
          <a:p>
            <a:pPr algn="l">
              <a:lnSpc>
                <a:spcPts val="3700"/>
              </a:lnSpc>
            </a:pPr>
            <a:r>
              <a:rPr lang="en-GB" sz="2000"/>
              <a:t>Future steps: </a:t>
            </a:r>
          </a:p>
          <a:p>
            <a:pPr marL="457200" indent="-457200" algn="l">
              <a:buFont typeface="Arial" panose="020B0604020202020204" pitchFamily="34" charset="0"/>
              <a:buChar char="•"/>
            </a:pPr>
            <a:r>
              <a:rPr lang="en-GB" sz="2000"/>
              <a:t>Continue the CAD integration in order to develop a conceptual proposal for assembly and supports (chamber support, </a:t>
            </a:r>
            <a:r>
              <a:rPr lang="en-GB" sz="2000" err="1"/>
              <a:t>LumiCal</a:t>
            </a:r>
            <a:r>
              <a:rPr lang="en-GB" sz="2000"/>
              <a:t> support, etc.) </a:t>
            </a:r>
          </a:p>
          <a:p>
            <a:pPr algn="l"/>
            <a:endParaRPr lang="en-GB" sz="2000"/>
          </a:p>
          <a:p>
            <a:pPr marL="457200" indent="-457200" algn="l">
              <a:buFont typeface="Arial" panose="020B0604020202020204" pitchFamily="34" charset="0"/>
              <a:buChar char="•"/>
            </a:pPr>
            <a:r>
              <a:rPr lang="en-GB" sz="2000"/>
              <a:t>Structural analysis of the chamber according to the constraint configuration</a:t>
            </a:r>
            <a:endParaRPr lang="en-US" sz="2000"/>
          </a:p>
        </p:txBody>
      </p:sp>
    </p:spTree>
    <p:extLst>
      <p:ext uri="{BB962C8B-B14F-4D97-AF65-F5344CB8AC3E}">
        <p14:creationId xmlns:p14="http://schemas.microsoft.com/office/powerpoint/2010/main" val="31169477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a:t>Thank you </a:t>
            </a:r>
            <a:br>
              <a:rPr lang="en-US"/>
            </a:br>
            <a:r>
              <a:rPr lang="en-US"/>
              <a:t>for your attention.</a:t>
            </a:r>
            <a:endParaRPr lang="de-AT"/>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19</a:t>
            </a:fld>
            <a:endParaRPr lang="en-US"/>
          </a:p>
        </p:txBody>
      </p:sp>
      <p:sp>
        <p:nvSpPr>
          <p:cNvPr id="11" name="Textfeld 3">
            <a:extLst>
              <a:ext uri="{FF2B5EF4-FFF2-40B4-BE49-F238E27FC236}">
                <a16:creationId xmlns:a16="http://schemas.microsoft.com/office/drawing/2014/main" id="{23ECC864-A0D1-154E-857F-80E48E9C6D8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2" name="Textfeld 4">
            <a:extLst>
              <a:ext uri="{FF2B5EF4-FFF2-40B4-BE49-F238E27FC236}">
                <a16:creationId xmlns:a16="http://schemas.microsoft.com/office/drawing/2014/main" id="{29CD7A0D-21F6-234B-B1E2-394E44BB10B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7" name="Immagine 13" descr="Immagine che contiene testo&#10;&#10;Descrizione generata automaticamente">
            <a:extLst>
              <a:ext uri="{FF2B5EF4-FFF2-40B4-BE49-F238E27FC236}">
                <a16:creationId xmlns:a16="http://schemas.microsoft.com/office/drawing/2014/main" id="{1D24F4AC-6410-D097-8A49-10A4A66285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9" name="Immagine 14" descr="Immagine che contiene testo, clipart&#10;&#10;Descrizione generata automaticamente">
            <a:extLst>
              <a:ext uri="{FF2B5EF4-FFF2-40B4-BE49-F238E27FC236}">
                <a16:creationId xmlns:a16="http://schemas.microsoft.com/office/drawing/2014/main" id="{BCD0CDCC-385C-9C86-0345-62F35594EF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
        <p:nvSpPr>
          <p:cNvPr id="13" name="TextBox 12">
            <a:extLst>
              <a:ext uri="{FF2B5EF4-FFF2-40B4-BE49-F238E27FC236}">
                <a16:creationId xmlns:a16="http://schemas.microsoft.com/office/drawing/2014/main" id="{1305E75B-1293-A8CD-BC50-E44306DAB957}"/>
              </a:ext>
            </a:extLst>
          </p:cNvPr>
          <p:cNvSpPr txBox="1"/>
          <p:nvPr/>
        </p:nvSpPr>
        <p:spPr>
          <a:xfrm>
            <a:off x="1975980" y="4609141"/>
            <a:ext cx="5192039" cy="400110"/>
          </a:xfrm>
          <a:prstGeom prst="rect">
            <a:avLst/>
          </a:prstGeom>
          <a:noFill/>
        </p:spPr>
        <p:txBody>
          <a:bodyPr wrap="square">
            <a:spAutoFit/>
          </a:bodyPr>
          <a:lstStyle/>
          <a:p>
            <a:pPr algn="ctr"/>
            <a:r>
              <a:rPr lang="en-US" sz="2000">
                <a:solidFill>
                  <a:schemeClr val="bg1"/>
                </a:solidFill>
              </a:rPr>
              <a:t>Contact: francesco.fransesini@lnf.infn.it</a:t>
            </a:r>
          </a:p>
        </p:txBody>
      </p:sp>
    </p:spTree>
    <p:extLst>
      <p:ext uri="{BB962C8B-B14F-4D97-AF65-F5344CB8AC3E}">
        <p14:creationId xmlns:p14="http://schemas.microsoft.com/office/powerpoint/2010/main" val="1294950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432217" y="1026301"/>
            <a:ext cx="8263350" cy="1790700"/>
          </a:xfrm>
        </p:spPr>
        <p:txBody>
          <a:bodyPr anchor="ctr"/>
          <a:lstStyle/>
          <a:p>
            <a:r>
              <a:rPr lang="en-US"/>
              <a:t>IR chamber &amp; Calculations</a:t>
            </a:r>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p:txBody>
          <a:bodyPr/>
          <a:lstStyle/>
          <a:p>
            <a:r>
              <a:rPr lang="en-US"/>
              <a:t>Speaker: Francesco Fransesini</a:t>
            </a:r>
          </a:p>
          <a:p>
            <a:endParaRPr lang="en-US"/>
          </a:p>
          <a:p>
            <a:r>
              <a:rPr lang="en-US"/>
              <a:t>Working group: Stefano </a:t>
            </a:r>
            <a:r>
              <a:rPr lang="en-US" err="1"/>
              <a:t>Lauciani</a:t>
            </a:r>
            <a:r>
              <a:rPr lang="en-US"/>
              <a:t>, Luigi Pellegrino, Manuela </a:t>
            </a:r>
            <a:r>
              <a:rPr lang="en-US" err="1"/>
              <a:t>Boscolo</a:t>
            </a:r>
            <a:r>
              <a:rPr lang="en-US"/>
              <a:t>, Alexander </a:t>
            </a:r>
            <a:r>
              <a:rPr lang="en-US" err="1"/>
              <a:t>Novokhatski</a:t>
            </a:r>
            <a:r>
              <a:rPr lang="en-US"/>
              <a:t>, Giancarlo </a:t>
            </a:r>
            <a:r>
              <a:rPr lang="en-US" err="1"/>
              <a:t>Sensolini</a:t>
            </a:r>
            <a:r>
              <a:rPr lang="en-US"/>
              <a:t>, Francesco Fransesini</a:t>
            </a:r>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2</a:t>
            </a:fld>
            <a:endParaRPr lang="en-US" noProof="0"/>
          </a:p>
        </p:txBody>
      </p:sp>
      <p:sp>
        <p:nvSpPr>
          <p:cNvPr id="2" name="Textfeld 1">
            <a:extLst>
              <a:ext uri="{FF2B5EF4-FFF2-40B4-BE49-F238E27FC236}">
                <a16:creationId xmlns:a16="http://schemas.microsoft.com/office/drawing/2014/main" id="{02431DF6-41CB-4397-A2A3-BFCE07E6B182}"/>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sp>
        <p:nvSpPr>
          <p:cNvPr id="8" name="Textfeld 7">
            <a:extLst>
              <a:ext uri="{FF2B5EF4-FFF2-40B4-BE49-F238E27FC236}">
                <a16:creationId xmlns:a16="http://schemas.microsoft.com/office/drawing/2014/main" id="{E9335305-5BED-4A23-8A5C-34ED427E5A35}"/>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pic>
        <p:nvPicPr>
          <p:cNvPr id="9" name="Immagine 10" descr="Immagine che contiene testo&#10;&#10;Descrizione generata automaticamente">
            <a:extLst>
              <a:ext uri="{FF2B5EF4-FFF2-40B4-BE49-F238E27FC236}">
                <a16:creationId xmlns:a16="http://schemas.microsoft.com/office/drawing/2014/main" id="{231C123C-2F41-FD4B-974C-5D37D10E67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6747" y="130449"/>
            <a:ext cx="1710306" cy="605524"/>
          </a:xfrm>
          <a:prstGeom prst="rect">
            <a:avLst/>
          </a:prstGeom>
        </p:spPr>
      </p:pic>
      <p:pic>
        <p:nvPicPr>
          <p:cNvPr id="11" name="Immagine 6" descr="Immagine che contiene testo, clipart&#10;&#10;Descrizione generata automaticamente">
            <a:extLst>
              <a:ext uri="{FF2B5EF4-FFF2-40B4-BE49-F238E27FC236}">
                <a16:creationId xmlns:a16="http://schemas.microsoft.com/office/drawing/2014/main" id="{F9A8E09E-86AA-8348-D790-7794232344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2080" y="0"/>
            <a:ext cx="1874621" cy="866422"/>
          </a:xfrm>
          <a:prstGeom prst="rect">
            <a:avLst/>
          </a:prstGeom>
        </p:spPr>
      </p:pic>
      <p:sp>
        <p:nvSpPr>
          <p:cNvPr id="13" name="CasellaDiTesto 3">
            <a:extLst>
              <a:ext uri="{FF2B5EF4-FFF2-40B4-BE49-F238E27FC236}">
                <a16:creationId xmlns:a16="http://schemas.microsoft.com/office/drawing/2014/main" id="{20E47132-617E-352A-7273-31EE2D1FEC60}"/>
              </a:ext>
            </a:extLst>
          </p:cNvPr>
          <p:cNvSpPr txBox="1"/>
          <p:nvPr/>
        </p:nvSpPr>
        <p:spPr>
          <a:xfrm>
            <a:off x="236150" y="4681835"/>
            <a:ext cx="8460713" cy="461665"/>
          </a:xfrm>
          <a:prstGeom prst="rect">
            <a:avLst/>
          </a:prstGeom>
          <a:noFill/>
        </p:spPr>
        <p:txBody>
          <a:bodyPr wrap="square" rtlCol="0">
            <a:spAutoFit/>
          </a:bodyPr>
          <a:lstStyle/>
          <a:p>
            <a:pPr algn="ctr"/>
            <a:r>
              <a:rPr lang="en-US" sz="1200">
                <a:solidFill>
                  <a:schemeClr val="bg1"/>
                </a:solidFill>
              </a:rPr>
              <a:t>This project has received funding from the </a:t>
            </a:r>
            <a:r>
              <a:rPr lang="en-US" sz="1200" b="1">
                <a:solidFill>
                  <a:schemeClr val="bg1"/>
                </a:solidFill>
              </a:rPr>
              <a:t>European Union's Horizon 2020 </a:t>
            </a:r>
            <a:r>
              <a:rPr lang="en-US" sz="1200">
                <a:solidFill>
                  <a:schemeClr val="bg1"/>
                </a:solidFill>
              </a:rPr>
              <a:t>research and innovation </a:t>
            </a:r>
            <a:r>
              <a:rPr lang="en-US" sz="1200" err="1">
                <a:solidFill>
                  <a:schemeClr val="bg1"/>
                </a:solidFill>
              </a:rPr>
              <a:t>programme</a:t>
            </a:r>
            <a:r>
              <a:rPr lang="en-US" sz="1200">
                <a:solidFill>
                  <a:schemeClr val="bg1"/>
                </a:solidFill>
              </a:rPr>
              <a:t> under the </a:t>
            </a:r>
            <a:r>
              <a:rPr lang="en-US" sz="1200" b="1">
                <a:solidFill>
                  <a:schemeClr val="bg1"/>
                </a:solidFill>
              </a:rPr>
              <a:t>European Union's Horizon 2020 </a:t>
            </a:r>
            <a:r>
              <a:rPr lang="en-US" sz="1200">
                <a:solidFill>
                  <a:schemeClr val="bg1"/>
                </a:solidFill>
              </a:rPr>
              <a:t>research and innovation </a:t>
            </a:r>
            <a:r>
              <a:rPr lang="en-US" sz="1200" err="1">
                <a:solidFill>
                  <a:schemeClr val="bg1"/>
                </a:solidFill>
              </a:rPr>
              <a:t>programme</a:t>
            </a:r>
            <a:r>
              <a:rPr lang="en-US" sz="1200">
                <a:solidFill>
                  <a:schemeClr val="bg1"/>
                </a:solidFill>
              </a:rPr>
              <a:t> under grant agreement No 951754</a:t>
            </a:r>
            <a:endParaRPr lang="it-IT" sz="1200">
              <a:solidFill>
                <a:schemeClr val="bg1"/>
              </a:solidFill>
            </a:endParaRPr>
          </a:p>
        </p:txBody>
      </p:sp>
    </p:spTree>
    <p:extLst>
      <p:ext uri="{BB962C8B-B14F-4D97-AF65-F5344CB8AC3E}">
        <p14:creationId xmlns:p14="http://schemas.microsoft.com/office/powerpoint/2010/main" val="406115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3044BA46-2E4C-4857-9639-40D78313F320}"/>
              </a:ext>
            </a:extLst>
          </p:cNvPr>
          <p:cNvSpPr>
            <a:spLocks noGrp="1"/>
          </p:cNvSpPr>
          <p:nvPr>
            <p:ph type="sldNum" sz="quarter" idx="10"/>
          </p:nvPr>
        </p:nvSpPr>
        <p:spPr>
          <a:xfrm>
            <a:off x="8745300" y="97423"/>
            <a:ext cx="289479" cy="170071"/>
          </a:xfrm>
        </p:spPr>
        <p:txBody>
          <a:bodyPr/>
          <a:lstStyle/>
          <a:p>
            <a:fld id="{88A1DFE4-5FC5-43BD-BB7E-75EAD82B965F}" type="slidenum">
              <a:rPr lang="de-AT" smtClean="0"/>
              <a:pPr/>
              <a:t>3</a:t>
            </a:fld>
            <a:endParaRPr lang="de-AT"/>
          </a:p>
        </p:txBody>
      </p:sp>
      <p:sp>
        <p:nvSpPr>
          <p:cNvPr id="4" name="Textplatzhalter 3">
            <a:extLst>
              <a:ext uri="{FF2B5EF4-FFF2-40B4-BE49-F238E27FC236}">
                <a16:creationId xmlns:a16="http://schemas.microsoft.com/office/drawing/2014/main" id="{B39C4833-2895-4C79-AA25-34DBB76CA01D}"/>
              </a:ext>
            </a:extLst>
          </p:cNvPr>
          <p:cNvSpPr>
            <a:spLocks noGrp="1"/>
          </p:cNvSpPr>
          <p:nvPr>
            <p:ph type="body" sz="quarter" idx="12"/>
          </p:nvPr>
        </p:nvSpPr>
        <p:spPr>
          <a:xfrm>
            <a:off x="442800" y="1203584"/>
            <a:ext cx="4023000" cy="3888246"/>
          </a:xfrm>
        </p:spPr>
        <p:txBody>
          <a:bodyPr/>
          <a:lstStyle/>
          <a:p>
            <a:r>
              <a:rPr lang="en-US"/>
              <a:t>Introduction                                                      4 </a:t>
            </a:r>
          </a:p>
          <a:p>
            <a:r>
              <a:rPr lang="en-US"/>
              <a:t>Central chamber</a:t>
            </a:r>
          </a:p>
          <a:p>
            <a:pPr lvl="1">
              <a:spcBef>
                <a:spcPts val="600"/>
              </a:spcBef>
            </a:pPr>
            <a:r>
              <a:rPr lang="en-US"/>
              <a:t>Main aspects                                                       5</a:t>
            </a:r>
          </a:p>
          <a:p>
            <a:pPr lvl="1"/>
            <a:endParaRPr lang="en-US"/>
          </a:p>
          <a:p>
            <a:pPr lvl="1"/>
            <a:r>
              <a:rPr lang="en-US"/>
              <a:t>Technical details                                                  6</a:t>
            </a:r>
          </a:p>
          <a:p>
            <a:r>
              <a:rPr lang="en-US"/>
              <a:t>Trapezoidal chamber</a:t>
            </a:r>
          </a:p>
          <a:p>
            <a:pPr lvl="1">
              <a:spcBef>
                <a:spcPts val="600"/>
              </a:spcBef>
            </a:pPr>
            <a:r>
              <a:rPr lang="en-US"/>
              <a:t>Main aspects                                                       7</a:t>
            </a:r>
          </a:p>
          <a:p>
            <a:pPr lvl="1"/>
            <a:endParaRPr lang="en-US"/>
          </a:p>
          <a:p>
            <a:pPr lvl="1"/>
            <a:r>
              <a:rPr lang="en-US"/>
              <a:t>Technical details                                                  8</a:t>
            </a:r>
          </a:p>
          <a:p>
            <a:pPr lvl="1"/>
            <a:endParaRPr lang="en-US"/>
          </a:p>
          <a:p>
            <a:pPr lvl="1"/>
            <a:r>
              <a:rPr lang="it-IT" sz="1200" err="1">
                <a:latin typeface="+mj-lt"/>
                <a:ea typeface="+mj-ea"/>
                <a:cs typeface="+mj-cs"/>
              </a:rPr>
              <a:t>Thickness</a:t>
            </a:r>
            <a:r>
              <a:rPr lang="it-IT" sz="1200">
                <a:latin typeface="+mj-lt"/>
                <a:ea typeface="+mj-ea"/>
                <a:cs typeface="+mj-cs"/>
              </a:rPr>
              <a:t> of the </a:t>
            </a:r>
            <a:r>
              <a:rPr lang="it-IT" sz="1200" err="1">
                <a:latin typeface="+mj-lt"/>
                <a:ea typeface="+mj-ea"/>
                <a:cs typeface="+mj-cs"/>
              </a:rPr>
              <a:t>chamber</a:t>
            </a:r>
            <a:r>
              <a:rPr lang="it-IT" sz="1200">
                <a:latin typeface="+mj-lt"/>
                <a:ea typeface="+mj-ea"/>
                <a:cs typeface="+mj-cs"/>
              </a:rPr>
              <a:t>                                   9</a:t>
            </a:r>
            <a:endParaRPr lang="en-US" sz="1200">
              <a:latin typeface="+mj-lt"/>
              <a:ea typeface="+mj-ea"/>
              <a:cs typeface="+mj-cs"/>
            </a:endParaRPr>
          </a:p>
          <a:p>
            <a:pPr lvl="1"/>
            <a:endParaRPr lang="en-US"/>
          </a:p>
          <a:p>
            <a:r>
              <a:rPr lang="en-US"/>
              <a:t>Thermal analysis</a:t>
            </a:r>
          </a:p>
          <a:p>
            <a:pPr lvl="1">
              <a:spcBef>
                <a:spcPts val="600"/>
              </a:spcBef>
            </a:pPr>
            <a:r>
              <a:rPr lang="en-US"/>
              <a:t>Characteristics                                                   10</a:t>
            </a:r>
          </a:p>
          <a:p>
            <a:pPr lvl="1"/>
            <a:r>
              <a:rPr lang="en-US"/>
              <a:t>	</a:t>
            </a:r>
          </a:p>
          <a:p>
            <a:pPr lvl="1"/>
            <a:r>
              <a:rPr lang="en-US"/>
              <a:t>Results	11</a:t>
            </a:r>
          </a:p>
          <a:p>
            <a:endParaRPr lang="en-US"/>
          </a:p>
          <a:p>
            <a:pPr lvl="1"/>
            <a:endParaRPr lang="en-US"/>
          </a:p>
        </p:txBody>
      </p:sp>
      <p:sp>
        <p:nvSpPr>
          <p:cNvPr id="7" name="Textplatzhalter 6">
            <a:extLst>
              <a:ext uri="{FF2B5EF4-FFF2-40B4-BE49-F238E27FC236}">
                <a16:creationId xmlns:a16="http://schemas.microsoft.com/office/drawing/2014/main" id="{EFFC4AEB-6F85-4649-90B0-4D06D3A1774A}"/>
              </a:ext>
            </a:extLst>
          </p:cNvPr>
          <p:cNvSpPr>
            <a:spLocks noGrp="1"/>
          </p:cNvSpPr>
          <p:nvPr>
            <p:ph type="body" sz="quarter" idx="13"/>
          </p:nvPr>
        </p:nvSpPr>
        <p:spPr>
          <a:xfrm>
            <a:off x="4678202" y="1203584"/>
            <a:ext cx="4023000" cy="3088800"/>
          </a:xfrm>
        </p:spPr>
        <p:txBody>
          <a:bodyPr/>
          <a:lstStyle/>
          <a:p>
            <a:r>
              <a:rPr lang="en-US"/>
              <a:t>CAD integration</a:t>
            </a:r>
          </a:p>
          <a:p>
            <a:pPr lvl="1">
              <a:spcBef>
                <a:spcPts val="600"/>
              </a:spcBef>
            </a:pPr>
            <a:r>
              <a:rPr lang="en-US"/>
              <a:t>Main aspects                                                     13</a:t>
            </a:r>
          </a:p>
          <a:p>
            <a:pPr lvl="1"/>
            <a:endParaRPr lang="en-US"/>
          </a:p>
          <a:p>
            <a:pPr lvl="1"/>
            <a:r>
              <a:rPr lang="en-GB"/>
              <a:t>Integration with the chamber</a:t>
            </a:r>
            <a:r>
              <a:rPr lang="en-US"/>
              <a:t>                             14</a:t>
            </a:r>
          </a:p>
          <a:p>
            <a:pPr lvl="1"/>
            <a:endParaRPr lang="en-US"/>
          </a:p>
          <a:p>
            <a:pPr lvl="1"/>
            <a:r>
              <a:rPr lang="it-IT" sz="1200">
                <a:latin typeface="+mj-lt"/>
                <a:ea typeface="+mj-ea"/>
                <a:cs typeface="+mj-cs"/>
              </a:rPr>
              <a:t>Study of the </a:t>
            </a:r>
            <a:r>
              <a:rPr lang="it-IT" sz="1200" err="1">
                <a:latin typeface="+mj-lt"/>
                <a:ea typeface="+mj-ea"/>
                <a:cs typeface="+mj-cs"/>
              </a:rPr>
              <a:t>interference</a:t>
            </a:r>
            <a:r>
              <a:rPr lang="it-IT" sz="1200">
                <a:latin typeface="+mj-lt"/>
                <a:ea typeface="+mj-ea"/>
                <a:cs typeface="+mj-cs"/>
              </a:rPr>
              <a:t> </a:t>
            </a:r>
            <a:r>
              <a:rPr lang="it-IT" sz="1200" err="1">
                <a:latin typeface="+mj-lt"/>
                <a:ea typeface="+mj-ea"/>
                <a:cs typeface="+mj-cs"/>
              </a:rPr>
              <a:t>between</a:t>
            </a:r>
            <a:r>
              <a:rPr lang="it-IT" sz="1200">
                <a:latin typeface="+mj-lt"/>
                <a:ea typeface="+mj-ea"/>
                <a:cs typeface="+mj-cs"/>
              </a:rPr>
              <a:t> </a:t>
            </a:r>
            <a:r>
              <a:rPr lang="it-IT" sz="1200" err="1">
                <a:latin typeface="+mj-lt"/>
                <a:ea typeface="+mj-ea"/>
                <a:cs typeface="+mj-cs"/>
              </a:rPr>
              <a:t>cooling</a:t>
            </a:r>
            <a:r>
              <a:rPr lang="it-IT" sz="1200">
                <a:latin typeface="+mj-lt"/>
                <a:ea typeface="+mj-ea"/>
                <a:cs typeface="+mj-cs"/>
              </a:rPr>
              <a:t> and </a:t>
            </a:r>
            <a:r>
              <a:rPr lang="it-IT" sz="1200" err="1">
                <a:latin typeface="+mj-lt"/>
                <a:ea typeface="+mj-ea"/>
                <a:cs typeface="+mj-cs"/>
              </a:rPr>
              <a:t>luminometer</a:t>
            </a:r>
            <a:r>
              <a:rPr lang="it-IT" sz="1200">
                <a:latin typeface="+mj-lt"/>
                <a:ea typeface="+mj-ea"/>
                <a:cs typeface="+mj-cs"/>
              </a:rPr>
              <a:t> </a:t>
            </a:r>
            <a:r>
              <a:rPr lang="it-IT" sz="1200" err="1">
                <a:latin typeface="+mj-lt"/>
                <a:ea typeface="+mj-ea"/>
                <a:cs typeface="+mj-cs"/>
              </a:rPr>
              <a:t>acceptance</a:t>
            </a:r>
            <a:r>
              <a:rPr lang="it-IT" sz="1200">
                <a:latin typeface="+mj-lt"/>
                <a:ea typeface="+mj-ea"/>
                <a:cs typeface="+mj-cs"/>
              </a:rPr>
              <a:t>                                   15</a:t>
            </a:r>
            <a:endParaRPr lang="en-US" sz="1200">
              <a:latin typeface="+mj-lt"/>
              <a:ea typeface="+mj-ea"/>
              <a:cs typeface="+mj-cs"/>
            </a:endParaRPr>
          </a:p>
          <a:p>
            <a:pPr lvl="1"/>
            <a:endParaRPr lang="en-US"/>
          </a:p>
          <a:p>
            <a:r>
              <a:rPr lang="en-US"/>
              <a:t>Bellow</a:t>
            </a:r>
          </a:p>
          <a:p>
            <a:pPr lvl="1">
              <a:spcBef>
                <a:spcPts val="600"/>
              </a:spcBef>
            </a:pPr>
            <a:r>
              <a:rPr lang="en-US"/>
              <a:t>Main aspects                                                     16</a:t>
            </a:r>
          </a:p>
          <a:p>
            <a:r>
              <a:rPr lang="en-US"/>
              <a:t>Prototypes</a:t>
            </a:r>
          </a:p>
          <a:p>
            <a:pPr lvl="1">
              <a:spcBef>
                <a:spcPts val="600"/>
              </a:spcBef>
            </a:pPr>
            <a:r>
              <a:rPr lang="en-US"/>
              <a:t>Characteristics                                                   17</a:t>
            </a:r>
          </a:p>
          <a:p>
            <a:r>
              <a:rPr lang="en-US"/>
              <a:t>Conclusion and future steps                     	    18</a:t>
            </a:r>
          </a:p>
        </p:txBody>
      </p:sp>
      <p:sp>
        <p:nvSpPr>
          <p:cNvPr id="2" name="Titel 1">
            <a:extLst>
              <a:ext uri="{FF2B5EF4-FFF2-40B4-BE49-F238E27FC236}">
                <a16:creationId xmlns:a16="http://schemas.microsoft.com/office/drawing/2014/main" id="{DFEB1A91-989E-4FD6-BF4B-3E6E7CE1D4AD}"/>
              </a:ext>
            </a:extLst>
          </p:cNvPr>
          <p:cNvSpPr>
            <a:spLocks noGrp="1"/>
          </p:cNvSpPr>
          <p:nvPr>
            <p:ph type="title"/>
          </p:nvPr>
        </p:nvSpPr>
        <p:spPr/>
        <p:txBody>
          <a:bodyPr/>
          <a:lstStyle/>
          <a:p>
            <a:r>
              <a:rPr lang="en-US"/>
              <a:t>Table of contents</a:t>
            </a:r>
          </a:p>
        </p:txBody>
      </p:sp>
      <p:sp>
        <p:nvSpPr>
          <p:cNvPr id="9" name="Textfeld 8">
            <a:extLst>
              <a:ext uri="{FF2B5EF4-FFF2-40B4-BE49-F238E27FC236}">
                <a16:creationId xmlns:a16="http://schemas.microsoft.com/office/drawing/2014/main" id="{601F9F30-16BA-492D-9DD9-07D93037A8D7}"/>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1" name="Textfeld 10">
            <a:extLst>
              <a:ext uri="{FF2B5EF4-FFF2-40B4-BE49-F238E27FC236}">
                <a16:creationId xmlns:a16="http://schemas.microsoft.com/office/drawing/2014/main" id="{F05BE2AA-48C9-4FCB-A012-8E135BF8F224}"/>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0" name="Immagine 13" descr="Immagine che contiene testo&#10;&#10;Descrizione generata automaticamente">
            <a:extLst>
              <a:ext uri="{FF2B5EF4-FFF2-40B4-BE49-F238E27FC236}">
                <a16:creationId xmlns:a16="http://schemas.microsoft.com/office/drawing/2014/main" id="{2F604C09-5C33-6BD5-C7E4-DC6591A06E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2" name="Immagine 14" descr="Immagine che contiene testo, clipart&#10;&#10;Descrizione generata automaticamente">
            <a:extLst>
              <a:ext uri="{FF2B5EF4-FFF2-40B4-BE49-F238E27FC236}">
                <a16:creationId xmlns:a16="http://schemas.microsoft.com/office/drawing/2014/main" id="{CBDC8D3E-83BE-4FCF-E079-F954FDAD59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Tree>
    <p:extLst>
      <p:ext uri="{BB962C8B-B14F-4D97-AF65-F5344CB8AC3E}">
        <p14:creationId xmlns:p14="http://schemas.microsoft.com/office/powerpoint/2010/main" val="1576599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488633" y="1059582"/>
            <a:ext cx="7729600" cy="3888432"/>
          </a:xfrm>
        </p:spPr>
        <p:txBody>
          <a:bodyPr/>
          <a:lstStyle/>
          <a:p>
            <a:pPr>
              <a:lnSpc>
                <a:spcPct val="100000"/>
              </a:lnSpc>
            </a:pPr>
            <a:r>
              <a:rPr lang="en-US" sz="1600"/>
              <a:t>Since the FCC week 2021 some steps have been taken; some discussions were held during the MDI session. </a:t>
            </a:r>
          </a:p>
          <a:p>
            <a:pPr>
              <a:lnSpc>
                <a:spcPct val="100000"/>
              </a:lnSpc>
            </a:pPr>
            <a:endParaRPr lang="en-US" sz="1600"/>
          </a:p>
          <a:p>
            <a:pPr marL="285750" indent="-285750">
              <a:lnSpc>
                <a:spcPct val="100000"/>
              </a:lnSpc>
              <a:buFont typeface="Arial" panose="020B0604020202020204" pitchFamily="34" charset="0"/>
              <a:buChar char="•"/>
            </a:pPr>
            <a:r>
              <a:rPr lang="en-US" sz="1600"/>
              <a:t>We started a progressive change from a conceptual design of the chamber to an engineered design: </a:t>
            </a:r>
          </a:p>
          <a:p>
            <a:pPr marL="285750" indent="-15875">
              <a:lnSpc>
                <a:spcPct val="100000"/>
              </a:lnSpc>
              <a:spcBef>
                <a:spcPts val="600"/>
              </a:spcBef>
              <a:spcAft>
                <a:spcPts val="600"/>
              </a:spcAft>
              <a:buFont typeface="Wingdings" panose="05000000000000000000" pitchFamily="2" charset="2"/>
              <a:buChar char="Ø"/>
            </a:pPr>
            <a:r>
              <a:rPr lang="en-US" sz="1600"/>
              <a:t>Central chamber </a:t>
            </a:r>
          </a:p>
          <a:p>
            <a:pPr marL="285750" indent="-15875">
              <a:lnSpc>
                <a:spcPct val="100000"/>
              </a:lnSpc>
              <a:spcBef>
                <a:spcPts val="600"/>
              </a:spcBef>
              <a:spcAft>
                <a:spcPts val="600"/>
              </a:spcAft>
              <a:buFont typeface="Wingdings" panose="05000000000000000000" pitchFamily="2" charset="2"/>
              <a:buChar char="Ø"/>
            </a:pPr>
            <a:r>
              <a:rPr lang="en-US" sz="1600"/>
              <a:t>Trapezoidal chamber </a:t>
            </a:r>
          </a:p>
          <a:p>
            <a:pPr marL="285750" indent="-15875">
              <a:lnSpc>
                <a:spcPct val="100000"/>
              </a:lnSpc>
              <a:spcBef>
                <a:spcPts val="600"/>
              </a:spcBef>
              <a:spcAft>
                <a:spcPts val="600"/>
              </a:spcAft>
              <a:buFont typeface="Wingdings" panose="05000000000000000000" pitchFamily="2" charset="2"/>
              <a:buChar char="Ø"/>
            </a:pPr>
            <a:r>
              <a:rPr lang="en-US" sz="1600"/>
              <a:t>Bellow</a:t>
            </a:r>
          </a:p>
          <a:p>
            <a:pPr marL="285750" indent="-285750">
              <a:lnSpc>
                <a:spcPct val="100000"/>
              </a:lnSpc>
              <a:spcBef>
                <a:spcPts val="600"/>
              </a:spcBef>
              <a:spcAft>
                <a:spcPts val="600"/>
              </a:spcAft>
              <a:buFont typeface="Arial" panose="020B0604020202020204" pitchFamily="34" charset="0"/>
              <a:buChar char="•"/>
            </a:pPr>
            <a:r>
              <a:rPr lang="en-US" sz="1600"/>
              <a:t>We performed a </a:t>
            </a:r>
            <a:r>
              <a:rPr lang="it-IT" sz="1600"/>
              <a:t>Finite </a:t>
            </a:r>
            <a:r>
              <a:rPr lang="it-IT" sz="1600" err="1"/>
              <a:t>Element</a:t>
            </a:r>
            <a:r>
              <a:rPr lang="it-IT" sz="1600"/>
              <a:t> Analysis </a:t>
            </a:r>
            <a:r>
              <a:rPr lang="en-US" sz="1600"/>
              <a:t>to consider every thermo-structural aspect using a detailed model </a:t>
            </a:r>
          </a:p>
          <a:p>
            <a:pPr marL="285750" indent="-285750">
              <a:lnSpc>
                <a:spcPct val="100000"/>
              </a:lnSpc>
              <a:spcBef>
                <a:spcPts val="600"/>
              </a:spcBef>
              <a:spcAft>
                <a:spcPts val="600"/>
              </a:spcAft>
              <a:buFont typeface="Arial" panose="020B0604020202020204" pitchFamily="34" charset="0"/>
              <a:buChar char="•"/>
            </a:pPr>
            <a:r>
              <a:rPr lang="en-US" sz="1600"/>
              <a:t>We updated the assembly using the new version of the magnet system proposed by Michael </a:t>
            </a:r>
            <a:r>
              <a:rPr lang="en-US" sz="1600" err="1"/>
              <a:t>Koratzinos</a:t>
            </a:r>
            <a:endParaRPr lang="en-US" sz="1600"/>
          </a:p>
          <a:p>
            <a:pPr marL="555625" indent="-285750">
              <a:lnSpc>
                <a:spcPct val="100000"/>
              </a:lnSpc>
              <a:spcBef>
                <a:spcPts val="600"/>
              </a:spcBef>
              <a:spcAft>
                <a:spcPts val="600"/>
              </a:spcAft>
              <a:buFont typeface="Arial" panose="020B0604020202020204" pitchFamily="34" charset="0"/>
              <a:buChar char="•"/>
            </a:pPr>
            <a:endParaRPr lang="en-US" sz="1600"/>
          </a:p>
          <a:p>
            <a:pPr marL="285750" indent="-15875">
              <a:lnSpc>
                <a:spcPct val="100000"/>
              </a:lnSpc>
              <a:buFont typeface="Wingdings" panose="05000000000000000000" pitchFamily="2" charset="2"/>
              <a:buChar char="Ø"/>
            </a:pPr>
            <a:endParaRPr lang="en-US" sz="1600"/>
          </a:p>
          <a:p>
            <a:pPr marL="285750" indent="-285750">
              <a:lnSpc>
                <a:spcPct val="100000"/>
              </a:lnSpc>
              <a:buFont typeface="Arial" panose="020B0604020202020204" pitchFamily="34" charset="0"/>
              <a:buChar char="•"/>
            </a:pPr>
            <a:endParaRPr lang="en-US" sz="1600"/>
          </a:p>
          <a:p>
            <a:pPr>
              <a:lnSpc>
                <a:spcPct val="100000"/>
              </a:lnSpc>
            </a:pPr>
            <a:endParaRPr lang="en-US" sz="1600"/>
          </a:p>
          <a:p>
            <a:pPr>
              <a:lnSpc>
                <a:spcPct val="100000"/>
              </a:lnSpc>
            </a:pPr>
            <a:endParaRPr lang="en-US" sz="1600"/>
          </a:p>
          <a:p>
            <a:endParaRPr lang="en-US"/>
          </a:p>
          <a:p>
            <a:endParaRPr lang="en-US"/>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40325" y="506980"/>
            <a:ext cx="8263350" cy="481782"/>
          </a:xfrm>
        </p:spPr>
        <p:txBody>
          <a:bodyPr/>
          <a:lstStyle/>
          <a:p>
            <a:r>
              <a:rPr lang="en-US"/>
              <a:t>Introduction</a:t>
            </a:r>
          </a:p>
        </p:txBody>
      </p:sp>
      <p:sp>
        <p:nvSpPr>
          <p:cNvPr id="16" name="Foliennummernplatzhalter 1">
            <a:extLst>
              <a:ext uri="{FF2B5EF4-FFF2-40B4-BE49-F238E27FC236}">
                <a16:creationId xmlns:a16="http://schemas.microsoft.com/office/drawing/2014/main" id="{4AB9C90A-F58F-D248-A269-E4C0242D0611}"/>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a:p>
        </p:txBody>
      </p:sp>
      <p:sp>
        <p:nvSpPr>
          <p:cNvPr id="19" name="Textfeld 3">
            <a:extLst>
              <a:ext uri="{FF2B5EF4-FFF2-40B4-BE49-F238E27FC236}">
                <a16:creationId xmlns:a16="http://schemas.microsoft.com/office/drawing/2014/main" id="{6DD5EA16-6391-9644-ADD8-34454774EF65}"/>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20" name="Textfeld 4">
            <a:extLst>
              <a:ext uri="{FF2B5EF4-FFF2-40B4-BE49-F238E27FC236}">
                <a16:creationId xmlns:a16="http://schemas.microsoft.com/office/drawing/2014/main" id="{937EBA94-9C1A-A348-BC7D-0B586EBEF659}"/>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5" name="Immagine 13" descr="Immagine che contiene testo&#10;&#10;Descrizione generata automaticamente">
            <a:extLst>
              <a:ext uri="{FF2B5EF4-FFF2-40B4-BE49-F238E27FC236}">
                <a16:creationId xmlns:a16="http://schemas.microsoft.com/office/drawing/2014/main" id="{3A15890C-EAC6-769E-C8B9-379FF59022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7" name="Immagine 14" descr="Immagine che contiene testo, clipart&#10;&#10;Descrizione generata automaticamente">
            <a:extLst>
              <a:ext uri="{FF2B5EF4-FFF2-40B4-BE49-F238E27FC236}">
                <a16:creationId xmlns:a16="http://schemas.microsoft.com/office/drawing/2014/main" id="{67017CA3-86CC-B97A-9C39-381F4CE224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Tree>
    <p:extLst>
      <p:ext uri="{BB962C8B-B14F-4D97-AF65-F5344CB8AC3E}">
        <p14:creationId xmlns:p14="http://schemas.microsoft.com/office/powerpoint/2010/main" val="868222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233724" y="521379"/>
            <a:ext cx="8263350" cy="804066"/>
          </a:xfrm>
        </p:spPr>
        <p:txBody>
          <a:bodyPr/>
          <a:lstStyle/>
          <a:p>
            <a:r>
              <a:rPr lang="en-US"/>
              <a:t>Central chamber</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
        <p:nvSpPr>
          <p:cNvPr id="23" name="Textplatzhalter 4">
            <a:extLst>
              <a:ext uri="{FF2B5EF4-FFF2-40B4-BE49-F238E27FC236}">
                <a16:creationId xmlns:a16="http://schemas.microsoft.com/office/drawing/2014/main" id="{C277DAC6-3DE5-9CD1-D70F-A869BD570A48}"/>
              </a:ext>
            </a:extLst>
          </p:cNvPr>
          <p:cNvSpPr txBox="1">
            <a:spLocks/>
          </p:cNvSpPr>
          <p:nvPr/>
        </p:nvSpPr>
        <p:spPr>
          <a:xfrm>
            <a:off x="414544" y="1157645"/>
            <a:ext cx="4443407" cy="388843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it-IT" sz="1600"/>
              <a:t>The </a:t>
            </a:r>
            <a:r>
              <a:rPr lang="it-IT" sz="1600" err="1"/>
              <a:t>main</a:t>
            </a:r>
            <a:r>
              <a:rPr lang="it-IT" sz="1600"/>
              <a:t> </a:t>
            </a:r>
            <a:r>
              <a:rPr lang="it-IT" sz="1600" err="1"/>
              <a:t>aspects</a:t>
            </a:r>
            <a:r>
              <a:rPr lang="it-IT" sz="1600"/>
              <a:t> of the </a:t>
            </a:r>
            <a:r>
              <a:rPr lang="it-IT" sz="1600" err="1"/>
              <a:t>central</a:t>
            </a:r>
            <a:r>
              <a:rPr lang="it-IT" sz="1600"/>
              <a:t> </a:t>
            </a:r>
            <a:r>
              <a:rPr lang="it-IT" sz="1600" err="1"/>
              <a:t>chamber</a:t>
            </a:r>
            <a:r>
              <a:rPr lang="it-IT" sz="1600"/>
              <a:t> are: </a:t>
            </a:r>
          </a:p>
          <a:p>
            <a:pPr marL="285750" indent="-285750">
              <a:lnSpc>
                <a:spcPct val="100000"/>
              </a:lnSpc>
              <a:spcBef>
                <a:spcPts val="600"/>
              </a:spcBef>
              <a:buFont typeface="Arial" panose="020B0604020202020204" pitchFamily="34" charset="0"/>
              <a:buChar char="•"/>
            </a:pPr>
            <a:r>
              <a:rPr lang="it-IT" sz="1600" b="1" err="1"/>
              <a:t>Thin</a:t>
            </a:r>
            <a:r>
              <a:rPr lang="it-IT" sz="1600" b="1"/>
              <a:t> </a:t>
            </a:r>
            <a:r>
              <a:rPr lang="it-IT" sz="1600" b="1" err="1"/>
              <a:t>wall</a:t>
            </a:r>
            <a:endParaRPr lang="it-IT" sz="1600" b="1"/>
          </a:p>
          <a:p>
            <a:pPr marL="285750" indent="-285750">
              <a:lnSpc>
                <a:spcPct val="100000"/>
              </a:lnSpc>
              <a:buFont typeface="Arial" panose="020B0604020202020204" pitchFamily="34" charset="0"/>
              <a:buChar char="•"/>
            </a:pPr>
            <a:r>
              <a:rPr lang="it-IT" sz="1600" b="1" err="1"/>
              <a:t>Annular</a:t>
            </a:r>
            <a:r>
              <a:rPr lang="it-IT" sz="1600" b="1"/>
              <a:t> gap </a:t>
            </a:r>
            <a:r>
              <a:rPr lang="it-IT" sz="1600"/>
              <a:t>for </a:t>
            </a:r>
            <a:r>
              <a:rPr lang="it-IT" sz="1600" err="1"/>
              <a:t>paraffin</a:t>
            </a:r>
            <a:r>
              <a:rPr lang="it-IT" sz="1600"/>
              <a:t> flow</a:t>
            </a:r>
          </a:p>
          <a:p>
            <a:pPr marL="285750" indent="-285750">
              <a:lnSpc>
                <a:spcPct val="100000"/>
              </a:lnSpc>
              <a:buFont typeface="Arial" panose="020B0604020202020204" pitchFamily="34" charset="0"/>
              <a:buChar char="•"/>
            </a:pPr>
            <a:r>
              <a:rPr lang="it-IT" sz="1600" b="1"/>
              <a:t>AlBeMet162</a:t>
            </a:r>
            <a:r>
              <a:rPr lang="it-IT" sz="1600"/>
              <a:t> </a:t>
            </a:r>
            <a:r>
              <a:rPr lang="it-IT" sz="1600" err="1"/>
              <a:t>as</a:t>
            </a:r>
            <a:r>
              <a:rPr lang="it-IT" sz="1600"/>
              <a:t> </a:t>
            </a:r>
            <a:r>
              <a:rPr lang="it-IT" sz="1600" err="1"/>
              <a:t>main</a:t>
            </a:r>
            <a:r>
              <a:rPr lang="it-IT" sz="1600"/>
              <a:t> </a:t>
            </a:r>
            <a:r>
              <a:rPr lang="it-IT" sz="1600" err="1"/>
              <a:t>material</a:t>
            </a:r>
            <a:r>
              <a:rPr lang="it-IT" sz="1600"/>
              <a:t>  </a:t>
            </a:r>
          </a:p>
          <a:p>
            <a:pPr>
              <a:lnSpc>
                <a:spcPct val="100000"/>
              </a:lnSpc>
            </a:pPr>
            <a:endParaRPr lang="it-IT" sz="1600"/>
          </a:p>
          <a:p>
            <a:pPr>
              <a:lnSpc>
                <a:spcPct val="100000"/>
              </a:lnSpc>
            </a:pPr>
            <a:r>
              <a:rPr lang="en-US" sz="1600"/>
              <a:t>To create an innovative design, we are evaluating the possibility to use the “</a:t>
            </a:r>
            <a:r>
              <a:rPr lang="en-US" sz="1600" i="1"/>
              <a:t>thick copper deposition</a:t>
            </a:r>
            <a:r>
              <a:rPr lang="en-US" sz="1600"/>
              <a:t>”, a technique that allows to create a copper deposition over a built part. In this way is possible to create </a:t>
            </a:r>
            <a:r>
              <a:rPr lang="en-US" sz="1600" b="1"/>
              <a:t>complex geometry </a:t>
            </a:r>
            <a:r>
              <a:rPr lang="en-US" sz="1600"/>
              <a:t>and to assure the </a:t>
            </a:r>
            <a:r>
              <a:rPr lang="en-US" sz="1600" b="1"/>
              <a:t>hydraulic tightness.</a:t>
            </a:r>
            <a:endParaRPr lang="en-US" sz="1600"/>
          </a:p>
          <a:p>
            <a:pPr marL="285750" indent="-285750">
              <a:lnSpc>
                <a:spcPct val="100000"/>
              </a:lnSpc>
              <a:buFont typeface="Arial" panose="020B0604020202020204" pitchFamily="34" charset="0"/>
              <a:buChar char="•"/>
            </a:pPr>
            <a:endParaRPr lang="en-US" sz="1600"/>
          </a:p>
          <a:p>
            <a:pPr marL="555625" indent="-285750">
              <a:lnSpc>
                <a:spcPct val="100000"/>
              </a:lnSpc>
              <a:spcBef>
                <a:spcPts val="600"/>
              </a:spcBef>
              <a:spcAft>
                <a:spcPts val="600"/>
              </a:spcAft>
              <a:buFont typeface="Arial" panose="020B0604020202020204" pitchFamily="34" charset="0"/>
              <a:buChar char="•"/>
            </a:pPr>
            <a:endParaRPr lang="en-US" sz="1600"/>
          </a:p>
          <a:p>
            <a:pPr marL="285750" indent="-15875">
              <a:lnSpc>
                <a:spcPct val="100000"/>
              </a:lnSpc>
              <a:buFont typeface="Wingdings" panose="05000000000000000000" pitchFamily="2" charset="2"/>
              <a:buChar char="Ø"/>
            </a:pPr>
            <a:endParaRPr lang="en-US" sz="1600"/>
          </a:p>
          <a:p>
            <a:pPr marL="285750" indent="-285750">
              <a:lnSpc>
                <a:spcPct val="100000"/>
              </a:lnSpc>
              <a:buFont typeface="Arial" panose="020B0604020202020204" pitchFamily="34" charset="0"/>
              <a:buChar char="•"/>
            </a:pPr>
            <a:endParaRPr lang="en-US" sz="1600"/>
          </a:p>
          <a:p>
            <a:pPr>
              <a:lnSpc>
                <a:spcPct val="100000"/>
              </a:lnSpc>
            </a:pPr>
            <a:endParaRPr lang="en-US" sz="1600"/>
          </a:p>
          <a:p>
            <a:pPr>
              <a:lnSpc>
                <a:spcPct val="100000"/>
              </a:lnSpc>
            </a:pPr>
            <a:endParaRPr lang="en-US" sz="1600"/>
          </a:p>
          <a:p>
            <a:endParaRPr lang="en-US"/>
          </a:p>
          <a:p>
            <a:endParaRPr lang="en-US"/>
          </a:p>
        </p:txBody>
      </p:sp>
      <p:grpSp>
        <p:nvGrpSpPr>
          <p:cNvPr id="4" name="Group 3">
            <a:extLst>
              <a:ext uri="{FF2B5EF4-FFF2-40B4-BE49-F238E27FC236}">
                <a16:creationId xmlns:a16="http://schemas.microsoft.com/office/drawing/2014/main" id="{AFEAFA9F-536B-5BC7-F6FD-215B00ABE3C2}"/>
              </a:ext>
            </a:extLst>
          </p:cNvPr>
          <p:cNvGrpSpPr/>
          <p:nvPr/>
        </p:nvGrpSpPr>
        <p:grpSpPr>
          <a:xfrm>
            <a:off x="4949856" y="2037966"/>
            <a:ext cx="4194144" cy="2750125"/>
            <a:chOff x="4949856" y="2037966"/>
            <a:chExt cx="4194144" cy="2750125"/>
          </a:xfrm>
        </p:grpSpPr>
        <p:grpSp>
          <p:nvGrpSpPr>
            <p:cNvPr id="3" name="Group 2">
              <a:extLst>
                <a:ext uri="{FF2B5EF4-FFF2-40B4-BE49-F238E27FC236}">
                  <a16:creationId xmlns:a16="http://schemas.microsoft.com/office/drawing/2014/main" id="{017D9644-B6AF-1CF4-D4A5-047F50D13314}"/>
                </a:ext>
              </a:extLst>
            </p:cNvPr>
            <p:cNvGrpSpPr/>
            <p:nvPr/>
          </p:nvGrpSpPr>
          <p:grpSpPr>
            <a:xfrm>
              <a:off x="4949856" y="2037966"/>
              <a:ext cx="4194144" cy="2750125"/>
              <a:chOff x="4929959" y="1509610"/>
              <a:chExt cx="4194144" cy="2750125"/>
            </a:xfrm>
          </p:grpSpPr>
          <p:pic>
            <p:nvPicPr>
              <p:cNvPr id="25" name="Picture 24">
                <a:extLst>
                  <a:ext uri="{FF2B5EF4-FFF2-40B4-BE49-F238E27FC236}">
                    <a16:creationId xmlns:a16="http://schemas.microsoft.com/office/drawing/2014/main" id="{3218A4DA-6CAF-241B-0891-C6CD81D47B9D}"/>
                  </a:ext>
                </a:extLst>
              </p:cNvPr>
              <p:cNvPicPr>
                <a:picLocks noChangeAspect="1"/>
              </p:cNvPicPr>
              <p:nvPr/>
            </p:nvPicPr>
            <p:blipFill>
              <a:blip r:embed="rId4"/>
              <a:stretch>
                <a:fillRect/>
              </a:stretch>
            </p:blipFill>
            <p:spPr>
              <a:xfrm>
                <a:off x="4929959" y="1509610"/>
                <a:ext cx="4194144" cy="2750125"/>
              </a:xfrm>
              <a:prstGeom prst="rect">
                <a:avLst/>
              </a:prstGeom>
            </p:spPr>
          </p:pic>
          <p:sp>
            <p:nvSpPr>
              <p:cNvPr id="26" name="TextBox 25">
                <a:extLst>
                  <a:ext uri="{FF2B5EF4-FFF2-40B4-BE49-F238E27FC236}">
                    <a16:creationId xmlns:a16="http://schemas.microsoft.com/office/drawing/2014/main" id="{B09C8CE6-DC5E-A3B2-D578-104BBD28BFE3}"/>
                  </a:ext>
                </a:extLst>
              </p:cNvPr>
              <p:cNvSpPr txBox="1"/>
              <p:nvPr/>
            </p:nvSpPr>
            <p:spPr>
              <a:xfrm>
                <a:off x="5364088" y="2872026"/>
                <a:ext cx="1580098" cy="923330"/>
              </a:xfrm>
              <a:prstGeom prst="rect">
                <a:avLst/>
              </a:prstGeom>
              <a:noFill/>
            </p:spPr>
            <p:txBody>
              <a:bodyPr wrap="square" rtlCol="0">
                <a:spAutoFit/>
              </a:bodyPr>
              <a:lstStyle/>
              <a:p>
                <a:pPr algn="l"/>
                <a:r>
                  <a:rPr lang="en-US" sz="1800"/>
                  <a:t>Copper</a:t>
                </a:r>
              </a:p>
              <a:p>
                <a:pPr algn="l"/>
                <a:r>
                  <a:rPr lang="en-US" sz="1800" i="1"/>
                  <a:t>(thick copper deposition)</a:t>
                </a:r>
                <a:endParaRPr lang="en-US" sz="1800"/>
              </a:p>
            </p:txBody>
          </p:sp>
          <p:sp>
            <p:nvSpPr>
              <p:cNvPr id="27" name="TextBox 26">
                <a:extLst>
                  <a:ext uri="{FF2B5EF4-FFF2-40B4-BE49-F238E27FC236}">
                    <a16:creationId xmlns:a16="http://schemas.microsoft.com/office/drawing/2014/main" id="{EABAB9B9-BA77-9343-CB48-D5E2386A73AD}"/>
                  </a:ext>
                </a:extLst>
              </p:cNvPr>
              <p:cNvSpPr txBox="1"/>
              <p:nvPr/>
            </p:nvSpPr>
            <p:spPr>
              <a:xfrm>
                <a:off x="7089884" y="1578752"/>
                <a:ext cx="2018956" cy="506614"/>
              </a:xfrm>
              <a:prstGeom prst="rect">
                <a:avLst/>
              </a:prstGeom>
              <a:noFill/>
            </p:spPr>
            <p:txBody>
              <a:bodyPr wrap="square" rtlCol="0">
                <a:spAutoFit/>
              </a:bodyPr>
              <a:lstStyle/>
              <a:p>
                <a:pPr algn="l">
                  <a:lnSpc>
                    <a:spcPts val="3700"/>
                  </a:lnSpc>
                </a:pPr>
                <a:r>
                  <a:rPr lang="en-US" sz="1800" err="1"/>
                  <a:t>AlBeMet</a:t>
                </a:r>
                <a:endParaRPr lang="en-US" sz="1800"/>
              </a:p>
            </p:txBody>
          </p:sp>
          <p:cxnSp>
            <p:nvCxnSpPr>
              <p:cNvPr id="30" name="Straight Arrow Connector 29">
                <a:extLst>
                  <a:ext uri="{FF2B5EF4-FFF2-40B4-BE49-F238E27FC236}">
                    <a16:creationId xmlns:a16="http://schemas.microsoft.com/office/drawing/2014/main" id="{F8DFD8B5-E4BA-84CF-4AF5-5101B522970D}"/>
                  </a:ext>
                </a:extLst>
              </p:cNvPr>
              <p:cNvCxnSpPr>
                <a:cxnSpLocks/>
              </p:cNvCxnSpPr>
              <p:nvPr/>
            </p:nvCxnSpPr>
            <p:spPr>
              <a:xfrm flipH="1" flipV="1">
                <a:off x="5508104" y="2399827"/>
                <a:ext cx="216024" cy="524222"/>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A176A17-AE45-FCB6-73C1-80559DDCB473}"/>
                  </a:ext>
                </a:extLst>
              </p:cNvPr>
              <p:cNvCxnSpPr>
                <a:cxnSpLocks/>
              </p:cNvCxnSpPr>
              <p:nvPr/>
            </p:nvCxnSpPr>
            <p:spPr>
              <a:xfrm flipH="1">
                <a:off x="7020272" y="2085366"/>
                <a:ext cx="144016" cy="31446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2" name="Straight Arrow Connector 41">
              <a:extLst>
                <a:ext uri="{FF2B5EF4-FFF2-40B4-BE49-F238E27FC236}">
                  <a16:creationId xmlns:a16="http://schemas.microsoft.com/office/drawing/2014/main" id="{9EDC448E-1A1B-717B-8082-607FF7E9929E}"/>
                </a:ext>
              </a:extLst>
            </p:cNvPr>
            <p:cNvCxnSpPr>
              <a:cxnSpLocks/>
            </p:cNvCxnSpPr>
            <p:nvPr/>
          </p:nvCxnSpPr>
          <p:spPr>
            <a:xfrm>
              <a:off x="6791271" y="4100021"/>
              <a:ext cx="1525145" cy="26145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40731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440325" y="406561"/>
            <a:ext cx="8263350" cy="804066"/>
          </a:xfrm>
        </p:spPr>
        <p:txBody>
          <a:bodyPr/>
          <a:lstStyle/>
          <a:p>
            <a:r>
              <a:rPr lang="en-US"/>
              <a:t>Central chamber</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pic>
        <p:nvPicPr>
          <p:cNvPr id="12" name="Picture 11">
            <a:extLst>
              <a:ext uri="{FF2B5EF4-FFF2-40B4-BE49-F238E27FC236}">
                <a16:creationId xmlns:a16="http://schemas.microsoft.com/office/drawing/2014/main" id="{B66C7D63-D583-94D4-87C2-C095ACE182C2}"/>
              </a:ext>
            </a:extLst>
          </p:cNvPr>
          <p:cNvPicPr>
            <a:picLocks noChangeAspect="1"/>
          </p:cNvPicPr>
          <p:nvPr/>
        </p:nvPicPr>
        <p:blipFill>
          <a:blip r:embed="rId4"/>
          <a:stretch>
            <a:fillRect/>
          </a:stretch>
        </p:blipFill>
        <p:spPr>
          <a:xfrm>
            <a:off x="323528" y="871305"/>
            <a:ext cx="4211960" cy="550211"/>
          </a:xfrm>
          <a:prstGeom prst="rect">
            <a:avLst/>
          </a:prstGeom>
        </p:spPr>
      </p:pic>
      <p:pic>
        <p:nvPicPr>
          <p:cNvPr id="32" name="Picture 31">
            <a:extLst>
              <a:ext uri="{FF2B5EF4-FFF2-40B4-BE49-F238E27FC236}">
                <a16:creationId xmlns:a16="http://schemas.microsoft.com/office/drawing/2014/main" id="{204E708D-AD71-1FD8-AF0C-656CADE35D9B}"/>
              </a:ext>
            </a:extLst>
          </p:cNvPr>
          <p:cNvPicPr>
            <a:picLocks noChangeAspect="1"/>
          </p:cNvPicPr>
          <p:nvPr/>
        </p:nvPicPr>
        <p:blipFill>
          <a:blip r:embed="rId5"/>
          <a:stretch>
            <a:fillRect/>
          </a:stretch>
        </p:blipFill>
        <p:spPr>
          <a:xfrm>
            <a:off x="4823875" y="781021"/>
            <a:ext cx="4139952" cy="730780"/>
          </a:xfrm>
          <a:prstGeom prst="rect">
            <a:avLst/>
          </a:prstGeom>
        </p:spPr>
      </p:pic>
      <p:sp>
        <p:nvSpPr>
          <p:cNvPr id="35" name="Arrow: Right 34">
            <a:extLst>
              <a:ext uri="{FF2B5EF4-FFF2-40B4-BE49-F238E27FC236}">
                <a16:creationId xmlns:a16="http://schemas.microsoft.com/office/drawing/2014/main" id="{9F85F16F-DDE2-A0C4-6D89-42F4B1D14C1C}"/>
              </a:ext>
            </a:extLst>
          </p:cNvPr>
          <p:cNvSpPr/>
          <p:nvPr/>
        </p:nvSpPr>
        <p:spPr>
          <a:xfrm>
            <a:off x="4571727" y="1015043"/>
            <a:ext cx="215908" cy="17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269063F0-295E-AE48-9EFD-B8A05C43D2DB}"/>
              </a:ext>
            </a:extLst>
          </p:cNvPr>
          <p:cNvSpPr txBox="1"/>
          <p:nvPr/>
        </p:nvSpPr>
        <p:spPr>
          <a:xfrm>
            <a:off x="3563888" y="479765"/>
            <a:ext cx="2760598" cy="300082"/>
          </a:xfrm>
          <a:prstGeom prst="rect">
            <a:avLst/>
          </a:prstGeom>
          <a:noFill/>
          <a:ln w="28575">
            <a:solidFill>
              <a:srgbClr val="FF0000"/>
            </a:solidFill>
          </a:ln>
        </p:spPr>
        <p:txBody>
          <a:bodyPr wrap="square">
            <a:spAutoFit/>
          </a:bodyPr>
          <a:lstStyle/>
          <a:p>
            <a:pPr algn="ctr"/>
            <a:r>
              <a:rPr lang="en-US"/>
              <a:t>Insertion of the internal part</a:t>
            </a:r>
          </a:p>
        </p:txBody>
      </p:sp>
      <p:pic>
        <p:nvPicPr>
          <p:cNvPr id="37" name="Picture 36">
            <a:extLst>
              <a:ext uri="{FF2B5EF4-FFF2-40B4-BE49-F238E27FC236}">
                <a16:creationId xmlns:a16="http://schemas.microsoft.com/office/drawing/2014/main" id="{E450AF2F-F06E-290D-03D7-E2D428779CE3}"/>
              </a:ext>
            </a:extLst>
          </p:cNvPr>
          <p:cNvPicPr>
            <a:picLocks noChangeAspect="1"/>
          </p:cNvPicPr>
          <p:nvPr/>
        </p:nvPicPr>
        <p:blipFill rotWithShape="1">
          <a:blip r:embed="rId6"/>
          <a:srcRect l="741"/>
          <a:stretch/>
        </p:blipFill>
        <p:spPr>
          <a:xfrm>
            <a:off x="88724" y="1828799"/>
            <a:ext cx="4151879" cy="722892"/>
          </a:xfrm>
          <a:prstGeom prst="rect">
            <a:avLst/>
          </a:prstGeom>
        </p:spPr>
      </p:pic>
      <p:pic>
        <p:nvPicPr>
          <p:cNvPr id="39" name="Picture 38">
            <a:extLst>
              <a:ext uri="{FF2B5EF4-FFF2-40B4-BE49-F238E27FC236}">
                <a16:creationId xmlns:a16="http://schemas.microsoft.com/office/drawing/2014/main" id="{5F7A4BF7-2AF4-6497-7B05-545678B85C9E}"/>
              </a:ext>
            </a:extLst>
          </p:cNvPr>
          <p:cNvPicPr>
            <a:picLocks noChangeAspect="1"/>
          </p:cNvPicPr>
          <p:nvPr/>
        </p:nvPicPr>
        <p:blipFill>
          <a:blip r:embed="rId7"/>
          <a:stretch>
            <a:fillRect/>
          </a:stretch>
        </p:blipFill>
        <p:spPr>
          <a:xfrm>
            <a:off x="4373615" y="1750429"/>
            <a:ext cx="4752528" cy="934407"/>
          </a:xfrm>
          <a:prstGeom prst="rect">
            <a:avLst/>
          </a:prstGeom>
        </p:spPr>
      </p:pic>
      <p:sp>
        <p:nvSpPr>
          <p:cNvPr id="41" name="Arrow: Right 40">
            <a:extLst>
              <a:ext uri="{FF2B5EF4-FFF2-40B4-BE49-F238E27FC236}">
                <a16:creationId xmlns:a16="http://schemas.microsoft.com/office/drawing/2014/main" id="{E829127A-CE6A-8446-A915-621D8B9798CC}"/>
              </a:ext>
            </a:extLst>
          </p:cNvPr>
          <p:cNvSpPr/>
          <p:nvPr/>
        </p:nvSpPr>
        <p:spPr>
          <a:xfrm>
            <a:off x="4217378" y="2138595"/>
            <a:ext cx="194532" cy="1094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62383BCC-95E8-A912-C20C-5CBB6C3FC8DE}"/>
              </a:ext>
            </a:extLst>
          </p:cNvPr>
          <p:cNvSpPr txBox="1"/>
          <p:nvPr/>
        </p:nvSpPr>
        <p:spPr>
          <a:xfrm>
            <a:off x="2124128" y="1456723"/>
            <a:ext cx="5111107" cy="300082"/>
          </a:xfrm>
          <a:prstGeom prst="rect">
            <a:avLst/>
          </a:prstGeom>
          <a:noFill/>
          <a:ln w="28575">
            <a:solidFill>
              <a:srgbClr val="FF0000"/>
            </a:solidFill>
          </a:ln>
        </p:spPr>
        <p:txBody>
          <a:bodyPr wrap="square">
            <a:spAutoFit/>
          </a:bodyPr>
          <a:lstStyle>
            <a:defPPr>
              <a:defRPr lang="it-IT"/>
            </a:defPPr>
          </a:lstStyle>
          <a:p>
            <a:pPr algn="ctr"/>
            <a:r>
              <a:rPr lang="en-US" i="1"/>
              <a:t>Thick copper deposition </a:t>
            </a:r>
            <a:r>
              <a:rPr lang="en-US"/>
              <a:t>to create the cooling inlet and outlet</a:t>
            </a:r>
          </a:p>
        </p:txBody>
      </p:sp>
      <p:pic>
        <p:nvPicPr>
          <p:cNvPr id="44" name="Picture 43">
            <a:extLst>
              <a:ext uri="{FF2B5EF4-FFF2-40B4-BE49-F238E27FC236}">
                <a16:creationId xmlns:a16="http://schemas.microsoft.com/office/drawing/2014/main" id="{39F6DD33-2F39-F2D4-D57A-96CB258B96EE}"/>
              </a:ext>
            </a:extLst>
          </p:cNvPr>
          <p:cNvPicPr>
            <a:picLocks noChangeAspect="1"/>
          </p:cNvPicPr>
          <p:nvPr/>
        </p:nvPicPr>
        <p:blipFill>
          <a:blip r:embed="rId8"/>
          <a:stretch>
            <a:fillRect/>
          </a:stretch>
        </p:blipFill>
        <p:spPr>
          <a:xfrm>
            <a:off x="1353490" y="2536016"/>
            <a:ext cx="7463752" cy="1417013"/>
          </a:xfrm>
          <a:prstGeom prst="rect">
            <a:avLst/>
          </a:prstGeom>
        </p:spPr>
      </p:pic>
      <p:pic>
        <p:nvPicPr>
          <p:cNvPr id="45" name="Picture 44">
            <a:extLst>
              <a:ext uri="{FF2B5EF4-FFF2-40B4-BE49-F238E27FC236}">
                <a16:creationId xmlns:a16="http://schemas.microsoft.com/office/drawing/2014/main" id="{31148239-288C-6375-CDA0-FD43380EC794}"/>
              </a:ext>
            </a:extLst>
          </p:cNvPr>
          <p:cNvPicPr>
            <a:picLocks noChangeAspect="1"/>
          </p:cNvPicPr>
          <p:nvPr/>
        </p:nvPicPr>
        <p:blipFill>
          <a:blip r:embed="rId9"/>
          <a:stretch>
            <a:fillRect/>
          </a:stretch>
        </p:blipFill>
        <p:spPr>
          <a:xfrm>
            <a:off x="88724" y="3463414"/>
            <a:ext cx="1203537" cy="1174536"/>
          </a:xfrm>
          <a:prstGeom prst="ellipse">
            <a:avLst/>
          </a:prstGeom>
          <a:ln w="38100">
            <a:solidFill>
              <a:srgbClr val="FF0000"/>
            </a:solidFill>
          </a:ln>
        </p:spPr>
      </p:pic>
      <p:sp>
        <p:nvSpPr>
          <p:cNvPr id="46" name="Oval 45">
            <a:extLst>
              <a:ext uri="{FF2B5EF4-FFF2-40B4-BE49-F238E27FC236}">
                <a16:creationId xmlns:a16="http://schemas.microsoft.com/office/drawing/2014/main" id="{15B64309-EEB4-D3BF-4804-B9BEEA9B5660}"/>
              </a:ext>
            </a:extLst>
          </p:cNvPr>
          <p:cNvSpPr/>
          <p:nvPr/>
        </p:nvSpPr>
        <p:spPr>
          <a:xfrm>
            <a:off x="643188" y="3828829"/>
            <a:ext cx="225920" cy="225920"/>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a:extLst>
              <a:ext uri="{FF2B5EF4-FFF2-40B4-BE49-F238E27FC236}">
                <a16:creationId xmlns:a16="http://schemas.microsoft.com/office/drawing/2014/main" id="{F3078ABF-2F11-85D5-9155-4878EC2BD586}"/>
              </a:ext>
            </a:extLst>
          </p:cNvPr>
          <p:cNvCxnSpPr>
            <a:cxnSpLocks/>
          </p:cNvCxnSpPr>
          <p:nvPr/>
        </p:nvCxnSpPr>
        <p:spPr>
          <a:xfrm flipV="1">
            <a:off x="756148" y="3128241"/>
            <a:ext cx="801853" cy="522553"/>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582DDE76-2591-191A-7E2E-AB1EE519A30A}"/>
              </a:ext>
            </a:extLst>
          </p:cNvPr>
          <p:cNvSpPr/>
          <p:nvPr/>
        </p:nvSpPr>
        <p:spPr>
          <a:xfrm>
            <a:off x="496137" y="3580461"/>
            <a:ext cx="267687" cy="267687"/>
          </a:xfrm>
          <a:prstGeom prst="ellips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a:extLst>
              <a:ext uri="{FF2B5EF4-FFF2-40B4-BE49-F238E27FC236}">
                <a16:creationId xmlns:a16="http://schemas.microsoft.com/office/drawing/2014/main" id="{936E568C-7FED-0D6F-899F-7FF8F7807562}"/>
              </a:ext>
            </a:extLst>
          </p:cNvPr>
          <p:cNvCxnSpPr>
            <a:cxnSpLocks/>
          </p:cNvCxnSpPr>
          <p:nvPr/>
        </p:nvCxnSpPr>
        <p:spPr>
          <a:xfrm>
            <a:off x="831569" y="4050214"/>
            <a:ext cx="1724207" cy="537760"/>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55" name="Arrow: Bent-Up 54">
            <a:extLst>
              <a:ext uri="{FF2B5EF4-FFF2-40B4-BE49-F238E27FC236}">
                <a16:creationId xmlns:a16="http://schemas.microsoft.com/office/drawing/2014/main" id="{B5202DDC-CFE0-0EB1-B54D-DCD65E564115}"/>
              </a:ext>
            </a:extLst>
          </p:cNvPr>
          <p:cNvSpPr/>
          <p:nvPr/>
        </p:nvSpPr>
        <p:spPr>
          <a:xfrm rot="5400000">
            <a:off x="1795242" y="2696759"/>
            <a:ext cx="159612" cy="160569"/>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Arrow: Bent-Up 55">
            <a:extLst>
              <a:ext uri="{FF2B5EF4-FFF2-40B4-BE49-F238E27FC236}">
                <a16:creationId xmlns:a16="http://schemas.microsoft.com/office/drawing/2014/main" id="{E834FF45-0EA5-76EE-F190-52DC1CA7D411}"/>
              </a:ext>
            </a:extLst>
          </p:cNvPr>
          <p:cNvSpPr/>
          <p:nvPr/>
        </p:nvSpPr>
        <p:spPr>
          <a:xfrm rot="16200000" flipV="1">
            <a:off x="1826103" y="3573916"/>
            <a:ext cx="159612" cy="160569"/>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Arrow: Down 56">
            <a:extLst>
              <a:ext uri="{FF2B5EF4-FFF2-40B4-BE49-F238E27FC236}">
                <a16:creationId xmlns:a16="http://schemas.microsoft.com/office/drawing/2014/main" id="{78F24247-F38E-0B0B-ABC1-138814CE320D}"/>
              </a:ext>
            </a:extLst>
          </p:cNvPr>
          <p:cNvSpPr/>
          <p:nvPr/>
        </p:nvSpPr>
        <p:spPr>
          <a:xfrm rot="16200000">
            <a:off x="2667667" y="2602000"/>
            <a:ext cx="76346" cy="509357"/>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Arrow: Down 57">
            <a:extLst>
              <a:ext uri="{FF2B5EF4-FFF2-40B4-BE49-F238E27FC236}">
                <a16:creationId xmlns:a16="http://schemas.microsoft.com/office/drawing/2014/main" id="{7E1FEA4E-394A-F683-1A4F-95E640732732}"/>
              </a:ext>
            </a:extLst>
          </p:cNvPr>
          <p:cNvSpPr/>
          <p:nvPr/>
        </p:nvSpPr>
        <p:spPr>
          <a:xfrm rot="16200000">
            <a:off x="5220555" y="2602001"/>
            <a:ext cx="76346" cy="509357"/>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Arrow: Down 59">
            <a:extLst>
              <a:ext uri="{FF2B5EF4-FFF2-40B4-BE49-F238E27FC236}">
                <a16:creationId xmlns:a16="http://schemas.microsoft.com/office/drawing/2014/main" id="{F0F7ED95-BDE3-652D-BF24-ED5643D94B81}"/>
              </a:ext>
            </a:extLst>
          </p:cNvPr>
          <p:cNvSpPr/>
          <p:nvPr/>
        </p:nvSpPr>
        <p:spPr>
          <a:xfrm rot="16200000">
            <a:off x="5220554" y="3357891"/>
            <a:ext cx="76346" cy="509357"/>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Arrow: Bent-Up 62">
            <a:extLst>
              <a:ext uri="{FF2B5EF4-FFF2-40B4-BE49-F238E27FC236}">
                <a16:creationId xmlns:a16="http://schemas.microsoft.com/office/drawing/2014/main" id="{ABF603FA-9C0D-474E-B7C1-276819D74C0B}"/>
              </a:ext>
            </a:extLst>
          </p:cNvPr>
          <p:cNvSpPr/>
          <p:nvPr/>
        </p:nvSpPr>
        <p:spPr>
          <a:xfrm flipV="1">
            <a:off x="8176863" y="3605389"/>
            <a:ext cx="153375" cy="167100"/>
          </a:xfrm>
          <a:prstGeom prst="ben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Arrow: Bent-Up 63">
            <a:extLst>
              <a:ext uri="{FF2B5EF4-FFF2-40B4-BE49-F238E27FC236}">
                <a16:creationId xmlns:a16="http://schemas.microsoft.com/office/drawing/2014/main" id="{2742640C-3AFA-B246-C5C5-1FE811E2A5F4}"/>
              </a:ext>
            </a:extLst>
          </p:cNvPr>
          <p:cNvSpPr/>
          <p:nvPr/>
        </p:nvSpPr>
        <p:spPr>
          <a:xfrm>
            <a:off x="8191948" y="2733491"/>
            <a:ext cx="153375" cy="167100"/>
          </a:xfrm>
          <a:prstGeom prst="ben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TextBox 64">
            <a:extLst>
              <a:ext uri="{FF2B5EF4-FFF2-40B4-BE49-F238E27FC236}">
                <a16:creationId xmlns:a16="http://schemas.microsoft.com/office/drawing/2014/main" id="{C5E908C3-1D87-C665-CBD2-04A3A470904E}"/>
              </a:ext>
            </a:extLst>
          </p:cNvPr>
          <p:cNvSpPr txBox="1"/>
          <p:nvPr/>
        </p:nvSpPr>
        <p:spPr>
          <a:xfrm>
            <a:off x="2822540" y="2354556"/>
            <a:ext cx="4243294" cy="506614"/>
          </a:xfrm>
          <a:prstGeom prst="rect">
            <a:avLst/>
          </a:prstGeom>
          <a:noFill/>
        </p:spPr>
        <p:txBody>
          <a:bodyPr wrap="square" rtlCol="0">
            <a:spAutoFit/>
          </a:bodyPr>
          <a:lstStyle/>
          <a:p>
            <a:pPr algn="l">
              <a:lnSpc>
                <a:spcPts val="3700"/>
              </a:lnSpc>
            </a:pPr>
            <a:r>
              <a:rPr lang="en-US" sz="1600">
                <a:solidFill>
                  <a:srgbClr val="FF0000"/>
                </a:solidFill>
              </a:rPr>
              <a:t>Section with cavities for the paraffin flow</a:t>
            </a:r>
          </a:p>
        </p:txBody>
      </p:sp>
      <p:pic>
        <p:nvPicPr>
          <p:cNvPr id="67" name="Picture 66">
            <a:extLst>
              <a:ext uri="{FF2B5EF4-FFF2-40B4-BE49-F238E27FC236}">
                <a16:creationId xmlns:a16="http://schemas.microsoft.com/office/drawing/2014/main" id="{A49FF5F2-D457-2A9A-BEE1-2EF227C4DAA3}"/>
              </a:ext>
            </a:extLst>
          </p:cNvPr>
          <p:cNvPicPr>
            <a:picLocks noChangeAspect="1"/>
          </p:cNvPicPr>
          <p:nvPr/>
        </p:nvPicPr>
        <p:blipFill rotWithShape="1">
          <a:blip r:embed="rId10"/>
          <a:srcRect t="3589" b="8341"/>
          <a:stretch/>
        </p:blipFill>
        <p:spPr>
          <a:xfrm>
            <a:off x="2550785" y="3692735"/>
            <a:ext cx="1861125" cy="1430043"/>
          </a:xfrm>
          <a:prstGeom prst="rect">
            <a:avLst/>
          </a:prstGeom>
        </p:spPr>
      </p:pic>
      <p:sp>
        <p:nvSpPr>
          <p:cNvPr id="59" name="Arrow: Down 58">
            <a:extLst>
              <a:ext uri="{FF2B5EF4-FFF2-40B4-BE49-F238E27FC236}">
                <a16:creationId xmlns:a16="http://schemas.microsoft.com/office/drawing/2014/main" id="{69973877-C17A-0887-A073-897BEFE04488}"/>
              </a:ext>
            </a:extLst>
          </p:cNvPr>
          <p:cNvSpPr/>
          <p:nvPr/>
        </p:nvSpPr>
        <p:spPr>
          <a:xfrm rot="16200000">
            <a:off x="2667667" y="3349167"/>
            <a:ext cx="76346" cy="509357"/>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Arrow: Down 69">
            <a:extLst>
              <a:ext uri="{FF2B5EF4-FFF2-40B4-BE49-F238E27FC236}">
                <a16:creationId xmlns:a16="http://schemas.microsoft.com/office/drawing/2014/main" id="{B95F5800-39F8-5317-E52C-B38E04D46ED3}"/>
              </a:ext>
            </a:extLst>
          </p:cNvPr>
          <p:cNvSpPr/>
          <p:nvPr/>
        </p:nvSpPr>
        <p:spPr>
          <a:xfrm rot="16200000">
            <a:off x="7350048" y="2600536"/>
            <a:ext cx="76346" cy="50935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Arrow: Down 70">
            <a:extLst>
              <a:ext uri="{FF2B5EF4-FFF2-40B4-BE49-F238E27FC236}">
                <a16:creationId xmlns:a16="http://schemas.microsoft.com/office/drawing/2014/main" id="{2ED8C3DF-06F2-9F0B-0AD0-C23469CF437F}"/>
              </a:ext>
            </a:extLst>
          </p:cNvPr>
          <p:cNvSpPr/>
          <p:nvPr/>
        </p:nvSpPr>
        <p:spPr>
          <a:xfrm rot="16200000">
            <a:off x="7374874" y="3357890"/>
            <a:ext cx="76346" cy="50935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2" name="Straight Connector 71">
            <a:extLst>
              <a:ext uri="{FF2B5EF4-FFF2-40B4-BE49-F238E27FC236}">
                <a16:creationId xmlns:a16="http://schemas.microsoft.com/office/drawing/2014/main" id="{BEA2FA2B-99CD-A0AA-6FD9-DE74A6F11B2D}"/>
              </a:ext>
            </a:extLst>
          </p:cNvPr>
          <p:cNvCxnSpPr>
            <a:cxnSpLocks/>
          </p:cNvCxnSpPr>
          <p:nvPr/>
        </p:nvCxnSpPr>
        <p:spPr>
          <a:xfrm flipH="1">
            <a:off x="3046331" y="3840425"/>
            <a:ext cx="229525" cy="11260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031F4F4-1F4C-B8E0-8F03-15B8B33EB977}"/>
              </a:ext>
            </a:extLst>
          </p:cNvPr>
          <p:cNvCxnSpPr>
            <a:cxnSpLocks/>
          </p:cNvCxnSpPr>
          <p:nvPr/>
        </p:nvCxnSpPr>
        <p:spPr>
          <a:xfrm>
            <a:off x="3131840" y="4876006"/>
            <a:ext cx="144016" cy="7200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F4CBC094-78A5-6D3B-2CE6-9E3B02A37E3C}"/>
              </a:ext>
            </a:extLst>
          </p:cNvPr>
          <p:cNvCxnSpPr>
            <a:cxnSpLocks/>
          </p:cNvCxnSpPr>
          <p:nvPr/>
        </p:nvCxnSpPr>
        <p:spPr>
          <a:xfrm flipH="1">
            <a:off x="2928510" y="3953707"/>
            <a:ext cx="11782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EE986E9B-A9FD-C9D7-7896-CB6E7AFC139E}"/>
              </a:ext>
            </a:extLst>
          </p:cNvPr>
          <p:cNvCxnSpPr>
            <a:cxnSpLocks/>
          </p:cNvCxnSpPr>
          <p:nvPr/>
        </p:nvCxnSpPr>
        <p:spPr>
          <a:xfrm flipH="1">
            <a:off x="2928510" y="4876006"/>
            <a:ext cx="20333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E8A4A055-16E7-8D9F-AA96-C005E980B3C1}"/>
              </a:ext>
            </a:extLst>
          </p:cNvPr>
          <p:cNvSpPr txBox="1"/>
          <p:nvPr/>
        </p:nvSpPr>
        <p:spPr>
          <a:xfrm>
            <a:off x="3552326" y="4109172"/>
            <a:ext cx="3412802" cy="506614"/>
          </a:xfrm>
          <a:prstGeom prst="rect">
            <a:avLst/>
          </a:prstGeom>
          <a:noFill/>
        </p:spPr>
        <p:txBody>
          <a:bodyPr wrap="square" rtlCol="0">
            <a:spAutoFit/>
          </a:bodyPr>
          <a:lstStyle/>
          <a:p>
            <a:pPr algn="l">
              <a:lnSpc>
                <a:spcPts val="3700"/>
              </a:lnSpc>
            </a:pPr>
            <a:r>
              <a:rPr lang="en-US" sz="1600"/>
              <a:t>Hydraulic tightness</a:t>
            </a:r>
          </a:p>
        </p:txBody>
      </p:sp>
      <p:cxnSp>
        <p:nvCxnSpPr>
          <p:cNvPr id="77" name="Straight Arrow Connector 76">
            <a:extLst>
              <a:ext uri="{FF2B5EF4-FFF2-40B4-BE49-F238E27FC236}">
                <a16:creationId xmlns:a16="http://schemas.microsoft.com/office/drawing/2014/main" id="{F19C3616-723A-31D2-E90E-58D24FB645A3}"/>
              </a:ext>
            </a:extLst>
          </p:cNvPr>
          <p:cNvCxnSpPr>
            <a:cxnSpLocks/>
          </p:cNvCxnSpPr>
          <p:nvPr/>
        </p:nvCxnSpPr>
        <p:spPr>
          <a:xfrm flipH="1" flipV="1">
            <a:off x="3161093" y="3967883"/>
            <a:ext cx="474803" cy="304312"/>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F52BCBBB-EABC-38C0-0E38-10C8C3DF1422}"/>
              </a:ext>
            </a:extLst>
          </p:cNvPr>
          <p:cNvCxnSpPr>
            <a:cxnSpLocks/>
          </p:cNvCxnSpPr>
          <p:nvPr/>
        </p:nvCxnSpPr>
        <p:spPr>
          <a:xfrm flipH="1">
            <a:off x="3203848" y="4579023"/>
            <a:ext cx="470292" cy="296983"/>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92" name="TextBox 91">
            <a:extLst>
              <a:ext uri="{FF2B5EF4-FFF2-40B4-BE49-F238E27FC236}">
                <a16:creationId xmlns:a16="http://schemas.microsoft.com/office/drawing/2014/main" id="{7F50E6F3-B5F7-F667-D182-2AB72A934B2E}"/>
              </a:ext>
            </a:extLst>
          </p:cNvPr>
          <p:cNvSpPr txBox="1"/>
          <p:nvPr/>
        </p:nvSpPr>
        <p:spPr>
          <a:xfrm>
            <a:off x="5428866" y="3922449"/>
            <a:ext cx="3612737" cy="1200329"/>
          </a:xfrm>
          <a:prstGeom prst="rect">
            <a:avLst/>
          </a:prstGeom>
          <a:noFill/>
          <a:ln w="38100">
            <a:solidFill>
              <a:srgbClr val="FF0000"/>
            </a:solidFill>
          </a:ln>
        </p:spPr>
        <p:txBody>
          <a:bodyPr wrap="square" rtlCol="0" anchor="ctr">
            <a:spAutoFit/>
          </a:bodyPr>
          <a:lstStyle/>
          <a:p>
            <a:r>
              <a:rPr lang="en-US" sz="1200"/>
              <a:t>The channel for paraffin is opened only in the part where the internal central chamber has cavities. </a:t>
            </a:r>
          </a:p>
          <a:p>
            <a:r>
              <a:rPr lang="en-US" sz="1200"/>
              <a:t>Using the “</a:t>
            </a:r>
            <a:r>
              <a:rPr lang="en-US" sz="1200" i="1"/>
              <a:t>thick copper deposition</a:t>
            </a:r>
            <a:r>
              <a:rPr lang="en-US" sz="1200"/>
              <a:t>” the </a:t>
            </a:r>
          </a:p>
          <a:p>
            <a:r>
              <a:rPr lang="en-US" sz="1200"/>
              <a:t>hydraulic tightness is assured in the parts in contact with </a:t>
            </a:r>
            <a:r>
              <a:rPr lang="en-US" sz="1200" err="1"/>
              <a:t>AlBeMet</a:t>
            </a:r>
            <a:endParaRPr lang="en-US" sz="1200"/>
          </a:p>
          <a:p>
            <a:endParaRPr lang="en-US" sz="1200"/>
          </a:p>
        </p:txBody>
      </p:sp>
    </p:spTree>
    <p:extLst>
      <p:ext uri="{BB962C8B-B14F-4D97-AF65-F5344CB8AC3E}">
        <p14:creationId xmlns:p14="http://schemas.microsoft.com/office/powerpoint/2010/main" val="22312686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365722" y="469942"/>
            <a:ext cx="8263350" cy="804066"/>
          </a:xfrm>
        </p:spPr>
        <p:txBody>
          <a:bodyPr/>
          <a:lstStyle/>
          <a:p>
            <a:r>
              <a:rPr lang="en-US"/>
              <a:t>Trapezoidal chamber</a:t>
            </a:r>
          </a:p>
        </p:txBody>
      </p:sp>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pic>
        <p:nvPicPr>
          <p:cNvPr id="22" name="Picture 21">
            <a:extLst>
              <a:ext uri="{FF2B5EF4-FFF2-40B4-BE49-F238E27FC236}">
                <a16:creationId xmlns:a16="http://schemas.microsoft.com/office/drawing/2014/main" id="{AE4CEC60-A280-89B6-10CF-6A06F305AF2E}"/>
              </a:ext>
            </a:extLst>
          </p:cNvPr>
          <p:cNvPicPr>
            <a:picLocks noChangeAspect="1"/>
          </p:cNvPicPr>
          <p:nvPr/>
        </p:nvPicPr>
        <p:blipFill rotWithShape="1">
          <a:blip r:embed="rId4"/>
          <a:srcRect t="5288" b="7558"/>
          <a:stretch/>
        </p:blipFill>
        <p:spPr>
          <a:xfrm>
            <a:off x="3563888" y="3003799"/>
            <a:ext cx="5548401" cy="2139702"/>
          </a:xfrm>
          <a:prstGeom prst="rect">
            <a:avLst/>
          </a:prstGeom>
        </p:spPr>
      </p:pic>
      <p:sp>
        <p:nvSpPr>
          <p:cNvPr id="27" name="Textplatzhalter 4">
            <a:extLst>
              <a:ext uri="{FF2B5EF4-FFF2-40B4-BE49-F238E27FC236}">
                <a16:creationId xmlns:a16="http://schemas.microsoft.com/office/drawing/2014/main" id="{31BDD86F-708F-F2C5-E040-5FF85329D93C}"/>
              </a:ext>
            </a:extLst>
          </p:cNvPr>
          <p:cNvSpPr txBox="1">
            <a:spLocks/>
          </p:cNvSpPr>
          <p:nvPr/>
        </p:nvSpPr>
        <p:spPr>
          <a:xfrm>
            <a:off x="467544" y="898654"/>
            <a:ext cx="6624736" cy="3888432"/>
          </a:xfrm>
          <a:prstGeom prst="rect">
            <a:avLst/>
          </a:prstGeom>
        </p:spPr>
        <p:txBody>
          <a:bodyPr vert="horz" lIns="91440" tIns="45720" rIns="91440" bIns="45720" rtlCol="0">
            <a:no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it-IT" sz="1600"/>
              <a:t>The </a:t>
            </a:r>
            <a:r>
              <a:rPr lang="it-IT" sz="1600" err="1"/>
              <a:t>main</a:t>
            </a:r>
            <a:r>
              <a:rPr lang="it-IT" sz="1600"/>
              <a:t> </a:t>
            </a:r>
            <a:r>
              <a:rPr lang="it-IT" sz="1600" err="1"/>
              <a:t>aspects</a:t>
            </a:r>
            <a:r>
              <a:rPr lang="it-IT" sz="1600"/>
              <a:t> of the </a:t>
            </a:r>
            <a:r>
              <a:rPr lang="it-IT" sz="1600" err="1"/>
              <a:t>trapezoidal</a:t>
            </a:r>
            <a:r>
              <a:rPr lang="it-IT" sz="1600"/>
              <a:t> </a:t>
            </a:r>
            <a:r>
              <a:rPr lang="it-IT" sz="1600" err="1"/>
              <a:t>chamber</a:t>
            </a:r>
            <a:r>
              <a:rPr lang="it-IT" sz="1600"/>
              <a:t> are: </a:t>
            </a:r>
          </a:p>
          <a:p>
            <a:pPr marL="285750" indent="-285750">
              <a:lnSpc>
                <a:spcPct val="100000"/>
              </a:lnSpc>
              <a:spcBef>
                <a:spcPts val="600"/>
              </a:spcBef>
              <a:buFont typeface="Arial" panose="020B0604020202020204" pitchFamily="34" charset="0"/>
              <a:buChar char="•"/>
            </a:pPr>
            <a:r>
              <a:rPr lang="it-IT" sz="1600" b="1" err="1"/>
              <a:t>Structural</a:t>
            </a:r>
            <a:r>
              <a:rPr lang="it-IT" sz="1600" b="1"/>
              <a:t> </a:t>
            </a:r>
            <a:r>
              <a:rPr lang="it-IT" sz="1600" b="1" err="1"/>
              <a:t>thickness</a:t>
            </a:r>
            <a:r>
              <a:rPr lang="it-IT" sz="1600" b="1"/>
              <a:t>  </a:t>
            </a:r>
          </a:p>
          <a:p>
            <a:pPr marL="285750" indent="-285750">
              <a:lnSpc>
                <a:spcPct val="100000"/>
              </a:lnSpc>
              <a:buFont typeface="Arial" panose="020B0604020202020204" pitchFamily="34" charset="0"/>
              <a:buChar char="•"/>
            </a:pPr>
            <a:r>
              <a:rPr lang="it-IT" sz="1600" b="1" err="1"/>
              <a:t>Cooling</a:t>
            </a:r>
            <a:r>
              <a:rPr lang="it-IT" sz="1600" b="1"/>
              <a:t> </a:t>
            </a:r>
            <a:r>
              <a:rPr lang="it-IT" sz="1600" b="1" err="1"/>
              <a:t>channel</a:t>
            </a:r>
            <a:r>
              <a:rPr lang="it-IT" sz="1600" b="1"/>
              <a:t> </a:t>
            </a:r>
            <a:r>
              <a:rPr lang="it-IT" sz="1600"/>
              <a:t>for water flow</a:t>
            </a:r>
          </a:p>
          <a:p>
            <a:pPr marL="285750" indent="-285750">
              <a:lnSpc>
                <a:spcPct val="100000"/>
              </a:lnSpc>
              <a:buFont typeface="Arial" panose="020B0604020202020204" pitchFamily="34" charset="0"/>
              <a:buChar char="•"/>
            </a:pPr>
            <a:r>
              <a:rPr lang="it-IT" sz="1600" b="1"/>
              <a:t>AlBeMet162</a:t>
            </a:r>
            <a:r>
              <a:rPr lang="it-IT" sz="1600"/>
              <a:t> </a:t>
            </a:r>
            <a:r>
              <a:rPr lang="it-IT" sz="1600" err="1"/>
              <a:t>as</a:t>
            </a:r>
            <a:r>
              <a:rPr lang="it-IT" sz="1600"/>
              <a:t> </a:t>
            </a:r>
            <a:r>
              <a:rPr lang="it-IT" sz="1600" err="1"/>
              <a:t>main</a:t>
            </a:r>
            <a:r>
              <a:rPr lang="it-IT" sz="1600"/>
              <a:t> </a:t>
            </a:r>
            <a:r>
              <a:rPr lang="it-IT" sz="1600" err="1"/>
              <a:t>material</a:t>
            </a:r>
            <a:r>
              <a:rPr lang="it-IT" sz="1600"/>
              <a:t>  </a:t>
            </a:r>
          </a:p>
          <a:p>
            <a:pPr>
              <a:lnSpc>
                <a:spcPct val="100000"/>
              </a:lnSpc>
            </a:pPr>
            <a:endParaRPr lang="it-IT" sz="1600"/>
          </a:p>
          <a:p>
            <a:pPr>
              <a:lnSpc>
                <a:spcPct val="100000"/>
              </a:lnSpc>
            </a:pPr>
            <a:r>
              <a:rPr lang="en-US" sz="1600"/>
              <a:t>The cooling channels could be built using </a:t>
            </a:r>
            <a:r>
              <a:rPr lang="en-GB" sz="1600"/>
              <a:t>the same “thick copper deposition” technology as </a:t>
            </a:r>
            <a:r>
              <a:rPr lang="en-US" sz="1600"/>
              <a:t>the central part. This additive technique could allow creating a strong adhesion between AlBeMet162 and copper, increasing the efficiency of the thermal exchange. </a:t>
            </a:r>
          </a:p>
          <a:p>
            <a:pPr>
              <a:lnSpc>
                <a:spcPct val="100000"/>
              </a:lnSpc>
            </a:pPr>
            <a:endParaRPr lang="en-US" sz="1600" i="1"/>
          </a:p>
          <a:p>
            <a:pPr marL="285750" indent="-285750">
              <a:lnSpc>
                <a:spcPct val="100000"/>
              </a:lnSpc>
              <a:buFont typeface="Arial" panose="020B0604020202020204" pitchFamily="34" charset="0"/>
              <a:buChar char="•"/>
            </a:pPr>
            <a:r>
              <a:rPr lang="en-US" sz="1600"/>
              <a:t>Different cooling system material is in study to reduce the radiation length</a:t>
            </a:r>
          </a:p>
          <a:p>
            <a:pPr marL="285750" indent="-285750">
              <a:lnSpc>
                <a:spcPct val="100000"/>
              </a:lnSpc>
              <a:buFont typeface="Arial" panose="020B0604020202020204" pitchFamily="34" charset="0"/>
              <a:buChar char="•"/>
            </a:pPr>
            <a:endParaRPr lang="en-US" sz="1600"/>
          </a:p>
          <a:p>
            <a:pPr marL="555625" indent="-285750">
              <a:lnSpc>
                <a:spcPct val="100000"/>
              </a:lnSpc>
              <a:spcBef>
                <a:spcPts val="600"/>
              </a:spcBef>
              <a:spcAft>
                <a:spcPts val="600"/>
              </a:spcAft>
              <a:buFont typeface="Arial" panose="020B0604020202020204" pitchFamily="34" charset="0"/>
              <a:buChar char="•"/>
            </a:pPr>
            <a:endParaRPr lang="en-US" sz="1600"/>
          </a:p>
          <a:p>
            <a:pPr marL="285750" indent="-15875">
              <a:lnSpc>
                <a:spcPct val="100000"/>
              </a:lnSpc>
              <a:buFont typeface="Wingdings" panose="05000000000000000000" pitchFamily="2" charset="2"/>
              <a:buChar char="Ø"/>
            </a:pPr>
            <a:endParaRPr lang="en-US" sz="1600"/>
          </a:p>
          <a:p>
            <a:pPr marL="285750" indent="-285750">
              <a:lnSpc>
                <a:spcPct val="100000"/>
              </a:lnSpc>
              <a:buFont typeface="Arial" panose="020B0604020202020204" pitchFamily="34" charset="0"/>
              <a:buChar char="•"/>
            </a:pPr>
            <a:endParaRPr lang="en-US" sz="1600"/>
          </a:p>
          <a:p>
            <a:pPr>
              <a:lnSpc>
                <a:spcPct val="100000"/>
              </a:lnSpc>
            </a:pPr>
            <a:endParaRPr lang="en-US" sz="1600"/>
          </a:p>
          <a:p>
            <a:pPr>
              <a:lnSpc>
                <a:spcPct val="100000"/>
              </a:lnSpc>
            </a:pPr>
            <a:endParaRPr lang="en-US" sz="1600"/>
          </a:p>
          <a:p>
            <a:endParaRPr lang="en-US"/>
          </a:p>
          <a:p>
            <a:endParaRPr lang="en-US"/>
          </a:p>
        </p:txBody>
      </p:sp>
    </p:spTree>
    <p:extLst>
      <p:ext uri="{BB962C8B-B14F-4D97-AF65-F5344CB8AC3E}">
        <p14:creationId xmlns:p14="http://schemas.microsoft.com/office/powerpoint/2010/main" val="546655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a:extLst>
              <a:ext uri="{FF2B5EF4-FFF2-40B4-BE49-F238E27FC236}">
                <a16:creationId xmlns:a16="http://schemas.microsoft.com/office/drawing/2014/main" id="{F426DDCB-1160-EA84-5BEC-B7BA3E19C924}"/>
              </a:ext>
            </a:extLst>
          </p:cNvPr>
          <p:cNvPicPr>
            <a:picLocks noChangeAspect="1"/>
          </p:cNvPicPr>
          <p:nvPr/>
        </p:nvPicPr>
        <p:blipFill>
          <a:blip r:embed="rId2"/>
          <a:stretch>
            <a:fillRect/>
          </a:stretch>
        </p:blipFill>
        <p:spPr>
          <a:xfrm>
            <a:off x="130364" y="681639"/>
            <a:ext cx="4381537" cy="2486569"/>
          </a:xfrm>
          <a:prstGeom prst="rect">
            <a:avLst/>
          </a:prstGeom>
        </p:spPr>
      </p:pic>
      <p:pic>
        <p:nvPicPr>
          <p:cNvPr id="38" name="Picture 37">
            <a:extLst>
              <a:ext uri="{FF2B5EF4-FFF2-40B4-BE49-F238E27FC236}">
                <a16:creationId xmlns:a16="http://schemas.microsoft.com/office/drawing/2014/main" id="{DC8AB72F-527C-6136-3AF5-91C98B9C5C6E}"/>
              </a:ext>
            </a:extLst>
          </p:cNvPr>
          <p:cNvPicPr>
            <a:picLocks noChangeAspect="1"/>
          </p:cNvPicPr>
          <p:nvPr/>
        </p:nvPicPr>
        <p:blipFill>
          <a:blip r:embed="rId3"/>
          <a:stretch>
            <a:fillRect/>
          </a:stretch>
        </p:blipFill>
        <p:spPr>
          <a:xfrm>
            <a:off x="3131841" y="437735"/>
            <a:ext cx="5946172" cy="3738581"/>
          </a:xfrm>
          <a:prstGeom prst="rect">
            <a:avLst/>
          </a:prstGeom>
        </p:spPr>
      </p:pic>
      <p:pic>
        <p:nvPicPr>
          <p:cNvPr id="42" name="Picture 41">
            <a:extLst>
              <a:ext uri="{FF2B5EF4-FFF2-40B4-BE49-F238E27FC236}">
                <a16:creationId xmlns:a16="http://schemas.microsoft.com/office/drawing/2014/main" id="{5E554342-147D-7203-A6C1-9A1BD14D2822}"/>
              </a:ext>
            </a:extLst>
          </p:cNvPr>
          <p:cNvPicPr>
            <a:picLocks noChangeAspect="1"/>
          </p:cNvPicPr>
          <p:nvPr/>
        </p:nvPicPr>
        <p:blipFill>
          <a:blip r:embed="rId4"/>
          <a:stretch>
            <a:fillRect/>
          </a:stretch>
        </p:blipFill>
        <p:spPr>
          <a:xfrm>
            <a:off x="1729341" y="485962"/>
            <a:ext cx="5396246" cy="3072451"/>
          </a:xfrm>
          <a:prstGeom prst="rect">
            <a:avLst/>
          </a:prstGeom>
        </p:spPr>
      </p:pic>
      <p:sp>
        <p:nvSpPr>
          <p:cNvPr id="13" name="Foliennummernplatzhalter 1">
            <a:extLst>
              <a:ext uri="{FF2B5EF4-FFF2-40B4-BE49-F238E27FC236}">
                <a16:creationId xmlns:a16="http://schemas.microsoft.com/office/drawing/2014/main" id="{E4694725-FA47-3543-B064-92559E587DD7}"/>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a:p>
        </p:txBody>
      </p:sp>
      <p:sp>
        <p:nvSpPr>
          <p:cNvPr id="16" name="Textfeld 3">
            <a:extLst>
              <a:ext uri="{FF2B5EF4-FFF2-40B4-BE49-F238E27FC236}">
                <a16:creationId xmlns:a16="http://schemas.microsoft.com/office/drawing/2014/main" id="{C8C369C3-15F5-1A4D-8B97-D661AEEC91C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sp>
        <p:nvSpPr>
          <p:cNvPr id="17" name="Textfeld 4">
            <a:extLst>
              <a:ext uri="{FF2B5EF4-FFF2-40B4-BE49-F238E27FC236}">
                <a16:creationId xmlns:a16="http://schemas.microsoft.com/office/drawing/2014/main" id="{E97878A2-55E5-5546-A045-CCC248DB1D4F}"/>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pic>
        <p:nvPicPr>
          <p:cNvPr id="14" name="Immagine 13" descr="Immagine che contiene testo&#10;&#10;Descrizione generata automaticamente">
            <a:extLst>
              <a:ext uri="{FF2B5EF4-FFF2-40B4-BE49-F238E27FC236}">
                <a16:creationId xmlns:a16="http://schemas.microsoft.com/office/drawing/2014/main" id="{B844C1E5-8253-EF40-9F2D-72122BDD26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pic>
        <p:nvPicPr>
          <p:cNvPr id="18" name="Immagine 14" descr="Immagine che contiene testo, clipart&#10;&#10;Descrizione generata automaticamente">
            <a:extLst>
              <a:ext uri="{FF2B5EF4-FFF2-40B4-BE49-F238E27FC236}">
                <a16:creationId xmlns:a16="http://schemas.microsoft.com/office/drawing/2014/main" id="{4D18B48D-2653-8185-E671-80A4A8E3EAD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
        <p:nvSpPr>
          <p:cNvPr id="2" name="Titel 1">
            <a:extLst>
              <a:ext uri="{FF2B5EF4-FFF2-40B4-BE49-F238E27FC236}">
                <a16:creationId xmlns:a16="http://schemas.microsoft.com/office/drawing/2014/main" id="{9A33B05A-ECC6-4AD4-8603-270C969F2EEC}"/>
              </a:ext>
            </a:extLst>
          </p:cNvPr>
          <p:cNvSpPr>
            <a:spLocks noGrp="1"/>
          </p:cNvSpPr>
          <p:nvPr>
            <p:ph type="title"/>
          </p:nvPr>
        </p:nvSpPr>
        <p:spPr>
          <a:xfrm>
            <a:off x="162718" y="417357"/>
            <a:ext cx="8263350" cy="804066"/>
          </a:xfrm>
        </p:spPr>
        <p:txBody>
          <a:bodyPr/>
          <a:lstStyle/>
          <a:p>
            <a:r>
              <a:rPr lang="en-US"/>
              <a:t>Trapezoidal chamber</a:t>
            </a:r>
          </a:p>
        </p:txBody>
      </p:sp>
      <p:sp>
        <p:nvSpPr>
          <p:cNvPr id="15" name="TextBox 14">
            <a:extLst>
              <a:ext uri="{FF2B5EF4-FFF2-40B4-BE49-F238E27FC236}">
                <a16:creationId xmlns:a16="http://schemas.microsoft.com/office/drawing/2014/main" id="{7246AE67-97E9-C52D-EC8F-ED94002DB9C2}"/>
              </a:ext>
            </a:extLst>
          </p:cNvPr>
          <p:cNvSpPr txBox="1"/>
          <p:nvPr/>
        </p:nvSpPr>
        <p:spPr>
          <a:xfrm>
            <a:off x="5742352" y="2660591"/>
            <a:ext cx="2408518" cy="523220"/>
          </a:xfrm>
          <a:prstGeom prst="rect">
            <a:avLst/>
          </a:prstGeom>
          <a:noFill/>
        </p:spPr>
        <p:txBody>
          <a:bodyPr wrap="square">
            <a:spAutoFit/>
          </a:bodyPr>
          <a:lstStyle/>
          <a:p>
            <a:pPr algn="l"/>
            <a:r>
              <a:rPr lang="en-US" sz="1400" i="1"/>
              <a:t>Thick copper deposition </a:t>
            </a:r>
            <a:r>
              <a:rPr lang="en-US" sz="1400"/>
              <a:t>cooling channels  </a:t>
            </a:r>
          </a:p>
        </p:txBody>
      </p:sp>
      <p:cxnSp>
        <p:nvCxnSpPr>
          <p:cNvPr id="19" name="Straight Connector 18">
            <a:extLst>
              <a:ext uri="{FF2B5EF4-FFF2-40B4-BE49-F238E27FC236}">
                <a16:creationId xmlns:a16="http://schemas.microsoft.com/office/drawing/2014/main" id="{70F12753-CDE0-B7E0-DDCC-F04DBF99F449}"/>
              </a:ext>
            </a:extLst>
          </p:cNvPr>
          <p:cNvCxnSpPr>
            <a:cxnSpLocks/>
          </p:cNvCxnSpPr>
          <p:nvPr/>
        </p:nvCxnSpPr>
        <p:spPr>
          <a:xfrm flipV="1">
            <a:off x="2474460" y="639765"/>
            <a:ext cx="4378976" cy="241425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538E31FF-BA6C-A1D1-9B0C-3D97510B9351}"/>
              </a:ext>
            </a:extLst>
          </p:cNvPr>
          <p:cNvSpPr txBox="1"/>
          <p:nvPr/>
        </p:nvSpPr>
        <p:spPr>
          <a:xfrm>
            <a:off x="5225239" y="529399"/>
            <a:ext cx="691690" cy="487569"/>
          </a:xfrm>
          <a:prstGeom prst="rect">
            <a:avLst/>
          </a:prstGeom>
          <a:noFill/>
        </p:spPr>
        <p:txBody>
          <a:bodyPr wrap="square" rtlCol="0">
            <a:spAutoFit/>
          </a:bodyPr>
          <a:lstStyle/>
          <a:p>
            <a:pPr algn="l">
              <a:lnSpc>
                <a:spcPts val="3700"/>
              </a:lnSpc>
            </a:pPr>
            <a:r>
              <a:rPr lang="en-US"/>
              <a:t>EBW</a:t>
            </a:r>
            <a:r>
              <a:rPr lang="en-US" baseline="30000"/>
              <a:t>1</a:t>
            </a:r>
          </a:p>
        </p:txBody>
      </p:sp>
      <p:cxnSp>
        <p:nvCxnSpPr>
          <p:cNvPr id="29" name="Straight Arrow Connector 28">
            <a:extLst>
              <a:ext uri="{FF2B5EF4-FFF2-40B4-BE49-F238E27FC236}">
                <a16:creationId xmlns:a16="http://schemas.microsoft.com/office/drawing/2014/main" id="{9484E09B-1037-EE62-F0F7-840687F35A20}"/>
              </a:ext>
            </a:extLst>
          </p:cNvPr>
          <p:cNvCxnSpPr>
            <a:cxnSpLocks/>
          </p:cNvCxnSpPr>
          <p:nvPr/>
        </p:nvCxnSpPr>
        <p:spPr>
          <a:xfrm flipV="1">
            <a:off x="5843235" y="581862"/>
            <a:ext cx="760302" cy="1913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13995ED-F9FA-AA39-6185-1938DE644896}"/>
              </a:ext>
            </a:extLst>
          </p:cNvPr>
          <p:cNvCxnSpPr>
            <a:cxnSpLocks/>
          </p:cNvCxnSpPr>
          <p:nvPr/>
        </p:nvCxnSpPr>
        <p:spPr>
          <a:xfrm>
            <a:off x="2307634" y="2810400"/>
            <a:ext cx="166826" cy="15935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BEAA1C51-2755-EF82-3F7A-B15D1CB0B76F}"/>
              </a:ext>
            </a:extLst>
          </p:cNvPr>
          <p:cNvSpPr txBox="1"/>
          <p:nvPr/>
        </p:nvSpPr>
        <p:spPr>
          <a:xfrm>
            <a:off x="1858705" y="2409666"/>
            <a:ext cx="1237129" cy="518219"/>
          </a:xfrm>
          <a:prstGeom prst="rect">
            <a:avLst/>
          </a:prstGeom>
          <a:noFill/>
        </p:spPr>
        <p:txBody>
          <a:bodyPr wrap="square" rtlCol="0">
            <a:spAutoFit/>
          </a:bodyPr>
          <a:lstStyle/>
          <a:p>
            <a:pPr algn="l">
              <a:lnSpc>
                <a:spcPts val="3700"/>
              </a:lnSpc>
            </a:pPr>
            <a:r>
              <a:rPr lang="en-US"/>
              <a:t>EBW</a:t>
            </a:r>
          </a:p>
        </p:txBody>
      </p:sp>
      <p:sp>
        <p:nvSpPr>
          <p:cNvPr id="32" name="TextBox 31">
            <a:extLst>
              <a:ext uri="{FF2B5EF4-FFF2-40B4-BE49-F238E27FC236}">
                <a16:creationId xmlns:a16="http://schemas.microsoft.com/office/drawing/2014/main" id="{A6530685-E3BE-6928-C880-545C5530A644}"/>
              </a:ext>
            </a:extLst>
          </p:cNvPr>
          <p:cNvSpPr txBox="1"/>
          <p:nvPr/>
        </p:nvSpPr>
        <p:spPr>
          <a:xfrm>
            <a:off x="7315688" y="408781"/>
            <a:ext cx="879991" cy="461665"/>
          </a:xfrm>
          <a:prstGeom prst="rect">
            <a:avLst/>
          </a:prstGeom>
          <a:noFill/>
        </p:spPr>
        <p:txBody>
          <a:bodyPr wrap="square">
            <a:spAutoFit/>
          </a:bodyPr>
          <a:lstStyle/>
          <a:p>
            <a:pPr algn="l"/>
            <a:r>
              <a:rPr lang="en-US" sz="1200"/>
              <a:t>Copper pipes</a:t>
            </a:r>
          </a:p>
        </p:txBody>
      </p:sp>
      <p:cxnSp>
        <p:nvCxnSpPr>
          <p:cNvPr id="34" name="Straight Arrow Connector 33">
            <a:extLst>
              <a:ext uri="{FF2B5EF4-FFF2-40B4-BE49-F238E27FC236}">
                <a16:creationId xmlns:a16="http://schemas.microsoft.com/office/drawing/2014/main" id="{D15A26D2-F5E8-54F1-025A-9CBA4A6BBE4F}"/>
              </a:ext>
            </a:extLst>
          </p:cNvPr>
          <p:cNvCxnSpPr>
            <a:cxnSpLocks/>
          </p:cNvCxnSpPr>
          <p:nvPr/>
        </p:nvCxnSpPr>
        <p:spPr>
          <a:xfrm>
            <a:off x="2078689" y="2893589"/>
            <a:ext cx="102742" cy="1922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1F68214-BE69-39A7-07D3-937ED55873D0}"/>
              </a:ext>
            </a:extLst>
          </p:cNvPr>
          <p:cNvCxnSpPr>
            <a:cxnSpLocks/>
          </p:cNvCxnSpPr>
          <p:nvPr/>
        </p:nvCxnSpPr>
        <p:spPr>
          <a:xfrm flipH="1">
            <a:off x="5317258" y="1014936"/>
            <a:ext cx="153276" cy="35605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Arc 51">
            <a:extLst>
              <a:ext uri="{FF2B5EF4-FFF2-40B4-BE49-F238E27FC236}">
                <a16:creationId xmlns:a16="http://schemas.microsoft.com/office/drawing/2014/main" id="{586B82E6-E096-8C2A-D985-897C41442D33}"/>
              </a:ext>
            </a:extLst>
          </p:cNvPr>
          <p:cNvSpPr/>
          <p:nvPr/>
        </p:nvSpPr>
        <p:spPr>
          <a:xfrm>
            <a:off x="2169951" y="3168208"/>
            <a:ext cx="137683" cy="263188"/>
          </a:xfrm>
          <a:prstGeom prst="arc">
            <a:avLst>
              <a:gd name="adj1" fmla="val 16200000"/>
              <a:gd name="adj2" fmla="val 2041099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Arc 53">
            <a:extLst>
              <a:ext uri="{FF2B5EF4-FFF2-40B4-BE49-F238E27FC236}">
                <a16:creationId xmlns:a16="http://schemas.microsoft.com/office/drawing/2014/main" id="{8B0BD29F-B0C6-8094-4048-67B343C78960}"/>
              </a:ext>
            </a:extLst>
          </p:cNvPr>
          <p:cNvSpPr/>
          <p:nvPr/>
        </p:nvSpPr>
        <p:spPr>
          <a:xfrm>
            <a:off x="2381285" y="3019913"/>
            <a:ext cx="137683" cy="263188"/>
          </a:xfrm>
          <a:prstGeom prst="arc">
            <a:avLst>
              <a:gd name="adj1" fmla="val 16200000"/>
              <a:gd name="adj2" fmla="val 157995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Arc 54">
            <a:extLst>
              <a:ext uri="{FF2B5EF4-FFF2-40B4-BE49-F238E27FC236}">
                <a16:creationId xmlns:a16="http://schemas.microsoft.com/office/drawing/2014/main" id="{09B670AB-A973-F027-4505-C685ABDB89F6}"/>
              </a:ext>
            </a:extLst>
          </p:cNvPr>
          <p:cNvSpPr/>
          <p:nvPr/>
        </p:nvSpPr>
        <p:spPr>
          <a:xfrm rot="1666784">
            <a:off x="6576251" y="602860"/>
            <a:ext cx="381796" cy="202815"/>
          </a:xfrm>
          <a:prstGeom prst="arc">
            <a:avLst>
              <a:gd name="adj1" fmla="val 14323939"/>
              <a:gd name="adj2" fmla="val 1010572"/>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6" name="Straight Arrow Connector 55">
            <a:extLst>
              <a:ext uri="{FF2B5EF4-FFF2-40B4-BE49-F238E27FC236}">
                <a16:creationId xmlns:a16="http://schemas.microsoft.com/office/drawing/2014/main" id="{23137796-5C14-1148-9700-B5A7D45BC359}"/>
              </a:ext>
            </a:extLst>
          </p:cNvPr>
          <p:cNvCxnSpPr>
            <a:cxnSpLocks/>
          </p:cNvCxnSpPr>
          <p:nvPr/>
        </p:nvCxnSpPr>
        <p:spPr>
          <a:xfrm flipH="1" flipV="1">
            <a:off x="6086022" y="2058706"/>
            <a:ext cx="137364" cy="61006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60" name="Picture 59">
            <a:extLst>
              <a:ext uri="{FF2B5EF4-FFF2-40B4-BE49-F238E27FC236}">
                <a16:creationId xmlns:a16="http://schemas.microsoft.com/office/drawing/2014/main" id="{2D47A527-0526-699C-F723-FA98E4FD97C3}"/>
              </a:ext>
            </a:extLst>
          </p:cNvPr>
          <p:cNvPicPr>
            <a:picLocks noChangeAspect="1"/>
          </p:cNvPicPr>
          <p:nvPr/>
        </p:nvPicPr>
        <p:blipFill rotWithShape="1">
          <a:blip r:embed="rId7"/>
          <a:srcRect l="1827"/>
          <a:stretch/>
        </p:blipFill>
        <p:spPr>
          <a:xfrm>
            <a:off x="130364" y="4295304"/>
            <a:ext cx="7740352" cy="826266"/>
          </a:xfrm>
          <a:prstGeom prst="rect">
            <a:avLst/>
          </a:prstGeom>
        </p:spPr>
      </p:pic>
      <p:sp>
        <p:nvSpPr>
          <p:cNvPr id="61" name="Arrow: Down 60">
            <a:extLst>
              <a:ext uri="{FF2B5EF4-FFF2-40B4-BE49-F238E27FC236}">
                <a16:creationId xmlns:a16="http://schemas.microsoft.com/office/drawing/2014/main" id="{2BC4C0C4-8DE5-CE6C-72E1-A7F82EEFF226}"/>
              </a:ext>
            </a:extLst>
          </p:cNvPr>
          <p:cNvSpPr/>
          <p:nvPr/>
        </p:nvSpPr>
        <p:spPr>
          <a:xfrm rot="5340000">
            <a:off x="2457500" y="3877253"/>
            <a:ext cx="52394" cy="1375163"/>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Arrow: Down 61">
            <a:extLst>
              <a:ext uri="{FF2B5EF4-FFF2-40B4-BE49-F238E27FC236}">
                <a16:creationId xmlns:a16="http://schemas.microsoft.com/office/drawing/2014/main" id="{C4986A74-B514-95B9-325B-83CD33F2A1B9}"/>
              </a:ext>
            </a:extLst>
          </p:cNvPr>
          <p:cNvSpPr/>
          <p:nvPr/>
        </p:nvSpPr>
        <p:spPr>
          <a:xfrm rot="16200000">
            <a:off x="2476792" y="3958761"/>
            <a:ext cx="45719" cy="1407776"/>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Arrow: Down 62">
            <a:extLst>
              <a:ext uri="{FF2B5EF4-FFF2-40B4-BE49-F238E27FC236}">
                <a16:creationId xmlns:a16="http://schemas.microsoft.com/office/drawing/2014/main" id="{DFCA4BA9-7317-11F9-11CC-F0CB02376E80}"/>
              </a:ext>
            </a:extLst>
          </p:cNvPr>
          <p:cNvSpPr/>
          <p:nvPr/>
        </p:nvSpPr>
        <p:spPr>
          <a:xfrm rot="5340000">
            <a:off x="5814846" y="3388619"/>
            <a:ext cx="56776" cy="2268253"/>
          </a:xfrm>
          <a:prstGeom prst="downArrow">
            <a:avLst/>
          </a:prstGeom>
          <a:solidFill>
            <a:schemeClr val="tx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Arrow: Down 63">
            <a:extLst>
              <a:ext uri="{FF2B5EF4-FFF2-40B4-BE49-F238E27FC236}">
                <a16:creationId xmlns:a16="http://schemas.microsoft.com/office/drawing/2014/main" id="{3B9470E0-6C27-B8EC-9C10-31C5B87CF6F3}"/>
              </a:ext>
            </a:extLst>
          </p:cNvPr>
          <p:cNvSpPr/>
          <p:nvPr/>
        </p:nvSpPr>
        <p:spPr>
          <a:xfrm rot="16200000" flipH="1">
            <a:off x="5820374" y="3575492"/>
            <a:ext cx="45719" cy="214465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Arrow: Down 64">
            <a:extLst>
              <a:ext uri="{FF2B5EF4-FFF2-40B4-BE49-F238E27FC236}">
                <a16:creationId xmlns:a16="http://schemas.microsoft.com/office/drawing/2014/main" id="{E3E8DBBE-3460-EFD0-94CA-0D24D4C3290C}"/>
              </a:ext>
            </a:extLst>
          </p:cNvPr>
          <p:cNvSpPr/>
          <p:nvPr/>
        </p:nvSpPr>
        <p:spPr>
          <a:xfrm rot="5400000">
            <a:off x="2457499" y="4090719"/>
            <a:ext cx="52394" cy="1375163"/>
          </a:xfrm>
          <a:prstGeom prst="down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Arrow: Down 65">
            <a:extLst>
              <a:ext uri="{FF2B5EF4-FFF2-40B4-BE49-F238E27FC236}">
                <a16:creationId xmlns:a16="http://schemas.microsoft.com/office/drawing/2014/main" id="{1A8E95BB-86FD-ECA6-F562-FCF9E7895652}"/>
              </a:ext>
            </a:extLst>
          </p:cNvPr>
          <p:cNvSpPr/>
          <p:nvPr/>
        </p:nvSpPr>
        <p:spPr>
          <a:xfrm rot="16260000">
            <a:off x="2477084" y="4168543"/>
            <a:ext cx="45719" cy="1407776"/>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Arrow: Down 66">
            <a:extLst>
              <a:ext uri="{FF2B5EF4-FFF2-40B4-BE49-F238E27FC236}">
                <a16:creationId xmlns:a16="http://schemas.microsoft.com/office/drawing/2014/main" id="{51EB44D7-B159-46A5-4428-DAFEE9EF9C9C}"/>
              </a:ext>
            </a:extLst>
          </p:cNvPr>
          <p:cNvSpPr/>
          <p:nvPr/>
        </p:nvSpPr>
        <p:spPr>
          <a:xfrm rot="5400000">
            <a:off x="5820090" y="3655540"/>
            <a:ext cx="56776" cy="2268253"/>
          </a:xfrm>
          <a:prstGeom prst="downArrow">
            <a:avLst/>
          </a:prstGeom>
          <a:solidFill>
            <a:schemeClr val="tx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Arrow: Down 67">
            <a:extLst>
              <a:ext uri="{FF2B5EF4-FFF2-40B4-BE49-F238E27FC236}">
                <a16:creationId xmlns:a16="http://schemas.microsoft.com/office/drawing/2014/main" id="{F4372C1F-C012-8920-B0DC-C06AF4F58837}"/>
              </a:ext>
            </a:extLst>
          </p:cNvPr>
          <p:cNvSpPr/>
          <p:nvPr/>
        </p:nvSpPr>
        <p:spPr>
          <a:xfrm rot="16260000" flipH="1">
            <a:off x="5788075" y="3814345"/>
            <a:ext cx="45719" cy="214465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Arrow Connector 69">
            <a:extLst>
              <a:ext uri="{FF2B5EF4-FFF2-40B4-BE49-F238E27FC236}">
                <a16:creationId xmlns:a16="http://schemas.microsoft.com/office/drawing/2014/main" id="{9A99DC1C-B3E7-E0D2-7BB4-34F6F6125475}"/>
              </a:ext>
            </a:extLst>
          </p:cNvPr>
          <p:cNvCxnSpPr>
            <a:cxnSpLocks/>
          </p:cNvCxnSpPr>
          <p:nvPr/>
        </p:nvCxnSpPr>
        <p:spPr>
          <a:xfrm flipV="1">
            <a:off x="6552248" y="2217509"/>
            <a:ext cx="14674" cy="52064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CD840B87-4F76-9272-B447-162F02BD33B9}"/>
              </a:ext>
            </a:extLst>
          </p:cNvPr>
          <p:cNvSpPr txBox="1"/>
          <p:nvPr/>
        </p:nvSpPr>
        <p:spPr>
          <a:xfrm>
            <a:off x="41014" y="900276"/>
            <a:ext cx="2908360" cy="400110"/>
          </a:xfrm>
          <a:prstGeom prst="rect">
            <a:avLst/>
          </a:prstGeom>
          <a:noFill/>
        </p:spPr>
        <p:txBody>
          <a:bodyPr wrap="square" rtlCol="0">
            <a:spAutoFit/>
          </a:bodyPr>
          <a:lstStyle/>
          <a:p>
            <a:pPr algn="l"/>
            <a:r>
              <a:rPr lang="en-US" sz="2000"/>
              <a:t>Assembly sequence</a:t>
            </a:r>
          </a:p>
        </p:txBody>
      </p:sp>
      <p:sp>
        <p:nvSpPr>
          <p:cNvPr id="74" name="Arrow: Right 73">
            <a:extLst>
              <a:ext uri="{FF2B5EF4-FFF2-40B4-BE49-F238E27FC236}">
                <a16:creationId xmlns:a16="http://schemas.microsoft.com/office/drawing/2014/main" id="{A52EE37D-B332-5D77-EEA7-356EFDFE31D6}"/>
              </a:ext>
            </a:extLst>
          </p:cNvPr>
          <p:cNvSpPr/>
          <p:nvPr/>
        </p:nvSpPr>
        <p:spPr>
          <a:xfrm>
            <a:off x="3831938" y="1740486"/>
            <a:ext cx="215908" cy="17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Arrow: Right 74">
            <a:extLst>
              <a:ext uri="{FF2B5EF4-FFF2-40B4-BE49-F238E27FC236}">
                <a16:creationId xmlns:a16="http://schemas.microsoft.com/office/drawing/2014/main" id="{C5CE94FD-5B1F-6397-1E4A-180988A94EBE}"/>
              </a:ext>
            </a:extLst>
          </p:cNvPr>
          <p:cNvSpPr/>
          <p:nvPr/>
        </p:nvSpPr>
        <p:spPr>
          <a:xfrm>
            <a:off x="5691021" y="1757578"/>
            <a:ext cx="215908" cy="1786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TextBox 75">
            <a:extLst>
              <a:ext uri="{FF2B5EF4-FFF2-40B4-BE49-F238E27FC236}">
                <a16:creationId xmlns:a16="http://schemas.microsoft.com/office/drawing/2014/main" id="{EE31B6BA-B0AE-78D4-284B-91BAF12E0173}"/>
              </a:ext>
            </a:extLst>
          </p:cNvPr>
          <p:cNvSpPr txBox="1"/>
          <p:nvPr/>
        </p:nvSpPr>
        <p:spPr>
          <a:xfrm>
            <a:off x="997110" y="1420537"/>
            <a:ext cx="1392518" cy="506614"/>
          </a:xfrm>
          <a:prstGeom prst="rect">
            <a:avLst/>
          </a:prstGeom>
          <a:noFill/>
        </p:spPr>
        <p:txBody>
          <a:bodyPr wrap="square" rtlCol="0">
            <a:spAutoFit/>
          </a:bodyPr>
          <a:lstStyle/>
          <a:p>
            <a:pPr algn="l">
              <a:lnSpc>
                <a:spcPts val="3700"/>
              </a:lnSpc>
            </a:pPr>
            <a:r>
              <a:rPr lang="en-US" sz="1400"/>
              <a:t>Shell 1</a:t>
            </a:r>
          </a:p>
        </p:txBody>
      </p:sp>
      <p:sp>
        <p:nvSpPr>
          <p:cNvPr id="77" name="TextBox 76">
            <a:extLst>
              <a:ext uri="{FF2B5EF4-FFF2-40B4-BE49-F238E27FC236}">
                <a16:creationId xmlns:a16="http://schemas.microsoft.com/office/drawing/2014/main" id="{17F15255-8C0F-0346-7D08-EDA85A756BF4}"/>
              </a:ext>
            </a:extLst>
          </p:cNvPr>
          <p:cNvSpPr txBox="1"/>
          <p:nvPr/>
        </p:nvSpPr>
        <p:spPr>
          <a:xfrm>
            <a:off x="323147" y="1800411"/>
            <a:ext cx="1392518" cy="506614"/>
          </a:xfrm>
          <a:prstGeom prst="rect">
            <a:avLst/>
          </a:prstGeom>
          <a:noFill/>
        </p:spPr>
        <p:txBody>
          <a:bodyPr wrap="square" rtlCol="0">
            <a:spAutoFit/>
          </a:bodyPr>
          <a:lstStyle/>
          <a:p>
            <a:pPr algn="l">
              <a:lnSpc>
                <a:spcPts val="3700"/>
              </a:lnSpc>
            </a:pPr>
            <a:r>
              <a:rPr lang="en-US" sz="1400"/>
              <a:t>Shell 2</a:t>
            </a:r>
          </a:p>
        </p:txBody>
      </p:sp>
      <p:cxnSp>
        <p:nvCxnSpPr>
          <p:cNvPr id="78" name="Straight Arrow Connector 77">
            <a:extLst>
              <a:ext uri="{FF2B5EF4-FFF2-40B4-BE49-F238E27FC236}">
                <a16:creationId xmlns:a16="http://schemas.microsoft.com/office/drawing/2014/main" id="{B281E924-5BC4-2B94-ADA2-000E89FD835D}"/>
              </a:ext>
            </a:extLst>
          </p:cNvPr>
          <p:cNvCxnSpPr>
            <a:cxnSpLocks/>
          </p:cNvCxnSpPr>
          <p:nvPr/>
        </p:nvCxnSpPr>
        <p:spPr>
          <a:xfrm flipV="1">
            <a:off x="1678291" y="1718088"/>
            <a:ext cx="332114" cy="668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202BC01F-6D5F-F41E-6A94-9903B02FB5C8}"/>
              </a:ext>
            </a:extLst>
          </p:cNvPr>
          <p:cNvCxnSpPr>
            <a:cxnSpLocks/>
          </p:cNvCxnSpPr>
          <p:nvPr/>
        </p:nvCxnSpPr>
        <p:spPr>
          <a:xfrm>
            <a:off x="1019406" y="2217509"/>
            <a:ext cx="526039" cy="2851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4852C66E-4B57-8979-1487-4DACE480E99C}"/>
              </a:ext>
            </a:extLst>
          </p:cNvPr>
          <p:cNvSpPr txBox="1"/>
          <p:nvPr/>
        </p:nvSpPr>
        <p:spPr>
          <a:xfrm>
            <a:off x="3419872" y="3875290"/>
            <a:ext cx="1487527" cy="461665"/>
          </a:xfrm>
          <a:prstGeom prst="rect">
            <a:avLst/>
          </a:prstGeom>
          <a:noFill/>
        </p:spPr>
        <p:txBody>
          <a:bodyPr wrap="square" rtlCol="0">
            <a:spAutoFit/>
          </a:bodyPr>
          <a:lstStyle/>
          <a:p>
            <a:pPr algn="l"/>
            <a:r>
              <a:rPr lang="en-US" sz="1200"/>
              <a:t>Transition to the central chamber</a:t>
            </a:r>
          </a:p>
        </p:txBody>
      </p:sp>
      <p:cxnSp>
        <p:nvCxnSpPr>
          <p:cNvPr id="84" name="Straight Arrow Connector 83">
            <a:extLst>
              <a:ext uri="{FF2B5EF4-FFF2-40B4-BE49-F238E27FC236}">
                <a16:creationId xmlns:a16="http://schemas.microsoft.com/office/drawing/2014/main" id="{073B8EBC-D2A2-CFD8-C5C9-8875DA415655}"/>
              </a:ext>
            </a:extLst>
          </p:cNvPr>
          <p:cNvCxnSpPr>
            <a:cxnSpLocks/>
          </p:cNvCxnSpPr>
          <p:nvPr/>
        </p:nvCxnSpPr>
        <p:spPr>
          <a:xfrm flipH="1" flipV="1">
            <a:off x="3638676" y="3737677"/>
            <a:ext cx="200102" cy="19143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A90C941D-E053-03DE-F62F-016E29C30FD1}"/>
              </a:ext>
            </a:extLst>
          </p:cNvPr>
          <p:cNvSpPr txBox="1"/>
          <p:nvPr/>
        </p:nvSpPr>
        <p:spPr>
          <a:xfrm>
            <a:off x="7998643" y="1450921"/>
            <a:ext cx="1547360" cy="1077218"/>
          </a:xfrm>
          <a:prstGeom prst="rect">
            <a:avLst/>
          </a:prstGeom>
          <a:noFill/>
        </p:spPr>
        <p:txBody>
          <a:bodyPr wrap="square" rtlCol="0">
            <a:spAutoFit/>
          </a:bodyPr>
          <a:lstStyle/>
          <a:p>
            <a:pPr algn="l"/>
            <a:r>
              <a:rPr lang="en-US" sz="1600"/>
              <a:t>Flange (explosion bonding transition)</a:t>
            </a:r>
          </a:p>
        </p:txBody>
      </p:sp>
      <p:sp>
        <p:nvSpPr>
          <p:cNvPr id="95" name="TextBox 94">
            <a:extLst>
              <a:ext uri="{FF2B5EF4-FFF2-40B4-BE49-F238E27FC236}">
                <a16:creationId xmlns:a16="http://schemas.microsoft.com/office/drawing/2014/main" id="{15FFAFF2-7359-430F-AD6C-BB066D17AE4C}"/>
              </a:ext>
            </a:extLst>
          </p:cNvPr>
          <p:cNvSpPr txBox="1"/>
          <p:nvPr/>
        </p:nvSpPr>
        <p:spPr>
          <a:xfrm>
            <a:off x="5832813" y="3754758"/>
            <a:ext cx="2072919" cy="506614"/>
          </a:xfrm>
          <a:prstGeom prst="rect">
            <a:avLst/>
          </a:prstGeom>
          <a:noFill/>
        </p:spPr>
        <p:txBody>
          <a:bodyPr wrap="square" rtlCol="0">
            <a:spAutoFit/>
          </a:bodyPr>
          <a:lstStyle/>
          <a:p>
            <a:pPr algn="l">
              <a:lnSpc>
                <a:spcPts val="3700"/>
              </a:lnSpc>
            </a:pPr>
            <a:r>
              <a:rPr lang="en-US" sz="2000"/>
              <a:t>Water flow </a:t>
            </a:r>
          </a:p>
        </p:txBody>
      </p:sp>
      <p:cxnSp>
        <p:nvCxnSpPr>
          <p:cNvPr id="96" name="Straight Arrow Connector 95">
            <a:extLst>
              <a:ext uri="{FF2B5EF4-FFF2-40B4-BE49-F238E27FC236}">
                <a16:creationId xmlns:a16="http://schemas.microsoft.com/office/drawing/2014/main" id="{3E343AA4-4359-1DE9-C53A-A84B21B34BFD}"/>
              </a:ext>
            </a:extLst>
          </p:cNvPr>
          <p:cNvCxnSpPr>
            <a:cxnSpLocks/>
          </p:cNvCxnSpPr>
          <p:nvPr/>
        </p:nvCxnSpPr>
        <p:spPr>
          <a:xfrm flipH="1">
            <a:off x="6009775" y="4224543"/>
            <a:ext cx="95152" cy="15725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A5220984-583D-2578-96CF-F71726B5C2DC}"/>
              </a:ext>
            </a:extLst>
          </p:cNvPr>
          <p:cNvSpPr txBox="1"/>
          <p:nvPr/>
        </p:nvSpPr>
        <p:spPr>
          <a:xfrm>
            <a:off x="7972201" y="4431593"/>
            <a:ext cx="1416230" cy="507831"/>
          </a:xfrm>
          <a:prstGeom prst="rect">
            <a:avLst/>
          </a:prstGeom>
          <a:noFill/>
        </p:spPr>
        <p:txBody>
          <a:bodyPr wrap="square" rtlCol="0">
            <a:spAutoFit/>
          </a:bodyPr>
          <a:lstStyle/>
          <a:p>
            <a:pPr algn="l"/>
            <a:r>
              <a:rPr lang="en-US"/>
              <a:t>1=electron beam welding</a:t>
            </a:r>
          </a:p>
        </p:txBody>
      </p:sp>
      <p:cxnSp>
        <p:nvCxnSpPr>
          <p:cNvPr id="50" name="Straight Arrow Connector 49">
            <a:extLst>
              <a:ext uri="{FF2B5EF4-FFF2-40B4-BE49-F238E27FC236}">
                <a16:creationId xmlns:a16="http://schemas.microsoft.com/office/drawing/2014/main" id="{6DEE7944-F514-215E-F91C-1151CC5F2C15}"/>
              </a:ext>
            </a:extLst>
          </p:cNvPr>
          <p:cNvCxnSpPr>
            <a:cxnSpLocks/>
          </p:cNvCxnSpPr>
          <p:nvPr/>
        </p:nvCxnSpPr>
        <p:spPr>
          <a:xfrm>
            <a:off x="8028384" y="588394"/>
            <a:ext cx="349501" cy="9197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32290A2C-349C-DC1B-86D9-81CACF341646}"/>
              </a:ext>
            </a:extLst>
          </p:cNvPr>
          <p:cNvCxnSpPr>
            <a:cxnSpLocks/>
          </p:cNvCxnSpPr>
          <p:nvPr/>
        </p:nvCxnSpPr>
        <p:spPr>
          <a:xfrm flipV="1">
            <a:off x="8592894" y="880947"/>
            <a:ext cx="227959" cy="6826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2782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magine 13" descr="Immagine che contiene testo&#10;&#10;Descrizione generata automaticamente">
            <a:extLst>
              <a:ext uri="{FF2B5EF4-FFF2-40B4-BE49-F238E27FC236}">
                <a16:creationId xmlns:a16="http://schemas.microsoft.com/office/drawing/2014/main" id="{F1A22F1C-EDDA-4E9F-919B-67715B6A2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8153" y="74849"/>
            <a:ext cx="720080" cy="254940"/>
          </a:xfrm>
          <a:prstGeom prst="rect">
            <a:avLst/>
          </a:prstGeom>
        </p:spPr>
      </p:pic>
      <p:sp>
        <p:nvSpPr>
          <p:cNvPr id="2" name="Slide Number Placeholder 1">
            <a:extLst>
              <a:ext uri="{FF2B5EF4-FFF2-40B4-BE49-F238E27FC236}">
                <a16:creationId xmlns:a16="http://schemas.microsoft.com/office/drawing/2014/main" id="{2C8C0457-D5D2-4BC5-B4B8-CB60D8D8487C}"/>
              </a:ext>
            </a:extLst>
          </p:cNvPr>
          <p:cNvSpPr>
            <a:spLocks noGrp="1"/>
          </p:cNvSpPr>
          <p:nvPr>
            <p:ph type="sldNum" sz="quarter" idx="10"/>
          </p:nvPr>
        </p:nvSpPr>
        <p:spPr/>
        <p:txBody>
          <a:bodyPr/>
          <a:lstStyle/>
          <a:p>
            <a:fld id="{88A1DFE4-5FC5-43BD-BB7E-75EAD82B965F}" type="slidenum">
              <a:rPr lang="en-US" noProof="0" smtClean="0"/>
              <a:pPr/>
              <a:t>9</a:t>
            </a:fld>
            <a:endParaRPr lang="en-US" noProof="0"/>
          </a:p>
        </p:txBody>
      </p:sp>
      <p:sp>
        <p:nvSpPr>
          <p:cNvPr id="24" name="TextBox 23">
            <a:extLst>
              <a:ext uri="{FF2B5EF4-FFF2-40B4-BE49-F238E27FC236}">
                <a16:creationId xmlns:a16="http://schemas.microsoft.com/office/drawing/2014/main" id="{5D55A796-05D2-216D-A4C5-BC139EB8E415}"/>
              </a:ext>
            </a:extLst>
          </p:cNvPr>
          <p:cNvSpPr txBox="1"/>
          <p:nvPr/>
        </p:nvSpPr>
        <p:spPr>
          <a:xfrm>
            <a:off x="-7650" y="320699"/>
            <a:ext cx="6530553" cy="477054"/>
          </a:xfrm>
          <a:prstGeom prst="rect">
            <a:avLst/>
          </a:prstGeom>
          <a:noFill/>
        </p:spPr>
        <p:txBody>
          <a:bodyPr wrap="square" rtlCol="0">
            <a:spAutoFit/>
          </a:bodyPr>
          <a:lstStyle/>
          <a:p>
            <a:pPr defTabSz="685800">
              <a:lnSpc>
                <a:spcPts val="3000"/>
              </a:lnSpc>
              <a:spcBef>
                <a:spcPct val="0"/>
              </a:spcBef>
            </a:pPr>
            <a:r>
              <a:rPr lang="it-IT" sz="3000" err="1">
                <a:latin typeface="+mj-lt"/>
                <a:ea typeface="+mj-ea"/>
                <a:cs typeface="+mj-cs"/>
              </a:rPr>
              <a:t>Thickness</a:t>
            </a:r>
            <a:r>
              <a:rPr lang="it-IT" sz="3000">
                <a:latin typeface="+mj-lt"/>
                <a:ea typeface="+mj-ea"/>
                <a:cs typeface="+mj-cs"/>
              </a:rPr>
              <a:t> of the </a:t>
            </a:r>
            <a:r>
              <a:rPr lang="it-IT" sz="3000" err="1">
                <a:latin typeface="+mj-lt"/>
                <a:ea typeface="+mj-ea"/>
                <a:cs typeface="+mj-cs"/>
              </a:rPr>
              <a:t>chamber</a:t>
            </a:r>
            <a:r>
              <a:rPr lang="it-IT" sz="3000">
                <a:latin typeface="+mj-lt"/>
                <a:ea typeface="+mj-ea"/>
                <a:cs typeface="+mj-cs"/>
              </a:rPr>
              <a:t> </a:t>
            </a:r>
            <a:endParaRPr lang="en-US" sz="3000">
              <a:latin typeface="+mj-lt"/>
              <a:ea typeface="+mj-ea"/>
              <a:cs typeface="+mj-cs"/>
            </a:endParaRPr>
          </a:p>
        </p:txBody>
      </p:sp>
      <p:pic>
        <p:nvPicPr>
          <p:cNvPr id="4" name="Picture 3">
            <a:extLst>
              <a:ext uri="{FF2B5EF4-FFF2-40B4-BE49-F238E27FC236}">
                <a16:creationId xmlns:a16="http://schemas.microsoft.com/office/drawing/2014/main" id="{80D48AB8-FA0C-ABE1-EBBB-DBA9FC7C1032}"/>
              </a:ext>
            </a:extLst>
          </p:cNvPr>
          <p:cNvPicPr>
            <a:picLocks noChangeAspect="1"/>
          </p:cNvPicPr>
          <p:nvPr/>
        </p:nvPicPr>
        <p:blipFill>
          <a:blip r:embed="rId4"/>
          <a:stretch>
            <a:fillRect/>
          </a:stretch>
        </p:blipFill>
        <p:spPr>
          <a:xfrm>
            <a:off x="0" y="1617540"/>
            <a:ext cx="9144000" cy="2813855"/>
          </a:xfrm>
          <a:prstGeom prst="rect">
            <a:avLst/>
          </a:prstGeom>
        </p:spPr>
      </p:pic>
      <p:cxnSp>
        <p:nvCxnSpPr>
          <p:cNvPr id="7" name="Straight Connector 6">
            <a:extLst>
              <a:ext uri="{FF2B5EF4-FFF2-40B4-BE49-F238E27FC236}">
                <a16:creationId xmlns:a16="http://schemas.microsoft.com/office/drawing/2014/main" id="{4BF9FD31-E23F-DAF2-00F9-14036769BA9E}"/>
              </a:ext>
            </a:extLst>
          </p:cNvPr>
          <p:cNvCxnSpPr/>
          <p:nvPr/>
        </p:nvCxnSpPr>
        <p:spPr>
          <a:xfrm>
            <a:off x="309282" y="2873189"/>
            <a:ext cx="0" cy="214704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F139664-F5DD-4A64-841E-A777B89DE36E}"/>
              </a:ext>
            </a:extLst>
          </p:cNvPr>
          <p:cNvCxnSpPr/>
          <p:nvPr/>
        </p:nvCxnSpPr>
        <p:spPr>
          <a:xfrm>
            <a:off x="8536641" y="2873189"/>
            <a:ext cx="0" cy="214704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49EA5F12-7500-E693-F7A1-AE2FED8C799B}"/>
              </a:ext>
            </a:extLst>
          </p:cNvPr>
          <p:cNvCxnSpPr>
            <a:cxnSpLocks/>
          </p:cNvCxnSpPr>
          <p:nvPr/>
        </p:nvCxnSpPr>
        <p:spPr>
          <a:xfrm>
            <a:off x="5876364" y="2873189"/>
            <a:ext cx="0" cy="182431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DC4D43C-E88C-C484-3DBF-FA13C6AC3FCC}"/>
              </a:ext>
            </a:extLst>
          </p:cNvPr>
          <p:cNvCxnSpPr>
            <a:cxnSpLocks/>
          </p:cNvCxnSpPr>
          <p:nvPr/>
        </p:nvCxnSpPr>
        <p:spPr>
          <a:xfrm>
            <a:off x="5080747" y="2873188"/>
            <a:ext cx="0" cy="155820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BEEF995-05E6-6091-04DA-4ED3A5FE654D}"/>
              </a:ext>
            </a:extLst>
          </p:cNvPr>
          <p:cNvCxnSpPr/>
          <p:nvPr/>
        </p:nvCxnSpPr>
        <p:spPr>
          <a:xfrm>
            <a:off x="309282" y="4953000"/>
            <a:ext cx="8227359"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EAC2C1D-5C48-1BC4-6F06-05E0D5B9CFB4}"/>
              </a:ext>
            </a:extLst>
          </p:cNvPr>
          <p:cNvCxnSpPr/>
          <p:nvPr/>
        </p:nvCxnSpPr>
        <p:spPr>
          <a:xfrm>
            <a:off x="309282" y="4627442"/>
            <a:ext cx="5567082"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4FF4454F-E640-16F2-010E-B2ACB7543128}"/>
              </a:ext>
            </a:extLst>
          </p:cNvPr>
          <p:cNvCxnSpPr/>
          <p:nvPr/>
        </p:nvCxnSpPr>
        <p:spPr>
          <a:xfrm>
            <a:off x="309282" y="4329953"/>
            <a:ext cx="4771465"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7" name="Picture 36">
            <a:extLst>
              <a:ext uri="{FF2B5EF4-FFF2-40B4-BE49-F238E27FC236}">
                <a16:creationId xmlns:a16="http://schemas.microsoft.com/office/drawing/2014/main" id="{02A7535C-048C-2C2F-F1A7-C05D48EA41F2}"/>
              </a:ext>
            </a:extLst>
          </p:cNvPr>
          <p:cNvPicPr>
            <a:picLocks noChangeAspect="1"/>
          </p:cNvPicPr>
          <p:nvPr/>
        </p:nvPicPr>
        <p:blipFill>
          <a:blip r:embed="rId5"/>
          <a:stretch>
            <a:fillRect/>
          </a:stretch>
        </p:blipFill>
        <p:spPr>
          <a:xfrm>
            <a:off x="1449092" y="721392"/>
            <a:ext cx="1413830" cy="1457297"/>
          </a:xfrm>
          <a:prstGeom prst="ellipse">
            <a:avLst/>
          </a:prstGeom>
          <a:ln w="28575">
            <a:solidFill>
              <a:srgbClr val="FF0000"/>
            </a:solidFill>
          </a:ln>
        </p:spPr>
      </p:pic>
      <p:cxnSp>
        <p:nvCxnSpPr>
          <p:cNvPr id="39" name="Straight Connector 38">
            <a:extLst>
              <a:ext uri="{FF2B5EF4-FFF2-40B4-BE49-F238E27FC236}">
                <a16:creationId xmlns:a16="http://schemas.microsoft.com/office/drawing/2014/main" id="{1217985D-7DD4-E95E-9421-69564E149110}"/>
              </a:ext>
            </a:extLst>
          </p:cNvPr>
          <p:cNvCxnSpPr>
            <a:cxnSpLocks/>
          </p:cNvCxnSpPr>
          <p:nvPr/>
        </p:nvCxnSpPr>
        <p:spPr>
          <a:xfrm>
            <a:off x="2695014" y="1734671"/>
            <a:ext cx="48297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17DC41D6-19BA-460A-2859-8F270A255665}"/>
              </a:ext>
            </a:extLst>
          </p:cNvPr>
          <p:cNvCxnSpPr>
            <a:cxnSpLocks/>
          </p:cNvCxnSpPr>
          <p:nvPr/>
        </p:nvCxnSpPr>
        <p:spPr>
          <a:xfrm>
            <a:off x="2695014" y="1575547"/>
            <a:ext cx="48297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157F4F1E-A128-002E-84BE-54AF633E6660}"/>
              </a:ext>
            </a:extLst>
          </p:cNvPr>
          <p:cNvCxnSpPr>
            <a:cxnSpLocks/>
          </p:cNvCxnSpPr>
          <p:nvPr/>
        </p:nvCxnSpPr>
        <p:spPr>
          <a:xfrm>
            <a:off x="2747901" y="1102352"/>
            <a:ext cx="49474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5A76B96-39E6-A3A3-C5A9-015017B56379}"/>
              </a:ext>
            </a:extLst>
          </p:cNvPr>
          <p:cNvCxnSpPr>
            <a:cxnSpLocks/>
          </p:cNvCxnSpPr>
          <p:nvPr/>
        </p:nvCxnSpPr>
        <p:spPr>
          <a:xfrm>
            <a:off x="2747900" y="934265"/>
            <a:ext cx="49474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4D1DBAE5-E17D-1635-6112-42A1D48791D0}"/>
              </a:ext>
            </a:extLst>
          </p:cNvPr>
          <p:cNvCxnSpPr/>
          <p:nvPr/>
        </p:nvCxnSpPr>
        <p:spPr>
          <a:xfrm>
            <a:off x="3039035" y="1575547"/>
            <a:ext cx="0" cy="159124"/>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48C01A6C-A3B0-E3E1-886F-5AF8F65151B5}"/>
              </a:ext>
            </a:extLst>
          </p:cNvPr>
          <p:cNvCxnSpPr/>
          <p:nvPr/>
        </p:nvCxnSpPr>
        <p:spPr>
          <a:xfrm>
            <a:off x="3036794" y="939054"/>
            <a:ext cx="0" cy="159124"/>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013898CB-77D3-3DC6-BB1A-71C4A09F80C0}"/>
              </a:ext>
            </a:extLst>
          </p:cNvPr>
          <p:cNvCxnSpPr>
            <a:cxnSpLocks/>
          </p:cNvCxnSpPr>
          <p:nvPr/>
        </p:nvCxnSpPr>
        <p:spPr>
          <a:xfrm>
            <a:off x="3039035" y="1107141"/>
            <a:ext cx="0" cy="46840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D028C616-99A6-7D10-F117-3ADED6DE644B}"/>
              </a:ext>
            </a:extLst>
          </p:cNvPr>
          <p:cNvSpPr txBox="1"/>
          <p:nvPr/>
        </p:nvSpPr>
        <p:spPr>
          <a:xfrm>
            <a:off x="3190242" y="1083409"/>
            <a:ext cx="878541" cy="405432"/>
          </a:xfrm>
          <a:prstGeom prst="rect">
            <a:avLst/>
          </a:prstGeom>
          <a:noFill/>
        </p:spPr>
        <p:txBody>
          <a:bodyPr wrap="square" rtlCol="0">
            <a:spAutoFit/>
          </a:bodyPr>
          <a:lstStyle/>
          <a:p>
            <a:pPr>
              <a:lnSpc>
                <a:spcPts val="2775"/>
              </a:lnSpc>
            </a:pPr>
            <a:r>
              <a:rPr lang="en-US" sz="1500"/>
              <a:t>1 mm</a:t>
            </a:r>
          </a:p>
        </p:txBody>
      </p:sp>
      <p:sp>
        <p:nvSpPr>
          <p:cNvPr id="53" name="TextBox 52">
            <a:extLst>
              <a:ext uri="{FF2B5EF4-FFF2-40B4-BE49-F238E27FC236}">
                <a16:creationId xmlns:a16="http://schemas.microsoft.com/office/drawing/2014/main" id="{9F9C6352-7B85-4C6D-E032-0B12C2F678DF}"/>
              </a:ext>
            </a:extLst>
          </p:cNvPr>
          <p:cNvSpPr txBox="1"/>
          <p:nvPr/>
        </p:nvSpPr>
        <p:spPr>
          <a:xfrm>
            <a:off x="3177989" y="772990"/>
            <a:ext cx="1207888" cy="405432"/>
          </a:xfrm>
          <a:prstGeom prst="rect">
            <a:avLst/>
          </a:prstGeom>
          <a:noFill/>
        </p:spPr>
        <p:txBody>
          <a:bodyPr wrap="square" rtlCol="0">
            <a:spAutoFit/>
          </a:bodyPr>
          <a:lstStyle/>
          <a:p>
            <a:pPr>
              <a:lnSpc>
                <a:spcPts val="2775"/>
              </a:lnSpc>
            </a:pPr>
            <a:r>
              <a:rPr lang="en-US" sz="1500"/>
              <a:t>0,35 mm</a:t>
            </a:r>
          </a:p>
        </p:txBody>
      </p:sp>
      <p:sp>
        <p:nvSpPr>
          <p:cNvPr id="54" name="TextBox 53">
            <a:extLst>
              <a:ext uri="{FF2B5EF4-FFF2-40B4-BE49-F238E27FC236}">
                <a16:creationId xmlns:a16="http://schemas.microsoft.com/office/drawing/2014/main" id="{2B18291F-CAC5-5CA8-12F6-E882DE0C3E30}"/>
              </a:ext>
            </a:extLst>
          </p:cNvPr>
          <p:cNvSpPr txBox="1"/>
          <p:nvPr/>
        </p:nvSpPr>
        <p:spPr>
          <a:xfrm>
            <a:off x="3207216" y="1386911"/>
            <a:ext cx="1529236" cy="405432"/>
          </a:xfrm>
          <a:prstGeom prst="rect">
            <a:avLst/>
          </a:prstGeom>
          <a:noFill/>
        </p:spPr>
        <p:txBody>
          <a:bodyPr wrap="square" rtlCol="0">
            <a:spAutoFit/>
          </a:bodyPr>
          <a:lstStyle/>
          <a:p>
            <a:pPr>
              <a:lnSpc>
                <a:spcPts val="2775"/>
              </a:lnSpc>
            </a:pPr>
            <a:r>
              <a:rPr lang="en-US" sz="1500"/>
              <a:t>0,35 mm</a:t>
            </a:r>
          </a:p>
        </p:txBody>
      </p:sp>
      <p:cxnSp>
        <p:nvCxnSpPr>
          <p:cNvPr id="55" name="Straight Connector 54">
            <a:extLst>
              <a:ext uri="{FF2B5EF4-FFF2-40B4-BE49-F238E27FC236}">
                <a16:creationId xmlns:a16="http://schemas.microsoft.com/office/drawing/2014/main" id="{A2FFD1D0-B0DE-FD76-F854-13DD03F6816B}"/>
              </a:ext>
            </a:extLst>
          </p:cNvPr>
          <p:cNvCxnSpPr>
            <a:cxnSpLocks/>
          </p:cNvCxnSpPr>
          <p:nvPr/>
        </p:nvCxnSpPr>
        <p:spPr>
          <a:xfrm>
            <a:off x="5426331" y="2351583"/>
            <a:ext cx="49474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4223EC08-4C81-3B06-B909-BE11D2B19598}"/>
              </a:ext>
            </a:extLst>
          </p:cNvPr>
          <p:cNvCxnSpPr>
            <a:cxnSpLocks/>
          </p:cNvCxnSpPr>
          <p:nvPr/>
        </p:nvCxnSpPr>
        <p:spPr>
          <a:xfrm>
            <a:off x="5426330" y="2273143"/>
            <a:ext cx="49474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6CB85012-BFF4-E8C0-1C06-171A50DCE443}"/>
              </a:ext>
            </a:extLst>
          </p:cNvPr>
          <p:cNvSpPr txBox="1"/>
          <p:nvPr/>
        </p:nvSpPr>
        <p:spPr>
          <a:xfrm>
            <a:off x="5876364" y="2076499"/>
            <a:ext cx="878541" cy="405432"/>
          </a:xfrm>
          <a:prstGeom prst="rect">
            <a:avLst/>
          </a:prstGeom>
          <a:noFill/>
        </p:spPr>
        <p:txBody>
          <a:bodyPr wrap="square" rtlCol="0">
            <a:spAutoFit/>
          </a:bodyPr>
          <a:lstStyle/>
          <a:p>
            <a:pPr>
              <a:lnSpc>
                <a:spcPts val="2775"/>
              </a:lnSpc>
            </a:pPr>
            <a:r>
              <a:rPr lang="en-US" sz="1500"/>
              <a:t>1,5 mm</a:t>
            </a:r>
          </a:p>
        </p:txBody>
      </p:sp>
      <p:cxnSp>
        <p:nvCxnSpPr>
          <p:cNvPr id="60" name="Straight Connector 59">
            <a:extLst>
              <a:ext uri="{FF2B5EF4-FFF2-40B4-BE49-F238E27FC236}">
                <a16:creationId xmlns:a16="http://schemas.microsoft.com/office/drawing/2014/main" id="{E5AF6579-F179-357C-9163-D7DEF729176C}"/>
              </a:ext>
            </a:extLst>
          </p:cNvPr>
          <p:cNvCxnSpPr>
            <a:cxnSpLocks/>
          </p:cNvCxnSpPr>
          <p:nvPr/>
        </p:nvCxnSpPr>
        <p:spPr>
          <a:xfrm>
            <a:off x="5770438" y="2111189"/>
            <a:ext cx="0" cy="39444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1" name="Isosceles Triangle 60">
            <a:extLst>
              <a:ext uri="{FF2B5EF4-FFF2-40B4-BE49-F238E27FC236}">
                <a16:creationId xmlns:a16="http://schemas.microsoft.com/office/drawing/2014/main" id="{478D6C22-A963-C1D5-30EC-C96D25FA036E}"/>
              </a:ext>
            </a:extLst>
          </p:cNvPr>
          <p:cNvSpPr/>
          <p:nvPr/>
        </p:nvSpPr>
        <p:spPr>
          <a:xfrm rot="10800000">
            <a:off x="5741302" y="2199020"/>
            <a:ext cx="58271" cy="76788"/>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2" name="Isosceles Triangle 61">
            <a:extLst>
              <a:ext uri="{FF2B5EF4-FFF2-40B4-BE49-F238E27FC236}">
                <a16:creationId xmlns:a16="http://schemas.microsoft.com/office/drawing/2014/main" id="{E82A1F37-4F78-25E3-579F-D2D2847F00EF}"/>
              </a:ext>
            </a:extLst>
          </p:cNvPr>
          <p:cNvSpPr/>
          <p:nvPr/>
        </p:nvSpPr>
        <p:spPr>
          <a:xfrm>
            <a:off x="5741302" y="2372961"/>
            <a:ext cx="58271" cy="76788"/>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65" name="Straight Connector 64">
            <a:extLst>
              <a:ext uri="{FF2B5EF4-FFF2-40B4-BE49-F238E27FC236}">
                <a16:creationId xmlns:a16="http://schemas.microsoft.com/office/drawing/2014/main" id="{E17157D9-CF2D-3D21-3577-A4D5E96641EB}"/>
              </a:ext>
            </a:extLst>
          </p:cNvPr>
          <p:cNvCxnSpPr>
            <a:cxnSpLocks/>
          </p:cNvCxnSpPr>
          <p:nvPr/>
        </p:nvCxnSpPr>
        <p:spPr>
          <a:xfrm>
            <a:off x="8041882" y="2320758"/>
            <a:ext cx="49474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9CF959C-4E98-15F1-E1DD-56D18048FA52}"/>
              </a:ext>
            </a:extLst>
          </p:cNvPr>
          <p:cNvCxnSpPr>
            <a:cxnSpLocks/>
          </p:cNvCxnSpPr>
          <p:nvPr/>
        </p:nvCxnSpPr>
        <p:spPr>
          <a:xfrm>
            <a:off x="8041881" y="1997065"/>
            <a:ext cx="49474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CF3B4B87-8597-2660-2462-67185309827A}"/>
              </a:ext>
            </a:extLst>
          </p:cNvPr>
          <p:cNvSpPr txBox="1"/>
          <p:nvPr/>
        </p:nvSpPr>
        <p:spPr>
          <a:xfrm>
            <a:off x="7471151" y="1923634"/>
            <a:ext cx="878541" cy="405432"/>
          </a:xfrm>
          <a:prstGeom prst="rect">
            <a:avLst/>
          </a:prstGeom>
          <a:noFill/>
        </p:spPr>
        <p:txBody>
          <a:bodyPr wrap="square" rtlCol="0">
            <a:spAutoFit/>
          </a:bodyPr>
          <a:lstStyle/>
          <a:p>
            <a:pPr>
              <a:lnSpc>
                <a:spcPts val="2775"/>
              </a:lnSpc>
            </a:pPr>
            <a:r>
              <a:rPr lang="en-US" sz="1500"/>
              <a:t>5,8 mm</a:t>
            </a:r>
          </a:p>
        </p:txBody>
      </p:sp>
      <p:sp>
        <p:nvSpPr>
          <p:cNvPr id="68" name="Isosceles Triangle 67">
            <a:extLst>
              <a:ext uri="{FF2B5EF4-FFF2-40B4-BE49-F238E27FC236}">
                <a16:creationId xmlns:a16="http://schemas.microsoft.com/office/drawing/2014/main" id="{F90889B2-CE29-30A9-ED06-628D3330F432}"/>
              </a:ext>
            </a:extLst>
          </p:cNvPr>
          <p:cNvSpPr/>
          <p:nvPr/>
        </p:nvSpPr>
        <p:spPr>
          <a:xfrm>
            <a:off x="8356852" y="2342136"/>
            <a:ext cx="58271" cy="76788"/>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72" name="Straight Connector 71">
            <a:extLst>
              <a:ext uri="{FF2B5EF4-FFF2-40B4-BE49-F238E27FC236}">
                <a16:creationId xmlns:a16="http://schemas.microsoft.com/office/drawing/2014/main" id="{AC3E36D5-BCC5-1EE8-EF8A-06CA9F6BA55C}"/>
              </a:ext>
            </a:extLst>
          </p:cNvPr>
          <p:cNvCxnSpPr>
            <a:cxnSpLocks/>
          </p:cNvCxnSpPr>
          <p:nvPr/>
        </p:nvCxnSpPr>
        <p:spPr>
          <a:xfrm>
            <a:off x="8385988" y="1853023"/>
            <a:ext cx="0" cy="64422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74" name="Isosceles Triangle 73">
            <a:extLst>
              <a:ext uri="{FF2B5EF4-FFF2-40B4-BE49-F238E27FC236}">
                <a16:creationId xmlns:a16="http://schemas.microsoft.com/office/drawing/2014/main" id="{6E432E32-B9C3-9130-ABFE-F18C03E3A7D2}"/>
              </a:ext>
            </a:extLst>
          </p:cNvPr>
          <p:cNvSpPr/>
          <p:nvPr/>
        </p:nvSpPr>
        <p:spPr>
          <a:xfrm rot="10800000">
            <a:off x="8351686" y="1914108"/>
            <a:ext cx="58271" cy="76788"/>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5" name="TextBox 74">
            <a:extLst>
              <a:ext uri="{FF2B5EF4-FFF2-40B4-BE49-F238E27FC236}">
                <a16:creationId xmlns:a16="http://schemas.microsoft.com/office/drawing/2014/main" id="{0363B214-A3CD-08D7-C717-88D1BB871A98}"/>
              </a:ext>
            </a:extLst>
          </p:cNvPr>
          <p:cNvSpPr txBox="1"/>
          <p:nvPr/>
        </p:nvSpPr>
        <p:spPr>
          <a:xfrm>
            <a:off x="2508425" y="3975704"/>
            <a:ext cx="878541" cy="405432"/>
          </a:xfrm>
          <a:prstGeom prst="rect">
            <a:avLst/>
          </a:prstGeom>
          <a:noFill/>
        </p:spPr>
        <p:txBody>
          <a:bodyPr wrap="square" rtlCol="0">
            <a:spAutoFit/>
          </a:bodyPr>
          <a:lstStyle/>
          <a:p>
            <a:pPr>
              <a:lnSpc>
                <a:spcPts val="2775"/>
              </a:lnSpc>
            </a:pPr>
            <a:r>
              <a:rPr lang="en-US" sz="1500"/>
              <a:t>90 mm</a:t>
            </a:r>
          </a:p>
        </p:txBody>
      </p:sp>
      <p:sp>
        <p:nvSpPr>
          <p:cNvPr id="76" name="TextBox 75">
            <a:extLst>
              <a:ext uri="{FF2B5EF4-FFF2-40B4-BE49-F238E27FC236}">
                <a16:creationId xmlns:a16="http://schemas.microsoft.com/office/drawing/2014/main" id="{BEFE0525-587E-297D-53E0-E4445E478623}"/>
              </a:ext>
            </a:extLst>
          </p:cNvPr>
          <p:cNvSpPr txBox="1"/>
          <p:nvPr/>
        </p:nvSpPr>
        <p:spPr>
          <a:xfrm>
            <a:off x="2653553" y="4268616"/>
            <a:ext cx="878541" cy="405432"/>
          </a:xfrm>
          <a:prstGeom prst="rect">
            <a:avLst/>
          </a:prstGeom>
          <a:noFill/>
        </p:spPr>
        <p:txBody>
          <a:bodyPr wrap="square" rtlCol="0">
            <a:spAutoFit/>
          </a:bodyPr>
          <a:lstStyle/>
          <a:p>
            <a:pPr>
              <a:lnSpc>
                <a:spcPts val="2775"/>
              </a:lnSpc>
            </a:pPr>
            <a:r>
              <a:rPr lang="en-US" sz="1500"/>
              <a:t>105 mm</a:t>
            </a:r>
          </a:p>
        </p:txBody>
      </p:sp>
      <p:sp>
        <p:nvSpPr>
          <p:cNvPr id="77" name="TextBox 76">
            <a:extLst>
              <a:ext uri="{FF2B5EF4-FFF2-40B4-BE49-F238E27FC236}">
                <a16:creationId xmlns:a16="http://schemas.microsoft.com/office/drawing/2014/main" id="{F1B2C4C5-EC21-155E-2180-045B9537EFB2}"/>
              </a:ext>
            </a:extLst>
          </p:cNvPr>
          <p:cNvSpPr txBox="1"/>
          <p:nvPr/>
        </p:nvSpPr>
        <p:spPr>
          <a:xfrm>
            <a:off x="3592478" y="4610229"/>
            <a:ext cx="878541" cy="405432"/>
          </a:xfrm>
          <a:prstGeom prst="rect">
            <a:avLst/>
          </a:prstGeom>
          <a:noFill/>
        </p:spPr>
        <p:txBody>
          <a:bodyPr wrap="square" rtlCol="0">
            <a:spAutoFit/>
          </a:bodyPr>
          <a:lstStyle/>
          <a:p>
            <a:pPr>
              <a:lnSpc>
                <a:spcPts val="2775"/>
              </a:lnSpc>
            </a:pPr>
            <a:r>
              <a:rPr lang="en-US" sz="1500"/>
              <a:t>155 mm</a:t>
            </a:r>
          </a:p>
        </p:txBody>
      </p:sp>
      <p:cxnSp>
        <p:nvCxnSpPr>
          <p:cNvPr id="79" name="Straight Arrow Connector 78">
            <a:extLst>
              <a:ext uri="{FF2B5EF4-FFF2-40B4-BE49-F238E27FC236}">
                <a16:creationId xmlns:a16="http://schemas.microsoft.com/office/drawing/2014/main" id="{5B513173-79FF-BD26-61E9-C30E180D2084}"/>
              </a:ext>
            </a:extLst>
          </p:cNvPr>
          <p:cNvCxnSpPr>
            <a:cxnSpLocks/>
          </p:cNvCxnSpPr>
          <p:nvPr/>
        </p:nvCxnSpPr>
        <p:spPr>
          <a:xfrm flipH="1">
            <a:off x="886187" y="1694062"/>
            <a:ext cx="562906" cy="48107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0" name="Oval 79">
            <a:extLst>
              <a:ext uri="{FF2B5EF4-FFF2-40B4-BE49-F238E27FC236}">
                <a16:creationId xmlns:a16="http://schemas.microsoft.com/office/drawing/2014/main" id="{EA29EFC8-6B88-2F2D-BDFA-494687BCAA07}"/>
              </a:ext>
            </a:extLst>
          </p:cNvPr>
          <p:cNvSpPr/>
          <p:nvPr/>
        </p:nvSpPr>
        <p:spPr>
          <a:xfrm>
            <a:off x="641980" y="2166190"/>
            <a:ext cx="283559" cy="2835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5" name="TextBox 44">
            <a:extLst>
              <a:ext uri="{FF2B5EF4-FFF2-40B4-BE49-F238E27FC236}">
                <a16:creationId xmlns:a16="http://schemas.microsoft.com/office/drawing/2014/main" id="{BBB910E8-6FF9-A77D-B3C5-44529AA57438}"/>
              </a:ext>
            </a:extLst>
          </p:cNvPr>
          <p:cNvSpPr txBox="1"/>
          <p:nvPr/>
        </p:nvSpPr>
        <p:spPr>
          <a:xfrm>
            <a:off x="5080747" y="594258"/>
            <a:ext cx="3738289" cy="954107"/>
          </a:xfrm>
          <a:prstGeom prst="rect">
            <a:avLst/>
          </a:prstGeom>
          <a:ln>
            <a:noFill/>
          </a:ln>
          <a:effectLst>
            <a:softEdge rad="0"/>
          </a:effectLst>
        </p:spPr>
        <p:style>
          <a:lnRef idx="2">
            <a:schemeClr val="accent1"/>
          </a:lnRef>
          <a:fillRef idx="1">
            <a:schemeClr val="lt1"/>
          </a:fillRef>
          <a:effectRef idx="0">
            <a:schemeClr val="accent1"/>
          </a:effectRef>
          <a:fontRef idx="minor">
            <a:schemeClr val="dk1"/>
          </a:fontRef>
        </p:style>
        <p:txBody>
          <a:bodyPr wrap="square" rtlCol="0">
            <a:spAutoFit/>
          </a:bodyPr>
          <a:lstStyle/>
          <a:p>
            <a:pPr algn="l"/>
            <a:r>
              <a:rPr lang="en-US" sz="1400"/>
              <a:t>Currently the trapezoidal chamber maximum thickness is around 6 mm, due to the circular-elliptical transition; its reduction is under study</a:t>
            </a:r>
          </a:p>
        </p:txBody>
      </p:sp>
      <p:sp>
        <p:nvSpPr>
          <p:cNvPr id="46" name="Textfeld 4">
            <a:extLst>
              <a:ext uri="{FF2B5EF4-FFF2-40B4-BE49-F238E27FC236}">
                <a16:creationId xmlns:a16="http://schemas.microsoft.com/office/drawing/2014/main" id="{A1D7262A-BCCD-EA78-6DA8-EB21C7AFA509}"/>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a:solidFill>
                  <a:schemeClr val="bg1"/>
                </a:solidFill>
              </a:rPr>
              <a:t>02/06/2022 / FCC week 2022</a:t>
            </a:r>
          </a:p>
        </p:txBody>
      </p:sp>
      <p:sp>
        <p:nvSpPr>
          <p:cNvPr id="3" name="Rectangle: Rounded Corners 2">
            <a:extLst>
              <a:ext uri="{FF2B5EF4-FFF2-40B4-BE49-F238E27FC236}">
                <a16:creationId xmlns:a16="http://schemas.microsoft.com/office/drawing/2014/main" id="{6AA03C93-CF62-749F-4C96-FADB067A7FB7}"/>
              </a:ext>
            </a:extLst>
          </p:cNvPr>
          <p:cNvSpPr/>
          <p:nvPr/>
        </p:nvSpPr>
        <p:spPr>
          <a:xfrm>
            <a:off x="5080747" y="575187"/>
            <a:ext cx="3627974" cy="97228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AD1E5D15-9DFA-D297-A130-A5871CD15E45}"/>
              </a:ext>
            </a:extLst>
          </p:cNvPr>
          <p:cNvCxnSpPr/>
          <p:nvPr/>
        </p:nvCxnSpPr>
        <p:spPr>
          <a:xfrm>
            <a:off x="8605381" y="1361678"/>
            <a:ext cx="213655" cy="6292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Textfeld 3">
            <a:extLst>
              <a:ext uri="{FF2B5EF4-FFF2-40B4-BE49-F238E27FC236}">
                <a16:creationId xmlns:a16="http://schemas.microsoft.com/office/drawing/2014/main" id="{6CA7281E-4093-BCF3-24BA-E3BF58ECBEA1}"/>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a:solidFill>
                  <a:schemeClr val="bg1"/>
                </a:solidFill>
              </a:rPr>
              <a:t>Francesco Fransesini </a:t>
            </a:r>
          </a:p>
        </p:txBody>
      </p:sp>
      <p:pic>
        <p:nvPicPr>
          <p:cNvPr id="57" name="Immagine 14" descr="Immagine che contiene testo, clipart&#10;&#10;Descrizione generata automaticamente">
            <a:extLst>
              <a:ext uri="{FF2B5EF4-FFF2-40B4-BE49-F238E27FC236}">
                <a16:creationId xmlns:a16="http://schemas.microsoft.com/office/drawing/2014/main" id="{3907E2AC-B667-CA34-BC69-E23E1BB2B67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99151" y="-7331"/>
            <a:ext cx="792120" cy="366106"/>
          </a:xfrm>
          <a:prstGeom prst="rect">
            <a:avLst/>
          </a:prstGeom>
        </p:spPr>
      </p:pic>
    </p:spTree>
    <p:extLst>
      <p:ext uri="{BB962C8B-B14F-4D97-AF65-F5344CB8AC3E}">
        <p14:creationId xmlns:p14="http://schemas.microsoft.com/office/powerpoint/2010/main" val="179415200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985502a-36ff-47b9-a55e-ae1492c8411f" xsi:nil="true"/>
    <lcf76f155ced4ddcb4097134ff3c332f xmlns="834351ec-f7ca-44c7-b4e4-38d3c9e72d6a">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CF594B38A6B244D952E660328408E2C" ma:contentTypeVersion="9" ma:contentTypeDescription="Create a new document." ma:contentTypeScope="" ma:versionID="c2eb29661f84a089dc1eb3956236a995">
  <xsd:schema xmlns:xsd="http://www.w3.org/2001/XMLSchema" xmlns:xs="http://www.w3.org/2001/XMLSchema" xmlns:p="http://schemas.microsoft.com/office/2006/metadata/properties" xmlns:ns2="834351ec-f7ca-44c7-b4e4-38d3c9e72d6a" xmlns:ns3="b985502a-36ff-47b9-a55e-ae1492c8411f" targetNamespace="http://schemas.microsoft.com/office/2006/metadata/properties" ma:root="true" ma:fieldsID="36a7211ddeaa0ad48f86199a21ef3910" ns2:_="" ns3:_="">
    <xsd:import namespace="834351ec-f7ca-44c7-b4e4-38d3c9e72d6a"/>
    <xsd:import namespace="b985502a-36ff-47b9-a55e-ae1492c8411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4351ec-f7ca-44c7-b4e4-38d3c9e72d6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55b07b-e106-434b-8e42-295331486e40"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985502a-36ff-47b9-a55e-ae1492c8411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ee022bf-feb9-4805-93d0-907d1a5109e9}" ma:internalName="TaxCatchAll" ma:showField="CatchAllData" ma:web="b985502a-36ff-47b9-a55e-ae1492c8411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05F964-CE20-4C80-ABCF-08B3FEAD938C}">
  <ds:schemaRefs>
    <ds:schemaRef ds:uri="http://schemas.microsoft.com/sharepoint/v3/contenttype/forms"/>
  </ds:schemaRefs>
</ds:datastoreItem>
</file>

<file path=customXml/itemProps2.xml><?xml version="1.0" encoding="utf-8"?>
<ds:datastoreItem xmlns:ds="http://schemas.openxmlformats.org/officeDocument/2006/customXml" ds:itemID="{6E04035B-2634-4084-84C3-5F618D0AC22D}">
  <ds:schemaRefs>
    <ds:schemaRef ds:uri="834351ec-f7ca-44c7-b4e4-38d3c9e72d6a"/>
    <ds:schemaRef ds:uri="b985502a-36ff-47b9-a55e-ae1492c841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4698DB0-C6A7-410C-A2BF-2FDBE7C2420D}">
  <ds:schemaRefs>
    <ds:schemaRef ds:uri="834351ec-f7ca-44c7-b4e4-38d3c9e72d6a"/>
    <ds:schemaRef ds:uri="b985502a-36ff-47b9-a55e-ae1492c8411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PPT-FCC-template</Template>
  <TotalTime>0</TotalTime>
  <Application>Microsoft Office PowerPoint</Application>
  <PresentationFormat>On-screen Show (16:9)</PresentationFormat>
  <Slides>19</Slides>
  <Notes>4</Notes>
  <HiddenSlides>0</HiddenSlides>
  <ScaleCrop>false</ScaleCrop>
  <HeadingPairs>
    <vt:vector size="4" baseType="variant">
      <vt:variant>
        <vt:lpstr>Theme</vt:lpstr>
      </vt:variant>
      <vt:variant>
        <vt:i4>3</vt:i4>
      </vt:variant>
      <vt:variant>
        <vt:lpstr>Slide Titles</vt:lpstr>
      </vt:variant>
      <vt:variant>
        <vt:i4>19</vt:i4>
      </vt:variant>
    </vt:vector>
  </HeadingPairs>
  <TitlesOfParts>
    <vt:vector size="22" baseType="lpstr">
      <vt:lpstr>Introslides</vt:lpstr>
      <vt:lpstr>Titleslides, Conclusion</vt:lpstr>
      <vt:lpstr>Content Slides - Deep Blue</vt:lpstr>
      <vt:lpstr>PowerPoint Presentation</vt:lpstr>
      <vt:lpstr>IR chamber &amp; Calculations</vt:lpstr>
      <vt:lpstr>Table of contents</vt:lpstr>
      <vt:lpstr>Introduction</vt:lpstr>
      <vt:lpstr>Central chamber</vt:lpstr>
      <vt:lpstr>Central chamber</vt:lpstr>
      <vt:lpstr>Trapezoidal chamber</vt:lpstr>
      <vt:lpstr>Trapezoidal chamber</vt:lpstr>
      <vt:lpstr>PowerPoint Presentation</vt:lpstr>
      <vt:lpstr>Thermal analysis</vt:lpstr>
      <vt:lpstr>Thermal analysis - results</vt:lpstr>
      <vt:lpstr>Thermal analysis - consideration</vt:lpstr>
      <vt:lpstr>CAD Integration</vt:lpstr>
      <vt:lpstr>CAD Integration– integration with the chamber</vt:lpstr>
      <vt:lpstr>PowerPoint Presentation</vt:lpstr>
      <vt:lpstr>Bellow</vt:lpstr>
      <vt:lpstr>Prototypes </vt:lpstr>
      <vt:lpstr>Conclusion and future steps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revision>1</cp:revision>
  <dcterms:created xsi:type="dcterms:W3CDTF">2020-10-27T09:23:42Z</dcterms:created>
  <dcterms:modified xsi:type="dcterms:W3CDTF">2022-06-02T08:12:05Z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0x0101003CF594B38A6B244D952E660328408E2C</vt:lpwstr>
  </property>
  <property fmtid="{D5CDD505-2E9C-101B-9397-08002B2CF9AE}" pid="3" name="MediaServiceImageTags">
    <vt:lpwstr/>
  </property>
</Properties>
</file>