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31"/>
  </p:notesMasterIdLst>
  <p:sldIdLst>
    <p:sldId id="256" r:id="rId4"/>
    <p:sldId id="281" r:id="rId5"/>
    <p:sldId id="378" r:id="rId6"/>
    <p:sldId id="327" r:id="rId7"/>
    <p:sldId id="328" r:id="rId8"/>
    <p:sldId id="350" r:id="rId9"/>
    <p:sldId id="379" r:id="rId10"/>
    <p:sldId id="381" r:id="rId11"/>
    <p:sldId id="383" r:id="rId12"/>
    <p:sldId id="385" r:id="rId13"/>
    <p:sldId id="330" r:id="rId14"/>
    <p:sldId id="388" r:id="rId15"/>
    <p:sldId id="384" r:id="rId16"/>
    <p:sldId id="339" r:id="rId17"/>
    <p:sldId id="257" r:id="rId18"/>
    <p:sldId id="336" r:id="rId19"/>
    <p:sldId id="277" r:id="rId20"/>
    <p:sldId id="264" r:id="rId21"/>
    <p:sldId id="386" r:id="rId22"/>
    <p:sldId id="387" r:id="rId23"/>
    <p:sldId id="331" r:id="rId24"/>
    <p:sldId id="373" r:id="rId25"/>
    <p:sldId id="276" r:id="rId26"/>
    <p:sldId id="342" r:id="rId27"/>
    <p:sldId id="376" r:id="rId28"/>
    <p:sldId id="377" r:id="rId29"/>
    <p:sldId id="341" r:id="rId3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81"/>
            <p14:sldId id="378"/>
            <p14:sldId id="327"/>
            <p14:sldId id="328"/>
            <p14:sldId id="350"/>
            <p14:sldId id="379"/>
            <p14:sldId id="381"/>
            <p14:sldId id="383"/>
            <p14:sldId id="385"/>
            <p14:sldId id="330"/>
            <p14:sldId id="388"/>
            <p14:sldId id="384"/>
            <p14:sldId id="339"/>
            <p14:sldId id="257"/>
            <p14:sldId id="336"/>
            <p14:sldId id="277"/>
            <p14:sldId id="264"/>
            <p14:sldId id="386"/>
            <p14:sldId id="387"/>
            <p14:sldId id="331"/>
            <p14:sldId id="373"/>
            <p14:sldId id="276"/>
            <p14:sldId id="342"/>
            <p14:sldId id="376"/>
            <p14:sldId id="377"/>
          </p14:sldIdLst>
        </p14:section>
        <p14:section name="Toolbox Slides" id="{878827CB-F001-431E-8642-0DF02B629B71}">
          <p14:sldIdLst>
            <p14:sldId id="34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F124A"/>
    <a:srgbClr val="DFDFDF"/>
    <a:srgbClr val="F6FDA3"/>
    <a:srgbClr val="D4BEF7"/>
    <a:srgbClr val="B8BAFA"/>
    <a:srgbClr val="DBDBE4"/>
    <a:srgbClr val="FFE4DF"/>
    <a:srgbClr val="DAEEDB"/>
    <a:srgbClr val="EEE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763" autoAdjust="0"/>
    <p:restoredTop sz="94712" autoAdjust="0"/>
  </p:normalViewPr>
  <p:slideViewPr>
    <p:cSldViewPr>
      <p:cViewPr varScale="1">
        <p:scale>
          <a:sx n="153" d="100"/>
          <a:sy n="153" d="100"/>
        </p:scale>
        <p:origin x="544" y="16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AACB-F137-5141-AE68-4AA84EBBC7A3}" type="doc">
      <dgm:prSet loTypeId="urn:microsoft.com/office/officeart/2005/8/layout/target1" loCatId="" qsTypeId="urn:microsoft.com/office/officeart/2005/8/quickstyle/simple1" qsCatId="simple" csTypeId="urn:microsoft.com/office/officeart/2005/8/colors/colorful5" csCatId="colorful" phldr="1"/>
      <dgm:spPr/>
    </dgm:pt>
    <dgm:pt modelId="{DF926733-3407-CD47-9F32-1161E491D74C}">
      <dgm:prSet/>
      <dgm:spPr/>
      <dgm:t>
        <a:bodyPr/>
        <a:lstStyle/>
        <a:p>
          <a:r>
            <a:rPr lang="es-ES" dirty="0"/>
            <a:t>FCC </a:t>
          </a:r>
          <a:r>
            <a:rPr lang="es-ES" dirty="0" err="1"/>
            <a:t>Communication</a:t>
          </a:r>
          <a:r>
            <a:rPr lang="es-ES" dirty="0"/>
            <a:t> </a:t>
          </a:r>
          <a:r>
            <a:rPr lang="es-ES" dirty="0" err="1"/>
            <a:t>Strategy</a:t>
          </a:r>
          <a:endParaRPr lang="es-ES" dirty="0"/>
        </a:p>
      </dgm:t>
    </dgm:pt>
    <dgm:pt modelId="{AF7125F0-E644-E34E-A9C6-3AA1703C3C6D}" type="parTrans" cxnId="{2DC7D3EF-030E-DA4D-9334-43ED1E6349BA}">
      <dgm:prSet/>
      <dgm:spPr/>
      <dgm:t>
        <a:bodyPr/>
        <a:lstStyle/>
        <a:p>
          <a:endParaRPr lang="es-ES"/>
        </a:p>
      </dgm:t>
    </dgm:pt>
    <dgm:pt modelId="{4F9395EC-A596-DF46-ADF6-150CFD7C4D97}" type="sibTrans" cxnId="{2DC7D3EF-030E-DA4D-9334-43ED1E6349BA}">
      <dgm:prSet/>
      <dgm:spPr/>
      <dgm:t>
        <a:bodyPr/>
        <a:lstStyle/>
        <a:p>
          <a:endParaRPr lang="es-ES"/>
        </a:p>
      </dgm:t>
    </dgm:pt>
    <dgm:pt modelId="{1DF70888-A79E-D04C-B729-DEAD7588C427}">
      <dgm:prSet/>
      <dgm:spPr/>
      <dgm:t>
        <a:bodyPr/>
        <a:lstStyle/>
        <a:p>
          <a:r>
            <a:rPr lang="es-ES" b="1" dirty="0"/>
            <a:t>CERN </a:t>
          </a:r>
          <a:r>
            <a:rPr lang="es-ES" b="1" dirty="0" err="1"/>
            <a:t>Communication</a:t>
          </a:r>
          <a:r>
            <a:rPr lang="es-ES" b="1" dirty="0"/>
            <a:t> </a:t>
          </a:r>
          <a:r>
            <a:rPr lang="es-ES" b="1" dirty="0" err="1"/>
            <a:t>Strategy</a:t>
          </a:r>
          <a:endParaRPr lang="es-ES" b="1" dirty="0"/>
        </a:p>
      </dgm:t>
    </dgm:pt>
    <dgm:pt modelId="{55DC16D1-2B32-9545-873C-B7B658131023}" type="parTrans" cxnId="{4D98A6EF-98BF-2142-8721-9710EB909C63}">
      <dgm:prSet/>
      <dgm:spPr/>
      <dgm:t>
        <a:bodyPr/>
        <a:lstStyle/>
        <a:p>
          <a:endParaRPr lang="es-ES"/>
        </a:p>
      </dgm:t>
    </dgm:pt>
    <dgm:pt modelId="{91B343FC-2453-7F44-BF3C-2C6B04C85D42}" type="sibTrans" cxnId="{4D98A6EF-98BF-2142-8721-9710EB909C63}">
      <dgm:prSet/>
      <dgm:spPr/>
      <dgm:t>
        <a:bodyPr/>
        <a:lstStyle/>
        <a:p>
          <a:endParaRPr lang="es-ES"/>
        </a:p>
      </dgm:t>
    </dgm:pt>
    <dgm:pt modelId="{B382940C-E600-5D4B-8111-072CDDAA9C2B}" type="pres">
      <dgm:prSet presAssocID="{4143AACB-F137-5141-AE68-4AA84EBBC7A3}" presName="composite" presStyleCnt="0">
        <dgm:presLayoutVars>
          <dgm:chMax val="5"/>
          <dgm:dir/>
          <dgm:resizeHandles val="exact"/>
        </dgm:presLayoutVars>
      </dgm:prSet>
      <dgm:spPr/>
    </dgm:pt>
    <dgm:pt modelId="{D17111B0-F121-E041-B474-D8F298714F7D}" type="pres">
      <dgm:prSet presAssocID="{DF926733-3407-CD47-9F32-1161E491D74C}" presName="circle1" presStyleLbl="lnNode1" presStyleIdx="0" presStyleCnt="2"/>
      <dgm:spPr/>
    </dgm:pt>
    <dgm:pt modelId="{8E91A2AB-A933-C546-BFF3-93E646D16210}" type="pres">
      <dgm:prSet presAssocID="{DF926733-3407-CD47-9F32-1161E491D74C}" presName="text1" presStyleLbl="revTx" presStyleIdx="0" presStyleCnt="2">
        <dgm:presLayoutVars>
          <dgm:bulletEnabled val="1"/>
        </dgm:presLayoutVars>
      </dgm:prSet>
      <dgm:spPr/>
    </dgm:pt>
    <dgm:pt modelId="{9E96BC92-5ACE-7E48-9E19-0171E0E40F2D}" type="pres">
      <dgm:prSet presAssocID="{DF926733-3407-CD47-9F32-1161E491D74C}" presName="line1" presStyleLbl="callout" presStyleIdx="0" presStyleCnt="4"/>
      <dgm:spPr/>
    </dgm:pt>
    <dgm:pt modelId="{AAB6FD22-BFFE-C740-AB0C-7BFAD3DE1CDB}" type="pres">
      <dgm:prSet presAssocID="{DF926733-3407-CD47-9F32-1161E491D74C}" presName="d1" presStyleLbl="callout" presStyleIdx="1" presStyleCnt="4"/>
      <dgm:spPr/>
    </dgm:pt>
    <dgm:pt modelId="{64A56899-945A-5542-88FF-BF0B31F1D9BA}" type="pres">
      <dgm:prSet presAssocID="{1DF70888-A79E-D04C-B729-DEAD7588C427}" presName="circle2" presStyleLbl="lnNode1" presStyleIdx="1" presStyleCnt="2"/>
      <dgm:spPr/>
    </dgm:pt>
    <dgm:pt modelId="{1EF2ACFB-8947-5946-A6A7-1B24D11E1DC5}" type="pres">
      <dgm:prSet presAssocID="{1DF70888-A79E-D04C-B729-DEAD7588C427}" presName="text2" presStyleLbl="revTx" presStyleIdx="1" presStyleCnt="2">
        <dgm:presLayoutVars>
          <dgm:bulletEnabled val="1"/>
        </dgm:presLayoutVars>
      </dgm:prSet>
      <dgm:spPr/>
    </dgm:pt>
    <dgm:pt modelId="{6D1968B8-641D-E74E-9C22-4CE3FC23E5AD}" type="pres">
      <dgm:prSet presAssocID="{1DF70888-A79E-D04C-B729-DEAD7588C427}" presName="line2" presStyleLbl="callout" presStyleIdx="2" presStyleCnt="4"/>
      <dgm:spPr/>
    </dgm:pt>
    <dgm:pt modelId="{B6F2ED03-55CC-5346-AFED-5A9FEC42D4CA}" type="pres">
      <dgm:prSet presAssocID="{1DF70888-A79E-D04C-B729-DEAD7588C427}" presName="d2" presStyleLbl="callout" presStyleIdx="3" presStyleCnt="4"/>
      <dgm:spPr/>
    </dgm:pt>
  </dgm:ptLst>
  <dgm:cxnLst>
    <dgm:cxn modelId="{52C55E0B-DD98-BF45-9C95-90089BC42D25}" type="presOf" srcId="{DF926733-3407-CD47-9F32-1161E491D74C}" destId="{8E91A2AB-A933-C546-BFF3-93E646D16210}" srcOrd="0" destOrd="0" presId="urn:microsoft.com/office/officeart/2005/8/layout/target1"/>
    <dgm:cxn modelId="{38A02042-F648-7B4A-8C89-AA40CB65E3C7}" type="presOf" srcId="{4143AACB-F137-5141-AE68-4AA84EBBC7A3}" destId="{B382940C-E600-5D4B-8111-072CDDAA9C2B}" srcOrd="0" destOrd="0" presId="urn:microsoft.com/office/officeart/2005/8/layout/target1"/>
    <dgm:cxn modelId="{1F8C5EC7-F4FC-1D46-ABC8-CBF6C20C6BD0}" type="presOf" srcId="{1DF70888-A79E-D04C-B729-DEAD7588C427}" destId="{1EF2ACFB-8947-5946-A6A7-1B24D11E1DC5}" srcOrd="0" destOrd="0" presId="urn:microsoft.com/office/officeart/2005/8/layout/target1"/>
    <dgm:cxn modelId="{4D98A6EF-98BF-2142-8721-9710EB909C63}" srcId="{4143AACB-F137-5141-AE68-4AA84EBBC7A3}" destId="{1DF70888-A79E-D04C-B729-DEAD7588C427}" srcOrd="1" destOrd="0" parTransId="{55DC16D1-2B32-9545-873C-B7B658131023}" sibTransId="{91B343FC-2453-7F44-BF3C-2C6B04C85D42}"/>
    <dgm:cxn modelId="{2DC7D3EF-030E-DA4D-9334-43ED1E6349BA}" srcId="{4143AACB-F137-5141-AE68-4AA84EBBC7A3}" destId="{DF926733-3407-CD47-9F32-1161E491D74C}" srcOrd="0" destOrd="0" parTransId="{AF7125F0-E644-E34E-A9C6-3AA1703C3C6D}" sibTransId="{4F9395EC-A596-DF46-ADF6-150CFD7C4D97}"/>
    <dgm:cxn modelId="{6D977F76-0D86-5B4E-B239-1B6BE5130C27}" type="presParOf" srcId="{B382940C-E600-5D4B-8111-072CDDAA9C2B}" destId="{D17111B0-F121-E041-B474-D8F298714F7D}" srcOrd="0" destOrd="0" presId="urn:microsoft.com/office/officeart/2005/8/layout/target1"/>
    <dgm:cxn modelId="{468F4E4D-E442-B543-8B99-B5EE2203C0E6}" type="presParOf" srcId="{B382940C-E600-5D4B-8111-072CDDAA9C2B}" destId="{8E91A2AB-A933-C546-BFF3-93E646D16210}" srcOrd="1" destOrd="0" presId="urn:microsoft.com/office/officeart/2005/8/layout/target1"/>
    <dgm:cxn modelId="{3D4FDE57-52AC-2546-8F3D-11DD41561774}" type="presParOf" srcId="{B382940C-E600-5D4B-8111-072CDDAA9C2B}" destId="{9E96BC92-5ACE-7E48-9E19-0171E0E40F2D}" srcOrd="2" destOrd="0" presId="urn:microsoft.com/office/officeart/2005/8/layout/target1"/>
    <dgm:cxn modelId="{142FFFD8-95C1-2D4D-9BDC-B1EFED1BA260}" type="presParOf" srcId="{B382940C-E600-5D4B-8111-072CDDAA9C2B}" destId="{AAB6FD22-BFFE-C740-AB0C-7BFAD3DE1CDB}" srcOrd="3" destOrd="0" presId="urn:microsoft.com/office/officeart/2005/8/layout/target1"/>
    <dgm:cxn modelId="{657716D4-6710-9C40-820B-DBF215A09D9F}" type="presParOf" srcId="{B382940C-E600-5D4B-8111-072CDDAA9C2B}" destId="{64A56899-945A-5542-88FF-BF0B31F1D9BA}" srcOrd="4" destOrd="0" presId="urn:microsoft.com/office/officeart/2005/8/layout/target1"/>
    <dgm:cxn modelId="{2F71CABD-64B2-4644-8511-9829ECBA07EF}" type="presParOf" srcId="{B382940C-E600-5D4B-8111-072CDDAA9C2B}" destId="{1EF2ACFB-8947-5946-A6A7-1B24D11E1DC5}" srcOrd="5" destOrd="0" presId="urn:microsoft.com/office/officeart/2005/8/layout/target1"/>
    <dgm:cxn modelId="{30ECCDF7-08C5-474D-8B45-5B120B19A202}" type="presParOf" srcId="{B382940C-E600-5D4B-8111-072CDDAA9C2B}" destId="{6D1968B8-641D-E74E-9C22-4CE3FC23E5AD}" srcOrd="6" destOrd="0" presId="urn:microsoft.com/office/officeart/2005/8/layout/target1"/>
    <dgm:cxn modelId="{096D6B74-62B4-E547-8087-B21E47854A69}" type="presParOf" srcId="{B382940C-E600-5D4B-8111-072CDDAA9C2B}" destId="{B6F2ED03-55CC-5346-AFED-5A9FEC42D4CA}" srcOrd="7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11C892-8E44-434F-832E-CEBA06B2EF75}" type="doc">
      <dgm:prSet loTypeId="urn:microsoft.com/office/officeart/2005/8/layout/matrix3" loCatId="" qsTypeId="urn:microsoft.com/office/officeart/2005/8/quickstyle/simple1" qsCatId="simple" csTypeId="urn:microsoft.com/office/officeart/2005/8/colors/accent6_3" csCatId="accent6" phldr="1"/>
      <dgm:spPr/>
    </dgm:pt>
    <dgm:pt modelId="{05B5CF1E-A915-404B-AF14-E3559045E997}">
      <dgm:prSet phldrT="[Texto]"/>
      <dgm:spPr/>
      <dgm:t>
        <a:bodyPr/>
        <a:lstStyle/>
        <a:p>
          <a:r>
            <a:rPr lang="es-ES" dirty="0" err="1"/>
            <a:t>Region</a:t>
          </a:r>
          <a:r>
            <a:rPr lang="es-ES" dirty="0"/>
            <a:t> </a:t>
          </a:r>
          <a:r>
            <a:rPr lang="es-ES" dirty="0" err="1"/>
            <a:t>Reputation</a:t>
          </a:r>
          <a:r>
            <a:rPr lang="es-ES" dirty="0"/>
            <a:t>  </a:t>
          </a:r>
        </a:p>
      </dgm:t>
    </dgm:pt>
    <dgm:pt modelId="{C56F4219-B2DF-A940-B437-327CF2C3F31E}" type="parTrans" cxnId="{DBD47EDF-9EAF-054C-AFDD-12D243553F2B}">
      <dgm:prSet/>
      <dgm:spPr/>
      <dgm:t>
        <a:bodyPr/>
        <a:lstStyle/>
        <a:p>
          <a:endParaRPr lang="es-ES"/>
        </a:p>
      </dgm:t>
    </dgm:pt>
    <dgm:pt modelId="{A66BFCB1-D40D-CE4F-87EC-BD21C1AAE842}" type="sibTrans" cxnId="{DBD47EDF-9EAF-054C-AFDD-12D243553F2B}">
      <dgm:prSet/>
      <dgm:spPr/>
      <dgm:t>
        <a:bodyPr/>
        <a:lstStyle/>
        <a:p>
          <a:endParaRPr lang="es-ES"/>
        </a:p>
      </dgm:t>
    </dgm:pt>
    <dgm:pt modelId="{6F8C3329-D13E-F640-99DC-DCAFD68CE574}">
      <dgm:prSet phldrT="[Texto]"/>
      <dgm:spPr/>
      <dgm:t>
        <a:bodyPr/>
        <a:lstStyle/>
        <a:p>
          <a:r>
            <a:rPr lang="es-ES" dirty="0" err="1"/>
            <a:t>Economic</a:t>
          </a:r>
          <a:endParaRPr lang="es-ES" dirty="0"/>
        </a:p>
        <a:p>
          <a:r>
            <a:rPr lang="es-ES" dirty="0" err="1"/>
            <a:t>Development</a:t>
          </a:r>
          <a:endParaRPr lang="es-ES" dirty="0"/>
        </a:p>
      </dgm:t>
    </dgm:pt>
    <dgm:pt modelId="{0CD9AC58-1D6E-554A-BA87-E2488623CF11}" type="parTrans" cxnId="{710BC611-04FA-6143-BF96-9833CFB10F0E}">
      <dgm:prSet/>
      <dgm:spPr/>
      <dgm:t>
        <a:bodyPr/>
        <a:lstStyle/>
        <a:p>
          <a:endParaRPr lang="es-ES"/>
        </a:p>
      </dgm:t>
    </dgm:pt>
    <dgm:pt modelId="{DAB40576-B262-6448-B0D5-CAE40B7B621E}" type="sibTrans" cxnId="{710BC611-04FA-6143-BF96-9833CFB10F0E}">
      <dgm:prSet/>
      <dgm:spPr/>
      <dgm:t>
        <a:bodyPr/>
        <a:lstStyle/>
        <a:p>
          <a:endParaRPr lang="es-ES"/>
        </a:p>
      </dgm:t>
    </dgm:pt>
    <dgm:pt modelId="{ED45D50F-0C21-874B-9428-C3264F4A1F3F}">
      <dgm:prSet phldrT="[Texto]"/>
      <dgm:spPr/>
      <dgm:t>
        <a:bodyPr/>
        <a:lstStyle/>
        <a:p>
          <a:r>
            <a:rPr lang="es-ES" dirty="0" err="1"/>
            <a:t>Education</a:t>
          </a:r>
          <a:endParaRPr lang="es-ES" dirty="0"/>
        </a:p>
      </dgm:t>
    </dgm:pt>
    <dgm:pt modelId="{706C13FD-E4D6-5241-98BC-DA25E75FC1AD}" type="parTrans" cxnId="{0844525B-EA7A-1545-9EBE-CD9A5113B8F8}">
      <dgm:prSet/>
      <dgm:spPr/>
      <dgm:t>
        <a:bodyPr/>
        <a:lstStyle/>
        <a:p>
          <a:endParaRPr lang="es-ES"/>
        </a:p>
      </dgm:t>
    </dgm:pt>
    <dgm:pt modelId="{6059FBCD-104A-7149-9B99-765FACF271F8}" type="sibTrans" cxnId="{0844525B-EA7A-1545-9EBE-CD9A5113B8F8}">
      <dgm:prSet/>
      <dgm:spPr/>
      <dgm:t>
        <a:bodyPr/>
        <a:lstStyle/>
        <a:p>
          <a:endParaRPr lang="es-ES"/>
        </a:p>
      </dgm:t>
    </dgm:pt>
    <dgm:pt modelId="{E4A7EA2D-98C4-5E47-8E22-4ECCA0CA7D40}">
      <dgm:prSet phldrT="[Texto]"/>
      <dgm:spPr/>
      <dgm:t>
        <a:bodyPr/>
        <a:lstStyle/>
        <a:p>
          <a:r>
            <a:rPr lang="es-ES" dirty="0" err="1"/>
            <a:t>Sustainability</a:t>
          </a:r>
          <a:endParaRPr lang="es-ES" dirty="0"/>
        </a:p>
      </dgm:t>
    </dgm:pt>
    <dgm:pt modelId="{BCFDD618-8B82-714B-9D5E-CF54E2E15BC5}" type="parTrans" cxnId="{8F2C4821-ABC3-BC49-96AA-A22185E7D357}">
      <dgm:prSet/>
      <dgm:spPr/>
      <dgm:t>
        <a:bodyPr/>
        <a:lstStyle/>
        <a:p>
          <a:endParaRPr lang="es-ES"/>
        </a:p>
      </dgm:t>
    </dgm:pt>
    <dgm:pt modelId="{6C3C8272-4CF9-EC46-AD82-E63AE96969FA}" type="sibTrans" cxnId="{8F2C4821-ABC3-BC49-96AA-A22185E7D357}">
      <dgm:prSet/>
      <dgm:spPr/>
      <dgm:t>
        <a:bodyPr/>
        <a:lstStyle/>
        <a:p>
          <a:endParaRPr lang="es-ES"/>
        </a:p>
      </dgm:t>
    </dgm:pt>
    <dgm:pt modelId="{1D560533-840A-5041-817A-A653FC1FCF6A}" type="pres">
      <dgm:prSet presAssocID="{7611C892-8E44-434F-832E-CEBA06B2EF75}" presName="matrix" presStyleCnt="0">
        <dgm:presLayoutVars>
          <dgm:chMax val="1"/>
          <dgm:dir/>
          <dgm:resizeHandles val="exact"/>
        </dgm:presLayoutVars>
      </dgm:prSet>
      <dgm:spPr/>
    </dgm:pt>
    <dgm:pt modelId="{F521A0BD-5F44-204A-8294-5F267BEB7A91}" type="pres">
      <dgm:prSet presAssocID="{7611C892-8E44-434F-832E-CEBA06B2EF75}" presName="diamond" presStyleLbl="bgShp" presStyleIdx="0" presStyleCnt="1"/>
      <dgm:spPr/>
    </dgm:pt>
    <dgm:pt modelId="{28386503-6804-D242-A040-06E8DCDF4A4C}" type="pres">
      <dgm:prSet presAssocID="{7611C892-8E44-434F-832E-CEBA06B2EF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BE0A299-E3D6-1040-9253-90B7BF9A2F8C}" type="pres">
      <dgm:prSet presAssocID="{7611C892-8E44-434F-832E-CEBA06B2EF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0C809E6-70F7-6B44-9A9B-03BCEC3748B4}" type="pres">
      <dgm:prSet presAssocID="{7611C892-8E44-434F-832E-CEBA06B2EF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CD2C207-7EEC-234A-8281-FD993EFCEAD8}" type="pres">
      <dgm:prSet presAssocID="{7611C892-8E44-434F-832E-CEBA06B2EF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C49F100-BD9D-E14C-B11C-069A4678F662}" type="presOf" srcId="{ED45D50F-0C21-874B-9428-C3264F4A1F3F}" destId="{90C809E6-70F7-6B44-9A9B-03BCEC3748B4}" srcOrd="0" destOrd="0" presId="urn:microsoft.com/office/officeart/2005/8/layout/matrix3"/>
    <dgm:cxn modelId="{710BC611-04FA-6143-BF96-9833CFB10F0E}" srcId="{7611C892-8E44-434F-832E-CEBA06B2EF75}" destId="{6F8C3329-D13E-F640-99DC-DCAFD68CE574}" srcOrd="1" destOrd="0" parTransId="{0CD9AC58-1D6E-554A-BA87-E2488623CF11}" sibTransId="{DAB40576-B262-6448-B0D5-CAE40B7B621E}"/>
    <dgm:cxn modelId="{8F2C4821-ABC3-BC49-96AA-A22185E7D357}" srcId="{7611C892-8E44-434F-832E-CEBA06B2EF75}" destId="{E4A7EA2D-98C4-5E47-8E22-4ECCA0CA7D40}" srcOrd="3" destOrd="0" parTransId="{BCFDD618-8B82-714B-9D5E-CF54E2E15BC5}" sibTransId="{6C3C8272-4CF9-EC46-AD82-E63AE96969FA}"/>
    <dgm:cxn modelId="{9508BE2E-2593-6C45-AA74-17E8427E6311}" type="presOf" srcId="{E4A7EA2D-98C4-5E47-8E22-4ECCA0CA7D40}" destId="{8CD2C207-7EEC-234A-8281-FD993EFCEAD8}" srcOrd="0" destOrd="0" presId="urn:microsoft.com/office/officeart/2005/8/layout/matrix3"/>
    <dgm:cxn modelId="{4D50E23B-3FDF-4F4E-8851-11689DBFF2A1}" type="presOf" srcId="{7611C892-8E44-434F-832E-CEBA06B2EF75}" destId="{1D560533-840A-5041-817A-A653FC1FCF6A}" srcOrd="0" destOrd="0" presId="urn:microsoft.com/office/officeart/2005/8/layout/matrix3"/>
    <dgm:cxn modelId="{9709864B-8CE7-B84A-992C-F1684BA78C20}" type="presOf" srcId="{05B5CF1E-A915-404B-AF14-E3559045E997}" destId="{28386503-6804-D242-A040-06E8DCDF4A4C}" srcOrd="0" destOrd="0" presId="urn:microsoft.com/office/officeart/2005/8/layout/matrix3"/>
    <dgm:cxn modelId="{0844525B-EA7A-1545-9EBE-CD9A5113B8F8}" srcId="{7611C892-8E44-434F-832E-CEBA06B2EF75}" destId="{ED45D50F-0C21-874B-9428-C3264F4A1F3F}" srcOrd="2" destOrd="0" parTransId="{706C13FD-E4D6-5241-98BC-DA25E75FC1AD}" sibTransId="{6059FBCD-104A-7149-9B99-765FACF271F8}"/>
    <dgm:cxn modelId="{4E41CE6C-4C9C-BE4F-9177-ADE1B451BF92}" type="presOf" srcId="{6F8C3329-D13E-F640-99DC-DCAFD68CE574}" destId="{0BE0A299-E3D6-1040-9253-90B7BF9A2F8C}" srcOrd="0" destOrd="0" presId="urn:microsoft.com/office/officeart/2005/8/layout/matrix3"/>
    <dgm:cxn modelId="{DBD47EDF-9EAF-054C-AFDD-12D243553F2B}" srcId="{7611C892-8E44-434F-832E-CEBA06B2EF75}" destId="{05B5CF1E-A915-404B-AF14-E3559045E997}" srcOrd="0" destOrd="0" parTransId="{C56F4219-B2DF-A940-B437-327CF2C3F31E}" sibTransId="{A66BFCB1-D40D-CE4F-87EC-BD21C1AAE842}"/>
    <dgm:cxn modelId="{02B1E8EF-3E3E-584C-A3E4-F68B6319592D}" type="presParOf" srcId="{1D560533-840A-5041-817A-A653FC1FCF6A}" destId="{F521A0BD-5F44-204A-8294-5F267BEB7A91}" srcOrd="0" destOrd="0" presId="urn:microsoft.com/office/officeart/2005/8/layout/matrix3"/>
    <dgm:cxn modelId="{B09C7011-4A63-0C4C-BF9D-7A1068FB6822}" type="presParOf" srcId="{1D560533-840A-5041-817A-A653FC1FCF6A}" destId="{28386503-6804-D242-A040-06E8DCDF4A4C}" srcOrd="1" destOrd="0" presId="urn:microsoft.com/office/officeart/2005/8/layout/matrix3"/>
    <dgm:cxn modelId="{06DC92DD-CB27-3F4B-ACEE-6E375A5771BC}" type="presParOf" srcId="{1D560533-840A-5041-817A-A653FC1FCF6A}" destId="{0BE0A299-E3D6-1040-9253-90B7BF9A2F8C}" srcOrd="2" destOrd="0" presId="urn:microsoft.com/office/officeart/2005/8/layout/matrix3"/>
    <dgm:cxn modelId="{9F19CD69-C5B4-A541-9341-894CC48CA6B5}" type="presParOf" srcId="{1D560533-840A-5041-817A-A653FC1FCF6A}" destId="{90C809E6-70F7-6B44-9A9B-03BCEC3748B4}" srcOrd="3" destOrd="0" presId="urn:microsoft.com/office/officeart/2005/8/layout/matrix3"/>
    <dgm:cxn modelId="{0438B723-72F5-CE4A-A85F-E1DE621A4501}" type="presParOf" srcId="{1D560533-840A-5041-817A-A653FC1FCF6A}" destId="{8CD2C207-7EEC-234A-8281-FD993EFCEAD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611C892-8E44-434F-832E-CEBA06B2EF75}" type="doc">
      <dgm:prSet loTypeId="urn:microsoft.com/office/officeart/2005/8/layout/matrix3" loCatId="" qsTypeId="urn:microsoft.com/office/officeart/2005/8/quickstyle/simple1" qsCatId="simple" csTypeId="urn:microsoft.com/office/officeart/2005/8/colors/accent6_3" csCatId="accent6" phldr="1"/>
      <dgm:spPr/>
    </dgm:pt>
    <dgm:pt modelId="{05B5CF1E-A915-404B-AF14-E3559045E997}">
      <dgm:prSet phldrT="[Texto]"/>
      <dgm:spPr/>
      <dgm:t>
        <a:bodyPr/>
        <a:lstStyle/>
        <a:p>
          <a:r>
            <a:rPr lang="es-ES" dirty="0" err="1"/>
            <a:t>Inspiration</a:t>
          </a:r>
          <a:r>
            <a:rPr lang="es-ES" dirty="0"/>
            <a:t> </a:t>
          </a:r>
        </a:p>
      </dgm:t>
    </dgm:pt>
    <dgm:pt modelId="{C56F4219-B2DF-A940-B437-327CF2C3F31E}" type="parTrans" cxnId="{DBD47EDF-9EAF-054C-AFDD-12D243553F2B}">
      <dgm:prSet/>
      <dgm:spPr/>
      <dgm:t>
        <a:bodyPr/>
        <a:lstStyle/>
        <a:p>
          <a:endParaRPr lang="es-ES"/>
        </a:p>
      </dgm:t>
    </dgm:pt>
    <dgm:pt modelId="{A66BFCB1-D40D-CE4F-87EC-BD21C1AAE842}" type="sibTrans" cxnId="{DBD47EDF-9EAF-054C-AFDD-12D243553F2B}">
      <dgm:prSet/>
      <dgm:spPr/>
      <dgm:t>
        <a:bodyPr/>
        <a:lstStyle/>
        <a:p>
          <a:endParaRPr lang="es-ES"/>
        </a:p>
      </dgm:t>
    </dgm:pt>
    <dgm:pt modelId="{6F8C3329-D13E-F640-99DC-DCAFD68CE574}">
      <dgm:prSet phldrT="[Texto]"/>
      <dgm:spPr/>
      <dgm:t>
        <a:bodyPr/>
        <a:lstStyle/>
        <a:p>
          <a:r>
            <a:rPr lang="es-ES" dirty="0" err="1"/>
            <a:t>Collaboration</a:t>
          </a:r>
          <a:endParaRPr lang="es-ES" dirty="0"/>
        </a:p>
      </dgm:t>
    </dgm:pt>
    <dgm:pt modelId="{0CD9AC58-1D6E-554A-BA87-E2488623CF11}" type="parTrans" cxnId="{710BC611-04FA-6143-BF96-9833CFB10F0E}">
      <dgm:prSet/>
      <dgm:spPr/>
      <dgm:t>
        <a:bodyPr/>
        <a:lstStyle/>
        <a:p>
          <a:endParaRPr lang="es-ES"/>
        </a:p>
      </dgm:t>
    </dgm:pt>
    <dgm:pt modelId="{DAB40576-B262-6448-B0D5-CAE40B7B621E}" type="sibTrans" cxnId="{710BC611-04FA-6143-BF96-9833CFB10F0E}">
      <dgm:prSet/>
      <dgm:spPr/>
      <dgm:t>
        <a:bodyPr/>
        <a:lstStyle/>
        <a:p>
          <a:endParaRPr lang="es-ES"/>
        </a:p>
      </dgm:t>
    </dgm:pt>
    <dgm:pt modelId="{ED45D50F-0C21-874B-9428-C3264F4A1F3F}">
      <dgm:prSet phldrT="[Texto]"/>
      <dgm:spPr/>
      <dgm:t>
        <a:bodyPr/>
        <a:lstStyle/>
        <a:p>
          <a:r>
            <a:rPr lang="es-ES" dirty="0" err="1"/>
            <a:t>Credibilité</a:t>
          </a:r>
          <a:endParaRPr lang="es-ES" dirty="0"/>
        </a:p>
      </dgm:t>
    </dgm:pt>
    <dgm:pt modelId="{706C13FD-E4D6-5241-98BC-DA25E75FC1AD}" type="parTrans" cxnId="{0844525B-EA7A-1545-9EBE-CD9A5113B8F8}">
      <dgm:prSet/>
      <dgm:spPr/>
      <dgm:t>
        <a:bodyPr/>
        <a:lstStyle/>
        <a:p>
          <a:endParaRPr lang="es-ES"/>
        </a:p>
      </dgm:t>
    </dgm:pt>
    <dgm:pt modelId="{6059FBCD-104A-7149-9B99-765FACF271F8}" type="sibTrans" cxnId="{0844525B-EA7A-1545-9EBE-CD9A5113B8F8}">
      <dgm:prSet/>
      <dgm:spPr/>
      <dgm:t>
        <a:bodyPr/>
        <a:lstStyle/>
        <a:p>
          <a:endParaRPr lang="es-ES"/>
        </a:p>
      </dgm:t>
    </dgm:pt>
    <dgm:pt modelId="{E4A7EA2D-98C4-5E47-8E22-4ECCA0CA7D40}">
      <dgm:prSet phldrT="[Texto]"/>
      <dgm:spPr/>
      <dgm:t>
        <a:bodyPr/>
        <a:lstStyle/>
        <a:p>
          <a:r>
            <a:rPr lang="es-ES" dirty="0" err="1"/>
            <a:t>Durabilité</a:t>
          </a:r>
          <a:endParaRPr lang="es-ES" dirty="0"/>
        </a:p>
      </dgm:t>
    </dgm:pt>
    <dgm:pt modelId="{BCFDD618-8B82-714B-9D5E-CF54E2E15BC5}" type="parTrans" cxnId="{8F2C4821-ABC3-BC49-96AA-A22185E7D357}">
      <dgm:prSet/>
      <dgm:spPr/>
      <dgm:t>
        <a:bodyPr/>
        <a:lstStyle/>
        <a:p>
          <a:endParaRPr lang="es-ES"/>
        </a:p>
      </dgm:t>
    </dgm:pt>
    <dgm:pt modelId="{6C3C8272-4CF9-EC46-AD82-E63AE96969FA}" type="sibTrans" cxnId="{8F2C4821-ABC3-BC49-96AA-A22185E7D357}">
      <dgm:prSet/>
      <dgm:spPr/>
      <dgm:t>
        <a:bodyPr/>
        <a:lstStyle/>
        <a:p>
          <a:endParaRPr lang="es-ES"/>
        </a:p>
      </dgm:t>
    </dgm:pt>
    <dgm:pt modelId="{1D560533-840A-5041-817A-A653FC1FCF6A}" type="pres">
      <dgm:prSet presAssocID="{7611C892-8E44-434F-832E-CEBA06B2EF75}" presName="matrix" presStyleCnt="0">
        <dgm:presLayoutVars>
          <dgm:chMax val="1"/>
          <dgm:dir/>
          <dgm:resizeHandles val="exact"/>
        </dgm:presLayoutVars>
      </dgm:prSet>
      <dgm:spPr/>
    </dgm:pt>
    <dgm:pt modelId="{F521A0BD-5F44-204A-8294-5F267BEB7A91}" type="pres">
      <dgm:prSet presAssocID="{7611C892-8E44-434F-832E-CEBA06B2EF75}" presName="diamond" presStyleLbl="bgShp" presStyleIdx="0" presStyleCnt="1"/>
      <dgm:spPr/>
    </dgm:pt>
    <dgm:pt modelId="{28386503-6804-D242-A040-06E8DCDF4A4C}" type="pres">
      <dgm:prSet presAssocID="{7611C892-8E44-434F-832E-CEBA06B2EF75}" presName="quad1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0BE0A299-E3D6-1040-9253-90B7BF9A2F8C}" type="pres">
      <dgm:prSet presAssocID="{7611C892-8E44-434F-832E-CEBA06B2EF75}" presName="quad2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90C809E6-70F7-6B44-9A9B-03BCEC3748B4}" type="pres">
      <dgm:prSet presAssocID="{7611C892-8E44-434F-832E-CEBA06B2EF75}" presName="quad3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8CD2C207-7EEC-234A-8281-FD993EFCEAD8}" type="pres">
      <dgm:prSet presAssocID="{7611C892-8E44-434F-832E-CEBA06B2EF75}" presName="quad4" presStyleLbl="node1" presStyleIdx="3" presStyleCnt="4">
        <dgm:presLayoutVars>
          <dgm:chMax val="0"/>
          <dgm:chPref val="0"/>
          <dgm:bulletEnabled val="1"/>
        </dgm:presLayoutVars>
      </dgm:prSet>
      <dgm:spPr/>
    </dgm:pt>
  </dgm:ptLst>
  <dgm:cxnLst>
    <dgm:cxn modelId="{DC49F100-BD9D-E14C-B11C-069A4678F662}" type="presOf" srcId="{ED45D50F-0C21-874B-9428-C3264F4A1F3F}" destId="{90C809E6-70F7-6B44-9A9B-03BCEC3748B4}" srcOrd="0" destOrd="0" presId="urn:microsoft.com/office/officeart/2005/8/layout/matrix3"/>
    <dgm:cxn modelId="{710BC611-04FA-6143-BF96-9833CFB10F0E}" srcId="{7611C892-8E44-434F-832E-CEBA06B2EF75}" destId="{6F8C3329-D13E-F640-99DC-DCAFD68CE574}" srcOrd="1" destOrd="0" parTransId="{0CD9AC58-1D6E-554A-BA87-E2488623CF11}" sibTransId="{DAB40576-B262-6448-B0D5-CAE40B7B621E}"/>
    <dgm:cxn modelId="{8F2C4821-ABC3-BC49-96AA-A22185E7D357}" srcId="{7611C892-8E44-434F-832E-CEBA06B2EF75}" destId="{E4A7EA2D-98C4-5E47-8E22-4ECCA0CA7D40}" srcOrd="3" destOrd="0" parTransId="{BCFDD618-8B82-714B-9D5E-CF54E2E15BC5}" sibTransId="{6C3C8272-4CF9-EC46-AD82-E63AE96969FA}"/>
    <dgm:cxn modelId="{9508BE2E-2593-6C45-AA74-17E8427E6311}" type="presOf" srcId="{E4A7EA2D-98C4-5E47-8E22-4ECCA0CA7D40}" destId="{8CD2C207-7EEC-234A-8281-FD993EFCEAD8}" srcOrd="0" destOrd="0" presId="urn:microsoft.com/office/officeart/2005/8/layout/matrix3"/>
    <dgm:cxn modelId="{4D50E23B-3FDF-4F4E-8851-11689DBFF2A1}" type="presOf" srcId="{7611C892-8E44-434F-832E-CEBA06B2EF75}" destId="{1D560533-840A-5041-817A-A653FC1FCF6A}" srcOrd="0" destOrd="0" presId="urn:microsoft.com/office/officeart/2005/8/layout/matrix3"/>
    <dgm:cxn modelId="{9709864B-8CE7-B84A-992C-F1684BA78C20}" type="presOf" srcId="{05B5CF1E-A915-404B-AF14-E3559045E997}" destId="{28386503-6804-D242-A040-06E8DCDF4A4C}" srcOrd="0" destOrd="0" presId="urn:microsoft.com/office/officeart/2005/8/layout/matrix3"/>
    <dgm:cxn modelId="{0844525B-EA7A-1545-9EBE-CD9A5113B8F8}" srcId="{7611C892-8E44-434F-832E-CEBA06B2EF75}" destId="{ED45D50F-0C21-874B-9428-C3264F4A1F3F}" srcOrd="2" destOrd="0" parTransId="{706C13FD-E4D6-5241-98BC-DA25E75FC1AD}" sibTransId="{6059FBCD-104A-7149-9B99-765FACF271F8}"/>
    <dgm:cxn modelId="{4E41CE6C-4C9C-BE4F-9177-ADE1B451BF92}" type="presOf" srcId="{6F8C3329-D13E-F640-99DC-DCAFD68CE574}" destId="{0BE0A299-E3D6-1040-9253-90B7BF9A2F8C}" srcOrd="0" destOrd="0" presId="urn:microsoft.com/office/officeart/2005/8/layout/matrix3"/>
    <dgm:cxn modelId="{DBD47EDF-9EAF-054C-AFDD-12D243553F2B}" srcId="{7611C892-8E44-434F-832E-CEBA06B2EF75}" destId="{05B5CF1E-A915-404B-AF14-E3559045E997}" srcOrd="0" destOrd="0" parTransId="{C56F4219-B2DF-A940-B437-327CF2C3F31E}" sibTransId="{A66BFCB1-D40D-CE4F-87EC-BD21C1AAE842}"/>
    <dgm:cxn modelId="{02B1E8EF-3E3E-584C-A3E4-F68B6319592D}" type="presParOf" srcId="{1D560533-840A-5041-817A-A653FC1FCF6A}" destId="{F521A0BD-5F44-204A-8294-5F267BEB7A91}" srcOrd="0" destOrd="0" presId="urn:microsoft.com/office/officeart/2005/8/layout/matrix3"/>
    <dgm:cxn modelId="{B09C7011-4A63-0C4C-BF9D-7A1068FB6822}" type="presParOf" srcId="{1D560533-840A-5041-817A-A653FC1FCF6A}" destId="{28386503-6804-D242-A040-06E8DCDF4A4C}" srcOrd="1" destOrd="0" presId="urn:microsoft.com/office/officeart/2005/8/layout/matrix3"/>
    <dgm:cxn modelId="{06DC92DD-CB27-3F4B-ACEE-6E375A5771BC}" type="presParOf" srcId="{1D560533-840A-5041-817A-A653FC1FCF6A}" destId="{0BE0A299-E3D6-1040-9253-90B7BF9A2F8C}" srcOrd="2" destOrd="0" presId="urn:microsoft.com/office/officeart/2005/8/layout/matrix3"/>
    <dgm:cxn modelId="{9F19CD69-C5B4-A541-9341-894CC48CA6B5}" type="presParOf" srcId="{1D560533-840A-5041-817A-A653FC1FCF6A}" destId="{90C809E6-70F7-6B44-9A9B-03BCEC3748B4}" srcOrd="3" destOrd="0" presId="urn:microsoft.com/office/officeart/2005/8/layout/matrix3"/>
    <dgm:cxn modelId="{0438B723-72F5-CE4A-A85F-E1DE621A4501}" type="presParOf" srcId="{1D560533-840A-5041-817A-A653FC1FCF6A}" destId="{8CD2C207-7EEC-234A-8281-FD993EFCEAD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143AACB-F137-5141-AE68-4AA84EBBC7A3}" type="doc">
      <dgm:prSet loTypeId="urn:microsoft.com/office/officeart/2005/8/layout/target1" loCatId="" qsTypeId="urn:microsoft.com/office/officeart/2005/8/quickstyle/simple1" qsCatId="simple" csTypeId="urn:microsoft.com/office/officeart/2005/8/colors/colorful5" csCatId="colorful" phldr="1"/>
      <dgm:spPr/>
    </dgm:pt>
    <dgm:pt modelId="{C2FB94D5-A0DC-1040-B2B6-E7D9340F5A72}">
      <dgm:prSet phldrT="[Texto]" custT="1"/>
      <dgm:spPr>
        <a:noFill/>
        <a:ln>
          <a:noFill/>
        </a:ln>
        <a:effectLst/>
      </dgm:spPr>
      <dgm:t>
        <a:bodyPr spcFirstLastPara="0" vert="horz" wrap="square" lIns="99568" tIns="17780" rIns="17780" bIns="17780" numCol="1" spcCol="1270" anchor="ctr" anchorCtr="0"/>
        <a:lstStyle/>
        <a:p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FCCfs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Local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Communication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strategy</a:t>
          </a:r>
          <a:endParaRPr lang="es-ES" sz="14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</dgm:t>
    </dgm:pt>
    <dgm:pt modelId="{6E1843BD-3EED-FE4C-9A20-D572E26991A4}" type="parTrans" cxnId="{7296B7AC-E3E2-C44E-812B-DC6131E697DE}">
      <dgm:prSet/>
      <dgm:spPr/>
      <dgm:t>
        <a:bodyPr/>
        <a:lstStyle/>
        <a:p>
          <a:endParaRPr lang="es-ES" sz="4000"/>
        </a:p>
      </dgm:t>
    </dgm:pt>
    <dgm:pt modelId="{75A539FD-0588-8249-A702-E5933FDC8A4B}" type="sibTrans" cxnId="{7296B7AC-E3E2-C44E-812B-DC6131E697DE}">
      <dgm:prSet/>
      <dgm:spPr/>
      <dgm:t>
        <a:bodyPr/>
        <a:lstStyle/>
        <a:p>
          <a:endParaRPr lang="es-ES" sz="4000"/>
        </a:p>
      </dgm:t>
    </dgm:pt>
    <dgm:pt modelId="{DF926733-3407-CD47-9F32-1161E491D74C}">
      <dgm:prSet/>
      <dgm:spPr>
        <a:noFill/>
        <a:ln>
          <a:noFill/>
        </a:ln>
        <a:effectLst/>
      </dgm:spPr>
      <dgm:t>
        <a:bodyPr spcFirstLastPara="0" vert="horz" wrap="square" lIns="92456" tIns="16510" rIns="16510" bIns="16510" numCol="1" spcCol="1270" anchor="ctr" anchorCtr="0"/>
        <a:lstStyle/>
        <a:p>
          <a:r>
            <a:rPr lang="es-ES" b="1" dirty="0"/>
            <a:t>FCC </a:t>
          </a:r>
          <a:r>
            <a:rPr lang="es-ES" b="1" dirty="0" err="1"/>
            <a:t>Communication</a:t>
          </a:r>
          <a:r>
            <a:rPr lang="es-ES" b="1" dirty="0"/>
            <a:t> </a:t>
          </a:r>
          <a:r>
            <a:rPr lang="es-ES" b="1" dirty="0" err="1"/>
            <a:t>Strategy</a:t>
          </a:r>
          <a:endParaRPr lang="es-ES" b="1" dirty="0"/>
        </a:p>
      </dgm:t>
    </dgm:pt>
    <dgm:pt modelId="{AF7125F0-E644-E34E-A9C6-3AA1703C3C6D}" type="parTrans" cxnId="{2DC7D3EF-030E-DA4D-9334-43ED1E6349BA}">
      <dgm:prSet/>
      <dgm:spPr/>
      <dgm:t>
        <a:bodyPr/>
        <a:lstStyle/>
        <a:p>
          <a:endParaRPr lang="es-ES"/>
        </a:p>
      </dgm:t>
    </dgm:pt>
    <dgm:pt modelId="{4F9395EC-A596-DF46-ADF6-150CFD7C4D97}" type="sibTrans" cxnId="{2DC7D3EF-030E-DA4D-9334-43ED1E6349BA}">
      <dgm:prSet/>
      <dgm:spPr/>
      <dgm:t>
        <a:bodyPr/>
        <a:lstStyle/>
        <a:p>
          <a:endParaRPr lang="es-ES"/>
        </a:p>
      </dgm:t>
    </dgm:pt>
    <dgm:pt modelId="{1DF70888-A79E-D04C-B729-DEAD7588C427}">
      <dgm:prSet/>
      <dgm:spPr/>
      <dgm:t>
        <a:bodyPr/>
        <a:lstStyle/>
        <a:p>
          <a:r>
            <a:rPr lang="es-ES" b="1" dirty="0"/>
            <a:t>CERN </a:t>
          </a:r>
          <a:r>
            <a:rPr lang="es-ES" b="1" dirty="0" err="1"/>
            <a:t>Communication</a:t>
          </a:r>
          <a:r>
            <a:rPr lang="es-ES" b="1" dirty="0"/>
            <a:t> </a:t>
          </a:r>
          <a:r>
            <a:rPr lang="es-ES" b="1" dirty="0" err="1"/>
            <a:t>Strategy</a:t>
          </a:r>
          <a:endParaRPr lang="es-ES" b="1" dirty="0"/>
        </a:p>
      </dgm:t>
    </dgm:pt>
    <dgm:pt modelId="{55DC16D1-2B32-9545-873C-B7B658131023}" type="parTrans" cxnId="{4D98A6EF-98BF-2142-8721-9710EB909C63}">
      <dgm:prSet/>
      <dgm:spPr/>
      <dgm:t>
        <a:bodyPr/>
        <a:lstStyle/>
        <a:p>
          <a:endParaRPr lang="es-ES"/>
        </a:p>
      </dgm:t>
    </dgm:pt>
    <dgm:pt modelId="{91B343FC-2453-7F44-BF3C-2C6B04C85D42}" type="sibTrans" cxnId="{4D98A6EF-98BF-2142-8721-9710EB909C63}">
      <dgm:prSet/>
      <dgm:spPr/>
      <dgm:t>
        <a:bodyPr/>
        <a:lstStyle/>
        <a:p>
          <a:endParaRPr lang="es-ES"/>
        </a:p>
      </dgm:t>
    </dgm:pt>
    <dgm:pt modelId="{B382940C-E600-5D4B-8111-072CDDAA9C2B}" type="pres">
      <dgm:prSet presAssocID="{4143AACB-F137-5141-AE68-4AA84EBBC7A3}" presName="composite" presStyleCnt="0">
        <dgm:presLayoutVars>
          <dgm:chMax val="5"/>
          <dgm:dir/>
          <dgm:resizeHandles val="exact"/>
        </dgm:presLayoutVars>
      </dgm:prSet>
      <dgm:spPr/>
    </dgm:pt>
    <dgm:pt modelId="{E50DDA99-0AC9-5149-9D0A-596CE095D14B}" type="pres">
      <dgm:prSet presAssocID="{C2FB94D5-A0DC-1040-B2B6-E7D9340F5A72}" presName="circle1" presStyleLbl="lnNode1" presStyleIdx="0" presStyleCnt="3"/>
      <dgm:spPr/>
    </dgm:pt>
    <dgm:pt modelId="{95144FB6-1504-8242-8C9D-7854C6F839A5}" type="pres">
      <dgm:prSet presAssocID="{C2FB94D5-A0DC-1040-B2B6-E7D9340F5A72}" presName="text1" presStyleLbl="revTx" presStyleIdx="0" presStyleCnt="3">
        <dgm:presLayoutVars>
          <dgm:bulletEnabled val="1"/>
        </dgm:presLayoutVars>
      </dgm:prSet>
      <dgm:spPr/>
    </dgm:pt>
    <dgm:pt modelId="{E577EC66-4E2B-304E-9D39-3205070F3B03}" type="pres">
      <dgm:prSet presAssocID="{C2FB94D5-A0DC-1040-B2B6-E7D9340F5A72}" presName="line1" presStyleLbl="callout" presStyleIdx="0" presStyleCnt="6"/>
      <dgm:spPr/>
    </dgm:pt>
    <dgm:pt modelId="{DE076B14-0C66-3F45-8323-BD89D86F56F4}" type="pres">
      <dgm:prSet presAssocID="{C2FB94D5-A0DC-1040-B2B6-E7D9340F5A72}" presName="d1" presStyleLbl="callout" presStyleIdx="1" presStyleCnt="6"/>
      <dgm:spPr/>
    </dgm:pt>
    <dgm:pt modelId="{1CB286B5-A819-2047-97E6-F74DC5F146DD}" type="pres">
      <dgm:prSet presAssocID="{DF926733-3407-CD47-9F32-1161E491D74C}" presName="circle2" presStyleLbl="lnNode1" presStyleIdx="1" presStyleCnt="3"/>
      <dgm:spPr/>
    </dgm:pt>
    <dgm:pt modelId="{576AFE38-3066-F240-8E03-E1C36C479B4F}" type="pres">
      <dgm:prSet presAssocID="{DF926733-3407-CD47-9F32-1161E491D74C}" presName="text2" presStyleLbl="revTx" presStyleIdx="1" presStyleCnt="3">
        <dgm:presLayoutVars>
          <dgm:bulletEnabled val="1"/>
        </dgm:presLayoutVars>
      </dgm:prSet>
      <dgm:spPr>
        <a:xfrm>
          <a:off x="4369745" y="799190"/>
          <a:ext cx="1370041" cy="799190"/>
        </a:xfrm>
        <a:prstGeom prst="rect">
          <a:avLst/>
        </a:prstGeom>
      </dgm:spPr>
    </dgm:pt>
    <dgm:pt modelId="{AECDD24A-9D96-0146-8E37-89BD72E3676C}" type="pres">
      <dgm:prSet presAssocID="{DF926733-3407-CD47-9F32-1161E491D74C}" presName="line2" presStyleLbl="callout" presStyleIdx="2" presStyleCnt="6"/>
      <dgm:spPr/>
    </dgm:pt>
    <dgm:pt modelId="{0EBD83B7-6774-164B-B3D7-CA21A1E81EED}" type="pres">
      <dgm:prSet presAssocID="{DF926733-3407-CD47-9F32-1161E491D74C}" presName="d2" presStyleLbl="callout" presStyleIdx="3" presStyleCnt="6"/>
      <dgm:spPr/>
    </dgm:pt>
    <dgm:pt modelId="{DA7D9CA4-B21D-574E-ABDF-568B72C6B8CE}" type="pres">
      <dgm:prSet presAssocID="{1DF70888-A79E-D04C-B729-DEAD7588C427}" presName="circle3" presStyleLbl="lnNode1" presStyleIdx="2" presStyleCnt="3"/>
      <dgm:spPr/>
    </dgm:pt>
    <dgm:pt modelId="{74782B4C-C754-4241-BEB3-32254224610F}" type="pres">
      <dgm:prSet presAssocID="{1DF70888-A79E-D04C-B729-DEAD7588C427}" presName="text3" presStyleLbl="revTx" presStyleIdx="2" presStyleCnt="3">
        <dgm:presLayoutVars>
          <dgm:bulletEnabled val="1"/>
        </dgm:presLayoutVars>
      </dgm:prSet>
      <dgm:spPr/>
    </dgm:pt>
    <dgm:pt modelId="{9BB554C1-940F-6E40-BB5D-5B39BE26800F}" type="pres">
      <dgm:prSet presAssocID="{1DF70888-A79E-D04C-B729-DEAD7588C427}" presName="line3" presStyleLbl="callout" presStyleIdx="4" presStyleCnt="6"/>
      <dgm:spPr/>
    </dgm:pt>
    <dgm:pt modelId="{31A7E165-0B43-2146-9DC9-157A26201B76}" type="pres">
      <dgm:prSet presAssocID="{1DF70888-A79E-D04C-B729-DEAD7588C427}" presName="d3" presStyleLbl="callout" presStyleIdx="5" presStyleCnt="6"/>
      <dgm:spPr/>
    </dgm:pt>
  </dgm:ptLst>
  <dgm:cxnLst>
    <dgm:cxn modelId="{38A02042-F648-7B4A-8C89-AA40CB65E3C7}" type="presOf" srcId="{4143AACB-F137-5141-AE68-4AA84EBBC7A3}" destId="{B382940C-E600-5D4B-8111-072CDDAA9C2B}" srcOrd="0" destOrd="0" presId="urn:microsoft.com/office/officeart/2005/8/layout/target1"/>
    <dgm:cxn modelId="{F871A65A-9C79-B849-A385-5EC161C68E9C}" type="presOf" srcId="{1DF70888-A79E-D04C-B729-DEAD7588C427}" destId="{74782B4C-C754-4241-BEB3-32254224610F}" srcOrd="0" destOrd="0" presId="urn:microsoft.com/office/officeart/2005/8/layout/target1"/>
    <dgm:cxn modelId="{7296B7AC-E3E2-C44E-812B-DC6131E697DE}" srcId="{4143AACB-F137-5141-AE68-4AA84EBBC7A3}" destId="{C2FB94D5-A0DC-1040-B2B6-E7D9340F5A72}" srcOrd="0" destOrd="0" parTransId="{6E1843BD-3EED-FE4C-9A20-D572E26991A4}" sibTransId="{75A539FD-0588-8249-A702-E5933FDC8A4B}"/>
    <dgm:cxn modelId="{E01764B6-42FF-C04E-8A94-12BA5CE79211}" type="presOf" srcId="{DF926733-3407-CD47-9F32-1161E491D74C}" destId="{576AFE38-3066-F240-8E03-E1C36C479B4F}" srcOrd="0" destOrd="0" presId="urn:microsoft.com/office/officeart/2005/8/layout/target1"/>
    <dgm:cxn modelId="{4D98A6EF-98BF-2142-8721-9710EB909C63}" srcId="{4143AACB-F137-5141-AE68-4AA84EBBC7A3}" destId="{1DF70888-A79E-D04C-B729-DEAD7588C427}" srcOrd="2" destOrd="0" parTransId="{55DC16D1-2B32-9545-873C-B7B658131023}" sibTransId="{91B343FC-2453-7F44-BF3C-2C6B04C85D42}"/>
    <dgm:cxn modelId="{2DC7D3EF-030E-DA4D-9334-43ED1E6349BA}" srcId="{4143AACB-F137-5141-AE68-4AA84EBBC7A3}" destId="{DF926733-3407-CD47-9F32-1161E491D74C}" srcOrd="1" destOrd="0" parTransId="{AF7125F0-E644-E34E-A9C6-3AA1703C3C6D}" sibTransId="{4F9395EC-A596-DF46-ADF6-150CFD7C4D97}"/>
    <dgm:cxn modelId="{1C70B3F1-0403-B14C-B1F3-7BF6FEF5C5A5}" type="presOf" srcId="{C2FB94D5-A0DC-1040-B2B6-E7D9340F5A72}" destId="{95144FB6-1504-8242-8C9D-7854C6F839A5}" srcOrd="0" destOrd="0" presId="urn:microsoft.com/office/officeart/2005/8/layout/target1"/>
    <dgm:cxn modelId="{659555E1-7A3A-6244-AE0E-CB7712C3B3DA}" type="presParOf" srcId="{B382940C-E600-5D4B-8111-072CDDAA9C2B}" destId="{E50DDA99-0AC9-5149-9D0A-596CE095D14B}" srcOrd="0" destOrd="0" presId="urn:microsoft.com/office/officeart/2005/8/layout/target1"/>
    <dgm:cxn modelId="{1E97D953-9B2C-9A42-A9E7-43F99251613A}" type="presParOf" srcId="{B382940C-E600-5D4B-8111-072CDDAA9C2B}" destId="{95144FB6-1504-8242-8C9D-7854C6F839A5}" srcOrd="1" destOrd="0" presId="urn:microsoft.com/office/officeart/2005/8/layout/target1"/>
    <dgm:cxn modelId="{BD0D483D-3184-A148-B337-5C0D8A24C652}" type="presParOf" srcId="{B382940C-E600-5D4B-8111-072CDDAA9C2B}" destId="{E577EC66-4E2B-304E-9D39-3205070F3B03}" srcOrd="2" destOrd="0" presId="urn:microsoft.com/office/officeart/2005/8/layout/target1"/>
    <dgm:cxn modelId="{619887FD-1536-D442-8F64-65DFFF977E8E}" type="presParOf" srcId="{B382940C-E600-5D4B-8111-072CDDAA9C2B}" destId="{DE076B14-0C66-3F45-8323-BD89D86F56F4}" srcOrd="3" destOrd="0" presId="urn:microsoft.com/office/officeart/2005/8/layout/target1"/>
    <dgm:cxn modelId="{EA41F6F2-5DAE-424A-BA21-7645B894FB7C}" type="presParOf" srcId="{B382940C-E600-5D4B-8111-072CDDAA9C2B}" destId="{1CB286B5-A819-2047-97E6-F74DC5F146DD}" srcOrd="4" destOrd="0" presId="urn:microsoft.com/office/officeart/2005/8/layout/target1"/>
    <dgm:cxn modelId="{1627967B-FC39-354D-A27D-D8E513E8A1C9}" type="presParOf" srcId="{B382940C-E600-5D4B-8111-072CDDAA9C2B}" destId="{576AFE38-3066-F240-8E03-E1C36C479B4F}" srcOrd="5" destOrd="0" presId="urn:microsoft.com/office/officeart/2005/8/layout/target1"/>
    <dgm:cxn modelId="{15027378-EE70-7847-B478-A272D47BFB3B}" type="presParOf" srcId="{B382940C-E600-5D4B-8111-072CDDAA9C2B}" destId="{AECDD24A-9D96-0146-8E37-89BD72E3676C}" srcOrd="6" destOrd="0" presId="urn:microsoft.com/office/officeart/2005/8/layout/target1"/>
    <dgm:cxn modelId="{5A82FCB6-DC2F-1D45-A570-19623470BB68}" type="presParOf" srcId="{B382940C-E600-5D4B-8111-072CDDAA9C2B}" destId="{0EBD83B7-6774-164B-B3D7-CA21A1E81EED}" srcOrd="7" destOrd="0" presId="urn:microsoft.com/office/officeart/2005/8/layout/target1"/>
    <dgm:cxn modelId="{2E9D1B9E-0EAD-6C47-80D4-D1B4DC144973}" type="presParOf" srcId="{B382940C-E600-5D4B-8111-072CDDAA9C2B}" destId="{DA7D9CA4-B21D-574E-ABDF-568B72C6B8CE}" srcOrd="8" destOrd="0" presId="urn:microsoft.com/office/officeart/2005/8/layout/target1"/>
    <dgm:cxn modelId="{8EB27E11-80F0-D04D-A4A4-840BD36A2BFD}" type="presParOf" srcId="{B382940C-E600-5D4B-8111-072CDDAA9C2B}" destId="{74782B4C-C754-4241-BEB3-32254224610F}" srcOrd="9" destOrd="0" presId="urn:microsoft.com/office/officeart/2005/8/layout/target1"/>
    <dgm:cxn modelId="{47843D8A-16C9-C642-883F-9892B9BA8E51}" type="presParOf" srcId="{B382940C-E600-5D4B-8111-072CDDAA9C2B}" destId="{9BB554C1-940F-6E40-BB5D-5B39BE26800F}" srcOrd="10" destOrd="0" presId="urn:microsoft.com/office/officeart/2005/8/layout/target1"/>
    <dgm:cxn modelId="{A40C3B0E-8CA4-1443-B701-4D565E5CFC22}" type="presParOf" srcId="{B382940C-E600-5D4B-8111-072CDDAA9C2B}" destId="{31A7E165-0B43-2146-9DC9-157A26201B76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143AACB-F137-5141-AE68-4AA84EBBC7A3}" type="doc">
      <dgm:prSet loTypeId="urn:microsoft.com/office/officeart/2005/8/layout/target1" loCatId="" qsTypeId="urn:microsoft.com/office/officeart/2005/8/quickstyle/simple1" qsCatId="simple" csTypeId="urn:microsoft.com/office/officeart/2005/8/colors/colorful5" csCatId="colorful" phldr="1"/>
      <dgm:spPr/>
    </dgm:pt>
    <dgm:pt modelId="{C2FB94D5-A0DC-1040-B2B6-E7D9340F5A72}">
      <dgm:prSet phldrT="[Texto]" custT="1"/>
      <dgm:spPr>
        <a:noFill/>
        <a:ln>
          <a:noFill/>
        </a:ln>
        <a:effectLst/>
      </dgm:spPr>
      <dgm:t>
        <a:bodyPr spcFirstLastPara="0" vert="horz" wrap="square" lIns="99568" tIns="17780" rIns="17780" bIns="17780" numCol="1" spcCol="1270" anchor="ctr" anchorCtr="0"/>
        <a:lstStyle/>
        <a:p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FCCfs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Local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Communication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strategy</a:t>
          </a:r>
          <a:endParaRPr lang="es-ES" sz="14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</dgm:t>
    </dgm:pt>
    <dgm:pt modelId="{6E1843BD-3EED-FE4C-9A20-D572E26991A4}" type="parTrans" cxnId="{7296B7AC-E3E2-C44E-812B-DC6131E697DE}">
      <dgm:prSet/>
      <dgm:spPr/>
      <dgm:t>
        <a:bodyPr/>
        <a:lstStyle/>
        <a:p>
          <a:endParaRPr lang="es-ES" sz="4000"/>
        </a:p>
      </dgm:t>
    </dgm:pt>
    <dgm:pt modelId="{75A539FD-0588-8249-A702-E5933FDC8A4B}" type="sibTrans" cxnId="{7296B7AC-E3E2-C44E-812B-DC6131E697DE}">
      <dgm:prSet/>
      <dgm:spPr/>
      <dgm:t>
        <a:bodyPr/>
        <a:lstStyle/>
        <a:p>
          <a:endParaRPr lang="es-ES" sz="4000"/>
        </a:p>
      </dgm:t>
    </dgm:pt>
    <dgm:pt modelId="{DF926733-3407-CD47-9F32-1161E491D74C}">
      <dgm:prSet/>
      <dgm:spPr/>
      <dgm:t>
        <a:bodyPr/>
        <a:lstStyle/>
        <a:p>
          <a:r>
            <a:rPr lang="es-ES" b="1" dirty="0"/>
            <a:t>FCC </a:t>
          </a:r>
          <a:r>
            <a:rPr lang="es-ES" b="1" dirty="0" err="1"/>
            <a:t>Communication</a:t>
          </a:r>
          <a:r>
            <a:rPr lang="es-ES" b="1" dirty="0"/>
            <a:t> </a:t>
          </a:r>
          <a:r>
            <a:rPr lang="es-ES" b="1" dirty="0" err="1"/>
            <a:t>Strategy</a:t>
          </a:r>
          <a:endParaRPr lang="es-ES" b="1" dirty="0"/>
        </a:p>
      </dgm:t>
    </dgm:pt>
    <dgm:pt modelId="{AF7125F0-E644-E34E-A9C6-3AA1703C3C6D}" type="parTrans" cxnId="{2DC7D3EF-030E-DA4D-9334-43ED1E6349BA}">
      <dgm:prSet/>
      <dgm:spPr/>
      <dgm:t>
        <a:bodyPr/>
        <a:lstStyle/>
        <a:p>
          <a:endParaRPr lang="es-ES"/>
        </a:p>
      </dgm:t>
    </dgm:pt>
    <dgm:pt modelId="{4F9395EC-A596-DF46-ADF6-150CFD7C4D97}" type="sibTrans" cxnId="{2DC7D3EF-030E-DA4D-9334-43ED1E6349BA}">
      <dgm:prSet/>
      <dgm:spPr/>
      <dgm:t>
        <a:bodyPr/>
        <a:lstStyle/>
        <a:p>
          <a:endParaRPr lang="es-ES"/>
        </a:p>
      </dgm:t>
    </dgm:pt>
    <dgm:pt modelId="{1DF70888-A79E-D04C-B729-DEAD7588C427}">
      <dgm:prSet/>
      <dgm:spPr/>
      <dgm:t>
        <a:bodyPr/>
        <a:lstStyle/>
        <a:p>
          <a:r>
            <a:rPr lang="es-ES" b="1" dirty="0"/>
            <a:t>CERN </a:t>
          </a:r>
          <a:r>
            <a:rPr lang="es-ES" b="1" dirty="0" err="1"/>
            <a:t>Communication</a:t>
          </a:r>
          <a:r>
            <a:rPr lang="es-ES" b="1" dirty="0"/>
            <a:t> </a:t>
          </a:r>
          <a:r>
            <a:rPr lang="es-ES" b="1" dirty="0" err="1"/>
            <a:t>Strategy</a:t>
          </a:r>
          <a:endParaRPr lang="es-ES" b="1" dirty="0"/>
        </a:p>
      </dgm:t>
    </dgm:pt>
    <dgm:pt modelId="{55DC16D1-2B32-9545-873C-B7B658131023}" type="parTrans" cxnId="{4D98A6EF-98BF-2142-8721-9710EB909C63}">
      <dgm:prSet/>
      <dgm:spPr/>
      <dgm:t>
        <a:bodyPr/>
        <a:lstStyle/>
        <a:p>
          <a:endParaRPr lang="es-ES"/>
        </a:p>
      </dgm:t>
    </dgm:pt>
    <dgm:pt modelId="{91B343FC-2453-7F44-BF3C-2C6B04C85D42}" type="sibTrans" cxnId="{4D98A6EF-98BF-2142-8721-9710EB909C63}">
      <dgm:prSet/>
      <dgm:spPr/>
      <dgm:t>
        <a:bodyPr/>
        <a:lstStyle/>
        <a:p>
          <a:endParaRPr lang="es-ES"/>
        </a:p>
      </dgm:t>
    </dgm:pt>
    <dgm:pt modelId="{755A1F67-B170-5345-86ED-742CC9A5402B}">
      <dgm:prSet phldrT="[Texto]" custT="1"/>
      <dgm:spPr>
        <a:noFill/>
        <a:ln>
          <a:noFill/>
        </a:ln>
        <a:effectLst/>
      </dgm:spPr>
      <dgm:t>
        <a:bodyPr spcFirstLastPara="0" vert="horz" wrap="square" lIns="99568" tIns="17780" rIns="17780" bIns="17780" numCol="1" spcCol="1270" anchor="ctr" anchorCtr="0"/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rgbClr val="0000FF">
                  <a:lumMod val="50000"/>
                </a:srgbClr>
              </a:solidFill>
              <a:latin typeface="Arial"/>
              <a:ea typeface="+mn-ea"/>
              <a:cs typeface="+mn-cs"/>
            </a:rPr>
            <a:t>Territorial dialogue</a:t>
          </a:r>
        </a:p>
      </dgm:t>
    </dgm:pt>
    <dgm:pt modelId="{B1ED1CD0-A1F4-2643-A998-53ABAB1E003E}" type="parTrans" cxnId="{1A2D00BF-FE93-B34A-9383-6BF5FB2BD767}">
      <dgm:prSet/>
      <dgm:spPr/>
      <dgm:t>
        <a:bodyPr/>
        <a:lstStyle/>
        <a:p>
          <a:endParaRPr lang="es-ES"/>
        </a:p>
      </dgm:t>
    </dgm:pt>
    <dgm:pt modelId="{413815F3-C991-0E41-89FE-E20FD083EBE2}" type="sibTrans" cxnId="{1A2D00BF-FE93-B34A-9383-6BF5FB2BD767}">
      <dgm:prSet/>
      <dgm:spPr/>
      <dgm:t>
        <a:bodyPr/>
        <a:lstStyle/>
        <a:p>
          <a:endParaRPr lang="es-ES"/>
        </a:p>
      </dgm:t>
    </dgm:pt>
    <dgm:pt modelId="{B382940C-E600-5D4B-8111-072CDDAA9C2B}" type="pres">
      <dgm:prSet presAssocID="{4143AACB-F137-5141-AE68-4AA84EBBC7A3}" presName="composite" presStyleCnt="0">
        <dgm:presLayoutVars>
          <dgm:chMax val="5"/>
          <dgm:dir/>
          <dgm:resizeHandles val="exact"/>
        </dgm:presLayoutVars>
      </dgm:prSet>
      <dgm:spPr/>
    </dgm:pt>
    <dgm:pt modelId="{83EA922E-B28A-C045-AE0A-A26DBD4E849F}" type="pres">
      <dgm:prSet presAssocID="{755A1F67-B170-5345-86ED-742CC9A5402B}" presName="circle1" presStyleLbl="lnNode1" presStyleIdx="0" presStyleCnt="4"/>
      <dgm:spPr/>
    </dgm:pt>
    <dgm:pt modelId="{2F5FC3E4-ED1E-2E41-9EFB-55B58FC8CEF8}" type="pres">
      <dgm:prSet presAssocID="{755A1F67-B170-5345-86ED-742CC9A5402B}" presName="text1" presStyleLbl="revTx" presStyleIdx="0" presStyleCnt="4">
        <dgm:presLayoutVars>
          <dgm:bulletEnabled val="1"/>
        </dgm:presLayoutVars>
      </dgm:prSet>
      <dgm:spPr/>
    </dgm:pt>
    <dgm:pt modelId="{9E168C45-ECC9-1A4C-A871-D91FB59BD28F}" type="pres">
      <dgm:prSet presAssocID="{755A1F67-B170-5345-86ED-742CC9A5402B}" presName="line1" presStyleLbl="callout" presStyleIdx="0" presStyleCnt="8"/>
      <dgm:spPr/>
    </dgm:pt>
    <dgm:pt modelId="{3FA3EC25-0F7B-6345-8868-780367F5A0F0}" type="pres">
      <dgm:prSet presAssocID="{755A1F67-B170-5345-86ED-742CC9A5402B}" presName="d1" presStyleLbl="callout" presStyleIdx="1" presStyleCnt="8"/>
      <dgm:spPr/>
    </dgm:pt>
    <dgm:pt modelId="{A0AD55A4-2549-8349-921E-1017651C2DC9}" type="pres">
      <dgm:prSet presAssocID="{C2FB94D5-A0DC-1040-B2B6-E7D9340F5A72}" presName="circle2" presStyleLbl="lnNode1" presStyleIdx="1" presStyleCnt="4"/>
      <dgm:spPr/>
    </dgm:pt>
    <dgm:pt modelId="{1F8ABBD0-8D7E-2141-AC5B-E052C0A9083E}" type="pres">
      <dgm:prSet presAssocID="{C2FB94D5-A0DC-1040-B2B6-E7D9340F5A72}" presName="text2" presStyleLbl="revTx" presStyleIdx="1" presStyleCnt="4" custScaleX="128851" custLinFactNeighborX="13376" custLinFactNeighborY="-539">
        <dgm:presLayoutVars>
          <dgm:bulletEnabled val="1"/>
        </dgm:presLayoutVars>
      </dgm:prSet>
      <dgm:spPr/>
    </dgm:pt>
    <dgm:pt modelId="{C6BBAB94-912B-8048-80DA-E24EE58BA01B}" type="pres">
      <dgm:prSet presAssocID="{C2FB94D5-A0DC-1040-B2B6-E7D9340F5A72}" presName="line2" presStyleLbl="callout" presStyleIdx="2" presStyleCnt="8"/>
      <dgm:spPr/>
    </dgm:pt>
    <dgm:pt modelId="{DFFDD1EF-6BB8-1C4C-8E66-CD4CD61D60BD}" type="pres">
      <dgm:prSet presAssocID="{C2FB94D5-A0DC-1040-B2B6-E7D9340F5A72}" presName="d2" presStyleLbl="callout" presStyleIdx="3" presStyleCnt="8"/>
      <dgm:spPr/>
    </dgm:pt>
    <dgm:pt modelId="{291C86F4-AB01-0842-AA0C-354E1315CE6C}" type="pres">
      <dgm:prSet presAssocID="{DF926733-3407-CD47-9F32-1161E491D74C}" presName="circle3" presStyleLbl="lnNode1" presStyleIdx="2" presStyleCnt="4"/>
      <dgm:spPr/>
    </dgm:pt>
    <dgm:pt modelId="{DE9058F9-FE2F-974A-B505-3AF5E358ED8B}" type="pres">
      <dgm:prSet presAssocID="{DF926733-3407-CD47-9F32-1161E491D74C}" presName="text3" presStyleLbl="revTx" presStyleIdx="2" presStyleCnt="4">
        <dgm:presLayoutVars>
          <dgm:bulletEnabled val="1"/>
        </dgm:presLayoutVars>
      </dgm:prSet>
      <dgm:spPr/>
    </dgm:pt>
    <dgm:pt modelId="{6CBDDB68-0D5F-4C4E-A16B-9A40F983F0BD}" type="pres">
      <dgm:prSet presAssocID="{DF926733-3407-CD47-9F32-1161E491D74C}" presName="line3" presStyleLbl="callout" presStyleIdx="4" presStyleCnt="8"/>
      <dgm:spPr/>
    </dgm:pt>
    <dgm:pt modelId="{94BED034-E67E-B348-B99F-15345CF2FE21}" type="pres">
      <dgm:prSet presAssocID="{DF926733-3407-CD47-9F32-1161E491D74C}" presName="d3" presStyleLbl="callout" presStyleIdx="5" presStyleCnt="8"/>
      <dgm:spPr/>
    </dgm:pt>
    <dgm:pt modelId="{14734D06-D461-6D47-B60D-BF6AE4BA0C1F}" type="pres">
      <dgm:prSet presAssocID="{1DF70888-A79E-D04C-B729-DEAD7588C427}" presName="circle4" presStyleLbl="lnNode1" presStyleIdx="3" presStyleCnt="4"/>
      <dgm:spPr/>
    </dgm:pt>
    <dgm:pt modelId="{CB54D98D-5793-2C4C-86DA-56DDEFB0BC1B}" type="pres">
      <dgm:prSet presAssocID="{1DF70888-A79E-D04C-B729-DEAD7588C427}" presName="text4" presStyleLbl="revTx" presStyleIdx="3" presStyleCnt="4">
        <dgm:presLayoutVars>
          <dgm:bulletEnabled val="1"/>
        </dgm:presLayoutVars>
      </dgm:prSet>
      <dgm:spPr/>
    </dgm:pt>
    <dgm:pt modelId="{C9A3FD99-47A8-BB4D-BA31-63594B3C949F}" type="pres">
      <dgm:prSet presAssocID="{1DF70888-A79E-D04C-B729-DEAD7588C427}" presName="line4" presStyleLbl="callout" presStyleIdx="6" presStyleCnt="8"/>
      <dgm:spPr/>
    </dgm:pt>
    <dgm:pt modelId="{1284BCAE-4963-754A-A9EC-52BEC703DDAC}" type="pres">
      <dgm:prSet presAssocID="{1DF70888-A79E-D04C-B729-DEAD7588C427}" presName="d4" presStyleLbl="callout" presStyleIdx="7" presStyleCnt="8"/>
      <dgm:spPr/>
    </dgm:pt>
  </dgm:ptLst>
  <dgm:cxnLst>
    <dgm:cxn modelId="{B5023E22-E05C-C44C-80BD-02F4C64F8075}" type="presOf" srcId="{755A1F67-B170-5345-86ED-742CC9A5402B}" destId="{2F5FC3E4-ED1E-2E41-9EFB-55B58FC8CEF8}" srcOrd="0" destOrd="0" presId="urn:microsoft.com/office/officeart/2005/8/layout/target1"/>
    <dgm:cxn modelId="{2B2C7433-BAA2-4B40-982F-C0FDF7A86718}" type="presOf" srcId="{DF926733-3407-CD47-9F32-1161E491D74C}" destId="{DE9058F9-FE2F-974A-B505-3AF5E358ED8B}" srcOrd="0" destOrd="0" presId="urn:microsoft.com/office/officeart/2005/8/layout/target1"/>
    <dgm:cxn modelId="{38A02042-F648-7B4A-8C89-AA40CB65E3C7}" type="presOf" srcId="{4143AACB-F137-5141-AE68-4AA84EBBC7A3}" destId="{B382940C-E600-5D4B-8111-072CDDAA9C2B}" srcOrd="0" destOrd="0" presId="urn:microsoft.com/office/officeart/2005/8/layout/target1"/>
    <dgm:cxn modelId="{6ADF4E72-8FEA-4A4C-B282-D34383350795}" type="presOf" srcId="{C2FB94D5-A0DC-1040-B2B6-E7D9340F5A72}" destId="{1F8ABBD0-8D7E-2141-AC5B-E052C0A9083E}" srcOrd="0" destOrd="0" presId="urn:microsoft.com/office/officeart/2005/8/layout/target1"/>
    <dgm:cxn modelId="{7296B7AC-E3E2-C44E-812B-DC6131E697DE}" srcId="{4143AACB-F137-5141-AE68-4AA84EBBC7A3}" destId="{C2FB94D5-A0DC-1040-B2B6-E7D9340F5A72}" srcOrd="1" destOrd="0" parTransId="{6E1843BD-3EED-FE4C-9A20-D572E26991A4}" sibTransId="{75A539FD-0588-8249-A702-E5933FDC8A4B}"/>
    <dgm:cxn modelId="{978E9ABA-24F8-7849-B2E5-DE93D02BDF5E}" type="presOf" srcId="{1DF70888-A79E-D04C-B729-DEAD7588C427}" destId="{CB54D98D-5793-2C4C-86DA-56DDEFB0BC1B}" srcOrd="0" destOrd="0" presId="urn:microsoft.com/office/officeart/2005/8/layout/target1"/>
    <dgm:cxn modelId="{1A2D00BF-FE93-B34A-9383-6BF5FB2BD767}" srcId="{4143AACB-F137-5141-AE68-4AA84EBBC7A3}" destId="{755A1F67-B170-5345-86ED-742CC9A5402B}" srcOrd="0" destOrd="0" parTransId="{B1ED1CD0-A1F4-2643-A998-53ABAB1E003E}" sibTransId="{413815F3-C991-0E41-89FE-E20FD083EBE2}"/>
    <dgm:cxn modelId="{4D98A6EF-98BF-2142-8721-9710EB909C63}" srcId="{4143AACB-F137-5141-AE68-4AA84EBBC7A3}" destId="{1DF70888-A79E-D04C-B729-DEAD7588C427}" srcOrd="3" destOrd="0" parTransId="{55DC16D1-2B32-9545-873C-B7B658131023}" sibTransId="{91B343FC-2453-7F44-BF3C-2C6B04C85D42}"/>
    <dgm:cxn modelId="{2DC7D3EF-030E-DA4D-9334-43ED1E6349BA}" srcId="{4143AACB-F137-5141-AE68-4AA84EBBC7A3}" destId="{DF926733-3407-CD47-9F32-1161E491D74C}" srcOrd="2" destOrd="0" parTransId="{AF7125F0-E644-E34E-A9C6-3AA1703C3C6D}" sibTransId="{4F9395EC-A596-DF46-ADF6-150CFD7C4D97}"/>
    <dgm:cxn modelId="{8A203135-1F8A-A94D-8CD4-BDB6B9953413}" type="presParOf" srcId="{B382940C-E600-5D4B-8111-072CDDAA9C2B}" destId="{83EA922E-B28A-C045-AE0A-A26DBD4E849F}" srcOrd="0" destOrd="0" presId="urn:microsoft.com/office/officeart/2005/8/layout/target1"/>
    <dgm:cxn modelId="{78AE513A-D8BA-6D42-B0F4-E95691615286}" type="presParOf" srcId="{B382940C-E600-5D4B-8111-072CDDAA9C2B}" destId="{2F5FC3E4-ED1E-2E41-9EFB-55B58FC8CEF8}" srcOrd="1" destOrd="0" presId="urn:microsoft.com/office/officeart/2005/8/layout/target1"/>
    <dgm:cxn modelId="{61FDA869-8EA2-2649-B452-47FF19B227C0}" type="presParOf" srcId="{B382940C-E600-5D4B-8111-072CDDAA9C2B}" destId="{9E168C45-ECC9-1A4C-A871-D91FB59BD28F}" srcOrd="2" destOrd="0" presId="urn:microsoft.com/office/officeart/2005/8/layout/target1"/>
    <dgm:cxn modelId="{6CA1D852-5328-734A-953D-171F2DD712C6}" type="presParOf" srcId="{B382940C-E600-5D4B-8111-072CDDAA9C2B}" destId="{3FA3EC25-0F7B-6345-8868-780367F5A0F0}" srcOrd="3" destOrd="0" presId="urn:microsoft.com/office/officeart/2005/8/layout/target1"/>
    <dgm:cxn modelId="{D76ED8F8-8E3A-7D49-92E9-438C2F5E0DA4}" type="presParOf" srcId="{B382940C-E600-5D4B-8111-072CDDAA9C2B}" destId="{A0AD55A4-2549-8349-921E-1017651C2DC9}" srcOrd="4" destOrd="0" presId="urn:microsoft.com/office/officeart/2005/8/layout/target1"/>
    <dgm:cxn modelId="{9466C9C4-D841-E24C-A0A2-6E2121425EF6}" type="presParOf" srcId="{B382940C-E600-5D4B-8111-072CDDAA9C2B}" destId="{1F8ABBD0-8D7E-2141-AC5B-E052C0A9083E}" srcOrd="5" destOrd="0" presId="urn:microsoft.com/office/officeart/2005/8/layout/target1"/>
    <dgm:cxn modelId="{F617F16D-24DA-7F4D-A946-AF5320A8DF37}" type="presParOf" srcId="{B382940C-E600-5D4B-8111-072CDDAA9C2B}" destId="{C6BBAB94-912B-8048-80DA-E24EE58BA01B}" srcOrd="6" destOrd="0" presId="urn:microsoft.com/office/officeart/2005/8/layout/target1"/>
    <dgm:cxn modelId="{FA6DE292-C87A-A643-B09E-8D2DAA15A487}" type="presParOf" srcId="{B382940C-E600-5D4B-8111-072CDDAA9C2B}" destId="{DFFDD1EF-6BB8-1C4C-8E66-CD4CD61D60BD}" srcOrd="7" destOrd="0" presId="urn:microsoft.com/office/officeart/2005/8/layout/target1"/>
    <dgm:cxn modelId="{C216123A-05EA-F44E-92B3-22296D676D29}" type="presParOf" srcId="{B382940C-E600-5D4B-8111-072CDDAA9C2B}" destId="{291C86F4-AB01-0842-AA0C-354E1315CE6C}" srcOrd="8" destOrd="0" presId="urn:microsoft.com/office/officeart/2005/8/layout/target1"/>
    <dgm:cxn modelId="{F4CD7DD3-70BF-5C4E-9003-96744632777E}" type="presParOf" srcId="{B382940C-E600-5D4B-8111-072CDDAA9C2B}" destId="{DE9058F9-FE2F-974A-B505-3AF5E358ED8B}" srcOrd="9" destOrd="0" presId="urn:microsoft.com/office/officeart/2005/8/layout/target1"/>
    <dgm:cxn modelId="{3A4E72AC-E51D-EA43-BE04-374E29109353}" type="presParOf" srcId="{B382940C-E600-5D4B-8111-072CDDAA9C2B}" destId="{6CBDDB68-0D5F-4C4E-A16B-9A40F983F0BD}" srcOrd="10" destOrd="0" presId="urn:microsoft.com/office/officeart/2005/8/layout/target1"/>
    <dgm:cxn modelId="{32582227-73C7-E74F-87E7-F6ABE02230FD}" type="presParOf" srcId="{B382940C-E600-5D4B-8111-072CDDAA9C2B}" destId="{94BED034-E67E-B348-B99F-15345CF2FE21}" srcOrd="11" destOrd="0" presId="urn:microsoft.com/office/officeart/2005/8/layout/target1"/>
    <dgm:cxn modelId="{FFAEC753-D08D-5944-B7C8-D6DB373A44F2}" type="presParOf" srcId="{B382940C-E600-5D4B-8111-072CDDAA9C2B}" destId="{14734D06-D461-6D47-B60D-BF6AE4BA0C1F}" srcOrd="12" destOrd="0" presId="urn:microsoft.com/office/officeart/2005/8/layout/target1"/>
    <dgm:cxn modelId="{77506C76-12A6-5043-895C-373DDC727C32}" type="presParOf" srcId="{B382940C-E600-5D4B-8111-072CDDAA9C2B}" destId="{CB54D98D-5793-2C4C-86DA-56DDEFB0BC1B}" srcOrd="13" destOrd="0" presId="urn:microsoft.com/office/officeart/2005/8/layout/target1"/>
    <dgm:cxn modelId="{8C831A58-9F4D-5B44-A287-5C4AB0B97E3B}" type="presParOf" srcId="{B382940C-E600-5D4B-8111-072CDDAA9C2B}" destId="{C9A3FD99-47A8-BB4D-BA31-63594B3C949F}" srcOrd="14" destOrd="0" presId="urn:microsoft.com/office/officeart/2005/8/layout/target1"/>
    <dgm:cxn modelId="{593CD56C-6829-B546-938F-80710CB71DA1}" type="presParOf" srcId="{B382940C-E600-5D4B-8111-072CDDAA9C2B}" destId="{1284BCAE-4963-754A-A9EC-52BEC703DDAC}" srcOrd="15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F65A76-42A5-F344-BA71-2078185B0FC3}" type="doc">
      <dgm:prSet loTypeId="urn:microsoft.com/office/officeart/2005/8/layout/hierarchy4" loCatId="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EC462112-87E7-D848-A9F5-83C31B162942}">
      <dgm:prSet phldrT="[Texto]"/>
      <dgm:spPr/>
      <dgm:t>
        <a:bodyPr/>
        <a:lstStyle/>
        <a:p>
          <a:r>
            <a:rPr lang="es-ES" dirty="0"/>
            <a:t>Target </a:t>
          </a:r>
          <a:r>
            <a:rPr lang="es-ES" dirty="0" err="1"/>
            <a:t>public</a:t>
          </a:r>
          <a:endParaRPr lang="es-ES" dirty="0"/>
        </a:p>
      </dgm:t>
    </dgm:pt>
    <dgm:pt modelId="{6B66202B-F553-024D-9B9C-EB992303C0C0}" type="parTrans" cxnId="{1E4A9076-970D-B04A-AD25-05281788AF94}">
      <dgm:prSet/>
      <dgm:spPr/>
      <dgm:t>
        <a:bodyPr/>
        <a:lstStyle/>
        <a:p>
          <a:endParaRPr lang="es-ES"/>
        </a:p>
      </dgm:t>
    </dgm:pt>
    <dgm:pt modelId="{6F8263F1-A675-744A-AA70-7D4B901D1CDB}" type="sibTrans" cxnId="{1E4A9076-970D-B04A-AD25-05281788AF94}">
      <dgm:prSet/>
      <dgm:spPr/>
      <dgm:t>
        <a:bodyPr/>
        <a:lstStyle/>
        <a:p>
          <a:endParaRPr lang="es-ES"/>
        </a:p>
      </dgm:t>
    </dgm:pt>
    <dgm:pt modelId="{0BC4E75B-22B5-4E4F-A2C5-C52C077748B1}">
      <dgm:prSet phldrT="[Texto]"/>
      <dgm:spPr/>
      <dgm:t>
        <a:bodyPr/>
        <a:lstStyle/>
        <a:p>
          <a:r>
            <a:rPr lang="es-ES" dirty="0" err="1"/>
            <a:t>Desired</a:t>
          </a:r>
          <a:r>
            <a:rPr lang="es-ES" dirty="0"/>
            <a:t> </a:t>
          </a:r>
          <a:r>
            <a:rPr lang="es-ES" dirty="0" err="1"/>
            <a:t>outcomes</a:t>
          </a:r>
          <a:endParaRPr lang="es-ES" dirty="0"/>
        </a:p>
      </dgm:t>
    </dgm:pt>
    <dgm:pt modelId="{D5CA6998-5B89-974E-B5BE-70AF147533C9}" type="parTrans" cxnId="{37C9CA6D-C4C6-4C41-9BAF-11C80F6E79FF}">
      <dgm:prSet/>
      <dgm:spPr/>
      <dgm:t>
        <a:bodyPr/>
        <a:lstStyle/>
        <a:p>
          <a:endParaRPr lang="es-ES"/>
        </a:p>
      </dgm:t>
    </dgm:pt>
    <dgm:pt modelId="{87DB5279-0FCC-5C40-873A-D24B754DDB02}" type="sibTrans" cxnId="{37C9CA6D-C4C6-4C41-9BAF-11C80F6E79FF}">
      <dgm:prSet/>
      <dgm:spPr/>
      <dgm:t>
        <a:bodyPr/>
        <a:lstStyle/>
        <a:p>
          <a:endParaRPr lang="es-ES"/>
        </a:p>
      </dgm:t>
    </dgm:pt>
    <dgm:pt modelId="{36B67348-ED2A-2240-A141-D717EB29BB14}">
      <dgm:prSet phldrT="[Texto]"/>
      <dgm:spPr/>
      <dgm:t>
        <a:bodyPr/>
        <a:lstStyle/>
        <a:p>
          <a:r>
            <a:rPr lang="es-ES" dirty="0"/>
            <a:t>Outputs</a:t>
          </a:r>
        </a:p>
      </dgm:t>
    </dgm:pt>
    <dgm:pt modelId="{FA5ED8E4-3E14-E24C-A67B-DD00E896048C}" type="parTrans" cxnId="{1BAB55E0-2D9C-4E45-B44B-F3ED3F5F3305}">
      <dgm:prSet/>
      <dgm:spPr/>
      <dgm:t>
        <a:bodyPr/>
        <a:lstStyle/>
        <a:p>
          <a:endParaRPr lang="es-ES"/>
        </a:p>
      </dgm:t>
    </dgm:pt>
    <dgm:pt modelId="{8037A3CB-365D-7E47-8EE5-DE5A9C30643E}" type="sibTrans" cxnId="{1BAB55E0-2D9C-4E45-B44B-F3ED3F5F3305}">
      <dgm:prSet/>
      <dgm:spPr/>
      <dgm:t>
        <a:bodyPr/>
        <a:lstStyle/>
        <a:p>
          <a:endParaRPr lang="es-ES"/>
        </a:p>
      </dgm:t>
    </dgm:pt>
    <dgm:pt modelId="{8D3093D8-2296-144E-8F7D-87BA7DAAAFCD}">
      <dgm:prSet phldrT="[Texto]"/>
      <dgm:spPr/>
      <dgm:t>
        <a:bodyPr/>
        <a:lstStyle/>
        <a:p>
          <a:r>
            <a:rPr lang="es-ES" dirty="0"/>
            <a:t>Direct </a:t>
          </a:r>
          <a:r>
            <a:rPr lang="es-ES" dirty="0" err="1"/>
            <a:t>outcomes</a:t>
          </a:r>
          <a:endParaRPr lang="es-ES" dirty="0"/>
        </a:p>
      </dgm:t>
    </dgm:pt>
    <dgm:pt modelId="{D74B24DD-DF57-FD49-9414-D051CA174BE8}" type="parTrans" cxnId="{94931ACF-96BE-6047-A7C1-BF16DFE3E1A7}">
      <dgm:prSet/>
      <dgm:spPr/>
      <dgm:t>
        <a:bodyPr/>
        <a:lstStyle/>
        <a:p>
          <a:endParaRPr lang="es-ES"/>
        </a:p>
      </dgm:t>
    </dgm:pt>
    <dgm:pt modelId="{CE03899C-C2E9-F341-982C-7C2D68F99EBE}" type="sibTrans" cxnId="{94931ACF-96BE-6047-A7C1-BF16DFE3E1A7}">
      <dgm:prSet/>
      <dgm:spPr/>
      <dgm:t>
        <a:bodyPr/>
        <a:lstStyle/>
        <a:p>
          <a:endParaRPr lang="es-ES"/>
        </a:p>
      </dgm:t>
    </dgm:pt>
    <dgm:pt modelId="{11164D1E-C79B-D646-AAD8-87942BD3A5B2}">
      <dgm:prSet phldrT="[Texto]"/>
      <dgm:spPr/>
      <dgm:t>
        <a:bodyPr/>
        <a:lstStyle/>
        <a:p>
          <a:r>
            <a:rPr lang="es-ES" dirty="0" err="1"/>
            <a:t>Channels</a:t>
          </a:r>
          <a:endParaRPr lang="es-ES" dirty="0"/>
        </a:p>
      </dgm:t>
    </dgm:pt>
    <dgm:pt modelId="{AD1FC7D4-AF26-7B43-AB2F-58120CEDD0B3}" type="parTrans" cxnId="{081DAA59-0D2F-A849-9E16-67E8C08246E6}">
      <dgm:prSet/>
      <dgm:spPr/>
      <dgm:t>
        <a:bodyPr/>
        <a:lstStyle/>
        <a:p>
          <a:endParaRPr lang="es-ES"/>
        </a:p>
      </dgm:t>
    </dgm:pt>
    <dgm:pt modelId="{E2FC786D-68C0-634A-B30B-2E49328A756E}" type="sibTrans" cxnId="{081DAA59-0D2F-A849-9E16-67E8C08246E6}">
      <dgm:prSet/>
      <dgm:spPr/>
      <dgm:t>
        <a:bodyPr/>
        <a:lstStyle/>
        <a:p>
          <a:endParaRPr lang="es-ES"/>
        </a:p>
      </dgm:t>
    </dgm:pt>
    <dgm:pt modelId="{265E887A-0F01-2F42-BEAD-5E7B8E57327B}">
      <dgm:prSet phldrT="[Texto]"/>
      <dgm:spPr/>
      <dgm:t>
        <a:bodyPr/>
        <a:lstStyle/>
        <a:p>
          <a:r>
            <a:rPr lang="es-ES" dirty="0" err="1"/>
            <a:t>Indirect</a:t>
          </a:r>
          <a:r>
            <a:rPr lang="es-ES" dirty="0"/>
            <a:t> </a:t>
          </a:r>
          <a:r>
            <a:rPr lang="es-ES" dirty="0" err="1"/>
            <a:t>outcomes</a:t>
          </a:r>
          <a:endParaRPr lang="es-ES" dirty="0"/>
        </a:p>
      </dgm:t>
    </dgm:pt>
    <dgm:pt modelId="{E32EA8EC-CB68-C24A-9546-784086228830}" type="parTrans" cxnId="{47BD1F9D-003E-5A44-9D5D-8F619F33AAF3}">
      <dgm:prSet/>
      <dgm:spPr/>
      <dgm:t>
        <a:bodyPr/>
        <a:lstStyle/>
        <a:p>
          <a:endParaRPr lang="es-ES"/>
        </a:p>
      </dgm:t>
    </dgm:pt>
    <dgm:pt modelId="{892753B7-125B-B745-9305-F93CADD6443C}" type="sibTrans" cxnId="{47BD1F9D-003E-5A44-9D5D-8F619F33AAF3}">
      <dgm:prSet/>
      <dgm:spPr/>
      <dgm:t>
        <a:bodyPr/>
        <a:lstStyle/>
        <a:p>
          <a:endParaRPr lang="es-ES"/>
        </a:p>
      </dgm:t>
    </dgm:pt>
    <dgm:pt modelId="{CF586B59-3941-5A48-9C5C-818B3DF05F22}">
      <dgm:prSet phldrT="[Texto]"/>
      <dgm:spPr/>
      <dgm:t>
        <a:bodyPr/>
        <a:lstStyle/>
        <a:p>
          <a:r>
            <a:rPr lang="es-ES" dirty="0" err="1"/>
            <a:t>Main</a:t>
          </a:r>
          <a:r>
            <a:rPr lang="es-ES" dirty="0"/>
            <a:t> </a:t>
          </a:r>
          <a:r>
            <a:rPr lang="es-ES" dirty="0" err="1"/>
            <a:t>messages</a:t>
          </a:r>
          <a:r>
            <a:rPr lang="es-ES" dirty="0"/>
            <a:t> </a:t>
          </a:r>
        </a:p>
      </dgm:t>
    </dgm:pt>
    <dgm:pt modelId="{09D304FF-1B98-A74B-9E50-F6A4345C23C0}" type="parTrans" cxnId="{CA1BC950-DF48-E842-8E2E-A88C70812C41}">
      <dgm:prSet/>
      <dgm:spPr/>
      <dgm:t>
        <a:bodyPr/>
        <a:lstStyle/>
        <a:p>
          <a:endParaRPr lang="es-ES"/>
        </a:p>
      </dgm:t>
    </dgm:pt>
    <dgm:pt modelId="{6386C8EE-EF5B-E540-826A-B2536C33C038}" type="sibTrans" cxnId="{CA1BC950-DF48-E842-8E2E-A88C70812C41}">
      <dgm:prSet/>
      <dgm:spPr/>
      <dgm:t>
        <a:bodyPr/>
        <a:lstStyle/>
        <a:p>
          <a:endParaRPr lang="es-ES"/>
        </a:p>
      </dgm:t>
    </dgm:pt>
    <dgm:pt modelId="{56A77F91-1818-6142-9256-5E313BD48B26}" type="pres">
      <dgm:prSet presAssocID="{D6F65A76-42A5-F344-BA71-2078185B0FC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3B344BB-2FCD-514E-8D63-2C0541BB9AB9}" type="pres">
      <dgm:prSet presAssocID="{EC462112-87E7-D848-A9F5-83C31B162942}" presName="vertOne" presStyleCnt="0"/>
      <dgm:spPr/>
    </dgm:pt>
    <dgm:pt modelId="{8B84A6C1-A27E-E04B-BAF9-3C1B5185A4FE}" type="pres">
      <dgm:prSet presAssocID="{EC462112-87E7-D848-A9F5-83C31B162942}" presName="txOne" presStyleLbl="node0" presStyleIdx="0" presStyleCnt="2">
        <dgm:presLayoutVars>
          <dgm:chPref val="3"/>
        </dgm:presLayoutVars>
      </dgm:prSet>
      <dgm:spPr/>
    </dgm:pt>
    <dgm:pt modelId="{14F9BC69-162E-8046-AA14-ECE9A022C5FB}" type="pres">
      <dgm:prSet presAssocID="{EC462112-87E7-D848-A9F5-83C31B162942}" presName="horzOne" presStyleCnt="0"/>
      <dgm:spPr/>
    </dgm:pt>
    <dgm:pt modelId="{0528D965-49B0-F14C-ABCA-95A40BA9D681}" type="pres">
      <dgm:prSet presAssocID="{6F8263F1-A675-744A-AA70-7D4B901D1CDB}" presName="sibSpaceOne" presStyleCnt="0"/>
      <dgm:spPr/>
    </dgm:pt>
    <dgm:pt modelId="{77CDF027-9879-9741-AC61-60A28ECC8CC1}" type="pres">
      <dgm:prSet presAssocID="{CF586B59-3941-5A48-9C5C-818B3DF05F22}" presName="vertOne" presStyleCnt="0"/>
      <dgm:spPr/>
    </dgm:pt>
    <dgm:pt modelId="{D565BE6F-6FCB-4549-8B5F-A077CC349743}" type="pres">
      <dgm:prSet presAssocID="{CF586B59-3941-5A48-9C5C-818B3DF05F22}" presName="txOne" presStyleLbl="node0" presStyleIdx="1" presStyleCnt="2">
        <dgm:presLayoutVars>
          <dgm:chPref val="3"/>
        </dgm:presLayoutVars>
      </dgm:prSet>
      <dgm:spPr/>
    </dgm:pt>
    <dgm:pt modelId="{E697F708-DE9A-9641-8765-D85701978CAC}" type="pres">
      <dgm:prSet presAssocID="{CF586B59-3941-5A48-9C5C-818B3DF05F22}" presName="parTransOne" presStyleCnt="0"/>
      <dgm:spPr/>
    </dgm:pt>
    <dgm:pt modelId="{8EB83CF2-3F7D-A24A-BB46-C1C989AC837B}" type="pres">
      <dgm:prSet presAssocID="{CF586B59-3941-5A48-9C5C-818B3DF05F22}" presName="horzOne" presStyleCnt="0"/>
      <dgm:spPr/>
    </dgm:pt>
    <dgm:pt modelId="{2191CECF-DB17-1A4D-98E9-A5B76CE6A887}" type="pres">
      <dgm:prSet presAssocID="{0BC4E75B-22B5-4E4F-A2C5-C52C077748B1}" presName="vertTwo" presStyleCnt="0"/>
      <dgm:spPr/>
    </dgm:pt>
    <dgm:pt modelId="{14A86032-1C91-3D47-A228-CCF92D624D99}" type="pres">
      <dgm:prSet presAssocID="{0BC4E75B-22B5-4E4F-A2C5-C52C077748B1}" presName="txTwo" presStyleLbl="node2" presStyleIdx="0" presStyleCnt="3">
        <dgm:presLayoutVars>
          <dgm:chPref val="3"/>
        </dgm:presLayoutVars>
      </dgm:prSet>
      <dgm:spPr/>
    </dgm:pt>
    <dgm:pt modelId="{5C2B4268-FF01-F444-8C90-6DCE45C86978}" type="pres">
      <dgm:prSet presAssocID="{0BC4E75B-22B5-4E4F-A2C5-C52C077748B1}" presName="horzTwo" presStyleCnt="0"/>
      <dgm:spPr/>
    </dgm:pt>
    <dgm:pt modelId="{C4E98C6C-8275-6646-B3E6-D568C35E9573}" type="pres">
      <dgm:prSet presAssocID="{87DB5279-0FCC-5C40-873A-D24B754DDB02}" presName="sibSpaceTwo" presStyleCnt="0"/>
      <dgm:spPr/>
    </dgm:pt>
    <dgm:pt modelId="{C13E0EE3-1BE1-BB4B-8A08-B6399660354E}" type="pres">
      <dgm:prSet presAssocID="{36B67348-ED2A-2240-A141-D717EB29BB14}" presName="vertTwo" presStyleCnt="0"/>
      <dgm:spPr/>
    </dgm:pt>
    <dgm:pt modelId="{24B25D31-5C00-1049-B9E7-E8A24F3B6EFD}" type="pres">
      <dgm:prSet presAssocID="{36B67348-ED2A-2240-A141-D717EB29BB14}" presName="txTwo" presStyleLbl="node2" presStyleIdx="1" presStyleCnt="3">
        <dgm:presLayoutVars>
          <dgm:chPref val="3"/>
        </dgm:presLayoutVars>
      </dgm:prSet>
      <dgm:spPr/>
    </dgm:pt>
    <dgm:pt modelId="{DDB64BD7-939B-9D42-A852-8711D99737B4}" type="pres">
      <dgm:prSet presAssocID="{36B67348-ED2A-2240-A141-D717EB29BB14}" presName="parTransTwo" presStyleCnt="0"/>
      <dgm:spPr/>
    </dgm:pt>
    <dgm:pt modelId="{145A9057-691C-1E43-8FAF-73416B64DE25}" type="pres">
      <dgm:prSet presAssocID="{36B67348-ED2A-2240-A141-D717EB29BB14}" presName="horzTwo" presStyleCnt="0"/>
      <dgm:spPr/>
    </dgm:pt>
    <dgm:pt modelId="{C087CBA3-58A2-BF42-A839-78E84CC8F97D}" type="pres">
      <dgm:prSet presAssocID="{8D3093D8-2296-144E-8F7D-87BA7DAAAFCD}" presName="vertThree" presStyleCnt="0"/>
      <dgm:spPr/>
    </dgm:pt>
    <dgm:pt modelId="{D9F4BE71-9E6F-EF4F-A795-B54DB01C7AD4}" type="pres">
      <dgm:prSet presAssocID="{8D3093D8-2296-144E-8F7D-87BA7DAAAFCD}" presName="txThree" presStyleLbl="node3" presStyleIdx="0" presStyleCnt="2">
        <dgm:presLayoutVars>
          <dgm:chPref val="3"/>
        </dgm:presLayoutVars>
      </dgm:prSet>
      <dgm:spPr/>
    </dgm:pt>
    <dgm:pt modelId="{69541F65-C394-9646-9230-BB6BFB16A381}" type="pres">
      <dgm:prSet presAssocID="{8D3093D8-2296-144E-8F7D-87BA7DAAAFCD}" presName="horzThree" presStyleCnt="0"/>
      <dgm:spPr/>
    </dgm:pt>
    <dgm:pt modelId="{978E59AE-1187-F347-B949-9A07D89FD305}" type="pres">
      <dgm:prSet presAssocID="{8037A3CB-365D-7E47-8EE5-DE5A9C30643E}" presName="sibSpaceTwo" presStyleCnt="0"/>
      <dgm:spPr/>
    </dgm:pt>
    <dgm:pt modelId="{43895DCA-4C95-1547-9EF2-B0C72D39B518}" type="pres">
      <dgm:prSet presAssocID="{11164D1E-C79B-D646-AAD8-87942BD3A5B2}" presName="vertTwo" presStyleCnt="0"/>
      <dgm:spPr/>
    </dgm:pt>
    <dgm:pt modelId="{48DA863E-D588-B549-9119-F1ECE9178333}" type="pres">
      <dgm:prSet presAssocID="{11164D1E-C79B-D646-AAD8-87942BD3A5B2}" presName="txTwo" presStyleLbl="node2" presStyleIdx="2" presStyleCnt="3">
        <dgm:presLayoutVars>
          <dgm:chPref val="3"/>
        </dgm:presLayoutVars>
      </dgm:prSet>
      <dgm:spPr/>
    </dgm:pt>
    <dgm:pt modelId="{232A7C53-C240-3F4E-AD56-47035890655C}" type="pres">
      <dgm:prSet presAssocID="{11164D1E-C79B-D646-AAD8-87942BD3A5B2}" presName="parTransTwo" presStyleCnt="0"/>
      <dgm:spPr/>
    </dgm:pt>
    <dgm:pt modelId="{1F81A93C-1B9F-D440-A948-CFC85DA12CA6}" type="pres">
      <dgm:prSet presAssocID="{11164D1E-C79B-D646-AAD8-87942BD3A5B2}" presName="horzTwo" presStyleCnt="0"/>
      <dgm:spPr/>
    </dgm:pt>
    <dgm:pt modelId="{F9DFED4B-0207-9F48-8D79-1C0C4592CD7E}" type="pres">
      <dgm:prSet presAssocID="{265E887A-0F01-2F42-BEAD-5E7B8E57327B}" presName="vertThree" presStyleCnt="0"/>
      <dgm:spPr/>
    </dgm:pt>
    <dgm:pt modelId="{8E0F1103-70B2-3546-AE9D-F3383FA173E2}" type="pres">
      <dgm:prSet presAssocID="{265E887A-0F01-2F42-BEAD-5E7B8E57327B}" presName="txThree" presStyleLbl="node3" presStyleIdx="1" presStyleCnt="2">
        <dgm:presLayoutVars>
          <dgm:chPref val="3"/>
        </dgm:presLayoutVars>
      </dgm:prSet>
      <dgm:spPr/>
    </dgm:pt>
    <dgm:pt modelId="{26DEA8AC-E491-CC4F-A61D-5251E2BC9801}" type="pres">
      <dgm:prSet presAssocID="{265E887A-0F01-2F42-BEAD-5E7B8E57327B}" presName="horzThree" presStyleCnt="0"/>
      <dgm:spPr/>
    </dgm:pt>
  </dgm:ptLst>
  <dgm:cxnLst>
    <dgm:cxn modelId="{F9E9C64B-06C5-0148-BEA5-261308647049}" type="presOf" srcId="{36B67348-ED2A-2240-A141-D717EB29BB14}" destId="{24B25D31-5C00-1049-B9E7-E8A24F3B6EFD}" srcOrd="0" destOrd="0" presId="urn:microsoft.com/office/officeart/2005/8/layout/hierarchy4"/>
    <dgm:cxn modelId="{CA1BC950-DF48-E842-8E2E-A88C70812C41}" srcId="{D6F65A76-42A5-F344-BA71-2078185B0FC3}" destId="{CF586B59-3941-5A48-9C5C-818B3DF05F22}" srcOrd="1" destOrd="0" parTransId="{09D304FF-1B98-A74B-9E50-F6A4345C23C0}" sibTransId="{6386C8EE-EF5B-E540-826A-B2536C33C038}"/>
    <dgm:cxn modelId="{081DAA59-0D2F-A849-9E16-67E8C08246E6}" srcId="{CF586B59-3941-5A48-9C5C-818B3DF05F22}" destId="{11164D1E-C79B-D646-AAD8-87942BD3A5B2}" srcOrd="2" destOrd="0" parTransId="{AD1FC7D4-AF26-7B43-AB2F-58120CEDD0B3}" sibTransId="{E2FC786D-68C0-634A-B30B-2E49328A756E}"/>
    <dgm:cxn modelId="{37C9CA6D-C4C6-4C41-9BAF-11C80F6E79FF}" srcId="{CF586B59-3941-5A48-9C5C-818B3DF05F22}" destId="{0BC4E75B-22B5-4E4F-A2C5-C52C077748B1}" srcOrd="0" destOrd="0" parTransId="{D5CA6998-5B89-974E-B5BE-70AF147533C9}" sibTransId="{87DB5279-0FCC-5C40-873A-D24B754DDB02}"/>
    <dgm:cxn modelId="{1E4A9076-970D-B04A-AD25-05281788AF94}" srcId="{D6F65A76-42A5-F344-BA71-2078185B0FC3}" destId="{EC462112-87E7-D848-A9F5-83C31B162942}" srcOrd="0" destOrd="0" parTransId="{6B66202B-F553-024D-9B9C-EB992303C0C0}" sibTransId="{6F8263F1-A675-744A-AA70-7D4B901D1CDB}"/>
    <dgm:cxn modelId="{FF035081-48DA-F249-BF55-E52785D54594}" type="presOf" srcId="{0BC4E75B-22B5-4E4F-A2C5-C52C077748B1}" destId="{14A86032-1C91-3D47-A228-CCF92D624D99}" srcOrd="0" destOrd="0" presId="urn:microsoft.com/office/officeart/2005/8/layout/hierarchy4"/>
    <dgm:cxn modelId="{D357DA83-732C-4B42-A180-B2591751217A}" type="presOf" srcId="{D6F65A76-42A5-F344-BA71-2078185B0FC3}" destId="{56A77F91-1818-6142-9256-5E313BD48B26}" srcOrd="0" destOrd="0" presId="urn:microsoft.com/office/officeart/2005/8/layout/hierarchy4"/>
    <dgm:cxn modelId="{9241688E-E46C-1D42-AD51-EB52491C45DA}" type="presOf" srcId="{8D3093D8-2296-144E-8F7D-87BA7DAAAFCD}" destId="{D9F4BE71-9E6F-EF4F-A795-B54DB01C7AD4}" srcOrd="0" destOrd="0" presId="urn:microsoft.com/office/officeart/2005/8/layout/hierarchy4"/>
    <dgm:cxn modelId="{43D90492-3770-BF4D-8A88-0A7A5E152188}" type="presOf" srcId="{265E887A-0F01-2F42-BEAD-5E7B8E57327B}" destId="{8E0F1103-70B2-3546-AE9D-F3383FA173E2}" srcOrd="0" destOrd="0" presId="urn:microsoft.com/office/officeart/2005/8/layout/hierarchy4"/>
    <dgm:cxn modelId="{47BD1F9D-003E-5A44-9D5D-8F619F33AAF3}" srcId="{11164D1E-C79B-D646-AAD8-87942BD3A5B2}" destId="{265E887A-0F01-2F42-BEAD-5E7B8E57327B}" srcOrd="0" destOrd="0" parTransId="{E32EA8EC-CB68-C24A-9546-784086228830}" sibTransId="{892753B7-125B-B745-9305-F93CADD6443C}"/>
    <dgm:cxn modelId="{2C84D2A3-BDD1-B743-9678-F789CD248359}" type="presOf" srcId="{CF586B59-3941-5A48-9C5C-818B3DF05F22}" destId="{D565BE6F-6FCB-4549-8B5F-A077CC349743}" srcOrd="0" destOrd="0" presId="urn:microsoft.com/office/officeart/2005/8/layout/hierarchy4"/>
    <dgm:cxn modelId="{94931ACF-96BE-6047-A7C1-BF16DFE3E1A7}" srcId="{36B67348-ED2A-2240-A141-D717EB29BB14}" destId="{8D3093D8-2296-144E-8F7D-87BA7DAAAFCD}" srcOrd="0" destOrd="0" parTransId="{D74B24DD-DF57-FD49-9414-D051CA174BE8}" sibTransId="{CE03899C-C2E9-F341-982C-7C2D68F99EBE}"/>
    <dgm:cxn modelId="{38BF71D2-D250-AD4A-AA04-9708645F90E0}" type="presOf" srcId="{11164D1E-C79B-D646-AAD8-87942BD3A5B2}" destId="{48DA863E-D588-B549-9119-F1ECE9178333}" srcOrd="0" destOrd="0" presId="urn:microsoft.com/office/officeart/2005/8/layout/hierarchy4"/>
    <dgm:cxn modelId="{176E1EDC-5564-CE43-AE7F-10548D45788B}" type="presOf" srcId="{EC462112-87E7-D848-A9F5-83C31B162942}" destId="{8B84A6C1-A27E-E04B-BAF9-3C1B5185A4FE}" srcOrd="0" destOrd="0" presId="urn:microsoft.com/office/officeart/2005/8/layout/hierarchy4"/>
    <dgm:cxn modelId="{1BAB55E0-2D9C-4E45-B44B-F3ED3F5F3305}" srcId="{CF586B59-3941-5A48-9C5C-818B3DF05F22}" destId="{36B67348-ED2A-2240-A141-D717EB29BB14}" srcOrd="1" destOrd="0" parTransId="{FA5ED8E4-3E14-E24C-A67B-DD00E896048C}" sibTransId="{8037A3CB-365D-7E47-8EE5-DE5A9C30643E}"/>
    <dgm:cxn modelId="{97D31E71-DE71-9845-B20C-04BCBD8D1FEA}" type="presParOf" srcId="{56A77F91-1818-6142-9256-5E313BD48B26}" destId="{23B344BB-2FCD-514E-8D63-2C0541BB9AB9}" srcOrd="0" destOrd="0" presId="urn:microsoft.com/office/officeart/2005/8/layout/hierarchy4"/>
    <dgm:cxn modelId="{A041DBAC-8080-A447-A5EC-A05AE53CD045}" type="presParOf" srcId="{23B344BB-2FCD-514E-8D63-2C0541BB9AB9}" destId="{8B84A6C1-A27E-E04B-BAF9-3C1B5185A4FE}" srcOrd="0" destOrd="0" presId="urn:microsoft.com/office/officeart/2005/8/layout/hierarchy4"/>
    <dgm:cxn modelId="{1108C065-05CA-5541-B865-0DCD03462626}" type="presParOf" srcId="{23B344BB-2FCD-514E-8D63-2C0541BB9AB9}" destId="{14F9BC69-162E-8046-AA14-ECE9A022C5FB}" srcOrd="1" destOrd="0" presId="urn:microsoft.com/office/officeart/2005/8/layout/hierarchy4"/>
    <dgm:cxn modelId="{61656D6C-F387-C04F-A9B2-C893F0ADB642}" type="presParOf" srcId="{56A77F91-1818-6142-9256-5E313BD48B26}" destId="{0528D965-49B0-F14C-ABCA-95A40BA9D681}" srcOrd="1" destOrd="0" presId="urn:microsoft.com/office/officeart/2005/8/layout/hierarchy4"/>
    <dgm:cxn modelId="{4BA2E554-5657-B548-B730-113F2E6D4346}" type="presParOf" srcId="{56A77F91-1818-6142-9256-5E313BD48B26}" destId="{77CDF027-9879-9741-AC61-60A28ECC8CC1}" srcOrd="2" destOrd="0" presId="urn:microsoft.com/office/officeart/2005/8/layout/hierarchy4"/>
    <dgm:cxn modelId="{2414C097-8B12-7345-895F-0E7DB7ABC774}" type="presParOf" srcId="{77CDF027-9879-9741-AC61-60A28ECC8CC1}" destId="{D565BE6F-6FCB-4549-8B5F-A077CC349743}" srcOrd="0" destOrd="0" presId="urn:microsoft.com/office/officeart/2005/8/layout/hierarchy4"/>
    <dgm:cxn modelId="{4EAB3395-CE17-2D48-9840-37C7B3E4AE26}" type="presParOf" srcId="{77CDF027-9879-9741-AC61-60A28ECC8CC1}" destId="{E697F708-DE9A-9641-8765-D85701978CAC}" srcOrd="1" destOrd="0" presId="urn:microsoft.com/office/officeart/2005/8/layout/hierarchy4"/>
    <dgm:cxn modelId="{5337DF86-19C3-CB4F-80D4-F9A126925C63}" type="presParOf" srcId="{77CDF027-9879-9741-AC61-60A28ECC8CC1}" destId="{8EB83CF2-3F7D-A24A-BB46-C1C989AC837B}" srcOrd="2" destOrd="0" presId="urn:microsoft.com/office/officeart/2005/8/layout/hierarchy4"/>
    <dgm:cxn modelId="{C0B48251-445F-0F4B-832C-70297665BC89}" type="presParOf" srcId="{8EB83CF2-3F7D-A24A-BB46-C1C989AC837B}" destId="{2191CECF-DB17-1A4D-98E9-A5B76CE6A887}" srcOrd="0" destOrd="0" presId="urn:microsoft.com/office/officeart/2005/8/layout/hierarchy4"/>
    <dgm:cxn modelId="{E6273FEB-7725-0247-B3A1-85457F9C8CBF}" type="presParOf" srcId="{2191CECF-DB17-1A4D-98E9-A5B76CE6A887}" destId="{14A86032-1C91-3D47-A228-CCF92D624D99}" srcOrd="0" destOrd="0" presId="urn:microsoft.com/office/officeart/2005/8/layout/hierarchy4"/>
    <dgm:cxn modelId="{4D94583E-2931-5B4F-BFC4-A876F2C9C171}" type="presParOf" srcId="{2191CECF-DB17-1A4D-98E9-A5B76CE6A887}" destId="{5C2B4268-FF01-F444-8C90-6DCE45C86978}" srcOrd="1" destOrd="0" presId="urn:microsoft.com/office/officeart/2005/8/layout/hierarchy4"/>
    <dgm:cxn modelId="{94C580F8-A48E-474C-AB0A-20E1E3F6F308}" type="presParOf" srcId="{8EB83CF2-3F7D-A24A-BB46-C1C989AC837B}" destId="{C4E98C6C-8275-6646-B3E6-D568C35E9573}" srcOrd="1" destOrd="0" presId="urn:microsoft.com/office/officeart/2005/8/layout/hierarchy4"/>
    <dgm:cxn modelId="{7209CFCF-9489-A545-8C90-A1FE41B349C9}" type="presParOf" srcId="{8EB83CF2-3F7D-A24A-BB46-C1C989AC837B}" destId="{C13E0EE3-1BE1-BB4B-8A08-B6399660354E}" srcOrd="2" destOrd="0" presId="urn:microsoft.com/office/officeart/2005/8/layout/hierarchy4"/>
    <dgm:cxn modelId="{3A82DB9C-8DD8-7E44-8C21-B5EACDA0B229}" type="presParOf" srcId="{C13E0EE3-1BE1-BB4B-8A08-B6399660354E}" destId="{24B25D31-5C00-1049-B9E7-E8A24F3B6EFD}" srcOrd="0" destOrd="0" presId="urn:microsoft.com/office/officeart/2005/8/layout/hierarchy4"/>
    <dgm:cxn modelId="{EDFF8C2E-EA53-7D4C-8BA4-6EB173E0CC9A}" type="presParOf" srcId="{C13E0EE3-1BE1-BB4B-8A08-B6399660354E}" destId="{DDB64BD7-939B-9D42-A852-8711D99737B4}" srcOrd="1" destOrd="0" presId="urn:microsoft.com/office/officeart/2005/8/layout/hierarchy4"/>
    <dgm:cxn modelId="{05177289-80B9-7F42-A58A-7A3F1C09F3C0}" type="presParOf" srcId="{C13E0EE3-1BE1-BB4B-8A08-B6399660354E}" destId="{145A9057-691C-1E43-8FAF-73416B64DE25}" srcOrd="2" destOrd="0" presId="urn:microsoft.com/office/officeart/2005/8/layout/hierarchy4"/>
    <dgm:cxn modelId="{51DAEF5A-0B05-E14D-AA90-0ECC9B296E8A}" type="presParOf" srcId="{145A9057-691C-1E43-8FAF-73416B64DE25}" destId="{C087CBA3-58A2-BF42-A839-78E84CC8F97D}" srcOrd="0" destOrd="0" presId="urn:microsoft.com/office/officeart/2005/8/layout/hierarchy4"/>
    <dgm:cxn modelId="{2E48E499-6DBB-3D46-A079-8D392E3F470A}" type="presParOf" srcId="{C087CBA3-58A2-BF42-A839-78E84CC8F97D}" destId="{D9F4BE71-9E6F-EF4F-A795-B54DB01C7AD4}" srcOrd="0" destOrd="0" presId="urn:microsoft.com/office/officeart/2005/8/layout/hierarchy4"/>
    <dgm:cxn modelId="{E92B1E40-4A09-A044-984D-64BC4EBFE146}" type="presParOf" srcId="{C087CBA3-58A2-BF42-A839-78E84CC8F97D}" destId="{69541F65-C394-9646-9230-BB6BFB16A381}" srcOrd="1" destOrd="0" presId="urn:microsoft.com/office/officeart/2005/8/layout/hierarchy4"/>
    <dgm:cxn modelId="{B282B461-4177-5046-8F01-9D55227C95E3}" type="presParOf" srcId="{8EB83CF2-3F7D-A24A-BB46-C1C989AC837B}" destId="{978E59AE-1187-F347-B949-9A07D89FD305}" srcOrd="3" destOrd="0" presId="urn:microsoft.com/office/officeart/2005/8/layout/hierarchy4"/>
    <dgm:cxn modelId="{682CF6A6-C1FA-A041-9667-AF170B91A6BE}" type="presParOf" srcId="{8EB83CF2-3F7D-A24A-BB46-C1C989AC837B}" destId="{43895DCA-4C95-1547-9EF2-B0C72D39B518}" srcOrd="4" destOrd="0" presId="urn:microsoft.com/office/officeart/2005/8/layout/hierarchy4"/>
    <dgm:cxn modelId="{2F8A2D4E-1A7D-4C4F-9039-9076068094D7}" type="presParOf" srcId="{43895DCA-4C95-1547-9EF2-B0C72D39B518}" destId="{48DA863E-D588-B549-9119-F1ECE9178333}" srcOrd="0" destOrd="0" presId="urn:microsoft.com/office/officeart/2005/8/layout/hierarchy4"/>
    <dgm:cxn modelId="{83288AF4-7C3C-3242-86CB-0A448D9088D9}" type="presParOf" srcId="{43895DCA-4C95-1547-9EF2-B0C72D39B518}" destId="{232A7C53-C240-3F4E-AD56-47035890655C}" srcOrd="1" destOrd="0" presId="urn:microsoft.com/office/officeart/2005/8/layout/hierarchy4"/>
    <dgm:cxn modelId="{DE3DCB21-69B0-664C-9CD7-2810F16F9ED6}" type="presParOf" srcId="{43895DCA-4C95-1547-9EF2-B0C72D39B518}" destId="{1F81A93C-1B9F-D440-A948-CFC85DA12CA6}" srcOrd="2" destOrd="0" presId="urn:microsoft.com/office/officeart/2005/8/layout/hierarchy4"/>
    <dgm:cxn modelId="{3B9307E8-3C48-AD46-AE17-92F1077CEFAB}" type="presParOf" srcId="{1F81A93C-1B9F-D440-A948-CFC85DA12CA6}" destId="{F9DFED4B-0207-9F48-8D79-1C0C4592CD7E}" srcOrd="0" destOrd="0" presId="urn:microsoft.com/office/officeart/2005/8/layout/hierarchy4"/>
    <dgm:cxn modelId="{09541195-5113-0C48-91DD-A4F7F73B059C}" type="presParOf" srcId="{F9DFED4B-0207-9F48-8D79-1C0C4592CD7E}" destId="{8E0F1103-70B2-3546-AE9D-F3383FA173E2}" srcOrd="0" destOrd="0" presId="urn:microsoft.com/office/officeart/2005/8/layout/hierarchy4"/>
    <dgm:cxn modelId="{49C8992C-653D-1F4A-8956-6BDA808C39C5}" type="presParOf" srcId="{F9DFED4B-0207-9F48-8D79-1C0C4592CD7E}" destId="{26DEA8AC-E491-CC4F-A61D-5251E2BC980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A56899-945A-5542-88FF-BF0B31F1D9BA}">
      <dsp:nvSpPr>
        <dsp:cNvPr id="0" name=""/>
        <dsp:cNvSpPr/>
      </dsp:nvSpPr>
      <dsp:spPr>
        <a:xfrm>
          <a:off x="1172981" y="913360"/>
          <a:ext cx="2740083" cy="2740083"/>
        </a:xfrm>
        <a:prstGeom prst="ellipse">
          <a:avLst/>
        </a:prstGeom>
        <a:solidFill>
          <a:schemeClr val="accent5">
            <a:hueOff val="13662028"/>
            <a:satOff val="-33722"/>
            <a:lumOff val="-40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7111B0-F121-E041-B474-D8F298714F7D}">
      <dsp:nvSpPr>
        <dsp:cNvPr id="0" name=""/>
        <dsp:cNvSpPr/>
      </dsp:nvSpPr>
      <dsp:spPr>
        <a:xfrm>
          <a:off x="2086342" y="1826722"/>
          <a:ext cx="913361" cy="91336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91A2AB-A933-C546-BFF3-93E646D16210}">
      <dsp:nvSpPr>
        <dsp:cNvPr id="0" name=""/>
        <dsp:cNvSpPr/>
      </dsp:nvSpPr>
      <dsp:spPr>
        <a:xfrm>
          <a:off x="4369744" y="0"/>
          <a:ext cx="1370041" cy="1141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kern="1200" dirty="0"/>
            <a:t>FCC </a:t>
          </a:r>
          <a:r>
            <a:rPr lang="es-ES" sz="1300" kern="1200" dirty="0" err="1"/>
            <a:t>Communication</a:t>
          </a:r>
          <a:r>
            <a:rPr lang="es-ES" sz="1300" kern="1200" dirty="0"/>
            <a:t> </a:t>
          </a:r>
          <a:r>
            <a:rPr lang="es-ES" sz="1300" kern="1200" dirty="0" err="1"/>
            <a:t>Strategy</a:t>
          </a:r>
          <a:endParaRPr lang="es-ES" sz="1300" kern="1200" dirty="0"/>
        </a:p>
      </dsp:txBody>
      <dsp:txXfrm>
        <a:off x="4369744" y="0"/>
        <a:ext cx="1370041" cy="1141701"/>
      </dsp:txXfrm>
    </dsp:sp>
    <dsp:sp modelId="{9E96BC92-5ACE-7E48-9E19-0171E0E40F2D}">
      <dsp:nvSpPr>
        <dsp:cNvPr id="0" name=""/>
        <dsp:cNvSpPr/>
      </dsp:nvSpPr>
      <dsp:spPr>
        <a:xfrm>
          <a:off x="4027234" y="570850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B6FD22-BFFE-C740-AB0C-7BFAD3DE1CDB}">
      <dsp:nvSpPr>
        <dsp:cNvPr id="0" name=""/>
        <dsp:cNvSpPr/>
      </dsp:nvSpPr>
      <dsp:spPr>
        <a:xfrm rot="5400000">
          <a:off x="2427825" y="685134"/>
          <a:ext cx="1713465" cy="1483069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F2ACFB-8947-5946-A6A7-1B24D11E1DC5}">
      <dsp:nvSpPr>
        <dsp:cNvPr id="0" name=""/>
        <dsp:cNvSpPr/>
      </dsp:nvSpPr>
      <dsp:spPr>
        <a:xfrm>
          <a:off x="4369744" y="1141701"/>
          <a:ext cx="1370041" cy="11417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CERN </a:t>
          </a:r>
          <a:r>
            <a:rPr lang="es-ES" sz="1300" b="1" kern="1200" dirty="0" err="1"/>
            <a:t>Communication</a:t>
          </a:r>
          <a:r>
            <a:rPr lang="es-ES" sz="1300" b="1" kern="1200" dirty="0"/>
            <a:t> </a:t>
          </a:r>
          <a:r>
            <a:rPr lang="es-ES" sz="1300" b="1" kern="1200" dirty="0" err="1"/>
            <a:t>Strategy</a:t>
          </a:r>
          <a:endParaRPr lang="es-ES" sz="1300" b="1" kern="1200" dirty="0"/>
        </a:p>
      </dsp:txBody>
      <dsp:txXfrm>
        <a:off x="4369744" y="1141701"/>
        <a:ext cx="1370041" cy="1141701"/>
      </dsp:txXfrm>
    </dsp:sp>
    <dsp:sp modelId="{6D1968B8-641D-E74E-9C22-4CE3FC23E5AD}">
      <dsp:nvSpPr>
        <dsp:cNvPr id="0" name=""/>
        <dsp:cNvSpPr/>
      </dsp:nvSpPr>
      <dsp:spPr>
        <a:xfrm>
          <a:off x="4027234" y="1712551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F2ED03-55CC-5346-AFED-5A9FEC42D4CA}">
      <dsp:nvSpPr>
        <dsp:cNvPr id="0" name=""/>
        <dsp:cNvSpPr/>
      </dsp:nvSpPr>
      <dsp:spPr>
        <a:xfrm rot="5400000">
          <a:off x="3011942" y="1899471"/>
          <a:ext cx="1199425" cy="828875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1A0BD-5F44-204A-8294-5F267BEB7A91}">
      <dsp:nvSpPr>
        <dsp:cNvPr id="0" name=""/>
        <dsp:cNvSpPr/>
      </dsp:nvSpPr>
      <dsp:spPr>
        <a:xfrm>
          <a:off x="0" y="75952"/>
          <a:ext cx="3912096" cy="391209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86503-6804-D242-A040-06E8DCDF4A4C}">
      <dsp:nvSpPr>
        <dsp:cNvPr id="0" name=""/>
        <dsp:cNvSpPr/>
      </dsp:nvSpPr>
      <dsp:spPr>
        <a:xfrm>
          <a:off x="371649" y="447601"/>
          <a:ext cx="1525717" cy="1525717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Region</a:t>
          </a:r>
          <a:r>
            <a:rPr lang="es-ES" sz="1600" kern="1200" dirty="0"/>
            <a:t> </a:t>
          </a:r>
          <a:r>
            <a:rPr lang="es-ES" sz="1600" kern="1200" dirty="0" err="1"/>
            <a:t>Reputation</a:t>
          </a:r>
          <a:r>
            <a:rPr lang="es-ES" sz="1600" kern="1200" dirty="0"/>
            <a:t>  </a:t>
          </a:r>
        </a:p>
      </dsp:txBody>
      <dsp:txXfrm>
        <a:off x="446128" y="522080"/>
        <a:ext cx="1376759" cy="1376759"/>
      </dsp:txXfrm>
    </dsp:sp>
    <dsp:sp modelId="{0BE0A299-E3D6-1040-9253-90B7BF9A2F8C}">
      <dsp:nvSpPr>
        <dsp:cNvPr id="0" name=""/>
        <dsp:cNvSpPr/>
      </dsp:nvSpPr>
      <dsp:spPr>
        <a:xfrm>
          <a:off x="2014729" y="447601"/>
          <a:ext cx="1525717" cy="1525717"/>
        </a:xfrm>
        <a:prstGeom prst="roundRect">
          <a:avLst/>
        </a:prstGeom>
        <a:solidFill>
          <a:schemeClr val="accent6">
            <a:shade val="80000"/>
            <a:hueOff val="36242"/>
            <a:satOff val="-21205"/>
            <a:lumOff val="150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Economic</a:t>
          </a:r>
          <a:endParaRPr lang="es-ES" sz="1600" kern="1200" dirty="0"/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Development</a:t>
          </a:r>
          <a:endParaRPr lang="es-ES" sz="1600" kern="1200" dirty="0"/>
        </a:p>
      </dsp:txBody>
      <dsp:txXfrm>
        <a:off x="2089208" y="522080"/>
        <a:ext cx="1376759" cy="1376759"/>
      </dsp:txXfrm>
    </dsp:sp>
    <dsp:sp modelId="{90C809E6-70F7-6B44-9A9B-03BCEC3748B4}">
      <dsp:nvSpPr>
        <dsp:cNvPr id="0" name=""/>
        <dsp:cNvSpPr/>
      </dsp:nvSpPr>
      <dsp:spPr>
        <a:xfrm>
          <a:off x="371649" y="2090681"/>
          <a:ext cx="1525717" cy="1525717"/>
        </a:xfrm>
        <a:prstGeom prst="roundRect">
          <a:avLst/>
        </a:prstGeom>
        <a:solidFill>
          <a:schemeClr val="accent6">
            <a:shade val="80000"/>
            <a:hueOff val="72484"/>
            <a:satOff val="-42410"/>
            <a:lumOff val="301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Education</a:t>
          </a:r>
          <a:endParaRPr lang="es-ES" sz="1600" kern="1200" dirty="0"/>
        </a:p>
      </dsp:txBody>
      <dsp:txXfrm>
        <a:off x="446128" y="2165160"/>
        <a:ext cx="1376759" cy="1376759"/>
      </dsp:txXfrm>
    </dsp:sp>
    <dsp:sp modelId="{8CD2C207-7EEC-234A-8281-FD993EFCEAD8}">
      <dsp:nvSpPr>
        <dsp:cNvPr id="0" name=""/>
        <dsp:cNvSpPr/>
      </dsp:nvSpPr>
      <dsp:spPr>
        <a:xfrm>
          <a:off x="2014729" y="2090681"/>
          <a:ext cx="1525717" cy="1525717"/>
        </a:xfrm>
        <a:prstGeom prst="roundRect">
          <a:avLst/>
        </a:prstGeom>
        <a:solidFill>
          <a:schemeClr val="accent6">
            <a:shade val="80000"/>
            <a:hueOff val="108726"/>
            <a:satOff val="-63615"/>
            <a:lumOff val="451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Sustainability</a:t>
          </a:r>
          <a:endParaRPr lang="es-ES" sz="1600" kern="1200" dirty="0"/>
        </a:p>
      </dsp:txBody>
      <dsp:txXfrm>
        <a:off x="2089208" y="2165160"/>
        <a:ext cx="1376759" cy="13767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21A0BD-5F44-204A-8294-5F267BEB7A91}">
      <dsp:nvSpPr>
        <dsp:cNvPr id="0" name=""/>
        <dsp:cNvSpPr/>
      </dsp:nvSpPr>
      <dsp:spPr>
        <a:xfrm>
          <a:off x="0" y="75952"/>
          <a:ext cx="3912096" cy="3912096"/>
        </a:xfrm>
        <a:prstGeom prst="diamond">
          <a:avLst/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386503-6804-D242-A040-06E8DCDF4A4C}">
      <dsp:nvSpPr>
        <dsp:cNvPr id="0" name=""/>
        <dsp:cNvSpPr/>
      </dsp:nvSpPr>
      <dsp:spPr>
        <a:xfrm>
          <a:off x="371649" y="447601"/>
          <a:ext cx="1525717" cy="1525717"/>
        </a:xfrm>
        <a:prstGeom prst="roundRect">
          <a:avLst/>
        </a:prstGeom>
        <a:solidFill>
          <a:schemeClr val="accent6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Inspiration</a:t>
          </a:r>
          <a:r>
            <a:rPr lang="es-ES" sz="1600" kern="1200" dirty="0"/>
            <a:t> </a:t>
          </a:r>
        </a:p>
      </dsp:txBody>
      <dsp:txXfrm>
        <a:off x="446128" y="522080"/>
        <a:ext cx="1376759" cy="1376759"/>
      </dsp:txXfrm>
    </dsp:sp>
    <dsp:sp modelId="{0BE0A299-E3D6-1040-9253-90B7BF9A2F8C}">
      <dsp:nvSpPr>
        <dsp:cNvPr id="0" name=""/>
        <dsp:cNvSpPr/>
      </dsp:nvSpPr>
      <dsp:spPr>
        <a:xfrm>
          <a:off x="2014729" y="447601"/>
          <a:ext cx="1525717" cy="1525717"/>
        </a:xfrm>
        <a:prstGeom prst="roundRect">
          <a:avLst/>
        </a:prstGeom>
        <a:solidFill>
          <a:schemeClr val="accent6">
            <a:shade val="80000"/>
            <a:hueOff val="36242"/>
            <a:satOff val="-21205"/>
            <a:lumOff val="150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Collaboration</a:t>
          </a:r>
          <a:endParaRPr lang="es-ES" sz="1600" kern="1200" dirty="0"/>
        </a:p>
      </dsp:txBody>
      <dsp:txXfrm>
        <a:off x="2089208" y="522080"/>
        <a:ext cx="1376759" cy="1376759"/>
      </dsp:txXfrm>
    </dsp:sp>
    <dsp:sp modelId="{90C809E6-70F7-6B44-9A9B-03BCEC3748B4}">
      <dsp:nvSpPr>
        <dsp:cNvPr id="0" name=""/>
        <dsp:cNvSpPr/>
      </dsp:nvSpPr>
      <dsp:spPr>
        <a:xfrm>
          <a:off x="371649" y="2090681"/>
          <a:ext cx="1525717" cy="1525717"/>
        </a:xfrm>
        <a:prstGeom prst="roundRect">
          <a:avLst/>
        </a:prstGeom>
        <a:solidFill>
          <a:schemeClr val="accent6">
            <a:shade val="80000"/>
            <a:hueOff val="72484"/>
            <a:satOff val="-42410"/>
            <a:lumOff val="301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Credibilité</a:t>
          </a:r>
          <a:endParaRPr lang="es-ES" sz="1600" kern="1200" dirty="0"/>
        </a:p>
      </dsp:txBody>
      <dsp:txXfrm>
        <a:off x="446128" y="2165160"/>
        <a:ext cx="1376759" cy="1376759"/>
      </dsp:txXfrm>
    </dsp:sp>
    <dsp:sp modelId="{8CD2C207-7EEC-234A-8281-FD993EFCEAD8}">
      <dsp:nvSpPr>
        <dsp:cNvPr id="0" name=""/>
        <dsp:cNvSpPr/>
      </dsp:nvSpPr>
      <dsp:spPr>
        <a:xfrm>
          <a:off x="2014729" y="2090681"/>
          <a:ext cx="1525717" cy="1525717"/>
        </a:xfrm>
        <a:prstGeom prst="roundRect">
          <a:avLst/>
        </a:prstGeom>
        <a:solidFill>
          <a:schemeClr val="accent6">
            <a:shade val="80000"/>
            <a:hueOff val="108726"/>
            <a:satOff val="-63615"/>
            <a:lumOff val="4515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 err="1"/>
            <a:t>Durabilité</a:t>
          </a:r>
          <a:endParaRPr lang="es-ES" sz="1600" kern="1200" dirty="0"/>
        </a:p>
      </dsp:txBody>
      <dsp:txXfrm>
        <a:off x="2089208" y="2165160"/>
        <a:ext cx="1376759" cy="13767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D9CA4-B21D-574E-ABDF-568B72C6B8CE}">
      <dsp:nvSpPr>
        <dsp:cNvPr id="0" name=""/>
        <dsp:cNvSpPr/>
      </dsp:nvSpPr>
      <dsp:spPr>
        <a:xfrm>
          <a:off x="1172981" y="913361"/>
          <a:ext cx="2740083" cy="2740083"/>
        </a:xfrm>
        <a:prstGeom prst="ellipse">
          <a:avLst/>
        </a:prstGeom>
        <a:solidFill>
          <a:schemeClr val="accent5">
            <a:hueOff val="13662028"/>
            <a:satOff val="-33722"/>
            <a:lumOff val="-40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B286B5-A819-2047-97E6-F74DC5F146DD}">
      <dsp:nvSpPr>
        <dsp:cNvPr id="0" name=""/>
        <dsp:cNvSpPr/>
      </dsp:nvSpPr>
      <dsp:spPr>
        <a:xfrm>
          <a:off x="1720998" y="1461377"/>
          <a:ext cx="1644049" cy="1644049"/>
        </a:xfrm>
        <a:prstGeom prst="ellipse">
          <a:avLst/>
        </a:prstGeom>
        <a:solidFill>
          <a:schemeClr val="accent5">
            <a:hueOff val="6831014"/>
            <a:satOff val="-16861"/>
            <a:lumOff val="-202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DDA99-0AC9-5149-9D0A-596CE095D14B}">
      <dsp:nvSpPr>
        <dsp:cNvPr id="0" name=""/>
        <dsp:cNvSpPr/>
      </dsp:nvSpPr>
      <dsp:spPr>
        <a:xfrm>
          <a:off x="2269014" y="2009394"/>
          <a:ext cx="548016" cy="54801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144FB6-1504-8242-8C9D-7854C6F839A5}">
      <dsp:nvSpPr>
        <dsp:cNvPr id="0" name=""/>
        <dsp:cNvSpPr/>
      </dsp:nvSpPr>
      <dsp:spPr>
        <a:xfrm>
          <a:off x="4369745" y="0"/>
          <a:ext cx="1370041" cy="79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FCCfs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Local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Communication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strategy</a:t>
          </a:r>
          <a:endParaRPr lang="es-ES" sz="14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</dsp:txBody>
      <dsp:txXfrm>
        <a:off x="4369745" y="0"/>
        <a:ext cx="1370041" cy="799190"/>
      </dsp:txXfrm>
    </dsp:sp>
    <dsp:sp modelId="{E577EC66-4E2B-304E-9D39-3205070F3B03}">
      <dsp:nvSpPr>
        <dsp:cNvPr id="0" name=""/>
        <dsp:cNvSpPr/>
      </dsp:nvSpPr>
      <dsp:spPr>
        <a:xfrm>
          <a:off x="4027234" y="399595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76B14-0C66-3F45-8323-BD89D86F56F4}">
      <dsp:nvSpPr>
        <dsp:cNvPr id="0" name=""/>
        <dsp:cNvSpPr/>
      </dsp:nvSpPr>
      <dsp:spPr>
        <a:xfrm rot="5400000">
          <a:off x="2342768" y="600306"/>
          <a:ext cx="1883350" cy="1482841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6AFE38-3066-F240-8E03-E1C36C479B4F}">
      <dsp:nvSpPr>
        <dsp:cNvPr id="0" name=""/>
        <dsp:cNvSpPr/>
      </dsp:nvSpPr>
      <dsp:spPr>
        <a:xfrm>
          <a:off x="4369745" y="799190"/>
          <a:ext cx="1370041" cy="79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FCC </a:t>
          </a:r>
          <a:r>
            <a:rPr lang="es-ES" sz="1300" b="1" kern="1200" dirty="0" err="1"/>
            <a:t>Communication</a:t>
          </a:r>
          <a:r>
            <a:rPr lang="es-ES" sz="1300" b="1" kern="1200" dirty="0"/>
            <a:t> </a:t>
          </a:r>
          <a:r>
            <a:rPr lang="es-ES" sz="1300" b="1" kern="1200" dirty="0" err="1"/>
            <a:t>Strategy</a:t>
          </a:r>
          <a:endParaRPr lang="es-ES" sz="1300" b="1" kern="1200" dirty="0"/>
        </a:p>
      </dsp:txBody>
      <dsp:txXfrm>
        <a:off x="4369745" y="799190"/>
        <a:ext cx="1370041" cy="799190"/>
      </dsp:txXfrm>
    </dsp:sp>
    <dsp:sp modelId="{AECDD24A-9D96-0146-8E37-89BD72E3676C}">
      <dsp:nvSpPr>
        <dsp:cNvPr id="0" name=""/>
        <dsp:cNvSpPr/>
      </dsp:nvSpPr>
      <dsp:spPr>
        <a:xfrm>
          <a:off x="4027234" y="1198786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BD83B7-6774-164B-B3D7-CA21A1E81EED}">
      <dsp:nvSpPr>
        <dsp:cNvPr id="0" name=""/>
        <dsp:cNvSpPr/>
      </dsp:nvSpPr>
      <dsp:spPr>
        <a:xfrm rot="5400000">
          <a:off x="2747022" y="1387030"/>
          <a:ext cx="1467588" cy="1090096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782B4C-C754-4241-BEB3-32254224610F}">
      <dsp:nvSpPr>
        <dsp:cNvPr id="0" name=""/>
        <dsp:cNvSpPr/>
      </dsp:nvSpPr>
      <dsp:spPr>
        <a:xfrm>
          <a:off x="4369745" y="1598381"/>
          <a:ext cx="1370041" cy="799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CERN </a:t>
          </a:r>
          <a:r>
            <a:rPr lang="es-ES" sz="1300" b="1" kern="1200" dirty="0" err="1"/>
            <a:t>Communication</a:t>
          </a:r>
          <a:r>
            <a:rPr lang="es-ES" sz="1300" b="1" kern="1200" dirty="0"/>
            <a:t> </a:t>
          </a:r>
          <a:r>
            <a:rPr lang="es-ES" sz="1300" b="1" kern="1200" dirty="0" err="1"/>
            <a:t>Strategy</a:t>
          </a:r>
          <a:endParaRPr lang="es-ES" sz="1300" b="1" kern="1200" dirty="0"/>
        </a:p>
      </dsp:txBody>
      <dsp:txXfrm>
        <a:off x="4369745" y="1598381"/>
        <a:ext cx="1370041" cy="799190"/>
      </dsp:txXfrm>
    </dsp:sp>
    <dsp:sp modelId="{9BB554C1-940F-6E40-BB5D-5B39BE26800F}">
      <dsp:nvSpPr>
        <dsp:cNvPr id="0" name=""/>
        <dsp:cNvSpPr/>
      </dsp:nvSpPr>
      <dsp:spPr>
        <a:xfrm>
          <a:off x="4027234" y="1997977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A7E165-0B43-2146-9DC9-157A26201B76}">
      <dsp:nvSpPr>
        <dsp:cNvPr id="0" name=""/>
        <dsp:cNvSpPr/>
      </dsp:nvSpPr>
      <dsp:spPr>
        <a:xfrm rot="5400000">
          <a:off x="3151778" y="2173114"/>
          <a:ext cx="1048538" cy="697351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34D06-D461-6D47-B60D-BF6AE4BA0C1F}">
      <dsp:nvSpPr>
        <dsp:cNvPr id="0" name=""/>
        <dsp:cNvSpPr/>
      </dsp:nvSpPr>
      <dsp:spPr>
        <a:xfrm>
          <a:off x="1074163" y="913360"/>
          <a:ext cx="2740083" cy="2740083"/>
        </a:xfrm>
        <a:prstGeom prst="ellipse">
          <a:avLst/>
        </a:prstGeom>
        <a:solidFill>
          <a:schemeClr val="accent5">
            <a:hueOff val="13662028"/>
            <a:satOff val="-33722"/>
            <a:lumOff val="-4058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1C86F4-AB01-0842-AA0C-354E1315CE6C}">
      <dsp:nvSpPr>
        <dsp:cNvPr id="0" name=""/>
        <dsp:cNvSpPr/>
      </dsp:nvSpPr>
      <dsp:spPr>
        <a:xfrm>
          <a:off x="1465767" y="1304964"/>
          <a:ext cx="1956875" cy="1956875"/>
        </a:xfrm>
        <a:prstGeom prst="ellipse">
          <a:avLst/>
        </a:prstGeom>
        <a:solidFill>
          <a:schemeClr val="accent5">
            <a:hueOff val="9108019"/>
            <a:satOff val="-22481"/>
            <a:lumOff val="-2705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AD55A4-2549-8349-921E-1017651C2DC9}">
      <dsp:nvSpPr>
        <dsp:cNvPr id="0" name=""/>
        <dsp:cNvSpPr/>
      </dsp:nvSpPr>
      <dsp:spPr>
        <a:xfrm>
          <a:off x="1857142" y="1696339"/>
          <a:ext cx="1174125" cy="1174125"/>
        </a:xfrm>
        <a:prstGeom prst="ellipse">
          <a:avLst/>
        </a:prstGeom>
        <a:solidFill>
          <a:schemeClr val="accent5">
            <a:hueOff val="4554010"/>
            <a:satOff val="-11241"/>
            <a:lumOff val="-135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EA922E-B28A-C045-AE0A-A26DBD4E849F}">
      <dsp:nvSpPr>
        <dsp:cNvPr id="0" name=""/>
        <dsp:cNvSpPr/>
      </dsp:nvSpPr>
      <dsp:spPr>
        <a:xfrm>
          <a:off x="2248517" y="2087714"/>
          <a:ext cx="391375" cy="39137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5FC3E4-ED1E-2E41-9EFB-55B58FC8CEF8}">
      <dsp:nvSpPr>
        <dsp:cNvPr id="0" name=""/>
        <dsp:cNvSpPr/>
      </dsp:nvSpPr>
      <dsp:spPr>
        <a:xfrm>
          <a:off x="4270927" y="0"/>
          <a:ext cx="1370041" cy="655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>
              <a:solidFill>
                <a:srgbClr val="0000FF">
                  <a:lumMod val="50000"/>
                </a:srgbClr>
              </a:solidFill>
              <a:latin typeface="Arial"/>
              <a:ea typeface="+mn-ea"/>
              <a:cs typeface="+mn-cs"/>
            </a:rPr>
            <a:t>Territorial dialogue</a:t>
          </a:r>
        </a:p>
      </dsp:txBody>
      <dsp:txXfrm>
        <a:off x="4270927" y="0"/>
        <a:ext cx="1370041" cy="655336"/>
      </dsp:txXfrm>
    </dsp:sp>
    <dsp:sp modelId="{9E168C45-ECC9-1A4C-A871-D91FB59BD28F}">
      <dsp:nvSpPr>
        <dsp:cNvPr id="0" name=""/>
        <dsp:cNvSpPr/>
      </dsp:nvSpPr>
      <dsp:spPr>
        <a:xfrm>
          <a:off x="3928416" y="327668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A3EC25-0F7B-6345-8868-780367F5A0F0}">
      <dsp:nvSpPr>
        <dsp:cNvPr id="0" name=""/>
        <dsp:cNvSpPr/>
      </dsp:nvSpPr>
      <dsp:spPr>
        <a:xfrm rot="5400000">
          <a:off x="2206731" y="543449"/>
          <a:ext cx="1936325" cy="1507045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8ABBD0-8D7E-2141-AC5B-E052C0A9083E}">
      <dsp:nvSpPr>
        <dsp:cNvPr id="0" name=""/>
        <dsp:cNvSpPr/>
      </dsp:nvSpPr>
      <dsp:spPr>
        <a:xfrm>
          <a:off x="4256548" y="651804"/>
          <a:ext cx="1765312" cy="655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17780" bIns="1778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FCCfs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Local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Communication</a:t>
          </a:r>
          <a:r>
            <a:rPr lang="es-ES" sz="1400" b="1" kern="1200" dirty="0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 </a:t>
          </a:r>
          <a:r>
            <a:rPr lang="es-ES" sz="1400" b="1" kern="1200" dirty="0" err="1">
              <a:solidFill>
                <a:schemeClr val="tx2">
                  <a:lumMod val="50000"/>
                </a:schemeClr>
              </a:solidFill>
              <a:latin typeface="Arial"/>
              <a:ea typeface="+mn-ea"/>
              <a:cs typeface="+mn-cs"/>
            </a:rPr>
            <a:t>strategy</a:t>
          </a:r>
          <a:endParaRPr lang="es-ES" sz="1400" b="1" kern="1200" dirty="0">
            <a:solidFill>
              <a:schemeClr val="tx2">
                <a:lumMod val="50000"/>
              </a:schemeClr>
            </a:solidFill>
            <a:latin typeface="Arial"/>
            <a:ea typeface="+mn-ea"/>
            <a:cs typeface="+mn-cs"/>
          </a:endParaRPr>
        </a:p>
      </dsp:txBody>
      <dsp:txXfrm>
        <a:off x="4256548" y="651804"/>
        <a:ext cx="1765312" cy="655336"/>
      </dsp:txXfrm>
    </dsp:sp>
    <dsp:sp modelId="{C6BBAB94-912B-8048-80DA-E24EE58BA01B}">
      <dsp:nvSpPr>
        <dsp:cNvPr id="0" name=""/>
        <dsp:cNvSpPr/>
      </dsp:nvSpPr>
      <dsp:spPr>
        <a:xfrm>
          <a:off x="3928416" y="983004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FDD1EF-6BB8-1C4C-8E66-CD4CD61D60BD}">
      <dsp:nvSpPr>
        <dsp:cNvPr id="0" name=""/>
        <dsp:cNvSpPr/>
      </dsp:nvSpPr>
      <dsp:spPr>
        <a:xfrm rot="5400000">
          <a:off x="2541934" y="1188054"/>
          <a:ext cx="1590161" cy="1180519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9058F9-FE2F-974A-B505-3AF5E358ED8B}">
      <dsp:nvSpPr>
        <dsp:cNvPr id="0" name=""/>
        <dsp:cNvSpPr/>
      </dsp:nvSpPr>
      <dsp:spPr>
        <a:xfrm>
          <a:off x="4270927" y="1310673"/>
          <a:ext cx="1370041" cy="655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FCC </a:t>
          </a:r>
          <a:r>
            <a:rPr lang="es-ES" sz="1300" b="1" kern="1200" dirty="0" err="1"/>
            <a:t>Communication</a:t>
          </a:r>
          <a:r>
            <a:rPr lang="es-ES" sz="1300" b="1" kern="1200" dirty="0"/>
            <a:t> </a:t>
          </a:r>
          <a:r>
            <a:rPr lang="es-ES" sz="1300" b="1" kern="1200" dirty="0" err="1"/>
            <a:t>Strategy</a:t>
          </a:r>
          <a:endParaRPr lang="es-ES" sz="1300" b="1" kern="1200" dirty="0"/>
        </a:p>
      </dsp:txBody>
      <dsp:txXfrm>
        <a:off x="4270927" y="1310673"/>
        <a:ext cx="1370041" cy="655336"/>
      </dsp:txXfrm>
    </dsp:sp>
    <dsp:sp modelId="{6CBDDB68-0D5F-4C4E-A16B-9A40F983F0BD}">
      <dsp:nvSpPr>
        <dsp:cNvPr id="0" name=""/>
        <dsp:cNvSpPr/>
      </dsp:nvSpPr>
      <dsp:spPr>
        <a:xfrm>
          <a:off x="3928416" y="1638341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BED034-E67E-B348-B99F-15345CF2FE21}">
      <dsp:nvSpPr>
        <dsp:cNvPr id="0" name=""/>
        <dsp:cNvSpPr/>
      </dsp:nvSpPr>
      <dsp:spPr>
        <a:xfrm rot="5400000">
          <a:off x="2866406" y="1788817"/>
          <a:ext cx="1212943" cy="911077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54D98D-5793-2C4C-86DA-56DDEFB0BC1B}">
      <dsp:nvSpPr>
        <dsp:cNvPr id="0" name=""/>
        <dsp:cNvSpPr/>
      </dsp:nvSpPr>
      <dsp:spPr>
        <a:xfrm>
          <a:off x="4270927" y="1966009"/>
          <a:ext cx="1370041" cy="6553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16510" rIns="16510" bIns="1651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300" b="1" kern="1200" dirty="0"/>
            <a:t>CERN </a:t>
          </a:r>
          <a:r>
            <a:rPr lang="es-ES" sz="1300" b="1" kern="1200" dirty="0" err="1"/>
            <a:t>Communication</a:t>
          </a:r>
          <a:r>
            <a:rPr lang="es-ES" sz="1300" b="1" kern="1200" dirty="0"/>
            <a:t> </a:t>
          </a:r>
          <a:r>
            <a:rPr lang="es-ES" sz="1300" b="1" kern="1200" dirty="0" err="1"/>
            <a:t>Strategy</a:t>
          </a:r>
          <a:endParaRPr lang="es-ES" sz="1300" b="1" kern="1200" dirty="0"/>
        </a:p>
      </dsp:txBody>
      <dsp:txXfrm>
        <a:off x="4270927" y="1966009"/>
        <a:ext cx="1370041" cy="655336"/>
      </dsp:txXfrm>
    </dsp:sp>
    <dsp:sp modelId="{C9A3FD99-47A8-BB4D-BA31-63594B3C949F}">
      <dsp:nvSpPr>
        <dsp:cNvPr id="0" name=""/>
        <dsp:cNvSpPr/>
      </dsp:nvSpPr>
      <dsp:spPr>
        <a:xfrm>
          <a:off x="3928416" y="2293677"/>
          <a:ext cx="342510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84BCAE-4963-754A-A9EC-52BEC703DDAC}">
      <dsp:nvSpPr>
        <dsp:cNvPr id="0" name=""/>
        <dsp:cNvSpPr/>
      </dsp:nvSpPr>
      <dsp:spPr>
        <a:xfrm rot="5400000">
          <a:off x="3191654" y="2391955"/>
          <a:ext cx="833715" cy="636612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5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84A6C1-A27E-E04B-BAF9-3C1B5185A4FE}">
      <dsp:nvSpPr>
        <dsp:cNvPr id="0" name=""/>
        <dsp:cNvSpPr/>
      </dsp:nvSpPr>
      <dsp:spPr>
        <a:xfrm>
          <a:off x="2095" y="1460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/>
            <a:t>Target </a:t>
          </a:r>
          <a:r>
            <a:rPr lang="es-ES" sz="3000" kern="1200" dirty="0" err="1"/>
            <a:t>public</a:t>
          </a:r>
          <a:endParaRPr lang="es-ES" sz="3000" kern="1200" dirty="0"/>
        </a:p>
      </dsp:txBody>
      <dsp:txXfrm>
        <a:off x="39641" y="39006"/>
        <a:ext cx="1329845" cy="1206814"/>
      </dsp:txXfrm>
    </dsp:sp>
    <dsp:sp modelId="{D565BE6F-6FCB-4549-8B5F-A077CC349743}">
      <dsp:nvSpPr>
        <dsp:cNvPr id="0" name=""/>
        <dsp:cNvSpPr/>
      </dsp:nvSpPr>
      <dsp:spPr>
        <a:xfrm>
          <a:off x="1643062" y="1460"/>
          <a:ext cx="4450841" cy="1281906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000" kern="1200" dirty="0" err="1"/>
            <a:t>Main</a:t>
          </a:r>
          <a:r>
            <a:rPr lang="es-ES" sz="3000" kern="1200" dirty="0"/>
            <a:t> </a:t>
          </a:r>
          <a:r>
            <a:rPr lang="es-ES" sz="3000" kern="1200" dirty="0" err="1"/>
            <a:t>messages</a:t>
          </a:r>
          <a:r>
            <a:rPr lang="es-ES" sz="3000" kern="1200" dirty="0"/>
            <a:t> </a:t>
          </a:r>
        </a:p>
      </dsp:txBody>
      <dsp:txXfrm>
        <a:off x="1680608" y="39006"/>
        <a:ext cx="4375749" cy="1206814"/>
      </dsp:txXfrm>
    </dsp:sp>
    <dsp:sp modelId="{14A86032-1C91-3D47-A228-CCF92D624D99}">
      <dsp:nvSpPr>
        <dsp:cNvPr id="0" name=""/>
        <dsp:cNvSpPr/>
      </dsp:nvSpPr>
      <dsp:spPr>
        <a:xfrm>
          <a:off x="1643062" y="1391046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 err="1"/>
            <a:t>Desired</a:t>
          </a:r>
          <a:r>
            <a:rPr lang="es-ES" sz="2100" kern="1200" dirty="0"/>
            <a:t> </a:t>
          </a:r>
          <a:r>
            <a:rPr lang="es-ES" sz="2100" kern="1200" dirty="0" err="1"/>
            <a:t>outcomes</a:t>
          </a:r>
          <a:endParaRPr lang="es-ES" sz="2100" kern="1200" dirty="0"/>
        </a:p>
      </dsp:txBody>
      <dsp:txXfrm>
        <a:off x="1680608" y="1428592"/>
        <a:ext cx="1329845" cy="1206814"/>
      </dsp:txXfrm>
    </dsp:sp>
    <dsp:sp modelId="{24B25D31-5C00-1049-B9E7-E8A24F3B6EFD}">
      <dsp:nvSpPr>
        <dsp:cNvPr id="0" name=""/>
        <dsp:cNvSpPr/>
      </dsp:nvSpPr>
      <dsp:spPr>
        <a:xfrm>
          <a:off x="3166014" y="1391046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/>
            <a:t>Outputs</a:t>
          </a:r>
        </a:p>
      </dsp:txBody>
      <dsp:txXfrm>
        <a:off x="3203560" y="1428592"/>
        <a:ext cx="1329845" cy="1206814"/>
      </dsp:txXfrm>
    </dsp:sp>
    <dsp:sp modelId="{D9F4BE71-9E6F-EF4F-A795-B54DB01C7AD4}">
      <dsp:nvSpPr>
        <dsp:cNvPr id="0" name=""/>
        <dsp:cNvSpPr/>
      </dsp:nvSpPr>
      <dsp:spPr>
        <a:xfrm>
          <a:off x="3166014" y="2780633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/>
            <a:t>Direct </a:t>
          </a:r>
          <a:r>
            <a:rPr lang="es-ES" sz="2100" kern="1200" dirty="0" err="1"/>
            <a:t>outcomes</a:t>
          </a:r>
          <a:endParaRPr lang="es-ES" sz="2100" kern="1200" dirty="0"/>
        </a:p>
      </dsp:txBody>
      <dsp:txXfrm>
        <a:off x="3203560" y="2818179"/>
        <a:ext cx="1329845" cy="1206814"/>
      </dsp:txXfrm>
    </dsp:sp>
    <dsp:sp modelId="{48DA863E-D588-B549-9119-F1ECE9178333}">
      <dsp:nvSpPr>
        <dsp:cNvPr id="0" name=""/>
        <dsp:cNvSpPr/>
      </dsp:nvSpPr>
      <dsp:spPr>
        <a:xfrm>
          <a:off x="4688966" y="1391046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 err="1"/>
            <a:t>Channels</a:t>
          </a:r>
          <a:endParaRPr lang="es-ES" sz="2100" kern="1200" dirty="0"/>
        </a:p>
      </dsp:txBody>
      <dsp:txXfrm>
        <a:off x="4726512" y="1428592"/>
        <a:ext cx="1329845" cy="1206814"/>
      </dsp:txXfrm>
    </dsp:sp>
    <dsp:sp modelId="{8E0F1103-70B2-3546-AE9D-F3383FA173E2}">
      <dsp:nvSpPr>
        <dsp:cNvPr id="0" name=""/>
        <dsp:cNvSpPr/>
      </dsp:nvSpPr>
      <dsp:spPr>
        <a:xfrm>
          <a:off x="4688966" y="2780633"/>
          <a:ext cx="1404937" cy="1281906"/>
        </a:xfrm>
        <a:prstGeom prst="roundRect">
          <a:avLst>
            <a:gd name="adj" fmla="val 10000"/>
          </a:avLst>
        </a:prstGeom>
        <a:solidFill>
          <a:schemeClr val="accent1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100" kern="1200" dirty="0" err="1"/>
            <a:t>Indirect</a:t>
          </a:r>
          <a:r>
            <a:rPr lang="es-ES" sz="2100" kern="1200" dirty="0"/>
            <a:t> </a:t>
          </a:r>
          <a:r>
            <a:rPr lang="es-ES" sz="2100" kern="1200" dirty="0" err="1"/>
            <a:t>outcomes</a:t>
          </a:r>
          <a:endParaRPr lang="es-ES" sz="2100" kern="1200" dirty="0"/>
        </a:p>
      </dsp:txBody>
      <dsp:txXfrm>
        <a:off x="4726512" y="2818179"/>
        <a:ext cx="1329845" cy="12068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01.06.22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‹Nº›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278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3383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42218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528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7136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500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7423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9846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5230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051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‹Nº›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  <p:sldLayoutId id="2147483670" r:id="rId13"/>
    <p:sldLayoutId id="2147483671" r:id="rId14"/>
    <p:sldLayoutId id="2147483672" r:id="rId15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</a:t>
            </a:r>
            <a:br>
              <a:rPr lang="en-US" dirty="0"/>
            </a:br>
            <a:r>
              <a:rPr lang="en-US" dirty="0"/>
              <a:t> local communication Strategy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Andrea Perez Fernandez</a:t>
            </a:r>
          </a:p>
          <a:p>
            <a:r>
              <a:rPr lang="de-AT" dirty="0" err="1"/>
              <a:t>Local</a:t>
            </a:r>
            <a:r>
              <a:rPr lang="de-AT" dirty="0"/>
              <a:t> Communications Officer - CERN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 Perez Fernandez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B2B619-209F-3542-81D0-9E506A98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515BB05B-B517-70ED-78F7-0197AFDD9A4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549" y="775905"/>
            <a:ext cx="5449833" cy="4299943"/>
          </a:xfrm>
          <a:prstGeom prst="rect">
            <a:avLst/>
          </a:prstGeom>
        </p:spPr>
      </p:pic>
      <p:sp>
        <p:nvSpPr>
          <p:cNvPr id="10" name="Titel 7">
            <a:extLst>
              <a:ext uri="{FF2B5EF4-FFF2-40B4-BE49-F238E27FC236}">
                <a16:creationId xmlns:a16="http://schemas.microsoft.com/office/drawing/2014/main" id="{4BE48A3B-3F3E-659C-C3B3-F4148C57BCE9}"/>
              </a:ext>
            </a:extLst>
          </p:cNvPr>
          <p:cNvSpPr txBox="1">
            <a:spLocks/>
          </p:cNvSpPr>
          <p:nvPr/>
        </p:nvSpPr>
        <p:spPr>
          <a:xfrm>
            <a:off x="442799" y="577799"/>
            <a:ext cx="8418871" cy="8851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Complexity</a:t>
            </a:r>
            <a:r>
              <a:rPr lang="fr-CH" dirty="0"/>
              <a:t> of the local area: Diversity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6477ADA-D898-632F-48AD-10E9D81DD069}"/>
              </a:ext>
            </a:extLst>
          </p:cNvPr>
          <p:cNvSpPr txBox="1"/>
          <p:nvPr/>
        </p:nvSpPr>
        <p:spPr>
          <a:xfrm>
            <a:off x="467544" y="1462950"/>
            <a:ext cx="7344816" cy="3382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3000" dirty="0"/>
              <a:t>2 countries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CH: 2 cantons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FR: 2 departments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Different regulations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20 Municipalities for the feasibility study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Urban/Peri urban/Rural</a:t>
            </a:r>
          </a:p>
          <a:p>
            <a:pPr algn="l">
              <a:lnSpc>
                <a:spcPts val="3700"/>
              </a:lnSpc>
            </a:pPr>
            <a:r>
              <a:rPr lang="es-CH" sz="3000" dirty="0"/>
              <a:t> 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D928BF8-62EC-2EB6-A8F7-B57E34FA9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  <p:sp>
        <p:nvSpPr>
          <p:cNvPr id="11" name="Forma libre 10">
            <a:extLst>
              <a:ext uri="{FF2B5EF4-FFF2-40B4-BE49-F238E27FC236}">
                <a16:creationId xmlns:a16="http://schemas.microsoft.com/office/drawing/2014/main" id="{D2120A7D-9E19-50A9-2104-0C31B1DE1A6B}"/>
              </a:ext>
            </a:extLst>
          </p:cNvPr>
          <p:cNvSpPr/>
          <p:nvPr/>
        </p:nvSpPr>
        <p:spPr>
          <a:xfrm>
            <a:off x="5985085" y="2533650"/>
            <a:ext cx="621237" cy="705818"/>
          </a:xfrm>
          <a:custGeom>
            <a:avLst/>
            <a:gdLst>
              <a:gd name="connsiteX0" fmla="*/ 91865 w 621237"/>
              <a:gd name="connsiteY0" fmla="*/ 0 h 705818"/>
              <a:gd name="connsiteX1" fmla="*/ 168065 w 621237"/>
              <a:gd name="connsiteY1" fmla="*/ 23813 h 705818"/>
              <a:gd name="connsiteX2" fmla="*/ 196640 w 621237"/>
              <a:gd name="connsiteY2" fmla="*/ 61913 h 705818"/>
              <a:gd name="connsiteX3" fmla="*/ 249028 w 621237"/>
              <a:gd name="connsiteY3" fmla="*/ 85725 h 705818"/>
              <a:gd name="connsiteX4" fmla="*/ 344278 w 621237"/>
              <a:gd name="connsiteY4" fmla="*/ 85725 h 705818"/>
              <a:gd name="connsiteX5" fmla="*/ 372853 w 621237"/>
              <a:gd name="connsiteY5" fmla="*/ 95250 h 705818"/>
              <a:gd name="connsiteX6" fmla="*/ 358565 w 621237"/>
              <a:gd name="connsiteY6" fmla="*/ 166688 h 705818"/>
              <a:gd name="connsiteX7" fmla="*/ 329990 w 621237"/>
              <a:gd name="connsiteY7" fmla="*/ 219075 h 705818"/>
              <a:gd name="connsiteX8" fmla="*/ 296653 w 621237"/>
              <a:gd name="connsiteY8" fmla="*/ 280988 h 705818"/>
              <a:gd name="connsiteX9" fmla="*/ 210928 w 621237"/>
              <a:gd name="connsiteY9" fmla="*/ 285750 h 705818"/>
              <a:gd name="connsiteX10" fmla="*/ 163303 w 621237"/>
              <a:gd name="connsiteY10" fmla="*/ 352425 h 705818"/>
              <a:gd name="connsiteX11" fmla="*/ 129965 w 621237"/>
              <a:gd name="connsiteY11" fmla="*/ 395288 h 705818"/>
              <a:gd name="connsiteX12" fmla="*/ 53765 w 621237"/>
              <a:gd name="connsiteY12" fmla="*/ 452438 h 705818"/>
              <a:gd name="connsiteX13" fmla="*/ 1378 w 621237"/>
              <a:gd name="connsiteY13" fmla="*/ 561975 h 705818"/>
              <a:gd name="connsiteX14" fmla="*/ 15665 w 621237"/>
              <a:gd name="connsiteY14" fmla="*/ 681038 h 705818"/>
              <a:gd name="connsiteX15" fmla="*/ 20428 w 621237"/>
              <a:gd name="connsiteY15" fmla="*/ 704850 h 705818"/>
              <a:gd name="connsiteX16" fmla="*/ 177590 w 621237"/>
              <a:gd name="connsiteY16" fmla="*/ 695325 h 705818"/>
              <a:gd name="connsiteX17" fmla="*/ 353803 w 621237"/>
              <a:gd name="connsiteY17" fmla="*/ 642938 h 705818"/>
              <a:gd name="connsiteX18" fmla="*/ 410953 w 621237"/>
              <a:gd name="connsiteY18" fmla="*/ 609600 h 705818"/>
              <a:gd name="connsiteX19" fmla="*/ 439528 w 621237"/>
              <a:gd name="connsiteY19" fmla="*/ 538163 h 705818"/>
              <a:gd name="connsiteX20" fmla="*/ 530015 w 621237"/>
              <a:gd name="connsiteY20" fmla="*/ 490538 h 705818"/>
              <a:gd name="connsiteX21" fmla="*/ 596690 w 621237"/>
              <a:gd name="connsiteY21" fmla="*/ 414338 h 705818"/>
              <a:gd name="connsiteX22" fmla="*/ 620503 w 621237"/>
              <a:gd name="connsiteY22" fmla="*/ 357188 h 705818"/>
              <a:gd name="connsiteX23" fmla="*/ 572878 w 621237"/>
              <a:gd name="connsiteY23" fmla="*/ 276225 h 705818"/>
              <a:gd name="connsiteX24" fmla="*/ 549065 w 621237"/>
              <a:gd name="connsiteY24" fmla="*/ 214313 h 705818"/>
              <a:gd name="connsiteX25" fmla="*/ 549065 w 621237"/>
              <a:gd name="connsiteY25" fmla="*/ 214313 h 70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1237" h="705818">
                <a:moveTo>
                  <a:pt x="91865" y="0"/>
                </a:moveTo>
                <a:cubicBezTo>
                  <a:pt x="121233" y="6747"/>
                  <a:pt x="150602" y="13494"/>
                  <a:pt x="168065" y="23813"/>
                </a:cubicBezTo>
                <a:cubicBezTo>
                  <a:pt x="185528" y="34132"/>
                  <a:pt x="183146" y="51594"/>
                  <a:pt x="196640" y="61913"/>
                </a:cubicBezTo>
                <a:cubicBezTo>
                  <a:pt x="210134" y="72232"/>
                  <a:pt x="224422" y="81756"/>
                  <a:pt x="249028" y="85725"/>
                </a:cubicBezTo>
                <a:cubicBezTo>
                  <a:pt x="273634" y="89694"/>
                  <a:pt x="344278" y="85725"/>
                  <a:pt x="344278" y="85725"/>
                </a:cubicBezTo>
                <a:cubicBezTo>
                  <a:pt x="364915" y="87312"/>
                  <a:pt x="370472" y="81756"/>
                  <a:pt x="372853" y="95250"/>
                </a:cubicBezTo>
                <a:cubicBezTo>
                  <a:pt x="375234" y="108744"/>
                  <a:pt x="365709" y="146051"/>
                  <a:pt x="358565" y="166688"/>
                </a:cubicBezTo>
                <a:cubicBezTo>
                  <a:pt x="351421" y="187325"/>
                  <a:pt x="340309" y="200025"/>
                  <a:pt x="329990" y="219075"/>
                </a:cubicBezTo>
                <a:cubicBezTo>
                  <a:pt x="319671" y="238125"/>
                  <a:pt x="316497" y="269876"/>
                  <a:pt x="296653" y="280988"/>
                </a:cubicBezTo>
                <a:cubicBezTo>
                  <a:pt x="276809" y="292100"/>
                  <a:pt x="233153" y="273844"/>
                  <a:pt x="210928" y="285750"/>
                </a:cubicBezTo>
                <a:cubicBezTo>
                  <a:pt x="188703" y="297656"/>
                  <a:pt x="176797" y="334169"/>
                  <a:pt x="163303" y="352425"/>
                </a:cubicBezTo>
                <a:cubicBezTo>
                  <a:pt x="149809" y="370681"/>
                  <a:pt x="148221" y="378619"/>
                  <a:pt x="129965" y="395288"/>
                </a:cubicBezTo>
                <a:cubicBezTo>
                  <a:pt x="111709" y="411957"/>
                  <a:pt x="75196" y="424657"/>
                  <a:pt x="53765" y="452438"/>
                </a:cubicBezTo>
                <a:cubicBezTo>
                  <a:pt x="32334" y="480219"/>
                  <a:pt x="7728" y="523875"/>
                  <a:pt x="1378" y="561975"/>
                </a:cubicBezTo>
                <a:cubicBezTo>
                  <a:pt x="-4972" y="600075"/>
                  <a:pt x="12490" y="657226"/>
                  <a:pt x="15665" y="681038"/>
                </a:cubicBezTo>
                <a:cubicBezTo>
                  <a:pt x="18840" y="704851"/>
                  <a:pt x="-6560" y="702469"/>
                  <a:pt x="20428" y="704850"/>
                </a:cubicBezTo>
                <a:cubicBezTo>
                  <a:pt x="47416" y="707231"/>
                  <a:pt x="122028" y="705644"/>
                  <a:pt x="177590" y="695325"/>
                </a:cubicBezTo>
                <a:cubicBezTo>
                  <a:pt x="233152" y="685006"/>
                  <a:pt x="314909" y="657225"/>
                  <a:pt x="353803" y="642938"/>
                </a:cubicBezTo>
                <a:cubicBezTo>
                  <a:pt x="392697" y="628651"/>
                  <a:pt x="396666" y="627062"/>
                  <a:pt x="410953" y="609600"/>
                </a:cubicBezTo>
                <a:cubicBezTo>
                  <a:pt x="425240" y="592138"/>
                  <a:pt x="419684" y="558007"/>
                  <a:pt x="439528" y="538163"/>
                </a:cubicBezTo>
                <a:cubicBezTo>
                  <a:pt x="459372" y="518319"/>
                  <a:pt x="503821" y="511176"/>
                  <a:pt x="530015" y="490538"/>
                </a:cubicBezTo>
                <a:cubicBezTo>
                  <a:pt x="556209" y="469901"/>
                  <a:pt x="581609" y="436563"/>
                  <a:pt x="596690" y="414338"/>
                </a:cubicBezTo>
                <a:cubicBezTo>
                  <a:pt x="611771" y="392113"/>
                  <a:pt x="624472" y="380207"/>
                  <a:pt x="620503" y="357188"/>
                </a:cubicBezTo>
                <a:cubicBezTo>
                  <a:pt x="616534" y="334169"/>
                  <a:pt x="584784" y="300037"/>
                  <a:pt x="572878" y="276225"/>
                </a:cubicBezTo>
                <a:cubicBezTo>
                  <a:pt x="560972" y="252413"/>
                  <a:pt x="549065" y="214313"/>
                  <a:pt x="549065" y="214313"/>
                </a:cubicBezTo>
                <a:lnTo>
                  <a:pt x="549065" y="214313"/>
                </a:ln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425950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1ACDB0-E270-ED4E-84AB-444F6F939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11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DDFFAAA-9A6A-2E47-9589-D064C1D8F5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1806979"/>
              </p:ext>
            </p:extLst>
          </p:nvPr>
        </p:nvGraphicFramePr>
        <p:xfrm>
          <a:off x="-540568" y="1203598"/>
          <a:ext cx="6912768" cy="3653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el 7">
            <a:extLst>
              <a:ext uri="{FF2B5EF4-FFF2-40B4-BE49-F238E27FC236}">
                <a16:creationId xmlns:a16="http://schemas.microsoft.com/office/drawing/2014/main" id="{DCF4F4B4-7F60-0849-A94D-9E204A477C05}"/>
              </a:ext>
            </a:extLst>
          </p:cNvPr>
          <p:cNvSpPr txBox="1">
            <a:spLocks/>
          </p:cNvSpPr>
          <p:nvPr/>
        </p:nvSpPr>
        <p:spPr>
          <a:xfrm>
            <a:off x="440325" y="59826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strategy</a:t>
            </a:r>
          </a:p>
        </p:txBody>
      </p:sp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66EA71E3-0587-8A75-2E77-C60C1A8A9FFE}"/>
              </a:ext>
            </a:extLst>
          </p:cNvPr>
          <p:cNvCxnSpPr/>
          <p:nvPr/>
        </p:nvCxnSpPr>
        <p:spPr>
          <a:xfrm>
            <a:off x="4788024" y="1402333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ECFBDFF5-81A9-B708-895B-2CBF52259914}"/>
              </a:ext>
            </a:extLst>
          </p:cNvPr>
          <p:cNvSpPr txBox="1"/>
          <p:nvPr/>
        </p:nvSpPr>
        <p:spPr>
          <a:xfrm>
            <a:off x="6372200" y="1009458"/>
            <a:ext cx="2518563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100" dirty="0"/>
              <a:t>Take the pulse of stakeholders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B52D185-6F48-6E9B-F12E-12B4080DD360}"/>
              </a:ext>
            </a:extLst>
          </p:cNvPr>
          <p:cNvSpPr txBox="1"/>
          <p:nvPr/>
        </p:nvSpPr>
        <p:spPr>
          <a:xfrm>
            <a:off x="6347364" y="1867829"/>
            <a:ext cx="25185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CH" sz="1100" dirty="0"/>
              <a:t>Stablish guidelines for FCC Communication at local level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534FB2C-7841-22D9-5527-BBD20BFCA8FC}"/>
              </a:ext>
            </a:extLst>
          </p:cNvPr>
          <p:cNvSpPr txBox="1"/>
          <p:nvPr/>
        </p:nvSpPr>
        <p:spPr>
          <a:xfrm>
            <a:off x="6322528" y="2633927"/>
            <a:ext cx="25185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CH" sz="1100" dirty="0"/>
              <a:t>A guideline for FCC communication at national and international level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758B60E-A4AE-8E20-3C4D-41C78B080BE1}"/>
              </a:ext>
            </a:extLst>
          </p:cNvPr>
          <p:cNvSpPr txBox="1"/>
          <p:nvPr/>
        </p:nvSpPr>
        <p:spPr>
          <a:xfrm>
            <a:off x="6372200" y="3288444"/>
            <a:ext cx="2518563" cy="480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100" dirty="0"/>
              <a:t>Framework for all strategies</a:t>
            </a:r>
          </a:p>
        </p:txBody>
      </p:sp>
      <p:cxnSp>
        <p:nvCxnSpPr>
          <p:cNvPr id="14" name="Conector recto de flecha 13">
            <a:extLst>
              <a:ext uri="{FF2B5EF4-FFF2-40B4-BE49-F238E27FC236}">
                <a16:creationId xmlns:a16="http://schemas.microsoft.com/office/drawing/2014/main" id="{706A0FC4-30B1-E40D-2F62-C392802772C4}"/>
              </a:ext>
            </a:extLst>
          </p:cNvPr>
          <p:cNvCxnSpPr/>
          <p:nvPr/>
        </p:nvCxnSpPr>
        <p:spPr>
          <a:xfrm>
            <a:off x="4954376" y="2067694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:a16="http://schemas.microsoft.com/office/drawing/2014/main" id="{A97A330B-CBDB-B92F-503F-E1422900315D}"/>
              </a:ext>
            </a:extLst>
          </p:cNvPr>
          <p:cNvCxnSpPr/>
          <p:nvPr/>
        </p:nvCxnSpPr>
        <p:spPr>
          <a:xfrm>
            <a:off x="5004048" y="2787774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4D2408F6-BC88-736A-5FE3-97DF920AB4CA}"/>
              </a:ext>
            </a:extLst>
          </p:cNvPr>
          <p:cNvCxnSpPr/>
          <p:nvPr/>
        </p:nvCxnSpPr>
        <p:spPr>
          <a:xfrm>
            <a:off x="5004048" y="3651870"/>
            <a:ext cx="136815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68E5DF2-0978-BB83-416F-61743F3A1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week - 1 Jun 2022</a:t>
            </a:r>
          </a:p>
        </p:txBody>
      </p:sp>
    </p:spTree>
    <p:extLst>
      <p:ext uri="{BB962C8B-B14F-4D97-AF65-F5344CB8AC3E}">
        <p14:creationId xmlns:p14="http://schemas.microsoft.com/office/powerpoint/2010/main" val="1864645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0ABCA23-865F-71DA-9698-0991A31192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2851ADEA-0ACE-34B2-BF85-CED423D042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537794"/>
              </p:ext>
            </p:extLst>
          </p:nvPr>
        </p:nvGraphicFramePr>
        <p:xfrm>
          <a:off x="1619672" y="69954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8094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329EE69-7A20-B96C-3662-E81798FA9D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0985EAED-D7A1-A93A-B5CB-4C7A0F7B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target public:</a:t>
            </a:r>
            <a:endParaRPr lang="es-CH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1CD8080-86A4-8A3E-C4D7-05AB2B4176C5}"/>
              </a:ext>
            </a:extLst>
          </p:cNvPr>
          <p:cNvSpPr txBox="1"/>
          <p:nvPr/>
        </p:nvSpPr>
        <p:spPr>
          <a:xfrm>
            <a:off x="185995" y="2217744"/>
            <a:ext cx="5167023" cy="8737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48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authorities</a:t>
            </a:r>
            <a:endParaRPr lang="es-CH" sz="66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0C023CF-B1EE-E7DB-B748-D859D07A57B9}"/>
              </a:ext>
            </a:extLst>
          </p:cNvPr>
          <p:cNvSpPr txBox="1"/>
          <p:nvPr/>
        </p:nvSpPr>
        <p:spPr>
          <a:xfrm>
            <a:off x="5365273" y="2565636"/>
            <a:ext cx="3778727" cy="8085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44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Landowners</a:t>
            </a:r>
            <a:endParaRPr lang="es-CH" sz="60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34C19A1-F160-D559-668C-A8C63B63ABB5}"/>
              </a:ext>
            </a:extLst>
          </p:cNvPr>
          <p:cNvSpPr txBox="1"/>
          <p:nvPr/>
        </p:nvSpPr>
        <p:spPr>
          <a:xfrm>
            <a:off x="4427984" y="2000547"/>
            <a:ext cx="5060950" cy="548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en-GB" sz="28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ommunity-based associations</a:t>
            </a:r>
            <a:endParaRPr lang="es-CH" sz="28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41EF1FAE-070A-BF4F-0901-AC13C06AAC33}"/>
              </a:ext>
            </a:extLst>
          </p:cNvPr>
          <p:cNvSpPr txBox="1"/>
          <p:nvPr/>
        </p:nvSpPr>
        <p:spPr>
          <a:xfrm>
            <a:off x="435663" y="1481667"/>
            <a:ext cx="2780821" cy="6783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Local Media</a:t>
            </a:r>
            <a:endParaRPr lang="es-CH" sz="48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45783B5-237D-7398-DB4F-DBC41498AD34}"/>
              </a:ext>
            </a:extLst>
          </p:cNvPr>
          <p:cNvSpPr txBox="1"/>
          <p:nvPr/>
        </p:nvSpPr>
        <p:spPr>
          <a:xfrm>
            <a:off x="3544028" y="1262218"/>
            <a:ext cx="205594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endParaRPr lang="es-CH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B7180B0A-0D28-3CDB-0FEC-E6077973521E}"/>
              </a:ext>
            </a:extLst>
          </p:cNvPr>
          <p:cNvSpPr txBox="1"/>
          <p:nvPr/>
        </p:nvSpPr>
        <p:spPr>
          <a:xfrm>
            <a:off x="776247" y="3773178"/>
            <a:ext cx="43204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CERN community </a:t>
            </a:r>
            <a:endParaRPr lang="es-CH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8B7441B0-F3C7-F92F-85EB-CA811BDBC420}"/>
              </a:ext>
            </a:extLst>
          </p:cNvPr>
          <p:cNvSpPr txBox="1"/>
          <p:nvPr/>
        </p:nvSpPr>
        <p:spPr>
          <a:xfrm>
            <a:off x="4860032" y="4265159"/>
            <a:ext cx="3622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3600" dirty="0" err="1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fr-CH" sz="36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Centers</a:t>
            </a:r>
            <a:endParaRPr lang="es-CH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7F18CB9F-28EC-40AA-82A0-A925F6938D4F}"/>
              </a:ext>
            </a:extLst>
          </p:cNvPr>
          <p:cNvSpPr txBox="1"/>
          <p:nvPr/>
        </p:nvSpPr>
        <p:spPr>
          <a:xfrm>
            <a:off x="5333289" y="3762442"/>
            <a:ext cx="34842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Teachers and students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93AAF49-B982-4889-848D-6346247E1092}"/>
              </a:ext>
            </a:extLst>
          </p:cNvPr>
          <p:cNvSpPr txBox="1"/>
          <p:nvPr/>
        </p:nvSpPr>
        <p:spPr>
          <a:xfrm>
            <a:off x="6433125" y="1297763"/>
            <a:ext cx="2751216" cy="613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n-GB" sz="32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 public </a:t>
            </a:r>
            <a:endParaRPr lang="es-CH" sz="4400" dirty="0">
              <a:solidFill>
                <a:schemeClr val="accent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4BD02530-7735-55D1-DDA8-F77214DDEEF6}"/>
              </a:ext>
            </a:extLst>
          </p:cNvPr>
          <p:cNvSpPr txBox="1"/>
          <p:nvPr/>
        </p:nvSpPr>
        <p:spPr>
          <a:xfrm>
            <a:off x="174747" y="3090459"/>
            <a:ext cx="5990348" cy="743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es-CH" sz="4000" dirty="0">
                <a:solidFill>
                  <a:schemeClr val="accent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 associations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0A872C0-3E6B-93A2-76A7-E5BD72FD18FE}"/>
              </a:ext>
            </a:extLst>
          </p:cNvPr>
          <p:cNvSpPr txBox="1"/>
          <p:nvPr/>
        </p:nvSpPr>
        <p:spPr>
          <a:xfrm>
            <a:off x="1379095" y="4309659"/>
            <a:ext cx="27808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sz="3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Universities</a:t>
            </a:r>
          </a:p>
        </p:txBody>
      </p:sp>
    </p:spTree>
    <p:extLst>
      <p:ext uri="{BB962C8B-B14F-4D97-AF65-F5344CB8AC3E}">
        <p14:creationId xmlns:p14="http://schemas.microsoft.com/office/powerpoint/2010/main" val="349362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329EE69-7A20-B96C-3662-E81798FA9D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0985EAED-D7A1-A93A-B5CB-4C7A0F7B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target public:</a:t>
            </a:r>
            <a:endParaRPr lang="es-CH" dirty="0"/>
          </a:p>
        </p:txBody>
      </p:sp>
      <p:pic>
        <p:nvPicPr>
          <p:cNvPr id="20" name="Imagen 19" descr="Icono&#10;&#10;Descripción generada automáticamente">
            <a:extLst>
              <a:ext uri="{FF2B5EF4-FFF2-40B4-BE49-F238E27FC236}">
                <a16:creationId xmlns:a16="http://schemas.microsoft.com/office/drawing/2014/main" id="{C4C0FF76-291E-3995-C259-76BB9F44A2E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72" y="1275606"/>
            <a:ext cx="8291539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12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1CCEDED4-5CDC-9C8A-02C8-C088B8D1F9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483518"/>
            <a:ext cx="3712088" cy="2343738"/>
          </a:xfrm>
          <a:prstGeom prst="rect">
            <a:avLst/>
          </a:prstGeom>
        </p:spPr>
      </p:pic>
      <p:pic>
        <p:nvPicPr>
          <p:cNvPr id="19" name="Imagen 18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058A3CFA-F207-691B-2711-349D1BDDBE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79" y="2427734"/>
            <a:ext cx="8768441" cy="2487977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A2B8433-236F-90CC-9F37-C6A0FFF0E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8836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A8C5EDB-7C23-1E75-3CF3-8029BBD71A9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5" name="Imagen 4" descr="Una pantalla de televisión encendida&#10;&#10;Descripción generada automáticamente">
            <a:extLst>
              <a:ext uri="{FF2B5EF4-FFF2-40B4-BE49-F238E27FC236}">
                <a16:creationId xmlns:a16="http://schemas.microsoft.com/office/drawing/2014/main" id="{0D8EB003-29E2-7538-A92C-32E6149F7D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79534"/>
            <a:ext cx="5904656" cy="3328643"/>
          </a:xfrm>
          <a:prstGeom prst="rect">
            <a:avLst/>
          </a:prstGeom>
        </p:spPr>
      </p:pic>
      <p:pic>
        <p:nvPicPr>
          <p:cNvPr id="11" name="Imagen 10" descr="Interfaz de usuario gráfica, Texto, Aplicación, Correo electrónico&#10;&#10;Descripción generada automáticamente">
            <a:extLst>
              <a:ext uri="{FF2B5EF4-FFF2-40B4-BE49-F238E27FC236}">
                <a16:creationId xmlns:a16="http://schemas.microsoft.com/office/drawing/2014/main" id="{67B5FAC2-E047-8841-089B-CF687F53BAF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462424"/>
            <a:ext cx="4444302" cy="124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8877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329EE69-7A20-B96C-3662-E81798FA9D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31CED1E-5E7E-B4EF-9FC8-2C0A38260446}"/>
              </a:ext>
            </a:extLst>
          </p:cNvPr>
          <p:cNvSpPr txBox="1"/>
          <p:nvPr/>
        </p:nvSpPr>
        <p:spPr>
          <a:xfrm>
            <a:off x="5766290" y="3631735"/>
            <a:ext cx="2120612" cy="354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n-GB" sz="2400" dirty="0">
                <a:solidFill>
                  <a:schemeClr val="tx2"/>
                </a:solidFill>
              </a:rPr>
              <a:t>NIMBY effect</a:t>
            </a:r>
            <a:endParaRPr lang="es-CH" sz="2400" dirty="0">
              <a:solidFill>
                <a:schemeClr val="tx2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AA83C97-95FE-9D89-8213-48133062E801}"/>
              </a:ext>
            </a:extLst>
          </p:cNvPr>
          <p:cNvSpPr txBox="1"/>
          <p:nvPr/>
        </p:nvSpPr>
        <p:spPr>
          <a:xfrm>
            <a:off x="6520786" y="2608040"/>
            <a:ext cx="2732232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n-GB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Conspiracy theories</a:t>
            </a:r>
            <a:endParaRPr lang="es-CH" sz="1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1ACAE76A-1903-E0A0-86E6-6AFA6E3BC1EB}"/>
              </a:ext>
            </a:extLst>
          </p:cNvPr>
          <p:cNvSpPr txBox="1"/>
          <p:nvPr/>
        </p:nvSpPr>
        <p:spPr>
          <a:xfrm>
            <a:off x="2055092" y="3010778"/>
            <a:ext cx="4032448" cy="3781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n-GB" sz="2800" dirty="0"/>
              <a:t>Impact vs. local benefits  </a:t>
            </a:r>
            <a:endParaRPr lang="es-CH" sz="2800" dirty="0"/>
          </a:p>
        </p:txBody>
      </p:sp>
      <p:sp>
        <p:nvSpPr>
          <p:cNvPr id="16" name="Título 15">
            <a:extLst>
              <a:ext uri="{FF2B5EF4-FFF2-40B4-BE49-F238E27FC236}">
                <a16:creationId xmlns:a16="http://schemas.microsoft.com/office/drawing/2014/main" id="{0985EAED-D7A1-A93A-B5CB-4C7A0F7B8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Identifying concerns</a:t>
            </a:r>
            <a:endParaRPr lang="es-CH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A3E2088-CFF6-2F90-103C-382682566F57}"/>
              </a:ext>
            </a:extLst>
          </p:cNvPr>
          <p:cNvSpPr txBox="1"/>
          <p:nvPr/>
        </p:nvSpPr>
        <p:spPr>
          <a:xfrm>
            <a:off x="3960859" y="2439875"/>
            <a:ext cx="191922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chemeClr val="tx2"/>
                </a:solidFill>
              </a:rPr>
              <a:t>Catastrophic ideas </a:t>
            </a:r>
            <a:endParaRPr lang="es-CH" sz="1200" dirty="0">
              <a:solidFill>
                <a:schemeClr val="tx2"/>
              </a:solidFill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C93A2EA-1E0B-FE62-2532-7D3A197FFD1E}"/>
              </a:ext>
            </a:extLst>
          </p:cNvPr>
          <p:cNvSpPr txBox="1"/>
          <p:nvPr/>
        </p:nvSpPr>
        <p:spPr>
          <a:xfrm>
            <a:off x="219638" y="3469037"/>
            <a:ext cx="568835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</a:rPr>
              <a:t>Excavation waste management </a:t>
            </a:r>
            <a:endParaRPr lang="es-CH" sz="2000" dirty="0">
              <a:solidFill>
                <a:schemeClr val="tx2"/>
              </a:solidFill>
            </a:endParaRP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ADF67F66-77B7-77D1-2510-5E29299F8E83}"/>
              </a:ext>
            </a:extLst>
          </p:cNvPr>
          <p:cNvSpPr txBox="1"/>
          <p:nvPr/>
        </p:nvSpPr>
        <p:spPr>
          <a:xfrm>
            <a:off x="251519" y="1613744"/>
            <a:ext cx="48710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Disturbances during construction</a:t>
            </a:r>
            <a:endParaRPr lang="es-CH" sz="1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07BECFC-5AD6-6DF2-CECB-98054DD02D98}"/>
              </a:ext>
            </a:extLst>
          </p:cNvPr>
          <p:cNvSpPr txBox="1"/>
          <p:nvPr/>
        </p:nvSpPr>
        <p:spPr>
          <a:xfrm>
            <a:off x="191720" y="2343795"/>
            <a:ext cx="316547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Water management</a:t>
            </a:r>
            <a:endParaRPr lang="es-CH" sz="24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54CCD4D3-E190-87DF-2DDA-BB651C30650D}"/>
              </a:ext>
            </a:extLst>
          </p:cNvPr>
          <p:cNvSpPr txBox="1"/>
          <p:nvPr/>
        </p:nvSpPr>
        <p:spPr>
          <a:xfrm>
            <a:off x="2055092" y="1073612"/>
            <a:ext cx="29750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Geological risks</a:t>
            </a:r>
            <a:endParaRPr lang="es-CH" sz="2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1013212D-25BE-F5DB-10F0-CC5B707ED35D}"/>
              </a:ext>
            </a:extLst>
          </p:cNvPr>
          <p:cNvSpPr txBox="1"/>
          <p:nvPr/>
        </p:nvSpPr>
        <p:spPr>
          <a:xfrm>
            <a:off x="1285964" y="2013843"/>
            <a:ext cx="17018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Radiation</a:t>
            </a:r>
            <a:endParaRPr lang="es-CH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731A59EA-14AA-6C71-DEA9-14C33E190EED}"/>
              </a:ext>
            </a:extLst>
          </p:cNvPr>
          <p:cNvSpPr txBox="1"/>
          <p:nvPr/>
        </p:nvSpPr>
        <p:spPr>
          <a:xfrm>
            <a:off x="4289863" y="994442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sz="2800" dirty="0">
                <a:solidFill>
                  <a:schemeClr val="tx2"/>
                </a:solidFill>
              </a:rPr>
              <a:t>Local environmental impact 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CCCA3EA0-1ED3-86D3-7894-364724A7AB97}"/>
              </a:ext>
            </a:extLst>
          </p:cNvPr>
          <p:cNvSpPr txBox="1"/>
          <p:nvPr/>
        </p:nvSpPr>
        <p:spPr>
          <a:xfrm>
            <a:off x="7094141" y="3175073"/>
            <a:ext cx="1651160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s-CH" sz="1800" dirty="0">
                <a:solidFill>
                  <a:schemeClr val="tx2">
                    <a:lumMod val="50000"/>
                  </a:schemeClr>
                </a:solidFill>
              </a:rPr>
              <a:t>Land Value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4A339FFC-59D9-11A4-A43C-B8E5AD06D793}"/>
              </a:ext>
            </a:extLst>
          </p:cNvPr>
          <p:cNvSpPr txBox="1"/>
          <p:nvPr/>
        </p:nvSpPr>
        <p:spPr>
          <a:xfrm>
            <a:off x="4972239" y="4005418"/>
            <a:ext cx="37087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sz="1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Investment vs. Benefits for society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641AE30-93D4-EA96-8D2C-4D589D5EF4FE}"/>
              </a:ext>
            </a:extLst>
          </p:cNvPr>
          <p:cNvSpPr txBox="1"/>
          <p:nvPr/>
        </p:nvSpPr>
        <p:spPr>
          <a:xfrm>
            <a:off x="5077916" y="1851571"/>
            <a:ext cx="40324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tx2"/>
                </a:solidFill>
              </a:rPr>
              <a:t>Power consumption</a:t>
            </a:r>
            <a:endParaRPr lang="es-CH" sz="3200" dirty="0">
              <a:solidFill>
                <a:schemeClr val="tx2"/>
              </a:solidFill>
            </a:endParaRP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1481A6E-1FD5-2134-8ADE-3EA5A5E8DC09}"/>
              </a:ext>
            </a:extLst>
          </p:cNvPr>
          <p:cNvSpPr txBox="1"/>
          <p:nvPr/>
        </p:nvSpPr>
        <p:spPr>
          <a:xfrm>
            <a:off x="5880079" y="1460497"/>
            <a:ext cx="2351891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s-CH" sz="1800" dirty="0">
                <a:solidFill>
                  <a:schemeClr val="tx2"/>
                </a:solidFill>
              </a:rPr>
              <a:t>Future land Value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3638B874-8483-72EC-D6B6-69717D7A10ED}"/>
              </a:ext>
            </a:extLst>
          </p:cNvPr>
          <p:cNvSpPr txBox="1"/>
          <p:nvPr/>
        </p:nvSpPr>
        <p:spPr>
          <a:xfrm>
            <a:off x="1511107" y="4005418"/>
            <a:ext cx="2351891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s-CH" sz="1800" dirty="0">
                <a:solidFill>
                  <a:schemeClr val="tx2"/>
                </a:solidFill>
              </a:rPr>
              <a:t>Landscape impact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2DBDA888-A6A7-1604-1811-D9C343ABB975}"/>
              </a:ext>
            </a:extLst>
          </p:cNvPr>
          <p:cNvSpPr txBox="1"/>
          <p:nvPr/>
        </p:nvSpPr>
        <p:spPr>
          <a:xfrm>
            <a:off x="598513" y="1160632"/>
            <a:ext cx="1237183" cy="348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defTabSz="685800">
              <a:lnSpc>
                <a:spcPts val="1950"/>
              </a:lnSpc>
            </a:pPr>
            <a:r>
              <a:rPr lang="es-CH" sz="1800" dirty="0">
                <a:solidFill>
                  <a:schemeClr val="tx2"/>
                </a:solidFill>
              </a:rPr>
              <a:t>Costs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18566B5-33DB-0CD6-DAD0-C4E8BD1D6400}"/>
              </a:ext>
            </a:extLst>
          </p:cNvPr>
          <p:cNvSpPr txBox="1"/>
          <p:nvPr/>
        </p:nvSpPr>
        <p:spPr>
          <a:xfrm>
            <a:off x="2687053" y="4571945"/>
            <a:ext cx="4693259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3000" u="sng" dirty="0"/>
              <a:t>AN ONGOING STUDY</a:t>
            </a:r>
          </a:p>
        </p:txBody>
      </p:sp>
    </p:spTree>
    <p:extLst>
      <p:ext uri="{BB962C8B-B14F-4D97-AF65-F5344CB8AC3E}">
        <p14:creationId xmlns:p14="http://schemas.microsoft.com/office/powerpoint/2010/main" val="3080053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platzhalter 8" descr="Ein Bild, das Feuerwerk enthält.&#10;&#10;Automatisch generierte Beschreibung">
            <a:extLst>
              <a:ext uri="{FF2B5EF4-FFF2-40B4-BE49-F238E27FC236}">
                <a16:creationId xmlns:a16="http://schemas.microsoft.com/office/drawing/2014/main" id="{ED95C0F9-BB31-42B4-BEAE-2FE31E75F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80" y="339502"/>
            <a:ext cx="9139820" cy="4803998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DE17B2A-8019-41B6-8858-1607AC225A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CCE4C0F6-8682-4A93-87BF-5F4E9D939F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1950" y="3219822"/>
            <a:ext cx="8263350" cy="1790700"/>
          </a:xfrm>
        </p:spPr>
        <p:txBody>
          <a:bodyPr/>
          <a:lstStyle/>
          <a:p>
            <a:br>
              <a:rPr lang="en-US" sz="2400" dirty="0"/>
            </a:br>
            <a:br>
              <a:rPr lang="en-US" sz="2400" dirty="0"/>
            </a:br>
            <a:r>
              <a:rPr lang="en-US" sz="2400" b="1" dirty="0"/>
              <a:t>Feasibility study</a:t>
            </a:r>
            <a:br>
              <a:rPr lang="en-US" sz="2400" dirty="0"/>
            </a:br>
            <a:br>
              <a:rPr lang="en-US" sz="2400" dirty="0"/>
            </a:br>
            <a:r>
              <a:rPr lang="en-US" sz="2000" b="1" dirty="0"/>
              <a:t>FCC might Extend CERN Benefits for the region</a:t>
            </a:r>
            <a:br>
              <a:rPr lang="en-US" sz="2400" dirty="0"/>
            </a:br>
            <a:br>
              <a:rPr lang="en-US" sz="2400" dirty="0"/>
            </a:br>
            <a:r>
              <a:rPr lang="en-US" sz="2400" b="1" dirty="0"/>
              <a:t>Environmental Responsibility Commitment</a:t>
            </a:r>
            <a:br>
              <a:rPr lang="en-US" sz="2400" b="1" dirty="0"/>
            </a:br>
            <a:r>
              <a:rPr lang="en-US" sz="2400" dirty="0"/>
              <a:t>  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8BF2515-5F9A-F506-4A11-E765FA36CF31}"/>
              </a:ext>
            </a:extLst>
          </p:cNvPr>
          <p:cNvSpPr txBox="1"/>
          <p:nvPr/>
        </p:nvSpPr>
        <p:spPr>
          <a:xfrm>
            <a:off x="5041301" y="1711250"/>
            <a:ext cx="2826415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International collaboration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D1A2D3F-90B8-8352-4FDA-3A14A91A4FDC}"/>
              </a:ext>
            </a:extLst>
          </p:cNvPr>
          <p:cNvSpPr txBox="1"/>
          <p:nvPr/>
        </p:nvSpPr>
        <p:spPr>
          <a:xfrm>
            <a:off x="6108279" y="2651884"/>
            <a:ext cx="2723823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Our region a candidate?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C44D995-3D17-959B-E0D6-3F06B09533C5}"/>
              </a:ext>
            </a:extLst>
          </p:cNvPr>
          <p:cNvSpPr txBox="1"/>
          <p:nvPr/>
        </p:nvSpPr>
        <p:spPr>
          <a:xfrm>
            <a:off x="2392122" y="3525023"/>
            <a:ext cx="2082621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CERN as an asset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C336ECAE-1A56-52ED-385F-9A916B93C4EB}"/>
              </a:ext>
            </a:extLst>
          </p:cNvPr>
          <p:cNvSpPr txBox="1"/>
          <p:nvPr/>
        </p:nvSpPr>
        <p:spPr>
          <a:xfrm>
            <a:off x="3752813" y="1275351"/>
            <a:ext cx="1227644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Timescale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1076EC03-2C2E-9AC1-C585-4F0E3C7A5159}"/>
              </a:ext>
            </a:extLst>
          </p:cNvPr>
          <p:cNvSpPr txBox="1"/>
          <p:nvPr/>
        </p:nvSpPr>
        <p:spPr>
          <a:xfrm>
            <a:off x="266956" y="2691987"/>
            <a:ext cx="1633781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20 communes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01AB650-A437-4CBE-B3A3-07275404E7A6}"/>
              </a:ext>
            </a:extLst>
          </p:cNvPr>
          <p:cNvSpPr txBox="1"/>
          <p:nvPr/>
        </p:nvSpPr>
        <p:spPr>
          <a:xfrm>
            <a:off x="2104416" y="1566924"/>
            <a:ext cx="1005403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ES" sz="1800" dirty="0">
                <a:solidFill>
                  <a:schemeClr val="bg1">
                    <a:lumMod val="85000"/>
                  </a:schemeClr>
                </a:solidFill>
              </a:rPr>
              <a:t>L</a:t>
            </a: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ayout?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B52FFB3-6180-D6E5-11E8-9CAE3C060484}"/>
              </a:ext>
            </a:extLst>
          </p:cNvPr>
          <p:cNvSpPr txBox="1"/>
          <p:nvPr/>
        </p:nvSpPr>
        <p:spPr>
          <a:xfrm>
            <a:off x="1013005" y="2222206"/>
            <a:ext cx="1287532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2022-2025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4D8598C3-4C97-7940-6EFC-715307AC30E5}"/>
              </a:ext>
            </a:extLst>
          </p:cNvPr>
          <p:cNvSpPr txBox="1"/>
          <p:nvPr/>
        </p:nvSpPr>
        <p:spPr>
          <a:xfrm>
            <a:off x="323528" y="603218"/>
            <a:ext cx="6754346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3000" dirty="0">
                <a:solidFill>
                  <a:schemeClr val="bg1"/>
                </a:solidFill>
              </a:rPr>
              <a:t>Developing main messages 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381EC91-FE15-C05B-6DB7-16E12A4BA559}"/>
              </a:ext>
            </a:extLst>
          </p:cNvPr>
          <p:cNvSpPr txBox="1"/>
          <p:nvPr/>
        </p:nvSpPr>
        <p:spPr>
          <a:xfrm>
            <a:off x="6929271" y="3568568"/>
            <a:ext cx="1582484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LHC example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4C39B7D-E25B-D25F-9C5F-31C070A53765}"/>
              </a:ext>
            </a:extLst>
          </p:cNvPr>
          <p:cNvSpPr txBox="1"/>
          <p:nvPr/>
        </p:nvSpPr>
        <p:spPr>
          <a:xfrm>
            <a:off x="6757542" y="2120255"/>
            <a:ext cx="2116926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What’s the plan B?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43D2697-C36E-7A05-A6EB-48ADEC09FE99}"/>
              </a:ext>
            </a:extLst>
          </p:cNvPr>
          <p:cNvSpPr txBox="1"/>
          <p:nvPr/>
        </p:nvSpPr>
        <p:spPr>
          <a:xfrm>
            <a:off x="2179249" y="4439797"/>
            <a:ext cx="3730508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FCCee Power consumption = LHC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785A16D-C8E1-08CB-7B70-E2B14E7AAF71}"/>
              </a:ext>
            </a:extLst>
          </p:cNvPr>
          <p:cNvSpPr txBox="1"/>
          <p:nvPr/>
        </p:nvSpPr>
        <p:spPr>
          <a:xfrm>
            <a:off x="6148642" y="4429097"/>
            <a:ext cx="2988960" cy="500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Avoid Reduce Compensate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7C3166A-A8D6-0A09-23CD-438DA724BB9B}"/>
              </a:ext>
            </a:extLst>
          </p:cNvPr>
          <p:cNvSpPr txBox="1"/>
          <p:nvPr/>
        </p:nvSpPr>
        <p:spPr>
          <a:xfrm>
            <a:off x="4281077" y="2691988"/>
            <a:ext cx="1715656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Education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95622C0-C7F5-626B-1A93-699104483AD4}"/>
              </a:ext>
            </a:extLst>
          </p:cNvPr>
          <p:cNvSpPr txBox="1"/>
          <p:nvPr/>
        </p:nvSpPr>
        <p:spPr>
          <a:xfrm>
            <a:off x="5527087" y="3586091"/>
            <a:ext cx="1715656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Prestige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05627E7-BF2B-CB9F-6E07-28EB6A4D2165}"/>
              </a:ext>
            </a:extLst>
          </p:cNvPr>
          <p:cNvSpPr txBox="1"/>
          <p:nvPr/>
        </p:nvSpPr>
        <p:spPr>
          <a:xfrm>
            <a:off x="497303" y="3405250"/>
            <a:ext cx="1582485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Tourism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25CF0D5-B446-6135-78F0-17870DB9C7C8}"/>
              </a:ext>
            </a:extLst>
          </p:cNvPr>
          <p:cNvSpPr txBox="1"/>
          <p:nvPr/>
        </p:nvSpPr>
        <p:spPr>
          <a:xfrm>
            <a:off x="2157848" y="2750040"/>
            <a:ext cx="1988992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Infrastructures 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00120F26-72CE-E224-9EFE-4E696140FCA3}"/>
              </a:ext>
            </a:extLst>
          </p:cNvPr>
          <p:cNvSpPr txBox="1"/>
          <p:nvPr/>
        </p:nvSpPr>
        <p:spPr>
          <a:xfrm>
            <a:off x="8150209" y="3012592"/>
            <a:ext cx="1582485" cy="500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800" dirty="0">
                <a:solidFill>
                  <a:schemeClr val="bg1">
                    <a:lumMod val="85000"/>
                  </a:schemeClr>
                </a:solidFill>
              </a:rPr>
              <a:t>Industry</a:t>
            </a:r>
          </a:p>
        </p:txBody>
      </p:sp>
    </p:spTree>
    <p:extLst>
      <p:ext uri="{BB962C8B-B14F-4D97-AF65-F5344CB8AC3E}">
        <p14:creationId xmlns:p14="http://schemas.microsoft.com/office/powerpoint/2010/main" val="1450104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713FCF4-EDD8-95E8-C7EA-79723AB1D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4966"/>
            <a:ext cx="211724" cy="111288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EE07DEA-F5A0-A052-924E-9B6BBF42A0FC}"/>
              </a:ext>
            </a:extLst>
          </p:cNvPr>
          <p:cNvSpPr txBox="1"/>
          <p:nvPr/>
        </p:nvSpPr>
        <p:spPr>
          <a:xfrm>
            <a:off x="-6386" y="1581099"/>
            <a:ext cx="3875591" cy="19591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FCC-CERN</a:t>
            </a:r>
          </a:p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Local communication and engagement group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7F3D7138-3B00-B82D-1786-93443449B1A8}"/>
              </a:ext>
            </a:extLst>
          </p:cNvPr>
          <p:cNvSpPr txBox="1"/>
          <p:nvPr/>
        </p:nvSpPr>
        <p:spPr>
          <a:xfrm>
            <a:off x="4928634" y="598881"/>
            <a:ext cx="4245309" cy="1010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Local Expert in Territorial Dialogue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52F36A2-8B15-2302-387F-7E2771141F95}"/>
              </a:ext>
            </a:extLst>
          </p:cNvPr>
          <p:cNvSpPr txBox="1"/>
          <p:nvPr/>
        </p:nvSpPr>
        <p:spPr>
          <a:xfrm>
            <a:off x="4898691" y="2787774"/>
            <a:ext cx="4245309" cy="10102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ts val="3700"/>
              </a:lnSpc>
            </a:pPr>
            <a:r>
              <a:rPr lang="es-CH" sz="3000" dirty="0">
                <a:solidFill>
                  <a:schemeClr val="accent1">
                    <a:lumMod val="50000"/>
                  </a:schemeClr>
                </a:solidFill>
              </a:rPr>
              <a:t>Territorial dialogue coordination group </a:t>
            </a:r>
          </a:p>
        </p:txBody>
      </p:sp>
      <p:sp>
        <p:nvSpPr>
          <p:cNvPr id="5" name="Llamada ovalada 4">
            <a:extLst>
              <a:ext uri="{FF2B5EF4-FFF2-40B4-BE49-F238E27FC236}">
                <a16:creationId xmlns:a16="http://schemas.microsoft.com/office/drawing/2014/main" id="{689A2147-AFD5-ABCA-361A-C278DAAA6D09}"/>
              </a:ext>
            </a:extLst>
          </p:cNvPr>
          <p:cNvSpPr/>
          <p:nvPr/>
        </p:nvSpPr>
        <p:spPr>
          <a:xfrm>
            <a:off x="3845648" y="1937348"/>
            <a:ext cx="1082987" cy="623347"/>
          </a:xfrm>
          <a:prstGeom prst="wedgeEllipseCallout">
            <a:avLst>
              <a:gd name="adj1" fmla="val -46567"/>
              <a:gd name="adj2" fmla="val 6204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1" name="Llamada ovalada 10">
            <a:extLst>
              <a:ext uri="{FF2B5EF4-FFF2-40B4-BE49-F238E27FC236}">
                <a16:creationId xmlns:a16="http://schemas.microsoft.com/office/drawing/2014/main" id="{D35F52C8-6C5C-EC8F-16D1-6C97A6E8E8C2}"/>
              </a:ext>
            </a:extLst>
          </p:cNvPr>
          <p:cNvSpPr/>
          <p:nvPr/>
        </p:nvSpPr>
        <p:spPr>
          <a:xfrm>
            <a:off x="4139952" y="1609094"/>
            <a:ext cx="1082987" cy="579504"/>
          </a:xfrm>
          <a:prstGeom prst="wedgeEllipseCallout">
            <a:avLst>
              <a:gd name="adj1" fmla="val 62568"/>
              <a:gd name="adj2" fmla="val -48057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2" name="Llamada ovalada 11">
            <a:extLst>
              <a:ext uri="{FF2B5EF4-FFF2-40B4-BE49-F238E27FC236}">
                <a16:creationId xmlns:a16="http://schemas.microsoft.com/office/drawing/2014/main" id="{B20EB43D-6AA0-1118-5919-E06314C156EC}"/>
              </a:ext>
            </a:extLst>
          </p:cNvPr>
          <p:cNvSpPr/>
          <p:nvPr/>
        </p:nvSpPr>
        <p:spPr>
          <a:xfrm>
            <a:off x="4534294" y="1937347"/>
            <a:ext cx="1082987" cy="623347"/>
          </a:xfrm>
          <a:prstGeom prst="wedgeEllipseCallout">
            <a:avLst>
              <a:gd name="adj1" fmla="val 51793"/>
              <a:gd name="adj2" fmla="val 52974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4113423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E4DBE68-0696-F6A7-0EA3-B9BABC7D4E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09E76C8-515D-8B85-D14A-73D06B6AD100}"/>
              </a:ext>
            </a:extLst>
          </p:cNvPr>
          <p:cNvSpPr txBox="1"/>
          <p:nvPr/>
        </p:nvSpPr>
        <p:spPr>
          <a:xfrm>
            <a:off x="1944945" y="1277825"/>
            <a:ext cx="6059890" cy="6232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CH" dirty="0">
                <a:solidFill>
                  <a:srgbClr val="FF0000"/>
                </a:solidFill>
              </a:rPr>
              <a:t>2020 Update European Strategy for Particle Physics</a:t>
            </a:r>
          </a:p>
          <a:p>
            <a:pPr algn="ctr"/>
            <a:r>
              <a:rPr lang="es-CH" dirty="0"/>
              <a:t>Investigate the technical and financial </a:t>
            </a:r>
            <a:r>
              <a:rPr lang="es-CH" b="1" dirty="0"/>
              <a:t>feasibility </a:t>
            </a:r>
            <a:r>
              <a:rPr lang="es-CH" dirty="0"/>
              <a:t>of a new generation of particle colliders at CERN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A0C76436-5095-BAA5-3D6F-4558A8EB7708}"/>
              </a:ext>
            </a:extLst>
          </p:cNvPr>
          <p:cNvSpPr txBox="1"/>
          <p:nvPr/>
        </p:nvSpPr>
        <p:spPr>
          <a:xfrm>
            <a:off x="6586055" y="3467319"/>
            <a:ext cx="792088" cy="22716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endParaRPr lang="es-CH" dirty="0"/>
          </a:p>
        </p:txBody>
      </p:sp>
      <p:sp>
        <p:nvSpPr>
          <p:cNvPr id="17" name="Titel 4">
            <a:extLst>
              <a:ext uri="{FF2B5EF4-FFF2-40B4-BE49-F238E27FC236}">
                <a16:creationId xmlns:a16="http://schemas.microsoft.com/office/drawing/2014/main" id="{61C83617-9957-0C3F-58F9-F6AF2BABD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916" y="442943"/>
            <a:ext cx="8263350" cy="804066"/>
          </a:xfrm>
        </p:spPr>
        <p:txBody>
          <a:bodyPr/>
          <a:lstStyle/>
          <a:p>
            <a:r>
              <a:rPr lang="en-US" dirty="0"/>
              <a:t>Timeline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22" name="Forma libre 21">
            <a:extLst>
              <a:ext uri="{FF2B5EF4-FFF2-40B4-BE49-F238E27FC236}">
                <a16:creationId xmlns:a16="http://schemas.microsoft.com/office/drawing/2014/main" id="{90B10C58-1E97-51E3-1263-2FAAA641A541}"/>
              </a:ext>
            </a:extLst>
          </p:cNvPr>
          <p:cNvSpPr/>
          <p:nvPr/>
        </p:nvSpPr>
        <p:spPr>
          <a:xfrm>
            <a:off x="627017" y="1789611"/>
            <a:ext cx="1750423" cy="1329993"/>
          </a:xfrm>
          <a:custGeom>
            <a:avLst/>
            <a:gdLst>
              <a:gd name="connsiteX0" fmla="*/ 627017 w 1750423"/>
              <a:gd name="connsiteY0" fmla="*/ 0 h 1329993"/>
              <a:gd name="connsiteX1" fmla="*/ 391886 w 1750423"/>
              <a:gd name="connsiteY1" fmla="*/ 65315 h 1329993"/>
              <a:gd name="connsiteX2" fmla="*/ 65314 w 1750423"/>
              <a:gd name="connsiteY2" fmla="*/ 352698 h 1329993"/>
              <a:gd name="connsiteX3" fmla="*/ 0 w 1750423"/>
              <a:gd name="connsiteY3" fmla="*/ 627018 h 1329993"/>
              <a:gd name="connsiteX4" fmla="*/ 65314 w 1750423"/>
              <a:gd name="connsiteY4" fmla="*/ 1005840 h 1329993"/>
              <a:gd name="connsiteX5" fmla="*/ 235132 w 1750423"/>
              <a:gd name="connsiteY5" fmla="*/ 1175658 h 1329993"/>
              <a:gd name="connsiteX6" fmla="*/ 561703 w 1750423"/>
              <a:gd name="connsiteY6" fmla="*/ 1319349 h 1329993"/>
              <a:gd name="connsiteX7" fmla="*/ 1058092 w 1750423"/>
              <a:gd name="connsiteY7" fmla="*/ 1319349 h 1329993"/>
              <a:gd name="connsiteX8" fmla="*/ 1750423 w 1750423"/>
              <a:gd name="connsiteY8" fmla="*/ 1319349 h 1329993"/>
              <a:gd name="connsiteX9" fmla="*/ 1750423 w 1750423"/>
              <a:gd name="connsiteY9" fmla="*/ 1319349 h 1329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50423" h="1329993">
                <a:moveTo>
                  <a:pt x="627017" y="0"/>
                </a:moveTo>
                <a:cubicBezTo>
                  <a:pt x="556260" y="3266"/>
                  <a:pt x="485503" y="6532"/>
                  <a:pt x="391886" y="65315"/>
                </a:cubicBezTo>
                <a:cubicBezTo>
                  <a:pt x="298269" y="124098"/>
                  <a:pt x="130628" y="259081"/>
                  <a:pt x="65314" y="352698"/>
                </a:cubicBezTo>
                <a:cubicBezTo>
                  <a:pt x="0" y="446315"/>
                  <a:pt x="0" y="518161"/>
                  <a:pt x="0" y="627018"/>
                </a:cubicBezTo>
                <a:cubicBezTo>
                  <a:pt x="0" y="735875"/>
                  <a:pt x="26125" y="914400"/>
                  <a:pt x="65314" y="1005840"/>
                </a:cubicBezTo>
                <a:cubicBezTo>
                  <a:pt x="104503" y="1097280"/>
                  <a:pt x="152401" y="1123407"/>
                  <a:pt x="235132" y="1175658"/>
                </a:cubicBezTo>
                <a:cubicBezTo>
                  <a:pt x="317863" y="1227909"/>
                  <a:pt x="424543" y="1295401"/>
                  <a:pt x="561703" y="1319349"/>
                </a:cubicBezTo>
                <a:cubicBezTo>
                  <a:pt x="698863" y="1343298"/>
                  <a:pt x="1058092" y="1319349"/>
                  <a:pt x="1058092" y="1319349"/>
                </a:cubicBezTo>
                <a:lnTo>
                  <a:pt x="1750423" y="1319349"/>
                </a:lnTo>
                <a:lnTo>
                  <a:pt x="1750423" y="1319349"/>
                </a:lnTo>
              </a:path>
            </a:pathLst>
          </a:custGeom>
          <a:noFill/>
          <a:ln w="571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cxnSp>
        <p:nvCxnSpPr>
          <p:cNvPr id="24" name="Conector recto 23">
            <a:extLst>
              <a:ext uri="{FF2B5EF4-FFF2-40B4-BE49-F238E27FC236}">
                <a16:creationId xmlns:a16="http://schemas.microsoft.com/office/drawing/2014/main" id="{E3415016-5AB7-2FFE-3F66-884B19A05E6B}"/>
              </a:ext>
            </a:extLst>
          </p:cNvPr>
          <p:cNvCxnSpPr>
            <a:cxnSpLocks/>
          </p:cNvCxnSpPr>
          <p:nvPr/>
        </p:nvCxnSpPr>
        <p:spPr>
          <a:xfrm>
            <a:off x="2123728" y="1789611"/>
            <a:ext cx="1152128" cy="0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9629A5C4-5F2E-D7AB-CCB2-BBF93DC4BE74}"/>
              </a:ext>
            </a:extLst>
          </p:cNvPr>
          <p:cNvCxnSpPr>
            <a:cxnSpLocks/>
          </p:cNvCxnSpPr>
          <p:nvPr/>
        </p:nvCxnSpPr>
        <p:spPr>
          <a:xfrm>
            <a:off x="3300426" y="3119604"/>
            <a:ext cx="1152128" cy="0"/>
          </a:xfrm>
          <a:prstGeom prst="line">
            <a:avLst/>
          </a:prstGeom>
          <a:ln w="571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Imagen 31" descr="Texto&#10;&#10;Descripción generada automáticamente con confianza baja">
            <a:extLst>
              <a:ext uri="{FF2B5EF4-FFF2-40B4-BE49-F238E27FC236}">
                <a16:creationId xmlns:a16="http://schemas.microsoft.com/office/drawing/2014/main" id="{E5CDDB06-217C-A528-0ABC-DFB68AF975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90671"/>
            <a:ext cx="9144000" cy="2027651"/>
          </a:xfrm>
          <a:prstGeom prst="rect">
            <a:avLst/>
          </a:prstGeom>
        </p:spPr>
      </p:pic>
      <p:sp>
        <p:nvSpPr>
          <p:cNvPr id="33" name="Elipse 32">
            <a:extLst>
              <a:ext uri="{FF2B5EF4-FFF2-40B4-BE49-F238E27FC236}">
                <a16:creationId xmlns:a16="http://schemas.microsoft.com/office/drawing/2014/main" id="{00A74BEE-E070-87B8-4A98-0E4A691A20DA}"/>
              </a:ext>
            </a:extLst>
          </p:cNvPr>
          <p:cNvSpPr/>
          <p:nvPr/>
        </p:nvSpPr>
        <p:spPr>
          <a:xfrm flipH="1">
            <a:off x="899592" y="2234418"/>
            <a:ext cx="936104" cy="9230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40" name="Untertitel 3">
            <a:extLst>
              <a:ext uri="{FF2B5EF4-FFF2-40B4-BE49-F238E27FC236}">
                <a16:creationId xmlns:a16="http://schemas.microsoft.com/office/drawing/2014/main" id="{3B5E7722-5D8F-3137-13C5-B1A057EDF3C5}"/>
              </a:ext>
            </a:extLst>
          </p:cNvPr>
          <p:cNvSpPr txBox="1">
            <a:spLocks/>
          </p:cNvSpPr>
          <p:nvPr/>
        </p:nvSpPr>
        <p:spPr>
          <a:xfrm>
            <a:off x="1331640" y="4485818"/>
            <a:ext cx="6673195" cy="368982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There is a very fine line between communicating too soon and communicating too late</a:t>
            </a:r>
          </a:p>
        </p:txBody>
      </p:sp>
    </p:spTree>
    <p:extLst>
      <p:ext uri="{BB962C8B-B14F-4D97-AF65-F5344CB8AC3E}">
        <p14:creationId xmlns:p14="http://schemas.microsoft.com/office/powerpoint/2010/main" val="30005556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713FCF4-EDD8-95E8-C7EA-79723AB1D6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94966"/>
            <a:ext cx="211724" cy="111288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DEB852D4-068A-F8BB-9C96-750428834A0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654" y="555526"/>
            <a:ext cx="7290692" cy="429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0459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Taking action… 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6EE4C79-15F7-933C-53C6-50EC4AAD1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678519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91687CC-33FD-654A-859A-B2F4A0E3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Titel 7">
            <a:extLst>
              <a:ext uri="{FF2B5EF4-FFF2-40B4-BE49-F238E27FC236}">
                <a16:creationId xmlns:a16="http://schemas.microsoft.com/office/drawing/2014/main" id="{34C0BC70-BBB1-2A43-B9B7-124216223BD2}"/>
              </a:ext>
            </a:extLst>
          </p:cNvPr>
          <p:cNvSpPr txBox="1">
            <a:spLocks/>
          </p:cNvSpPr>
          <p:nvPr/>
        </p:nvSpPr>
        <p:spPr>
          <a:xfrm>
            <a:off x="286441" y="63354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supports</a:t>
            </a: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6EF0B130-19EA-D231-F4F2-8DA7579F5E2D}"/>
              </a:ext>
            </a:extLst>
          </p:cNvPr>
          <p:cNvGrpSpPr/>
          <p:nvPr/>
        </p:nvGrpSpPr>
        <p:grpSpPr>
          <a:xfrm>
            <a:off x="5938435" y="501509"/>
            <a:ext cx="3096344" cy="1872208"/>
            <a:chOff x="1263892" y="1127774"/>
            <a:chExt cx="7055670" cy="3980272"/>
          </a:xfrm>
        </p:grpSpPr>
        <p:pic>
          <p:nvPicPr>
            <p:cNvPr id="12" name="Imagen 11" descr="Imagen de la pantalla de un computador&#10;&#10;Descripción generada automáticamente con confianza baja">
              <a:extLst>
                <a:ext uri="{FF2B5EF4-FFF2-40B4-BE49-F238E27FC236}">
                  <a16:creationId xmlns:a16="http://schemas.microsoft.com/office/drawing/2014/main" id="{04C96134-A2BA-AD48-093C-860FE3E0FEA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72684" y="3099912"/>
              <a:ext cx="3522896" cy="1988010"/>
            </a:xfrm>
            <a:prstGeom prst="rect">
              <a:avLst/>
            </a:prstGeom>
          </p:spPr>
        </p:pic>
        <p:pic>
          <p:nvPicPr>
            <p:cNvPr id="13" name="Imagen 12" descr="Interfaz de usuario gráfica&#10;&#10;Descripción generada automáticamente con confianza baja">
              <a:extLst>
                <a:ext uri="{FF2B5EF4-FFF2-40B4-BE49-F238E27FC236}">
                  <a16:creationId xmlns:a16="http://schemas.microsoft.com/office/drawing/2014/main" id="{8DC266A7-7C77-4C50-73FD-0A0FE051F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7280" y="1127774"/>
              <a:ext cx="3552282" cy="1993529"/>
            </a:xfrm>
            <a:prstGeom prst="rect">
              <a:avLst/>
            </a:prstGeom>
          </p:spPr>
        </p:pic>
        <p:pic>
          <p:nvPicPr>
            <p:cNvPr id="14" name="Imagen 13" descr="Una persona con suéter de color verde con letras blancas en un fondo negro&#10;&#10;Descripción generada automáticamente con confianza baja">
              <a:extLst>
                <a:ext uri="{FF2B5EF4-FFF2-40B4-BE49-F238E27FC236}">
                  <a16:creationId xmlns:a16="http://schemas.microsoft.com/office/drawing/2014/main" id="{86A666F2-8F86-5FD9-C492-8BD42FE394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3892" y="1127774"/>
              <a:ext cx="3522896" cy="1988011"/>
            </a:xfrm>
            <a:prstGeom prst="rect">
              <a:avLst/>
            </a:prstGeom>
          </p:spPr>
        </p:pic>
        <p:pic>
          <p:nvPicPr>
            <p:cNvPr id="15" name="Imagen 14" descr="Texto&#10;&#10;Descripción generada automáticamente">
              <a:extLst>
                <a:ext uri="{FF2B5EF4-FFF2-40B4-BE49-F238E27FC236}">
                  <a16:creationId xmlns:a16="http://schemas.microsoft.com/office/drawing/2014/main" id="{6205A255-0210-5529-C11C-B053E5420F7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33608" y="3099912"/>
              <a:ext cx="3585954" cy="2008134"/>
            </a:xfrm>
            <a:prstGeom prst="rect">
              <a:avLst/>
            </a:prstGeom>
          </p:spPr>
        </p:pic>
      </p:grpSp>
      <p:pic>
        <p:nvPicPr>
          <p:cNvPr id="16" name="Imagen 15" descr="Una captura de pantalla de un celular con texto e imágenes&#10;&#10;Descripción generada automáticamente con confianza baja">
            <a:extLst>
              <a:ext uri="{FF2B5EF4-FFF2-40B4-BE49-F238E27FC236}">
                <a16:creationId xmlns:a16="http://schemas.microsoft.com/office/drawing/2014/main" id="{42265A99-BBBC-BD3C-CF13-CAF120D450B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514" y="2758147"/>
            <a:ext cx="2823852" cy="2014974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F7651863-E78C-5034-837C-9E57FB05C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- 1 Jun 2022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E506AB46-5A29-AF00-9E4A-A58E2BA02D6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28" y="1242834"/>
            <a:ext cx="2508203" cy="3622959"/>
          </a:xfrm>
          <a:prstGeom prst="rect">
            <a:avLst/>
          </a:prstGeom>
        </p:spPr>
      </p:pic>
      <p:pic>
        <p:nvPicPr>
          <p:cNvPr id="18" name="Imagen 17" descr="Imagen que contiene Texto&#10;&#10;Descripción generada automáticamente">
            <a:extLst>
              <a:ext uri="{FF2B5EF4-FFF2-40B4-BE49-F238E27FC236}">
                <a16:creationId xmlns:a16="http://schemas.microsoft.com/office/drawing/2014/main" id="{AAAA9686-10FA-4E8E-4635-FC80301D606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8019" y="1242833"/>
            <a:ext cx="2434061" cy="344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122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Imagen digital de una roca&#10;&#10;Descripción generada automáticamente con confianza baja">
            <a:extLst>
              <a:ext uri="{FF2B5EF4-FFF2-40B4-BE49-F238E27FC236}">
                <a16:creationId xmlns:a16="http://schemas.microsoft.com/office/drawing/2014/main" id="{196A8C81-6E2F-7A93-1B40-12ABDAD7AF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6" y="339502"/>
            <a:ext cx="9144276" cy="5760640"/>
          </a:xfrm>
          <a:prstGeom prst="rect">
            <a:avLst/>
          </a:prstGeom>
        </p:spPr>
      </p:pic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bg1"/>
                </a:solidFill>
              </a:rPr>
              <a:t>FCCfs</a:t>
            </a:r>
            <a:r>
              <a:rPr lang="en-US" dirty="0">
                <a:solidFill>
                  <a:schemeClr val="bg1"/>
                </a:solidFill>
              </a:rPr>
              <a:t> 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br>
              <a:rPr lang="es-CH" sz="2000" dirty="0">
                <a:solidFill>
                  <a:schemeClr val="bg1">
                    <a:lumMod val="85000"/>
                  </a:schemeClr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2000" dirty="0">
                <a:solidFill>
                  <a:schemeClr val="bg1"/>
                </a:solidFill>
              </a:rPr>
            </a:br>
            <a:br>
              <a:rPr lang="en-US" sz="1600" dirty="0">
                <a:solidFill>
                  <a:schemeClr val="bg1"/>
                </a:solidFill>
              </a:rPr>
            </a:br>
            <a:br>
              <a:rPr lang="en-US" sz="2400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23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oogle Shape;54;p13">
            <a:extLst>
              <a:ext uri="{FF2B5EF4-FFF2-40B4-BE49-F238E27FC236}">
                <a16:creationId xmlns:a16="http://schemas.microsoft.com/office/drawing/2014/main" id="{96EFAA1A-47E8-DE6F-B194-784543D21E70}"/>
              </a:ext>
            </a:extLst>
          </p:cNvPr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3" y="2859782"/>
            <a:ext cx="4464496" cy="212865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n 3" descr="Interfaz de usuario gráfica, Aplicación&#10;&#10;Descripción generada automáticamente">
            <a:extLst>
              <a:ext uri="{FF2B5EF4-FFF2-40B4-BE49-F238E27FC236}">
                <a16:creationId xmlns:a16="http://schemas.microsoft.com/office/drawing/2014/main" id="{C92077EC-9B56-8B15-9E8F-0462E86D9F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174" y="536908"/>
            <a:ext cx="4053317" cy="2250866"/>
          </a:xfrm>
          <a:prstGeom prst="rect">
            <a:avLst/>
          </a:prstGeom>
        </p:spPr>
      </p:pic>
      <p:pic>
        <p:nvPicPr>
          <p:cNvPr id="10" name="Google Shape;65;p14">
            <a:extLst>
              <a:ext uri="{FF2B5EF4-FFF2-40B4-BE49-F238E27FC236}">
                <a16:creationId xmlns:a16="http://schemas.microsoft.com/office/drawing/2014/main" id="{67455465-B22E-A750-537B-CAC0B78E7051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683" y="536908"/>
            <a:ext cx="4053317" cy="225086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C9E0BCB7-54C1-BC1A-AA42-CF938D514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24</a:t>
            </a:fld>
            <a:endParaRPr lang="en-US" noProof="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3CEC97C-5B0C-72A5-5DDA-601486D04B4D}"/>
              </a:ext>
            </a:extLst>
          </p:cNvPr>
          <p:cNvSpPr txBox="1"/>
          <p:nvPr/>
        </p:nvSpPr>
        <p:spPr>
          <a:xfrm>
            <a:off x="5868144" y="2252618"/>
            <a:ext cx="216024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CH" dirty="0">
                <a:solidFill>
                  <a:schemeClr val="bg1"/>
                </a:solidFill>
              </a:rPr>
              <a:t>https://fcc.web.cern.ch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E47FA40-99C9-7CB1-3611-D04E148C9550}"/>
              </a:ext>
            </a:extLst>
          </p:cNvPr>
          <p:cNvSpPr txBox="1"/>
          <p:nvPr/>
        </p:nvSpPr>
        <p:spPr>
          <a:xfrm>
            <a:off x="6335776" y="3656249"/>
            <a:ext cx="1008112" cy="535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3000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9004000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Personas en una oficina&#10;&#10;Descripción generada automáticamente con confianza media">
            <a:extLst>
              <a:ext uri="{FF2B5EF4-FFF2-40B4-BE49-F238E27FC236}">
                <a16:creationId xmlns:a16="http://schemas.microsoft.com/office/drawing/2014/main" id="{A4F7974E-6498-EDB1-49FF-CA8EFFBAA75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305991" y="1194198"/>
            <a:ext cx="4212431" cy="3456384"/>
          </a:xfrm>
          <a:prstGeom prst="rect">
            <a:avLst/>
          </a:prstGeom>
          <a:noFill/>
        </p:spPr>
      </p:pic>
      <p:pic>
        <p:nvPicPr>
          <p:cNvPr id="8" name="Imagen 7" descr="Interfaz de usuario gráfica&#10;&#10;Descripción generada automáticamente con confianza media">
            <a:extLst>
              <a:ext uri="{FF2B5EF4-FFF2-40B4-BE49-F238E27FC236}">
                <a16:creationId xmlns:a16="http://schemas.microsoft.com/office/drawing/2014/main" id="{52DF9D7D-53C3-38DB-2541-B36AC1DAFD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4629149" y="627534"/>
            <a:ext cx="4208860" cy="3456383"/>
          </a:xfrm>
          <a:prstGeom prst="rect">
            <a:avLst/>
          </a:prstGeom>
          <a:noFill/>
        </p:spPr>
      </p:pic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3D1AF9-AA05-8DDD-9797-41DD78E5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94965"/>
            <a:ext cx="289479" cy="170071"/>
          </a:xfrm>
        </p:spPr>
        <p:txBody>
          <a:bodyPr wrap="none" anchor="ctr">
            <a:normAutofit fontScale="25000" lnSpcReduction="20000"/>
          </a:bodyPr>
          <a:lstStyle/>
          <a:p>
            <a:pPr>
              <a:spcAft>
                <a:spcPts val="600"/>
              </a:spcAft>
            </a:pPr>
            <a:fld id="{88A1DFE4-5FC5-43BD-BB7E-75EAD82B965F}" type="slidenum">
              <a:rPr lang="en-US" sz="200" noProof="0" smtClean="0"/>
              <a:pPr>
                <a:spcAft>
                  <a:spcPts val="600"/>
                </a:spcAft>
              </a:pPr>
              <a:t>25</a:t>
            </a:fld>
            <a:endParaRPr lang="en-US" sz="200" noProof="0"/>
          </a:p>
        </p:txBody>
      </p:sp>
      <p:pic>
        <p:nvPicPr>
          <p:cNvPr id="11" name="Imagen 10" descr="Diagrama&#10;&#10;Descripción generada automáticamente">
            <a:extLst>
              <a:ext uri="{FF2B5EF4-FFF2-40B4-BE49-F238E27FC236}">
                <a16:creationId xmlns:a16="http://schemas.microsoft.com/office/drawing/2014/main" id="{DEAF36B5-9CF4-F3E0-1967-6ABAC434357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81761">
            <a:off x="1447519" y="369027"/>
            <a:ext cx="1366524" cy="1941547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929A089-0ED2-0894-6FDB-4DF6066A3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FCC week - 1 Jun 2022</a:t>
            </a:r>
          </a:p>
        </p:txBody>
      </p:sp>
    </p:spTree>
    <p:extLst>
      <p:ext uri="{BB962C8B-B14F-4D97-AF65-F5344CB8AC3E}">
        <p14:creationId xmlns:p14="http://schemas.microsoft.com/office/powerpoint/2010/main" val="14119827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7913A17-7053-1F02-981E-FE243B6A7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26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3089017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5146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1ACDB0-E270-ED4E-84AB-444F6F939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3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DDFFAAA-9A6A-2E47-9589-D064C1D8F5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2848936"/>
              </p:ext>
            </p:extLst>
          </p:nvPr>
        </p:nvGraphicFramePr>
        <p:xfrm>
          <a:off x="-540568" y="1203598"/>
          <a:ext cx="6912768" cy="3653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el 7">
            <a:extLst>
              <a:ext uri="{FF2B5EF4-FFF2-40B4-BE49-F238E27FC236}">
                <a16:creationId xmlns:a16="http://schemas.microsoft.com/office/drawing/2014/main" id="{DCF4F4B4-7F60-0849-A94D-9E204A477C05}"/>
              </a:ext>
            </a:extLst>
          </p:cNvPr>
          <p:cNvSpPr txBox="1">
            <a:spLocks/>
          </p:cNvSpPr>
          <p:nvPr/>
        </p:nvSpPr>
        <p:spPr>
          <a:xfrm>
            <a:off x="440325" y="59826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strategy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EF7634C8-F650-F98A-47BB-9B7FFC923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43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C1A1FFB-6A92-3F43-8E89-DB23AFE40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4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875D9EAE-C67F-BD49-8155-BE468BEB5812}"/>
              </a:ext>
            </a:extLst>
          </p:cNvPr>
          <p:cNvSpPr txBox="1">
            <a:spLocks/>
          </p:cNvSpPr>
          <p:nvPr/>
        </p:nvSpPr>
        <p:spPr>
          <a:xfrm>
            <a:off x="506231" y="577284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Stratégie de communication CERN: Public Ciblé</a:t>
            </a:r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CD035269-FAE2-274C-B10A-1104E38BAF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933" y="1419622"/>
            <a:ext cx="5807183" cy="3266287"/>
          </a:xfrm>
          <a:prstGeom prst="rect">
            <a:avLst/>
          </a:prstGeom>
        </p:spPr>
      </p:pic>
      <p:sp>
        <p:nvSpPr>
          <p:cNvPr id="5" name="Flecha arriba 4">
            <a:extLst>
              <a:ext uri="{FF2B5EF4-FFF2-40B4-BE49-F238E27FC236}">
                <a16:creationId xmlns:a16="http://schemas.microsoft.com/office/drawing/2014/main" id="{9DC4F876-9791-C746-9376-D9AEFE3F6378}"/>
              </a:ext>
            </a:extLst>
          </p:cNvPr>
          <p:cNvSpPr/>
          <p:nvPr/>
        </p:nvSpPr>
        <p:spPr>
          <a:xfrm rot="16200000">
            <a:off x="7226598" y="2830128"/>
            <a:ext cx="321035" cy="668375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0A926105-8353-B544-95DC-E61DF67B5B6D}"/>
              </a:ext>
            </a:extLst>
          </p:cNvPr>
          <p:cNvSpPr/>
          <p:nvPr/>
        </p:nvSpPr>
        <p:spPr>
          <a:xfrm>
            <a:off x="3945045" y="4327000"/>
            <a:ext cx="1152128" cy="11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3070C94-FA85-AC45-8802-7E9972F92CE4}"/>
              </a:ext>
            </a:extLst>
          </p:cNvPr>
          <p:cNvSpPr txBox="1"/>
          <p:nvPr/>
        </p:nvSpPr>
        <p:spPr>
          <a:xfrm>
            <a:off x="4427984" y="4185194"/>
            <a:ext cx="4752528" cy="500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ts val="3700"/>
              </a:lnSpc>
            </a:pPr>
            <a:r>
              <a:rPr lang="es-CH" sz="1400" dirty="0"/>
              <a:t>Power to influence the future of CERN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463EA77E-5E85-8E44-B804-4325CF474CE7}"/>
              </a:ext>
            </a:extLst>
          </p:cNvPr>
          <p:cNvSpPr/>
          <p:nvPr/>
        </p:nvSpPr>
        <p:spPr>
          <a:xfrm rot="16200000">
            <a:off x="1062348" y="2882757"/>
            <a:ext cx="1152128" cy="1169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CDD60E4B-9D5E-4345-BF42-40D3F3C6A9B3}"/>
              </a:ext>
            </a:extLst>
          </p:cNvPr>
          <p:cNvSpPr txBox="1"/>
          <p:nvPr/>
        </p:nvSpPr>
        <p:spPr>
          <a:xfrm rot="16200000">
            <a:off x="6814" y="2579256"/>
            <a:ext cx="2808314" cy="489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ts val="3700"/>
              </a:lnSpc>
            </a:pPr>
            <a:r>
              <a:rPr lang="es-CH" sz="1400" dirty="0"/>
              <a:t>Interest in CERN activities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4BC83C45-A4D3-AA1B-9142-49F26205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22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58451F0-445E-AC4C-818E-A395798ED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5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AAA50F2F-379F-1848-9849-72ECCFE039EA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strategy CERN: Messages for local public 2020-2025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B560EB4-B112-594A-8547-7317167C256A}"/>
              </a:ext>
            </a:extLst>
          </p:cNvPr>
          <p:cNvSpPr txBox="1"/>
          <p:nvPr/>
        </p:nvSpPr>
        <p:spPr>
          <a:xfrm>
            <a:off x="553241" y="2067694"/>
            <a:ext cx="457200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CERN works closely with neighboring institutions being a </a:t>
            </a:r>
            <a:r>
              <a:rPr lang="en-US" sz="1400" b="1" u="sng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driving force for economic and cultural development</a:t>
            </a: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in the local area. </a:t>
            </a:r>
          </a:p>
          <a:p>
            <a:pPr marL="342900" indent="-342900">
              <a:buAutoNum type="arabicPeriod"/>
            </a:pPr>
            <a:endParaRPr lang="en-US" sz="1400" dirty="0">
              <a:effectLst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 defTabSz="914400">
              <a:buAutoNum type="arabicPeriod"/>
            </a:pP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CERN is contributing to the region’s </a:t>
            </a:r>
            <a:r>
              <a:rPr lang="en-US" sz="1400" b="1" u="sng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reputation</a:t>
            </a: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 as a leader in science and technology through operating the LHC and </a:t>
            </a:r>
            <a:r>
              <a:rPr lang="en-US" sz="1400" b="1" u="sng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exploring the potential for future colliders</a:t>
            </a: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.</a:t>
            </a:r>
          </a:p>
          <a:p>
            <a:pPr marL="342900" indent="-342900" algn="l" defTabSz="914400">
              <a:buAutoNum type="arabicPeriod"/>
            </a:pPr>
            <a:endParaRPr lang="en-US" sz="1400" dirty="0">
              <a:solidFill>
                <a:schemeClr val="dk1"/>
              </a:solidFill>
              <a:effectLst/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  <a:p>
            <a:pPr marL="342900" indent="-342900" algn="l" defTabSz="914400">
              <a:buAutoNum type="arabicPeriod"/>
            </a:pP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All CERN activities in the local area follow CERN’s highest standards of transparency, environmental </a:t>
            </a:r>
            <a:r>
              <a:rPr lang="en-US" sz="1400" b="1" u="sng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responsibility and sustainability</a:t>
            </a:r>
            <a:r>
              <a:rPr lang="en-US" sz="1400" dirty="0">
                <a:solidFill>
                  <a:schemeClr val="dk1"/>
                </a:solidFill>
                <a:effectLst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.  </a:t>
            </a:r>
          </a:p>
        </p:txBody>
      </p:sp>
      <p:graphicFrame>
        <p:nvGraphicFramePr>
          <p:cNvPr id="11" name="Diagrama 10">
            <a:extLst>
              <a:ext uri="{FF2B5EF4-FFF2-40B4-BE49-F238E27FC236}">
                <a16:creationId xmlns:a16="http://schemas.microsoft.com/office/drawing/2014/main" id="{C485402B-35FA-A74C-B85E-13BD73816348}"/>
              </a:ext>
            </a:extLst>
          </p:cNvPr>
          <p:cNvGraphicFramePr/>
          <p:nvPr/>
        </p:nvGraphicFramePr>
        <p:xfrm>
          <a:off x="4925703" y="1131590"/>
          <a:ext cx="3912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E722DE3E-57C2-0425-A258-E2403965D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9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B52DD25-1D5A-D34C-BB64-F9696F8F4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/>
              <a:t>6</a:t>
            </a:fld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itel 7">
            <a:extLst>
              <a:ext uri="{FF2B5EF4-FFF2-40B4-BE49-F238E27FC236}">
                <a16:creationId xmlns:a16="http://schemas.microsoft.com/office/drawing/2014/main" id="{41F8B094-8949-6B41-A5EC-A3C1FE086C2C}"/>
              </a:ext>
            </a:extLst>
          </p:cNvPr>
          <p:cNvSpPr txBox="1">
            <a:spLocks/>
          </p:cNvSpPr>
          <p:nvPr/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strategy FCC: Messages</a:t>
            </a: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F9EA3CD0-877D-A140-92FD-D959393669BF}"/>
              </a:ext>
            </a:extLst>
          </p:cNvPr>
          <p:cNvSpPr/>
          <p:nvPr/>
        </p:nvSpPr>
        <p:spPr>
          <a:xfrm>
            <a:off x="576057" y="1143172"/>
            <a:ext cx="4349645" cy="369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b="1" dirty="0"/>
              <a:t>CERN</a:t>
            </a:r>
            <a:r>
              <a:rPr lang="es-ES" sz="1050" dirty="0"/>
              <a:t> has a </a:t>
            </a:r>
            <a:r>
              <a:rPr lang="es-ES" sz="1050" dirty="0" err="1"/>
              <a:t>nearly</a:t>
            </a:r>
            <a:r>
              <a:rPr lang="es-ES" sz="1050" dirty="0"/>
              <a:t> 70-year </a:t>
            </a:r>
            <a:r>
              <a:rPr lang="es-ES" sz="1050" dirty="0" err="1"/>
              <a:t>track</a:t>
            </a:r>
            <a:r>
              <a:rPr lang="es-ES" sz="1050" dirty="0"/>
              <a:t> record of </a:t>
            </a:r>
            <a:r>
              <a:rPr lang="es-ES" sz="1050" dirty="0" err="1"/>
              <a:t>success</a:t>
            </a:r>
            <a:r>
              <a:rPr lang="es-ES" sz="1050" dirty="0"/>
              <a:t>. (</a:t>
            </a:r>
            <a:r>
              <a:rPr lang="es-ES" sz="1050" dirty="0" err="1"/>
              <a:t>Credibility</a:t>
            </a:r>
            <a:r>
              <a:rPr lang="es-ES" sz="1050" dirty="0"/>
              <a:t>-trust)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b="1" dirty="0" err="1"/>
              <a:t>cost</a:t>
            </a:r>
            <a:r>
              <a:rPr lang="es-ES" sz="1050" dirty="0"/>
              <a:t> of FCC </a:t>
            </a:r>
            <a:r>
              <a:rPr lang="es-ES" sz="1050" dirty="0" err="1"/>
              <a:t>is</a:t>
            </a:r>
            <a:r>
              <a:rPr lang="es-ES" sz="1050" dirty="0"/>
              <a:t> </a:t>
            </a:r>
            <a:r>
              <a:rPr lang="es-ES" sz="1050" dirty="0" err="1"/>
              <a:t>reasonable</a:t>
            </a:r>
            <a:r>
              <a:rPr lang="es-ES" sz="1050" dirty="0"/>
              <a:t> </a:t>
            </a:r>
            <a:r>
              <a:rPr lang="es-ES" sz="1050" dirty="0" err="1"/>
              <a:t>when</a:t>
            </a:r>
            <a:r>
              <a:rPr lang="es-ES" sz="1050" dirty="0"/>
              <a:t> </a:t>
            </a:r>
            <a:r>
              <a:rPr lang="es-ES" sz="1050" dirty="0" err="1"/>
              <a:t>put</a:t>
            </a:r>
            <a:r>
              <a:rPr lang="es-ES" sz="1050" dirty="0"/>
              <a:t> </a:t>
            </a:r>
            <a:r>
              <a:rPr lang="es-ES" sz="1050" dirty="0" err="1"/>
              <a:t>into</a:t>
            </a:r>
            <a:r>
              <a:rPr lang="es-ES" sz="1050" dirty="0"/>
              <a:t>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dirty="0" err="1"/>
              <a:t>perspective</a:t>
            </a:r>
            <a:r>
              <a:rPr lang="es-ES" sz="1050" dirty="0"/>
              <a:t> of </a:t>
            </a:r>
            <a:r>
              <a:rPr lang="es-ES" sz="1050" dirty="0" err="1"/>
              <a:t>its</a:t>
            </a:r>
            <a:r>
              <a:rPr lang="es-ES" sz="1050" dirty="0"/>
              <a:t> time </a:t>
            </a:r>
            <a:r>
              <a:rPr lang="es-ES" sz="1050" dirty="0" err="1"/>
              <a:t>span</a:t>
            </a:r>
            <a:r>
              <a:rPr lang="es-ES" sz="1050" dirty="0"/>
              <a:t> as </a:t>
            </a:r>
            <a:r>
              <a:rPr lang="es-ES" sz="1050" dirty="0" err="1"/>
              <a:t>well</a:t>
            </a:r>
            <a:r>
              <a:rPr lang="es-ES" sz="1050" dirty="0"/>
              <a:t> as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dirty="0" err="1"/>
              <a:t>cost</a:t>
            </a:r>
            <a:r>
              <a:rPr lang="es-ES" sz="1050" dirty="0"/>
              <a:t> of </a:t>
            </a:r>
            <a:r>
              <a:rPr lang="es-ES" sz="1050" dirty="0" err="1"/>
              <a:t>other</a:t>
            </a:r>
            <a:r>
              <a:rPr lang="es-ES" sz="1050" dirty="0"/>
              <a:t> </a:t>
            </a:r>
            <a:r>
              <a:rPr lang="es-ES" sz="1050" dirty="0" err="1"/>
              <a:t>major</a:t>
            </a:r>
            <a:r>
              <a:rPr lang="es-ES" sz="1050" dirty="0"/>
              <a:t> </a:t>
            </a:r>
            <a:r>
              <a:rPr lang="es-ES" sz="1050" dirty="0" err="1"/>
              <a:t>endeavors</a:t>
            </a:r>
            <a:endParaRPr lang="es-ES" sz="105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/>
              <a:t>FCC </a:t>
            </a:r>
            <a:r>
              <a:rPr lang="es-ES" sz="1050" dirty="0" err="1"/>
              <a:t>brings</a:t>
            </a:r>
            <a:r>
              <a:rPr lang="es-ES" sz="1050" dirty="0"/>
              <a:t> </a:t>
            </a:r>
            <a:r>
              <a:rPr lang="es-ES" sz="1050" b="1" dirty="0"/>
              <a:t>a global </a:t>
            </a:r>
            <a:r>
              <a:rPr lang="es-ES" sz="1050" b="1" dirty="0" err="1"/>
              <a:t>project</a:t>
            </a:r>
            <a:r>
              <a:rPr lang="es-ES" sz="1050" b="1" dirty="0"/>
              <a:t> </a:t>
            </a:r>
            <a:r>
              <a:rPr lang="es-ES" sz="1050" dirty="0"/>
              <a:t>to </a:t>
            </a:r>
            <a:r>
              <a:rPr lang="es-ES" sz="1050" dirty="0" err="1"/>
              <a:t>Europe</a:t>
            </a:r>
            <a:r>
              <a:rPr lang="es-ES" sz="1050" dirty="0"/>
              <a:t>. (</a:t>
            </a:r>
            <a:r>
              <a:rPr lang="es-ES" sz="1050" dirty="0" err="1"/>
              <a:t>Collaboration</a:t>
            </a:r>
            <a:r>
              <a:rPr lang="es-ES" sz="105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/>
              <a:t>FCC </a:t>
            </a:r>
            <a:r>
              <a:rPr lang="es-ES" sz="1050" dirty="0" err="1"/>
              <a:t>is</a:t>
            </a:r>
            <a:r>
              <a:rPr lang="es-ES" sz="1050" dirty="0"/>
              <a:t> a </a:t>
            </a:r>
            <a:r>
              <a:rPr lang="es-ES" sz="1050" dirty="0" err="1"/>
              <a:t>science</a:t>
            </a:r>
            <a:r>
              <a:rPr lang="es-ES" sz="1050" dirty="0"/>
              <a:t> </a:t>
            </a:r>
            <a:r>
              <a:rPr lang="es-ES" sz="1050" dirty="0" err="1"/>
              <a:t>mission</a:t>
            </a:r>
            <a:r>
              <a:rPr lang="es-ES" sz="1050" dirty="0"/>
              <a:t> </a:t>
            </a:r>
            <a:r>
              <a:rPr lang="es-ES" sz="1050" dirty="0" err="1"/>
              <a:t>for</a:t>
            </a:r>
            <a:r>
              <a:rPr lang="es-ES" sz="1050" dirty="0"/>
              <a:t>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b="1" dirty="0"/>
              <a:t>21st </a:t>
            </a:r>
            <a:r>
              <a:rPr lang="es-ES" sz="1050" b="1" dirty="0" err="1"/>
              <a:t>century</a:t>
            </a:r>
            <a:r>
              <a:rPr lang="es-ES" sz="1050" dirty="0"/>
              <a:t>.  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/>
              <a:t>FCC </a:t>
            </a:r>
            <a:r>
              <a:rPr lang="es-ES" sz="1050" dirty="0" err="1"/>
              <a:t>is</a:t>
            </a:r>
            <a:r>
              <a:rPr lang="es-ES" sz="1050" dirty="0"/>
              <a:t> a</a:t>
            </a:r>
            <a:r>
              <a:rPr lang="es-ES" sz="1050" b="1" dirty="0"/>
              <a:t> training </a:t>
            </a:r>
            <a:r>
              <a:rPr lang="es-ES" sz="1050" dirty="0" err="1"/>
              <a:t>ground</a:t>
            </a:r>
            <a:r>
              <a:rPr lang="es-ES" sz="1050" dirty="0"/>
              <a:t> </a:t>
            </a:r>
            <a:r>
              <a:rPr lang="es-ES" sz="1050" dirty="0" err="1"/>
              <a:t>for</a:t>
            </a:r>
            <a:r>
              <a:rPr lang="es-ES" sz="1050" dirty="0"/>
              <a:t> </a:t>
            </a:r>
            <a:r>
              <a:rPr lang="es-ES" sz="1050" dirty="0" err="1"/>
              <a:t>generations</a:t>
            </a:r>
            <a:r>
              <a:rPr lang="es-ES" sz="1050" dirty="0"/>
              <a:t> of global </a:t>
            </a:r>
            <a:r>
              <a:rPr lang="es-ES" sz="1050" dirty="0" err="1"/>
              <a:t>researchers</a:t>
            </a:r>
            <a:r>
              <a:rPr lang="es-ES" sz="1050" dirty="0"/>
              <a:t>.  (</a:t>
            </a:r>
            <a:r>
              <a:rPr lang="es-ES" sz="1050" dirty="0" err="1"/>
              <a:t>Inspiration</a:t>
            </a:r>
            <a:r>
              <a:rPr lang="es-ES" sz="105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 err="1"/>
              <a:t>Contracts</a:t>
            </a:r>
            <a:r>
              <a:rPr lang="es-ES" sz="1050" dirty="0"/>
              <a:t> </a:t>
            </a:r>
            <a:r>
              <a:rPr lang="es-ES" sz="1050" dirty="0" err="1"/>
              <a:t>with</a:t>
            </a:r>
            <a:r>
              <a:rPr lang="es-ES" sz="1050" dirty="0"/>
              <a:t> </a:t>
            </a:r>
            <a:r>
              <a:rPr lang="es-ES" sz="1050" b="1" dirty="0"/>
              <a:t>a </a:t>
            </a:r>
            <a:r>
              <a:rPr lang="es-ES" sz="1050" b="1" dirty="0" err="1"/>
              <a:t>long-term</a:t>
            </a:r>
            <a:r>
              <a:rPr lang="es-ES" sz="1050" b="1" dirty="0"/>
              <a:t> </a:t>
            </a:r>
            <a:r>
              <a:rPr lang="es-ES" sz="1050" dirty="0" err="1"/>
              <a:t>project</a:t>
            </a:r>
            <a:r>
              <a:rPr lang="es-ES" sz="1050" dirty="0"/>
              <a:t> </a:t>
            </a:r>
            <a:r>
              <a:rPr lang="es-ES" sz="1050" dirty="0" err="1"/>
              <a:t>like</a:t>
            </a:r>
            <a:r>
              <a:rPr lang="es-ES" sz="1050" dirty="0"/>
              <a:t> FCC </a:t>
            </a:r>
            <a:r>
              <a:rPr lang="es-ES" sz="1050" b="1" dirty="0" err="1"/>
              <a:t>provides</a:t>
            </a:r>
            <a:r>
              <a:rPr lang="es-ES" sz="1050" b="1" dirty="0"/>
              <a:t> </a:t>
            </a:r>
            <a:r>
              <a:rPr lang="es-ES" sz="1050" b="1" dirty="0" err="1"/>
              <a:t>security</a:t>
            </a:r>
            <a:r>
              <a:rPr lang="es-ES" sz="1050" b="1" dirty="0"/>
              <a:t> </a:t>
            </a:r>
            <a:r>
              <a:rPr lang="es-ES" sz="1050" b="1" dirty="0" err="1"/>
              <a:t>for</a:t>
            </a:r>
            <a:r>
              <a:rPr lang="es-ES" sz="1050" b="1" dirty="0"/>
              <a:t> </a:t>
            </a:r>
            <a:r>
              <a:rPr lang="es-ES" sz="1050" b="1" dirty="0" err="1"/>
              <a:t>European</a:t>
            </a:r>
            <a:r>
              <a:rPr lang="es-ES" sz="1050" b="1" dirty="0"/>
              <a:t> </a:t>
            </a:r>
            <a:r>
              <a:rPr lang="es-ES" sz="1050" b="1" dirty="0" err="1"/>
              <a:t>industry</a:t>
            </a:r>
            <a:r>
              <a:rPr lang="es-ES" sz="1050" b="1" dirty="0"/>
              <a:t>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/>
              <a:t>FCC </a:t>
            </a:r>
            <a:r>
              <a:rPr lang="es-ES" sz="1050" dirty="0" err="1"/>
              <a:t>is</a:t>
            </a:r>
            <a:r>
              <a:rPr lang="es-ES" sz="1050" dirty="0"/>
              <a:t>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dirty="0" err="1"/>
              <a:t>first</a:t>
            </a:r>
            <a:r>
              <a:rPr lang="es-ES" sz="1050" dirty="0"/>
              <a:t> </a:t>
            </a:r>
            <a:r>
              <a:rPr lang="es-ES" sz="1050" dirty="0" err="1"/>
              <a:t>major</a:t>
            </a:r>
            <a:r>
              <a:rPr lang="es-ES" sz="1050" dirty="0"/>
              <a:t> global </a:t>
            </a:r>
            <a:r>
              <a:rPr lang="es-ES" sz="1050" dirty="0" err="1"/>
              <a:t>project</a:t>
            </a:r>
            <a:r>
              <a:rPr lang="es-ES" sz="1050" dirty="0"/>
              <a:t> </a:t>
            </a:r>
            <a:r>
              <a:rPr lang="es-ES" sz="1050" dirty="0" err="1"/>
              <a:t>subject</a:t>
            </a:r>
            <a:r>
              <a:rPr lang="es-ES" sz="1050" dirty="0"/>
              <a:t> to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dirty="0" err="1"/>
              <a:t>strict</a:t>
            </a:r>
            <a:r>
              <a:rPr lang="es-ES" sz="1050" dirty="0"/>
              <a:t> </a:t>
            </a:r>
            <a:r>
              <a:rPr lang="es-ES" sz="1050" dirty="0" err="1"/>
              <a:t>guidelines</a:t>
            </a:r>
            <a:r>
              <a:rPr lang="es-ES" sz="1050" dirty="0"/>
              <a:t> of </a:t>
            </a:r>
            <a:r>
              <a:rPr lang="es-ES" sz="1050" dirty="0" err="1"/>
              <a:t>the</a:t>
            </a:r>
            <a:r>
              <a:rPr lang="es-ES" sz="1050" dirty="0"/>
              <a:t> </a:t>
            </a:r>
            <a:r>
              <a:rPr lang="es-ES" sz="1050" dirty="0" err="1"/>
              <a:t>United</a:t>
            </a:r>
            <a:r>
              <a:rPr lang="es-ES" sz="1050" dirty="0"/>
              <a:t> </a:t>
            </a:r>
            <a:r>
              <a:rPr lang="es-ES" sz="1050" dirty="0" err="1"/>
              <a:t>Nations</a:t>
            </a:r>
            <a:r>
              <a:rPr lang="es-ES" sz="1050" dirty="0"/>
              <a:t> </a:t>
            </a:r>
            <a:r>
              <a:rPr lang="es-ES" sz="1050" b="1" dirty="0" err="1"/>
              <a:t>Sustainability</a:t>
            </a:r>
            <a:r>
              <a:rPr lang="es-ES" sz="1050" dirty="0"/>
              <a:t> </a:t>
            </a:r>
            <a:r>
              <a:rPr lang="es-ES" sz="1050" dirty="0" err="1"/>
              <a:t>Goals</a:t>
            </a:r>
            <a:r>
              <a:rPr lang="es-ES" sz="1050" dirty="0"/>
              <a:t>. (</a:t>
            </a:r>
            <a:r>
              <a:rPr lang="es-ES" sz="1050" dirty="0" err="1"/>
              <a:t>Sustainability</a:t>
            </a:r>
            <a:r>
              <a:rPr lang="es-ES" sz="1050" dirty="0"/>
              <a:t>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050" dirty="0"/>
              <a:t>FCC </a:t>
            </a:r>
            <a:r>
              <a:rPr lang="es-ES" sz="1050" b="1" u="sng" dirty="0" err="1"/>
              <a:t>Feasibility</a:t>
            </a:r>
            <a:r>
              <a:rPr lang="es-ES" sz="1050" b="1" u="sng" dirty="0"/>
              <a:t> </a:t>
            </a:r>
            <a:r>
              <a:rPr lang="es-ES" sz="1050" b="1" u="sng" dirty="0" err="1"/>
              <a:t>Study</a:t>
            </a:r>
            <a:r>
              <a:rPr lang="es-ES" sz="1050" b="1" u="sng" dirty="0"/>
              <a:t> </a:t>
            </a:r>
            <a:r>
              <a:rPr lang="es-ES" sz="1050" dirty="0" err="1"/>
              <a:t>is</a:t>
            </a:r>
            <a:r>
              <a:rPr lang="es-ES" sz="1050" dirty="0"/>
              <a:t> </a:t>
            </a:r>
            <a:r>
              <a:rPr lang="es-ES" sz="1050" dirty="0" err="1"/>
              <a:t>exactly</a:t>
            </a:r>
            <a:r>
              <a:rPr lang="es-ES" sz="1050" dirty="0"/>
              <a:t> </a:t>
            </a:r>
            <a:r>
              <a:rPr lang="es-ES" sz="1050" dirty="0" err="1"/>
              <a:t>that</a:t>
            </a:r>
            <a:r>
              <a:rPr lang="es-ES" sz="1050" dirty="0"/>
              <a:t> – a </a:t>
            </a:r>
            <a:r>
              <a:rPr lang="es-ES" sz="1050" dirty="0" err="1"/>
              <a:t>study</a:t>
            </a:r>
            <a:r>
              <a:rPr lang="es-ES" sz="1050" dirty="0"/>
              <a:t> – </a:t>
            </a:r>
            <a:r>
              <a:rPr lang="es-ES" sz="1050" dirty="0" err="1"/>
              <a:t>not</a:t>
            </a:r>
            <a:r>
              <a:rPr lang="es-ES" sz="1050" dirty="0"/>
              <a:t> </a:t>
            </a:r>
            <a:r>
              <a:rPr lang="es-ES" sz="1050" dirty="0" err="1"/>
              <a:t>construction</a:t>
            </a:r>
            <a:r>
              <a:rPr lang="es-ES" sz="1050" dirty="0"/>
              <a:t> </a:t>
            </a:r>
            <a:r>
              <a:rPr lang="es-ES" sz="1050" dirty="0" err="1"/>
              <a:t>or</a:t>
            </a:r>
            <a:r>
              <a:rPr lang="es-ES" sz="1050" dirty="0"/>
              <a:t> </a:t>
            </a:r>
            <a:r>
              <a:rPr lang="es-ES" sz="1050" dirty="0" err="1"/>
              <a:t>implementation</a:t>
            </a:r>
            <a:r>
              <a:rPr lang="es-ES" sz="1050" dirty="0"/>
              <a:t> </a:t>
            </a:r>
            <a:r>
              <a:rPr lang="es-ES" sz="1050" dirty="0" err="1"/>
              <a:t>phase</a:t>
            </a:r>
            <a:r>
              <a:rPr lang="es-ES" sz="1050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s-ES" sz="1050" dirty="0"/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98F2943E-68AF-D14B-AEB9-E385F212EE9A}"/>
              </a:ext>
            </a:extLst>
          </p:cNvPr>
          <p:cNvGraphicFramePr/>
          <p:nvPr/>
        </p:nvGraphicFramePr>
        <p:xfrm>
          <a:off x="4925703" y="1131590"/>
          <a:ext cx="39120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DA4A922-50BF-3060-E3C0-D2FC85E8D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713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71ACDB0-E270-ED4E-84AB-444F6F939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vert="horz" lIns="0" tIns="0" rIns="0" bIns="0" rtlCol="0" anchor="ctr">
            <a:normAutofit/>
          </a:bodyPr>
          <a:lstStyle/>
          <a:p>
            <a:pPr defTabSz="685800">
              <a:spcAft>
                <a:spcPts val="450"/>
              </a:spcAft>
            </a:pPr>
            <a:fld id="{36B5EA5A-BC32-A742-B11B-8E7414D5B535}" type="slidenum">
              <a:rPr lang="en-US">
                <a:solidFill>
                  <a:srgbClr val="FFFFFF"/>
                </a:solidFill>
                <a:latin typeface="Arial"/>
              </a:rPr>
              <a:pPr defTabSz="685800">
                <a:spcAft>
                  <a:spcPts val="450"/>
                </a:spcAft>
              </a:pPr>
              <a:t>7</a:t>
            </a:fld>
            <a:endParaRPr lang="en-US">
              <a:solidFill>
                <a:srgbClr val="FFFFFF"/>
              </a:solidFill>
              <a:latin typeface="Arial"/>
            </a:endParaRPr>
          </a:p>
        </p:txBody>
      </p:sp>
      <p:graphicFrame>
        <p:nvGraphicFramePr>
          <p:cNvPr id="2" name="Diagrama 1">
            <a:extLst>
              <a:ext uri="{FF2B5EF4-FFF2-40B4-BE49-F238E27FC236}">
                <a16:creationId xmlns:a16="http://schemas.microsoft.com/office/drawing/2014/main" id="{CDDFFAAA-9A6A-2E47-9589-D064C1D8F5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05287029"/>
              </p:ext>
            </p:extLst>
          </p:nvPr>
        </p:nvGraphicFramePr>
        <p:xfrm>
          <a:off x="-540568" y="1203598"/>
          <a:ext cx="6912768" cy="36534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itel 7">
            <a:extLst>
              <a:ext uri="{FF2B5EF4-FFF2-40B4-BE49-F238E27FC236}">
                <a16:creationId xmlns:a16="http://schemas.microsoft.com/office/drawing/2014/main" id="{DCF4F4B4-7F60-0849-A94D-9E204A477C05}"/>
              </a:ext>
            </a:extLst>
          </p:cNvPr>
          <p:cNvSpPr txBox="1">
            <a:spLocks/>
          </p:cNvSpPr>
          <p:nvPr/>
        </p:nvSpPr>
        <p:spPr>
          <a:xfrm>
            <a:off x="440325" y="598267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Communication strategy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5FFB0654-2BE9-5502-D653-6904A99D7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777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1906B37A-C546-4276-833C-5F9257DEF2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549" y="775905"/>
            <a:ext cx="5449833" cy="4299943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07D4827-C734-30D8-6924-CBE730CBE38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7" name="Título 2">
            <a:extLst>
              <a:ext uri="{FF2B5EF4-FFF2-40B4-BE49-F238E27FC236}">
                <a16:creationId xmlns:a16="http://schemas.microsoft.com/office/drawing/2014/main" id="{D0988C0C-2BED-ED51-24E5-6D621D4BE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329" y="1198028"/>
            <a:ext cx="4212431" cy="799307"/>
          </a:xfrm>
        </p:spPr>
        <p:txBody>
          <a:bodyPr anchor="t">
            <a:noAutofit/>
          </a:bodyPr>
          <a:lstStyle/>
          <a:p>
            <a:br>
              <a:rPr lang="fr-FR" sz="1800" dirty="0"/>
            </a:br>
            <a:endParaRPr lang="es-CH" sz="1800" dirty="0"/>
          </a:p>
        </p:txBody>
      </p:sp>
      <p:sp>
        <p:nvSpPr>
          <p:cNvPr id="8" name="Marcador de contenido 1">
            <a:extLst>
              <a:ext uri="{FF2B5EF4-FFF2-40B4-BE49-F238E27FC236}">
                <a16:creationId xmlns:a16="http://schemas.microsoft.com/office/drawing/2014/main" id="{6C205C14-42C0-43F3-7B55-3F4F73713213}"/>
              </a:ext>
            </a:extLst>
          </p:cNvPr>
          <p:cNvSpPr txBox="1">
            <a:spLocks/>
          </p:cNvSpPr>
          <p:nvPr/>
        </p:nvSpPr>
        <p:spPr>
          <a:xfrm>
            <a:off x="282329" y="1462951"/>
            <a:ext cx="3425575" cy="2764983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ctr">
              <a:lnSpc>
                <a:spcPct val="150000"/>
              </a:lnSpc>
              <a:buAutoNum type="arabicPeriod"/>
            </a:pPr>
            <a:r>
              <a:rPr lang="fr-FR" sz="2400" dirty="0"/>
              <a:t>Canton de Genève /</a:t>
            </a:r>
          </a:p>
          <a:p>
            <a:pPr algn="ctr">
              <a:lnSpc>
                <a:spcPct val="150000"/>
              </a:lnSpc>
            </a:pPr>
            <a:r>
              <a:rPr lang="fr-FR" sz="2400" dirty="0"/>
              <a:t>Pays de Gex</a:t>
            </a:r>
          </a:p>
          <a:p>
            <a:pPr algn="ctr">
              <a:lnSpc>
                <a:spcPct val="150000"/>
              </a:lnSpc>
            </a:pPr>
            <a:r>
              <a:rPr lang="fr-FR" sz="2400" dirty="0">
                <a:solidFill>
                  <a:srgbClr val="92D050"/>
                </a:solidFill>
              </a:rPr>
              <a:t>CERN</a:t>
            </a:r>
            <a:r>
              <a:rPr lang="fr-FR" sz="2400" dirty="0"/>
              <a:t>    </a:t>
            </a:r>
            <a:r>
              <a:rPr lang="fr-FR" sz="2400" dirty="0">
                <a:solidFill>
                  <a:srgbClr val="FF0000"/>
                </a:solidFill>
              </a:rPr>
              <a:t>FCC </a:t>
            </a:r>
          </a:p>
          <a:p>
            <a:pPr algn="ctr">
              <a:lnSpc>
                <a:spcPct val="150000"/>
              </a:lnSpc>
            </a:pPr>
            <a:r>
              <a:rPr lang="fr-FR" sz="2400" dirty="0"/>
              <a:t>2. Haute Savoie / </a:t>
            </a:r>
            <a:r>
              <a:rPr lang="fr-F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Ain</a:t>
            </a:r>
            <a:r>
              <a:rPr lang="fr-FR" sz="2400" dirty="0"/>
              <a:t> / </a:t>
            </a:r>
            <a:r>
              <a:rPr lang="fr-FR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Canton de Vaud</a:t>
            </a:r>
            <a:r>
              <a:rPr lang="fr-FR" sz="2400" dirty="0"/>
              <a:t> </a:t>
            </a:r>
          </a:p>
          <a:p>
            <a:pPr algn="ctr">
              <a:lnSpc>
                <a:spcPct val="150000"/>
              </a:lnSpc>
            </a:pPr>
            <a:r>
              <a:rPr lang="fr-FR" sz="2400" dirty="0">
                <a:solidFill>
                  <a:srgbClr val="FFC000"/>
                </a:solidFill>
              </a:rPr>
              <a:t>CERN </a:t>
            </a:r>
            <a:r>
              <a:rPr lang="fr-FR" sz="2400" dirty="0">
                <a:solidFill>
                  <a:sysClr val="windowText" lastClr="000000"/>
                </a:solidFill>
              </a:rPr>
              <a:t>+</a:t>
            </a:r>
            <a:r>
              <a:rPr lang="fr-FR" sz="2400" dirty="0">
                <a:solidFill>
                  <a:srgbClr val="FF0000"/>
                </a:solidFill>
              </a:rPr>
              <a:t> FCC </a:t>
            </a:r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884CFCE4-04A4-D162-CDBB-983A24216F6F}"/>
              </a:ext>
            </a:extLst>
          </p:cNvPr>
          <p:cNvSpPr txBox="1">
            <a:spLocks/>
          </p:cNvSpPr>
          <p:nvPr/>
        </p:nvSpPr>
        <p:spPr>
          <a:xfrm>
            <a:off x="442799" y="577799"/>
            <a:ext cx="8418871" cy="8851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Complexity</a:t>
            </a:r>
            <a:r>
              <a:rPr lang="fr-CH" dirty="0"/>
              <a:t> of the local area: </a:t>
            </a:r>
          </a:p>
          <a:p>
            <a:r>
              <a:rPr lang="fr-CH" dirty="0" err="1"/>
              <a:t>Previous</a:t>
            </a:r>
            <a:r>
              <a:rPr lang="fr-CH" dirty="0"/>
              <a:t> </a:t>
            </a:r>
            <a:r>
              <a:rPr lang="fr-CH" dirty="0" err="1"/>
              <a:t>knowledge</a:t>
            </a:r>
            <a:endParaRPr lang="fr-CH" dirty="0"/>
          </a:p>
        </p:txBody>
      </p:sp>
      <p:sp>
        <p:nvSpPr>
          <p:cNvPr id="3" name="Flecha derecha 2">
            <a:extLst>
              <a:ext uri="{FF2B5EF4-FFF2-40B4-BE49-F238E27FC236}">
                <a16:creationId xmlns:a16="http://schemas.microsoft.com/office/drawing/2014/main" id="{AB9115DE-62D9-ACC2-E9F2-F80F42A94C01}"/>
              </a:ext>
            </a:extLst>
          </p:cNvPr>
          <p:cNvSpPr/>
          <p:nvPr/>
        </p:nvSpPr>
        <p:spPr>
          <a:xfrm>
            <a:off x="1995116" y="2545556"/>
            <a:ext cx="144016" cy="14401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2" name="Forma libre 11">
            <a:extLst>
              <a:ext uri="{FF2B5EF4-FFF2-40B4-BE49-F238E27FC236}">
                <a16:creationId xmlns:a16="http://schemas.microsoft.com/office/drawing/2014/main" id="{27D5B638-6880-C1E8-1B5A-CD7DE5528547}"/>
              </a:ext>
            </a:extLst>
          </p:cNvPr>
          <p:cNvSpPr/>
          <p:nvPr/>
        </p:nvSpPr>
        <p:spPr>
          <a:xfrm>
            <a:off x="5985085" y="2533650"/>
            <a:ext cx="621237" cy="705818"/>
          </a:xfrm>
          <a:custGeom>
            <a:avLst/>
            <a:gdLst>
              <a:gd name="connsiteX0" fmla="*/ 91865 w 621237"/>
              <a:gd name="connsiteY0" fmla="*/ 0 h 705818"/>
              <a:gd name="connsiteX1" fmla="*/ 168065 w 621237"/>
              <a:gd name="connsiteY1" fmla="*/ 23813 h 705818"/>
              <a:gd name="connsiteX2" fmla="*/ 196640 w 621237"/>
              <a:gd name="connsiteY2" fmla="*/ 61913 h 705818"/>
              <a:gd name="connsiteX3" fmla="*/ 249028 w 621237"/>
              <a:gd name="connsiteY3" fmla="*/ 85725 h 705818"/>
              <a:gd name="connsiteX4" fmla="*/ 344278 w 621237"/>
              <a:gd name="connsiteY4" fmla="*/ 85725 h 705818"/>
              <a:gd name="connsiteX5" fmla="*/ 372853 w 621237"/>
              <a:gd name="connsiteY5" fmla="*/ 95250 h 705818"/>
              <a:gd name="connsiteX6" fmla="*/ 358565 w 621237"/>
              <a:gd name="connsiteY6" fmla="*/ 166688 h 705818"/>
              <a:gd name="connsiteX7" fmla="*/ 329990 w 621237"/>
              <a:gd name="connsiteY7" fmla="*/ 219075 h 705818"/>
              <a:gd name="connsiteX8" fmla="*/ 296653 w 621237"/>
              <a:gd name="connsiteY8" fmla="*/ 280988 h 705818"/>
              <a:gd name="connsiteX9" fmla="*/ 210928 w 621237"/>
              <a:gd name="connsiteY9" fmla="*/ 285750 h 705818"/>
              <a:gd name="connsiteX10" fmla="*/ 163303 w 621237"/>
              <a:gd name="connsiteY10" fmla="*/ 352425 h 705818"/>
              <a:gd name="connsiteX11" fmla="*/ 129965 w 621237"/>
              <a:gd name="connsiteY11" fmla="*/ 395288 h 705818"/>
              <a:gd name="connsiteX12" fmla="*/ 53765 w 621237"/>
              <a:gd name="connsiteY12" fmla="*/ 452438 h 705818"/>
              <a:gd name="connsiteX13" fmla="*/ 1378 w 621237"/>
              <a:gd name="connsiteY13" fmla="*/ 561975 h 705818"/>
              <a:gd name="connsiteX14" fmla="*/ 15665 w 621237"/>
              <a:gd name="connsiteY14" fmla="*/ 681038 h 705818"/>
              <a:gd name="connsiteX15" fmla="*/ 20428 w 621237"/>
              <a:gd name="connsiteY15" fmla="*/ 704850 h 705818"/>
              <a:gd name="connsiteX16" fmla="*/ 177590 w 621237"/>
              <a:gd name="connsiteY16" fmla="*/ 695325 h 705818"/>
              <a:gd name="connsiteX17" fmla="*/ 353803 w 621237"/>
              <a:gd name="connsiteY17" fmla="*/ 642938 h 705818"/>
              <a:gd name="connsiteX18" fmla="*/ 410953 w 621237"/>
              <a:gd name="connsiteY18" fmla="*/ 609600 h 705818"/>
              <a:gd name="connsiteX19" fmla="*/ 439528 w 621237"/>
              <a:gd name="connsiteY19" fmla="*/ 538163 h 705818"/>
              <a:gd name="connsiteX20" fmla="*/ 530015 w 621237"/>
              <a:gd name="connsiteY20" fmla="*/ 490538 h 705818"/>
              <a:gd name="connsiteX21" fmla="*/ 596690 w 621237"/>
              <a:gd name="connsiteY21" fmla="*/ 414338 h 705818"/>
              <a:gd name="connsiteX22" fmla="*/ 620503 w 621237"/>
              <a:gd name="connsiteY22" fmla="*/ 357188 h 705818"/>
              <a:gd name="connsiteX23" fmla="*/ 572878 w 621237"/>
              <a:gd name="connsiteY23" fmla="*/ 276225 h 705818"/>
              <a:gd name="connsiteX24" fmla="*/ 549065 w 621237"/>
              <a:gd name="connsiteY24" fmla="*/ 214313 h 705818"/>
              <a:gd name="connsiteX25" fmla="*/ 549065 w 621237"/>
              <a:gd name="connsiteY25" fmla="*/ 214313 h 70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1237" h="705818">
                <a:moveTo>
                  <a:pt x="91865" y="0"/>
                </a:moveTo>
                <a:cubicBezTo>
                  <a:pt x="121233" y="6747"/>
                  <a:pt x="150602" y="13494"/>
                  <a:pt x="168065" y="23813"/>
                </a:cubicBezTo>
                <a:cubicBezTo>
                  <a:pt x="185528" y="34132"/>
                  <a:pt x="183146" y="51594"/>
                  <a:pt x="196640" y="61913"/>
                </a:cubicBezTo>
                <a:cubicBezTo>
                  <a:pt x="210134" y="72232"/>
                  <a:pt x="224422" y="81756"/>
                  <a:pt x="249028" y="85725"/>
                </a:cubicBezTo>
                <a:cubicBezTo>
                  <a:pt x="273634" y="89694"/>
                  <a:pt x="344278" y="85725"/>
                  <a:pt x="344278" y="85725"/>
                </a:cubicBezTo>
                <a:cubicBezTo>
                  <a:pt x="364915" y="87312"/>
                  <a:pt x="370472" y="81756"/>
                  <a:pt x="372853" y="95250"/>
                </a:cubicBezTo>
                <a:cubicBezTo>
                  <a:pt x="375234" y="108744"/>
                  <a:pt x="365709" y="146051"/>
                  <a:pt x="358565" y="166688"/>
                </a:cubicBezTo>
                <a:cubicBezTo>
                  <a:pt x="351421" y="187325"/>
                  <a:pt x="340309" y="200025"/>
                  <a:pt x="329990" y="219075"/>
                </a:cubicBezTo>
                <a:cubicBezTo>
                  <a:pt x="319671" y="238125"/>
                  <a:pt x="316497" y="269876"/>
                  <a:pt x="296653" y="280988"/>
                </a:cubicBezTo>
                <a:cubicBezTo>
                  <a:pt x="276809" y="292100"/>
                  <a:pt x="233153" y="273844"/>
                  <a:pt x="210928" y="285750"/>
                </a:cubicBezTo>
                <a:cubicBezTo>
                  <a:pt x="188703" y="297656"/>
                  <a:pt x="176797" y="334169"/>
                  <a:pt x="163303" y="352425"/>
                </a:cubicBezTo>
                <a:cubicBezTo>
                  <a:pt x="149809" y="370681"/>
                  <a:pt x="148221" y="378619"/>
                  <a:pt x="129965" y="395288"/>
                </a:cubicBezTo>
                <a:cubicBezTo>
                  <a:pt x="111709" y="411957"/>
                  <a:pt x="75196" y="424657"/>
                  <a:pt x="53765" y="452438"/>
                </a:cubicBezTo>
                <a:cubicBezTo>
                  <a:pt x="32334" y="480219"/>
                  <a:pt x="7728" y="523875"/>
                  <a:pt x="1378" y="561975"/>
                </a:cubicBezTo>
                <a:cubicBezTo>
                  <a:pt x="-4972" y="600075"/>
                  <a:pt x="12490" y="657226"/>
                  <a:pt x="15665" y="681038"/>
                </a:cubicBezTo>
                <a:cubicBezTo>
                  <a:pt x="18840" y="704851"/>
                  <a:pt x="-6560" y="702469"/>
                  <a:pt x="20428" y="704850"/>
                </a:cubicBezTo>
                <a:cubicBezTo>
                  <a:pt x="47416" y="707231"/>
                  <a:pt x="122028" y="705644"/>
                  <a:pt x="177590" y="695325"/>
                </a:cubicBezTo>
                <a:cubicBezTo>
                  <a:pt x="233152" y="685006"/>
                  <a:pt x="314909" y="657225"/>
                  <a:pt x="353803" y="642938"/>
                </a:cubicBezTo>
                <a:cubicBezTo>
                  <a:pt x="392697" y="628651"/>
                  <a:pt x="396666" y="627062"/>
                  <a:pt x="410953" y="609600"/>
                </a:cubicBezTo>
                <a:cubicBezTo>
                  <a:pt x="425240" y="592138"/>
                  <a:pt x="419684" y="558007"/>
                  <a:pt x="439528" y="538163"/>
                </a:cubicBezTo>
                <a:cubicBezTo>
                  <a:pt x="459372" y="518319"/>
                  <a:pt x="503821" y="511176"/>
                  <a:pt x="530015" y="490538"/>
                </a:cubicBezTo>
                <a:cubicBezTo>
                  <a:pt x="556209" y="469901"/>
                  <a:pt x="581609" y="436563"/>
                  <a:pt x="596690" y="414338"/>
                </a:cubicBezTo>
                <a:cubicBezTo>
                  <a:pt x="611771" y="392113"/>
                  <a:pt x="624472" y="380207"/>
                  <a:pt x="620503" y="357188"/>
                </a:cubicBezTo>
                <a:cubicBezTo>
                  <a:pt x="616534" y="334169"/>
                  <a:pt x="584784" y="300037"/>
                  <a:pt x="572878" y="276225"/>
                </a:cubicBezTo>
                <a:cubicBezTo>
                  <a:pt x="560972" y="252413"/>
                  <a:pt x="549065" y="214313"/>
                  <a:pt x="549065" y="214313"/>
                </a:cubicBezTo>
                <a:lnTo>
                  <a:pt x="549065" y="214313"/>
                </a:ln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1903979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B2B619-209F-3542-81D0-9E506A981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515BB05B-B517-70ED-78F7-0197AFDD9A4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9549" y="775905"/>
            <a:ext cx="5449833" cy="4299943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28F5ECD6-BBC5-FD99-BDD0-0309FC42C46B}"/>
              </a:ext>
            </a:extLst>
          </p:cNvPr>
          <p:cNvSpPr txBox="1"/>
          <p:nvPr/>
        </p:nvSpPr>
        <p:spPr>
          <a:xfrm>
            <a:off x="179685" y="1462950"/>
            <a:ext cx="35638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rgbClr val="9DB88A"/>
                </a:solidFill>
              </a:rPr>
              <a:t>Local Area 1:  </a:t>
            </a:r>
            <a:r>
              <a:rPr lang="fr-FR" sz="1400" b="1" dirty="0">
                <a:solidFill>
                  <a:srgbClr val="FFC000"/>
                </a:solidFill>
              </a:rPr>
              <a:t>CERN </a:t>
            </a:r>
            <a:r>
              <a:rPr lang="fr-FR" sz="1400" dirty="0">
                <a:solidFill>
                  <a:srgbClr val="0000FF"/>
                </a:solidFill>
              </a:rPr>
              <a:t>     </a:t>
            </a:r>
            <a:r>
              <a:rPr lang="fr-FR" sz="1400" b="1" dirty="0">
                <a:solidFill>
                  <a:srgbClr val="FF0000"/>
                </a:solidFill>
              </a:rPr>
              <a:t>FCC</a:t>
            </a:r>
            <a:r>
              <a:rPr lang="fr-FR" sz="1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C7D516C-5D6C-2131-C7D7-110DF0F6F274}"/>
              </a:ext>
            </a:extLst>
          </p:cNvPr>
          <p:cNvSpPr txBox="1"/>
          <p:nvPr/>
        </p:nvSpPr>
        <p:spPr>
          <a:xfrm>
            <a:off x="154618" y="1820646"/>
            <a:ext cx="3563888" cy="375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400" b="1" dirty="0">
                <a:solidFill>
                  <a:srgbClr val="9DB88A"/>
                </a:solidFill>
              </a:rPr>
              <a:t>Local Area 2:  </a:t>
            </a:r>
            <a:r>
              <a:rPr lang="fr-FR" sz="1400" b="1" dirty="0">
                <a:solidFill>
                  <a:srgbClr val="FF0000"/>
                </a:solidFill>
              </a:rPr>
              <a:t>CERN      FCC </a:t>
            </a:r>
          </a:p>
        </p:txBody>
      </p:sp>
      <p:sp>
        <p:nvSpPr>
          <p:cNvPr id="4" name="Flecha derecha 3">
            <a:extLst>
              <a:ext uri="{FF2B5EF4-FFF2-40B4-BE49-F238E27FC236}">
                <a16:creationId xmlns:a16="http://schemas.microsoft.com/office/drawing/2014/main" id="{967825B9-53AB-CFC3-51B2-DCC00E30F4C5}"/>
              </a:ext>
            </a:extLst>
          </p:cNvPr>
          <p:cNvSpPr/>
          <p:nvPr/>
        </p:nvSpPr>
        <p:spPr>
          <a:xfrm>
            <a:off x="2589347" y="1634171"/>
            <a:ext cx="144016" cy="117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4" name="Flecha izquierda y derecha 13">
            <a:extLst>
              <a:ext uri="{FF2B5EF4-FFF2-40B4-BE49-F238E27FC236}">
                <a16:creationId xmlns:a16="http://schemas.microsoft.com/office/drawing/2014/main" id="{E87693DD-443F-BCDE-828A-6E9EB33C6D0E}"/>
              </a:ext>
            </a:extLst>
          </p:cNvPr>
          <p:cNvSpPr/>
          <p:nvPr/>
        </p:nvSpPr>
        <p:spPr>
          <a:xfrm>
            <a:off x="2589347" y="2007670"/>
            <a:ext cx="144016" cy="7200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  <p:sp>
        <p:nvSpPr>
          <p:cNvPr id="10" name="Titel 7">
            <a:extLst>
              <a:ext uri="{FF2B5EF4-FFF2-40B4-BE49-F238E27FC236}">
                <a16:creationId xmlns:a16="http://schemas.microsoft.com/office/drawing/2014/main" id="{4BE48A3B-3F3E-659C-C3B3-F4148C57BCE9}"/>
              </a:ext>
            </a:extLst>
          </p:cNvPr>
          <p:cNvSpPr txBox="1">
            <a:spLocks/>
          </p:cNvSpPr>
          <p:nvPr/>
        </p:nvSpPr>
        <p:spPr>
          <a:xfrm>
            <a:off x="442799" y="577799"/>
            <a:ext cx="8418871" cy="88515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/>
              <a:t>Complexity</a:t>
            </a:r>
            <a:r>
              <a:rPr lang="fr-CH" dirty="0"/>
              <a:t> of the local area: </a:t>
            </a:r>
          </a:p>
          <a:p>
            <a:r>
              <a:rPr lang="fr-CH" dirty="0"/>
              <a:t>Opposition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168E12-23F3-C560-FCAF-040540E7C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FCC week - 1 Jun 2022</a:t>
            </a:r>
            <a:endParaRPr lang="en-US" dirty="0"/>
          </a:p>
        </p:txBody>
      </p:sp>
      <p:sp>
        <p:nvSpPr>
          <p:cNvPr id="11" name="Forma libre 10">
            <a:extLst>
              <a:ext uri="{FF2B5EF4-FFF2-40B4-BE49-F238E27FC236}">
                <a16:creationId xmlns:a16="http://schemas.microsoft.com/office/drawing/2014/main" id="{75C3EDFC-071B-0AC8-AB9E-CAC2A074D6C2}"/>
              </a:ext>
            </a:extLst>
          </p:cNvPr>
          <p:cNvSpPr/>
          <p:nvPr/>
        </p:nvSpPr>
        <p:spPr>
          <a:xfrm>
            <a:off x="5985085" y="2533650"/>
            <a:ext cx="621237" cy="705818"/>
          </a:xfrm>
          <a:custGeom>
            <a:avLst/>
            <a:gdLst>
              <a:gd name="connsiteX0" fmla="*/ 91865 w 621237"/>
              <a:gd name="connsiteY0" fmla="*/ 0 h 705818"/>
              <a:gd name="connsiteX1" fmla="*/ 168065 w 621237"/>
              <a:gd name="connsiteY1" fmla="*/ 23813 h 705818"/>
              <a:gd name="connsiteX2" fmla="*/ 196640 w 621237"/>
              <a:gd name="connsiteY2" fmla="*/ 61913 h 705818"/>
              <a:gd name="connsiteX3" fmla="*/ 249028 w 621237"/>
              <a:gd name="connsiteY3" fmla="*/ 85725 h 705818"/>
              <a:gd name="connsiteX4" fmla="*/ 344278 w 621237"/>
              <a:gd name="connsiteY4" fmla="*/ 85725 h 705818"/>
              <a:gd name="connsiteX5" fmla="*/ 372853 w 621237"/>
              <a:gd name="connsiteY5" fmla="*/ 95250 h 705818"/>
              <a:gd name="connsiteX6" fmla="*/ 358565 w 621237"/>
              <a:gd name="connsiteY6" fmla="*/ 166688 h 705818"/>
              <a:gd name="connsiteX7" fmla="*/ 329990 w 621237"/>
              <a:gd name="connsiteY7" fmla="*/ 219075 h 705818"/>
              <a:gd name="connsiteX8" fmla="*/ 296653 w 621237"/>
              <a:gd name="connsiteY8" fmla="*/ 280988 h 705818"/>
              <a:gd name="connsiteX9" fmla="*/ 210928 w 621237"/>
              <a:gd name="connsiteY9" fmla="*/ 285750 h 705818"/>
              <a:gd name="connsiteX10" fmla="*/ 163303 w 621237"/>
              <a:gd name="connsiteY10" fmla="*/ 352425 h 705818"/>
              <a:gd name="connsiteX11" fmla="*/ 129965 w 621237"/>
              <a:gd name="connsiteY11" fmla="*/ 395288 h 705818"/>
              <a:gd name="connsiteX12" fmla="*/ 53765 w 621237"/>
              <a:gd name="connsiteY12" fmla="*/ 452438 h 705818"/>
              <a:gd name="connsiteX13" fmla="*/ 1378 w 621237"/>
              <a:gd name="connsiteY13" fmla="*/ 561975 h 705818"/>
              <a:gd name="connsiteX14" fmla="*/ 15665 w 621237"/>
              <a:gd name="connsiteY14" fmla="*/ 681038 h 705818"/>
              <a:gd name="connsiteX15" fmla="*/ 20428 w 621237"/>
              <a:gd name="connsiteY15" fmla="*/ 704850 h 705818"/>
              <a:gd name="connsiteX16" fmla="*/ 177590 w 621237"/>
              <a:gd name="connsiteY16" fmla="*/ 695325 h 705818"/>
              <a:gd name="connsiteX17" fmla="*/ 353803 w 621237"/>
              <a:gd name="connsiteY17" fmla="*/ 642938 h 705818"/>
              <a:gd name="connsiteX18" fmla="*/ 410953 w 621237"/>
              <a:gd name="connsiteY18" fmla="*/ 609600 h 705818"/>
              <a:gd name="connsiteX19" fmla="*/ 439528 w 621237"/>
              <a:gd name="connsiteY19" fmla="*/ 538163 h 705818"/>
              <a:gd name="connsiteX20" fmla="*/ 530015 w 621237"/>
              <a:gd name="connsiteY20" fmla="*/ 490538 h 705818"/>
              <a:gd name="connsiteX21" fmla="*/ 596690 w 621237"/>
              <a:gd name="connsiteY21" fmla="*/ 414338 h 705818"/>
              <a:gd name="connsiteX22" fmla="*/ 620503 w 621237"/>
              <a:gd name="connsiteY22" fmla="*/ 357188 h 705818"/>
              <a:gd name="connsiteX23" fmla="*/ 572878 w 621237"/>
              <a:gd name="connsiteY23" fmla="*/ 276225 h 705818"/>
              <a:gd name="connsiteX24" fmla="*/ 549065 w 621237"/>
              <a:gd name="connsiteY24" fmla="*/ 214313 h 705818"/>
              <a:gd name="connsiteX25" fmla="*/ 549065 w 621237"/>
              <a:gd name="connsiteY25" fmla="*/ 214313 h 7058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621237" h="705818">
                <a:moveTo>
                  <a:pt x="91865" y="0"/>
                </a:moveTo>
                <a:cubicBezTo>
                  <a:pt x="121233" y="6747"/>
                  <a:pt x="150602" y="13494"/>
                  <a:pt x="168065" y="23813"/>
                </a:cubicBezTo>
                <a:cubicBezTo>
                  <a:pt x="185528" y="34132"/>
                  <a:pt x="183146" y="51594"/>
                  <a:pt x="196640" y="61913"/>
                </a:cubicBezTo>
                <a:cubicBezTo>
                  <a:pt x="210134" y="72232"/>
                  <a:pt x="224422" y="81756"/>
                  <a:pt x="249028" y="85725"/>
                </a:cubicBezTo>
                <a:cubicBezTo>
                  <a:pt x="273634" y="89694"/>
                  <a:pt x="344278" y="85725"/>
                  <a:pt x="344278" y="85725"/>
                </a:cubicBezTo>
                <a:cubicBezTo>
                  <a:pt x="364915" y="87312"/>
                  <a:pt x="370472" y="81756"/>
                  <a:pt x="372853" y="95250"/>
                </a:cubicBezTo>
                <a:cubicBezTo>
                  <a:pt x="375234" y="108744"/>
                  <a:pt x="365709" y="146051"/>
                  <a:pt x="358565" y="166688"/>
                </a:cubicBezTo>
                <a:cubicBezTo>
                  <a:pt x="351421" y="187325"/>
                  <a:pt x="340309" y="200025"/>
                  <a:pt x="329990" y="219075"/>
                </a:cubicBezTo>
                <a:cubicBezTo>
                  <a:pt x="319671" y="238125"/>
                  <a:pt x="316497" y="269876"/>
                  <a:pt x="296653" y="280988"/>
                </a:cubicBezTo>
                <a:cubicBezTo>
                  <a:pt x="276809" y="292100"/>
                  <a:pt x="233153" y="273844"/>
                  <a:pt x="210928" y="285750"/>
                </a:cubicBezTo>
                <a:cubicBezTo>
                  <a:pt x="188703" y="297656"/>
                  <a:pt x="176797" y="334169"/>
                  <a:pt x="163303" y="352425"/>
                </a:cubicBezTo>
                <a:cubicBezTo>
                  <a:pt x="149809" y="370681"/>
                  <a:pt x="148221" y="378619"/>
                  <a:pt x="129965" y="395288"/>
                </a:cubicBezTo>
                <a:cubicBezTo>
                  <a:pt x="111709" y="411957"/>
                  <a:pt x="75196" y="424657"/>
                  <a:pt x="53765" y="452438"/>
                </a:cubicBezTo>
                <a:cubicBezTo>
                  <a:pt x="32334" y="480219"/>
                  <a:pt x="7728" y="523875"/>
                  <a:pt x="1378" y="561975"/>
                </a:cubicBezTo>
                <a:cubicBezTo>
                  <a:pt x="-4972" y="600075"/>
                  <a:pt x="12490" y="657226"/>
                  <a:pt x="15665" y="681038"/>
                </a:cubicBezTo>
                <a:cubicBezTo>
                  <a:pt x="18840" y="704851"/>
                  <a:pt x="-6560" y="702469"/>
                  <a:pt x="20428" y="704850"/>
                </a:cubicBezTo>
                <a:cubicBezTo>
                  <a:pt x="47416" y="707231"/>
                  <a:pt x="122028" y="705644"/>
                  <a:pt x="177590" y="695325"/>
                </a:cubicBezTo>
                <a:cubicBezTo>
                  <a:pt x="233152" y="685006"/>
                  <a:pt x="314909" y="657225"/>
                  <a:pt x="353803" y="642938"/>
                </a:cubicBezTo>
                <a:cubicBezTo>
                  <a:pt x="392697" y="628651"/>
                  <a:pt x="396666" y="627062"/>
                  <a:pt x="410953" y="609600"/>
                </a:cubicBezTo>
                <a:cubicBezTo>
                  <a:pt x="425240" y="592138"/>
                  <a:pt x="419684" y="558007"/>
                  <a:pt x="439528" y="538163"/>
                </a:cubicBezTo>
                <a:cubicBezTo>
                  <a:pt x="459372" y="518319"/>
                  <a:pt x="503821" y="511176"/>
                  <a:pt x="530015" y="490538"/>
                </a:cubicBezTo>
                <a:cubicBezTo>
                  <a:pt x="556209" y="469901"/>
                  <a:pt x="581609" y="436563"/>
                  <a:pt x="596690" y="414338"/>
                </a:cubicBezTo>
                <a:cubicBezTo>
                  <a:pt x="611771" y="392113"/>
                  <a:pt x="624472" y="380207"/>
                  <a:pt x="620503" y="357188"/>
                </a:cubicBezTo>
                <a:cubicBezTo>
                  <a:pt x="616534" y="334169"/>
                  <a:pt x="584784" y="300037"/>
                  <a:pt x="572878" y="276225"/>
                </a:cubicBezTo>
                <a:cubicBezTo>
                  <a:pt x="560972" y="252413"/>
                  <a:pt x="549065" y="214313"/>
                  <a:pt x="549065" y="214313"/>
                </a:cubicBezTo>
                <a:lnTo>
                  <a:pt x="549065" y="214313"/>
                </a:lnTo>
              </a:path>
            </a:pathLst>
          </a:custGeom>
          <a:noFill/>
          <a:ln w="3810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878922877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6432</TotalTime>
  <Words>710</Words>
  <Application>Microsoft Macintosh PowerPoint</Application>
  <PresentationFormat>Presentación en pantalla (16:9)</PresentationFormat>
  <Paragraphs>181</Paragraphs>
  <Slides>27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27</vt:i4>
      </vt:variant>
    </vt:vector>
  </HeadingPairs>
  <TitlesOfParts>
    <vt:vector size="33" baseType="lpstr">
      <vt:lpstr>Arial</vt:lpstr>
      <vt:lpstr>Calibri</vt:lpstr>
      <vt:lpstr>Times New Roman</vt:lpstr>
      <vt:lpstr>Introslides</vt:lpstr>
      <vt:lpstr>Titleslides, Conclusion</vt:lpstr>
      <vt:lpstr>Content Slides - Deep Blue</vt:lpstr>
      <vt:lpstr>FCC  local communication Strategy</vt:lpstr>
      <vt:lpstr>Timeline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Presentación de PowerPoint</vt:lpstr>
      <vt:lpstr>Presentación de PowerPoint</vt:lpstr>
      <vt:lpstr>Presentación de PowerPoint</vt:lpstr>
      <vt:lpstr>Presentación de PowerPoint</vt:lpstr>
      <vt:lpstr>Identifying target public:</vt:lpstr>
      <vt:lpstr>Identifying target public:</vt:lpstr>
      <vt:lpstr>Presentación de PowerPoint</vt:lpstr>
      <vt:lpstr>Presentación de PowerPoint</vt:lpstr>
      <vt:lpstr>Identifying concerns</vt:lpstr>
      <vt:lpstr>  Feasibility study  FCC might Extend CERN Benefits for the region  Environmental Responsibility Commitment   </vt:lpstr>
      <vt:lpstr>Presentación de PowerPoint</vt:lpstr>
      <vt:lpstr>Presentación de PowerPoint</vt:lpstr>
      <vt:lpstr>Taking action… </vt:lpstr>
      <vt:lpstr>Presentación de PowerPoint</vt:lpstr>
      <vt:lpstr>FCCfs         </vt:lpstr>
      <vt:lpstr>Presentación de PowerPoint</vt:lpstr>
      <vt:lpstr>Presentación de PowerPoint</vt:lpstr>
      <vt:lpstr>Thank you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Andrea Perez Fernandez</cp:lastModifiedBy>
  <cp:revision>27</cp:revision>
  <dcterms:created xsi:type="dcterms:W3CDTF">2020-10-27T09:23:42Z</dcterms:created>
  <dcterms:modified xsi:type="dcterms:W3CDTF">2022-06-01T08:04:51Z</dcterms:modified>
</cp:coreProperties>
</file>