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C977-5F29-47D3-B46C-3BAA848089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62059B-D31D-4D4C-9936-4547825BD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65506-D95B-467A-9307-AA48F32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3694B-953D-4280-A301-328695C5C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58EDE-DB76-470B-A113-16CAC0BA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31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E99A6-3685-4C5F-B4B4-D255B6AA2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F7A4D-DCED-455C-91DD-DE284FBA35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DD104-E1EB-4E8C-B348-B999AC692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1A4E2-4829-4849-BE1F-20BFBFF6D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5EDE5-0644-41A3-B5AC-6261BA213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4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78385E-70C1-4B26-BD2F-9202AA5FBA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16B8D-D9D6-47A9-9870-DDE806E75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FDC0F-F926-4A52-A254-D7561592E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BFC8C-8353-449F-A9EA-139D5844A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3B4C3-C1CD-4B57-96D6-DCAB865F7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67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55CB7-A5F5-4B18-93B9-6E9B7827A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CBBA9-6DC3-4AD5-AAFD-842534F70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B411C-FD48-49C3-B8B5-AC94F818F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0F2D5-72B3-461E-8235-3FC0C49D9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978D1-4C2F-469E-9F95-3368D3592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48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64D37-BB3E-42B4-8F98-C2AE3D5A4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B51315-0B7E-4170-BB0A-06C2B29A2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B5DED-FB87-4E29-A821-6602B24B4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3DD81-AFE4-421E-9E51-76E4054D9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7D468-9D78-4D8E-95CB-C0CABB9C9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53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B2E0A-6DE1-4024-A3B5-C1D15B133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62C89-08F2-445A-838F-503878365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218E7D-3360-4669-B3C5-8156A0334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53F4DB-006E-4AB9-B81C-1F5616323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1C15A2-3DDE-42B6-AE6F-F09F31561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05526A-D820-4786-A7FA-BD097686A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16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F2EB0-E001-4512-9CBD-F407FF1F0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2A32B-B784-41EE-BFAA-54550E10B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723746-8791-48F1-8A01-E708F6FC3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A22FDF-491F-4BC6-82CD-723DD15752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263FE2-67DF-4958-9D1A-58CD72A2F8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59A72B-5FEC-4398-A837-F2DDABD5D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D43D7F-1B4C-49CD-BBF9-BDC460563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3B9962-9EE8-4BD8-90C6-E872A158B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753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8C1F5-A91A-4B15-8C40-C0B9B4A6F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C06B5E-DECD-4788-A803-8EA7239B9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0E247-DE69-4225-9F5B-005C77700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B52F4-3646-4BC3-9722-2699B4DD9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41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BE7E43-02F9-4C6B-90CB-4D971B123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8B331B-1640-42F1-AD9F-728DD3530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E80926-53E2-4E94-988D-FB157851D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75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DD098-1316-434F-AF9F-0D1E1CCC8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845D8-D951-42DE-A1D4-B291C22DC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21089-94A1-4CD8-85B6-223F3A10A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2B429E-71E4-40CE-93F3-55AF8513E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035E88-5036-49BC-AABE-C3D18A562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CF83FF-5E84-4496-9DF0-8F727DAE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84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C3750-B02E-4F5B-8D5D-0B882CF52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9CF01D-3D60-454C-BE77-21D029BE59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6C266F-210E-4530-B3F4-20B2042429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C9B57-26DF-4C5C-9048-EB499B39F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595CD-E060-4AB0-9C5E-16D9BD599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7E6F8C-9B76-4CA7-B2D7-9E74B7F7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6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6330BD-EF8B-4744-A677-D4C530FDF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006F0-A6DC-472B-9462-EF48874A0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02F2D-6FC4-4334-8223-0211071B01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89236-D745-405F-BAFF-683131A27003}" type="datetimeFigureOut">
              <a:rPr lang="en-GB" smtClean="0"/>
              <a:t>05/08/2021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4F431-44D0-47BD-BE83-09DC67B52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58B8B-5CA1-466F-BB26-621BBB97C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BDA4D-AACE-4B70-8C7C-A77219C94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15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67E2-6D46-46D2-B5DD-17074D22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planning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3B86-3BBD-4D93-8B1E-C7C38CB1C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CLEAR in shutdown, machine commissioning started</a:t>
            </a:r>
            <a:r>
              <a:rPr lang="en-GB" dirty="0"/>
              <a:t>. Operations expected to resume in </a:t>
            </a:r>
            <a:r>
              <a:rPr lang="en-GB" i="1" dirty="0"/>
              <a:t>September </a:t>
            </a:r>
          </a:p>
          <a:p>
            <a:endParaRPr lang="en-US" i="1" dirty="0"/>
          </a:p>
          <a:p>
            <a:r>
              <a:rPr lang="en-US" dirty="0"/>
              <a:t>Tests ready for September?</a:t>
            </a:r>
          </a:p>
          <a:p>
            <a:pPr lvl="1"/>
            <a:r>
              <a:rPr lang="en-US" dirty="0" err="1"/>
              <a:t>ChDR</a:t>
            </a:r>
            <a:r>
              <a:rPr lang="en-US" dirty="0"/>
              <a:t> theory validation</a:t>
            </a:r>
          </a:p>
          <a:p>
            <a:pPr lvl="1"/>
            <a:r>
              <a:rPr lang="en-US" dirty="0" err="1"/>
              <a:t>cBPMs</a:t>
            </a:r>
            <a:endParaRPr lang="en-US" dirty="0"/>
          </a:p>
          <a:p>
            <a:pPr lvl="1"/>
            <a:r>
              <a:rPr lang="en-US" dirty="0"/>
              <a:t>continuation of BL via EOSD</a:t>
            </a:r>
          </a:p>
          <a:p>
            <a:pPr lvl="1"/>
            <a:r>
              <a:rPr lang="en-US" dirty="0"/>
              <a:t>X-rays </a:t>
            </a:r>
            <a:r>
              <a:rPr lang="en-US" dirty="0" err="1"/>
              <a:t>ChR</a:t>
            </a:r>
            <a:endParaRPr lang="en-US" dirty="0"/>
          </a:p>
          <a:p>
            <a:pPr lvl="1"/>
            <a:r>
              <a:rPr lang="en-US" dirty="0"/>
              <a:t>…any other?</a:t>
            </a:r>
          </a:p>
        </p:txBody>
      </p:sp>
    </p:spTree>
    <p:extLst>
      <p:ext uri="{BB962C8B-B14F-4D97-AF65-F5344CB8AC3E}">
        <p14:creationId xmlns:p14="http://schemas.microsoft.com/office/powerpoint/2010/main" val="3003948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67E2-6D46-46D2-B5DD-17074D22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Vacuum test stand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3B86-3BBD-4D93-8B1E-C7C38CB1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03700"/>
          </a:xfrm>
        </p:spPr>
        <p:txBody>
          <a:bodyPr/>
          <a:lstStyle/>
          <a:p>
            <a:r>
              <a:rPr lang="en-US" dirty="0"/>
              <a:t>location for in-vacuum tests identified: 730 mm long, 40 mm </a:t>
            </a:r>
            <a:r>
              <a:rPr lang="en-US" dirty="0" err="1"/>
              <a:t>dia</a:t>
            </a:r>
            <a:r>
              <a:rPr lang="en-US" dirty="0"/>
              <a:t> straight after </a:t>
            </a:r>
            <a:r>
              <a:rPr lang="en-US" dirty="0" err="1"/>
              <a:t>cBPMs</a:t>
            </a:r>
            <a:r>
              <a:rPr lang="en-US" dirty="0"/>
              <a:t>. Target location of </a:t>
            </a:r>
            <a:r>
              <a:rPr lang="en-US" dirty="0" err="1"/>
              <a:t>Xrays</a:t>
            </a:r>
            <a:r>
              <a:rPr lang="en-US" dirty="0"/>
              <a:t> </a:t>
            </a:r>
            <a:r>
              <a:rPr lang="en-US" dirty="0" err="1"/>
              <a:t>ChR</a:t>
            </a:r>
            <a:r>
              <a:rPr lang="en-US" dirty="0"/>
              <a:t> test</a:t>
            </a:r>
          </a:p>
          <a:p>
            <a:r>
              <a:rPr lang="en-US" dirty="0"/>
              <a:t>MME will update the layout. </a:t>
            </a:r>
          </a:p>
          <a:p>
            <a:r>
              <a:rPr lang="en-US" dirty="0"/>
              <a:t>Need to produce support</a:t>
            </a:r>
          </a:p>
          <a:p>
            <a:pPr lvl="1"/>
            <a:r>
              <a:rPr lang="en-US" dirty="0"/>
              <a:t>compatible with different vacuum chambers</a:t>
            </a:r>
          </a:p>
          <a:p>
            <a:pPr lvl="1"/>
            <a:r>
              <a:rPr lang="en-US" dirty="0"/>
              <a:t>transverse / vertical mover needed?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024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yellow, equipment&#10;&#10;Description automatically generated">
            <a:extLst>
              <a:ext uri="{FF2B5EF4-FFF2-40B4-BE49-F238E27FC236}">
                <a16:creationId xmlns:a16="http://schemas.microsoft.com/office/drawing/2014/main" id="{41BBA9D8-57B4-400F-BDF7-2075F37F95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2" y="7144"/>
            <a:ext cx="9134475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50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yellow, engine&#10;&#10;Description automatically generated">
            <a:extLst>
              <a:ext uri="{FF2B5EF4-FFF2-40B4-BE49-F238E27FC236}">
                <a16:creationId xmlns:a16="http://schemas.microsoft.com/office/drawing/2014/main" id="{990B06F2-C3E3-4EFC-B993-C9C099BB5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62" y="0"/>
            <a:ext cx="9134475" cy="68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14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05B4D36-D051-459C-866F-45F5623F83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78007" y="854499"/>
            <a:ext cx="6835987" cy="512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12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67E2-6D46-46D2-B5DD-17074D22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 upgrade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3B86-3BBD-4D93-8B1E-C7C38CB1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5425"/>
            <a:ext cx="10515600" cy="4533900"/>
          </a:xfrm>
        </p:spPr>
        <p:txBody>
          <a:bodyPr/>
          <a:lstStyle/>
          <a:p>
            <a:r>
              <a:rPr lang="en-US" dirty="0"/>
              <a:t>At present we have</a:t>
            </a:r>
          </a:p>
          <a:p>
            <a:endParaRPr lang="en-US" dirty="0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BD6545FB-7C4C-4622-A582-06CA31288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215" y="1276350"/>
            <a:ext cx="6153150" cy="2552700"/>
          </a:xfrm>
          <a:prstGeom prst="rect">
            <a:avLst/>
          </a:prstGeo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FC42A171-1FC6-4EDB-8EC0-021192791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975" y="4481512"/>
            <a:ext cx="4829175" cy="2200275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B425C43B-B03F-4670-BD38-21145B711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342" y="4629149"/>
            <a:ext cx="4791075" cy="1905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1BCECA-AAAE-4349-97D2-7AE0374CE3EF}"/>
              </a:ext>
            </a:extLst>
          </p:cNvPr>
          <p:cNvSpPr txBox="1"/>
          <p:nvPr/>
        </p:nvSpPr>
        <p:spPr>
          <a:xfrm>
            <a:off x="7002228" y="907018"/>
            <a:ext cx="364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digital cameras (cfv-2010-btvclear)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4D9593-2A46-4CE1-BD8A-1EE8C6F00BAE}"/>
              </a:ext>
            </a:extLst>
          </p:cNvPr>
          <p:cNvSpPr txBox="1"/>
          <p:nvPr/>
        </p:nvSpPr>
        <p:spPr>
          <a:xfrm>
            <a:off x="1119588" y="3972361"/>
            <a:ext cx="37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analog cameras (cfv-2010-btvclex1)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EB47FF-3198-4821-B6C7-EDF798122EED}"/>
              </a:ext>
            </a:extLst>
          </p:cNvPr>
          <p:cNvSpPr txBox="1"/>
          <p:nvPr/>
        </p:nvSpPr>
        <p:spPr>
          <a:xfrm>
            <a:off x="6964877" y="4301806"/>
            <a:ext cx="37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analog cameras (cfv-2010-btvclex2)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130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67E2-6D46-46D2-B5DD-17074D22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 upgrade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3B86-3BBD-4D93-8B1E-C7C38CB1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5425"/>
            <a:ext cx="10515600" cy="4533900"/>
          </a:xfrm>
        </p:spPr>
        <p:txBody>
          <a:bodyPr/>
          <a:lstStyle/>
          <a:p>
            <a:r>
              <a:rPr lang="en-US" dirty="0"/>
              <a:t>At present we have</a:t>
            </a:r>
          </a:p>
          <a:p>
            <a:endParaRPr lang="en-US" dirty="0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BD6545FB-7C4C-4622-A582-06CA31288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215" y="1276350"/>
            <a:ext cx="6153150" cy="2552700"/>
          </a:xfrm>
          <a:prstGeom prst="rect">
            <a:avLst/>
          </a:prstGeo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FC42A171-1FC6-4EDB-8EC0-021192791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975" y="4481512"/>
            <a:ext cx="4829175" cy="2200275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B425C43B-B03F-4670-BD38-21145B711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342" y="4629149"/>
            <a:ext cx="4791075" cy="1905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1BCECA-AAAE-4349-97D2-7AE0374CE3EF}"/>
              </a:ext>
            </a:extLst>
          </p:cNvPr>
          <p:cNvSpPr txBox="1"/>
          <p:nvPr/>
        </p:nvSpPr>
        <p:spPr>
          <a:xfrm>
            <a:off x="7002228" y="907018"/>
            <a:ext cx="364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digital cameras (cfv-2010-btvclear)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4D9593-2A46-4CE1-BD8A-1EE8C6F00BAE}"/>
              </a:ext>
            </a:extLst>
          </p:cNvPr>
          <p:cNvSpPr txBox="1"/>
          <p:nvPr/>
        </p:nvSpPr>
        <p:spPr>
          <a:xfrm>
            <a:off x="1119588" y="3972361"/>
            <a:ext cx="37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analog cameras (cfv-2010-btvclex1)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EB47FF-3198-4821-B6C7-EDF798122EED}"/>
              </a:ext>
            </a:extLst>
          </p:cNvPr>
          <p:cNvSpPr txBox="1"/>
          <p:nvPr/>
        </p:nvSpPr>
        <p:spPr>
          <a:xfrm>
            <a:off x="6964877" y="4301806"/>
            <a:ext cx="37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analog cameras (cfv-2010-btvclex2)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924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67E2-6D46-46D2-B5DD-17074D22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 upgrade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3B86-3BBD-4D93-8B1E-C7C38CB1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03700"/>
          </a:xfrm>
        </p:spPr>
        <p:txBody>
          <a:bodyPr/>
          <a:lstStyle/>
          <a:p>
            <a:r>
              <a:rPr lang="en-US" dirty="0"/>
              <a:t>SW: </a:t>
            </a:r>
          </a:p>
          <a:p>
            <a:pPr lvl="1"/>
            <a:r>
              <a:rPr lang="en-US" dirty="0"/>
              <a:t>FESA Class “BTVDC” available, but GUI missing. </a:t>
            </a:r>
          </a:p>
          <a:p>
            <a:pPr lvl="1"/>
            <a:r>
              <a:rPr lang="en-US" dirty="0"/>
              <a:t>Preliminary version should be ready 1</a:t>
            </a:r>
            <a:r>
              <a:rPr lang="en-US" baseline="30000" dirty="0"/>
              <a:t>st</a:t>
            </a:r>
            <a:r>
              <a:rPr lang="en-US" dirty="0"/>
              <a:t> half of August, final version will be developed by new member of SW team starting 1</a:t>
            </a:r>
            <a:r>
              <a:rPr lang="en-US" baseline="30000" dirty="0"/>
              <a:t>st</a:t>
            </a:r>
            <a:r>
              <a:rPr lang="en-US" dirty="0"/>
              <a:t> Sept (Until then: </a:t>
            </a:r>
            <a:r>
              <a:rPr lang="en-US" dirty="0" err="1"/>
              <a:t>PyBasler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HW: </a:t>
            </a:r>
          </a:p>
          <a:p>
            <a:pPr lvl="1"/>
            <a:r>
              <a:rPr lang="en-US" dirty="0"/>
              <a:t>started procurement of equipment. PoE switch located in KG connected to FEC</a:t>
            </a:r>
          </a:p>
          <a:p>
            <a:pPr lvl="1"/>
            <a:r>
              <a:rPr lang="en-US" dirty="0"/>
              <a:t>Cables (eth + coax): need to be pulled</a:t>
            </a:r>
          </a:p>
          <a:p>
            <a:pPr lvl="1"/>
            <a:r>
              <a:rPr lang="en-US" dirty="0"/>
              <a:t>Two additional positions for new injector in PHIN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91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212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CLEAR planning</vt:lpstr>
      <vt:lpstr>Vacuum test stand</vt:lpstr>
      <vt:lpstr>PowerPoint Presentation</vt:lpstr>
      <vt:lpstr>PowerPoint Presentation</vt:lpstr>
      <vt:lpstr>PowerPoint Presentation</vt:lpstr>
      <vt:lpstr>Digital camera upgrade</vt:lpstr>
      <vt:lpstr>Digital camera upgrade</vt:lpstr>
      <vt:lpstr>Digital camera upgrade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CLEAR BI meeting</dc:title>
  <dc:creator>Stefano Mazzoni</dc:creator>
  <cp:lastModifiedBy>Stefano Mazzoni</cp:lastModifiedBy>
  <cp:revision>5</cp:revision>
  <dcterms:created xsi:type="dcterms:W3CDTF">2021-08-05T15:19:52Z</dcterms:created>
  <dcterms:modified xsi:type="dcterms:W3CDTF">2021-08-05T16:02:42Z</dcterms:modified>
</cp:coreProperties>
</file>