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9" r:id="rId2"/>
    <p:sldId id="385" r:id="rId3"/>
    <p:sldId id="391" r:id="rId4"/>
    <p:sldId id="39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13.08.21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13.08.21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13.08.21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13.08.21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13.08.21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13.08.21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13.08.21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13.08.21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13.08.21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13.08.21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13.08.21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13.08.21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13.08.21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8569/" TargetMode="External"/><Relationship Id="rId2" Type="http://schemas.openxmlformats.org/officeDocument/2006/relationships/hyperlink" Target="https://swan007.cern.ch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github.com/lhcopt/lhcmask/releases/tag/v1.1.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xsuite.readthedocs.io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13 Aug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54112" y="1097682"/>
            <a:ext cx="8784405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From </a:t>
            </a:r>
            <a:r>
              <a:rPr lang="en-GB" sz="1700" b="1" dirty="0">
                <a:solidFill>
                  <a:srgbClr val="2A63AD"/>
                </a:solidFill>
              </a:rPr>
              <a:t>IT-SFT</a:t>
            </a:r>
            <a:r>
              <a:rPr lang="en-GB" sz="1700" dirty="0">
                <a:solidFill>
                  <a:schemeClr val="tx2"/>
                </a:solidFill>
              </a:rPr>
              <a:t>: Next release of SWAN (currently hosted at 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https://swan007.cern.ch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This release of SWAN contains major upgrades on the backend of the SWAN service. Aim to be 100% compatible with the existing SWAN use cases, including NXCALS.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major enhancement for the end users is the introduction of </a:t>
            </a:r>
            <a:r>
              <a:rPr lang="en-GB" sz="1700" b="1" dirty="0">
                <a:solidFill>
                  <a:srgbClr val="2A63AD"/>
                </a:solidFill>
              </a:rPr>
              <a:t>GPU sessions</a:t>
            </a:r>
            <a:r>
              <a:rPr lang="en-GB" sz="1700" dirty="0">
                <a:solidFill>
                  <a:schemeClr val="tx2"/>
                </a:solidFill>
              </a:rPr>
              <a:t>: we currently offer dedicated Nvidia T4s (but we are investigating virtual GPUs in case the demand exceeds what we can offer).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A63AD"/>
                </a:solidFill>
              </a:rPr>
              <a:t>Please test your use cases</a:t>
            </a:r>
            <a:r>
              <a:rPr lang="en-GB" sz="1700" dirty="0">
                <a:solidFill>
                  <a:schemeClr val="tx2"/>
                </a:solidFill>
              </a:rPr>
              <a:t> to check that nothing will be broken when new version will go into production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Launched ATS “Common Hardware &amp; Software Technologies Technical Board - CTTB”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You can find the mandate and some more info at </a:t>
            </a:r>
            <a:r>
              <a:rPr lang="en-GB" sz="1700" dirty="0">
                <a:solidFill>
                  <a:schemeClr val="tx2"/>
                </a:solidFill>
                <a:hlinkClick r:id="rId3"/>
              </a:rPr>
              <a:t>https://indico.cern.ch/event/1058569/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ABP represented by R. Scrivens and G. Iadarola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Meeting slot conflict with or computing meeting (once a month)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  suggestions ??</a:t>
            </a: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Software development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3016" y="1116964"/>
            <a:ext cx="401719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  <a:hlinkClick r:id="rId2"/>
              </a:rPr>
              <a:t>Pymask v1.1.0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released recently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Should cover all use-cases of old mask files and offers more features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Plan for long-term support </a:t>
            </a: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	 please start using it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3323C2-121B-3E44-920F-DEC61F7CA5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865" b="13358"/>
          <a:stretch/>
        </p:blipFill>
        <p:spPr>
          <a:xfrm>
            <a:off x="4119937" y="1191144"/>
            <a:ext cx="4890499" cy="137739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1D5CA1-31C3-4443-83C9-3B6C31D889B8}"/>
              </a:ext>
            </a:extLst>
          </p:cNvPr>
          <p:cNvSpPr/>
          <p:nvPr/>
        </p:nvSpPr>
        <p:spPr>
          <a:xfrm>
            <a:off x="113016" y="2954329"/>
            <a:ext cx="8938516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Xsuite ongoing development </a:t>
            </a:r>
            <a:r>
              <a:rPr lang="en-GB" sz="1700" dirty="0">
                <a:solidFill>
                  <a:schemeClr val="tx2"/>
                </a:solidFill>
              </a:rPr>
              <a:t>(see </a:t>
            </a:r>
            <a:r>
              <a:rPr lang="en-GB" sz="1700" dirty="0">
                <a:solidFill>
                  <a:schemeClr val="tx2"/>
                </a:solidFill>
                <a:hlinkClick r:id="rId4"/>
              </a:rPr>
              <a:t>https://xsuite.readthedocs.io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First large-scale benchmark against SixTrack (DA tune scan with HL-LHC v1.5 with bb, pymask based, work by G. Sterbini)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e-lens studies on GPU being conducted by P. Hermes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Space-charge setup finalized (pilot study to be launched with H. Bartosik)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err="1">
                <a:solidFill>
                  <a:schemeClr val="tx2"/>
                </a:solidFill>
              </a:rPr>
              <a:t>xpart</a:t>
            </a:r>
            <a:r>
              <a:rPr lang="en-GB" sz="1700" dirty="0">
                <a:solidFill>
                  <a:schemeClr val="tx2"/>
                </a:solidFill>
              </a:rPr>
              <a:t>: basic features for generation of matched distributions (being extended by F. </a:t>
            </a:r>
            <a:r>
              <a:rPr lang="en-GB" sz="1700" dirty="0" err="1">
                <a:solidFill>
                  <a:schemeClr val="tx2"/>
                </a:solidFill>
              </a:rPr>
              <a:t>Asvesta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Interface with </a:t>
            </a:r>
            <a:r>
              <a:rPr lang="en-GB" sz="1700" dirty="0" err="1">
                <a:solidFill>
                  <a:schemeClr val="tx2"/>
                </a:solidFill>
              </a:rPr>
              <a:t>PyHEADTAIL</a:t>
            </a:r>
            <a:r>
              <a:rPr lang="en-GB" sz="1700" dirty="0">
                <a:solidFill>
                  <a:schemeClr val="tx2"/>
                </a:solidFill>
              </a:rPr>
              <a:t>, linear transfer matrix with </a:t>
            </a:r>
            <a:r>
              <a:rPr lang="en-GB" sz="1700" dirty="0" err="1">
                <a:solidFill>
                  <a:schemeClr val="tx2"/>
                </a:solidFill>
              </a:rPr>
              <a:t>detunings</a:t>
            </a:r>
            <a:r>
              <a:rPr lang="en-GB" sz="1700" dirty="0">
                <a:solidFill>
                  <a:schemeClr val="tx2"/>
                </a:solidFill>
              </a:rPr>
              <a:t>, strong-strong bb simulations are advancing well (X. </a:t>
            </a:r>
            <a:r>
              <a:rPr lang="en-GB" sz="1700" dirty="0" err="1">
                <a:solidFill>
                  <a:schemeClr val="tx2"/>
                </a:solidFill>
              </a:rPr>
              <a:t>Buffat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Presently building infrastructure for collimation capabilities 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A. Abramov working on Geant4 interface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Fast </a:t>
            </a:r>
            <a:r>
              <a:rPr lang="en-GB" sz="1700" dirty="0" err="1">
                <a:solidFill>
                  <a:schemeClr val="tx2"/>
                </a:solidFill>
              </a:rPr>
              <a:t>Fadeeva</a:t>
            </a:r>
            <a:r>
              <a:rPr lang="en-GB" sz="1700" dirty="0">
                <a:solidFill>
                  <a:schemeClr val="tx2"/>
                </a:solidFill>
              </a:rPr>
              <a:t> function contributed by M. </a:t>
            </a:r>
            <a:r>
              <a:rPr lang="en-GB" sz="1700">
                <a:solidFill>
                  <a:schemeClr val="tx2"/>
                </a:solidFill>
              </a:rPr>
              <a:t>Schwinzerl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Synchrotron radiation being implemented by A. Latina</a:t>
            </a:r>
          </a:p>
        </p:txBody>
      </p:sp>
    </p:spTree>
    <p:extLst>
      <p:ext uri="{BB962C8B-B14F-4D97-AF65-F5344CB8AC3E}">
        <p14:creationId xmlns:p14="http://schemas.microsoft.com/office/powerpoint/2010/main" val="364774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32661</TotalTime>
  <Words>344</Words>
  <Application>Microsoft Macintosh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803</cp:revision>
  <dcterms:created xsi:type="dcterms:W3CDTF">2020-09-04T13:28:31Z</dcterms:created>
  <dcterms:modified xsi:type="dcterms:W3CDTF">2021-08-13T12:02:40Z</dcterms:modified>
</cp:coreProperties>
</file>