
<file path=[Content_Types].xml><?xml version="1.0" encoding="utf-8"?>
<Types xmlns="http://schemas.openxmlformats.org/package/2006/content-types">
  <Default Extension="bin" ContentType="application/vnd.openxmlformats-officedocument.presentationml.printerSettings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7" Type="http://schemas.openxmlformats.org/officeDocument/2006/relationships/slide" Target="slides/slide6.xml"/><Relationship Id="rId16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openxmlformats.org/officeDocument/2006/relationships/customXml" Target="../customXml/item3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39C63-5C28-5C42-8D3F-3BE0AB93D27F}" type="datetimeFigureOut">
              <a:rPr lang="en-US" smtClean="0"/>
              <a:t>9/08/11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63DB5-AF64-A841-85C3-CADFE15C0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0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5" Type="http://schemas.openxmlformats.org/officeDocument/2006/relationships/image" Target="../media/image4.jpeg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B9D3-CF3B-9C44-9DB7-DF10DC73375F}" type="datetimeFigureOut">
              <a:rPr lang="en-US" smtClean="0"/>
              <a:t>9/08/11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ACE88-DD2D-3B4F-9CAC-C4C0DA6C4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6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rgbClr val="CCFFCC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26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9B9D3-CF3B-9C44-9DB7-DF10DC73375F}" type="datetimeFigureOut">
              <a:rPr lang="en-US" smtClean="0"/>
              <a:t>9/08/11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ACE88-DD2D-3B4F-9CAC-C4C0DA6C4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1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Outcome should be a </a:t>
            </a:r>
            <a:r>
              <a:rPr lang="en-US" i="1" dirty="0" smtClean="0"/>
              <a:t>documented</a:t>
            </a:r>
            <a:r>
              <a:rPr lang="en-US" dirty="0" smtClean="0"/>
              <a:t> strategy</a:t>
            </a:r>
          </a:p>
          <a:p>
            <a:r>
              <a:rPr lang="en-US" dirty="0" smtClean="0"/>
              <a:t>Not everything needs to go back to square one!</a:t>
            </a:r>
          </a:p>
          <a:p>
            <a:pPr lvl="1"/>
            <a:r>
              <a:rPr lang="en-US" dirty="0" smtClean="0"/>
              <a:t>Some things work!</a:t>
            </a:r>
          </a:p>
          <a:p>
            <a:pPr lvl="1"/>
            <a:r>
              <a:rPr lang="en-US" dirty="0" smtClean="0"/>
              <a:t>Some work has already been (is being) done (e.g. Data management)</a:t>
            </a:r>
          </a:p>
          <a:p>
            <a:pPr lvl="1"/>
            <a:r>
              <a:rPr lang="en-US" dirty="0" smtClean="0"/>
              <a:t>But the strategy needs to be documented</a:t>
            </a:r>
          </a:p>
          <a:p>
            <a:r>
              <a:rPr lang="en-US" dirty="0" smtClean="0"/>
              <a:t>The work must include consideration/models for long term support and sustainability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general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06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Encourage nominations for chairs of the groups urgently</a:t>
            </a:r>
          </a:p>
          <a:p>
            <a:pPr lvl="1"/>
            <a:r>
              <a:rPr lang="en-US" dirty="0" smtClean="0"/>
              <a:t>I will propose names for missing areas</a:t>
            </a:r>
          </a:p>
          <a:p>
            <a:r>
              <a:rPr lang="en-US" dirty="0" smtClean="0"/>
              <a:t>Ask them to select experts for the groups, and to set agendas for the discussions</a:t>
            </a:r>
          </a:p>
          <a:p>
            <a:r>
              <a:rPr lang="en-US" dirty="0" smtClean="0"/>
              <a:t>Timescales:</a:t>
            </a:r>
          </a:p>
          <a:p>
            <a:pPr lvl="1"/>
            <a:r>
              <a:rPr lang="en-US" dirty="0" smtClean="0"/>
              <a:t>End Aug: chairs and members selected</a:t>
            </a:r>
          </a:p>
          <a:p>
            <a:pPr lvl="1"/>
            <a:r>
              <a:rPr lang="en-US" dirty="0" smtClean="0"/>
              <a:t>Mid-Sep: WG’s started</a:t>
            </a:r>
          </a:p>
          <a:p>
            <a:pPr lvl="1"/>
            <a:r>
              <a:rPr lang="en-US" dirty="0" smtClean="0"/>
              <a:t>Oct, Nov (GDB?): progress reports of WG’s</a:t>
            </a:r>
          </a:p>
          <a:p>
            <a:pPr lvl="1"/>
            <a:r>
              <a:rPr lang="en-US" dirty="0" smtClean="0"/>
              <a:t>End 2011: first documents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849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Distributed data management and tools</a:t>
            </a:r>
          </a:p>
          <a:p>
            <a:pPr lvl="1"/>
            <a:r>
              <a:rPr lang="en-US" dirty="0" smtClean="0"/>
              <a:t>Follow on from work on Amsterdam demonstrators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Data placement, caching</a:t>
            </a:r>
          </a:p>
          <a:p>
            <a:pPr lvl="1"/>
            <a:r>
              <a:rPr lang="en-US" dirty="0" smtClean="0"/>
              <a:t>FTS re-write/replace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x</a:t>
            </a:r>
            <a:r>
              <a:rPr lang="en-US" dirty="0" err="1" smtClean="0"/>
              <a:t>rootd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Transfer protocols</a:t>
            </a:r>
          </a:p>
          <a:p>
            <a:pPr lvl="1"/>
            <a:r>
              <a:rPr lang="en-US" dirty="0" smtClean="0"/>
              <a:t>Data access security needs/access control</a:t>
            </a:r>
          </a:p>
          <a:p>
            <a:pPr lvl="1"/>
            <a:r>
              <a:rPr lang="en-US" dirty="0" smtClean="0"/>
              <a:t>Continued use of POOL? (only ATLAS?, how long?)</a:t>
            </a:r>
          </a:p>
          <a:p>
            <a:pPr lvl="1"/>
            <a:r>
              <a:rPr lang="en-US" dirty="0" smtClean="0"/>
              <a:t>Interaction between DM tools and ROOT, Proof?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6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089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More to address site related services</a:t>
            </a:r>
          </a:p>
          <a:p>
            <a:pPr lvl="1"/>
            <a:r>
              <a:rPr lang="en-US" dirty="0" smtClean="0"/>
              <a:t>Separation of archives and disk pools/caches</a:t>
            </a:r>
          </a:p>
          <a:p>
            <a:pPr lvl="1"/>
            <a:r>
              <a:rPr lang="en-US" dirty="0" smtClean="0"/>
              <a:t>Future storage system needs: e.g. how should </a:t>
            </a:r>
            <a:r>
              <a:rPr lang="en-US" dirty="0" err="1" smtClean="0"/>
              <a:t>dcache</a:t>
            </a:r>
            <a:r>
              <a:rPr lang="en-US" dirty="0" smtClean="0"/>
              <a:t>, DPM, EOS, etc. evolve?</a:t>
            </a:r>
          </a:p>
          <a:p>
            <a:pPr lvl="1"/>
            <a:r>
              <a:rPr lang="en-US" dirty="0" smtClean="0"/>
              <a:t>What are the storage system interfaces? SRM, S3,…</a:t>
            </a:r>
          </a:p>
          <a:p>
            <a:pPr lvl="1"/>
            <a:r>
              <a:rPr lang="en-US" dirty="0" err="1" smtClean="0"/>
              <a:t>Filesystems</a:t>
            </a:r>
            <a:r>
              <a:rPr lang="en-US" dirty="0" smtClean="0"/>
              <a:t> / protocols: NFS4.x, S3, …</a:t>
            </a:r>
          </a:p>
          <a:p>
            <a:pPr lvl="1"/>
            <a:r>
              <a:rPr lang="en-US" dirty="0" smtClean="0"/>
              <a:t>Security/access controls</a:t>
            </a:r>
          </a:p>
          <a:p>
            <a:pPr lvl="1"/>
            <a:r>
              <a:rPr lang="en-US" dirty="0" smtClean="0"/>
              <a:t>These are site-run services: management interfaces? Monitoring? 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8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Encompasses a broad range of topics</a:t>
            </a:r>
          </a:p>
          <a:p>
            <a:pPr lvl="1"/>
            <a:r>
              <a:rPr lang="en-US" dirty="0" smtClean="0"/>
              <a:t>Pilots and pilot frameworks</a:t>
            </a:r>
          </a:p>
          <a:p>
            <a:pPr lvl="1"/>
            <a:r>
              <a:rPr lang="en-US" dirty="0" smtClean="0"/>
              <a:t>What is needed from a CE now?</a:t>
            </a:r>
          </a:p>
          <a:p>
            <a:pPr lvl="1"/>
            <a:r>
              <a:rPr lang="en-US" dirty="0" smtClean="0"/>
              <a:t>Is a generic WMS required by WLCG?</a:t>
            </a:r>
          </a:p>
          <a:p>
            <a:pPr lvl="1"/>
            <a:r>
              <a:rPr lang="en-US" dirty="0" smtClean="0"/>
              <a:t>Use cases for clouds</a:t>
            </a:r>
          </a:p>
          <a:p>
            <a:pPr lvl="1"/>
            <a:r>
              <a:rPr lang="en-US" dirty="0" smtClean="0"/>
              <a:t>Use of </a:t>
            </a:r>
            <a:r>
              <a:rPr lang="en-US" dirty="0" err="1" smtClean="0"/>
              <a:t>virtualisation</a:t>
            </a:r>
            <a:r>
              <a:rPr lang="en-US" dirty="0" smtClean="0"/>
              <a:t> – </a:t>
            </a:r>
          </a:p>
          <a:p>
            <a:pPr lvl="2"/>
            <a:r>
              <a:rPr lang="en-US" dirty="0" smtClean="0"/>
              <a:t>experiment expectations for using CERNVM, arbitrary images? (re- </a:t>
            </a:r>
            <a:r>
              <a:rPr lang="en-US" dirty="0" err="1" smtClean="0"/>
              <a:t>Hepix</a:t>
            </a:r>
            <a:r>
              <a:rPr lang="en-US" dirty="0" smtClean="0"/>
              <a:t> work)</a:t>
            </a:r>
          </a:p>
          <a:p>
            <a:pPr lvl="2"/>
            <a:r>
              <a:rPr lang="en-US" dirty="0" smtClean="0"/>
              <a:t>Site expectations for use of </a:t>
            </a:r>
            <a:r>
              <a:rPr lang="en-US" dirty="0" err="1" smtClean="0"/>
              <a:t>virtualisation</a:t>
            </a:r>
            <a:r>
              <a:rPr lang="en-US" dirty="0" smtClean="0"/>
              <a:t> in managing sites</a:t>
            </a:r>
          </a:p>
          <a:p>
            <a:pPr lvl="1"/>
            <a:r>
              <a:rPr lang="en-US" dirty="0" smtClean="0"/>
              <a:t>Security model (MUPJs, etc.) </a:t>
            </a:r>
          </a:p>
          <a:p>
            <a:pPr lvl="1"/>
            <a:r>
              <a:rPr lang="en-US" dirty="0" smtClean="0"/>
              <a:t>Whole node scheduling </a:t>
            </a:r>
          </a:p>
          <a:p>
            <a:pPr lvl="1"/>
            <a:r>
              <a:rPr lang="en-US" dirty="0" smtClean="0"/>
              <a:t>How to ask for/use GPUs (is it required)</a:t>
            </a:r>
          </a:p>
          <a:p>
            <a:pPr lvl="1"/>
            <a:r>
              <a:rPr lang="en-US" dirty="0" smtClean="0"/>
              <a:t>Information services – what is needed, what tools?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33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Scope should be use of “grid” database services</a:t>
            </a:r>
          </a:p>
          <a:p>
            <a:pPr lvl="1"/>
            <a:r>
              <a:rPr lang="en-US" dirty="0" smtClean="0"/>
              <a:t>Not use of a </a:t>
            </a:r>
            <a:r>
              <a:rPr lang="en-US" dirty="0" err="1" smtClean="0"/>
              <a:t>db</a:t>
            </a:r>
            <a:r>
              <a:rPr lang="en-US" dirty="0" smtClean="0"/>
              <a:t> within an arbitrary application</a:t>
            </a:r>
          </a:p>
          <a:p>
            <a:pPr lvl="1"/>
            <a:r>
              <a:rPr lang="en-US" dirty="0" smtClean="0"/>
              <a:t>LFC? What is still required? Deployment model</a:t>
            </a:r>
          </a:p>
          <a:p>
            <a:pPr lvl="1"/>
            <a:r>
              <a:rPr lang="en-US" dirty="0" smtClean="0"/>
              <a:t>Frontier, squids, </a:t>
            </a:r>
            <a:r>
              <a:rPr lang="en-US" dirty="0" err="1" smtClean="0"/>
              <a:t>etc</a:t>
            </a:r>
            <a:r>
              <a:rPr lang="en-US" dirty="0" smtClean="0"/>
              <a:t>, </a:t>
            </a:r>
            <a:r>
              <a:rPr lang="en-US" dirty="0" err="1" smtClean="0"/>
              <a:t>vs</a:t>
            </a:r>
            <a:r>
              <a:rPr lang="en-US" dirty="0" smtClean="0"/>
              <a:t> 3D/streams, </a:t>
            </a:r>
            <a:r>
              <a:rPr lang="en-US" dirty="0" err="1" smtClean="0"/>
              <a:t>Goldengate</a:t>
            </a:r>
            <a:r>
              <a:rPr lang="en-US" dirty="0" smtClean="0"/>
              <a:t>, </a:t>
            </a:r>
            <a:r>
              <a:rPr lang="en-US" dirty="0" err="1" smtClean="0"/>
              <a:t>DataGuard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What long term support is needed for Coral, COOL?</a:t>
            </a:r>
          </a:p>
          <a:p>
            <a:pPr lvl="1"/>
            <a:r>
              <a:rPr lang="en-US" dirty="0" smtClean="0"/>
              <a:t>Work started in database workshop in June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569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Should review risk analysis – what are the real threats now?  Where should we focus</a:t>
            </a:r>
          </a:p>
          <a:p>
            <a:r>
              <a:rPr lang="en-US" dirty="0" smtClean="0"/>
              <a:t>Is the trust model still appropriate?</a:t>
            </a:r>
          </a:p>
          <a:p>
            <a:pPr lvl="1"/>
            <a:r>
              <a:rPr lang="en-US" dirty="0" smtClean="0"/>
              <a:t>E.g. can we </a:t>
            </a:r>
            <a:r>
              <a:rPr lang="en-US" dirty="0" err="1" smtClean="0"/>
              <a:t>siplify</a:t>
            </a:r>
            <a:r>
              <a:rPr lang="en-US" dirty="0" smtClean="0"/>
              <a:t> the “</a:t>
            </a:r>
            <a:r>
              <a:rPr lang="en-US" dirty="0" err="1" smtClean="0"/>
              <a:t>glexec</a:t>
            </a:r>
            <a:r>
              <a:rPr lang="en-US" dirty="0" smtClean="0"/>
              <a:t>” issue?</a:t>
            </a:r>
          </a:p>
          <a:p>
            <a:r>
              <a:rPr lang="en-US" dirty="0" smtClean="0"/>
              <a:t>X509/VOMS/IGTF have been essential in having a world-wide use of resources</a:t>
            </a:r>
          </a:p>
          <a:p>
            <a:pPr lvl="1"/>
            <a:r>
              <a:rPr lang="en-US" dirty="0" smtClean="0"/>
              <a:t>But there are problems associated with proxies</a:t>
            </a:r>
          </a:p>
          <a:p>
            <a:r>
              <a:rPr lang="en-US" dirty="0" smtClean="0"/>
              <a:t>Can/should other federated ID management systems be integrated?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656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Need to document all the other pieces that we need supported</a:t>
            </a:r>
          </a:p>
          <a:p>
            <a:pPr lvl="1"/>
            <a:r>
              <a:rPr lang="en-US" dirty="0" smtClean="0"/>
              <a:t>Monitoring (SAM, </a:t>
            </a:r>
            <a:r>
              <a:rPr lang="en-US" dirty="0" err="1" smtClean="0"/>
              <a:t>Nagios</a:t>
            </a:r>
            <a:r>
              <a:rPr lang="en-US" dirty="0" smtClean="0"/>
              <a:t>, etc.); better monitoring needs? Ability to </a:t>
            </a:r>
            <a:r>
              <a:rPr lang="en-US" dirty="0" err="1" smtClean="0"/>
              <a:t>analyse</a:t>
            </a:r>
            <a:r>
              <a:rPr lang="en-US" dirty="0" smtClean="0"/>
              <a:t> monitoring data?</a:t>
            </a:r>
          </a:p>
          <a:p>
            <a:pPr lvl="1"/>
            <a:r>
              <a:rPr lang="en-US" dirty="0" smtClean="0"/>
              <a:t>Support tools (APEL, GGUS, etc.)</a:t>
            </a:r>
          </a:p>
          <a:p>
            <a:pPr lvl="1"/>
            <a:r>
              <a:rPr lang="en-US" dirty="0" smtClean="0"/>
              <a:t>Underlying services (</a:t>
            </a:r>
            <a:r>
              <a:rPr lang="en-US" dirty="0" err="1" smtClean="0"/>
              <a:t>ActiveMQ</a:t>
            </a:r>
            <a:r>
              <a:rPr lang="en-US" dirty="0" smtClean="0"/>
              <a:t>, etc.)</a:t>
            </a:r>
          </a:p>
          <a:p>
            <a:pPr lvl="1"/>
            <a:r>
              <a:rPr lang="en-US" dirty="0" smtClean="0"/>
              <a:t>Operational requirements on middleware</a:t>
            </a:r>
          </a:p>
          <a:p>
            <a:pPr lvl="1"/>
            <a:r>
              <a:rPr lang="en-US" dirty="0" smtClean="0"/>
              <a:t>Application software management (e.g. </a:t>
            </a:r>
            <a:r>
              <a:rPr lang="en-US" dirty="0" err="1" smtClean="0"/>
              <a:t>cernvmfs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Software management of middleware</a:t>
            </a:r>
          </a:p>
          <a:p>
            <a:pPr lvl="1"/>
            <a:r>
              <a:rPr lang="en-US" dirty="0" smtClean="0"/>
              <a:t>Deployment management</a:t>
            </a:r>
          </a:p>
          <a:p>
            <a:pPr lvl="1"/>
            <a:r>
              <a:rPr lang="en-US" dirty="0" smtClean="0"/>
              <a:t>Configuration management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tools and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31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Form groups </a:t>
            </a:r>
            <a:r>
              <a:rPr lang="en-US" dirty="0" err="1" smtClean="0"/>
              <a:t>asap</a:t>
            </a:r>
            <a:r>
              <a:rPr lang="en-US" dirty="0"/>
              <a:t> </a:t>
            </a:r>
            <a:r>
              <a:rPr lang="en-US" dirty="0" smtClean="0"/>
              <a:t>– aim to have them start early September</a:t>
            </a:r>
          </a:p>
          <a:p>
            <a:r>
              <a:rPr lang="en-US" dirty="0" smtClean="0"/>
              <a:t>First documents should be produced by end of 2011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233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ATLAS, CMS agree with direction and will propose names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, ALICE: ?</a:t>
            </a:r>
          </a:p>
          <a:p>
            <a:r>
              <a:rPr lang="en-US" dirty="0" smtClean="0"/>
              <a:t>OSG: sent letter of endorsement and names</a:t>
            </a:r>
          </a:p>
          <a:p>
            <a:r>
              <a:rPr lang="en-US" dirty="0" smtClean="0"/>
              <a:t>EGI, EMI ?</a:t>
            </a:r>
          </a:p>
          <a:p>
            <a:r>
              <a:rPr lang="en-US" dirty="0" smtClean="0"/>
              <a:t>Apps area-Pere </a:t>
            </a:r>
            <a:r>
              <a:rPr lang="en-US" dirty="0" err="1" smtClean="0"/>
              <a:t>Mato</a:t>
            </a:r>
            <a:r>
              <a:rPr lang="en-US" dirty="0" smtClean="0"/>
              <a:t>: several useful comments:</a:t>
            </a:r>
          </a:p>
          <a:p>
            <a:pPr lvl="1"/>
            <a:r>
              <a:rPr lang="en-US" dirty="0" smtClean="0"/>
              <a:t>Discussion on next generation of software frameworks – this needs to be taken into account</a:t>
            </a:r>
          </a:p>
          <a:p>
            <a:r>
              <a:rPr lang="en-US" dirty="0" smtClean="0"/>
              <a:t>CNAF: propose chair for WLM </a:t>
            </a:r>
            <a:r>
              <a:rPr lang="en-US" dirty="0" err="1" smtClean="0"/>
              <a:t>wg</a:t>
            </a:r>
            <a:endParaRPr lang="en-US" dirty="0" smtClean="0"/>
          </a:p>
          <a:p>
            <a:r>
              <a:rPr lang="en-US" dirty="0" smtClean="0"/>
              <a:t>UK: names for various </a:t>
            </a:r>
            <a:r>
              <a:rPr lang="en-US" dirty="0" err="1" smtClean="0"/>
              <a:t>wg’s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Responses received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164056"/>
      </p:ext>
    </p:extLst>
  </p:cSld>
  <p:clrMapOvr>
    <a:masterClrMapping/>
  </p:clrMapOvr>
</p:sld>
</file>

<file path=ppt/theme/theme1.xml><?xml version="1.0" encoding="utf-8"?>
<a:theme xmlns:a="http://schemas.openxmlformats.org/drawingml/2006/main" name="WLCG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4139647F03604C81620358849E6A97" ma:contentTypeVersion="0" ma:contentTypeDescription="Create a new document." ma:contentTypeScope="" ma:versionID="d16ef88dedcac4fa9855143fce53b9c2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4C2955E-88EB-4999-83DA-38FDA9FC84A9}"/>
</file>

<file path=customXml/itemProps2.xml><?xml version="1.0" encoding="utf-8"?>
<ds:datastoreItem xmlns:ds="http://schemas.openxmlformats.org/officeDocument/2006/customXml" ds:itemID="{B0B8C3F7-0A2D-4D54-89AB-105DB5D9DCB3}"/>
</file>

<file path=customXml/itemProps3.xml><?xml version="1.0" encoding="utf-8"?>
<ds:datastoreItem xmlns:ds="http://schemas.openxmlformats.org/officeDocument/2006/customXml" ds:itemID="{8D25E8D9-4899-4086-AD26-95A0327A3BE5}"/>
</file>

<file path=docProps/app.xml><?xml version="1.0" encoding="utf-8"?>
<Properties xmlns="http://schemas.openxmlformats.org/officeDocument/2006/extended-properties" xmlns:vt="http://schemas.openxmlformats.org/officeDocument/2006/docPropsVTypes">
  <Template>WLCG-black.potx</Template>
  <TotalTime>421</TotalTime>
  <Words>651</Words>
  <Application>Microsoft Macintosh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WLCG-black</vt:lpstr>
      <vt:lpstr>Some general comments</vt:lpstr>
      <vt:lpstr>Data Management</vt:lpstr>
      <vt:lpstr>Storage Management</vt:lpstr>
      <vt:lpstr>Workload management</vt:lpstr>
      <vt:lpstr>Databases</vt:lpstr>
      <vt:lpstr>Security model</vt:lpstr>
      <vt:lpstr>Operations tools and services</vt:lpstr>
      <vt:lpstr>Schedule</vt:lpstr>
      <vt:lpstr>Responses received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Ian Bird</cp:lastModifiedBy>
  <cp:revision>13</cp:revision>
  <dcterms:created xsi:type="dcterms:W3CDTF">2011-05-25T09:57:11Z</dcterms:created>
  <dcterms:modified xsi:type="dcterms:W3CDTF">2011-08-09T15:15:09Z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0x0101001D4139647F03604C81620358849E6A97</vt:lpwstr>
  </property>
</Properties>
</file>