
<file path=[Content_Types].xml><?xml version="1.0" encoding="utf-8"?>
<Types xmlns="http://schemas.openxmlformats.org/package/2006/content-types">
  <Override PartName="/ppt/notesSlides/notesSlide2.xml" ContentType="application/vnd.openxmlformats-officedocument.presentationml.notesSlide+xml"/>
  <Override PartName="/ppt/diagrams/drawing2.xml" ContentType="application/vnd.ms-office.drawingml.diagramDrawing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diagrams/layout3.xml" ContentType="application/vnd.openxmlformats-officedocument.drawingml.diagramLayout+xml"/>
  <Override PartName="/ppt/notesSlides/notesSlide12.xml" ContentType="application/vnd.openxmlformats-officedocument.presentationml.notesSlide+xml"/>
  <Override PartName="/ppt/diagrams/data4.xml" ContentType="application/vnd.openxmlformats-officedocument.drawingml.diagramData+xml"/>
  <Override PartName="/ppt/notesSlides/notesSlide21.xml" ContentType="application/vnd.openxmlformats-officedocument.presentationml.notesSlide+xml"/>
  <Override PartName="/ppt/diagrams/colors8.xml" ContentType="application/vnd.openxmlformats-officedocument.drawingml.diagramColors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colors6.xml" ContentType="application/vnd.openxmlformats-officedocument.drawingml.diagramColors+xml"/>
  <Override PartName="/ppt/diagrams/drawing7.xml" ContentType="application/vnd.ms-office.drawingml.diagramDrawing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diagrams/colors4.xml" ContentType="application/vnd.openxmlformats-officedocument.drawingml.diagramColors+xml"/>
  <Override PartName="/ppt/diagrams/drawing5.xml" ContentType="application/vnd.ms-office.drawingml.diagramDrawing+xml"/>
  <Override PartName="/ppt/diagrams/quickStyle7.xml" ContentType="application/vnd.openxmlformats-officedocument.drawingml.diagramStyl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diagrams/quickStyle5.xml" ContentType="application/vnd.openxmlformats-officedocument.drawingml.diagramStyl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notesSlides/notesSlide17.xml" ContentType="application/vnd.openxmlformats-officedocument.presentationml.notesSlide+xml"/>
  <Default Extension="emf" ContentType="image/x-emf"/>
  <Override PartName="/ppt/diagrams/layout8.xml" ContentType="application/vnd.openxmlformats-officedocument.drawingml.diagram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diagrams/layout6.xml" ContentType="application/vnd.openxmlformats-officedocument.drawingml.diagramLayout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notesSlides/notesSlide22.xml" ContentType="application/vnd.openxmlformats-officedocument.presentationml.notesSlide+xml"/>
  <Default Extension="wdp" ContentType="image/vnd.ms-photo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notesSlides/notesSlide20.xml" ContentType="application/vnd.openxmlformats-officedocument.presentationml.notesSlide+xml"/>
  <Default Extension="vml" ContentType="application/vnd.openxmlformats-officedocument.vmlDrawing"/>
  <Override PartName="/ppt/diagrams/drawing8.xml" ContentType="application/vnd.ms-office.drawingml.diagramDrawing+xml"/>
  <Override PartName="/ppt/notesSlides/notesSlide6.xml" ContentType="application/vnd.openxmlformats-officedocument.presentationml.notesSlide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drawing6.xml" ContentType="application/vnd.ms-office.drawingml.diagramDrawing+xml"/>
  <Override PartName="/ppt/diagrams/quickStyle8.xml" ContentType="application/vnd.openxmlformats-officedocument.drawingml.diagramStyle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notesSlides/notesSlide4.xml" ContentType="application/vnd.openxmlformats-officedocument.presentationml.notesSlide+xml"/>
  <Override PartName="/ppt/diagrams/colors3.xml" ContentType="application/vnd.openxmlformats-officedocument.drawingml.diagramColors+xml"/>
  <Override PartName="/ppt/diagrams/drawing4.xml" ContentType="application/vnd.ms-office.drawingml.diagramDrawing+xml"/>
  <Override PartName="/ppt/diagrams/quickStyle6.xml" ContentType="application/vnd.openxmlformats-officedocument.drawingml.diagramStyl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notesSlides/notesSlide18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diagrams/layout7.xml" ContentType="application/vnd.openxmlformats-officedocument.drawingml.diagramLayout+xml"/>
  <Override PartName="/ppt/notesSlides/notesSlide25.xml" ContentType="application/vnd.openxmlformats-officedocument.presentationml.notesSlide+xml"/>
  <Override PartName="/ppt/diagrams/data8.xml" ContentType="application/vnd.openxmlformats-officedocument.drawingml.diagramData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8"/>
  </p:notesMasterIdLst>
  <p:sldIdLst>
    <p:sldId id="269" r:id="rId2"/>
    <p:sldId id="270" r:id="rId3"/>
    <p:sldId id="271" r:id="rId4"/>
    <p:sldId id="274" r:id="rId5"/>
    <p:sldId id="258" r:id="rId6"/>
    <p:sldId id="259" r:id="rId7"/>
    <p:sldId id="260" r:id="rId8"/>
    <p:sldId id="261" r:id="rId9"/>
    <p:sldId id="262" r:id="rId10"/>
    <p:sldId id="290" r:id="rId11"/>
    <p:sldId id="286" r:id="rId12"/>
    <p:sldId id="287" r:id="rId13"/>
    <p:sldId id="276" r:id="rId14"/>
    <p:sldId id="277" r:id="rId15"/>
    <p:sldId id="278" r:id="rId16"/>
    <p:sldId id="279" r:id="rId17"/>
    <p:sldId id="281" r:id="rId18"/>
    <p:sldId id="284" r:id="rId19"/>
    <p:sldId id="282" r:id="rId20"/>
    <p:sldId id="291" r:id="rId21"/>
    <p:sldId id="275" r:id="rId22"/>
    <p:sldId id="273" r:id="rId23"/>
    <p:sldId id="283" r:id="rId24"/>
    <p:sldId id="263" r:id="rId25"/>
    <p:sldId id="288" r:id="rId26"/>
    <p:sldId id="289" r:id="rId2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70" d="100"/>
          <a:sy n="70" d="100"/>
        </p:scale>
        <p:origin x="-1164" y="-1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84D1B91-0171-473E-9AD5-378E49821CD4}" type="doc">
      <dgm:prSet loTypeId="urn:microsoft.com/office/officeart/2005/8/layout/lProcess2" loCatId="list" qsTypeId="urn:microsoft.com/office/officeart/2005/8/quickstyle/simple2" qsCatId="simple" csTypeId="urn:microsoft.com/office/officeart/2005/8/colors/colorful4" csCatId="colorful" phldr="1"/>
      <dgm:spPr/>
      <dgm:t>
        <a:bodyPr/>
        <a:lstStyle/>
        <a:p>
          <a:endParaRPr lang="pt-BR"/>
        </a:p>
      </dgm:t>
    </dgm:pt>
    <dgm:pt modelId="{259A90DC-A658-4919-ACA1-B3DD3C44CB60}">
      <dgm:prSet custT="1"/>
      <dgm:spPr/>
      <dgm:t>
        <a:bodyPr/>
        <a:lstStyle/>
        <a:p>
          <a:pPr rtl="0"/>
          <a:r>
            <a:rPr lang="en-US" sz="2000" noProof="0" dirty="0" smtClean="0"/>
            <a:t>The study of electroweak gauge bosons is an important part of the physics program at the LHC</a:t>
          </a:r>
          <a:endParaRPr lang="en-US" sz="2000" noProof="0" dirty="0"/>
        </a:p>
      </dgm:t>
    </dgm:pt>
    <dgm:pt modelId="{F4E728E4-202F-4206-893D-67EE9B85E592}" type="parTrans" cxnId="{D702835F-91EA-40A4-B5C7-4FC8BC015C04}">
      <dgm:prSet/>
      <dgm:spPr/>
      <dgm:t>
        <a:bodyPr/>
        <a:lstStyle/>
        <a:p>
          <a:endParaRPr lang="en-US" sz="1600" noProof="0"/>
        </a:p>
      </dgm:t>
    </dgm:pt>
    <dgm:pt modelId="{D73606DC-CB26-4408-8615-DE2501921D48}" type="sibTrans" cxnId="{D702835F-91EA-40A4-B5C7-4FC8BC015C04}">
      <dgm:prSet/>
      <dgm:spPr/>
      <dgm:t>
        <a:bodyPr/>
        <a:lstStyle/>
        <a:p>
          <a:endParaRPr lang="en-US" sz="1600" noProof="0"/>
        </a:p>
      </dgm:t>
    </dgm:pt>
    <dgm:pt modelId="{47AD0EE2-F510-443F-BA20-B6A1A4737CC9}">
      <dgm:prSet/>
      <dgm:spPr/>
      <dgm:t>
        <a:bodyPr/>
        <a:lstStyle/>
        <a:p>
          <a:r>
            <a:rPr lang="en-US" noProof="0" dirty="0" smtClean="0"/>
            <a:t>Determination of the electroweak parameters </a:t>
          </a:r>
          <a:r>
            <a:rPr lang="en-US" i="1" noProof="0" dirty="0" smtClean="0"/>
            <a:t>M</a:t>
          </a:r>
          <a:r>
            <a:rPr lang="en-US" i="1" baseline="-25000" noProof="0" dirty="0" smtClean="0"/>
            <a:t>W</a:t>
          </a:r>
          <a:r>
            <a:rPr lang="en-US" noProof="0" dirty="0" smtClean="0"/>
            <a:t> and </a:t>
          </a:r>
          <a:r>
            <a:rPr lang="en-US" i="1" noProof="0" dirty="0" smtClean="0"/>
            <a:t>sin</a:t>
          </a:r>
          <a:r>
            <a:rPr lang="en-US" i="1" baseline="30000" noProof="0" dirty="0" smtClean="0"/>
            <a:t>2 </a:t>
          </a:r>
          <a:r>
            <a:rPr lang="en-US" i="1" noProof="0" dirty="0" err="1" smtClean="0"/>
            <a:t>θ</a:t>
          </a:r>
          <a:r>
            <a:rPr lang="en-US" i="1" baseline="-25000" noProof="0" dirty="0" err="1" smtClean="0"/>
            <a:t>W</a:t>
          </a:r>
          <a:endParaRPr lang="en-US" i="1" baseline="-25000" noProof="0" dirty="0" smtClean="0"/>
        </a:p>
      </dgm:t>
    </dgm:pt>
    <dgm:pt modelId="{9E72CCB6-DD3A-4930-B08D-7A5DC2840DED}" type="parTrans" cxnId="{F1AD3AC2-5BFC-4E0D-9F8A-62A4BB96F68E}">
      <dgm:prSet/>
      <dgm:spPr/>
      <dgm:t>
        <a:bodyPr/>
        <a:lstStyle/>
        <a:p>
          <a:endParaRPr lang="en-US" noProof="0"/>
        </a:p>
      </dgm:t>
    </dgm:pt>
    <dgm:pt modelId="{4845661E-0B9C-4FC2-B940-0E3033E4E0B1}" type="sibTrans" cxnId="{F1AD3AC2-5BFC-4E0D-9F8A-62A4BB96F68E}">
      <dgm:prSet/>
      <dgm:spPr/>
      <dgm:t>
        <a:bodyPr/>
        <a:lstStyle/>
        <a:p>
          <a:endParaRPr lang="en-US" noProof="0"/>
        </a:p>
      </dgm:t>
    </dgm:pt>
    <dgm:pt modelId="{10B37346-0ED7-4AC0-B884-3826DA3A79D2}">
      <dgm:prSet/>
      <dgm:spPr/>
      <dgm:t>
        <a:bodyPr/>
        <a:lstStyle/>
        <a:p>
          <a:r>
            <a:rPr lang="en-US" noProof="0" smtClean="0"/>
            <a:t>Test of NNLO pQCD calculations at 7 TeV</a:t>
          </a:r>
        </a:p>
      </dgm:t>
    </dgm:pt>
    <dgm:pt modelId="{F9C268E3-A2AA-4F63-B2F3-FF1FEA4C67E1}" type="parTrans" cxnId="{D83A4597-E685-49D1-B61C-1DC6EEF33EAA}">
      <dgm:prSet/>
      <dgm:spPr/>
      <dgm:t>
        <a:bodyPr/>
        <a:lstStyle/>
        <a:p>
          <a:endParaRPr lang="en-US" noProof="0"/>
        </a:p>
      </dgm:t>
    </dgm:pt>
    <dgm:pt modelId="{C8B01A85-01A3-4AAA-90AF-7B2FF5302CAB}" type="sibTrans" cxnId="{D83A4597-E685-49D1-B61C-1DC6EEF33EAA}">
      <dgm:prSet/>
      <dgm:spPr/>
      <dgm:t>
        <a:bodyPr/>
        <a:lstStyle/>
        <a:p>
          <a:endParaRPr lang="en-US" noProof="0"/>
        </a:p>
      </dgm:t>
    </dgm:pt>
    <dgm:pt modelId="{6386E804-D204-403F-B0C5-C18B27CB31A7}">
      <dgm:prSet/>
      <dgm:spPr/>
      <dgm:t>
        <a:bodyPr/>
        <a:lstStyle/>
        <a:p>
          <a:r>
            <a:rPr lang="en-US" noProof="0" dirty="0" smtClean="0"/>
            <a:t>Prerequisite for many beyond the standard model physics </a:t>
          </a:r>
          <a:r>
            <a:rPr lang="en-US" noProof="0" dirty="0" smtClean="0"/>
            <a:t>searches</a:t>
          </a:r>
          <a:endParaRPr lang="en-US" noProof="0" dirty="0" smtClean="0"/>
        </a:p>
      </dgm:t>
    </dgm:pt>
    <dgm:pt modelId="{ED48A6BF-4455-4BA3-B640-C097A2489A78}" type="parTrans" cxnId="{E22500D1-79DB-4000-9CC6-28A53EBE6C35}">
      <dgm:prSet/>
      <dgm:spPr/>
      <dgm:t>
        <a:bodyPr/>
        <a:lstStyle/>
        <a:p>
          <a:endParaRPr lang="en-US" noProof="0"/>
        </a:p>
      </dgm:t>
    </dgm:pt>
    <dgm:pt modelId="{DE82AF5B-2A10-4071-A59B-F872B1A72384}" type="sibTrans" cxnId="{E22500D1-79DB-4000-9CC6-28A53EBE6C35}">
      <dgm:prSet/>
      <dgm:spPr/>
      <dgm:t>
        <a:bodyPr/>
        <a:lstStyle/>
        <a:p>
          <a:endParaRPr lang="en-US" noProof="0"/>
        </a:p>
      </dgm:t>
    </dgm:pt>
    <dgm:pt modelId="{056EFF41-9170-4388-8CBB-5533E2BEF50F}">
      <dgm:prSet custT="1"/>
      <dgm:spPr>
        <a:solidFill>
          <a:schemeClr val="tx2">
            <a:lumMod val="20000"/>
            <a:lumOff val="80000"/>
          </a:schemeClr>
        </a:solidFill>
      </dgm:spPr>
      <dgm:t>
        <a:bodyPr/>
        <a:lstStyle/>
        <a:p>
          <a:r>
            <a:rPr lang="en-US" sz="2000" noProof="0" smtClean="0">
              <a:solidFill>
                <a:prstClr val="black"/>
              </a:solidFill>
            </a:rPr>
            <a:t>Measurements provide valuable feedback on the detector performance</a:t>
          </a:r>
        </a:p>
      </dgm:t>
    </dgm:pt>
    <dgm:pt modelId="{08EDB3D5-1D9D-424A-8AB4-17735C6A2D06}" type="parTrans" cxnId="{3DCA065D-36DC-4FF9-A20C-9A38FA2D94FC}">
      <dgm:prSet/>
      <dgm:spPr/>
      <dgm:t>
        <a:bodyPr/>
        <a:lstStyle/>
        <a:p>
          <a:endParaRPr lang="en-US" noProof="0"/>
        </a:p>
      </dgm:t>
    </dgm:pt>
    <dgm:pt modelId="{B2DBC151-3E49-4664-9AEC-258DDEC29FFA}" type="sibTrans" cxnId="{3DCA065D-36DC-4FF9-A20C-9A38FA2D94FC}">
      <dgm:prSet/>
      <dgm:spPr/>
      <dgm:t>
        <a:bodyPr/>
        <a:lstStyle/>
        <a:p>
          <a:endParaRPr lang="en-US" noProof="0"/>
        </a:p>
      </dgm:t>
    </dgm:pt>
    <dgm:pt modelId="{9DE5C02E-55B5-4B0A-863D-84FF85931B1E}">
      <dgm:prSet/>
      <dgm:spPr/>
      <dgm:t>
        <a:bodyPr/>
        <a:lstStyle/>
        <a:p>
          <a:r>
            <a:rPr lang="en-US" noProof="0" smtClean="0"/>
            <a:t>Calibration of the lepton energy / momentum scales</a:t>
          </a:r>
        </a:p>
      </dgm:t>
    </dgm:pt>
    <dgm:pt modelId="{90C3A4F9-39B2-4B17-BA1C-EB780936C61F}" type="parTrans" cxnId="{057CEC2C-FF76-489D-8179-12C9969F47FD}">
      <dgm:prSet/>
      <dgm:spPr/>
      <dgm:t>
        <a:bodyPr/>
        <a:lstStyle/>
        <a:p>
          <a:endParaRPr lang="en-US" noProof="0"/>
        </a:p>
      </dgm:t>
    </dgm:pt>
    <dgm:pt modelId="{A9D04C22-8F7E-40F1-B788-FFDB100BC07F}" type="sibTrans" cxnId="{057CEC2C-FF76-489D-8179-12C9969F47FD}">
      <dgm:prSet/>
      <dgm:spPr/>
      <dgm:t>
        <a:bodyPr/>
        <a:lstStyle/>
        <a:p>
          <a:endParaRPr lang="en-US" noProof="0"/>
        </a:p>
      </dgm:t>
    </dgm:pt>
    <dgm:pt modelId="{7A39B444-0A56-403D-8384-D47454F14D1E}">
      <dgm:prSet/>
      <dgm:spPr/>
      <dgm:t>
        <a:bodyPr/>
        <a:lstStyle/>
        <a:p>
          <a:r>
            <a:rPr lang="en-US" noProof="0" smtClean="0"/>
            <a:t>Uniformity of the electromagnetic calorimeter</a:t>
          </a:r>
        </a:p>
      </dgm:t>
    </dgm:pt>
    <dgm:pt modelId="{613D8412-833C-478A-9176-53C0275ACBD1}" type="parTrans" cxnId="{5F41E039-34A8-441A-93BB-E1340899633E}">
      <dgm:prSet/>
      <dgm:spPr/>
      <dgm:t>
        <a:bodyPr/>
        <a:lstStyle/>
        <a:p>
          <a:endParaRPr lang="en-US" noProof="0"/>
        </a:p>
      </dgm:t>
    </dgm:pt>
    <dgm:pt modelId="{D6E1B61D-44F3-43FC-90E5-AFBF3266E86D}" type="sibTrans" cxnId="{5F41E039-34A8-441A-93BB-E1340899633E}">
      <dgm:prSet/>
      <dgm:spPr/>
      <dgm:t>
        <a:bodyPr/>
        <a:lstStyle/>
        <a:p>
          <a:endParaRPr lang="en-US" noProof="0"/>
        </a:p>
      </dgm:t>
    </dgm:pt>
    <dgm:pt modelId="{AAA5D397-E608-418B-A266-769517BDBCD7}">
      <dgm:prSet/>
      <dgm:spPr/>
      <dgm:t>
        <a:bodyPr/>
        <a:lstStyle/>
        <a:p>
          <a:r>
            <a:rPr lang="en-US" noProof="0" smtClean="0"/>
            <a:t>Tracker alignment</a:t>
          </a:r>
        </a:p>
      </dgm:t>
    </dgm:pt>
    <dgm:pt modelId="{7B795B06-0C5A-464D-84D9-69C8FA6A8C5A}" type="parTrans" cxnId="{D0B4F761-8B5D-4CBA-BD5E-B342BAF3580C}">
      <dgm:prSet/>
      <dgm:spPr/>
      <dgm:t>
        <a:bodyPr/>
        <a:lstStyle/>
        <a:p>
          <a:endParaRPr lang="en-US" noProof="0"/>
        </a:p>
      </dgm:t>
    </dgm:pt>
    <dgm:pt modelId="{88252617-172C-4D09-9D11-8D3BE6F77B93}" type="sibTrans" cxnId="{D0B4F761-8B5D-4CBA-BD5E-B342BAF3580C}">
      <dgm:prSet/>
      <dgm:spPr/>
      <dgm:t>
        <a:bodyPr/>
        <a:lstStyle/>
        <a:p>
          <a:endParaRPr lang="en-US" noProof="0"/>
        </a:p>
      </dgm:t>
    </dgm:pt>
    <dgm:pt modelId="{3B1426BE-80C5-48A8-8A3E-50CF9A2431E0}" type="pres">
      <dgm:prSet presAssocID="{D84D1B91-0171-473E-9AD5-378E49821CD4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8C642344-4495-4F74-9CAF-A0BF1F4DE481}" type="pres">
      <dgm:prSet presAssocID="{259A90DC-A658-4919-ACA1-B3DD3C44CB60}" presName="compNode" presStyleCnt="0"/>
      <dgm:spPr/>
      <dgm:t>
        <a:bodyPr/>
        <a:lstStyle/>
        <a:p>
          <a:endParaRPr lang="pt-BR"/>
        </a:p>
      </dgm:t>
    </dgm:pt>
    <dgm:pt modelId="{8A6C61E7-8B10-4CB7-9A05-DF937504D088}" type="pres">
      <dgm:prSet presAssocID="{259A90DC-A658-4919-ACA1-B3DD3C44CB60}" presName="aNode" presStyleLbl="bgShp" presStyleIdx="0" presStyleCnt="2"/>
      <dgm:spPr/>
      <dgm:t>
        <a:bodyPr/>
        <a:lstStyle/>
        <a:p>
          <a:endParaRPr lang="pt-BR"/>
        </a:p>
      </dgm:t>
    </dgm:pt>
    <dgm:pt modelId="{92A24A8D-23C9-4DAC-B586-700650674E9E}" type="pres">
      <dgm:prSet presAssocID="{259A90DC-A658-4919-ACA1-B3DD3C44CB60}" presName="textNode" presStyleLbl="bgShp" presStyleIdx="0" presStyleCnt="2"/>
      <dgm:spPr/>
      <dgm:t>
        <a:bodyPr/>
        <a:lstStyle/>
        <a:p>
          <a:endParaRPr lang="pt-BR"/>
        </a:p>
      </dgm:t>
    </dgm:pt>
    <dgm:pt modelId="{95F52D94-5CAA-4706-A778-7C455014D45E}" type="pres">
      <dgm:prSet presAssocID="{259A90DC-A658-4919-ACA1-B3DD3C44CB60}" presName="compChildNode" presStyleCnt="0"/>
      <dgm:spPr/>
      <dgm:t>
        <a:bodyPr/>
        <a:lstStyle/>
        <a:p>
          <a:endParaRPr lang="pt-BR"/>
        </a:p>
      </dgm:t>
    </dgm:pt>
    <dgm:pt modelId="{AC887C9C-E1D3-4C65-AA6D-AE10B1B9778B}" type="pres">
      <dgm:prSet presAssocID="{259A90DC-A658-4919-ACA1-B3DD3C44CB60}" presName="theInnerList" presStyleCnt="0"/>
      <dgm:spPr/>
      <dgm:t>
        <a:bodyPr/>
        <a:lstStyle/>
        <a:p>
          <a:endParaRPr lang="pt-BR"/>
        </a:p>
      </dgm:t>
    </dgm:pt>
    <dgm:pt modelId="{134E722C-F321-44E5-818E-1327E082D5D1}" type="pres">
      <dgm:prSet presAssocID="{47AD0EE2-F510-443F-BA20-B6A1A4737CC9}" presName="child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CB8FFE30-F3D5-46D0-8476-F1AAA6E964B5}" type="pres">
      <dgm:prSet presAssocID="{47AD0EE2-F510-443F-BA20-B6A1A4737CC9}" presName="aSpace2" presStyleCnt="0"/>
      <dgm:spPr/>
    </dgm:pt>
    <dgm:pt modelId="{6279AF18-D186-434D-87E1-CA4101B75715}" type="pres">
      <dgm:prSet presAssocID="{10B37346-0ED7-4AC0-B884-3826DA3A79D2}" presName="child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54AA6445-52B4-4CA9-AC3E-9BD77EAAF870}" type="pres">
      <dgm:prSet presAssocID="{10B37346-0ED7-4AC0-B884-3826DA3A79D2}" presName="aSpace2" presStyleCnt="0"/>
      <dgm:spPr/>
    </dgm:pt>
    <dgm:pt modelId="{A5FC580B-275F-41E2-BF2A-7830A2A5320A}" type="pres">
      <dgm:prSet presAssocID="{6386E804-D204-403F-B0C5-C18B27CB31A7}" presName="child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FD4D0A43-12B1-4C70-994B-6C4F5F2D55F5}" type="pres">
      <dgm:prSet presAssocID="{259A90DC-A658-4919-ACA1-B3DD3C44CB60}" presName="aSpace" presStyleCnt="0"/>
      <dgm:spPr/>
      <dgm:t>
        <a:bodyPr/>
        <a:lstStyle/>
        <a:p>
          <a:endParaRPr lang="pt-BR"/>
        </a:p>
      </dgm:t>
    </dgm:pt>
    <dgm:pt modelId="{453A4A06-BCB8-4A59-BD37-68646950694E}" type="pres">
      <dgm:prSet presAssocID="{056EFF41-9170-4388-8CBB-5533E2BEF50F}" presName="compNode" presStyleCnt="0"/>
      <dgm:spPr/>
    </dgm:pt>
    <dgm:pt modelId="{86343973-BF7A-43EF-875B-474DA7CE0871}" type="pres">
      <dgm:prSet presAssocID="{056EFF41-9170-4388-8CBB-5533E2BEF50F}" presName="aNode" presStyleLbl="bgShp" presStyleIdx="1" presStyleCnt="2"/>
      <dgm:spPr/>
      <dgm:t>
        <a:bodyPr/>
        <a:lstStyle/>
        <a:p>
          <a:endParaRPr lang="pt-BR"/>
        </a:p>
      </dgm:t>
    </dgm:pt>
    <dgm:pt modelId="{09C3E86B-8456-4E5F-A0C2-62859C822759}" type="pres">
      <dgm:prSet presAssocID="{056EFF41-9170-4388-8CBB-5533E2BEF50F}" presName="textNode" presStyleLbl="bgShp" presStyleIdx="1" presStyleCnt="2"/>
      <dgm:spPr/>
      <dgm:t>
        <a:bodyPr/>
        <a:lstStyle/>
        <a:p>
          <a:endParaRPr lang="pt-BR"/>
        </a:p>
      </dgm:t>
    </dgm:pt>
    <dgm:pt modelId="{5FC9D44A-969F-4F16-B609-68925D535084}" type="pres">
      <dgm:prSet presAssocID="{056EFF41-9170-4388-8CBB-5533E2BEF50F}" presName="compChildNode" presStyleCnt="0"/>
      <dgm:spPr/>
    </dgm:pt>
    <dgm:pt modelId="{4E86B09C-F4E4-4A8E-8E5D-67AAEE529BEB}" type="pres">
      <dgm:prSet presAssocID="{056EFF41-9170-4388-8CBB-5533E2BEF50F}" presName="theInnerList" presStyleCnt="0"/>
      <dgm:spPr/>
    </dgm:pt>
    <dgm:pt modelId="{F9E734CB-5971-4390-9C40-3F2BF4A9C595}" type="pres">
      <dgm:prSet presAssocID="{9DE5C02E-55B5-4B0A-863D-84FF85931B1E}" presName="child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8F706C33-DDDC-465D-8C01-41AA98D0D888}" type="pres">
      <dgm:prSet presAssocID="{9DE5C02E-55B5-4B0A-863D-84FF85931B1E}" presName="aSpace2" presStyleCnt="0"/>
      <dgm:spPr/>
    </dgm:pt>
    <dgm:pt modelId="{5EB0C1F6-2883-4957-BD5B-F27A73FEBED0}" type="pres">
      <dgm:prSet presAssocID="{7A39B444-0A56-403D-8384-D47454F14D1E}" presName="child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DC8CD4A4-305C-495F-84A1-0947510DB279}" type="pres">
      <dgm:prSet presAssocID="{7A39B444-0A56-403D-8384-D47454F14D1E}" presName="aSpace2" presStyleCnt="0"/>
      <dgm:spPr/>
    </dgm:pt>
    <dgm:pt modelId="{1D0DF6EC-EC7A-43F6-B1FE-A3A080A304CA}" type="pres">
      <dgm:prSet presAssocID="{AAA5D397-E608-418B-A266-769517BDBCD7}" presName="child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057CEC2C-FF76-489D-8179-12C9969F47FD}" srcId="{056EFF41-9170-4388-8CBB-5533E2BEF50F}" destId="{9DE5C02E-55B5-4B0A-863D-84FF85931B1E}" srcOrd="0" destOrd="0" parTransId="{90C3A4F9-39B2-4B17-BA1C-EB780936C61F}" sibTransId="{A9D04C22-8F7E-40F1-B788-FFDB100BC07F}"/>
    <dgm:cxn modelId="{D702835F-91EA-40A4-B5C7-4FC8BC015C04}" srcId="{D84D1B91-0171-473E-9AD5-378E49821CD4}" destId="{259A90DC-A658-4919-ACA1-B3DD3C44CB60}" srcOrd="0" destOrd="0" parTransId="{F4E728E4-202F-4206-893D-67EE9B85E592}" sibTransId="{D73606DC-CB26-4408-8615-DE2501921D48}"/>
    <dgm:cxn modelId="{A4719A79-E2F7-436A-8B08-CE67C6800313}" type="presOf" srcId="{056EFF41-9170-4388-8CBB-5533E2BEF50F}" destId="{86343973-BF7A-43EF-875B-474DA7CE0871}" srcOrd="0" destOrd="0" presId="urn:microsoft.com/office/officeart/2005/8/layout/lProcess2"/>
    <dgm:cxn modelId="{08F48499-4719-43AE-8391-6CFE3D19B737}" type="presOf" srcId="{AAA5D397-E608-418B-A266-769517BDBCD7}" destId="{1D0DF6EC-EC7A-43F6-B1FE-A3A080A304CA}" srcOrd="0" destOrd="0" presId="urn:microsoft.com/office/officeart/2005/8/layout/lProcess2"/>
    <dgm:cxn modelId="{3DCA065D-36DC-4FF9-A20C-9A38FA2D94FC}" srcId="{D84D1B91-0171-473E-9AD5-378E49821CD4}" destId="{056EFF41-9170-4388-8CBB-5533E2BEF50F}" srcOrd="1" destOrd="0" parTransId="{08EDB3D5-1D9D-424A-8AB4-17735C6A2D06}" sibTransId="{B2DBC151-3E49-4664-9AEC-258DDEC29FFA}"/>
    <dgm:cxn modelId="{1E077177-785B-4A4A-9937-0176CAB14739}" type="presOf" srcId="{D84D1B91-0171-473E-9AD5-378E49821CD4}" destId="{3B1426BE-80C5-48A8-8A3E-50CF9A2431E0}" srcOrd="0" destOrd="0" presId="urn:microsoft.com/office/officeart/2005/8/layout/lProcess2"/>
    <dgm:cxn modelId="{D06A519C-CD4C-45AD-85FB-76BF8B72C507}" type="presOf" srcId="{7A39B444-0A56-403D-8384-D47454F14D1E}" destId="{5EB0C1F6-2883-4957-BD5B-F27A73FEBED0}" srcOrd="0" destOrd="0" presId="urn:microsoft.com/office/officeart/2005/8/layout/lProcess2"/>
    <dgm:cxn modelId="{D83A4597-E685-49D1-B61C-1DC6EEF33EAA}" srcId="{259A90DC-A658-4919-ACA1-B3DD3C44CB60}" destId="{10B37346-0ED7-4AC0-B884-3826DA3A79D2}" srcOrd="1" destOrd="0" parTransId="{F9C268E3-A2AA-4F63-B2F3-FF1FEA4C67E1}" sibTransId="{C8B01A85-01A3-4AAA-90AF-7B2FF5302CAB}"/>
    <dgm:cxn modelId="{D04CCA14-98EC-4793-8863-AC16BFB5D967}" type="presOf" srcId="{259A90DC-A658-4919-ACA1-B3DD3C44CB60}" destId="{8A6C61E7-8B10-4CB7-9A05-DF937504D088}" srcOrd="0" destOrd="0" presId="urn:microsoft.com/office/officeart/2005/8/layout/lProcess2"/>
    <dgm:cxn modelId="{2652A0B8-5633-4421-96F2-9C56682BF87D}" type="presOf" srcId="{10B37346-0ED7-4AC0-B884-3826DA3A79D2}" destId="{6279AF18-D186-434D-87E1-CA4101B75715}" srcOrd="0" destOrd="0" presId="urn:microsoft.com/office/officeart/2005/8/layout/lProcess2"/>
    <dgm:cxn modelId="{38B75499-5D07-45DE-B592-A9CE2EA63FDE}" type="presOf" srcId="{259A90DC-A658-4919-ACA1-B3DD3C44CB60}" destId="{92A24A8D-23C9-4DAC-B586-700650674E9E}" srcOrd="1" destOrd="0" presId="urn:microsoft.com/office/officeart/2005/8/layout/lProcess2"/>
    <dgm:cxn modelId="{53CFA2EA-2B0E-402A-98B0-FE460014DBEE}" type="presOf" srcId="{6386E804-D204-403F-B0C5-C18B27CB31A7}" destId="{A5FC580B-275F-41E2-BF2A-7830A2A5320A}" srcOrd="0" destOrd="0" presId="urn:microsoft.com/office/officeart/2005/8/layout/lProcess2"/>
    <dgm:cxn modelId="{E22500D1-79DB-4000-9CC6-28A53EBE6C35}" srcId="{259A90DC-A658-4919-ACA1-B3DD3C44CB60}" destId="{6386E804-D204-403F-B0C5-C18B27CB31A7}" srcOrd="2" destOrd="0" parTransId="{ED48A6BF-4455-4BA3-B640-C097A2489A78}" sibTransId="{DE82AF5B-2A10-4071-A59B-F872B1A72384}"/>
    <dgm:cxn modelId="{5F41E039-34A8-441A-93BB-E1340899633E}" srcId="{056EFF41-9170-4388-8CBB-5533E2BEF50F}" destId="{7A39B444-0A56-403D-8384-D47454F14D1E}" srcOrd="1" destOrd="0" parTransId="{613D8412-833C-478A-9176-53C0275ACBD1}" sibTransId="{D6E1B61D-44F3-43FC-90E5-AFBF3266E86D}"/>
    <dgm:cxn modelId="{0C26964A-D8A8-4E2C-85CE-3C78CC308D8B}" type="presOf" srcId="{056EFF41-9170-4388-8CBB-5533E2BEF50F}" destId="{09C3E86B-8456-4E5F-A0C2-62859C822759}" srcOrd="1" destOrd="0" presId="urn:microsoft.com/office/officeart/2005/8/layout/lProcess2"/>
    <dgm:cxn modelId="{D0B4F761-8B5D-4CBA-BD5E-B342BAF3580C}" srcId="{056EFF41-9170-4388-8CBB-5533E2BEF50F}" destId="{AAA5D397-E608-418B-A266-769517BDBCD7}" srcOrd="2" destOrd="0" parTransId="{7B795B06-0C5A-464D-84D9-69C8FA6A8C5A}" sibTransId="{88252617-172C-4D09-9D11-8D3BE6F77B93}"/>
    <dgm:cxn modelId="{5DBA1198-12F1-4B79-AF0F-C52060953582}" type="presOf" srcId="{9DE5C02E-55B5-4B0A-863D-84FF85931B1E}" destId="{F9E734CB-5971-4390-9C40-3F2BF4A9C595}" srcOrd="0" destOrd="0" presId="urn:microsoft.com/office/officeart/2005/8/layout/lProcess2"/>
    <dgm:cxn modelId="{DAB60FAC-7A2D-4544-BBDC-C0608CD2F52B}" type="presOf" srcId="{47AD0EE2-F510-443F-BA20-B6A1A4737CC9}" destId="{134E722C-F321-44E5-818E-1327E082D5D1}" srcOrd="0" destOrd="0" presId="urn:microsoft.com/office/officeart/2005/8/layout/lProcess2"/>
    <dgm:cxn modelId="{F1AD3AC2-5BFC-4E0D-9F8A-62A4BB96F68E}" srcId="{259A90DC-A658-4919-ACA1-B3DD3C44CB60}" destId="{47AD0EE2-F510-443F-BA20-B6A1A4737CC9}" srcOrd="0" destOrd="0" parTransId="{9E72CCB6-DD3A-4930-B08D-7A5DC2840DED}" sibTransId="{4845661E-0B9C-4FC2-B940-0E3033E4E0B1}"/>
    <dgm:cxn modelId="{5B29D35F-F039-4995-AD02-E8AC4F40FEE8}" type="presParOf" srcId="{3B1426BE-80C5-48A8-8A3E-50CF9A2431E0}" destId="{8C642344-4495-4F74-9CAF-A0BF1F4DE481}" srcOrd="0" destOrd="0" presId="urn:microsoft.com/office/officeart/2005/8/layout/lProcess2"/>
    <dgm:cxn modelId="{63C3C1DE-756F-48B4-809A-E8FCEAF0C153}" type="presParOf" srcId="{8C642344-4495-4F74-9CAF-A0BF1F4DE481}" destId="{8A6C61E7-8B10-4CB7-9A05-DF937504D088}" srcOrd="0" destOrd="0" presId="urn:microsoft.com/office/officeart/2005/8/layout/lProcess2"/>
    <dgm:cxn modelId="{0E4B5582-9DB3-462C-A2AB-DC531EC5558F}" type="presParOf" srcId="{8C642344-4495-4F74-9CAF-A0BF1F4DE481}" destId="{92A24A8D-23C9-4DAC-B586-700650674E9E}" srcOrd="1" destOrd="0" presId="urn:microsoft.com/office/officeart/2005/8/layout/lProcess2"/>
    <dgm:cxn modelId="{A7A3AE2E-768D-4DE6-9245-155661B57481}" type="presParOf" srcId="{8C642344-4495-4F74-9CAF-A0BF1F4DE481}" destId="{95F52D94-5CAA-4706-A778-7C455014D45E}" srcOrd="2" destOrd="0" presId="urn:microsoft.com/office/officeart/2005/8/layout/lProcess2"/>
    <dgm:cxn modelId="{989EC612-1E97-415B-8688-D7DEE90C4A4E}" type="presParOf" srcId="{95F52D94-5CAA-4706-A778-7C455014D45E}" destId="{AC887C9C-E1D3-4C65-AA6D-AE10B1B9778B}" srcOrd="0" destOrd="0" presId="urn:microsoft.com/office/officeart/2005/8/layout/lProcess2"/>
    <dgm:cxn modelId="{1DBCF2CE-637C-44EC-974A-4D9CF7F44C86}" type="presParOf" srcId="{AC887C9C-E1D3-4C65-AA6D-AE10B1B9778B}" destId="{134E722C-F321-44E5-818E-1327E082D5D1}" srcOrd="0" destOrd="0" presId="urn:microsoft.com/office/officeart/2005/8/layout/lProcess2"/>
    <dgm:cxn modelId="{2D0FF618-29B7-4105-AD5E-129C9E14F15F}" type="presParOf" srcId="{AC887C9C-E1D3-4C65-AA6D-AE10B1B9778B}" destId="{CB8FFE30-F3D5-46D0-8476-F1AAA6E964B5}" srcOrd="1" destOrd="0" presId="urn:microsoft.com/office/officeart/2005/8/layout/lProcess2"/>
    <dgm:cxn modelId="{E7EF3111-101C-4EC0-8BF2-75B58E38CF07}" type="presParOf" srcId="{AC887C9C-E1D3-4C65-AA6D-AE10B1B9778B}" destId="{6279AF18-D186-434D-87E1-CA4101B75715}" srcOrd="2" destOrd="0" presId="urn:microsoft.com/office/officeart/2005/8/layout/lProcess2"/>
    <dgm:cxn modelId="{19CE8A27-BAAF-4B70-8E5B-A1C4ACE263EB}" type="presParOf" srcId="{AC887C9C-E1D3-4C65-AA6D-AE10B1B9778B}" destId="{54AA6445-52B4-4CA9-AC3E-9BD77EAAF870}" srcOrd="3" destOrd="0" presId="urn:microsoft.com/office/officeart/2005/8/layout/lProcess2"/>
    <dgm:cxn modelId="{F335F2AC-D1C0-40E0-98C3-787AA7D459D9}" type="presParOf" srcId="{AC887C9C-E1D3-4C65-AA6D-AE10B1B9778B}" destId="{A5FC580B-275F-41E2-BF2A-7830A2A5320A}" srcOrd="4" destOrd="0" presId="urn:microsoft.com/office/officeart/2005/8/layout/lProcess2"/>
    <dgm:cxn modelId="{2E569CE3-71C2-48A8-A866-42195B11CB6D}" type="presParOf" srcId="{3B1426BE-80C5-48A8-8A3E-50CF9A2431E0}" destId="{FD4D0A43-12B1-4C70-994B-6C4F5F2D55F5}" srcOrd="1" destOrd="0" presId="urn:microsoft.com/office/officeart/2005/8/layout/lProcess2"/>
    <dgm:cxn modelId="{EA9F88E9-534A-4D3D-96ED-7DA671AF55B5}" type="presParOf" srcId="{3B1426BE-80C5-48A8-8A3E-50CF9A2431E0}" destId="{453A4A06-BCB8-4A59-BD37-68646950694E}" srcOrd="2" destOrd="0" presId="urn:microsoft.com/office/officeart/2005/8/layout/lProcess2"/>
    <dgm:cxn modelId="{958DA1F2-2279-40A6-A439-A521DD82D25A}" type="presParOf" srcId="{453A4A06-BCB8-4A59-BD37-68646950694E}" destId="{86343973-BF7A-43EF-875B-474DA7CE0871}" srcOrd="0" destOrd="0" presId="urn:microsoft.com/office/officeart/2005/8/layout/lProcess2"/>
    <dgm:cxn modelId="{62AF9E98-80F4-4959-863C-59B2D4D14B4A}" type="presParOf" srcId="{453A4A06-BCB8-4A59-BD37-68646950694E}" destId="{09C3E86B-8456-4E5F-A0C2-62859C822759}" srcOrd="1" destOrd="0" presId="urn:microsoft.com/office/officeart/2005/8/layout/lProcess2"/>
    <dgm:cxn modelId="{7226187C-C34C-4402-86C1-F3A452B3FD15}" type="presParOf" srcId="{453A4A06-BCB8-4A59-BD37-68646950694E}" destId="{5FC9D44A-969F-4F16-B609-68925D535084}" srcOrd="2" destOrd="0" presId="urn:microsoft.com/office/officeart/2005/8/layout/lProcess2"/>
    <dgm:cxn modelId="{00059A12-4ACD-44D0-9AAB-D81B9EFDD6A8}" type="presParOf" srcId="{5FC9D44A-969F-4F16-B609-68925D535084}" destId="{4E86B09C-F4E4-4A8E-8E5D-67AAEE529BEB}" srcOrd="0" destOrd="0" presId="urn:microsoft.com/office/officeart/2005/8/layout/lProcess2"/>
    <dgm:cxn modelId="{2AADBEB5-ED59-403A-B962-3D8AF1F3F93F}" type="presParOf" srcId="{4E86B09C-F4E4-4A8E-8E5D-67AAEE529BEB}" destId="{F9E734CB-5971-4390-9C40-3F2BF4A9C595}" srcOrd="0" destOrd="0" presId="urn:microsoft.com/office/officeart/2005/8/layout/lProcess2"/>
    <dgm:cxn modelId="{95D64756-019F-40D1-8832-7092FEBA2C40}" type="presParOf" srcId="{4E86B09C-F4E4-4A8E-8E5D-67AAEE529BEB}" destId="{8F706C33-DDDC-465D-8C01-41AA98D0D888}" srcOrd="1" destOrd="0" presId="urn:microsoft.com/office/officeart/2005/8/layout/lProcess2"/>
    <dgm:cxn modelId="{0C8112D8-2E6F-4B59-B413-8723C2FEF05F}" type="presParOf" srcId="{4E86B09C-F4E4-4A8E-8E5D-67AAEE529BEB}" destId="{5EB0C1F6-2883-4957-BD5B-F27A73FEBED0}" srcOrd="2" destOrd="0" presId="urn:microsoft.com/office/officeart/2005/8/layout/lProcess2"/>
    <dgm:cxn modelId="{5F77174B-AB9B-4658-8E63-FB5ADCCA5528}" type="presParOf" srcId="{4E86B09C-F4E4-4A8E-8E5D-67AAEE529BEB}" destId="{DC8CD4A4-305C-495F-84A1-0947510DB279}" srcOrd="3" destOrd="0" presId="urn:microsoft.com/office/officeart/2005/8/layout/lProcess2"/>
    <dgm:cxn modelId="{0E71A4D9-99A4-4A2D-8C38-C8EBFCEB9DD1}" type="presParOf" srcId="{4E86B09C-F4E4-4A8E-8E5D-67AAEE529BEB}" destId="{1D0DF6EC-EC7A-43F6-B1FE-A3A080A304CA}" srcOrd="4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FB298F3-B8CA-4418-A4EF-E6782E5CD7F7}" type="doc">
      <dgm:prSet loTypeId="urn:microsoft.com/office/officeart/2005/8/layout/list1" loCatId="list" qsTypeId="urn:microsoft.com/office/officeart/2005/8/quickstyle/simple2" qsCatId="simple" csTypeId="urn:microsoft.com/office/officeart/2005/8/colors/accent2_2" csCatId="accent2" phldr="1"/>
      <dgm:spPr/>
      <dgm:t>
        <a:bodyPr/>
        <a:lstStyle/>
        <a:p>
          <a:endParaRPr lang="pt-BR"/>
        </a:p>
      </dgm:t>
    </dgm:pt>
    <dgm:pt modelId="{89C0EB5D-3CEA-4FAB-BD7D-0BBD5CD05BD5}">
      <dgm:prSet/>
      <dgm:spPr>
        <a:solidFill>
          <a:schemeClr val="accent2">
            <a:lumMod val="75000"/>
          </a:schemeClr>
        </a:solidFill>
      </dgm:spPr>
      <dgm:t>
        <a:bodyPr/>
        <a:lstStyle/>
        <a:p>
          <a:pPr rtl="0"/>
          <a:r>
            <a:rPr lang="es-ES_tradnl" dirty="0" err="1" smtClean="0"/>
            <a:t>Hadronic</a:t>
          </a:r>
          <a:r>
            <a:rPr lang="es-ES_tradnl" dirty="0" smtClean="0"/>
            <a:t> </a:t>
          </a:r>
          <a:r>
            <a:rPr lang="es-ES_tradnl" dirty="0" err="1" smtClean="0"/>
            <a:t>cross</a:t>
          </a:r>
          <a:r>
            <a:rPr lang="es-ES_tradnl" dirty="0" smtClean="0"/>
            <a:t> </a:t>
          </a:r>
          <a:r>
            <a:rPr lang="es-ES_tradnl" dirty="0" err="1" smtClean="0"/>
            <a:t>section</a:t>
          </a:r>
          <a:r>
            <a:rPr lang="es-ES_tradnl" dirty="0" smtClean="0"/>
            <a:t> (</a:t>
          </a:r>
          <a:r>
            <a:rPr lang="es-ES_tradnl" dirty="0" err="1" smtClean="0"/>
            <a:t>see</a:t>
          </a:r>
          <a:r>
            <a:rPr lang="es-ES_tradnl" dirty="0" smtClean="0"/>
            <a:t> G. </a:t>
          </a:r>
          <a:r>
            <a:rPr lang="es-ES_tradnl" dirty="0" err="1" smtClean="0"/>
            <a:t>Zanderighi</a:t>
          </a:r>
          <a:r>
            <a:rPr lang="es-ES_tradnl" dirty="0" smtClean="0"/>
            <a:t> QCD </a:t>
          </a:r>
          <a:r>
            <a:rPr lang="es-ES_tradnl" dirty="0" err="1" smtClean="0"/>
            <a:t>lectures</a:t>
          </a:r>
          <a:r>
            <a:rPr lang="es-ES_tradnl" dirty="0" smtClean="0"/>
            <a:t>)</a:t>
          </a:r>
          <a:endParaRPr lang="es-ES" dirty="0"/>
        </a:p>
      </dgm:t>
    </dgm:pt>
    <dgm:pt modelId="{341609D0-F481-4F27-A641-F46E5B7BD1F6}" type="parTrans" cxnId="{903919B3-6C17-4074-BC19-51115D61100F}">
      <dgm:prSet/>
      <dgm:spPr/>
      <dgm:t>
        <a:bodyPr/>
        <a:lstStyle/>
        <a:p>
          <a:endParaRPr lang="pt-BR"/>
        </a:p>
      </dgm:t>
    </dgm:pt>
    <dgm:pt modelId="{37C80F1F-8DB6-42C8-9DCF-DF906F7B65CF}" type="sibTrans" cxnId="{903919B3-6C17-4074-BC19-51115D61100F}">
      <dgm:prSet/>
      <dgm:spPr/>
      <dgm:t>
        <a:bodyPr/>
        <a:lstStyle/>
        <a:p>
          <a:endParaRPr lang="pt-BR"/>
        </a:p>
      </dgm:t>
    </dgm:pt>
    <dgm:pt modelId="{F306B9EF-307E-4C4B-B6AA-947061DFD4F3}">
      <dgm:prSet/>
      <dgm:spPr>
        <a:solidFill>
          <a:schemeClr val="accent2">
            <a:lumMod val="75000"/>
          </a:schemeClr>
        </a:solidFill>
      </dgm:spPr>
      <dgm:t>
        <a:bodyPr/>
        <a:lstStyle/>
        <a:p>
          <a:pPr rtl="0"/>
          <a:r>
            <a:rPr lang="es-ES_tradnl" dirty="0" err="1" smtClean="0">
              <a:latin typeface="+mn-lt"/>
              <a:cs typeface="Times New Roman" pitchFamily="18" charset="0"/>
            </a:rPr>
            <a:t>Partonic</a:t>
          </a:r>
          <a:r>
            <a:rPr lang="es-ES_tradnl" dirty="0" smtClean="0">
              <a:latin typeface="+mn-lt"/>
              <a:cs typeface="Times New Roman" pitchFamily="18" charset="0"/>
            </a:rPr>
            <a:t> </a:t>
          </a:r>
          <a:r>
            <a:rPr lang="es-ES_tradnl" dirty="0" err="1" smtClean="0">
              <a:latin typeface="+mn-lt"/>
              <a:cs typeface="Times New Roman" pitchFamily="18" charset="0"/>
            </a:rPr>
            <a:t>cross</a:t>
          </a:r>
          <a:r>
            <a:rPr lang="es-ES_tradnl" dirty="0" smtClean="0">
              <a:latin typeface="+mn-lt"/>
              <a:cs typeface="Times New Roman" pitchFamily="18" charset="0"/>
            </a:rPr>
            <a:t> </a:t>
          </a:r>
          <a:r>
            <a:rPr lang="es-ES_tradnl" dirty="0" err="1" smtClean="0">
              <a:latin typeface="+mn-lt"/>
              <a:cs typeface="Times New Roman" pitchFamily="18" charset="0"/>
            </a:rPr>
            <a:t>section</a:t>
          </a:r>
          <a:endParaRPr lang="es-ES" dirty="0">
            <a:latin typeface="+mn-lt"/>
          </a:endParaRPr>
        </a:p>
      </dgm:t>
    </dgm:pt>
    <dgm:pt modelId="{6E4B9679-2924-443E-BE12-4CCA37890398}" type="parTrans" cxnId="{8E58D363-DE6C-4F0F-8A8F-E2B072BF4EF0}">
      <dgm:prSet/>
      <dgm:spPr/>
      <dgm:t>
        <a:bodyPr/>
        <a:lstStyle/>
        <a:p>
          <a:endParaRPr lang="pt-BR"/>
        </a:p>
      </dgm:t>
    </dgm:pt>
    <dgm:pt modelId="{839CFBF8-FDEC-4F3A-B667-8BB32B41777B}" type="sibTrans" cxnId="{8E58D363-DE6C-4F0F-8A8F-E2B072BF4EF0}">
      <dgm:prSet/>
      <dgm:spPr/>
      <dgm:t>
        <a:bodyPr/>
        <a:lstStyle/>
        <a:p>
          <a:endParaRPr lang="pt-BR"/>
        </a:p>
      </dgm:t>
    </dgm:pt>
    <dgm:pt modelId="{C41EB4A5-FAA0-43D8-B683-25633D9E53F6}" type="pres">
      <dgm:prSet presAssocID="{4FB298F3-B8CA-4418-A4EF-E6782E5CD7F7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49EB2565-37ED-4D8F-B8E1-A810BA6CC88A}" type="pres">
      <dgm:prSet presAssocID="{89C0EB5D-3CEA-4FAB-BD7D-0BBD5CD05BD5}" presName="parentLin" presStyleCnt="0"/>
      <dgm:spPr/>
    </dgm:pt>
    <dgm:pt modelId="{483F6EF5-EC62-4D06-A2B8-C3782A73840D}" type="pres">
      <dgm:prSet presAssocID="{89C0EB5D-3CEA-4FAB-BD7D-0BBD5CD05BD5}" presName="parentLeftMargin" presStyleLbl="node1" presStyleIdx="0" presStyleCnt="2"/>
      <dgm:spPr/>
      <dgm:t>
        <a:bodyPr/>
        <a:lstStyle/>
        <a:p>
          <a:endParaRPr lang="pt-BR"/>
        </a:p>
      </dgm:t>
    </dgm:pt>
    <dgm:pt modelId="{A4E04CDC-53E0-43B6-A024-AE3334E5384E}" type="pres">
      <dgm:prSet presAssocID="{89C0EB5D-3CEA-4FAB-BD7D-0BBD5CD05BD5}" presName="parentText" presStyleLbl="node1" presStyleIdx="0" presStyleCnt="2" custScaleY="77333" custLinFactNeighborY="-84952">
        <dgm:presLayoutVars>
          <dgm:chMax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03A4D837-BA15-4623-9AF9-C8729A06462B}" type="pres">
      <dgm:prSet presAssocID="{89C0EB5D-3CEA-4FAB-BD7D-0BBD5CD05BD5}" presName="negativeSpace" presStyleCnt="0"/>
      <dgm:spPr/>
    </dgm:pt>
    <dgm:pt modelId="{D762A274-2322-4802-92A7-C950671B6B6B}" type="pres">
      <dgm:prSet presAssocID="{89C0EB5D-3CEA-4FAB-BD7D-0BBD5CD05BD5}" presName="childText" presStyleLbl="conFgAcc1" presStyleIdx="0" presStyleCnt="2" custScaleX="96501" custScaleY="233796" custLinFactNeighborX="1898">
        <dgm:presLayoutVars>
          <dgm:bulletEnabled val="1"/>
        </dgm:presLayoutVars>
      </dgm:prSet>
      <dgm:spPr/>
    </dgm:pt>
    <dgm:pt modelId="{4FAA3249-D997-4C61-AB57-094911091687}" type="pres">
      <dgm:prSet presAssocID="{37C80F1F-8DB6-42C8-9DCF-DF906F7B65CF}" presName="spaceBetweenRectangles" presStyleCnt="0"/>
      <dgm:spPr/>
    </dgm:pt>
    <dgm:pt modelId="{22399175-FC8E-4871-8949-7B751B5CDC29}" type="pres">
      <dgm:prSet presAssocID="{F306B9EF-307E-4C4B-B6AA-947061DFD4F3}" presName="parentLin" presStyleCnt="0"/>
      <dgm:spPr/>
    </dgm:pt>
    <dgm:pt modelId="{AC2CDFA1-065F-40D6-AA87-5AE00B8D78DB}" type="pres">
      <dgm:prSet presAssocID="{F306B9EF-307E-4C4B-B6AA-947061DFD4F3}" presName="parentLeftMargin" presStyleLbl="node1" presStyleIdx="0" presStyleCnt="2"/>
      <dgm:spPr/>
      <dgm:t>
        <a:bodyPr/>
        <a:lstStyle/>
        <a:p>
          <a:endParaRPr lang="pt-BR"/>
        </a:p>
      </dgm:t>
    </dgm:pt>
    <dgm:pt modelId="{B9126089-C513-4557-A44A-CE83C6B16C76}" type="pres">
      <dgm:prSet presAssocID="{F306B9EF-307E-4C4B-B6AA-947061DFD4F3}" presName="parentText" presStyleLbl="node1" presStyleIdx="1" presStyleCnt="2" custScaleY="77333" custLinFactNeighborY="-6888">
        <dgm:presLayoutVars>
          <dgm:chMax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99A0D9C7-0C04-486A-8A90-105D52B54A5D}" type="pres">
      <dgm:prSet presAssocID="{F306B9EF-307E-4C4B-B6AA-947061DFD4F3}" presName="negativeSpace" presStyleCnt="0"/>
      <dgm:spPr/>
    </dgm:pt>
    <dgm:pt modelId="{878EE304-4537-4340-B36F-9F4FCE7C8626}" type="pres">
      <dgm:prSet presAssocID="{F306B9EF-307E-4C4B-B6AA-947061DFD4F3}" presName="childText" presStyleLbl="conFgAcc1" presStyleIdx="1" presStyleCnt="2" custScaleX="96501" custScaleY="233796" custLinFactNeighborX="1898">
        <dgm:presLayoutVars>
          <dgm:bulletEnabled val="1"/>
        </dgm:presLayoutVars>
      </dgm:prSet>
      <dgm:spPr/>
    </dgm:pt>
  </dgm:ptLst>
  <dgm:cxnLst>
    <dgm:cxn modelId="{BA675A28-5F31-4776-8371-CACA5D581790}" type="presOf" srcId="{F306B9EF-307E-4C4B-B6AA-947061DFD4F3}" destId="{AC2CDFA1-065F-40D6-AA87-5AE00B8D78DB}" srcOrd="0" destOrd="0" presId="urn:microsoft.com/office/officeart/2005/8/layout/list1"/>
    <dgm:cxn modelId="{903919B3-6C17-4074-BC19-51115D61100F}" srcId="{4FB298F3-B8CA-4418-A4EF-E6782E5CD7F7}" destId="{89C0EB5D-3CEA-4FAB-BD7D-0BBD5CD05BD5}" srcOrd="0" destOrd="0" parTransId="{341609D0-F481-4F27-A641-F46E5B7BD1F6}" sibTransId="{37C80F1F-8DB6-42C8-9DCF-DF906F7B65CF}"/>
    <dgm:cxn modelId="{DF1EC647-595B-48D6-8FDC-06F082D540FB}" type="presOf" srcId="{89C0EB5D-3CEA-4FAB-BD7D-0BBD5CD05BD5}" destId="{A4E04CDC-53E0-43B6-A024-AE3334E5384E}" srcOrd="1" destOrd="0" presId="urn:microsoft.com/office/officeart/2005/8/layout/list1"/>
    <dgm:cxn modelId="{13F5AB75-19E2-45AA-A916-242E589FBCB0}" type="presOf" srcId="{4FB298F3-B8CA-4418-A4EF-E6782E5CD7F7}" destId="{C41EB4A5-FAA0-43D8-B683-25633D9E53F6}" srcOrd="0" destOrd="0" presId="urn:microsoft.com/office/officeart/2005/8/layout/list1"/>
    <dgm:cxn modelId="{7C403615-0D58-4769-8C83-70D8985EDB03}" type="presOf" srcId="{89C0EB5D-3CEA-4FAB-BD7D-0BBD5CD05BD5}" destId="{483F6EF5-EC62-4D06-A2B8-C3782A73840D}" srcOrd="0" destOrd="0" presId="urn:microsoft.com/office/officeart/2005/8/layout/list1"/>
    <dgm:cxn modelId="{8E58D363-DE6C-4F0F-8A8F-E2B072BF4EF0}" srcId="{4FB298F3-B8CA-4418-A4EF-E6782E5CD7F7}" destId="{F306B9EF-307E-4C4B-B6AA-947061DFD4F3}" srcOrd="1" destOrd="0" parTransId="{6E4B9679-2924-443E-BE12-4CCA37890398}" sibTransId="{839CFBF8-FDEC-4F3A-B667-8BB32B41777B}"/>
    <dgm:cxn modelId="{05E29350-7D04-488F-8A13-B5A8C7C47B7F}" type="presOf" srcId="{F306B9EF-307E-4C4B-B6AA-947061DFD4F3}" destId="{B9126089-C513-4557-A44A-CE83C6B16C76}" srcOrd="1" destOrd="0" presId="urn:microsoft.com/office/officeart/2005/8/layout/list1"/>
    <dgm:cxn modelId="{A5FE03C0-79B4-407A-A53F-BBFB66B8026A}" type="presParOf" srcId="{C41EB4A5-FAA0-43D8-B683-25633D9E53F6}" destId="{49EB2565-37ED-4D8F-B8E1-A810BA6CC88A}" srcOrd="0" destOrd="0" presId="urn:microsoft.com/office/officeart/2005/8/layout/list1"/>
    <dgm:cxn modelId="{7FC3D93D-54FA-485D-8FB7-DBDBC249C4C1}" type="presParOf" srcId="{49EB2565-37ED-4D8F-B8E1-A810BA6CC88A}" destId="{483F6EF5-EC62-4D06-A2B8-C3782A73840D}" srcOrd="0" destOrd="0" presId="urn:microsoft.com/office/officeart/2005/8/layout/list1"/>
    <dgm:cxn modelId="{73B86B6C-9456-4A54-928F-ABA6E3946B0F}" type="presParOf" srcId="{49EB2565-37ED-4D8F-B8E1-A810BA6CC88A}" destId="{A4E04CDC-53E0-43B6-A024-AE3334E5384E}" srcOrd="1" destOrd="0" presId="urn:microsoft.com/office/officeart/2005/8/layout/list1"/>
    <dgm:cxn modelId="{BB6A4313-C542-42D2-9A38-116B40D2CB4A}" type="presParOf" srcId="{C41EB4A5-FAA0-43D8-B683-25633D9E53F6}" destId="{03A4D837-BA15-4623-9AF9-C8729A06462B}" srcOrd="1" destOrd="0" presId="urn:microsoft.com/office/officeart/2005/8/layout/list1"/>
    <dgm:cxn modelId="{1EEE2BCF-4A95-4B06-8CA8-BDC47B530D29}" type="presParOf" srcId="{C41EB4A5-FAA0-43D8-B683-25633D9E53F6}" destId="{D762A274-2322-4802-92A7-C950671B6B6B}" srcOrd="2" destOrd="0" presId="urn:microsoft.com/office/officeart/2005/8/layout/list1"/>
    <dgm:cxn modelId="{3E76AC84-CA4A-460D-BBF7-FAC511BA626A}" type="presParOf" srcId="{C41EB4A5-FAA0-43D8-B683-25633D9E53F6}" destId="{4FAA3249-D997-4C61-AB57-094911091687}" srcOrd="3" destOrd="0" presId="urn:microsoft.com/office/officeart/2005/8/layout/list1"/>
    <dgm:cxn modelId="{7B60E433-4B25-4CFF-A4FB-DD2403368689}" type="presParOf" srcId="{C41EB4A5-FAA0-43D8-B683-25633D9E53F6}" destId="{22399175-FC8E-4871-8949-7B751B5CDC29}" srcOrd="4" destOrd="0" presId="urn:microsoft.com/office/officeart/2005/8/layout/list1"/>
    <dgm:cxn modelId="{CA093229-BFC0-4AAD-B149-28AB471FF3A7}" type="presParOf" srcId="{22399175-FC8E-4871-8949-7B751B5CDC29}" destId="{AC2CDFA1-065F-40D6-AA87-5AE00B8D78DB}" srcOrd="0" destOrd="0" presId="urn:microsoft.com/office/officeart/2005/8/layout/list1"/>
    <dgm:cxn modelId="{559374C5-A13F-48D4-A446-57E680065564}" type="presParOf" srcId="{22399175-FC8E-4871-8949-7B751B5CDC29}" destId="{B9126089-C513-4557-A44A-CE83C6B16C76}" srcOrd="1" destOrd="0" presId="urn:microsoft.com/office/officeart/2005/8/layout/list1"/>
    <dgm:cxn modelId="{4DC25FB4-A841-4C90-8536-CA17A8457312}" type="presParOf" srcId="{C41EB4A5-FAA0-43D8-B683-25633D9E53F6}" destId="{99A0D9C7-0C04-486A-8A90-105D52B54A5D}" srcOrd="5" destOrd="0" presId="urn:microsoft.com/office/officeart/2005/8/layout/list1"/>
    <dgm:cxn modelId="{79A69E32-7390-46CE-8047-4FC8649DE41D}" type="presParOf" srcId="{C41EB4A5-FAA0-43D8-B683-25633D9E53F6}" destId="{878EE304-4537-4340-B36F-9F4FCE7C8626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1272915-9E33-4799-B733-5B7E543C26E6}" type="doc">
      <dgm:prSet loTypeId="urn:microsoft.com/office/officeart/2005/8/layout/default" loCatId="list" qsTypeId="urn:microsoft.com/office/officeart/2005/8/quickstyle/simple2" qsCatId="simple" csTypeId="urn:microsoft.com/office/officeart/2005/8/colors/accent5_2" csCatId="accent5" phldr="1"/>
      <dgm:spPr/>
      <dgm:t>
        <a:bodyPr/>
        <a:lstStyle/>
        <a:p>
          <a:endParaRPr lang="pt-BR"/>
        </a:p>
      </dgm:t>
    </dgm:pt>
    <dgm:pt modelId="{131E6336-3C43-4D49-BFD7-27D173467B7B}">
      <dgm:prSet/>
      <dgm:spPr>
        <a:solidFill>
          <a:schemeClr val="accent5">
            <a:lumMod val="40000"/>
            <a:lumOff val="60000"/>
          </a:schemeClr>
        </a:solidFill>
      </dgm:spPr>
      <dgm:t>
        <a:bodyPr/>
        <a:lstStyle/>
        <a:p>
          <a:pPr rtl="0"/>
          <a:r>
            <a:rPr lang="en-US" noProof="0" smtClean="0">
              <a:solidFill>
                <a:schemeClr val="tx1"/>
              </a:solidFill>
              <a:latin typeface="Monotype Corsiva" pitchFamily="66" charset="0"/>
            </a:rPr>
            <a:t>N</a:t>
          </a:r>
          <a:r>
            <a:rPr lang="en-US" noProof="0" smtClean="0">
              <a:solidFill>
                <a:schemeClr val="tx1"/>
              </a:solidFill>
            </a:rPr>
            <a:t> = number of signal events</a:t>
          </a:r>
          <a:endParaRPr lang="en-US" noProof="0">
            <a:solidFill>
              <a:schemeClr val="tx1"/>
            </a:solidFill>
          </a:endParaRPr>
        </a:p>
      </dgm:t>
    </dgm:pt>
    <dgm:pt modelId="{3ED4831E-E7A6-41A0-B4C3-083CC0F36137}" type="parTrans" cxnId="{5C99A32D-EF5A-4E1D-9EA5-6823D41448F0}">
      <dgm:prSet/>
      <dgm:spPr/>
      <dgm:t>
        <a:bodyPr/>
        <a:lstStyle/>
        <a:p>
          <a:endParaRPr lang="en-US" noProof="0"/>
        </a:p>
      </dgm:t>
    </dgm:pt>
    <dgm:pt modelId="{C50FB929-05B2-4BB3-8F21-D91A02D30858}" type="sibTrans" cxnId="{5C99A32D-EF5A-4E1D-9EA5-6823D41448F0}">
      <dgm:prSet/>
      <dgm:spPr/>
      <dgm:t>
        <a:bodyPr/>
        <a:lstStyle/>
        <a:p>
          <a:endParaRPr lang="en-US" noProof="0"/>
        </a:p>
      </dgm:t>
    </dgm:pt>
    <dgm:pt modelId="{A1A03EB4-8E99-4DC3-919F-982D555489F6}">
      <dgm:prSet/>
      <dgm:spPr>
        <a:solidFill>
          <a:schemeClr val="accent5">
            <a:lumMod val="40000"/>
            <a:lumOff val="60000"/>
          </a:schemeClr>
        </a:solidFill>
      </dgm:spPr>
      <dgm:t>
        <a:bodyPr/>
        <a:lstStyle/>
        <a:p>
          <a:pPr rtl="0"/>
          <a:r>
            <a:rPr lang="en-US" noProof="0" smtClean="0">
              <a:solidFill>
                <a:schemeClr val="tx1"/>
              </a:solidFill>
              <a:latin typeface="Monotype Corsiva" pitchFamily="66" charset="0"/>
            </a:rPr>
            <a:t>A</a:t>
          </a:r>
          <a:r>
            <a:rPr lang="en-US" noProof="0" smtClean="0">
              <a:solidFill>
                <a:schemeClr val="tx1"/>
              </a:solidFill>
            </a:rPr>
            <a:t> = fiducial and kinematic acceptance</a:t>
          </a:r>
          <a:endParaRPr lang="en-US" noProof="0">
            <a:solidFill>
              <a:schemeClr val="tx1"/>
            </a:solidFill>
          </a:endParaRPr>
        </a:p>
      </dgm:t>
    </dgm:pt>
    <dgm:pt modelId="{168BD8AF-C13D-4179-9357-533F0F17A5FC}" type="parTrans" cxnId="{24084677-93D6-4B93-9598-0F9EC7C08C7F}">
      <dgm:prSet/>
      <dgm:spPr/>
      <dgm:t>
        <a:bodyPr/>
        <a:lstStyle/>
        <a:p>
          <a:endParaRPr lang="en-US" noProof="0"/>
        </a:p>
      </dgm:t>
    </dgm:pt>
    <dgm:pt modelId="{8432E99E-A40A-4526-9379-99738D9703DA}" type="sibTrans" cxnId="{24084677-93D6-4B93-9598-0F9EC7C08C7F}">
      <dgm:prSet/>
      <dgm:spPr/>
      <dgm:t>
        <a:bodyPr/>
        <a:lstStyle/>
        <a:p>
          <a:endParaRPr lang="en-US" noProof="0"/>
        </a:p>
      </dgm:t>
    </dgm:pt>
    <dgm:pt modelId="{7CE1F76E-212A-4FF0-87E4-F4B27814B534}">
      <dgm:prSet/>
      <dgm:spPr>
        <a:solidFill>
          <a:schemeClr val="accent5">
            <a:lumMod val="40000"/>
            <a:lumOff val="60000"/>
          </a:schemeClr>
        </a:solidFill>
      </dgm:spPr>
      <dgm:t>
        <a:bodyPr/>
        <a:lstStyle/>
        <a:p>
          <a:pPr rtl="0"/>
          <a:r>
            <a:rPr lang="en-US" noProof="0" smtClean="0">
              <a:solidFill>
                <a:schemeClr val="tx1"/>
              </a:solidFill>
              <a:sym typeface="Symbol"/>
            </a:rPr>
            <a:t></a:t>
          </a:r>
          <a:r>
            <a:rPr lang="en-US" noProof="0" smtClean="0">
              <a:solidFill>
                <a:schemeClr val="tx1"/>
              </a:solidFill>
            </a:rPr>
            <a:t> = selection efficiency for events in acceptance</a:t>
          </a:r>
          <a:endParaRPr lang="en-US" noProof="0">
            <a:solidFill>
              <a:schemeClr val="tx1"/>
            </a:solidFill>
          </a:endParaRPr>
        </a:p>
      </dgm:t>
    </dgm:pt>
    <dgm:pt modelId="{ADAC2A31-9051-4F62-BFEE-1C06BD35BFE5}" type="parTrans" cxnId="{F576AD91-105E-4B5B-81CD-3BD926FC41F9}">
      <dgm:prSet/>
      <dgm:spPr/>
      <dgm:t>
        <a:bodyPr/>
        <a:lstStyle/>
        <a:p>
          <a:endParaRPr lang="en-US" noProof="0"/>
        </a:p>
      </dgm:t>
    </dgm:pt>
    <dgm:pt modelId="{0436633A-DDB7-4174-9C45-CF28C6F95A00}" type="sibTrans" cxnId="{F576AD91-105E-4B5B-81CD-3BD926FC41F9}">
      <dgm:prSet/>
      <dgm:spPr/>
      <dgm:t>
        <a:bodyPr/>
        <a:lstStyle/>
        <a:p>
          <a:endParaRPr lang="en-US" noProof="0"/>
        </a:p>
      </dgm:t>
    </dgm:pt>
    <dgm:pt modelId="{D154D404-64F0-4D52-A020-A5B3D359528F}">
      <dgm:prSet/>
      <dgm:spPr>
        <a:solidFill>
          <a:schemeClr val="accent5">
            <a:lumMod val="40000"/>
            <a:lumOff val="60000"/>
          </a:schemeClr>
        </a:solidFill>
      </dgm:spPr>
      <dgm:t>
        <a:bodyPr/>
        <a:lstStyle/>
        <a:p>
          <a:pPr rtl="0"/>
          <a:r>
            <a:rPr lang="en-US" noProof="0" smtClean="0">
              <a:solidFill>
                <a:schemeClr val="tx1"/>
              </a:solidFill>
              <a:latin typeface="Monotype Corsiva" pitchFamily="66" charset="0"/>
            </a:rPr>
            <a:t>L</a:t>
          </a:r>
          <a:r>
            <a:rPr lang="en-US" noProof="0" smtClean="0">
              <a:solidFill>
                <a:schemeClr val="tx1"/>
              </a:solidFill>
            </a:rPr>
            <a:t> = integrated luminosity</a:t>
          </a:r>
          <a:endParaRPr lang="en-US" noProof="0">
            <a:solidFill>
              <a:schemeClr val="tx1"/>
            </a:solidFill>
          </a:endParaRPr>
        </a:p>
      </dgm:t>
    </dgm:pt>
    <dgm:pt modelId="{22ED4086-2804-4024-8748-3D7045FEF25F}" type="parTrans" cxnId="{5BF2A303-EE82-4815-BEEF-84A2B627F08A}">
      <dgm:prSet/>
      <dgm:spPr/>
      <dgm:t>
        <a:bodyPr/>
        <a:lstStyle/>
        <a:p>
          <a:endParaRPr lang="en-US" noProof="0"/>
        </a:p>
      </dgm:t>
    </dgm:pt>
    <dgm:pt modelId="{49A34498-5D70-4BEE-A393-441EEE548509}" type="sibTrans" cxnId="{5BF2A303-EE82-4815-BEEF-84A2B627F08A}">
      <dgm:prSet/>
      <dgm:spPr/>
      <dgm:t>
        <a:bodyPr/>
        <a:lstStyle/>
        <a:p>
          <a:endParaRPr lang="en-US" noProof="0"/>
        </a:p>
      </dgm:t>
    </dgm:pt>
    <dgm:pt modelId="{E7D9E50A-C022-4CD4-A4F7-DF6BCBE31C45}" type="pres">
      <dgm:prSet presAssocID="{11272915-9E33-4799-B733-5B7E543C26E6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B52EE23A-3A85-43EE-914B-DFE5FC207A1F}" type="pres">
      <dgm:prSet presAssocID="{131E6336-3C43-4D49-BFD7-27D173467B7B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D657D85E-962D-47A5-8481-9598788538E3}" type="pres">
      <dgm:prSet presAssocID="{C50FB929-05B2-4BB3-8F21-D91A02D30858}" presName="sibTrans" presStyleCnt="0"/>
      <dgm:spPr/>
    </dgm:pt>
    <dgm:pt modelId="{EF1E3810-3158-45C6-BA0A-08B5E47C34F6}" type="pres">
      <dgm:prSet presAssocID="{A1A03EB4-8E99-4DC3-919F-982D555489F6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C9ACAB22-C984-42D5-A7A5-3005F2786425}" type="pres">
      <dgm:prSet presAssocID="{8432E99E-A40A-4526-9379-99738D9703DA}" presName="sibTrans" presStyleCnt="0"/>
      <dgm:spPr/>
    </dgm:pt>
    <dgm:pt modelId="{3CE66E7B-E061-4050-ABE0-D61AC21128EA}" type="pres">
      <dgm:prSet presAssocID="{7CE1F76E-212A-4FF0-87E4-F4B27814B534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11C254C0-FF0D-4710-9E11-F8B48BB90D27}" type="pres">
      <dgm:prSet presAssocID="{0436633A-DDB7-4174-9C45-CF28C6F95A00}" presName="sibTrans" presStyleCnt="0"/>
      <dgm:spPr/>
    </dgm:pt>
    <dgm:pt modelId="{8D822F0C-ECB8-4E2B-8CE6-91A169F3DAB0}" type="pres">
      <dgm:prSet presAssocID="{D154D404-64F0-4D52-A020-A5B3D359528F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57D9AB99-1239-4AB3-8521-0E42350C33BD}" type="presOf" srcId="{11272915-9E33-4799-B733-5B7E543C26E6}" destId="{E7D9E50A-C022-4CD4-A4F7-DF6BCBE31C45}" srcOrd="0" destOrd="0" presId="urn:microsoft.com/office/officeart/2005/8/layout/default"/>
    <dgm:cxn modelId="{D28B09CE-4C67-4ABB-8F5D-2E04108268E6}" type="presOf" srcId="{131E6336-3C43-4D49-BFD7-27D173467B7B}" destId="{B52EE23A-3A85-43EE-914B-DFE5FC207A1F}" srcOrd="0" destOrd="0" presId="urn:microsoft.com/office/officeart/2005/8/layout/default"/>
    <dgm:cxn modelId="{5C99A32D-EF5A-4E1D-9EA5-6823D41448F0}" srcId="{11272915-9E33-4799-B733-5B7E543C26E6}" destId="{131E6336-3C43-4D49-BFD7-27D173467B7B}" srcOrd="0" destOrd="0" parTransId="{3ED4831E-E7A6-41A0-B4C3-083CC0F36137}" sibTransId="{C50FB929-05B2-4BB3-8F21-D91A02D30858}"/>
    <dgm:cxn modelId="{14C43004-89D1-4B16-9B46-C99B03233546}" type="presOf" srcId="{D154D404-64F0-4D52-A020-A5B3D359528F}" destId="{8D822F0C-ECB8-4E2B-8CE6-91A169F3DAB0}" srcOrd="0" destOrd="0" presId="urn:microsoft.com/office/officeart/2005/8/layout/default"/>
    <dgm:cxn modelId="{9FDD2F20-9475-4481-8812-32512AB3C63B}" type="presOf" srcId="{A1A03EB4-8E99-4DC3-919F-982D555489F6}" destId="{EF1E3810-3158-45C6-BA0A-08B5E47C34F6}" srcOrd="0" destOrd="0" presId="urn:microsoft.com/office/officeart/2005/8/layout/default"/>
    <dgm:cxn modelId="{F576AD91-105E-4B5B-81CD-3BD926FC41F9}" srcId="{11272915-9E33-4799-B733-5B7E543C26E6}" destId="{7CE1F76E-212A-4FF0-87E4-F4B27814B534}" srcOrd="2" destOrd="0" parTransId="{ADAC2A31-9051-4F62-BFEE-1C06BD35BFE5}" sibTransId="{0436633A-DDB7-4174-9C45-CF28C6F95A00}"/>
    <dgm:cxn modelId="{24084677-93D6-4B93-9598-0F9EC7C08C7F}" srcId="{11272915-9E33-4799-B733-5B7E543C26E6}" destId="{A1A03EB4-8E99-4DC3-919F-982D555489F6}" srcOrd="1" destOrd="0" parTransId="{168BD8AF-C13D-4179-9357-533F0F17A5FC}" sibTransId="{8432E99E-A40A-4526-9379-99738D9703DA}"/>
    <dgm:cxn modelId="{CF1E56CC-2C2D-48A0-A870-1B84EC3A5EE1}" type="presOf" srcId="{7CE1F76E-212A-4FF0-87E4-F4B27814B534}" destId="{3CE66E7B-E061-4050-ABE0-D61AC21128EA}" srcOrd="0" destOrd="0" presId="urn:microsoft.com/office/officeart/2005/8/layout/default"/>
    <dgm:cxn modelId="{5BF2A303-EE82-4815-BEEF-84A2B627F08A}" srcId="{11272915-9E33-4799-B733-5B7E543C26E6}" destId="{D154D404-64F0-4D52-A020-A5B3D359528F}" srcOrd="3" destOrd="0" parTransId="{22ED4086-2804-4024-8748-3D7045FEF25F}" sibTransId="{49A34498-5D70-4BEE-A393-441EEE548509}"/>
    <dgm:cxn modelId="{639F7FB9-EBEA-48EA-929E-CD0F713431F4}" type="presParOf" srcId="{E7D9E50A-C022-4CD4-A4F7-DF6BCBE31C45}" destId="{B52EE23A-3A85-43EE-914B-DFE5FC207A1F}" srcOrd="0" destOrd="0" presId="urn:microsoft.com/office/officeart/2005/8/layout/default"/>
    <dgm:cxn modelId="{BA7C495B-BFE1-4D79-8AC8-03C095750E1A}" type="presParOf" srcId="{E7D9E50A-C022-4CD4-A4F7-DF6BCBE31C45}" destId="{D657D85E-962D-47A5-8481-9598788538E3}" srcOrd="1" destOrd="0" presId="urn:microsoft.com/office/officeart/2005/8/layout/default"/>
    <dgm:cxn modelId="{6B9264F6-D165-4CF5-83F2-1ECD63902693}" type="presParOf" srcId="{E7D9E50A-C022-4CD4-A4F7-DF6BCBE31C45}" destId="{EF1E3810-3158-45C6-BA0A-08B5E47C34F6}" srcOrd="2" destOrd="0" presId="urn:microsoft.com/office/officeart/2005/8/layout/default"/>
    <dgm:cxn modelId="{DE240153-D3E0-4BAB-AF11-8C031F1BF969}" type="presParOf" srcId="{E7D9E50A-C022-4CD4-A4F7-DF6BCBE31C45}" destId="{C9ACAB22-C984-42D5-A7A5-3005F2786425}" srcOrd="3" destOrd="0" presId="urn:microsoft.com/office/officeart/2005/8/layout/default"/>
    <dgm:cxn modelId="{A375F7E2-793E-40E0-B1E4-D090F9AD5722}" type="presParOf" srcId="{E7D9E50A-C022-4CD4-A4F7-DF6BCBE31C45}" destId="{3CE66E7B-E061-4050-ABE0-D61AC21128EA}" srcOrd="4" destOrd="0" presId="urn:microsoft.com/office/officeart/2005/8/layout/default"/>
    <dgm:cxn modelId="{ED66124F-7B3A-486E-B8E3-C96B3D11B6CF}" type="presParOf" srcId="{E7D9E50A-C022-4CD4-A4F7-DF6BCBE31C45}" destId="{11C254C0-FF0D-4710-9E11-F8B48BB90D27}" srcOrd="5" destOrd="0" presId="urn:microsoft.com/office/officeart/2005/8/layout/default"/>
    <dgm:cxn modelId="{9067E9F0-C843-4CEA-8A45-66D64C571868}" type="presParOf" srcId="{E7D9E50A-C022-4CD4-A4F7-DF6BCBE31C45}" destId="{8D822F0C-ECB8-4E2B-8CE6-91A169F3DAB0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xmlns="" relId="rId9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B2495CE-685C-4E05-AD52-A91FD5FAF886}" type="doc">
      <dgm:prSet loTypeId="urn:microsoft.com/office/officeart/2005/8/layout/hList1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5CA42757-FD09-492F-922E-AE1FA46EBF15}">
      <dgm:prSet phldrT="[Texto]"/>
      <dgm:spPr/>
      <dgm:t>
        <a:bodyPr/>
        <a:lstStyle/>
        <a:p>
          <a:r>
            <a:rPr lang="en-US" b="1" noProof="0" dirty="0" smtClean="0"/>
            <a:t>Electron Selection</a:t>
          </a:r>
          <a:endParaRPr lang="en-US" b="1" noProof="0" dirty="0"/>
        </a:p>
      </dgm:t>
    </dgm:pt>
    <dgm:pt modelId="{9E78784E-9702-4D55-A0F1-14297D9D5BCE}" type="parTrans" cxnId="{2797F4FE-F2C2-4C90-95E2-CF3946BB005C}">
      <dgm:prSet/>
      <dgm:spPr/>
      <dgm:t>
        <a:bodyPr/>
        <a:lstStyle/>
        <a:p>
          <a:endParaRPr lang="en-US" noProof="0"/>
        </a:p>
      </dgm:t>
    </dgm:pt>
    <dgm:pt modelId="{78EDA128-8C46-45B1-928C-AB3D264F8EED}" type="sibTrans" cxnId="{2797F4FE-F2C2-4C90-95E2-CF3946BB005C}">
      <dgm:prSet/>
      <dgm:spPr/>
      <dgm:t>
        <a:bodyPr/>
        <a:lstStyle/>
        <a:p>
          <a:endParaRPr lang="en-US" noProof="0"/>
        </a:p>
      </dgm:t>
    </dgm:pt>
    <dgm:pt modelId="{AE8B8F9A-D2DE-4F48-9379-B3176709C2E7}">
      <dgm:prSet phldrT="[Texto]"/>
      <dgm:spPr/>
      <dgm:t>
        <a:bodyPr/>
        <a:lstStyle/>
        <a:p>
          <a:r>
            <a:rPr lang="en-US" noProof="0" dirty="0" smtClean="0"/>
            <a:t>1 electron:</a:t>
          </a:r>
          <a:br>
            <a:rPr lang="en-US" noProof="0" dirty="0" smtClean="0"/>
          </a:br>
          <a:r>
            <a:rPr lang="en-US" noProof="0" dirty="0" smtClean="0"/>
            <a:t>E</a:t>
          </a:r>
          <a:r>
            <a:rPr lang="en-US" baseline="-25000" noProof="0" dirty="0" smtClean="0"/>
            <a:t>T</a:t>
          </a:r>
          <a:r>
            <a:rPr lang="en-US" noProof="0" dirty="0" smtClean="0"/>
            <a:t> &gt; 20 </a:t>
          </a:r>
          <a:r>
            <a:rPr lang="en-US" noProof="0" dirty="0" err="1" smtClean="0"/>
            <a:t>GeV</a:t>
          </a:r>
          <a:endParaRPr lang="en-US" noProof="0" dirty="0"/>
        </a:p>
      </dgm:t>
    </dgm:pt>
    <dgm:pt modelId="{F1158556-71B9-496A-8F3A-6C06DA1A357A}" type="parTrans" cxnId="{371711EA-E7A4-4A04-806A-21A74F226AC1}">
      <dgm:prSet/>
      <dgm:spPr/>
      <dgm:t>
        <a:bodyPr/>
        <a:lstStyle/>
        <a:p>
          <a:endParaRPr lang="en-US" noProof="0"/>
        </a:p>
      </dgm:t>
    </dgm:pt>
    <dgm:pt modelId="{95591ECF-A778-42B8-82FE-88F99BFC2D4B}" type="sibTrans" cxnId="{371711EA-E7A4-4A04-806A-21A74F226AC1}">
      <dgm:prSet/>
      <dgm:spPr/>
      <dgm:t>
        <a:bodyPr/>
        <a:lstStyle/>
        <a:p>
          <a:endParaRPr lang="en-US" noProof="0"/>
        </a:p>
      </dgm:t>
    </dgm:pt>
    <dgm:pt modelId="{D034F574-AE24-45C5-970B-17261340116C}">
      <dgm:prSet phldrT="[Texto]"/>
      <dgm:spPr/>
      <dgm:t>
        <a:bodyPr/>
        <a:lstStyle/>
        <a:p>
          <a:r>
            <a:rPr lang="en-US" b="1" noProof="0" smtClean="0"/>
            <a:t>Muon Selection</a:t>
          </a:r>
          <a:endParaRPr lang="en-US" b="1" noProof="0"/>
        </a:p>
      </dgm:t>
    </dgm:pt>
    <dgm:pt modelId="{BCA4B44E-DB5D-4547-957B-817671D50CDF}" type="parTrans" cxnId="{F242A7B6-D09A-474E-9123-1307BC682F27}">
      <dgm:prSet/>
      <dgm:spPr/>
      <dgm:t>
        <a:bodyPr/>
        <a:lstStyle/>
        <a:p>
          <a:endParaRPr lang="en-US" noProof="0"/>
        </a:p>
      </dgm:t>
    </dgm:pt>
    <dgm:pt modelId="{11B80365-9AE2-4052-9EFB-E23D96DDDD16}" type="sibTrans" cxnId="{F242A7B6-D09A-474E-9123-1307BC682F27}">
      <dgm:prSet/>
      <dgm:spPr/>
      <dgm:t>
        <a:bodyPr/>
        <a:lstStyle/>
        <a:p>
          <a:endParaRPr lang="en-US" noProof="0"/>
        </a:p>
      </dgm:t>
    </dgm:pt>
    <dgm:pt modelId="{30BD7155-D0B2-41D8-BB0A-5D80C6441A71}">
      <dgm:prSet phldrT="[Texto]"/>
      <dgm:spPr/>
      <dgm:t>
        <a:bodyPr/>
        <a:lstStyle/>
        <a:p>
          <a:r>
            <a:rPr lang="en-US" noProof="0" dirty="0" smtClean="0"/>
            <a:t>Signal shape from MC</a:t>
          </a:r>
          <a:endParaRPr lang="en-US" noProof="0" dirty="0"/>
        </a:p>
      </dgm:t>
    </dgm:pt>
    <dgm:pt modelId="{3B71257B-3480-49D8-BDDB-C3ED4C83578B}" type="parTrans" cxnId="{1708B194-0030-4DE6-B568-BC4D80346E5A}">
      <dgm:prSet/>
      <dgm:spPr/>
      <dgm:t>
        <a:bodyPr/>
        <a:lstStyle/>
        <a:p>
          <a:endParaRPr lang="en-US" noProof="0"/>
        </a:p>
      </dgm:t>
    </dgm:pt>
    <dgm:pt modelId="{7910A402-7958-4BEB-9E0E-F41B0578394E}" type="sibTrans" cxnId="{1708B194-0030-4DE6-B568-BC4D80346E5A}">
      <dgm:prSet/>
      <dgm:spPr/>
      <dgm:t>
        <a:bodyPr/>
        <a:lstStyle/>
        <a:p>
          <a:endParaRPr lang="en-US" noProof="0"/>
        </a:p>
      </dgm:t>
    </dgm:pt>
    <dgm:pt modelId="{4E7B7E26-8A38-4703-919C-3E5094F1778D}">
      <dgm:prSet phldrT="[Texto]"/>
      <dgm:spPr/>
      <dgm:t>
        <a:bodyPr/>
        <a:lstStyle/>
        <a:p>
          <a:r>
            <a:rPr lang="en-US" noProof="0" smtClean="0"/>
            <a:t>QCD modelled using Rayleigh distribution</a:t>
          </a:r>
          <a:endParaRPr lang="en-US" noProof="0"/>
        </a:p>
      </dgm:t>
    </dgm:pt>
    <dgm:pt modelId="{05AF4832-E3D5-48AB-B5B3-CD4DF259E4EC}" type="parTrans" cxnId="{DDB1DD1F-056A-4043-9878-3686CAE8B516}">
      <dgm:prSet/>
      <dgm:spPr/>
      <dgm:t>
        <a:bodyPr/>
        <a:lstStyle/>
        <a:p>
          <a:endParaRPr lang="en-US" noProof="0"/>
        </a:p>
      </dgm:t>
    </dgm:pt>
    <dgm:pt modelId="{0BCAF94F-771D-4401-963F-736688E0AD52}" type="sibTrans" cxnId="{DDB1DD1F-056A-4043-9878-3686CAE8B516}">
      <dgm:prSet/>
      <dgm:spPr/>
      <dgm:t>
        <a:bodyPr/>
        <a:lstStyle/>
        <a:p>
          <a:endParaRPr lang="en-US" noProof="0"/>
        </a:p>
      </dgm:t>
    </dgm:pt>
    <dgm:pt modelId="{0F47CC1D-E9D0-4324-9C97-8E0F169E0738}">
      <dgm:prSet phldrT="[Texto]"/>
      <dgm:spPr/>
      <dgm:t>
        <a:bodyPr/>
        <a:lstStyle/>
        <a:p>
          <a:r>
            <a:rPr lang="en-US" noProof="0" dirty="0" smtClean="0"/>
            <a:t>QCD shape from inverted isolation region</a:t>
          </a:r>
          <a:endParaRPr lang="en-US" noProof="0" dirty="0"/>
        </a:p>
      </dgm:t>
    </dgm:pt>
    <dgm:pt modelId="{6E660790-B3D2-4BC4-B5C1-CC3FC0B41801}" type="sibTrans" cxnId="{EBBB9731-83F8-4B39-B3CF-1940B5FCCF1C}">
      <dgm:prSet/>
      <dgm:spPr/>
      <dgm:t>
        <a:bodyPr/>
        <a:lstStyle/>
        <a:p>
          <a:endParaRPr lang="en-US" noProof="0"/>
        </a:p>
      </dgm:t>
    </dgm:pt>
    <dgm:pt modelId="{B88779D7-525D-4A95-B9C4-98903963321A}" type="parTrans" cxnId="{EBBB9731-83F8-4B39-B3CF-1940B5FCCF1C}">
      <dgm:prSet/>
      <dgm:spPr/>
      <dgm:t>
        <a:bodyPr/>
        <a:lstStyle/>
        <a:p>
          <a:endParaRPr lang="en-US" noProof="0"/>
        </a:p>
      </dgm:t>
    </dgm:pt>
    <dgm:pt modelId="{3D958764-E25F-458F-A47B-14AB46641440}">
      <dgm:prSet phldrT="[Texto]"/>
      <dgm:spPr/>
      <dgm:t>
        <a:bodyPr/>
        <a:lstStyle/>
        <a:p>
          <a:r>
            <a:rPr lang="en-US" noProof="0" smtClean="0"/>
            <a:t>Signal and EWK background from simulation</a:t>
          </a:r>
          <a:endParaRPr lang="en-US" noProof="0"/>
        </a:p>
      </dgm:t>
    </dgm:pt>
    <dgm:pt modelId="{7C47673F-75BB-4B97-9CFD-B6DB11E64C3B}" type="sibTrans" cxnId="{4992AB14-DC0E-4212-A81B-094C433EB4BB}">
      <dgm:prSet/>
      <dgm:spPr/>
      <dgm:t>
        <a:bodyPr/>
        <a:lstStyle/>
        <a:p>
          <a:endParaRPr lang="en-US" noProof="0"/>
        </a:p>
      </dgm:t>
    </dgm:pt>
    <dgm:pt modelId="{43344F87-2E6B-405C-9B40-9B516F98C7D7}" type="parTrans" cxnId="{4992AB14-DC0E-4212-A81B-094C433EB4BB}">
      <dgm:prSet/>
      <dgm:spPr/>
      <dgm:t>
        <a:bodyPr/>
        <a:lstStyle/>
        <a:p>
          <a:endParaRPr lang="en-US" noProof="0"/>
        </a:p>
      </dgm:t>
    </dgm:pt>
    <dgm:pt modelId="{9AD11D2B-5B0D-451F-9311-4EFF9E00486B}">
      <dgm:prSet phldrT="[Texto]"/>
      <dgm:spPr/>
      <dgm:t>
        <a:bodyPr/>
        <a:lstStyle/>
        <a:p>
          <a:r>
            <a:rPr lang="en-US" noProof="0" dirty="0" smtClean="0"/>
            <a:t>Veto if second </a:t>
          </a:r>
          <a:r>
            <a:rPr lang="en-US" noProof="0" dirty="0" err="1" smtClean="0"/>
            <a:t>muon</a:t>
          </a:r>
          <a:r>
            <a:rPr lang="en-US" noProof="0" dirty="0" smtClean="0"/>
            <a:t>: </a:t>
          </a:r>
          <a:r>
            <a:rPr lang="en-US" noProof="0" dirty="0" err="1" smtClean="0"/>
            <a:t>p</a:t>
          </a:r>
          <a:r>
            <a:rPr lang="en-US" baseline="-25000" noProof="0" dirty="0" err="1" smtClean="0"/>
            <a:t>T</a:t>
          </a:r>
          <a:r>
            <a:rPr lang="en-US" noProof="0" dirty="0" smtClean="0"/>
            <a:t> &gt; 10GeV</a:t>
          </a:r>
          <a:endParaRPr lang="en-US" noProof="0" dirty="0"/>
        </a:p>
      </dgm:t>
    </dgm:pt>
    <dgm:pt modelId="{5C88B67C-9E5E-4865-8AB2-09E3A9135F74}" type="sibTrans" cxnId="{215717B4-337A-4356-B0EB-E63169F9104D}">
      <dgm:prSet/>
      <dgm:spPr/>
      <dgm:t>
        <a:bodyPr/>
        <a:lstStyle/>
        <a:p>
          <a:endParaRPr lang="en-US" noProof="0"/>
        </a:p>
      </dgm:t>
    </dgm:pt>
    <dgm:pt modelId="{7CB3E8B3-1272-40FB-B7BA-A75711D31DCD}" type="parTrans" cxnId="{215717B4-337A-4356-B0EB-E63169F9104D}">
      <dgm:prSet/>
      <dgm:spPr/>
      <dgm:t>
        <a:bodyPr/>
        <a:lstStyle/>
        <a:p>
          <a:endParaRPr lang="en-US" noProof="0"/>
        </a:p>
      </dgm:t>
    </dgm:pt>
    <dgm:pt modelId="{14E89BAD-561C-4EF7-9784-5EEEACCA8A6F}">
      <dgm:prSet phldrT="[Texto]"/>
      <dgm:spPr/>
      <dgm:t>
        <a:bodyPr/>
        <a:lstStyle/>
        <a:p>
          <a:r>
            <a:rPr lang="en-US" noProof="0" dirty="0" smtClean="0"/>
            <a:t>1 </a:t>
          </a:r>
          <a:r>
            <a:rPr lang="en-US" noProof="0" dirty="0" err="1" smtClean="0"/>
            <a:t>muon</a:t>
          </a:r>
          <a:r>
            <a:rPr lang="en-US" noProof="0" dirty="0" smtClean="0"/>
            <a:t> </a:t>
          </a:r>
          <a:r>
            <a:rPr lang="en-US" noProof="0" dirty="0" err="1" smtClean="0"/>
            <a:t>p</a:t>
          </a:r>
          <a:r>
            <a:rPr lang="en-US" baseline="-25000" noProof="0" dirty="0" err="1" smtClean="0"/>
            <a:t>T</a:t>
          </a:r>
          <a:r>
            <a:rPr lang="en-US" noProof="0" dirty="0" smtClean="0"/>
            <a:t> &gt; 20 </a:t>
          </a:r>
          <a:r>
            <a:rPr lang="en-US" noProof="0" dirty="0" err="1" smtClean="0"/>
            <a:t>GeV</a:t>
          </a:r>
          <a:endParaRPr lang="en-US" noProof="0" dirty="0"/>
        </a:p>
      </dgm:t>
    </dgm:pt>
    <dgm:pt modelId="{027AE93B-22B7-443E-BC23-AE64FE7FBE3E}" type="sibTrans" cxnId="{CEBBC546-7161-40DA-8C85-965E07E536C7}">
      <dgm:prSet/>
      <dgm:spPr/>
      <dgm:t>
        <a:bodyPr/>
        <a:lstStyle/>
        <a:p>
          <a:endParaRPr lang="en-US" noProof="0"/>
        </a:p>
      </dgm:t>
    </dgm:pt>
    <dgm:pt modelId="{4D2757A8-79B3-40D3-AE58-B1939E5B1888}" type="parTrans" cxnId="{CEBBC546-7161-40DA-8C85-965E07E536C7}">
      <dgm:prSet/>
      <dgm:spPr/>
      <dgm:t>
        <a:bodyPr/>
        <a:lstStyle/>
        <a:p>
          <a:endParaRPr lang="en-US" noProof="0"/>
        </a:p>
      </dgm:t>
    </dgm:pt>
    <dgm:pt modelId="{317A74DA-6320-48B3-8A1D-4E65E56C8D69}">
      <dgm:prSet phldrT="[Texto]"/>
      <dgm:spPr/>
      <dgm:t>
        <a:bodyPr/>
        <a:lstStyle/>
        <a:p>
          <a:r>
            <a:rPr lang="en-US" noProof="0" dirty="0" smtClean="0"/>
            <a:t>Veto if second loose lepton: E</a:t>
          </a:r>
          <a:r>
            <a:rPr lang="en-US" baseline="-25000" noProof="0" dirty="0" smtClean="0"/>
            <a:t>T</a:t>
          </a:r>
          <a:r>
            <a:rPr lang="en-US" noProof="0" dirty="0" smtClean="0"/>
            <a:t>  &gt; 20 </a:t>
          </a:r>
          <a:r>
            <a:rPr lang="en-US" noProof="0" dirty="0" err="1" smtClean="0"/>
            <a:t>GeV</a:t>
          </a:r>
          <a:endParaRPr lang="en-US" noProof="0" dirty="0"/>
        </a:p>
      </dgm:t>
    </dgm:pt>
    <dgm:pt modelId="{505C22B0-85FE-4FFC-B248-AF4A1E325947}" type="parTrans" cxnId="{174CCCFE-F02A-4FD8-BDE7-03F06760C2F2}">
      <dgm:prSet/>
      <dgm:spPr/>
      <dgm:t>
        <a:bodyPr/>
        <a:lstStyle/>
        <a:p>
          <a:endParaRPr lang="en-US" noProof="0"/>
        </a:p>
      </dgm:t>
    </dgm:pt>
    <dgm:pt modelId="{389AD463-F283-48C0-BB72-8B1FDDFEE0B1}" type="sibTrans" cxnId="{174CCCFE-F02A-4FD8-BDE7-03F06760C2F2}">
      <dgm:prSet/>
      <dgm:spPr/>
      <dgm:t>
        <a:bodyPr/>
        <a:lstStyle/>
        <a:p>
          <a:endParaRPr lang="en-US" noProof="0"/>
        </a:p>
      </dgm:t>
    </dgm:pt>
    <dgm:pt modelId="{74903C6D-B61F-47FD-9A9A-70366A3BC350}">
      <dgm:prSet phldrT="[Texto]"/>
      <dgm:spPr/>
      <dgm:t>
        <a:bodyPr/>
        <a:lstStyle/>
        <a:p>
          <a:r>
            <a:rPr lang="en-US" b="1" noProof="0" smtClean="0"/>
            <a:t>Main backgrounds</a:t>
          </a:r>
          <a:endParaRPr lang="en-US" b="1" noProof="0"/>
        </a:p>
      </dgm:t>
    </dgm:pt>
    <dgm:pt modelId="{C85A262C-10F7-42D8-8714-C79FF5EBEA71}" type="parTrans" cxnId="{A0905175-A45D-4A0E-898D-63634C18B4D5}">
      <dgm:prSet/>
      <dgm:spPr/>
      <dgm:t>
        <a:bodyPr/>
        <a:lstStyle/>
        <a:p>
          <a:endParaRPr lang="en-US" noProof="0"/>
        </a:p>
      </dgm:t>
    </dgm:pt>
    <dgm:pt modelId="{87E982EF-8590-428C-B1F6-B268CEBCE3C3}" type="sibTrans" cxnId="{A0905175-A45D-4A0E-898D-63634C18B4D5}">
      <dgm:prSet/>
      <dgm:spPr/>
      <dgm:t>
        <a:bodyPr/>
        <a:lstStyle/>
        <a:p>
          <a:endParaRPr lang="en-US" noProof="0"/>
        </a:p>
      </dgm:t>
    </dgm:pt>
    <dgm:pt modelId="{A282F017-695E-4A08-81DC-6FBD4E9198FB}">
      <dgm:prSet phldrT="[Texto]"/>
      <dgm:spPr/>
      <dgm:t>
        <a:bodyPr/>
        <a:lstStyle/>
        <a:p>
          <a:r>
            <a:rPr lang="en-US" noProof="0" smtClean="0"/>
            <a:t>QCD suppressed by lepton isolation</a:t>
          </a:r>
          <a:endParaRPr lang="en-US" noProof="0"/>
        </a:p>
      </dgm:t>
    </dgm:pt>
    <dgm:pt modelId="{7726EA8B-C83C-4B62-9700-ED9081E3B273}" type="parTrans" cxnId="{1413AA3F-66B0-4D66-922C-DEE3CF642F2B}">
      <dgm:prSet/>
      <dgm:spPr/>
      <dgm:t>
        <a:bodyPr/>
        <a:lstStyle/>
        <a:p>
          <a:endParaRPr lang="en-US" noProof="0"/>
        </a:p>
      </dgm:t>
    </dgm:pt>
    <dgm:pt modelId="{757DE71B-9878-47FD-9235-06E0E08ACCAC}" type="sibTrans" cxnId="{1413AA3F-66B0-4D66-922C-DEE3CF642F2B}">
      <dgm:prSet/>
      <dgm:spPr/>
      <dgm:t>
        <a:bodyPr/>
        <a:lstStyle/>
        <a:p>
          <a:endParaRPr lang="en-US" noProof="0"/>
        </a:p>
      </dgm:t>
    </dgm:pt>
    <dgm:pt modelId="{7597C24E-2052-4410-B7C8-AB9BDD0EACD4}">
      <dgm:prSet phldrT="[Texto]"/>
      <dgm:spPr/>
      <dgm:t>
        <a:bodyPr/>
        <a:lstStyle/>
        <a:p>
          <a:r>
            <a:rPr lang="en-US" noProof="0" dirty="0" err="1" smtClean="0"/>
            <a:t>Drell</a:t>
          </a:r>
          <a:r>
            <a:rPr lang="en-US" noProof="0" dirty="0" smtClean="0"/>
            <a:t>-Yan suppressed by second lepton veto</a:t>
          </a:r>
          <a:endParaRPr lang="en-US" noProof="0" dirty="0"/>
        </a:p>
      </dgm:t>
    </dgm:pt>
    <dgm:pt modelId="{7E1FA8F4-3CF6-40AF-BB32-6E4DF076DBEF}" type="parTrans" cxnId="{049C08FE-0AD5-4AF0-BC87-C9670B7473D1}">
      <dgm:prSet/>
      <dgm:spPr/>
      <dgm:t>
        <a:bodyPr/>
        <a:lstStyle/>
        <a:p>
          <a:endParaRPr lang="en-US" noProof="0"/>
        </a:p>
      </dgm:t>
    </dgm:pt>
    <dgm:pt modelId="{3E2E1241-E5FF-4841-9F78-DD6353F2881A}" type="sibTrans" cxnId="{049C08FE-0AD5-4AF0-BC87-C9670B7473D1}">
      <dgm:prSet/>
      <dgm:spPr/>
      <dgm:t>
        <a:bodyPr/>
        <a:lstStyle/>
        <a:p>
          <a:endParaRPr lang="en-US" noProof="0"/>
        </a:p>
      </dgm:t>
    </dgm:pt>
    <dgm:pt modelId="{AA9D3AB5-7BB3-4153-96D7-29A0550DC9B2}">
      <dgm:prSet phldrT="[Texto]"/>
      <dgm:spPr/>
      <dgm:t>
        <a:bodyPr/>
        <a:lstStyle/>
        <a:p>
          <a:r>
            <a:rPr lang="en-US" b="1" noProof="0" smtClean="0"/>
            <a:t>Signal extraction</a:t>
          </a:r>
          <a:endParaRPr lang="en-US" b="1" noProof="0"/>
        </a:p>
      </dgm:t>
    </dgm:pt>
    <dgm:pt modelId="{19CD4B31-42ED-4DDF-B73C-22B444A9E6C7}" type="parTrans" cxnId="{AF59BFFE-4998-4CBC-94D8-8B4A934E519B}">
      <dgm:prSet/>
      <dgm:spPr/>
      <dgm:t>
        <a:bodyPr/>
        <a:lstStyle/>
        <a:p>
          <a:endParaRPr lang="en-US" noProof="0"/>
        </a:p>
      </dgm:t>
    </dgm:pt>
    <dgm:pt modelId="{08E2E123-10D7-4958-91F2-BB00BE75600C}" type="sibTrans" cxnId="{AF59BFFE-4998-4CBC-94D8-8B4A934E519B}">
      <dgm:prSet/>
      <dgm:spPr/>
      <dgm:t>
        <a:bodyPr/>
        <a:lstStyle/>
        <a:p>
          <a:endParaRPr lang="en-US" noProof="0"/>
        </a:p>
      </dgm:t>
    </dgm:pt>
    <dgm:pt modelId="{E480DD44-2BF0-41DA-B1DC-43DF23A723CA}">
      <dgm:prSet phldrT="[Texto]"/>
      <dgm:spPr/>
      <dgm:t>
        <a:bodyPr/>
        <a:lstStyle/>
        <a:p>
          <a:r>
            <a:rPr lang="en-US" noProof="0" smtClean="0"/>
            <a:t>Electron Channel: Extracted from unbinned maximum likelihood fit</a:t>
          </a:r>
          <a:endParaRPr lang="en-US" noProof="0"/>
        </a:p>
      </dgm:t>
    </dgm:pt>
    <dgm:pt modelId="{42BBC0B0-B8BE-4894-BF8B-FF4E75C579C7}" type="parTrans" cxnId="{86728F55-30AB-4C37-A367-5F54A066664F}">
      <dgm:prSet/>
      <dgm:spPr/>
      <dgm:t>
        <a:bodyPr/>
        <a:lstStyle/>
        <a:p>
          <a:endParaRPr lang="en-US" noProof="0"/>
        </a:p>
      </dgm:t>
    </dgm:pt>
    <dgm:pt modelId="{4E49DB9D-A4AD-4D26-8BD7-DCF9428567B7}" type="sibTrans" cxnId="{86728F55-30AB-4C37-A367-5F54A066664F}">
      <dgm:prSet/>
      <dgm:spPr/>
      <dgm:t>
        <a:bodyPr/>
        <a:lstStyle/>
        <a:p>
          <a:endParaRPr lang="en-US" noProof="0"/>
        </a:p>
      </dgm:t>
    </dgm:pt>
    <dgm:pt modelId="{5957C2B7-54A1-4F8A-8726-C416939A0A10}">
      <dgm:prSet phldrT="[Texto]"/>
      <dgm:spPr/>
      <dgm:t>
        <a:bodyPr/>
        <a:lstStyle/>
        <a:p>
          <a:r>
            <a:rPr lang="en-US" noProof="0" smtClean="0"/>
            <a:t>Muon Channel: Extracted from binned maximum likelihood fit</a:t>
          </a:r>
          <a:endParaRPr lang="en-US" noProof="0"/>
        </a:p>
      </dgm:t>
    </dgm:pt>
    <dgm:pt modelId="{EDC8B9F4-FE0B-4FF1-B283-3D32FACBCEFD}" type="parTrans" cxnId="{EA323A5F-6C84-435D-9405-0C40A1DB4A20}">
      <dgm:prSet/>
      <dgm:spPr/>
      <dgm:t>
        <a:bodyPr/>
        <a:lstStyle/>
        <a:p>
          <a:endParaRPr lang="en-US" noProof="0"/>
        </a:p>
      </dgm:t>
    </dgm:pt>
    <dgm:pt modelId="{9195A3D3-DAB3-4F6A-B4E0-5BB708A0EC7F}" type="sibTrans" cxnId="{EA323A5F-6C84-435D-9405-0C40A1DB4A20}">
      <dgm:prSet/>
      <dgm:spPr/>
      <dgm:t>
        <a:bodyPr/>
        <a:lstStyle/>
        <a:p>
          <a:endParaRPr lang="en-US" noProof="0"/>
        </a:p>
      </dgm:t>
    </dgm:pt>
    <dgm:pt modelId="{21345340-FD24-45AB-B30F-F6BB446CD5E3}" type="pres">
      <dgm:prSet presAssocID="{7B2495CE-685C-4E05-AD52-A91FD5FAF886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1055A65-BA12-459E-97FE-488D812A411A}" type="pres">
      <dgm:prSet presAssocID="{5CA42757-FD09-492F-922E-AE1FA46EBF15}" presName="composite" presStyleCnt="0"/>
      <dgm:spPr/>
      <dgm:t>
        <a:bodyPr/>
        <a:lstStyle/>
        <a:p>
          <a:endParaRPr lang="pt-BR"/>
        </a:p>
      </dgm:t>
    </dgm:pt>
    <dgm:pt modelId="{DAC74CE1-8171-4BED-A643-F37B3BAE1AA2}" type="pres">
      <dgm:prSet presAssocID="{5CA42757-FD09-492F-922E-AE1FA46EBF15}" presName="parTx" presStyleLbl="align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9F1A6C0-BA44-493D-8D56-582EF1B5052B}" type="pres">
      <dgm:prSet presAssocID="{5CA42757-FD09-492F-922E-AE1FA46EBF15}" presName="desTx" presStyleLbl="align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C392668-567E-4C1C-88A5-A0D6A86F5FC0}" type="pres">
      <dgm:prSet presAssocID="{78EDA128-8C46-45B1-928C-AB3D264F8EED}" presName="space" presStyleCnt="0"/>
      <dgm:spPr/>
      <dgm:t>
        <a:bodyPr/>
        <a:lstStyle/>
        <a:p>
          <a:endParaRPr lang="pt-BR"/>
        </a:p>
      </dgm:t>
    </dgm:pt>
    <dgm:pt modelId="{184F0E8C-21E1-4B9E-B4A4-D404AC16E61B}" type="pres">
      <dgm:prSet presAssocID="{D034F574-AE24-45C5-970B-17261340116C}" presName="composite" presStyleCnt="0"/>
      <dgm:spPr/>
      <dgm:t>
        <a:bodyPr/>
        <a:lstStyle/>
        <a:p>
          <a:endParaRPr lang="pt-BR"/>
        </a:p>
      </dgm:t>
    </dgm:pt>
    <dgm:pt modelId="{98AA991C-D9C8-4B55-96AF-3B6CFE97FB4C}" type="pres">
      <dgm:prSet presAssocID="{D034F574-AE24-45C5-970B-17261340116C}" presName="parTx" presStyleLbl="align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7EE3257-E348-4950-8F24-88C8986D1D71}" type="pres">
      <dgm:prSet presAssocID="{D034F574-AE24-45C5-970B-17261340116C}" presName="desTx" presStyleLbl="align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4B5EA49-B910-4445-BD81-2AF2B4A52ACA}" type="pres">
      <dgm:prSet presAssocID="{11B80365-9AE2-4052-9EFB-E23D96DDDD16}" presName="space" presStyleCnt="0"/>
      <dgm:spPr/>
      <dgm:t>
        <a:bodyPr/>
        <a:lstStyle/>
        <a:p>
          <a:endParaRPr lang="pt-BR"/>
        </a:p>
      </dgm:t>
    </dgm:pt>
    <dgm:pt modelId="{D9D9B1BF-E48D-4914-991E-FAF352FE3C7D}" type="pres">
      <dgm:prSet presAssocID="{74903C6D-B61F-47FD-9A9A-70366A3BC350}" presName="composite" presStyleCnt="0"/>
      <dgm:spPr/>
      <dgm:t>
        <a:bodyPr/>
        <a:lstStyle/>
        <a:p>
          <a:endParaRPr lang="pt-BR"/>
        </a:p>
      </dgm:t>
    </dgm:pt>
    <dgm:pt modelId="{EC6632D1-201B-4C1A-999D-2B6C8CDFC9B0}" type="pres">
      <dgm:prSet presAssocID="{74903C6D-B61F-47FD-9A9A-70366A3BC350}" presName="parTx" presStyleLbl="align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15409D4E-4FCC-432A-A8D8-F043C9B86218}" type="pres">
      <dgm:prSet presAssocID="{74903C6D-B61F-47FD-9A9A-70366A3BC350}" presName="desTx" presStyleLbl="align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FE01CD83-B69E-4FB1-ACA1-5418C4D74179}" type="pres">
      <dgm:prSet presAssocID="{87E982EF-8590-428C-B1F6-B268CEBCE3C3}" presName="space" presStyleCnt="0"/>
      <dgm:spPr/>
      <dgm:t>
        <a:bodyPr/>
        <a:lstStyle/>
        <a:p>
          <a:endParaRPr lang="pt-BR"/>
        </a:p>
      </dgm:t>
    </dgm:pt>
    <dgm:pt modelId="{4C8C4C09-19F4-4AA3-850C-A682FBE1D1E4}" type="pres">
      <dgm:prSet presAssocID="{AA9D3AB5-7BB3-4153-96D7-29A0550DC9B2}" presName="composite" presStyleCnt="0"/>
      <dgm:spPr/>
      <dgm:t>
        <a:bodyPr/>
        <a:lstStyle/>
        <a:p>
          <a:endParaRPr lang="pt-BR"/>
        </a:p>
      </dgm:t>
    </dgm:pt>
    <dgm:pt modelId="{B7B98070-A23C-41CD-8052-1AEEA40C4A80}" type="pres">
      <dgm:prSet presAssocID="{AA9D3AB5-7BB3-4153-96D7-29A0550DC9B2}" presName="parTx" presStyleLbl="align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68448647-242F-4183-B907-4AF7E4BE7901}" type="pres">
      <dgm:prSet presAssocID="{AA9D3AB5-7BB3-4153-96D7-29A0550DC9B2}" presName="desTx" presStyleLbl="align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049C08FE-0AD5-4AF0-BC87-C9670B7473D1}" srcId="{74903C6D-B61F-47FD-9A9A-70366A3BC350}" destId="{7597C24E-2052-4410-B7C8-AB9BDD0EACD4}" srcOrd="1" destOrd="0" parTransId="{7E1FA8F4-3CF6-40AF-BB32-6E4DF076DBEF}" sibTransId="{3E2E1241-E5FF-4841-9F78-DD6353F2881A}"/>
    <dgm:cxn modelId="{AE1FB03A-874F-40C5-AC81-764DFA9B6490}" type="presOf" srcId="{9AD11D2B-5B0D-451F-9311-4EFF9E00486B}" destId="{E7EE3257-E348-4950-8F24-88C8986D1D71}" srcOrd="0" destOrd="1" presId="urn:microsoft.com/office/officeart/2005/8/layout/hList1"/>
    <dgm:cxn modelId="{EA323A5F-6C84-435D-9405-0C40A1DB4A20}" srcId="{AA9D3AB5-7BB3-4153-96D7-29A0550DC9B2}" destId="{5957C2B7-54A1-4F8A-8726-C416939A0A10}" srcOrd="1" destOrd="0" parTransId="{EDC8B9F4-FE0B-4FF1-B283-3D32FACBCEFD}" sibTransId="{9195A3D3-DAB3-4F6A-B4E0-5BB708A0EC7F}"/>
    <dgm:cxn modelId="{BEC90D0E-4356-43B0-A0F9-A9E9753406DA}" type="presOf" srcId="{5957C2B7-54A1-4F8A-8726-C416939A0A10}" destId="{68448647-242F-4183-B907-4AF7E4BE7901}" srcOrd="0" destOrd="1" presId="urn:microsoft.com/office/officeart/2005/8/layout/hList1"/>
    <dgm:cxn modelId="{33F343D8-80E2-4C26-A3FF-68B59F447165}" type="presOf" srcId="{0F47CC1D-E9D0-4324-9C97-8E0F169E0738}" destId="{E7EE3257-E348-4950-8F24-88C8986D1D71}" srcOrd="0" destOrd="3" presId="urn:microsoft.com/office/officeart/2005/8/layout/hList1"/>
    <dgm:cxn modelId="{F462FA86-C1DF-47D0-B3A3-F7E9EFEF4A3C}" type="presOf" srcId="{7B2495CE-685C-4E05-AD52-A91FD5FAF886}" destId="{21345340-FD24-45AB-B30F-F6BB446CD5E3}" srcOrd="0" destOrd="0" presId="urn:microsoft.com/office/officeart/2005/8/layout/hList1"/>
    <dgm:cxn modelId="{EBBB9731-83F8-4B39-B3CF-1940B5FCCF1C}" srcId="{D034F574-AE24-45C5-970B-17261340116C}" destId="{0F47CC1D-E9D0-4324-9C97-8E0F169E0738}" srcOrd="3" destOrd="0" parTransId="{B88779D7-525D-4A95-B9C4-98903963321A}" sibTransId="{6E660790-B3D2-4BC4-B5C1-CC3FC0B41801}"/>
    <dgm:cxn modelId="{215717B4-337A-4356-B0EB-E63169F9104D}" srcId="{D034F574-AE24-45C5-970B-17261340116C}" destId="{9AD11D2B-5B0D-451F-9311-4EFF9E00486B}" srcOrd="1" destOrd="0" parTransId="{7CB3E8B3-1272-40FB-B7BA-A75711D31DCD}" sibTransId="{5C88B67C-9E5E-4865-8AB2-09E3A9135F74}"/>
    <dgm:cxn modelId="{AF59BFFE-4998-4CBC-94D8-8B4A934E519B}" srcId="{7B2495CE-685C-4E05-AD52-A91FD5FAF886}" destId="{AA9D3AB5-7BB3-4153-96D7-29A0550DC9B2}" srcOrd="3" destOrd="0" parTransId="{19CD4B31-42ED-4DDF-B73C-22B444A9E6C7}" sibTransId="{08E2E123-10D7-4958-91F2-BB00BE75600C}"/>
    <dgm:cxn modelId="{86728F55-30AB-4C37-A367-5F54A066664F}" srcId="{AA9D3AB5-7BB3-4153-96D7-29A0550DC9B2}" destId="{E480DD44-2BF0-41DA-B1DC-43DF23A723CA}" srcOrd="0" destOrd="0" parTransId="{42BBC0B0-B8BE-4894-BF8B-FF4E75C579C7}" sibTransId="{4E49DB9D-A4AD-4D26-8BD7-DCF9428567B7}"/>
    <dgm:cxn modelId="{371711EA-E7A4-4A04-806A-21A74F226AC1}" srcId="{5CA42757-FD09-492F-922E-AE1FA46EBF15}" destId="{AE8B8F9A-D2DE-4F48-9379-B3176709C2E7}" srcOrd="0" destOrd="0" parTransId="{F1158556-71B9-496A-8F3A-6C06DA1A357A}" sibTransId="{95591ECF-A778-42B8-82FE-88F99BFC2D4B}"/>
    <dgm:cxn modelId="{A87C20F3-176F-4656-BB33-BEB8854B0D60}" type="presOf" srcId="{7597C24E-2052-4410-B7C8-AB9BDD0EACD4}" destId="{15409D4E-4FCC-432A-A8D8-F043C9B86218}" srcOrd="0" destOrd="1" presId="urn:microsoft.com/office/officeart/2005/8/layout/hList1"/>
    <dgm:cxn modelId="{174CCCFE-F02A-4FD8-BDE7-03F06760C2F2}" srcId="{5CA42757-FD09-492F-922E-AE1FA46EBF15}" destId="{317A74DA-6320-48B3-8A1D-4E65E56C8D69}" srcOrd="1" destOrd="0" parTransId="{505C22B0-85FE-4FFC-B248-AF4A1E325947}" sibTransId="{389AD463-F283-48C0-BB72-8B1FDDFEE0B1}"/>
    <dgm:cxn modelId="{1413AA3F-66B0-4D66-922C-DEE3CF642F2B}" srcId="{74903C6D-B61F-47FD-9A9A-70366A3BC350}" destId="{A282F017-695E-4A08-81DC-6FBD4E9198FB}" srcOrd="0" destOrd="0" parTransId="{7726EA8B-C83C-4B62-9700-ED9081E3B273}" sibTransId="{757DE71B-9878-47FD-9235-06E0E08ACCAC}"/>
    <dgm:cxn modelId="{1708B194-0030-4DE6-B568-BC4D80346E5A}" srcId="{5CA42757-FD09-492F-922E-AE1FA46EBF15}" destId="{30BD7155-D0B2-41D8-BB0A-5D80C6441A71}" srcOrd="2" destOrd="0" parTransId="{3B71257B-3480-49D8-BDDB-C3ED4C83578B}" sibTransId="{7910A402-7958-4BEB-9E0E-F41B0578394E}"/>
    <dgm:cxn modelId="{4992AB14-DC0E-4212-A81B-094C433EB4BB}" srcId="{D034F574-AE24-45C5-970B-17261340116C}" destId="{3D958764-E25F-458F-A47B-14AB46641440}" srcOrd="2" destOrd="0" parTransId="{43344F87-2E6B-405C-9B40-9B516F98C7D7}" sibTransId="{7C47673F-75BB-4B97-9CFD-B6DB11E64C3B}"/>
    <dgm:cxn modelId="{18AF70A8-DBEF-4CDE-8DE6-F0C2ADCD397A}" type="presOf" srcId="{A282F017-695E-4A08-81DC-6FBD4E9198FB}" destId="{15409D4E-4FCC-432A-A8D8-F043C9B86218}" srcOrd="0" destOrd="0" presId="urn:microsoft.com/office/officeart/2005/8/layout/hList1"/>
    <dgm:cxn modelId="{20E73593-BF71-47B5-8368-3F6CE644F262}" type="presOf" srcId="{317A74DA-6320-48B3-8A1D-4E65E56C8D69}" destId="{D9F1A6C0-BA44-493D-8D56-582EF1B5052B}" srcOrd="0" destOrd="1" presId="urn:microsoft.com/office/officeart/2005/8/layout/hList1"/>
    <dgm:cxn modelId="{DDB1DD1F-056A-4043-9878-3686CAE8B516}" srcId="{5CA42757-FD09-492F-922E-AE1FA46EBF15}" destId="{4E7B7E26-8A38-4703-919C-3E5094F1778D}" srcOrd="3" destOrd="0" parTransId="{05AF4832-E3D5-48AB-B5B3-CD4DF259E4EC}" sibTransId="{0BCAF94F-771D-4401-963F-736688E0AD52}"/>
    <dgm:cxn modelId="{D5766C5F-5B80-4BD3-BA3F-55B44DC1D263}" type="presOf" srcId="{14E89BAD-561C-4EF7-9784-5EEEACCA8A6F}" destId="{E7EE3257-E348-4950-8F24-88C8986D1D71}" srcOrd="0" destOrd="0" presId="urn:microsoft.com/office/officeart/2005/8/layout/hList1"/>
    <dgm:cxn modelId="{F04A1C3D-F69D-42D4-8F74-89319F9E0AD5}" type="presOf" srcId="{4E7B7E26-8A38-4703-919C-3E5094F1778D}" destId="{D9F1A6C0-BA44-493D-8D56-582EF1B5052B}" srcOrd="0" destOrd="3" presId="urn:microsoft.com/office/officeart/2005/8/layout/hList1"/>
    <dgm:cxn modelId="{A0905175-A45D-4A0E-898D-63634C18B4D5}" srcId="{7B2495CE-685C-4E05-AD52-A91FD5FAF886}" destId="{74903C6D-B61F-47FD-9A9A-70366A3BC350}" srcOrd="2" destOrd="0" parTransId="{C85A262C-10F7-42D8-8714-C79FF5EBEA71}" sibTransId="{87E982EF-8590-428C-B1F6-B268CEBCE3C3}"/>
    <dgm:cxn modelId="{345B9D27-8B75-44B2-A9A5-CC95E2B66272}" type="presOf" srcId="{30BD7155-D0B2-41D8-BB0A-5D80C6441A71}" destId="{D9F1A6C0-BA44-493D-8D56-582EF1B5052B}" srcOrd="0" destOrd="2" presId="urn:microsoft.com/office/officeart/2005/8/layout/hList1"/>
    <dgm:cxn modelId="{0EBD8325-198B-4C60-B931-E8BBB6EE9330}" type="presOf" srcId="{E480DD44-2BF0-41DA-B1DC-43DF23A723CA}" destId="{68448647-242F-4183-B907-4AF7E4BE7901}" srcOrd="0" destOrd="0" presId="urn:microsoft.com/office/officeart/2005/8/layout/hList1"/>
    <dgm:cxn modelId="{F242A7B6-D09A-474E-9123-1307BC682F27}" srcId="{7B2495CE-685C-4E05-AD52-A91FD5FAF886}" destId="{D034F574-AE24-45C5-970B-17261340116C}" srcOrd="1" destOrd="0" parTransId="{BCA4B44E-DB5D-4547-957B-817671D50CDF}" sibTransId="{11B80365-9AE2-4052-9EFB-E23D96DDDD16}"/>
    <dgm:cxn modelId="{CFF30407-FE6D-494E-9540-3BCC0AD42FAC}" type="presOf" srcId="{74903C6D-B61F-47FD-9A9A-70366A3BC350}" destId="{EC6632D1-201B-4C1A-999D-2B6C8CDFC9B0}" srcOrd="0" destOrd="0" presId="urn:microsoft.com/office/officeart/2005/8/layout/hList1"/>
    <dgm:cxn modelId="{579B507F-F38E-4F3C-9124-6395C46F784D}" type="presOf" srcId="{AE8B8F9A-D2DE-4F48-9379-B3176709C2E7}" destId="{D9F1A6C0-BA44-493D-8D56-582EF1B5052B}" srcOrd="0" destOrd="0" presId="urn:microsoft.com/office/officeart/2005/8/layout/hList1"/>
    <dgm:cxn modelId="{DE1679E9-1F9B-4D5C-B577-E02E7DBA93F9}" type="presOf" srcId="{3D958764-E25F-458F-A47B-14AB46641440}" destId="{E7EE3257-E348-4950-8F24-88C8986D1D71}" srcOrd="0" destOrd="2" presId="urn:microsoft.com/office/officeart/2005/8/layout/hList1"/>
    <dgm:cxn modelId="{D1555F15-93AB-4385-9280-856AA08226E6}" type="presOf" srcId="{AA9D3AB5-7BB3-4153-96D7-29A0550DC9B2}" destId="{B7B98070-A23C-41CD-8052-1AEEA40C4A80}" srcOrd="0" destOrd="0" presId="urn:microsoft.com/office/officeart/2005/8/layout/hList1"/>
    <dgm:cxn modelId="{2797F4FE-F2C2-4C90-95E2-CF3946BB005C}" srcId="{7B2495CE-685C-4E05-AD52-A91FD5FAF886}" destId="{5CA42757-FD09-492F-922E-AE1FA46EBF15}" srcOrd="0" destOrd="0" parTransId="{9E78784E-9702-4D55-A0F1-14297D9D5BCE}" sibTransId="{78EDA128-8C46-45B1-928C-AB3D264F8EED}"/>
    <dgm:cxn modelId="{F2545F28-96B3-4500-9B56-AD7CB1B25A93}" type="presOf" srcId="{5CA42757-FD09-492F-922E-AE1FA46EBF15}" destId="{DAC74CE1-8171-4BED-A643-F37B3BAE1AA2}" srcOrd="0" destOrd="0" presId="urn:microsoft.com/office/officeart/2005/8/layout/hList1"/>
    <dgm:cxn modelId="{1ACC5314-8608-4843-9F93-3BE54DAC83AF}" type="presOf" srcId="{D034F574-AE24-45C5-970B-17261340116C}" destId="{98AA991C-D9C8-4B55-96AF-3B6CFE97FB4C}" srcOrd="0" destOrd="0" presId="urn:microsoft.com/office/officeart/2005/8/layout/hList1"/>
    <dgm:cxn modelId="{CEBBC546-7161-40DA-8C85-965E07E536C7}" srcId="{D034F574-AE24-45C5-970B-17261340116C}" destId="{14E89BAD-561C-4EF7-9784-5EEEACCA8A6F}" srcOrd="0" destOrd="0" parTransId="{4D2757A8-79B3-40D3-AE58-B1939E5B1888}" sibTransId="{027AE93B-22B7-443E-BC23-AE64FE7FBE3E}"/>
    <dgm:cxn modelId="{B896ED56-BAE5-42AE-B015-0ECAE3F65AB8}" type="presParOf" srcId="{21345340-FD24-45AB-B30F-F6BB446CD5E3}" destId="{41055A65-BA12-459E-97FE-488D812A411A}" srcOrd="0" destOrd="0" presId="urn:microsoft.com/office/officeart/2005/8/layout/hList1"/>
    <dgm:cxn modelId="{D67EEF0F-A03F-4791-8255-E1DC8261B6DF}" type="presParOf" srcId="{41055A65-BA12-459E-97FE-488D812A411A}" destId="{DAC74CE1-8171-4BED-A643-F37B3BAE1AA2}" srcOrd="0" destOrd="0" presId="urn:microsoft.com/office/officeart/2005/8/layout/hList1"/>
    <dgm:cxn modelId="{23C211E5-15C0-4CE3-BABD-3AFECBCCADD3}" type="presParOf" srcId="{41055A65-BA12-459E-97FE-488D812A411A}" destId="{D9F1A6C0-BA44-493D-8D56-582EF1B5052B}" srcOrd="1" destOrd="0" presId="urn:microsoft.com/office/officeart/2005/8/layout/hList1"/>
    <dgm:cxn modelId="{CD98A87D-7B4F-4010-BC7E-FBB330FBB7C5}" type="presParOf" srcId="{21345340-FD24-45AB-B30F-F6BB446CD5E3}" destId="{2C392668-567E-4C1C-88A5-A0D6A86F5FC0}" srcOrd="1" destOrd="0" presId="urn:microsoft.com/office/officeart/2005/8/layout/hList1"/>
    <dgm:cxn modelId="{2EB49B18-D377-4062-B327-E4B415997206}" type="presParOf" srcId="{21345340-FD24-45AB-B30F-F6BB446CD5E3}" destId="{184F0E8C-21E1-4B9E-B4A4-D404AC16E61B}" srcOrd="2" destOrd="0" presId="urn:microsoft.com/office/officeart/2005/8/layout/hList1"/>
    <dgm:cxn modelId="{E9307E17-4E53-46FB-B87D-0DA7F5D30415}" type="presParOf" srcId="{184F0E8C-21E1-4B9E-B4A4-D404AC16E61B}" destId="{98AA991C-D9C8-4B55-96AF-3B6CFE97FB4C}" srcOrd="0" destOrd="0" presId="urn:microsoft.com/office/officeart/2005/8/layout/hList1"/>
    <dgm:cxn modelId="{E9C35147-9643-43EE-8E73-3BCDD4F28070}" type="presParOf" srcId="{184F0E8C-21E1-4B9E-B4A4-D404AC16E61B}" destId="{E7EE3257-E348-4950-8F24-88C8986D1D71}" srcOrd="1" destOrd="0" presId="urn:microsoft.com/office/officeart/2005/8/layout/hList1"/>
    <dgm:cxn modelId="{9EE80B57-C487-4C84-A2F7-9507FEF0D2C5}" type="presParOf" srcId="{21345340-FD24-45AB-B30F-F6BB446CD5E3}" destId="{E4B5EA49-B910-4445-BD81-2AF2B4A52ACA}" srcOrd="3" destOrd="0" presId="urn:microsoft.com/office/officeart/2005/8/layout/hList1"/>
    <dgm:cxn modelId="{795D4EF1-899E-4CFB-A0E8-7F02A4505F52}" type="presParOf" srcId="{21345340-FD24-45AB-B30F-F6BB446CD5E3}" destId="{D9D9B1BF-E48D-4914-991E-FAF352FE3C7D}" srcOrd="4" destOrd="0" presId="urn:microsoft.com/office/officeart/2005/8/layout/hList1"/>
    <dgm:cxn modelId="{CED643B3-EAAA-491F-ABBD-6A83C7C9F177}" type="presParOf" srcId="{D9D9B1BF-E48D-4914-991E-FAF352FE3C7D}" destId="{EC6632D1-201B-4C1A-999D-2B6C8CDFC9B0}" srcOrd="0" destOrd="0" presId="urn:microsoft.com/office/officeart/2005/8/layout/hList1"/>
    <dgm:cxn modelId="{BF0FC6EF-8F8A-41D5-84BB-2C76C403F7CD}" type="presParOf" srcId="{D9D9B1BF-E48D-4914-991E-FAF352FE3C7D}" destId="{15409D4E-4FCC-432A-A8D8-F043C9B86218}" srcOrd="1" destOrd="0" presId="urn:microsoft.com/office/officeart/2005/8/layout/hList1"/>
    <dgm:cxn modelId="{47BA1D18-719F-4C67-885D-3BE2FF7B5B54}" type="presParOf" srcId="{21345340-FD24-45AB-B30F-F6BB446CD5E3}" destId="{FE01CD83-B69E-4FB1-ACA1-5418C4D74179}" srcOrd="5" destOrd="0" presId="urn:microsoft.com/office/officeart/2005/8/layout/hList1"/>
    <dgm:cxn modelId="{1802CBE7-1881-4F42-BF22-074BEE685B62}" type="presParOf" srcId="{21345340-FD24-45AB-B30F-F6BB446CD5E3}" destId="{4C8C4C09-19F4-4AA3-850C-A682FBE1D1E4}" srcOrd="6" destOrd="0" presId="urn:microsoft.com/office/officeart/2005/8/layout/hList1"/>
    <dgm:cxn modelId="{43F04B48-65BF-46BA-9996-B32C173A2222}" type="presParOf" srcId="{4C8C4C09-19F4-4AA3-850C-A682FBE1D1E4}" destId="{B7B98070-A23C-41CD-8052-1AEEA40C4A80}" srcOrd="0" destOrd="0" presId="urn:microsoft.com/office/officeart/2005/8/layout/hList1"/>
    <dgm:cxn modelId="{F2ACDABA-830C-45E4-B019-CFCE50C3C66E}" type="presParOf" srcId="{4C8C4C09-19F4-4AA3-850C-A682FBE1D1E4}" destId="{68448647-242F-4183-B907-4AF7E4BE7901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7B2495CE-685C-4E05-AD52-A91FD5FAF886}" type="doc">
      <dgm:prSet loTypeId="urn:microsoft.com/office/officeart/2005/8/layout/hList1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5CA42757-FD09-492F-922E-AE1FA46EBF15}">
      <dgm:prSet phldrT="[Texto]"/>
      <dgm:spPr/>
      <dgm:t>
        <a:bodyPr/>
        <a:lstStyle/>
        <a:p>
          <a:r>
            <a:rPr lang="en-US" b="1" noProof="0" smtClean="0"/>
            <a:t>Electron Selection</a:t>
          </a:r>
          <a:endParaRPr lang="en-US" b="1" noProof="0"/>
        </a:p>
      </dgm:t>
    </dgm:pt>
    <dgm:pt modelId="{9E78784E-9702-4D55-A0F1-14297D9D5BCE}" type="parTrans" cxnId="{2797F4FE-F2C2-4C90-95E2-CF3946BB005C}">
      <dgm:prSet/>
      <dgm:spPr/>
      <dgm:t>
        <a:bodyPr/>
        <a:lstStyle/>
        <a:p>
          <a:endParaRPr lang="en-US" noProof="0"/>
        </a:p>
      </dgm:t>
    </dgm:pt>
    <dgm:pt modelId="{78EDA128-8C46-45B1-928C-AB3D264F8EED}" type="sibTrans" cxnId="{2797F4FE-F2C2-4C90-95E2-CF3946BB005C}">
      <dgm:prSet/>
      <dgm:spPr/>
      <dgm:t>
        <a:bodyPr/>
        <a:lstStyle/>
        <a:p>
          <a:endParaRPr lang="en-US" noProof="0"/>
        </a:p>
      </dgm:t>
    </dgm:pt>
    <dgm:pt modelId="{AE8B8F9A-D2DE-4F48-9379-B3176709C2E7}">
      <dgm:prSet phldrT="[Texto]"/>
      <dgm:spPr/>
      <dgm:t>
        <a:bodyPr/>
        <a:lstStyle/>
        <a:p>
          <a:r>
            <a:rPr lang="en-US" noProof="0" dirty="0" smtClean="0"/>
            <a:t>2 electron:</a:t>
          </a:r>
          <a:br>
            <a:rPr lang="en-US" noProof="0" dirty="0" smtClean="0"/>
          </a:br>
          <a:r>
            <a:rPr lang="en-US" noProof="0" dirty="0" smtClean="0"/>
            <a:t>E</a:t>
          </a:r>
          <a:r>
            <a:rPr lang="en-US" baseline="-25000" noProof="0" dirty="0" smtClean="0"/>
            <a:t>T</a:t>
          </a:r>
          <a:r>
            <a:rPr lang="en-US" noProof="0" dirty="0" smtClean="0"/>
            <a:t> &gt; 20 </a:t>
          </a:r>
          <a:r>
            <a:rPr lang="en-US" noProof="0" dirty="0" err="1" smtClean="0"/>
            <a:t>GeV</a:t>
          </a:r>
          <a:endParaRPr lang="en-US" noProof="0" dirty="0"/>
        </a:p>
      </dgm:t>
    </dgm:pt>
    <dgm:pt modelId="{F1158556-71B9-496A-8F3A-6C06DA1A357A}" type="parTrans" cxnId="{371711EA-E7A4-4A04-806A-21A74F226AC1}">
      <dgm:prSet/>
      <dgm:spPr/>
      <dgm:t>
        <a:bodyPr/>
        <a:lstStyle/>
        <a:p>
          <a:endParaRPr lang="en-US" noProof="0"/>
        </a:p>
      </dgm:t>
    </dgm:pt>
    <dgm:pt modelId="{95591ECF-A778-42B8-82FE-88F99BFC2D4B}" type="sibTrans" cxnId="{371711EA-E7A4-4A04-806A-21A74F226AC1}">
      <dgm:prSet/>
      <dgm:spPr/>
      <dgm:t>
        <a:bodyPr/>
        <a:lstStyle/>
        <a:p>
          <a:endParaRPr lang="en-US" noProof="0"/>
        </a:p>
      </dgm:t>
    </dgm:pt>
    <dgm:pt modelId="{D034F574-AE24-45C5-970B-17261340116C}">
      <dgm:prSet phldrT="[Texto]"/>
      <dgm:spPr/>
      <dgm:t>
        <a:bodyPr/>
        <a:lstStyle/>
        <a:p>
          <a:r>
            <a:rPr lang="en-US" b="1" noProof="0" smtClean="0"/>
            <a:t>Muon Selection</a:t>
          </a:r>
          <a:endParaRPr lang="en-US" b="1" noProof="0"/>
        </a:p>
      </dgm:t>
    </dgm:pt>
    <dgm:pt modelId="{BCA4B44E-DB5D-4547-957B-817671D50CDF}" type="parTrans" cxnId="{F242A7B6-D09A-474E-9123-1307BC682F27}">
      <dgm:prSet/>
      <dgm:spPr/>
      <dgm:t>
        <a:bodyPr/>
        <a:lstStyle/>
        <a:p>
          <a:endParaRPr lang="en-US" noProof="0"/>
        </a:p>
      </dgm:t>
    </dgm:pt>
    <dgm:pt modelId="{11B80365-9AE2-4052-9EFB-E23D96DDDD16}" type="sibTrans" cxnId="{F242A7B6-D09A-474E-9123-1307BC682F27}">
      <dgm:prSet/>
      <dgm:spPr/>
      <dgm:t>
        <a:bodyPr/>
        <a:lstStyle/>
        <a:p>
          <a:endParaRPr lang="en-US" noProof="0"/>
        </a:p>
      </dgm:t>
    </dgm:pt>
    <dgm:pt modelId="{30BD7155-D0B2-41D8-BB0A-5D80C6441A71}">
      <dgm:prSet phldrT="[Texto]"/>
      <dgm:spPr/>
      <dgm:t>
        <a:bodyPr/>
        <a:lstStyle/>
        <a:p>
          <a:r>
            <a:rPr lang="en-US" noProof="0" dirty="0" smtClean="0"/>
            <a:t>Z mass peak shift correction</a:t>
          </a:r>
          <a:endParaRPr lang="en-US" noProof="0" dirty="0"/>
        </a:p>
      </dgm:t>
    </dgm:pt>
    <dgm:pt modelId="{3B71257B-3480-49D8-BDDB-C3ED4C83578B}" type="parTrans" cxnId="{1708B194-0030-4DE6-B568-BC4D80346E5A}">
      <dgm:prSet/>
      <dgm:spPr/>
      <dgm:t>
        <a:bodyPr/>
        <a:lstStyle/>
        <a:p>
          <a:endParaRPr lang="en-US" noProof="0"/>
        </a:p>
      </dgm:t>
    </dgm:pt>
    <dgm:pt modelId="{7910A402-7958-4BEB-9E0E-F41B0578394E}" type="sibTrans" cxnId="{1708B194-0030-4DE6-B568-BC4D80346E5A}">
      <dgm:prSet/>
      <dgm:spPr/>
      <dgm:t>
        <a:bodyPr/>
        <a:lstStyle/>
        <a:p>
          <a:endParaRPr lang="en-US" noProof="0"/>
        </a:p>
      </dgm:t>
    </dgm:pt>
    <dgm:pt modelId="{0F47CC1D-E9D0-4324-9C97-8E0F169E0738}">
      <dgm:prSet phldrT="[Texto]"/>
      <dgm:spPr/>
      <dgm:t>
        <a:bodyPr/>
        <a:lstStyle/>
        <a:p>
          <a:r>
            <a:rPr lang="en-US" noProof="0" dirty="0" smtClean="0"/>
            <a:t>At least one </a:t>
          </a:r>
          <a:r>
            <a:rPr lang="en-US" noProof="0" dirty="0" err="1" smtClean="0"/>
            <a:t>muon</a:t>
          </a:r>
          <a:r>
            <a:rPr lang="en-US" noProof="0" dirty="0" smtClean="0"/>
            <a:t> must fulfill trigger requirement</a:t>
          </a:r>
          <a:endParaRPr lang="en-US" noProof="0" dirty="0"/>
        </a:p>
      </dgm:t>
    </dgm:pt>
    <dgm:pt modelId="{6E660790-B3D2-4BC4-B5C1-CC3FC0B41801}" type="sibTrans" cxnId="{EBBB9731-83F8-4B39-B3CF-1940B5FCCF1C}">
      <dgm:prSet/>
      <dgm:spPr/>
      <dgm:t>
        <a:bodyPr/>
        <a:lstStyle/>
        <a:p>
          <a:endParaRPr lang="en-US" noProof="0"/>
        </a:p>
      </dgm:t>
    </dgm:pt>
    <dgm:pt modelId="{B88779D7-525D-4A95-B9C4-98903963321A}" type="parTrans" cxnId="{EBBB9731-83F8-4B39-B3CF-1940B5FCCF1C}">
      <dgm:prSet/>
      <dgm:spPr/>
      <dgm:t>
        <a:bodyPr/>
        <a:lstStyle/>
        <a:p>
          <a:endParaRPr lang="en-US" noProof="0"/>
        </a:p>
      </dgm:t>
    </dgm:pt>
    <dgm:pt modelId="{14E89BAD-561C-4EF7-9784-5EEEACCA8A6F}">
      <dgm:prSet phldrT="[Texto]"/>
      <dgm:spPr/>
      <dgm:t>
        <a:bodyPr/>
        <a:lstStyle/>
        <a:p>
          <a:r>
            <a:rPr lang="en-US" noProof="0" dirty="0" smtClean="0"/>
            <a:t>Tag </a:t>
          </a:r>
          <a:r>
            <a:rPr lang="en-US" noProof="0" dirty="0" err="1" smtClean="0"/>
            <a:t>muon</a:t>
          </a:r>
          <a:r>
            <a:rPr lang="en-US" noProof="0" dirty="0" smtClean="0"/>
            <a:t> must satisfy isolation and identification criteria</a:t>
          </a:r>
          <a:endParaRPr lang="en-US" noProof="0" dirty="0"/>
        </a:p>
      </dgm:t>
    </dgm:pt>
    <dgm:pt modelId="{027AE93B-22B7-443E-BC23-AE64FE7FBE3E}" type="sibTrans" cxnId="{CEBBC546-7161-40DA-8C85-965E07E536C7}">
      <dgm:prSet/>
      <dgm:spPr/>
      <dgm:t>
        <a:bodyPr/>
        <a:lstStyle/>
        <a:p>
          <a:endParaRPr lang="en-US" noProof="0"/>
        </a:p>
      </dgm:t>
    </dgm:pt>
    <dgm:pt modelId="{4D2757A8-79B3-40D3-AE58-B1939E5B1888}" type="parTrans" cxnId="{CEBBC546-7161-40DA-8C85-965E07E536C7}">
      <dgm:prSet/>
      <dgm:spPr/>
      <dgm:t>
        <a:bodyPr/>
        <a:lstStyle/>
        <a:p>
          <a:endParaRPr lang="en-US" noProof="0"/>
        </a:p>
      </dgm:t>
    </dgm:pt>
    <dgm:pt modelId="{317A74DA-6320-48B3-8A1D-4E65E56C8D69}">
      <dgm:prSet phldrT="[Texto]"/>
      <dgm:spPr/>
      <dgm:t>
        <a:bodyPr/>
        <a:lstStyle/>
        <a:p>
          <a:r>
            <a:rPr lang="en-US" noProof="0" dirty="0" smtClean="0"/>
            <a:t>Invariant mass:</a:t>
          </a:r>
          <a:br>
            <a:rPr lang="en-US" noProof="0" dirty="0" smtClean="0"/>
          </a:br>
          <a:r>
            <a:rPr lang="en-US" noProof="0" dirty="0" smtClean="0"/>
            <a:t>(60 &lt; M &lt; 120) </a:t>
          </a:r>
          <a:r>
            <a:rPr lang="en-US" noProof="0" dirty="0" err="1" smtClean="0"/>
            <a:t>GeV</a:t>
          </a:r>
          <a:endParaRPr lang="en-US" noProof="0" dirty="0"/>
        </a:p>
      </dgm:t>
    </dgm:pt>
    <dgm:pt modelId="{505C22B0-85FE-4FFC-B248-AF4A1E325947}" type="parTrans" cxnId="{174CCCFE-F02A-4FD8-BDE7-03F06760C2F2}">
      <dgm:prSet/>
      <dgm:spPr/>
      <dgm:t>
        <a:bodyPr/>
        <a:lstStyle/>
        <a:p>
          <a:endParaRPr lang="en-US" noProof="0"/>
        </a:p>
      </dgm:t>
    </dgm:pt>
    <dgm:pt modelId="{389AD463-F283-48C0-BB72-8B1FDDFEE0B1}" type="sibTrans" cxnId="{174CCCFE-F02A-4FD8-BDE7-03F06760C2F2}">
      <dgm:prSet/>
      <dgm:spPr/>
      <dgm:t>
        <a:bodyPr/>
        <a:lstStyle/>
        <a:p>
          <a:endParaRPr lang="en-US" noProof="0"/>
        </a:p>
      </dgm:t>
    </dgm:pt>
    <dgm:pt modelId="{6B95BCD6-5097-4ACD-8A81-B148836A3D89}">
      <dgm:prSet phldrT="[Texto]"/>
      <dgm:spPr/>
      <dgm:t>
        <a:bodyPr/>
        <a:lstStyle/>
        <a:p>
          <a:r>
            <a:rPr lang="en-US" b="1" noProof="0" smtClean="0"/>
            <a:t>Main backgrounds</a:t>
          </a:r>
          <a:endParaRPr lang="en-US" b="1" noProof="0"/>
        </a:p>
      </dgm:t>
    </dgm:pt>
    <dgm:pt modelId="{6931F1B3-FE81-418A-966A-3FBABB4894EA}" type="parTrans" cxnId="{C2CBE976-FBC6-40C8-AD87-FBF3BA2A8E85}">
      <dgm:prSet/>
      <dgm:spPr/>
      <dgm:t>
        <a:bodyPr/>
        <a:lstStyle/>
        <a:p>
          <a:endParaRPr lang="en-US" noProof="0"/>
        </a:p>
      </dgm:t>
    </dgm:pt>
    <dgm:pt modelId="{3531F91D-F1A7-4C39-B4D5-8E8C82033B38}" type="sibTrans" cxnId="{C2CBE976-FBC6-40C8-AD87-FBF3BA2A8E85}">
      <dgm:prSet/>
      <dgm:spPr/>
      <dgm:t>
        <a:bodyPr/>
        <a:lstStyle/>
        <a:p>
          <a:endParaRPr lang="en-US" noProof="0"/>
        </a:p>
      </dgm:t>
    </dgm:pt>
    <dgm:pt modelId="{F0460544-8EAB-4349-AE95-0BBC10105D3F}">
      <dgm:prSet phldrT="[Texto]"/>
      <dgm:spPr/>
      <dgm:t>
        <a:bodyPr/>
        <a:lstStyle/>
        <a:p>
          <a:r>
            <a:rPr lang="en-US" noProof="0" smtClean="0"/>
            <a:t>Almost negligible</a:t>
          </a:r>
          <a:endParaRPr lang="en-US" noProof="0"/>
        </a:p>
      </dgm:t>
    </dgm:pt>
    <dgm:pt modelId="{63EECE5F-15A9-4C52-9091-48FEFF4FE133}" type="parTrans" cxnId="{F25AD113-3C63-4E52-A1E7-EB63AA918FE0}">
      <dgm:prSet/>
      <dgm:spPr/>
      <dgm:t>
        <a:bodyPr/>
        <a:lstStyle/>
        <a:p>
          <a:endParaRPr lang="en-US" noProof="0"/>
        </a:p>
      </dgm:t>
    </dgm:pt>
    <dgm:pt modelId="{A1DBD129-4642-43F7-8C24-738D0BA9606D}" type="sibTrans" cxnId="{F25AD113-3C63-4E52-A1E7-EB63AA918FE0}">
      <dgm:prSet/>
      <dgm:spPr/>
      <dgm:t>
        <a:bodyPr/>
        <a:lstStyle/>
        <a:p>
          <a:endParaRPr lang="en-US" noProof="0"/>
        </a:p>
      </dgm:t>
    </dgm:pt>
    <dgm:pt modelId="{D1758CC3-47EA-4207-A74F-1CD2DA0863C6}">
      <dgm:prSet phldrT="[Texto]"/>
      <dgm:spPr/>
      <dgm:t>
        <a:bodyPr/>
        <a:lstStyle/>
        <a:p>
          <a:r>
            <a:rPr lang="en-US" noProof="0" smtClean="0"/>
            <a:t>Electron: QCD estimated from data</a:t>
          </a:r>
          <a:endParaRPr lang="en-US" noProof="0"/>
        </a:p>
      </dgm:t>
    </dgm:pt>
    <dgm:pt modelId="{F3624CEA-544C-4AAD-8060-20981636A97B}" type="parTrans" cxnId="{3960E93E-6B71-4791-B27B-B2FCD974E22D}">
      <dgm:prSet/>
      <dgm:spPr/>
      <dgm:t>
        <a:bodyPr/>
        <a:lstStyle/>
        <a:p>
          <a:endParaRPr lang="en-US" noProof="0"/>
        </a:p>
      </dgm:t>
    </dgm:pt>
    <dgm:pt modelId="{742A7DF7-1F3F-4365-A4FE-DD6B2A96AEFC}" type="sibTrans" cxnId="{3960E93E-6B71-4791-B27B-B2FCD974E22D}">
      <dgm:prSet/>
      <dgm:spPr/>
      <dgm:t>
        <a:bodyPr/>
        <a:lstStyle/>
        <a:p>
          <a:endParaRPr lang="en-US" noProof="0"/>
        </a:p>
      </dgm:t>
    </dgm:pt>
    <dgm:pt modelId="{81513B93-3336-4543-B93F-0146A3500D74}">
      <dgm:prSet phldrT="[Texto]"/>
      <dgm:spPr/>
      <dgm:t>
        <a:bodyPr/>
        <a:lstStyle/>
        <a:p>
          <a:r>
            <a:rPr lang="en-US" noProof="0" smtClean="0"/>
            <a:t>Muon: QCD background shape from polynomial and exponential function, EW estimated from simulation</a:t>
          </a:r>
          <a:endParaRPr lang="en-US" noProof="0"/>
        </a:p>
      </dgm:t>
    </dgm:pt>
    <dgm:pt modelId="{A3EE0DED-B1A5-4F90-97A5-F08B2D6BB86F}" type="parTrans" cxnId="{4F1B0911-0C6A-44BA-8B8C-FC1F6F6FE8EB}">
      <dgm:prSet/>
      <dgm:spPr/>
      <dgm:t>
        <a:bodyPr/>
        <a:lstStyle/>
        <a:p>
          <a:endParaRPr lang="en-US" noProof="0"/>
        </a:p>
      </dgm:t>
    </dgm:pt>
    <dgm:pt modelId="{B8AB4B77-8AB2-4322-8A5D-42561EAAF406}" type="sibTrans" cxnId="{4F1B0911-0C6A-44BA-8B8C-FC1F6F6FE8EB}">
      <dgm:prSet/>
      <dgm:spPr/>
      <dgm:t>
        <a:bodyPr/>
        <a:lstStyle/>
        <a:p>
          <a:endParaRPr lang="en-US" noProof="0"/>
        </a:p>
      </dgm:t>
    </dgm:pt>
    <dgm:pt modelId="{3E1F01C2-0881-4BB7-8F5A-8131319DA1E8}">
      <dgm:prSet phldrT="[Texto]"/>
      <dgm:spPr/>
      <dgm:t>
        <a:bodyPr/>
        <a:lstStyle/>
        <a:p>
          <a:r>
            <a:rPr lang="en-US" b="1" noProof="0" dirty="0" smtClean="0"/>
            <a:t>Signal extraction</a:t>
          </a:r>
          <a:endParaRPr lang="en-US" b="1" noProof="0" dirty="0"/>
        </a:p>
      </dgm:t>
    </dgm:pt>
    <dgm:pt modelId="{2A79E941-A60A-4C79-B810-39EF0F6D0B7E}" type="parTrans" cxnId="{FAACF294-3CB8-44C2-8415-2D4D07BCEB03}">
      <dgm:prSet/>
      <dgm:spPr/>
      <dgm:t>
        <a:bodyPr/>
        <a:lstStyle/>
        <a:p>
          <a:endParaRPr lang="en-US" noProof="0"/>
        </a:p>
      </dgm:t>
    </dgm:pt>
    <dgm:pt modelId="{7FE0F800-4C38-4241-B755-8A74B3143ADA}" type="sibTrans" cxnId="{FAACF294-3CB8-44C2-8415-2D4D07BCEB03}">
      <dgm:prSet/>
      <dgm:spPr/>
      <dgm:t>
        <a:bodyPr/>
        <a:lstStyle/>
        <a:p>
          <a:endParaRPr lang="en-US" noProof="0"/>
        </a:p>
      </dgm:t>
    </dgm:pt>
    <dgm:pt modelId="{79AB199F-5892-4C0A-8E90-B12ADF270128}">
      <dgm:prSet phldrT="[Texto]"/>
      <dgm:spPr/>
      <dgm:t>
        <a:bodyPr/>
        <a:lstStyle/>
        <a:p>
          <a:r>
            <a:rPr lang="en-US" noProof="0" smtClean="0"/>
            <a:t>Electron Channel: Extracted by counting selected events and small bkg correction</a:t>
          </a:r>
          <a:endParaRPr lang="en-US" noProof="0"/>
        </a:p>
      </dgm:t>
    </dgm:pt>
    <dgm:pt modelId="{6FF54E18-111A-4921-AF15-0F5B7DD76190}" type="parTrans" cxnId="{AFB09E57-7421-4F44-A611-78F9466F1A8D}">
      <dgm:prSet/>
      <dgm:spPr/>
      <dgm:t>
        <a:bodyPr/>
        <a:lstStyle/>
        <a:p>
          <a:endParaRPr lang="en-US" noProof="0"/>
        </a:p>
      </dgm:t>
    </dgm:pt>
    <dgm:pt modelId="{9A41EE59-10D5-4D52-8A9C-5413491BD386}" type="sibTrans" cxnId="{AFB09E57-7421-4F44-A611-78F9466F1A8D}">
      <dgm:prSet/>
      <dgm:spPr/>
      <dgm:t>
        <a:bodyPr/>
        <a:lstStyle/>
        <a:p>
          <a:endParaRPr lang="en-US" noProof="0"/>
        </a:p>
      </dgm:t>
    </dgm:pt>
    <dgm:pt modelId="{E2670E80-B8C1-4BAB-8987-3CDA786A37D4}">
      <dgm:prSet phldrT="[Texto]"/>
      <dgm:spPr/>
      <dgm:t>
        <a:bodyPr/>
        <a:lstStyle/>
        <a:p>
          <a:r>
            <a:rPr lang="en-US" noProof="0" smtClean="0"/>
            <a:t>Muon Channel: Extracted from likelihood fits to mass spectra</a:t>
          </a:r>
          <a:endParaRPr lang="en-US" noProof="0"/>
        </a:p>
      </dgm:t>
    </dgm:pt>
    <dgm:pt modelId="{EEA6D3F4-3E08-4A39-AC91-210A72DAA7A5}" type="parTrans" cxnId="{975DB7E7-50FC-4F1F-B1E1-8969F90AFCD9}">
      <dgm:prSet/>
      <dgm:spPr/>
      <dgm:t>
        <a:bodyPr/>
        <a:lstStyle/>
        <a:p>
          <a:endParaRPr lang="en-US" noProof="0"/>
        </a:p>
      </dgm:t>
    </dgm:pt>
    <dgm:pt modelId="{05787A38-A478-4FF9-BFC3-DA5A1B9F70CE}" type="sibTrans" cxnId="{975DB7E7-50FC-4F1F-B1E1-8969F90AFCD9}">
      <dgm:prSet/>
      <dgm:spPr/>
      <dgm:t>
        <a:bodyPr/>
        <a:lstStyle/>
        <a:p>
          <a:endParaRPr lang="en-US" noProof="0"/>
        </a:p>
      </dgm:t>
    </dgm:pt>
    <dgm:pt modelId="{DFD834EB-D83A-463C-8212-CD4B7F1FBBFF}">
      <dgm:prSet phldrT="[Texto]"/>
      <dgm:spPr/>
      <dgm:t>
        <a:bodyPr/>
        <a:lstStyle/>
        <a:p>
          <a:r>
            <a:rPr lang="en-US" noProof="0" dirty="0" smtClean="0"/>
            <a:t>Invariant mass:</a:t>
          </a:r>
          <a:br>
            <a:rPr lang="en-US" noProof="0" dirty="0" smtClean="0"/>
          </a:br>
          <a:r>
            <a:rPr lang="en-US" noProof="0" dirty="0" smtClean="0"/>
            <a:t>(60 &lt; M &lt; 120) </a:t>
          </a:r>
          <a:r>
            <a:rPr lang="en-US" noProof="0" dirty="0" err="1" smtClean="0"/>
            <a:t>GeV</a:t>
          </a:r>
          <a:endParaRPr lang="en-US" noProof="0" dirty="0"/>
        </a:p>
      </dgm:t>
    </dgm:pt>
    <dgm:pt modelId="{333B7438-04B3-4BAA-8AE9-9B8656AD3942}" type="parTrans" cxnId="{72F6589D-C896-4D1A-B047-36F4868D11D8}">
      <dgm:prSet/>
      <dgm:spPr/>
      <dgm:t>
        <a:bodyPr/>
        <a:lstStyle/>
        <a:p>
          <a:endParaRPr lang="pt-BR"/>
        </a:p>
      </dgm:t>
    </dgm:pt>
    <dgm:pt modelId="{163FA440-4962-4C10-8E95-C6085E913799}" type="sibTrans" cxnId="{72F6589D-C896-4D1A-B047-36F4868D11D8}">
      <dgm:prSet/>
      <dgm:spPr/>
      <dgm:t>
        <a:bodyPr/>
        <a:lstStyle/>
        <a:p>
          <a:endParaRPr lang="pt-BR"/>
        </a:p>
      </dgm:t>
    </dgm:pt>
    <dgm:pt modelId="{21345340-FD24-45AB-B30F-F6BB446CD5E3}" type="pres">
      <dgm:prSet presAssocID="{7B2495CE-685C-4E05-AD52-A91FD5FAF886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1055A65-BA12-459E-97FE-488D812A411A}" type="pres">
      <dgm:prSet presAssocID="{5CA42757-FD09-492F-922E-AE1FA46EBF15}" presName="composite" presStyleCnt="0"/>
      <dgm:spPr/>
      <dgm:t>
        <a:bodyPr/>
        <a:lstStyle/>
        <a:p>
          <a:endParaRPr lang="pt-BR"/>
        </a:p>
      </dgm:t>
    </dgm:pt>
    <dgm:pt modelId="{DAC74CE1-8171-4BED-A643-F37B3BAE1AA2}" type="pres">
      <dgm:prSet presAssocID="{5CA42757-FD09-492F-922E-AE1FA46EBF15}" presName="parTx" presStyleLbl="align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9F1A6C0-BA44-493D-8D56-582EF1B5052B}" type="pres">
      <dgm:prSet presAssocID="{5CA42757-FD09-492F-922E-AE1FA46EBF15}" presName="desTx" presStyleLbl="align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C392668-567E-4C1C-88A5-A0D6A86F5FC0}" type="pres">
      <dgm:prSet presAssocID="{78EDA128-8C46-45B1-928C-AB3D264F8EED}" presName="space" presStyleCnt="0"/>
      <dgm:spPr/>
      <dgm:t>
        <a:bodyPr/>
        <a:lstStyle/>
        <a:p>
          <a:endParaRPr lang="pt-BR"/>
        </a:p>
      </dgm:t>
    </dgm:pt>
    <dgm:pt modelId="{184F0E8C-21E1-4B9E-B4A4-D404AC16E61B}" type="pres">
      <dgm:prSet presAssocID="{D034F574-AE24-45C5-970B-17261340116C}" presName="composite" presStyleCnt="0"/>
      <dgm:spPr/>
      <dgm:t>
        <a:bodyPr/>
        <a:lstStyle/>
        <a:p>
          <a:endParaRPr lang="pt-BR"/>
        </a:p>
      </dgm:t>
    </dgm:pt>
    <dgm:pt modelId="{98AA991C-D9C8-4B55-96AF-3B6CFE97FB4C}" type="pres">
      <dgm:prSet presAssocID="{D034F574-AE24-45C5-970B-17261340116C}" presName="parTx" presStyleLbl="align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7EE3257-E348-4950-8F24-88C8986D1D71}" type="pres">
      <dgm:prSet presAssocID="{D034F574-AE24-45C5-970B-17261340116C}" presName="desTx" presStyleLbl="align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1ED6511-CC4F-4009-9572-5AFF190F8F46}" type="pres">
      <dgm:prSet presAssocID="{11B80365-9AE2-4052-9EFB-E23D96DDDD16}" presName="space" presStyleCnt="0"/>
      <dgm:spPr/>
      <dgm:t>
        <a:bodyPr/>
        <a:lstStyle/>
        <a:p>
          <a:endParaRPr lang="pt-BR"/>
        </a:p>
      </dgm:t>
    </dgm:pt>
    <dgm:pt modelId="{040CC633-1DA9-46CD-96A6-B0219B6E7C39}" type="pres">
      <dgm:prSet presAssocID="{6B95BCD6-5097-4ACD-8A81-B148836A3D89}" presName="composite" presStyleCnt="0"/>
      <dgm:spPr/>
      <dgm:t>
        <a:bodyPr/>
        <a:lstStyle/>
        <a:p>
          <a:endParaRPr lang="pt-BR"/>
        </a:p>
      </dgm:t>
    </dgm:pt>
    <dgm:pt modelId="{346FC75E-448C-426F-B932-8B384D6D588A}" type="pres">
      <dgm:prSet presAssocID="{6B95BCD6-5097-4ACD-8A81-B148836A3D89}" presName="parTx" presStyleLbl="align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D30F5A54-8BF1-4337-AF90-5321C429450A}" type="pres">
      <dgm:prSet presAssocID="{6B95BCD6-5097-4ACD-8A81-B148836A3D89}" presName="desTx" presStyleLbl="align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AD6D72F2-B719-44BB-91D6-8011E686FE61}" type="pres">
      <dgm:prSet presAssocID="{3531F91D-F1A7-4C39-B4D5-8E8C82033B38}" presName="space" presStyleCnt="0"/>
      <dgm:spPr/>
      <dgm:t>
        <a:bodyPr/>
        <a:lstStyle/>
        <a:p>
          <a:endParaRPr lang="pt-BR"/>
        </a:p>
      </dgm:t>
    </dgm:pt>
    <dgm:pt modelId="{3E1B9E0C-9D10-41BF-BA55-E577B00A5385}" type="pres">
      <dgm:prSet presAssocID="{3E1F01C2-0881-4BB7-8F5A-8131319DA1E8}" presName="composite" presStyleCnt="0"/>
      <dgm:spPr/>
      <dgm:t>
        <a:bodyPr/>
        <a:lstStyle/>
        <a:p>
          <a:endParaRPr lang="pt-BR"/>
        </a:p>
      </dgm:t>
    </dgm:pt>
    <dgm:pt modelId="{99B5D130-0276-40C4-B4C2-F743C113D8A6}" type="pres">
      <dgm:prSet presAssocID="{3E1F01C2-0881-4BB7-8F5A-8131319DA1E8}" presName="parTx" presStyleLbl="align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C48FC38F-CD5F-4605-9D72-114DC343E93A}" type="pres">
      <dgm:prSet presAssocID="{3E1F01C2-0881-4BB7-8F5A-8131319DA1E8}" presName="desTx" presStyleLbl="align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92AE4F73-2722-4351-96C4-9DE900B90601}" type="presOf" srcId="{14E89BAD-561C-4EF7-9784-5EEEACCA8A6F}" destId="{E7EE3257-E348-4950-8F24-88C8986D1D71}" srcOrd="0" destOrd="1" presId="urn:microsoft.com/office/officeart/2005/8/layout/hList1"/>
    <dgm:cxn modelId="{975DB7E7-50FC-4F1F-B1E1-8969F90AFCD9}" srcId="{3E1F01C2-0881-4BB7-8F5A-8131319DA1E8}" destId="{E2670E80-B8C1-4BAB-8987-3CDA786A37D4}" srcOrd="1" destOrd="0" parTransId="{EEA6D3F4-3E08-4A39-AC91-210A72DAA7A5}" sibTransId="{05787A38-A478-4FF9-BFC3-DA5A1B9F70CE}"/>
    <dgm:cxn modelId="{AFB09E57-7421-4F44-A611-78F9466F1A8D}" srcId="{3E1F01C2-0881-4BB7-8F5A-8131319DA1E8}" destId="{79AB199F-5892-4C0A-8E90-B12ADF270128}" srcOrd="0" destOrd="0" parTransId="{6FF54E18-111A-4921-AF15-0F5B7DD76190}" sibTransId="{9A41EE59-10D5-4D52-8A9C-5413491BD386}"/>
    <dgm:cxn modelId="{AAAFDF82-FCE0-49C3-B0EA-6ECF77F9A05E}" type="presOf" srcId="{D1758CC3-47EA-4207-A74F-1CD2DA0863C6}" destId="{D30F5A54-8BF1-4337-AF90-5321C429450A}" srcOrd="0" destOrd="1" presId="urn:microsoft.com/office/officeart/2005/8/layout/hList1"/>
    <dgm:cxn modelId="{0B4770FF-FB95-4C02-A236-54D1A00CA476}" type="presOf" srcId="{30BD7155-D0B2-41D8-BB0A-5D80C6441A71}" destId="{D9F1A6C0-BA44-493D-8D56-582EF1B5052B}" srcOrd="0" destOrd="2" presId="urn:microsoft.com/office/officeart/2005/8/layout/hList1"/>
    <dgm:cxn modelId="{EBBB9731-83F8-4B39-B3CF-1940B5FCCF1C}" srcId="{D034F574-AE24-45C5-970B-17261340116C}" destId="{0F47CC1D-E9D0-4324-9C97-8E0F169E0738}" srcOrd="2" destOrd="0" parTransId="{B88779D7-525D-4A95-B9C4-98903963321A}" sibTransId="{6E660790-B3D2-4BC4-B5C1-CC3FC0B41801}"/>
    <dgm:cxn modelId="{B8D22231-25EB-4329-AA75-5AA530BC3607}" type="presOf" srcId="{7B2495CE-685C-4E05-AD52-A91FD5FAF886}" destId="{21345340-FD24-45AB-B30F-F6BB446CD5E3}" srcOrd="0" destOrd="0" presId="urn:microsoft.com/office/officeart/2005/8/layout/hList1"/>
    <dgm:cxn modelId="{4F1B0911-0C6A-44BA-8B8C-FC1F6F6FE8EB}" srcId="{6B95BCD6-5097-4ACD-8A81-B148836A3D89}" destId="{81513B93-3336-4543-B93F-0146A3500D74}" srcOrd="2" destOrd="0" parTransId="{A3EE0DED-B1A5-4F90-97A5-F08B2D6BB86F}" sibTransId="{B8AB4B77-8AB2-4322-8A5D-42561EAAF406}"/>
    <dgm:cxn modelId="{F5B7222C-C21D-4BA9-8D23-178A3E5498E1}" type="presOf" srcId="{79AB199F-5892-4C0A-8E90-B12ADF270128}" destId="{C48FC38F-CD5F-4605-9D72-114DC343E93A}" srcOrd="0" destOrd="0" presId="urn:microsoft.com/office/officeart/2005/8/layout/hList1"/>
    <dgm:cxn modelId="{371711EA-E7A4-4A04-806A-21A74F226AC1}" srcId="{5CA42757-FD09-492F-922E-AE1FA46EBF15}" destId="{AE8B8F9A-D2DE-4F48-9379-B3176709C2E7}" srcOrd="0" destOrd="0" parTransId="{F1158556-71B9-496A-8F3A-6C06DA1A357A}" sibTransId="{95591ECF-A778-42B8-82FE-88F99BFC2D4B}"/>
    <dgm:cxn modelId="{B6299D7F-98E8-4DA9-95BE-6CFF2A879389}" type="presOf" srcId="{5CA42757-FD09-492F-922E-AE1FA46EBF15}" destId="{DAC74CE1-8171-4BED-A643-F37B3BAE1AA2}" srcOrd="0" destOrd="0" presId="urn:microsoft.com/office/officeart/2005/8/layout/hList1"/>
    <dgm:cxn modelId="{017C5336-54A6-4928-9E64-63C9841203E8}" type="presOf" srcId="{E2670E80-B8C1-4BAB-8987-3CDA786A37D4}" destId="{C48FC38F-CD5F-4605-9D72-114DC343E93A}" srcOrd="0" destOrd="1" presId="urn:microsoft.com/office/officeart/2005/8/layout/hList1"/>
    <dgm:cxn modelId="{41EF7143-25F4-44B6-80B2-563C76F8926F}" type="presOf" srcId="{0F47CC1D-E9D0-4324-9C97-8E0F169E0738}" destId="{E7EE3257-E348-4950-8F24-88C8986D1D71}" srcOrd="0" destOrd="2" presId="urn:microsoft.com/office/officeart/2005/8/layout/hList1"/>
    <dgm:cxn modelId="{C2CBE976-FBC6-40C8-AD87-FBF3BA2A8E85}" srcId="{7B2495CE-685C-4E05-AD52-A91FD5FAF886}" destId="{6B95BCD6-5097-4ACD-8A81-B148836A3D89}" srcOrd="2" destOrd="0" parTransId="{6931F1B3-FE81-418A-966A-3FBABB4894EA}" sibTransId="{3531F91D-F1A7-4C39-B4D5-8E8C82033B38}"/>
    <dgm:cxn modelId="{174CCCFE-F02A-4FD8-BDE7-03F06760C2F2}" srcId="{5CA42757-FD09-492F-922E-AE1FA46EBF15}" destId="{317A74DA-6320-48B3-8A1D-4E65E56C8D69}" srcOrd="1" destOrd="0" parTransId="{505C22B0-85FE-4FFC-B248-AF4A1E325947}" sibTransId="{389AD463-F283-48C0-BB72-8B1FDDFEE0B1}"/>
    <dgm:cxn modelId="{1708B194-0030-4DE6-B568-BC4D80346E5A}" srcId="{5CA42757-FD09-492F-922E-AE1FA46EBF15}" destId="{30BD7155-D0B2-41D8-BB0A-5D80C6441A71}" srcOrd="2" destOrd="0" parTransId="{3B71257B-3480-49D8-BDDB-C3ED4C83578B}" sibTransId="{7910A402-7958-4BEB-9E0E-F41B0578394E}"/>
    <dgm:cxn modelId="{AB95A8AB-8379-4DFE-A030-7D8A9A8C4337}" type="presOf" srcId="{81513B93-3336-4543-B93F-0146A3500D74}" destId="{D30F5A54-8BF1-4337-AF90-5321C429450A}" srcOrd="0" destOrd="2" presId="urn:microsoft.com/office/officeart/2005/8/layout/hList1"/>
    <dgm:cxn modelId="{2A3E8A20-521A-4090-A2E0-05FFB2B23670}" type="presOf" srcId="{317A74DA-6320-48B3-8A1D-4E65E56C8D69}" destId="{D9F1A6C0-BA44-493D-8D56-582EF1B5052B}" srcOrd="0" destOrd="1" presId="urn:microsoft.com/office/officeart/2005/8/layout/hList1"/>
    <dgm:cxn modelId="{3CC85F6F-8DBF-47C1-AF8C-6059BC53F447}" type="presOf" srcId="{F0460544-8EAB-4349-AE95-0BBC10105D3F}" destId="{D30F5A54-8BF1-4337-AF90-5321C429450A}" srcOrd="0" destOrd="0" presId="urn:microsoft.com/office/officeart/2005/8/layout/hList1"/>
    <dgm:cxn modelId="{1181BA38-A6A5-4AE4-8FE7-5A776A52389F}" type="presOf" srcId="{D034F574-AE24-45C5-970B-17261340116C}" destId="{98AA991C-D9C8-4B55-96AF-3B6CFE97FB4C}" srcOrd="0" destOrd="0" presId="urn:microsoft.com/office/officeart/2005/8/layout/hList1"/>
    <dgm:cxn modelId="{1496F444-483A-4BA0-BE90-E362F38EF1B4}" type="presOf" srcId="{3E1F01C2-0881-4BB7-8F5A-8131319DA1E8}" destId="{99B5D130-0276-40C4-B4C2-F743C113D8A6}" srcOrd="0" destOrd="0" presId="urn:microsoft.com/office/officeart/2005/8/layout/hList1"/>
    <dgm:cxn modelId="{3960E93E-6B71-4791-B27B-B2FCD974E22D}" srcId="{6B95BCD6-5097-4ACD-8A81-B148836A3D89}" destId="{D1758CC3-47EA-4207-A74F-1CD2DA0863C6}" srcOrd="1" destOrd="0" parTransId="{F3624CEA-544C-4AAD-8060-20981636A97B}" sibTransId="{742A7DF7-1F3F-4365-A4FE-DD6B2A96AEFC}"/>
    <dgm:cxn modelId="{F242A7B6-D09A-474E-9123-1307BC682F27}" srcId="{7B2495CE-685C-4E05-AD52-A91FD5FAF886}" destId="{D034F574-AE24-45C5-970B-17261340116C}" srcOrd="1" destOrd="0" parTransId="{BCA4B44E-DB5D-4547-957B-817671D50CDF}" sibTransId="{11B80365-9AE2-4052-9EFB-E23D96DDDD16}"/>
    <dgm:cxn modelId="{309BE56A-6273-4ACB-A942-099FD67DC65F}" type="presOf" srcId="{AE8B8F9A-D2DE-4F48-9379-B3176709C2E7}" destId="{D9F1A6C0-BA44-493D-8D56-582EF1B5052B}" srcOrd="0" destOrd="0" presId="urn:microsoft.com/office/officeart/2005/8/layout/hList1"/>
    <dgm:cxn modelId="{6A791133-0D6C-4F6D-83FE-35805EF1C1F0}" type="presOf" srcId="{DFD834EB-D83A-463C-8212-CD4B7F1FBBFF}" destId="{E7EE3257-E348-4950-8F24-88C8986D1D71}" srcOrd="0" destOrd="0" presId="urn:microsoft.com/office/officeart/2005/8/layout/hList1"/>
    <dgm:cxn modelId="{2797F4FE-F2C2-4C90-95E2-CF3946BB005C}" srcId="{7B2495CE-685C-4E05-AD52-A91FD5FAF886}" destId="{5CA42757-FD09-492F-922E-AE1FA46EBF15}" srcOrd="0" destOrd="0" parTransId="{9E78784E-9702-4D55-A0F1-14297D9D5BCE}" sibTransId="{78EDA128-8C46-45B1-928C-AB3D264F8EED}"/>
    <dgm:cxn modelId="{F25AD113-3C63-4E52-A1E7-EB63AA918FE0}" srcId="{6B95BCD6-5097-4ACD-8A81-B148836A3D89}" destId="{F0460544-8EAB-4349-AE95-0BBC10105D3F}" srcOrd="0" destOrd="0" parTransId="{63EECE5F-15A9-4C52-9091-48FEFF4FE133}" sibTransId="{A1DBD129-4642-43F7-8C24-738D0BA9606D}"/>
    <dgm:cxn modelId="{386E5455-937A-4913-BDFA-022FB06B681B}" type="presOf" srcId="{6B95BCD6-5097-4ACD-8A81-B148836A3D89}" destId="{346FC75E-448C-426F-B932-8B384D6D588A}" srcOrd="0" destOrd="0" presId="urn:microsoft.com/office/officeart/2005/8/layout/hList1"/>
    <dgm:cxn modelId="{72F6589D-C896-4D1A-B047-36F4868D11D8}" srcId="{D034F574-AE24-45C5-970B-17261340116C}" destId="{DFD834EB-D83A-463C-8212-CD4B7F1FBBFF}" srcOrd="0" destOrd="0" parTransId="{333B7438-04B3-4BAA-8AE9-9B8656AD3942}" sibTransId="{163FA440-4962-4C10-8E95-C6085E913799}"/>
    <dgm:cxn modelId="{FAACF294-3CB8-44C2-8415-2D4D07BCEB03}" srcId="{7B2495CE-685C-4E05-AD52-A91FD5FAF886}" destId="{3E1F01C2-0881-4BB7-8F5A-8131319DA1E8}" srcOrd="3" destOrd="0" parTransId="{2A79E941-A60A-4C79-B810-39EF0F6D0B7E}" sibTransId="{7FE0F800-4C38-4241-B755-8A74B3143ADA}"/>
    <dgm:cxn modelId="{CEBBC546-7161-40DA-8C85-965E07E536C7}" srcId="{D034F574-AE24-45C5-970B-17261340116C}" destId="{14E89BAD-561C-4EF7-9784-5EEEACCA8A6F}" srcOrd="1" destOrd="0" parTransId="{4D2757A8-79B3-40D3-AE58-B1939E5B1888}" sibTransId="{027AE93B-22B7-443E-BC23-AE64FE7FBE3E}"/>
    <dgm:cxn modelId="{D7FCA31F-5427-489B-A94B-865071E8724D}" type="presParOf" srcId="{21345340-FD24-45AB-B30F-F6BB446CD5E3}" destId="{41055A65-BA12-459E-97FE-488D812A411A}" srcOrd="0" destOrd="0" presId="urn:microsoft.com/office/officeart/2005/8/layout/hList1"/>
    <dgm:cxn modelId="{1F4409C4-5888-4C76-BC5E-5DE2E19BAC22}" type="presParOf" srcId="{41055A65-BA12-459E-97FE-488D812A411A}" destId="{DAC74CE1-8171-4BED-A643-F37B3BAE1AA2}" srcOrd="0" destOrd="0" presId="urn:microsoft.com/office/officeart/2005/8/layout/hList1"/>
    <dgm:cxn modelId="{8770D48F-6B3C-4D05-86DC-D5A8C8C79976}" type="presParOf" srcId="{41055A65-BA12-459E-97FE-488D812A411A}" destId="{D9F1A6C0-BA44-493D-8D56-582EF1B5052B}" srcOrd="1" destOrd="0" presId="urn:microsoft.com/office/officeart/2005/8/layout/hList1"/>
    <dgm:cxn modelId="{A79D81A3-6B69-4349-B639-87E43D5CA7C6}" type="presParOf" srcId="{21345340-FD24-45AB-B30F-F6BB446CD5E3}" destId="{2C392668-567E-4C1C-88A5-A0D6A86F5FC0}" srcOrd="1" destOrd="0" presId="urn:microsoft.com/office/officeart/2005/8/layout/hList1"/>
    <dgm:cxn modelId="{B06C2BAC-6ADC-4E43-A5D0-9E3FF8EB91E8}" type="presParOf" srcId="{21345340-FD24-45AB-B30F-F6BB446CD5E3}" destId="{184F0E8C-21E1-4B9E-B4A4-D404AC16E61B}" srcOrd="2" destOrd="0" presId="urn:microsoft.com/office/officeart/2005/8/layout/hList1"/>
    <dgm:cxn modelId="{0E1780A9-8067-49F2-BAF9-92D7AC7E70C9}" type="presParOf" srcId="{184F0E8C-21E1-4B9E-B4A4-D404AC16E61B}" destId="{98AA991C-D9C8-4B55-96AF-3B6CFE97FB4C}" srcOrd="0" destOrd="0" presId="urn:microsoft.com/office/officeart/2005/8/layout/hList1"/>
    <dgm:cxn modelId="{63317DF0-9654-4336-AABE-C68D781E8EE8}" type="presParOf" srcId="{184F0E8C-21E1-4B9E-B4A4-D404AC16E61B}" destId="{E7EE3257-E348-4950-8F24-88C8986D1D71}" srcOrd="1" destOrd="0" presId="urn:microsoft.com/office/officeart/2005/8/layout/hList1"/>
    <dgm:cxn modelId="{5C8EE47F-7B1E-4F07-80CE-0E4B4F2F6411}" type="presParOf" srcId="{21345340-FD24-45AB-B30F-F6BB446CD5E3}" destId="{91ED6511-CC4F-4009-9572-5AFF190F8F46}" srcOrd="3" destOrd="0" presId="urn:microsoft.com/office/officeart/2005/8/layout/hList1"/>
    <dgm:cxn modelId="{7BFA251F-849E-445C-9FA1-40B9396B71A9}" type="presParOf" srcId="{21345340-FD24-45AB-B30F-F6BB446CD5E3}" destId="{040CC633-1DA9-46CD-96A6-B0219B6E7C39}" srcOrd="4" destOrd="0" presId="urn:microsoft.com/office/officeart/2005/8/layout/hList1"/>
    <dgm:cxn modelId="{77C3D682-1341-4C84-8044-7EAB8CBCE7DA}" type="presParOf" srcId="{040CC633-1DA9-46CD-96A6-B0219B6E7C39}" destId="{346FC75E-448C-426F-B932-8B384D6D588A}" srcOrd="0" destOrd="0" presId="urn:microsoft.com/office/officeart/2005/8/layout/hList1"/>
    <dgm:cxn modelId="{9550ED21-615A-4726-9F42-16B46F2C1A08}" type="presParOf" srcId="{040CC633-1DA9-46CD-96A6-B0219B6E7C39}" destId="{D30F5A54-8BF1-4337-AF90-5321C429450A}" srcOrd="1" destOrd="0" presId="urn:microsoft.com/office/officeart/2005/8/layout/hList1"/>
    <dgm:cxn modelId="{814E64DF-9777-4A16-8574-A692C02F5C9A}" type="presParOf" srcId="{21345340-FD24-45AB-B30F-F6BB446CD5E3}" destId="{AD6D72F2-B719-44BB-91D6-8011E686FE61}" srcOrd="5" destOrd="0" presId="urn:microsoft.com/office/officeart/2005/8/layout/hList1"/>
    <dgm:cxn modelId="{DEE1F603-2279-4A1B-A754-9E4AFA6851CF}" type="presParOf" srcId="{21345340-FD24-45AB-B30F-F6BB446CD5E3}" destId="{3E1B9E0C-9D10-41BF-BA55-E577B00A5385}" srcOrd="6" destOrd="0" presId="urn:microsoft.com/office/officeart/2005/8/layout/hList1"/>
    <dgm:cxn modelId="{126C733E-BA36-47A7-A57D-1EF753BC6A37}" type="presParOf" srcId="{3E1B9E0C-9D10-41BF-BA55-E577B00A5385}" destId="{99B5D130-0276-40C4-B4C2-F743C113D8A6}" srcOrd="0" destOrd="0" presId="urn:microsoft.com/office/officeart/2005/8/layout/hList1"/>
    <dgm:cxn modelId="{D013C671-EE15-4438-AC74-D541B21BE80E}" type="presParOf" srcId="{3E1B9E0C-9D10-41BF-BA55-E577B00A5385}" destId="{C48FC38F-CD5F-4605-9D72-114DC343E93A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02736D68-7F7C-4FAE-9988-D628947ECF5B}" type="doc">
      <dgm:prSet loTypeId="urn:microsoft.com/office/officeart/2005/8/layout/default" loCatId="list" qsTypeId="urn:microsoft.com/office/officeart/2005/8/quickstyle/simple2" qsCatId="simple" csTypeId="urn:microsoft.com/office/officeart/2005/8/colors/colorful1" csCatId="colorful" phldr="1"/>
      <dgm:spPr/>
      <dgm:t>
        <a:bodyPr/>
        <a:lstStyle/>
        <a:p>
          <a:endParaRPr lang="pt-BR"/>
        </a:p>
      </dgm:t>
    </dgm:pt>
    <dgm:pt modelId="{F7DCEA5A-8B2B-455F-94C6-151A5A020398}">
      <dgm:prSet/>
      <dgm:spPr/>
      <dgm:t>
        <a:bodyPr/>
        <a:lstStyle/>
        <a:p>
          <a:pPr rtl="0"/>
          <a:r>
            <a:rPr lang="en-US" dirty="0" smtClean="0"/>
            <a:t>Measurement agrees with theoretical predictions</a:t>
          </a:r>
          <a:endParaRPr lang="en-US" dirty="0"/>
        </a:p>
      </dgm:t>
    </dgm:pt>
    <dgm:pt modelId="{257E5A88-33EE-42AA-8AF6-FCF3B7C16F81}" type="parTrans" cxnId="{472D6500-E990-4D97-A94A-EB9AD67A2E00}">
      <dgm:prSet/>
      <dgm:spPr/>
      <dgm:t>
        <a:bodyPr/>
        <a:lstStyle/>
        <a:p>
          <a:endParaRPr lang="pt-BR"/>
        </a:p>
      </dgm:t>
    </dgm:pt>
    <dgm:pt modelId="{4EA141DB-4485-4D07-B08A-18704B586DD6}" type="sibTrans" cxnId="{472D6500-E990-4D97-A94A-EB9AD67A2E00}">
      <dgm:prSet/>
      <dgm:spPr/>
      <dgm:t>
        <a:bodyPr/>
        <a:lstStyle/>
        <a:p>
          <a:endParaRPr lang="pt-BR"/>
        </a:p>
      </dgm:t>
    </dgm:pt>
    <dgm:pt modelId="{87056CE1-98F2-4F36-BD21-FD5E79BD12A0}">
      <dgm:prSet/>
      <dgm:spPr/>
      <dgm:t>
        <a:bodyPr/>
        <a:lstStyle/>
        <a:p>
          <a:pPr rtl="0"/>
          <a:r>
            <a:rPr lang="en-US" dirty="0" smtClean="0"/>
            <a:t>Luminosity uncertainty shown by yellow area</a:t>
          </a:r>
          <a:endParaRPr lang="en-US" dirty="0"/>
        </a:p>
      </dgm:t>
    </dgm:pt>
    <dgm:pt modelId="{21777708-E50C-4DB7-BEF6-C5B71418AE5E}" type="parTrans" cxnId="{B067D9E3-DFB9-45B7-9C8C-39927E47157F}">
      <dgm:prSet/>
      <dgm:spPr/>
      <dgm:t>
        <a:bodyPr/>
        <a:lstStyle/>
        <a:p>
          <a:endParaRPr lang="pt-BR"/>
        </a:p>
      </dgm:t>
    </dgm:pt>
    <dgm:pt modelId="{B3895FAF-C1C3-4501-BCA5-5D13E9A983BF}" type="sibTrans" cxnId="{B067D9E3-DFB9-45B7-9C8C-39927E47157F}">
      <dgm:prSet/>
      <dgm:spPr/>
      <dgm:t>
        <a:bodyPr/>
        <a:lstStyle/>
        <a:p>
          <a:endParaRPr lang="pt-BR"/>
        </a:p>
      </dgm:t>
    </dgm:pt>
    <dgm:pt modelId="{A630A50A-6B1D-4B8E-81C5-D96A75E13AF2}">
      <dgm:prSet/>
      <dgm:spPr/>
      <dgm:t>
        <a:bodyPr/>
        <a:lstStyle/>
        <a:p>
          <a:pPr rtl="0"/>
          <a:r>
            <a:rPr lang="en-US" dirty="0" smtClean="0"/>
            <a:t>Results </a:t>
          </a:r>
          <a:r>
            <a:rPr lang="en-US" dirty="0" smtClean="0"/>
            <a:t>from </a:t>
          </a:r>
          <a:br>
            <a:rPr lang="en-US" dirty="0" smtClean="0"/>
          </a:br>
          <a:r>
            <a:rPr lang="en-US" dirty="0" smtClean="0"/>
            <a:t>ATLAS </a:t>
          </a:r>
          <a:r>
            <a:rPr lang="en-US" dirty="0" smtClean="0"/>
            <a:t>and CMS </a:t>
          </a:r>
          <a:r>
            <a:rPr lang="en-US" dirty="0" smtClean="0"/>
            <a:t/>
          </a:r>
          <a:br>
            <a:rPr lang="en-US" dirty="0" smtClean="0"/>
          </a:br>
          <a:r>
            <a:rPr lang="en-US" dirty="0" smtClean="0"/>
            <a:t>are </a:t>
          </a:r>
          <a:r>
            <a:rPr lang="en-US" dirty="0" smtClean="0"/>
            <a:t>consistent</a:t>
          </a:r>
          <a:endParaRPr lang="en-US" dirty="0"/>
        </a:p>
      </dgm:t>
    </dgm:pt>
    <dgm:pt modelId="{96AB5A4A-36B7-412A-A0E9-7F6DBC6F0BEA}" type="parTrans" cxnId="{90FE4971-FEAC-43E2-A2D2-80D433AE38F8}">
      <dgm:prSet/>
      <dgm:spPr/>
      <dgm:t>
        <a:bodyPr/>
        <a:lstStyle/>
        <a:p>
          <a:endParaRPr lang="pt-BR"/>
        </a:p>
      </dgm:t>
    </dgm:pt>
    <dgm:pt modelId="{B14102AC-EE95-428F-B7FE-C336EE7407D1}" type="sibTrans" cxnId="{90FE4971-FEAC-43E2-A2D2-80D433AE38F8}">
      <dgm:prSet/>
      <dgm:spPr/>
      <dgm:t>
        <a:bodyPr/>
        <a:lstStyle/>
        <a:p>
          <a:endParaRPr lang="pt-BR"/>
        </a:p>
      </dgm:t>
    </dgm:pt>
    <dgm:pt modelId="{8D7C0625-D973-4E82-8108-B7363E20DF2C}">
      <dgm:prSet/>
      <dgm:spPr/>
      <dgm:t>
        <a:bodyPr/>
        <a:lstStyle/>
        <a:p>
          <a:pPr rtl="0"/>
          <a:r>
            <a:rPr lang="en-US" dirty="0" smtClean="0"/>
            <a:t>σ x B increases with energy</a:t>
          </a:r>
          <a:endParaRPr lang="pt-BR" dirty="0"/>
        </a:p>
      </dgm:t>
    </dgm:pt>
    <dgm:pt modelId="{66DE741C-CD0C-4984-A7FF-52198A765AAA}" type="parTrans" cxnId="{E111E189-E2CA-4AA4-BCDA-8A0D06889917}">
      <dgm:prSet/>
      <dgm:spPr/>
      <dgm:t>
        <a:bodyPr/>
        <a:lstStyle/>
        <a:p>
          <a:endParaRPr lang="pt-BR"/>
        </a:p>
      </dgm:t>
    </dgm:pt>
    <dgm:pt modelId="{252FED73-5EF4-4E3D-BF84-05F6B84BAF79}" type="sibTrans" cxnId="{E111E189-E2CA-4AA4-BCDA-8A0D06889917}">
      <dgm:prSet/>
      <dgm:spPr/>
      <dgm:t>
        <a:bodyPr/>
        <a:lstStyle/>
        <a:p>
          <a:endParaRPr lang="pt-BR"/>
        </a:p>
      </dgm:t>
    </dgm:pt>
    <dgm:pt modelId="{531CB314-FA4F-4328-9FD3-8E3BB9ED6C23}" type="pres">
      <dgm:prSet presAssocID="{02736D68-7F7C-4FAE-9988-D628947ECF5B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04FEE299-DE3B-4957-BF96-3E5A37FB4104}" type="pres">
      <dgm:prSet presAssocID="{F7DCEA5A-8B2B-455F-94C6-151A5A020398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41E63B7F-4C6D-423B-AEB3-1645F86D6E50}" type="pres">
      <dgm:prSet presAssocID="{4EA141DB-4485-4D07-B08A-18704B586DD6}" presName="sibTrans" presStyleCnt="0"/>
      <dgm:spPr/>
    </dgm:pt>
    <dgm:pt modelId="{AABFBC96-A860-4E5C-AE6D-3A182B2CD473}" type="pres">
      <dgm:prSet presAssocID="{87056CE1-98F2-4F36-BD21-FD5E79BD12A0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5EF040C8-9915-488A-B354-5A0A2D942C70}" type="pres">
      <dgm:prSet presAssocID="{B3895FAF-C1C3-4501-BCA5-5D13E9A983BF}" presName="sibTrans" presStyleCnt="0"/>
      <dgm:spPr/>
    </dgm:pt>
    <dgm:pt modelId="{D4AAD837-0FA0-4605-964A-B4775306CEC7}" type="pres">
      <dgm:prSet presAssocID="{A630A50A-6B1D-4B8E-81C5-D96A75E13AF2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9E262104-DC03-44B3-86BE-578A4DA22220}" type="pres">
      <dgm:prSet presAssocID="{B14102AC-EE95-428F-B7FE-C336EE7407D1}" presName="sibTrans" presStyleCnt="0"/>
      <dgm:spPr/>
    </dgm:pt>
    <dgm:pt modelId="{022E3672-1D54-4728-9870-56DB67E6ECEF}" type="pres">
      <dgm:prSet presAssocID="{8D7C0625-D973-4E82-8108-B7363E20DF2C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B067D9E3-DFB9-45B7-9C8C-39927E47157F}" srcId="{02736D68-7F7C-4FAE-9988-D628947ECF5B}" destId="{87056CE1-98F2-4F36-BD21-FD5E79BD12A0}" srcOrd="1" destOrd="0" parTransId="{21777708-E50C-4DB7-BEF6-C5B71418AE5E}" sibTransId="{B3895FAF-C1C3-4501-BCA5-5D13E9A983BF}"/>
    <dgm:cxn modelId="{E111E189-E2CA-4AA4-BCDA-8A0D06889917}" srcId="{02736D68-7F7C-4FAE-9988-D628947ECF5B}" destId="{8D7C0625-D973-4E82-8108-B7363E20DF2C}" srcOrd="3" destOrd="0" parTransId="{66DE741C-CD0C-4984-A7FF-52198A765AAA}" sibTransId="{252FED73-5EF4-4E3D-BF84-05F6B84BAF79}"/>
    <dgm:cxn modelId="{0FAD3823-5616-47D8-8393-C5C81E5E9C2F}" type="presOf" srcId="{A630A50A-6B1D-4B8E-81C5-D96A75E13AF2}" destId="{D4AAD837-0FA0-4605-964A-B4775306CEC7}" srcOrd="0" destOrd="0" presId="urn:microsoft.com/office/officeart/2005/8/layout/default"/>
    <dgm:cxn modelId="{472D6500-E990-4D97-A94A-EB9AD67A2E00}" srcId="{02736D68-7F7C-4FAE-9988-D628947ECF5B}" destId="{F7DCEA5A-8B2B-455F-94C6-151A5A020398}" srcOrd="0" destOrd="0" parTransId="{257E5A88-33EE-42AA-8AF6-FCF3B7C16F81}" sibTransId="{4EA141DB-4485-4D07-B08A-18704B586DD6}"/>
    <dgm:cxn modelId="{91971114-411B-4315-8870-72027F0C74D4}" type="presOf" srcId="{F7DCEA5A-8B2B-455F-94C6-151A5A020398}" destId="{04FEE299-DE3B-4957-BF96-3E5A37FB4104}" srcOrd="0" destOrd="0" presId="urn:microsoft.com/office/officeart/2005/8/layout/default"/>
    <dgm:cxn modelId="{ABDF879C-D419-4E97-B666-23296DD380A2}" type="presOf" srcId="{02736D68-7F7C-4FAE-9988-D628947ECF5B}" destId="{531CB314-FA4F-4328-9FD3-8E3BB9ED6C23}" srcOrd="0" destOrd="0" presId="urn:microsoft.com/office/officeart/2005/8/layout/default"/>
    <dgm:cxn modelId="{9E103204-199C-42EE-A5B9-1C8DE1D369BF}" type="presOf" srcId="{8D7C0625-D973-4E82-8108-B7363E20DF2C}" destId="{022E3672-1D54-4728-9870-56DB67E6ECEF}" srcOrd="0" destOrd="0" presId="urn:microsoft.com/office/officeart/2005/8/layout/default"/>
    <dgm:cxn modelId="{03FF1F07-84EC-4AF9-9C33-A1808E364299}" type="presOf" srcId="{87056CE1-98F2-4F36-BD21-FD5E79BD12A0}" destId="{AABFBC96-A860-4E5C-AE6D-3A182B2CD473}" srcOrd="0" destOrd="0" presId="urn:microsoft.com/office/officeart/2005/8/layout/default"/>
    <dgm:cxn modelId="{90FE4971-FEAC-43E2-A2D2-80D433AE38F8}" srcId="{02736D68-7F7C-4FAE-9988-D628947ECF5B}" destId="{A630A50A-6B1D-4B8E-81C5-D96A75E13AF2}" srcOrd="2" destOrd="0" parTransId="{96AB5A4A-36B7-412A-A0E9-7F6DBC6F0BEA}" sibTransId="{B14102AC-EE95-428F-B7FE-C336EE7407D1}"/>
    <dgm:cxn modelId="{AEB9B14F-B21A-4190-B115-CD03ED2EFE4C}" type="presParOf" srcId="{531CB314-FA4F-4328-9FD3-8E3BB9ED6C23}" destId="{04FEE299-DE3B-4957-BF96-3E5A37FB4104}" srcOrd="0" destOrd="0" presId="urn:microsoft.com/office/officeart/2005/8/layout/default"/>
    <dgm:cxn modelId="{FC4EECC9-9765-45DE-B711-A9FA2E41109D}" type="presParOf" srcId="{531CB314-FA4F-4328-9FD3-8E3BB9ED6C23}" destId="{41E63B7F-4C6D-423B-AEB3-1645F86D6E50}" srcOrd="1" destOrd="0" presId="urn:microsoft.com/office/officeart/2005/8/layout/default"/>
    <dgm:cxn modelId="{7021450D-429E-48A8-AB12-3112B3E08ABE}" type="presParOf" srcId="{531CB314-FA4F-4328-9FD3-8E3BB9ED6C23}" destId="{AABFBC96-A860-4E5C-AE6D-3A182B2CD473}" srcOrd="2" destOrd="0" presId="urn:microsoft.com/office/officeart/2005/8/layout/default"/>
    <dgm:cxn modelId="{B21DF1A0-34D5-4CFF-A873-B7AB6F97DF20}" type="presParOf" srcId="{531CB314-FA4F-4328-9FD3-8E3BB9ED6C23}" destId="{5EF040C8-9915-488A-B354-5A0A2D942C70}" srcOrd="3" destOrd="0" presId="urn:microsoft.com/office/officeart/2005/8/layout/default"/>
    <dgm:cxn modelId="{7A935145-B0EE-42B7-83C5-1C2AC3DC78FB}" type="presParOf" srcId="{531CB314-FA4F-4328-9FD3-8E3BB9ED6C23}" destId="{D4AAD837-0FA0-4605-964A-B4775306CEC7}" srcOrd="4" destOrd="0" presId="urn:microsoft.com/office/officeart/2005/8/layout/default"/>
    <dgm:cxn modelId="{6D365F4B-7990-4A68-AFB3-6285302C2EC9}" type="presParOf" srcId="{531CB314-FA4F-4328-9FD3-8E3BB9ED6C23}" destId="{9E262104-DC03-44B3-86BE-578A4DA22220}" srcOrd="5" destOrd="0" presId="urn:microsoft.com/office/officeart/2005/8/layout/default"/>
    <dgm:cxn modelId="{CBB3F302-9504-4F43-9B07-D512FA77F9F5}" type="presParOf" srcId="{531CB314-FA4F-4328-9FD3-8E3BB9ED6C23}" destId="{022E3672-1D54-4728-9870-56DB67E6ECEF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DA9B38FB-5AF8-4A35-AC38-D1CBDF51078E}" type="doc">
      <dgm:prSet loTypeId="urn:microsoft.com/office/officeart/2005/8/layout/vList2" loCatId="list" qsTypeId="urn:microsoft.com/office/officeart/2005/8/quickstyle/simple2" qsCatId="simple" csTypeId="urn:microsoft.com/office/officeart/2005/8/colors/colorful4" csCatId="colorful" phldr="1"/>
      <dgm:spPr/>
      <dgm:t>
        <a:bodyPr/>
        <a:lstStyle/>
        <a:p>
          <a:endParaRPr lang="pt-BR"/>
        </a:p>
      </dgm:t>
    </dgm:pt>
    <dgm:pt modelId="{DD43D8D4-710F-4A44-9EAF-319E01404895}">
      <dgm:prSet/>
      <dgm:spPr/>
      <dgm:t>
        <a:bodyPr/>
        <a:lstStyle/>
        <a:p>
          <a:pPr algn="ctr" rtl="0"/>
          <a:r>
            <a:rPr lang="en-US" dirty="0" smtClean="0"/>
            <a:t>Inclusive W and Z boson production cross section is consistent with the theoretical results</a:t>
          </a:r>
          <a:endParaRPr lang="pt-BR" dirty="0"/>
        </a:p>
      </dgm:t>
    </dgm:pt>
    <dgm:pt modelId="{19E5686B-9522-4C7A-A0DB-FA0039562AB7}" type="parTrans" cxnId="{7B28C16F-CF72-456F-98EC-112A10FBD123}">
      <dgm:prSet/>
      <dgm:spPr/>
      <dgm:t>
        <a:bodyPr/>
        <a:lstStyle/>
        <a:p>
          <a:pPr algn="ctr"/>
          <a:endParaRPr lang="pt-BR"/>
        </a:p>
      </dgm:t>
    </dgm:pt>
    <dgm:pt modelId="{202F543B-6E97-49EA-B48A-7EB050948334}" type="sibTrans" cxnId="{7B28C16F-CF72-456F-98EC-112A10FBD123}">
      <dgm:prSet/>
      <dgm:spPr/>
      <dgm:t>
        <a:bodyPr/>
        <a:lstStyle/>
        <a:p>
          <a:pPr algn="ctr"/>
          <a:endParaRPr lang="pt-BR"/>
        </a:p>
      </dgm:t>
    </dgm:pt>
    <dgm:pt modelId="{D22D96C1-01E8-4AAF-BBC9-182C1CD72B5E}">
      <dgm:prSet/>
      <dgm:spPr/>
      <dgm:t>
        <a:bodyPr/>
        <a:lstStyle/>
        <a:p>
          <a:pPr algn="ctr" rtl="0"/>
          <a:r>
            <a:rPr lang="en-US" dirty="0" smtClean="0"/>
            <a:t>Compatible measurements in the electron and </a:t>
          </a:r>
          <a:r>
            <a:rPr lang="en-US" dirty="0" err="1" smtClean="0"/>
            <a:t>muon</a:t>
          </a:r>
          <a:r>
            <a:rPr lang="en-US" dirty="0" smtClean="0"/>
            <a:t> channels</a:t>
          </a:r>
          <a:endParaRPr lang="pt-BR" dirty="0"/>
        </a:p>
      </dgm:t>
    </dgm:pt>
    <dgm:pt modelId="{D86FC74B-B358-4181-B960-F00E53F17276}" type="parTrans" cxnId="{7C6EC490-1822-43A4-B0B3-548255B7484F}">
      <dgm:prSet/>
      <dgm:spPr/>
      <dgm:t>
        <a:bodyPr/>
        <a:lstStyle/>
        <a:p>
          <a:pPr algn="ctr"/>
          <a:endParaRPr lang="pt-BR"/>
        </a:p>
      </dgm:t>
    </dgm:pt>
    <dgm:pt modelId="{AD76C263-BA5E-4FC5-832A-37595088BACA}" type="sibTrans" cxnId="{7C6EC490-1822-43A4-B0B3-548255B7484F}">
      <dgm:prSet/>
      <dgm:spPr/>
      <dgm:t>
        <a:bodyPr/>
        <a:lstStyle/>
        <a:p>
          <a:pPr algn="ctr"/>
          <a:endParaRPr lang="pt-BR"/>
        </a:p>
      </dgm:t>
    </dgm:pt>
    <dgm:pt modelId="{85152003-BE83-442B-B3B3-BF5D078AE3C2}">
      <dgm:prSet/>
      <dgm:spPr/>
      <dgm:t>
        <a:bodyPr/>
        <a:lstStyle/>
        <a:p>
          <a:pPr algn="ctr" rtl="0"/>
          <a:r>
            <a:rPr lang="en-US" dirty="0" smtClean="0"/>
            <a:t>The experimental uncertainties are smaller than the theoretical ones</a:t>
          </a:r>
          <a:endParaRPr lang="en-US" dirty="0"/>
        </a:p>
      </dgm:t>
    </dgm:pt>
    <dgm:pt modelId="{53027184-CA99-448A-8BEE-684E7D384AB6}" type="parTrans" cxnId="{AF95624B-3B1E-4A99-8A24-30CA8B6B5595}">
      <dgm:prSet/>
      <dgm:spPr/>
      <dgm:t>
        <a:bodyPr/>
        <a:lstStyle/>
        <a:p>
          <a:pPr algn="ctr"/>
          <a:endParaRPr lang="pt-BR"/>
        </a:p>
      </dgm:t>
    </dgm:pt>
    <dgm:pt modelId="{E47BAF55-B2DE-4756-83FE-B16F6C7B7DC3}" type="sibTrans" cxnId="{AF95624B-3B1E-4A99-8A24-30CA8B6B5595}">
      <dgm:prSet/>
      <dgm:spPr/>
      <dgm:t>
        <a:bodyPr/>
        <a:lstStyle/>
        <a:p>
          <a:pPr algn="ctr"/>
          <a:endParaRPr lang="pt-BR"/>
        </a:p>
      </dgm:t>
    </dgm:pt>
    <dgm:pt modelId="{928E4FA8-709D-4B9D-963A-4A4F8DFA0A1C}">
      <dgm:prSet/>
      <dgm:spPr/>
      <dgm:t>
        <a:bodyPr/>
        <a:lstStyle/>
        <a:p>
          <a:pPr algn="ctr" rtl="0"/>
          <a:r>
            <a:rPr lang="en-US" dirty="0" smtClean="0"/>
            <a:t>With larger amount of data and a better understanding of the CMS detector, it is expected that systematic and statistical uncertainties will decrease</a:t>
          </a:r>
          <a:endParaRPr lang="en-US" dirty="0"/>
        </a:p>
      </dgm:t>
    </dgm:pt>
    <dgm:pt modelId="{8BA7D577-695A-4A52-86C0-D3D89A407E60}" type="parTrans" cxnId="{DFCBDCDE-E005-4FAB-8373-BC12B82E50F7}">
      <dgm:prSet/>
      <dgm:spPr/>
      <dgm:t>
        <a:bodyPr/>
        <a:lstStyle/>
        <a:p>
          <a:pPr algn="ctr"/>
          <a:endParaRPr lang="pt-BR"/>
        </a:p>
      </dgm:t>
    </dgm:pt>
    <dgm:pt modelId="{31D197DB-E1C7-4CAC-8A52-38385503D9F0}" type="sibTrans" cxnId="{DFCBDCDE-E005-4FAB-8373-BC12B82E50F7}">
      <dgm:prSet/>
      <dgm:spPr/>
      <dgm:t>
        <a:bodyPr/>
        <a:lstStyle/>
        <a:p>
          <a:pPr algn="ctr"/>
          <a:endParaRPr lang="pt-BR"/>
        </a:p>
      </dgm:t>
    </dgm:pt>
    <dgm:pt modelId="{130408A2-65C3-4FD3-8622-CFBF500B88A4}" type="pres">
      <dgm:prSet presAssocID="{DA9B38FB-5AF8-4A35-AC38-D1CBDF51078E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BD2769FA-1FC3-45EC-A2E8-05E787DAED77}" type="pres">
      <dgm:prSet presAssocID="{DD43D8D4-710F-4A44-9EAF-319E01404895}" presName="parentText" presStyleLbl="node1" presStyleIdx="0" presStyleCnt="4" custScaleY="39151" custLinFactY="-2721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00EE271B-FAA8-4698-A9D8-61B2872C2444}" type="pres">
      <dgm:prSet presAssocID="{202F543B-6E97-49EA-B48A-7EB050948334}" presName="spacer" presStyleCnt="0"/>
      <dgm:spPr/>
    </dgm:pt>
    <dgm:pt modelId="{13D0EC2C-50D9-497F-B291-4E4DB696B661}" type="pres">
      <dgm:prSet presAssocID="{D22D96C1-01E8-4AAF-BBC9-182C1CD72B5E}" presName="parentText" presStyleLbl="node1" presStyleIdx="1" presStyleCnt="4" custScaleY="39151" custLinFactNeighborY="-64040">
        <dgm:presLayoutVars>
          <dgm:chMax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2D78BDB0-2FCD-4382-991B-04E502666775}" type="pres">
      <dgm:prSet presAssocID="{AD76C263-BA5E-4FC5-832A-37595088BACA}" presName="spacer" presStyleCnt="0"/>
      <dgm:spPr/>
    </dgm:pt>
    <dgm:pt modelId="{059E83DC-F5DA-4DA0-9AFD-1897F9A6FE53}" type="pres">
      <dgm:prSet presAssocID="{85152003-BE83-442B-B3B3-BF5D078AE3C2}" presName="parentText" presStyleLbl="node1" presStyleIdx="2" presStyleCnt="4" custScaleY="39151" custLinFactNeighborY="64040">
        <dgm:presLayoutVars>
          <dgm:chMax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8EA091AD-E619-4ACD-A486-9B027F4A0936}" type="pres">
      <dgm:prSet presAssocID="{E47BAF55-B2DE-4756-83FE-B16F6C7B7DC3}" presName="spacer" presStyleCnt="0"/>
      <dgm:spPr/>
    </dgm:pt>
    <dgm:pt modelId="{4C453D5B-8C61-473A-A22F-20EF974E6214}" type="pres">
      <dgm:prSet presAssocID="{928E4FA8-709D-4B9D-963A-4A4F8DFA0A1C}" presName="parentText" presStyleLbl="node1" presStyleIdx="3" presStyleCnt="4" custScaleY="39151" custLinFactY="4293" custLinFactNeighborY="100000">
        <dgm:presLayoutVars>
          <dgm:chMax val="0"/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7B28C16F-CF72-456F-98EC-112A10FBD123}" srcId="{DA9B38FB-5AF8-4A35-AC38-D1CBDF51078E}" destId="{DD43D8D4-710F-4A44-9EAF-319E01404895}" srcOrd="0" destOrd="0" parTransId="{19E5686B-9522-4C7A-A0DB-FA0039562AB7}" sibTransId="{202F543B-6E97-49EA-B48A-7EB050948334}"/>
    <dgm:cxn modelId="{9DAAE4F1-FBB7-4F3C-92B4-F67C09E0ADFC}" type="presOf" srcId="{DA9B38FB-5AF8-4A35-AC38-D1CBDF51078E}" destId="{130408A2-65C3-4FD3-8622-CFBF500B88A4}" srcOrd="0" destOrd="0" presId="urn:microsoft.com/office/officeart/2005/8/layout/vList2"/>
    <dgm:cxn modelId="{06F52FEA-56C9-4AF3-BD11-2971DB5D8339}" type="presOf" srcId="{D22D96C1-01E8-4AAF-BBC9-182C1CD72B5E}" destId="{13D0EC2C-50D9-497F-B291-4E4DB696B661}" srcOrd="0" destOrd="0" presId="urn:microsoft.com/office/officeart/2005/8/layout/vList2"/>
    <dgm:cxn modelId="{7C6EC490-1822-43A4-B0B3-548255B7484F}" srcId="{DA9B38FB-5AF8-4A35-AC38-D1CBDF51078E}" destId="{D22D96C1-01E8-4AAF-BBC9-182C1CD72B5E}" srcOrd="1" destOrd="0" parTransId="{D86FC74B-B358-4181-B960-F00E53F17276}" sibTransId="{AD76C263-BA5E-4FC5-832A-37595088BACA}"/>
    <dgm:cxn modelId="{BD0C5A77-D2C1-4959-AFCF-C18B11B7D762}" type="presOf" srcId="{928E4FA8-709D-4B9D-963A-4A4F8DFA0A1C}" destId="{4C453D5B-8C61-473A-A22F-20EF974E6214}" srcOrd="0" destOrd="0" presId="urn:microsoft.com/office/officeart/2005/8/layout/vList2"/>
    <dgm:cxn modelId="{DFCBDCDE-E005-4FAB-8373-BC12B82E50F7}" srcId="{DA9B38FB-5AF8-4A35-AC38-D1CBDF51078E}" destId="{928E4FA8-709D-4B9D-963A-4A4F8DFA0A1C}" srcOrd="3" destOrd="0" parTransId="{8BA7D577-695A-4A52-86C0-D3D89A407E60}" sibTransId="{31D197DB-E1C7-4CAC-8A52-38385503D9F0}"/>
    <dgm:cxn modelId="{1E06A0BF-74CB-44EE-9AF0-80B20310B691}" type="presOf" srcId="{85152003-BE83-442B-B3B3-BF5D078AE3C2}" destId="{059E83DC-F5DA-4DA0-9AFD-1897F9A6FE53}" srcOrd="0" destOrd="0" presId="urn:microsoft.com/office/officeart/2005/8/layout/vList2"/>
    <dgm:cxn modelId="{AF95624B-3B1E-4A99-8A24-30CA8B6B5595}" srcId="{DA9B38FB-5AF8-4A35-AC38-D1CBDF51078E}" destId="{85152003-BE83-442B-B3B3-BF5D078AE3C2}" srcOrd="2" destOrd="0" parTransId="{53027184-CA99-448A-8BEE-684E7D384AB6}" sibTransId="{E47BAF55-B2DE-4756-83FE-B16F6C7B7DC3}"/>
    <dgm:cxn modelId="{9FFDE5F0-9F5A-4B4D-85CE-FFECF2404FA5}" type="presOf" srcId="{DD43D8D4-710F-4A44-9EAF-319E01404895}" destId="{BD2769FA-1FC3-45EC-A2E8-05E787DAED77}" srcOrd="0" destOrd="0" presId="urn:microsoft.com/office/officeart/2005/8/layout/vList2"/>
    <dgm:cxn modelId="{2E894442-6AB9-4FFF-9225-89E96C63B5B8}" type="presParOf" srcId="{130408A2-65C3-4FD3-8622-CFBF500B88A4}" destId="{BD2769FA-1FC3-45EC-A2E8-05E787DAED77}" srcOrd="0" destOrd="0" presId="urn:microsoft.com/office/officeart/2005/8/layout/vList2"/>
    <dgm:cxn modelId="{7BAD02D2-82EA-4B2E-AF17-2E5C94067390}" type="presParOf" srcId="{130408A2-65C3-4FD3-8622-CFBF500B88A4}" destId="{00EE271B-FAA8-4698-A9D8-61B2872C2444}" srcOrd="1" destOrd="0" presId="urn:microsoft.com/office/officeart/2005/8/layout/vList2"/>
    <dgm:cxn modelId="{22D98834-C514-455D-92E0-8C65A6F8D487}" type="presParOf" srcId="{130408A2-65C3-4FD3-8622-CFBF500B88A4}" destId="{13D0EC2C-50D9-497F-B291-4E4DB696B661}" srcOrd="2" destOrd="0" presId="urn:microsoft.com/office/officeart/2005/8/layout/vList2"/>
    <dgm:cxn modelId="{70FA8B1A-54D8-4042-BFE1-28D2FDB0140F}" type="presParOf" srcId="{130408A2-65C3-4FD3-8622-CFBF500B88A4}" destId="{2D78BDB0-2FCD-4382-991B-04E502666775}" srcOrd="3" destOrd="0" presId="urn:microsoft.com/office/officeart/2005/8/layout/vList2"/>
    <dgm:cxn modelId="{ADE0E9FD-C1F2-425E-A8A0-91E6990944E8}" type="presParOf" srcId="{130408A2-65C3-4FD3-8622-CFBF500B88A4}" destId="{059E83DC-F5DA-4DA0-9AFD-1897F9A6FE53}" srcOrd="4" destOrd="0" presId="urn:microsoft.com/office/officeart/2005/8/layout/vList2"/>
    <dgm:cxn modelId="{C3A4EFF5-522C-4099-8461-A349B4C878A8}" type="presParOf" srcId="{130408A2-65C3-4FD3-8622-CFBF500B88A4}" destId="{8EA091AD-E619-4ACD-A486-9B027F4A0936}" srcOrd="5" destOrd="0" presId="urn:microsoft.com/office/officeart/2005/8/layout/vList2"/>
    <dgm:cxn modelId="{7B369B60-37EE-44C9-A3FC-74C458105E87}" type="presParOf" srcId="{130408A2-65C3-4FD3-8622-CFBF500B88A4}" destId="{4C453D5B-8C61-473A-A22F-20EF974E6214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3FFE457B-8CA3-4B2B-BE98-364260A61F07}" type="doc">
      <dgm:prSet loTypeId="urn:microsoft.com/office/officeart/2005/8/layout/vList2" loCatId="list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FFC60410-E602-40F2-8DED-90E440FDF9A2}">
      <dgm:prSet/>
      <dgm:spPr/>
      <dgm:t>
        <a:bodyPr/>
        <a:lstStyle/>
        <a:p>
          <a:pPr rtl="0"/>
          <a:r>
            <a:rPr lang="en-US" dirty="0" smtClean="0"/>
            <a:t>Offline Reconstruction of High-E</a:t>
          </a:r>
          <a:r>
            <a:rPr lang="en-US" baseline="-25000" dirty="0" smtClean="0"/>
            <a:t>T</a:t>
          </a:r>
          <a:r>
            <a:rPr lang="en-US" dirty="0" smtClean="0"/>
            <a:t> electrons</a:t>
          </a:r>
          <a:endParaRPr lang="pt-BR" dirty="0"/>
        </a:p>
      </dgm:t>
    </dgm:pt>
    <dgm:pt modelId="{9AD6D24D-B4F9-4879-9900-030C1E7B4FA8}" type="parTrans" cxnId="{E30C7D25-5500-4A06-8080-538485B1B85F}">
      <dgm:prSet/>
      <dgm:spPr/>
      <dgm:t>
        <a:bodyPr/>
        <a:lstStyle/>
        <a:p>
          <a:endParaRPr lang="pt-BR"/>
        </a:p>
      </dgm:t>
    </dgm:pt>
    <dgm:pt modelId="{C9EAAC88-8DBA-4F51-9AF3-8C6105DCEDD0}" type="sibTrans" cxnId="{E30C7D25-5500-4A06-8080-538485B1B85F}">
      <dgm:prSet/>
      <dgm:spPr/>
      <dgm:t>
        <a:bodyPr/>
        <a:lstStyle/>
        <a:p>
          <a:endParaRPr lang="pt-BR"/>
        </a:p>
      </dgm:t>
    </dgm:pt>
    <dgm:pt modelId="{A37C3265-DCE6-4096-8B13-05D304B28058}">
      <dgm:prSet custT="1"/>
      <dgm:spPr/>
      <dgm:t>
        <a:bodyPr/>
        <a:lstStyle/>
        <a:p>
          <a:pPr rtl="0"/>
          <a:r>
            <a:rPr lang="en-US" sz="1600" dirty="0" smtClean="0"/>
            <a:t>ECAL clusters energy &gt; 20 </a:t>
          </a:r>
          <a:r>
            <a:rPr lang="en-US" sz="1600" dirty="0" err="1" smtClean="0"/>
            <a:t>GeV</a:t>
          </a:r>
          <a:endParaRPr lang="en-US" sz="1600" dirty="0"/>
        </a:p>
      </dgm:t>
    </dgm:pt>
    <dgm:pt modelId="{12125C53-5ACF-41AD-94F3-B1A236500551}" type="parTrans" cxnId="{2E2F726C-762A-43B1-8189-3AACA0074824}">
      <dgm:prSet/>
      <dgm:spPr/>
      <dgm:t>
        <a:bodyPr/>
        <a:lstStyle/>
        <a:p>
          <a:endParaRPr lang="pt-BR"/>
        </a:p>
      </dgm:t>
    </dgm:pt>
    <dgm:pt modelId="{842B5EBF-7BCF-462A-A284-0694B3612858}" type="sibTrans" cxnId="{2E2F726C-762A-43B1-8189-3AACA0074824}">
      <dgm:prSet/>
      <dgm:spPr/>
      <dgm:t>
        <a:bodyPr/>
        <a:lstStyle/>
        <a:p>
          <a:endParaRPr lang="pt-BR"/>
        </a:p>
      </dgm:t>
    </dgm:pt>
    <dgm:pt modelId="{069F6F23-AC8D-4FB7-982B-AC48C8E450A7}">
      <dgm:prSet custT="1"/>
      <dgm:spPr/>
      <dgm:t>
        <a:bodyPr/>
        <a:lstStyle/>
        <a:p>
          <a:pPr rtl="0"/>
          <a:r>
            <a:rPr lang="en-US" sz="1600" dirty="0" smtClean="0"/>
            <a:t>Match to reconstructed track in silicon tracker (IT)</a:t>
          </a:r>
          <a:endParaRPr lang="pt-BR" sz="1600" dirty="0"/>
        </a:p>
      </dgm:t>
    </dgm:pt>
    <dgm:pt modelId="{51940A33-976E-4639-A4CF-2E0F7AE562E7}" type="parTrans" cxnId="{24B15722-5CC4-4B30-86E2-D1C6D923F273}">
      <dgm:prSet/>
      <dgm:spPr/>
      <dgm:t>
        <a:bodyPr/>
        <a:lstStyle/>
        <a:p>
          <a:endParaRPr lang="pt-BR"/>
        </a:p>
      </dgm:t>
    </dgm:pt>
    <dgm:pt modelId="{DDC25A2F-424B-490D-92A7-272AAB0B502D}" type="sibTrans" cxnId="{24B15722-5CC4-4B30-86E2-D1C6D923F273}">
      <dgm:prSet/>
      <dgm:spPr/>
      <dgm:t>
        <a:bodyPr/>
        <a:lstStyle/>
        <a:p>
          <a:endParaRPr lang="pt-BR"/>
        </a:p>
      </dgm:t>
    </dgm:pt>
    <dgm:pt modelId="{F1D6CC25-6673-4636-ACC7-3C0BDD848431}">
      <dgm:prSet custT="1"/>
      <dgm:spPr/>
      <dgm:t>
        <a:bodyPr/>
        <a:lstStyle/>
        <a:p>
          <a:pPr rtl="0"/>
          <a:r>
            <a:rPr lang="en-US" sz="1600" dirty="0" smtClean="0"/>
            <a:t>|η| &lt; 1.44 (EB clusters)</a:t>
          </a:r>
          <a:endParaRPr lang="en-US" sz="1600" dirty="0"/>
        </a:p>
      </dgm:t>
    </dgm:pt>
    <dgm:pt modelId="{F5ED093D-52E7-4342-A31A-E616073DB5FF}" type="parTrans" cxnId="{25C4F72D-BE70-47D2-BF97-BC30E2297E7B}">
      <dgm:prSet/>
      <dgm:spPr/>
      <dgm:t>
        <a:bodyPr/>
        <a:lstStyle/>
        <a:p>
          <a:endParaRPr lang="pt-BR"/>
        </a:p>
      </dgm:t>
    </dgm:pt>
    <dgm:pt modelId="{5B3AA0F4-6525-4BD8-AF69-40DDC042C85D}" type="sibTrans" cxnId="{25C4F72D-BE70-47D2-BF97-BC30E2297E7B}">
      <dgm:prSet/>
      <dgm:spPr/>
      <dgm:t>
        <a:bodyPr/>
        <a:lstStyle/>
        <a:p>
          <a:endParaRPr lang="pt-BR"/>
        </a:p>
      </dgm:t>
    </dgm:pt>
    <dgm:pt modelId="{A5252B30-85EA-43E9-A595-7D54A3B4BDB8}">
      <dgm:prSet custT="1"/>
      <dgm:spPr/>
      <dgm:t>
        <a:bodyPr/>
        <a:lstStyle/>
        <a:p>
          <a:pPr rtl="0"/>
          <a:r>
            <a:rPr lang="en-US" sz="1600" dirty="0" smtClean="0"/>
            <a:t>1.57 &lt; |η| &lt; 2.50 (EE clusters)</a:t>
          </a:r>
          <a:endParaRPr lang="en-US" sz="1600" dirty="0"/>
        </a:p>
      </dgm:t>
    </dgm:pt>
    <dgm:pt modelId="{FDD4D55E-5C1E-48CA-A7A0-EE09711B118C}" type="parTrans" cxnId="{023DA9B1-1897-436A-9027-3AB6A80EAE1B}">
      <dgm:prSet/>
      <dgm:spPr/>
      <dgm:t>
        <a:bodyPr/>
        <a:lstStyle/>
        <a:p>
          <a:endParaRPr lang="pt-BR"/>
        </a:p>
      </dgm:t>
    </dgm:pt>
    <dgm:pt modelId="{F558AC3C-6C46-4E7F-89ED-5B903E978611}" type="sibTrans" cxnId="{023DA9B1-1897-436A-9027-3AB6A80EAE1B}">
      <dgm:prSet/>
      <dgm:spPr/>
      <dgm:t>
        <a:bodyPr/>
        <a:lstStyle/>
        <a:p>
          <a:endParaRPr lang="pt-BR"/>
        </a:p>
      </dgm:t>
    </dgm:pt>
    <dgm:pt modelId="{BC1DA5F7-C9BC-4FE8-A394-E3EAB1281E9B}">
      <dgm:prSet custT="1"/>
      <dgm:spPr/>
      <dgm:t>
        <a:bodyPr/>
        <a:lstStyle/>
        <a:p>
          <a:pPr rtl="0"/>
          <a:r>
            <a:rPr lang="en-US" sz="1600" dirty="0" smtClean="0"/>
            <a:t>Reconstruction algorithm (accounts for </a:t>
          </a:r>
          <a:r>
            <a:rPr lang="en-US" sz="1600" dirty="0" err="1" smtClean="0"/>
            <a:t>Brem</a:t>
          </a:r>
          <a:r>
            <a:rPr lang="en-US" sz="1600" dirty="0" smtClean="0"/>
            <a:t>)</a:t>
          </a:r>
          <a:endParaRPr lang="pt-BR" sz="1600" dirty="0"/>
        </a:p>
      </dgm:t>
    </dgm:pt>
    <dgm:pt modelId="{BC2AAFD9-A45E-4CF6-84EB-E814CB6DE0CC}" type="parTrans" cxnId="{EF6E2BC7-D68D-490A-89BB-2F92F302E304}">
      <dgm:prSet/>
      <dgm:spPr/>
      <dgm:t>
        <a:bodyPr/>
        <a:lstStyle/>
        <a:p>
          <a:endParaRPr lang="pt-BR"/>
        </a:p>
      </dgm:t>
    </dgm:pt>
    <dgm:pt modelId="{02F33498-8A80-41BB-9757-043D18C3D414}" type="sibTrans" cxnId="{EF6E2BC7-D68D-490A-89BB-2F92F302E304}">
      <dgm:prSet/>
      <dgm:spPr/>
      <dgm:t>
        <a:bodyPr/>
        <a:lstStyle/>
        <a:p>
          <a:endParaRPr lang="pt-BR"/>
        </a:p>
      </dgm:t>
    </dgm:pt>
    <dgm:pt modelId="{961B6BA1-BAF2-42DE-9044-9DEC6272D8C0}">
      <dgm:prSet/>
      <dgm:spPr/>
      <dgm:t>
        <a:bodyPr/>
        <a:lstStyle/>
        <a:p>
          <a:pPr rtl="0"/>
          <a:r>
            <a:rPr lang="en-US" dirty="0" smtClean="0"/>
            <a:t>Background Suppression</a:t>
          </a:r>
          <a:endParaRPr lang="pt-BR" dirty="0"/>
        </a:p>
      </dgm:t>
    </dgm:pt>
    <dgm:pt modelId="{170643A8-D348-496B-B252-7E89DD2ECF49}" type="parTrans" cxnId="{8E27D935-5DDC-4F7A-9402-ADE86E094F47}">
      <dgm:prSet/>
      <dgm:spPr/>
      <dgm:t>
        <a:bodyPr/>
        <a:lstStyle/>
        <a:p>
          <a:endParaRPr lang="pt-BR"/>
        </a:p>
      </dgm:t>
    </dgm:pt>
    <dgm:pt modelId="{02569263-32DC-4A9D-BC4E-CEAFD765A456}" type="sibTrans" cxnId="{8E27D935-5DDC-4F7A-9402-ADE86E094F47}">
      <dgm:prSet/>
      <dgm:spPr/>
      <dgm:t>
        <a:bodyPr/>
        <a:lstStyle/>
        <a:p>
          <a:endParaRPr lang="pt-BR"/>
        </a:p>
      </dgm:t>
    </dgm:pt>
    <dgm:pt modelId="{46C4F8B5-46B0-4335-B14A-224923FCCE52}">
      <dgm:prSet custT="1"/>
      <dgm:spPr/>
      <dgm:t>
        <a:bodyPr/>
        <a:lstStyle/>
        <a:p>
          <a:pPr rtl="0"/>
          <a:r>
            <a:rPr lang="en-US" sz="1600" dirty="0" smtClean="0"/>
            <a:t>Match HCAL energy in a cone (ΔR &lt; 0.15) around ECAL cluster</a:t>
          </a:r>
          <a:endParaRPr lang="en-US" sz="1600" dirty="0"/>
        </a:p>
      </dgm:t>
    </dgm:pt>
    <dgm:pt modelId="{0FD30B52-21F0-42FB-9656-F84AC8D553B3}" type="parTrans" cxnId="{ECDA13FD-9A3A-4455-BE93-74AA04CF64C3}">
      <dgm:prSet/>
      <dgm:spPr/>
      <dgm:t>
        <a:bodyPr/>
        <a:lstStyle/>
        <a:p>
          <a:endParaRPr lang="pt-BR"/>
        </a:p>
      </dgm:t>
    </dgm:pt>
    <dgm:pt modelId="{A84E4E0C-2081-47BE-88F7-4ACEFDE58671}" type="sibTrans" cxnId="{ECDA13FD-9A3A-4455-BE93-74AA04CF64C3}">
      <dgm:prSet/>
      <dgm:spPr/>
      <dgm:t>
        <a:bodyPr/>
        <a:lstStyle/>
        <a:p>
          <a:endParaRPr lang="pt-BR"/>
        </a:p>
      </dgm:t>
    </dgm:pt>
    <dgm:pt modelId="{56C27496-267D-465D-8A8F-84CE030047D9}">
      <dgm:prSet custT="1"/>
      <dgm:spPr/>
      <dgm:t>
        <a:bodyPr/>
        <a:lstStyle/>
        <a:p>
          <a:pPr rtl="0"/>
          <a:r>
            <a:rPr lang="en-US" sz="1600" dirty="0" smtClean="0"/>
            <a:t>Require ONE hit in IT innermost pixel layer</a:t>
          </a:r>
          <a:endParaRPr lang="pt-BR" sz="1600" dirty="0"/>
        </a:p>
      </dgm:t>
    </dgm:pt>
    <dgm:pt modelId="{43628448-D389-4AF5-B493-1D2D51A6ACDF}" type="parTrans" cxnId="{2322B196-C88F-44EB-931A-84C477FC7951}">
      <dgm:prSet/>
      <dgm:spPr/>
      <dgm:t>
        <a:bodyPr/>
        <a:lstStyle/>
        <a:p>
          <a:endParaRPr lang="pt-BR"/>
        </a:p>
      </dgm:t>
    </dgm:pt>
    <dgm:pt modelId="{B0B2DE38-F763-465A-BDF2-B6027D4678D3}" type="sibTrans" cxnId="{2322B196-C88F-44EB-931A-84C477FC7951}">
      <dgm:prSet/>
      <dgm:spPr/>
      <dgm:t>
        <a:bodyPr/>
        <a:lstStyle/>
        <a:p>
          <a:endParaRPr lang="pt-BR"/>
        </a:p>
      </dgm:t>
    </dgm:pt>
    <dgm:pt modelId="{49AB332F-0BAF-4F08-B1EE-6F5B5FAE3FE1}">
      <dgm:prSet custT="1"/>
      <dgm:spPr/>
      <dgm:t>
        <a:bodyPr/>
        <a:lstStyle/>
        <a:p>
          <a:pPr rtl="0"/>
          <a:r>
            <a:rPr lang="en-US" sz="1600" dirty="0" smtClean="0"/>
            <a:t>Demand electron isolation:</a:t>
          </a:r>
          <a:endParaRPr lang="pt-BR" sz="1600" dirty="0"/>
        </a:p>
      </dgm:t>
    </dgm:pt>
    <dgm:pt modelId="{5DDDD95E-DD52-420C-9E01-300681B7E71F}" type="parTrans" cxnId="{03ACA995-45E8-44F8-B300-BDD4BF88DFCA}">
      <dgm:prSet/>
      <dgm:spPr/>
      <dgm:t>
        <a:bodyPr/>
        <a:lstStyle/>
        <a:p>
          <a:endParaRPr lang="pt-BR"/>
        </a:p>
      </dgm:t>
    </dgm:pt>
    <dgm:pt modelId="{D8C9701E-CF2E-4217-A327-F53CC72E84B5}" type="sibTrans" cxnId="{03ACA995-45E8-44F8-B300-BDD4BF88DFCA}">
      <dgm:prSet/>
      <dgm:spPr/>
      <dgm:t>
        <a:bodyPr/>
        <a:lstStyle/>
        <a:p>
          <a:endParaRPr lang="pt-BR"/>
        </a:p>
      </dgm:t>
    </dgm:pt>
    <dgm:pt modelId="{FE057669-62D9-41A6-8EFB-9AACE2188E28}">
      <dgm:prSet custT="1"/>
      <dgm:spPr/>
      <dgm:t>
        <a:bodyPr/>
        <a:lstStyle/>
        <a:p>
          <a:pPr rtl="0"/>
          <a:r>
            <a:rPr lang="en-US" sz="1600" dirty="0" smtClean="0"/>
            <a:t>EB region:</a:t>
          </a:r>
          <a:endParaRPr lang="pt-BR" sz="1600" dirty="0"/>
        </a:p>
      </dgm:t>
    </dgm:pt>
    <dgm:pt modelId="{F48A2D52-6A5F-4F4D-9A90-01BC9D8F183B}" type="parTrans" cxnId="{BAE19A88-10D2-460F-B1E2-93BCC6091DF1}">
      <dgm:prSet/>
      <dgm:spPr/>
      <dgm:t>
        <a:bodyPr/>
        <a:lstStyle/>
        <a:p>
          <a:endParaRPr lang="pt-BR"/>
        </a:p>
      </dgm:t>
    </dgm:pt>
    <dgm:pt modelId="{3373BEC6-FDF8-4600-B211-CF848E3980BE}" type="sibTrans" cxnId="{BAE19A88-10D2-460F-B1E2-93BCC6091DF1}">
      <dgm:prSet/>
      <dgm:spPr/>
      <dgm:t>
        <a:bodyPr/>
        <a:lstStyle/>
        <a:p>
          <a:endParaRPr lang="pt-BR"/>
        </a:p>
      </dgm:t>
    </dgm:pt>
    <dgm:pt modelId="{45C9077E-02FF-4EAB-9A90-3CD07A136D72}">
      <dgm:prSet custT="1"/>
      <dgm:spPr/>
      <dgm:t>
        <a:bodyPr/>
        <a:lstStyle/>
        <a:p>
          <a:pPr rtl="0"/>
          <a:r>
            <a:rPr lang="en-US" sz="1600" dirty="0" smtClean="0"/>
            <a:t>EE region:</a:t>
          </a:r>
          <a:endParaRPr lang="en-US" sz="1600" dirty="0"/>
        </a:p>
      </dgm:t>
    </dgm:pt>
    <dgm:pt modelId="{D8992472-7FAD-499C-AA13-A60289A341A9}" type="parTrans" cxnId="{47CA4F68-DF84-4F1F-AEB3-FB2B1B3F1212}">
      <dgm:prSet/>
      <dgm:spPr/>
      <dgm:t>
        <a:bodyPr/>
        <a:lstStyle/>
        <a:p>
          <a:endParaRPr lang="pt-BR"/>
        </a:p>
      </dgm:t>
    </dgm:pt>
    <dgm:pt modelId="{EE57FB8B-9E2C-4D6D-9DC8-9034A5A5F03A}" type="sibTrans" cxnId="{47CA4F68-DF84-4F1F-AEB3-FB2B1B3F1212}">
      <dgm:prSet/>
      <dgm:spPr/>
      <dgm:t>
        <a:bodyPr/>
        <a:lstStyle/>
        <a:p>
          <a:endParaRPr lang="pt-BR"/>
        </a:p>
      </dgm:t>
    </dgm:pt>
    <dgm:pt modelId="{6562D2FE-19E5-46C5-B904-0ACBB7C74FBD}">
      <dgm:prSet>
        <dgm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pPr algn="ctr" rtl="0"/>
          <a:r>
            <a:rPr lang="en-US" dirty="0" smtClean="0">
              <a:latin typeface="Times New Roman" pitchFamily="18" charset="0"/>
              <a:cs typeface="Times New Roman" pitchFamily="18" charset="0"/>
            </a:rPr>
            <a:t>Electron Candidate </a:t>
          </a:r>
          <a:r>
            <a:rPr lang="en-US" dirty="0" smtClean="0">
              <a:latin typeface="Times New Roman" pitchFamily="18" charset="0"/>
              <a:cs typeface="Times New Roman" pitchFamily="18" charset="0"/>
              <a:sym typeface="Wingdings"/>
            </a:rPr>
            <a:t>&gt;</a:t>
          </a:r>
          <a:r>
            <a:rPr lang="en-US" dirty="0" smtClean="0">
              <a:latin typeface="Times New Roman" pitchFamily="18" charset="0"/>
              <a:cs typeface="Times New Roman" pitchFamily="18" charset="0"/>
            </a:rPr>
            <a:t> 20 </a:t>
          </a:r>
          <a:r>
            <a:rPr lang="en-US" dirty="0" err="1" smtClean="0">
              <a:latin typeface="Times New Roman" pitchFamily="18" charset="0"/>
              <a:cs typeface="Times New Roman" pitchFamily="18" charset="0"/>
            </a:rPr>
            <a:t>GeV</a:t>
          </a:r>
          <a:r>
            <a:rPr lang="en-US" dirty="0" smtClean="0">
              <a:latin typeface="Times New Roman" pitchFamily="18" charset="0"/>
              <a:cs typeface="Times New Roman" pitchFamily="18" charset="0"/>
            </a:rPr>
            <a:t> ECAL clusters + momentum direction of associated track</a:t>
          </a:r>
          <a:endParaRPr lang="en-US" dirty="0"/>
        </a:p>
      </dgm:t>
    </dgm:pt>
    <dgm:pt modelId="{D433633F-2D05-41BA-A8FD-83ECE4B9C832}" type="parTrans" cxnId="{FB2E65F2-23D0-4A3E-805A-10993B40CF2E}">
      <dgm:prSet/>
      <dgm:spPr/>
      <dgm:t>
        <a:bodyPr/>
        <a:lstStyle/>
        <a:p>
          <a:endParaRPr lang="pt-BR"/>
        </a:p>
      </dgm:t>
    </dgm:pt>
    <dgm:pt modelId="{A872ACBA-FAEF-4C78-8064-1FC74E55A01A}" type="sibTrans" cxnId="{FB2E65F2-23D0-4A3E-805A-10993B40CF2E}">
      <dgm:prSet/>
      <dgm:spPr/>
      <dgm:t>
        <a:bodyPr/>
        <a:lstStyle/>
        <a:p>
          <a:endParaRPr lang="pt-BR"/>
        </a:p>
      </dgm:t>
    </dgm:pt>
    <dgm:pt modelId="{D1885EB6-428C-4D05-AB8A-C9C75E9C451E}" type="pres">
      <dgm:prSet presAssocID="{3FFE457B-8CA3-4B2B-BE98-364260A61F07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C6313AAA-8B68-4134-8D27-C830AD26CF40}" type="pres">
      <dgm:prSet presAssocID="{FFC60410-E602-40F2-8DED-90E440FDF9A2}" presName="parentText" presStyleLbl="node1" presStyleIdx="0" presStyleCnt="3" custScaleY="85281" custLinFactNeighborY="-13202">
        <dgm:presLayoutVars>
          <dgm:chMax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453C7CCC-F704-491A-8B65-2F0598936DD5}" type="pres">
      <dgm:prSet presAssocID="{FFC60410-E602-40F2-8DED-90E440FDF9A2}" presName="childText" presStyleLbl="revTx" presStyleIdx="0" presStyleCnt="2" custLinFactNeighborY="-13518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A0C9AEDA-251E-4217-8B3F-6ED38FECB668}" type="pres">
      <dgm:prSet presAssocID="{961B6BA1-BAF2-42DE-9044-9DEC6272D8C0}" presName="parentText" presStyleLbl="node1" presStyleIdx="1" presStyleCnt="3" custScaleY="85281" custLinFactNeighborY="-744">
        <dgm:presLayoutVars>
          <dgm:chMax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EC187342-B1A7-4955-AABB-8D5E8C7234AF}" type="pres">
      <dgm:prSet presAssocID="{961B6BA1-BAF2-42DE-9044-9DEC6272D8C0}" presName="childText" presStyleLbl="revTx" presStyleIdx="1" presStyleCnt="2" custLinFactNeighborY="7510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479E7C46-71C3-4E07-BD4C-39AE1F3C4BF3}" type="pres">
      <dgm:prSet presAssocID="{6562D2FE-19E5-46C5-B904-0ACBB7C74FBD}" presName="parentText" presStyleLbl="node1" presStyleIdx="2" presStyleCnt="3" custScaleY="85281" custLinFactNeighborY="8184">
        <dgm:presLayoutVars>
          <dgm:chMax val="0"/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2E2F726C-762A-43B1-8189-3AACA0074824}" srcId="{FFC60410-E602-40F2-8DED-90E440FDF9A2}" destId="{A37C3265-DCE6-4096-8B13-05D304B28058}" srcOrd="0" destOrd="0" parTransId="{12125C53-5ACF-41AD-94F3-B1A236500551}" sibTransId="{842B5EBF-7BCF-462A-A284-0694B3612858}"/>
    <dgm:cxn modelId="{C65D31A4-E25A-458F-B5BF-6321A7BF1168}" type="presOf" srcId="{961B6BA1-BAF2-42DE-9044-9DEC6272D8C0}" destId="{A0C9AEDA-251E-4217-8B3F-6ED38FECB668}" srcOrd="0" destOrd="0" presId="urn:microsoft.com/office/officeart/2005/8/layout/vList2"/>
    <dgm:cxn modelId="{5FD79372-875F-43B4-8756-4157D04710D6}" type="presOf" srcId="{6562D2FE-19E5-46C5-B904-0ACBB7C74FBD}" destId="{479E7C46-71C3-4E07-BD4C-39AE1F3C4BF3}" srcOrd="0" destOrd="0" presId="urn:microsoft.com/office/officeart/2005/8/layout/vList2"/>
    <dgm:cxn modelId="{023DA9B1-1897-436A-9027-3AB6A80EAE1B}" srcId="{FFC60410-E602-40F2-8DED-90E440FDF9A2}" destId="{A5252B30-85EA-43E9-A595-7D54A3B4BDB8}" srcOrd="3" destOrd="0" parTransId="{FDD4D55E-5C1E-48CA-A7A0-EE09711B118C}" sibTransId="{F558AC3C-6C46-4E7F-89ED-5B903E978611}"/>
    <dgm:cxn modelId="{5D6928F5-CA72-421F-A3E3-C101CEEDF2CB}" type="presOf" srcId="{45C9077E-02FF-4EAB-9A90-3CD07A136D72}" destId="{EC187342-B1A7-4955-AABB-8D5E8C7234AF}" srcOrd="0" destOrd="4" presId="urn:microsoft.com/office/officeart/2005/8/layout/vList2"/>
    <dgm:cxn modelId="{47CA4F68-DF84-4F1F-AEB3-FB2B1B3F1212}" srcId="{49AB332F-0BAF-4F08-B1EE-6F5B5FAE3FE1}" destId="{45C9077E-02FF-4EAB-9A90-3CD07A136D72}" srcOrd="1" destOrd="0" parTransId="{D8992472-7FAD-499C-AA13-A60289A341A9}" sibTransId="{EE57FB8B-9E2C-4D6D-9DC8-9034A5A5F03A}"/>
    <dgm:cxn modelId="{E30C7D25-5500-4A06-8080-538485B1B85F}" srcId="{3FFE457B-8CA3-4B2B-BE98-364260A61F07}" destId="{FFC60410-E602-40F2-8DED-90E440FDF9A2}" srcOrd="0" destOrd="0" parTransId="{9AD6D24D-B4F9-4879-9900-030C1E7B4FA8}" sibTransId="{C9EAAC88-8DBA-4F51-9AF3-8C6105DCEDD0}"/>
    <dgm:cxn modelId="{BAE19A88-10D2-460F-B1E2-93BCC6091DF1}" srcId="{49AB332F-0BAF-4F08-B1EE-6F5B5FAE3FE1}" destId="{FE057669-62D9-41A6-8EFB-9AACE2188E28}" srcOrd="0" destOrd="0" parTransId="{F48A2D52-6A5F-4F4D-9A90-01BC9D8F183B}" sibTransId="{3373BEC6-FDF8-4600-B211-CF848E3980BE}"/>
    <dgm:cxn modelId="{EAD045F0-5B61-4A77-BF5D-928F70A2A730}" type="presOf" srcId="{FE057669-62D9-41A6-8EFB-9AACE2188E28}" destId="{EC187342-B1A7-4955-AABB-8D5E8C7234AF}" srcOrd="0" destOrd="3" presId="urn:microsoft.com/office/officeart/2005/8/layout/vList2"/>
    <dgm:cxn modelId="{2322B196-C88F-44EB-931A-84C477FC7951}" srcId="{961B6BA1-BAF2-42DE-9044-9DEC6272D8C0}" destId="{56C27496-267D-465D-8A8F-84CE030047D9}" srcOrd="1" destOrd="0" parTransId="{43628448-D389-4AF5-B493-1D2D51A6ACDF}" sibTransId="{B0B2DE38-F763-465A-BDF2-B6027D4678D3}"/>
    <dgm:cxn modelId="{CDB7D48A-AF80-40D8-B43C-84836CCE4D26}" type="presOf" srcId="{3FFE457B-8CA3-4B2B-BE98-364260A61F07}" destId="{D1885EB6-428C-4D05-AB8A-C9C75E9C451E}" srcOrd="0" destOrd="0" presId="urn:microsoft.com/office/officeart/2005/8/layout/vList2"/>
    <dgm:cxn modelId="{F1109EEE-11C9-4BFA-BC02-9020B433A992}" type="presOf" srcId="{A37C3265-DCE6-4096-8B13-05D304B28058}" destId="{453C7CCC-F704-491A-8B65-2F0598936DD5}" srcOrd="0" destOrd="0" presId="urn:microsoft.com/office/officeart/2005/8/layout/vList2"/>
    <dgm:cxn modelId="{03ACA995-45E8-44F8-B300-BDD4BF88DFCA}" srcId="{961B6BA1-BAF2-42DE-9044-9DEC6272D8C0}" destId="{49AB332F-0BAF-4F08-B1EE-6F5B5FAE3FE1}" srcOrd="2" destOrd="0" parTransId="{5DDDD95E-DD52-420C-9E01-300681B7E71F}" sibTransId="{D8C9701E-CF2E-4217-A327-F53CC72E84B5}"/>
    <dgm:cxn modelId="{F352CB5A-438D-46DE-9CB6-97491535A597}" type="presOf" srcId="{069F6F23-AC8D-4FB7-982B-AC48C8E450A7}" destId="{453C7CCC-F704-491A-8B65-2F0598936DD5}" srcOrd="0" destOrd="1" presId="urn:microsoft.com/office/officeart/2005/8/layout/vList2"/>
    <dgm:cxn modelId="{1097D9D1-C362-4BB2-BCCB-EA499820A4AF}" type="presOf" srcId="{BC1DA5F7-C9BC-4FE8-A394-E3EAB1281E9B}" destId="{453C7CCC-F704-491A-8B65-2F0598936DD5}" srcOrd="0" destOrd="4" presId="urn:microsoft.com/office/officeart/2005/8/layout/vList2"/>
    <dgm:cxn modelId="{ECDA13FD-9A3A-4455-BE93-74AA04CF64C3}" srcId="{961B6BA1-BAF2-42DE-9044-9DEC6272D8C0}" destId="{46C4F8B5-46B0-4335-B14A-224923FCCE52}" srcOrd="0" destOrd="0" parTransId="{0FD30B52-21F0-42FB-9656-F84AC8D553B3}" sibTransId="{A84E4E0C-2081-47BE-88F7-4ACEFDE58671}"/>
    <dgm:cxn modelId="{28939507-38E6-4AE0-BF48-9C3DB86296E5}" type="presOf" srcId="{49AB332F-0BAF-4F08-B1EE-6F5B5FAE3FE1}" destId="{EC187342-B1A7-4955-AABB-8D5E8C7234AF}" srcOrd="0" destOrd="2" presId="urn:microsoft.com/office/officeart/2005/8/layout/vList2"/>
    <dgm:cxn modelId="{293A19A8-0343-4979-8D26-3BF300DC0330}" type="presOf" srcId="{F1D6CC25-6673-4636-ACC7-3C0BDD848431}" destId="{453C7CCC-F704-491A-8B65-2F0598936DD5}" srcOrd="0" destOrd="2" presId="urn:microsoft.com/office/officeart/2005/8/layout/vList2"/>
    <dgm:cxn modelId="{81D968EA-93E2-4B49-8D1B-DC4FCC175BF9}" type="presOf" srcId="{46C4F8B5-46B0-4335-B14A-224923FCCE52}" destId="{EC187342-B1A7-4955-AABB-8D5E8C7234AF}" srcOrd="0" destOrd="0" presId="urn:microsoft.com/office/officeart/2005/8/layout/vList2"/>
    <dgm:cxn modelId="{B505B4CB-4B15-406F-BAA4-EFD7E528E084}" type="presOf" srcId="{A5252B30-85EA-43E9-A595-7D54A3B4BDB8}" destId="{453C7CCC-F704-491A-8B65-2F0598936DD5}" srcOrd="0" destOrd="3" presId="urn:microsoft.com/office/officeart/2005/8/layout/vList2"/>
    <dgm:cxn modelId="{FB2E65F2-23D0-4A3E-805A-10993B40CF2E}" srcId="{3FFE457B-8CA3-4B2B-BE98-364260A61F07}" destId="{6562D2FE-19E5-46C5-B904-0ACBB7C74FBD}" srcOrd="2" destOrd="0" parTransId="{D433633F-2D05-41BA-A8FD-83ECE4B9C832}" sibTransId="{A872ACBA-FAEF-4C78-8064-1FC74E55A01A}"/>
    <dgm:cxn modelId="{3E36F904-1DB6-428E-B55F-83473E376559}" type="presOf" srcId="{FFC60410-E602-40F2-8DED-90E440FDF9A2}" destId="{C6313AAA-8B68-4134-8D27-C830AD26CF40}" srcOrd="0" destOrd="0" presId="urn:microsoft.com/office/officeart/2005/8/layout/vList2"/>
    <dgm:cxn modelId="{8E27D935-5DDC-4F7A-9402-ADE86E094F47}" srcId="{3FFE457B-8CA3-4B2B-BE98-364260A61F07}" destId="{961B6BA1-BAF2-42DE-9044-9DEC6272D8C0}" srcOrd="1" destOrd="0" parTransId="{170643A8-D348-496B-B252-7E89DD2ECF49}" sibTransId="{02569263-32DC-4A9D-BC4E-CEAFD765A456}"/>
    <dgm:cxn modelId="{24B15722-5CC4-4B30-86E2-D1C6D923F273}" srcId="{FFC60410-E602-40F2-8DED-90E440FDF9A2}" destId="{069F6F23-AC8D-4FB7-982B-AC48C8E450A7}" srcOrd="1" destOrd="0" parTransId="{51940A33-976E-4639-A4CF-2E0F7AE562E7}" sibTransId="{DDC25A2F-424B-490D-92A7-272AAB0B502D}"/>
    <dgm:cxn modelId="{25C4F72D-BE70-47D2-BF97-BC30E2297E7B}" srcId="{FFC60410-E602-40F2-8DED-90E440FDF9A2}" destId="{F1D6CC25-6673-4636-ACC7-3C0BDD848431}" srcOrd="2" destOrd="0" parTransId="{F5ED093D-52E7-4342-A31A-E616073DB5FF}" sibTransId="{5B3AA0F4-6525-4BD8-AF69-40DDC042C85D}"/>
    <dgm:cxn modelId="{EF6E2BC7-D68D-490A-89BB-2F92F302E304}" srcId="{FFC60410-E602-40F2-8DED-90E440FDF9A2}" destId="{BC1DA5F7-C9BC-4FE8-A394-E3EAB1281E9B}" srcOrd="4" destOrd="0" parTransId="{BC2AAFD9-A45E-4CF6-84EB-E814CB6DE0CC}" sibTransId="{02F33498-8A80-41BB-9757-043D18C3D414}"/>
    <dgm:cxn modelId="{C8CD6986-6FD3-4E9C-BC0F-443FFE2011A0}" type="presOf" srcId="{56C27496-267D-465D-8A8F-84CE030047D9}" destId="{EC187342-B1A7-4955-AABB-8D5E8C7234AF}" srcOrd="0" destOrd="1" presId="urn:microsoft.com/office/officeart/2005/8/layout/vList2"/>
    <dgm:cxn modelId="{226DD5EF-47A0-4A0F-8B73-B7716A17562C}" type="presParOf" srcId="{D1885EB6-428C-4D05-AB8A-C9C75E9C451E}" destId="{C6313AAA-8B68-4134-8D27-C830AD26CF40}" srcOrd="0" destOrd="0" presId="urn:microsoft.com/office/officeart/2005/8/layout/vList2"/>
    <dgm:cxn modelId="{57102F9B-6637-4B37-A040-F6A1DBA25212}" type="presParOf" srcId="{D1885EB6-428C-4D05-AB8A-C9C75E9C451E}" destId="{453C7CCC-F704-491A-8B65-2F0598936DD5}" srcOrd="1" destOrd="0" presId="urn:microsoft.com/office/officeart/2005/8/layout/vList2"/>
    <dgm:cxn modelId="{8481ADF0-4011-492B-BC9A-F501A9A8CBF7}" type="presParOf" srcId="{D1885EB6-428C-4D05-AB8A-C9C75E9C451E}" destId="{A0C9AEDA-251E-4217-8B3F-6ED38FECB668}" srcOrd="2" destOrd="0" presId="urn:microsoft.com/office/officeart/2005/8/layout/vList2"/>
    <dgm:cxn modelId="{1628A567-75D7-4248-B361-C17C64E41F3F}" type="presParOf" srcId="{D1885EB6-428C-4D05-AB8A-C9C75E9C451E}" destId="{EC187342-B1A7-4955-AABB-8D5E8C7234AF}" srcOrd="3" destOrd="0" presId="urn:microsoft.com/office/officeart/2005/8/layout/vList2"/>
    <dgm:cxn modelId="{C67C69DB-F47A-42EA-9E3C-6D7D4AD7118D}" type="presParOf" srcId="{D1885EB6-428C-4D05-AB8A-C9C75E9C451E}" destId="{479E7C46-71C3-4E07-BD4C-39AE1F3C4BF3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A6C61E7-8B10-4CB7-9A05-DF937504D088}">
      <dsp:nvSpPr>
        <dsp:cNvPr id="0" name=""/>
        <dsp:cNvSpPr/>
      </dsp:nvSpPr>
      <dsp:spPr>
        <a:xfrm>
          <a:off x="3970" y="0"/>
          <a:ext cx="3819491" cy="5280337"/>
        </a:xfrm>
        <a:prstGeom prst="roundRect">
          <a:avLst>
            <a:gd name="adj" fmla="val 10000"/>
          </a:avLst>
        </a:prstGeom>
        <a:solidFill>
          <a:schemeClr val="accent4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noProof="0" dirty="0" smtClean="0"/>
            <a:t>The study of electroweak gauge bosons is an important part of the physics program at the LHC</a:t>
          </a:r>
          <a:endParaRPr lang="en-US" sz="2000" kern="1200" noProof="0" dirty="0"/>
        </a:p>
      </dsp:txBody>
      <dsp:txXfrm>
        <a:off x="3970" y="0"/>
        <a:ext cx="3819491" cy="1584101"/>
      </dsp:txXfrm>
    </dsp:sp>
    <dsp:sp modelId="{134E722C-F321-44E5-818E-1327E082D5D1}">
      <dsp:nvSpPr>
        <dsp:cNvPr id="0" name=""/>
        <dsp:cNvSpPr/>
      </dsp:nvSpPr>
      <dsp:spPr>
        <a:xfrm>
          <a:off x="385919" y="1584552"/>
          <a:ext cx="3055593" cy="1037374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3340" tIns="40005" rIns="53340" bIns="4000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noProof="0" dirty="0" smtClean="0"/>
            <a:t>Determination of the electroweak parameters </a:t>
          </a:r>
          <a:r>
            <a:rPr lang="en-US" sz="2100" i="1" kern="1200" noProof="0" dirty="0" smtClean="0"/>
            <a:t>M</a:t>
          </a:r>
          <a:r>
            <a:rPr lang="en-US" sz="2100" i="1" kern="1200" baseline="-25000" noProof="0" dirty="0" smtClean="0"/>
            <a:t>W</a:t>
          </a:r>
          <a:r>
            <a:rPr lang="en-US" sz="2100" kern="1200" noProof="0" dirty="0" smtClean="0"/>
            <a:t> and </a:t>
          </a:r>
          <a:r>
            <a:rPr lang="en-US" sz="2100" i="1" kern="1200" noProof="0" dirty="0" smtClean="0"/>
            <a:t>sin</a:t>
          </a:r>
          <a:r>
            <a:rPr lang="en-US" sz="2100" i="1" kern="1200" baseline="30000" noProof="0" dirty="0" smtClean="0"/>
            <a:t>2 </a:t>
          </a:r>
          <a:r>
            <a:rPr lang="en-US" sz="2100" i="1" kern="1200" noProof="0" dirty="0" err="1" smtClean="0"/>
            <a:t>θ</a:t>
          </a:r>
          <a:r>
            <a:rPr lang="en-US" sz="2100" i="1" kern="1200" baseline="-25000" noProof="0" dirty="0" err="1" smtClean="0"/>
            <a:t>W</a:t>
          </a:r>
          <a:endParaRPr lang="en-US" sz="2100" i="1" kern="1200" baseline="-25000" noProof="0" dirty="0" smtClean="0"/>
        </a:p>
      </dsp:txBody>
      <dsp:txXfrm>
        <a:off x="385919" y="1584552"/>
        <a:ext cx="3055593" cy="1037374"/>
      </dsp:txXfrm>
    </dsp:sp>
    <dsp:sp modelId="{6279AF18-D186-434D-87E1-CA4101B75715}">
      <dsp:nvSpPr>
        <dsp:cNvPr id="0" name=""/>
        <dsp:cNvSpPr/>
      </dsp:nvSpPr>
      <dsp:spPr>
        <a:xfrm>
          <a:off x="385919" y="2781523"/>
          <a:ext cx="3055593" cy="1037374"/>
        </a:xfrm>
        <a:prstGeom prst="roundRect">
          <a:avLst>
            <a:gd name="adj" fmla="val 10000"/>
          </a:avLst>
        </a:prstGeom>
        <a:solidFill>
          <a:schemeClr val="accent4">
            <a:hueOff val="-892954"/>
            <a:satOff val="5380"/>
            <a:lumOff val="431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3340" tIns="40005" rIns="53340" bIns="4000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noProof="0" smtClean="0"/>
            <a:t>Test of NNLO pQCD calculations at 7 TeV</a:t>
          </a:r>
        </a:p>
      </dsp:txBody>
      <dsp:txXfrm>
        <a:off x="385919" y="2781523"/>
        <a:ext cx="3055593" cy="1037374"/>
      </dsp:txXfrm>
    </dsp:sp>
    <dsp:sp modelId="{A5FC580B-275F-41E2-BF2A-7830A2A5320A}">
      <dsp:nvSpPr>
        <dsp:cNvPr id="0" name=""/>
        <dsp:cNvSpPr/>
      </dsp:nvSpPr>
      <dsp:spPr>
        <a:xfrm>
          <a:off x="385919" y="3978494"/>
          <a:ext cx="3055593" cy="1037374"/>
        </a:xfrm>
        <a:prstGeom prst="roundRect">
          <a:avLst>
            <a:gd name="adj" fmla="val 10000"/>
          </a:avLst>
        </a:prstGeom>
        <a:solidFill>
          <a:schemeClr val="accent4">
            <a:hueOff val="-1785908"/>
            <a:satOff val="10760"/>
            <a:lumOff val="862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3340" tIns="40005" rIns="53340" bIns="4000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noProof="0" dirty="0" smtClean="0"/>
            <a:t>Prerequisite for many beyond the standard model physics </a:t>
          </a:r>
          <a:r>
            <a:rPr lang="en-US" sz="2100" kern="1200" noProof="0" dirty="0" smtClean="0"/>
            <a:t>searches</a:t>
          </a:r>
          <a:endParaRPr lang="en-US" sz="2100" kern="1200" noProof="0" dirty="0" smtClean="0"/>
        </a:p>
      </dsp:txBody>
      <dsp:txXfrm>
        <a:off x="385919" y="3978494"/>
        <a:ext cx="3055593" cy="1037374"/>
      </dsp:txXfrm>
    </dsp:sp>
    <dsp:sp modelId="{86343973-BF7A-43EF-875B-474DA7CE0871}">
      <dsp:nvSpPr>
        <dsp:cNvPr id="0" name=""/>
        <dsp:cNvSpPr/>
      </dsp:nvSpPr>
      <dsp:spPr>
        <a:xfrm>
          <a:off x="4109924" y="0"/>
          <a:ext cx="3819491" cy="5280337"/>
        </a:xfrm>
        <a:prstGeom prst="roundRect">
          <a:avLst>
            <a:gd name="adj" fmla="val 10000"/>
          </a:avLst>
        </a:prstGeom>
        <a:solidFill>
          <a:schemeClr val="tx2">
            <a:lumMod val="20000"/>
            <a:lumOff val="8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noProof="0" smtClean="0">
              <a:solidFill>
                <a:prstClr val="black"/>
              </a:solidFill>
            </a:rPr>
            <a:t>Measurements provide valuable feedback on the detector performance</a:t>
          </a:r>
        </a:p>
      </dsp:txBody>
      <dsp:txXfrm>
        <a:off x="4109924" y="0"/>
        <a:ext cx="3819491" cy="1584101"/>
      </dsp:txXfrm>
    </dsp:sp>
    <dsp:sp modelId="{F9E734CB-5971-4390-9C40-3F2BF4A9C595}">
      <dsp:nvSpPr>
        <dsp:cNvPr id="0" name=""/>
        <dsp:cNvSpPr/>
      </dsp:nvSpPr>
      <dsp:spPr>
        <a:xfrm>
          <a:off x="4491873" y="1584552"/>
          <a:ext cx="3055593" cy="1037374"/>
        </a:xfrm>
        <a:prstGeom prst="roundRect">
          <a:avLst>
            <a:gd name="adj" fmla="val 10000"/>
          </a:avLst>
        </a:prstGeom>
        <a:solidFill>
          <a:schemeClr val="accent4">
            <a:hueOff val="-2678862"/>
            <a:satOff val="16139"/>
            <a:lumOff val="1294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3340" tIns="40005" rIns="53340" bIns="4000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noProof="0" smtClean="0"/>
            <a:t>Calibration of the lepton energy / momentum scales</a:t>
          </a:r>
        </a:p>
      </dsp:txBody>
      <dsp:txXfrm>
        <a:off x="4491873" y="1584552"/>
        <a:ext cx="3055593" cy="1037374"/>
      </dsp:txXfrm>
    </dsp:sp>
    <dsp:sp modelId="{5EB0C1F6-2883-4957-BD5B-F27A73FEBED0}">
      <dsp:nvSpPr>
        <dsp:cNvPr id="0" name=""/>
        <dsp:cNvSpPr/>
      </dsp:nvSpPr>
      <dsp:spPr>
        <a:xfrm>
          <a:off x="4491873" y="2781523"/>
          <a:ext cx="3055593" cy="1037374"/>
        </a:xfrm>
        <a:prstGeom prst="roundRect">
          <a:avLst>
            <a:gd name="adj" fmla="val 10000"/>
          </a:avLst>
        </a:prstGeom>
        <a:solidFill>
          <a:schemeClr val="accent4">
            <a:hueOff val="-3571816"/>
            <a:satOff val="21519"/>
            <a:lumOff val="1725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3340" tIns="40005" rIns="53340" bIns="4000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noProof="0" smtClean="0"/>
            <a:t>Uniformity of the electromagnetic calorimeter</a:t>
          </a:r>
        </a:p>
      </dsp:txBody>
      <dsp:txXfrm>
        <a:off x="4491873" y="2781523"/>
        <a:ext cx="3055593" cy="1037374"/>
      </dsp:txXfrm>
    </dsp:sp>
    <dsp:sp modelId="{1D0DF6EC-EC7A-43F6-B1FE-A3A080A304CA}">
      <dsp:nvSpPr>
        <dsp:cNvPr id="0" name=""/>
        <dsp:cNvSpPr/>
      </dsp:nvSpPr>
      <dsp:spPr>
        <a:xfrm>
          <a:off x="4491873" y="3978494"/>
          <a:ext cx="3055593" cy="1037374"/>
        </a:xfrm>
        <a:prstGeom prst="roundRect">
          <a:avLst>
            <a:gd name="adj" fmla="val 10000"/>
          </a:avLst>
        </a:prstGeom>
        <a:solidFill>
          <a:schemeClr val="accent4">
            <a:hueOff val="-4464770"/>
            <a:satOff val="26899"/>
            <a:lumOff val="2156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3340" tIns="40005" rIns="53340" bIns="4000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noProof="0" smtClean="0"/>
            <a:t>Tracker alignment</a:t>
          </a:r>
        </a:p>
      </dsp:txBody>
      <dsp:txXfrm>
        <a:off x="4491873" y="3978494"/>
        <a:ext cx="3055593" cy="1037374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762A274-2322-4802-92A7-C950671B6B6B}">
      <dsp:nvSpPr>
        <dsp:cNvPr id="0" name=""/>
        <dsp:cNvSpPr/>
      </dsp:nvSpPr>
      <dsp:spPr>
        <a:xfrm>
          <a:off x="167663" y="169583"/>
          <a:ext cx="8524606" cy="111941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4E04CDC-53E0-43B6-A024-AE3334E5384E}">
      <dsp:nvSpPr>
        <dsp:cNvPr id="0" name=""/>
        <dsp:cNvSpPr/>
      </dsp:nvSpPr>
      <dsp:spPr>
        <a:xfrm>
          <a:off x="441684" y="0"/>
          <a:ext cx="6183588" cy="433745"/>
        </a:xfrm>
        <a:prstGeom prst="roundRect">
          <a:avLst/>
        </a:prstGeom>
        <a:solidFill>
          <a:schemeClr val="accent2">
            <a:lumMod val="7500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33725" tIns="0" rIns="233725" bIns="0" numCol="1" spcCol="1270" anchor="ctr" anchorCtr="0">
          <a:noAutofit/>
        </a:bodyPr>
        <a:lstStyle/>
        <a:p>
          <a:pPr lvl="0" algn="l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900" kern="1200" dirty="0" err="1" smtClean="0"/>
            <a:t>Hadronic</a:t>
          </a:r>
          <a:r>
            <a:rPr lang="es-ES_tradnl" sz="1900" kern="1200" dirty="0" smtClean="0"/>
            <a:t> </a:t>
          </a:r>
          <a:r>
            <a:rPr lang="es-ES_tradnl" sz="1900" kern="1200" dirty="0" err="1" smtClean="0"/>
            <a:t>cross</a:t>
          </a:r>
          <a:r>
            <a:rPr lang="es-ES_tradnl" sz="1900" kern="1200" dirty="0" smtClean="0"/>
            <a:t> </a:t>
          </a:r>
          <a:r>
            <a:rPr lang="es-ES_tradnl" sz="1900" kern="1200" dirty="0" err="1" smtClean="0"/>
            <a:t>section</a:t>
          </a:r>
          <a:r>
            <a:rPr lang="es-ES_tradnl" sz="1900" kern="1200" dirty="0" smtClean="0"/>
            <a:t> (</a:t>
          </a:r>
          <a:r>
            <a:rPr lang="es-ES_tradnl" sz="1900" kern="1200" dirty="0" err="1" smtClean="0"/>
            <a:t>see</a:t>
          </a:r>
          <a:r>
            <a:rPr lang="es-ES_tradnl" sz="1900" kern="1200" dirty="0" smtClean="0"/>
            <a:t> G. </a:t>
          </a:r>
          <a:r>
            <a:rPr lang="es-ES_tradnl" sz="1900" kern="1200" dirty="0" err="1" smtClean="0"/>
            <a:t>Zanderighi</a:t>
          </a:r>
          <a:r>
            <a:rPr lang="es-ES_tradnl" sz="1900" kern="1200" dirty="0" smtClean="0"/>
            <a:t> QCD </a:t>
          </a:r>
          <a:r>
            <a:rPr lang="es-ES_tradnl" sz="1900" kern="1200" dirty="0" err="1" smtClean="0"/>
            <a:t>lectures</a:t>
          </a:r>
          <a:r>
            <a:rPr lang="es-ES_tradnl" sz="1900" kern="1200" dirty="0" smtClean="0"/>
            <a:t>)</a:t>
          </a:r>
          <a:endParaRPr lang="es-ES" sz="1900" kern="1200" dirty="0"/>
        </a:p>
      </dsp:txBody>
      <dsp:txXfrm>
        <a:off x="441684" y="0"/>
        <a:ext cx="6183588" cy="433745"/>
      </dsp:txXfrm>
    </dsp:sp>
    <dsp:sp modelId="{878EE304-4537-4340-B36F-9F4FCE7C8626}">
      <dsp:nvSpPr>
        <dsp:cNvPr id="0" name=""/>
        <dsp:cNvSpPr/>
      </dsp:nvSpPr>
      <dsp:spPr>
        <a:xfrm>
          <a:off x="167663" y="1544903"/>
          <a:ext cx="8524606" cy="111941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9126089-C513-4557-A44A-CE83C6B16C76}">
      <dsp:nvSpPr>
        <dsp:cNvPr id="0" name=""/>
        <dsp:cNvSpPr/>
      </dsp:nvSpPr>
      <dsp:spPr>
        <a:xfrm>
          <a:off x="441684" y="1352965"/>
          <a:ext cx="6183588" cy="433745"/>
        </a:xfrm>
        <a:prstGeom prst="roundRect">
          <a:avLst/>
        </a:prstGeom>
        <a:solidFill>
          <a:schemeClr val="accent2">
            <a:lumMod val="7500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33725" tIns="0" rIns="233725" bIns="0" numCol="1" spcCol="1270" anchor="ctr" anchorCtr="0">
          <a:noAutofit/>
        </a:bodyPr>
        <a:lstStyle/>
        <a:p>
          <a:pPr lvl="0" algn="l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900" kern="1200" dirty="0" err="1" smtClean="0">
              <a:latin typeface="+mn-lt"/>
              <a:cs typeface="Times New Roman" pitchFamily="18" charset="0"/>
            </a:rPr>
            <a:t>Partonic</a:t>
          </a:r>
          <a:r>
            <a:rPr lang="es-ES_tradnl" sz="1900" kern="1200" dirty="0" smtClean="0">
              <a:latin typeface="+mn-lt"/>
              <a:cs typeface="Times New Roman" pitchFamily="18" charset="0"/>
            </a:rPr>
            <a:t> </a:t>
          </a:r>
          <a:r>
            <a:rPr lang="es-ES_tradnl" sz="1900" kern="1200" dirty="0" err="1" smtClean="0">
              <a:latin typeface="+mn-lt"/>
              <a:cs typeface="Times New Roman" pitchFamily="18" charset="0"/>
            </a:rPr>
            <a:t>cross</a:t>
          </a:r>
          <a:r>
            <a:rPr lang="es-ES_tradnl" sz="1900" kern="1200" dirty="0" smtClean="0">
              <a:latin typeface="+mn-lt"/>
              <a:cs typeface="Times New Roman" pitchFamily="18" charset="0"/>
            </a:rPr>
            <a:t> </a:t>
          </a:r>
          <a:r>
            <a:rPr lang="es-ES_tradnl" sz="1900" kern="1200" dirty="0" err="1" smtClean="0">
              <a:latin typeface="+mn-lt"/>
              <a:cs typeface="Times New Roman" pitchFamily="18" charset="0"/>
            </a:rPr>
            <a:t>section</a:t>
          </a:r>
          <a:endParaRPr lang="es-ES" sz="1900" kern="1200" dirty="0">
            <a:latin typeface="+mn-lt"/>
          </a:endParaRPr>
        </a:p>
      </dsp:txBody>
      <dsp:txXfrm>
        <a:off x="441684" y="1352965"/>
        <a:ext cx="6183588" cy="433745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52EE23A-3A85-43EE-914B-DFE5FC207A1F}">
      <dsp:nvSpPr>
        <dsp:cNvPr id="0" name=""/>
        <dsp:cNvSpPr/>
      </dsp:nvSpPr>
      <dsp:spPr>
        <a:xfrm>
          <a:off x="2451" y="491839"/>
          <a:ext cx="1945155" cy="1167093"/>
        </a:xfrm>
        <a:prstGeom prst="rect">
          <a:avLst/>
        </a:prstGeom>
        <a:solidFill>
          <a:schemeClr val="accent5">
            <a:lumMod val="40000"/>
            <a:lumOff val="6000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noProof="0" smtClean="0">
              <a:solidFill>
                <a:schemeClr val="tx1"/>
              </a:solidFill>
              <a:latin typeface="Monotype Corsiva" pitchFamily="66" charset="0"/>
            </a:rPr>
            <a:t>N</a:t>
          </a:r>
          <a:r>
            <a:rPr lang="en-US" sz="1800" kern="1200" noProof="0" smtClean="0">
              <a:solidFill>
                <a:schemeClr val="tx1"/>
              </a:solidFill>
            </a:rPr>
            <a:t> = number of signal events</a:t>
          </a:r>
          <a:endParaRPr lang="en-US" sz="1800" kern="1200" noProof="0">
            <a:solidFill>
              <a:schemeClr val="tx1"/>
            </a:solidFill>
          </a:endParaRPr>
        </a:p>
      </dsp:txBody>
      <dsp:txXfrm>
        <a:off x="2451" y="491839"/>
        <a:ext cx="1945155" cy="1167093"/>
      </dsp:txXfrm>
    </dsp:sp>
    <dsp:sp modelId="{EF1E3810-3158-45C6-BA0A-08B5E47C34F6}">
      <dsp:nvSpPr>
        <dsp:cNvPr id="0" name=""/>
        <dsp:cNvSpPr/>
      </dsp:nvSpPr>
      <dsp:spPr>
        <a:xfrm>
          <a:off x="2142122" y="491839"/>
          <a:ext cx="1945155" cy="1167093"/>
        </a:xfrm>
        <a:prstGeom prst="rect">
          <a:avLst/>
        </a:prstGeom>
        <a:solidFill>
          <a:schemeClr val="accent5">
            <a:lumMod val="40000"/>
            <a:lumOff val="6000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noProof="0" smtClean="0">
              <a:solidFill>
                <a:schemeClr val="tx1"/>
              </a:solidFill>
              <a:latin typeface="Monotype Corsiva" pitchFamily="66" charset="0"/>
            </a:rPr>
            <a:t>A</a:t>
          </a:r>
          <a:r>
            <a:rPr lang="en-US" sz="1800" kern="1200" noProof="0" smtClean="0">
              <a:solidFill>
                <a:schemeClr val="tx1"/>
              </a:solidFill>
            </a:rPr>
            <a:t> = fiducial and kinematic acceptance</a:t>
          </a:r>
          <a:endParaRPr lang="en-US" sz="1800" kern="1200" noProof="0">
            <a:solidFill>
              <a:schemeClr val="tx1"/>
            </a:solidFill>
          </a:endParaRPr>
        </a:p>
      </dsp:txBody>
      <dsp:txXfrm>
        <a:off x="2142122" y="491839"/>
        <a:ext cx="1945155" cy="1167093"/>
      </dsp:txXfrm>
    </dsp:sp>
    <dsp:sp modelId="{3CE66E7B-E061-4050-ABE0-D61AC21128EA}">
      <dsp:nvSpPr>
        <dsp:cNvPr id="0" name=""/>
        <dsp:cNvSpPr/>
      </dsp:nvSpPr>
      <dsp:spPr>
        <a:xfrm>
          <a:off x="4281793" y="491839"/>
          <a:ext cx="1945155" cy="1167093"/>
        </a:xfrm>
        <a:prstGeom prst="rect">
          <a:avLst/>
        </a:prstGeom>
        <a:solidFill>
          <a:schemeClr val="accent5">
            <a:lumMod val="40000"/>
            <a:lumOff val="6000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noProof="0" smtClean="0">
              <a:solidFill>
                <a:schemeClr val="tx1"/>
              </a:solidFill>
              <a:sym typeface="Symbol"/>
            </a:rPr>
            <a:t></a:t>
          </a:r>
          <a:r>
            <a:rPr lang="en-US" sz="1800" kern="1200" noProof="0" smtClean="0">
              <a:solidFill>
                <a:schemeClr val="tx1"/>
              </a:solidFill>
            </a:rPr>
            <a:t> = selection efficiency for events in acceptance</a:t>
          </a:r>
          <a:endParaRPr lang="en-US" sz="1800" kern="1200" noProof="0">
            <a:solidFill>
              <a:schemeClr val="tx1"/>
            </a:solidFill>
          </a:endParaRPr>
        </a:p>
      </dsp:txBody>
      <dsp:txXfrm>
        <a:off x="4281793" y="491839"/>
        <a:ext cx="1945155" cy="1167093"/>
      </dsp:txXfrm>
    </dsp:sp>
    <dsp:sp modelId="{8D822F0C-ECB8-4E2B-8CE6-91A169F3DAB0}">
      <dsp:nvSpPr>
        <dsp:cNvPr id="0" name=""/>
        <dsp:cNvSpPr/>
      </dsp:nvSpPr>
      <dsp:spPr>
        <a:xfrm>
          <a:off x="6421464" y="491839"/>
          <a:ext cx="1945155" cy="1167093"/>
        </a:xfrm>
        <a:prstGeom prst="rect">
          <a:avLst/>
        </a:prstGeom>
        <a:solidFill>
          <a:schemeClr val="accent5">
            <a:lumMod val="40000"/>
            <a:lumOff val="6000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noProof="0" smtClean="0">
              <a:solidFill>
                <a:schemeClr val="tx1"/>
              </a:solidFill>
              <a:latin typeface="Monotype Corsiva" pitchFamily="66" charset="0"/>
            </a:rPr>
            <a:t>L</a:t>
          </a:r>
          <a:r>
            <a:rPr lang="en-US" sz="1800" kern="1200" noProof="0" smtClean="0">
              <a:solidFill>
                <a:schemeClr val="tx1"/>
              </a:solidFill>
            </a:rPr>
            <a:t> = integrated luminosity</a:t>
          </a:r>
          <a:endParaRPr lang="en-US" sz="1800" kern="1200" noProof="0">
            <a:solidFill>
              <a:schemeClr val="tx1"/>
            </a:solidFill>
          </a:endParaRPr>
        </a:p>
      </dsp:txBody>
      <dsp:txXfrm>
        <a:off x="6421464" y="491839"/>
        <a:ext cx="1945155" cy="1167093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AC74CE1-8171-4BED-A643-F37B3BAE1AA2}">
      <dsp:nvSpPr>
        <dsp:cNvPr id="0" name=""/>
        <dsp:cNvSpPr/>
      </dsp:nvSpPr>
      <dsp:spPr>
        <a:xfrm>
          <a:off x="3258" y="91087"/>
          <a:ext cx="1959520" cy="432000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60960" rIns="106680" bIns="6096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1" kern="1200" noProof="0" dirty="0" smtClean="0"/>
            <a:t>Electron Selection</a:t>
          </a:r>
          <a:endParaRPr lang="en-US" sz="1500" b="1" kern="1200" noProof="0" dirty="0"/>
        </a:p>
      </dsp:txBody>
      <dsp:txXfrm>
        <a:off x="3258" y="91087"/>
        <a:ext cx="1959520" cy="432000"/>
      </dsp:txXfrm>
    </dsp:sp>
    <dsp:sp modelId="{D9F1A6C0-BA44-493D-8D56-582EF1B5052B}">
      <dsp:nvSpPr>
        <dsp:cNvPr id="0" name=""/>
        <dsp:cNvSpPr/>
      </dsp:nvSpPr>
      <dsp:spPr>
        <a:xfrm>
          <a:off x="3258" y="523087"/>
          <a:ext cx="1959520" cy="2206722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106680" bIns="120015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kern="1200" noProof="0" dirty="0" smtClean="0"/>
            <a:t>1 electron:</a:t>
          </a:r>
          <a:br>
            <a:rPr lang="en-US" sz="1500" kern="1200" noProof="0" dirty="0" smtClean="0"/>
          </a:br>
          <a:r>
            <a:rPr lang="en-US" sz="1500" kern="1200" noProof="0" dirty="0" smtClean="0"/>
            <a:t>E</a:t>
          </a:r>
          <a:r>
            <a:rPr lang="en-US" sz="1500" kern="1200" baseline="-25000" noProof="0" dirty="0" smtClean="0"/>
            <a:t>T</a:t>
          </a:r>
          <a:r>
            <a:rPr lang="en-US" sz="1500" kern="1200" noProof="0" dirty="0" smtClean="0"/>
            <a:t> &gt; 20 </a:t>
          </a:r>
          <a:r>
            <a:rPr lang="en-US" sz="1500" kern="1200" noProof="0" dirty="0" err="1" smtClean="0"/>
            <a:t>GeV</a:t>
          </a:r>
          <a:endParaRPr lang="en-US" sz="1500" kern="1200" noProof="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kern="1200" noProof="0" dirty="0" smtClean="0"/>
            <a:t>Veto if second loose lepton: E</a:t>
          </a:r>
          <a:r>
            <a:rPr lang="en-US" sz="1500" kern="1200" baseline="-25000" noProof="0" dirty="0" smtClean="0"/>
            <a:t>T</a:t>
          </a:r>
          <a:r>
            <a:rPr lang="en-US" sz="1500" kern="1200" noProof="0" dirty="0" smtClean="0"/>
            <a:t>  &gt; 20 </a:t>
          </a:r>
          <a:r>
            <a:rPr lang="en-US" sz="1500" kern="1200" noProof="0" dirty="0" err="1" smtClean="0"/>
            <a:t>GeV</a:t>
          </a:r>
          <a:endParaRPr lang="en-US" sz="1500" kern="1200" noProof="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kern="1200" noProof="0" dirty="0" smtClean="0"/>
            <a:t>Signal shape from MC</a:t>
          </a:r>
          <a:endParaRPr lang="en-US" sz="1500" kern="1200" noProof="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kern="1200" noProof="0" smtClean="0"/>
            <a:t>QCD modelled using Rayleigh distribution</a:t>
          </a:r>
          <a:endParaRPr lang="en-US" sz="1500" kern="1200" noProof="0"/>
        </a:p>
      </dsp:txBody>
      <dsp:txXfrm>
        <a:off x="3258" y="523087"/>
        <a:ext cx="1959520" cy="2206722"/>
      </dsp:txXfrm>
    </dsp:sp>
    <dsp:sp modelId="{98AA991C-D9C8-4B55-96AF-3B6CFE97FB4C}">
      <dsp:nvSpPr>
        <dsp:cNvPr id="0" name=""/>
        <dsp:cNvSpPr/>
      </dsp:nvSpPr>
      <dsp:spPr>
        <a:xfrm>
          <a:off x="2237112" y="91087"/>
          <a:ext cx="1959520" cy="432000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60960" rIns="106680" bIns="6096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1" kern="1200" noProof="0" smtClean="0"/>
            <a:t>Muon Selection</a:t>
          </a:r>
          <a:endParaRPr lang="en-US" sz="1500" b="1" kern="1200" noProof="0"/>
        </a:p>
      </dsp:txBody>
      <dsp:txXfrm>
        <a:off x="2237112" y="91087"/>
        <a:ext cx="1959520" cy="432000"/>
      </dsp:txXfrm>
    </dsp:sp>
    <dsp:sp modelId="{E7EE3257-E348-4950-8F24-88C8986D1D71}">
      <dsp:nvSpPr>
        <dsp:cNvPr id="0" name=""/>
        <dsp:cNvSpPr/>
      </dsp:nvSpPr>
      <dsp:spPr>
        <a:xfrm>
          <a:off x="2237112" y="523087"/>
          <a:ext cx="1959520" cy="2206722"/>
        </a:xfrm>
        <a:prstGeom prst="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106680" bIns="120015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kern="1200" noProof="0" dirty="0" smtClean="0"/>
            <a:t>1 </a:t>
          </a:r>
          <a:r>
            <a:rPr lang="en-US" sz="1500" kern="1200" noProof="0" dirty="0" err="1" smtClean="0"/>
            <a:t>muon</a:t>
          </a:r>
          <a:r>
            <a:rPr lang="en-US" sz="1500" kern="1200" noProof="0" dirty="0" smtClean="0"/>
            <a:t> </a:t>
          </a:r>
          <a:r>
            <a:rPr lang="en-US" sz="1500" kern="1200" noProof="0" dirty="0" err="1" smtClean="0"/>
            <a:t>p</a:t>
          </a:r>
          <a:r>
            <a:rPr lang="en-US" sz="1500" kern="1200" baseline="-25000" noProof="0" dirty="0" err="1" smtClean="0"/>
            <a:t>T</a:t>
          </a:r>
          <a:r>
            <a:rPr lang="en-US" sz="1500" kern="1200" noProof="0" dirty="0" smtClean="0"/>
            <a:t> &gt; 20 </a:t>
          </a:r>
          <a:r>
            <a:rPr lang="en-US" sz="1500" kern="1200" noProof="0" dirty="0" err="1" smtClean="0"/>
            <a:t>GeV</a:t>
          </a:r>
          <a:endParaRPr lang="en-US" sz="1500" kern="1200" noProof="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kern="1200" noProof="0" dirty="0" smtClean="0"/>
            <a:t>Veto if second </a:t>
          </a:r>
          <a:r>
            <a:rPr lang="en-US" sz="1500" kern="1200" noProof="0" dirty="0" err="1" smtClean="0"/>
            <a:t>muon</a:t>
          </a:r>
          <a:r>
            <a:rPr lang="en-US" sz="1500" kern="1200" noProof="0" dirty="0" smtClean="0"/>
            <a:t>: </a:t>
          </a:r>
          <a:r>
            <a:rPr lang="en-US" sz="1500" kern="1200" noProof="0" dirty="0" err="1" smtClean="0"/>
            <a:t>p</a:t>
          </a:r>
          <a:r>
            <a:rPr lang="en-US" sz="1500" kern="1200" baseline="-25000" noProof="0" dirty="0" err="1" smtClean="0"/>
            <a:t>T</a:t>
          </a:r>
          <a:r>
            <a:rPr lang="en-US" sz="1500" kern="1200" noProof="0" dirty="0" smtClean="0"/>
            <a:t> &gt; 10GeV</a:t>
          </a:r>
          <a:endParaRPr lang="en-US" sz="1500" kern="1200" noProof="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kern="1200" noProof="0" smtClean="0"/>
            <a:t>Signal and EWK background from simulation</a:t>
          </a:r>
          <a:endParaRPr lang="en-US" sz="1500" kern="1200" noProof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kern="1200" noProof="0" dirty="0" smtClean="0"/>
            <a:t>QCD shape from inverted isolation region</a:t>
          </a:r>
          <a:endParaRPr lang="en-US" sz="1500" kern="1200" noProof="0" dirty="0"/>
        </a:p>
      </dsp:txBody>
      <dsp:txXfrm>
        <a:off x="2237112" y="523087"/>
        <a:ext cx="1959520" cy="2206722"/>
      </dsp:txXfrm>
    </dsp:sp>
    <dsp:sp modelId="{EC6632D1-201B-4C1A-999D-2B6C8CDFC9B0}">
      <dsp:nvSpPr>
        <dsp:cNvPr id="0" name=""/>
        <dsp:cNvSpPr/>
      </dsp:nvSpPr>
      <dsp:spPr>
        <a:xfrm>
          <a:off x="4470966" y="91087"/>
          <a:ext cx="1959520" cy="432000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60960" rIns="106680" bIns="6096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1" kern="1200" noProof="0" smtClean="0"/>
            <a:t>Main backgrounds</a:t>
          </a:r>
          <a:endParaRPr lang="en-US" sz="1500" b="1" kern="1200" noProof="0"/>
        </a:p>
      </dsp:txBody>
      <dsp:txXfrm>
        <a:off x="4470966" y="91087"/>
        <a:ext cx="1959520" cy="432000"/>
      </dsp:txXfrm>
    </dsp:sp>
    <dsp:sp modelId="{15409D4E-4FCC-432A-A8D8-F043C9B86218}">
      <dsp:nvSpPr>
        <dsp:cNvPr id="0" name=""/>
        <dsp:cNvSpPr/>
      </dsp:nvSpPr>
      <dsp:spPr>
        <a:xfrm>
          <a:off x="4470966" y="523087"/>
          <a:ext cx="1959520" cy="2206722"/>
        </a:xfrm>
        <a:prstGeom prst="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106680" bIns="120015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kern="1200" noProof="0" smtClean="0"/>
            <a:t>QCD suppressed by lepton isolation</a:t>
          </a:r>
          <a:endParaRPr lang="en-US" sz="1500" kern="1200" noProof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kern="1200" noProof="0" dirty="0" err="1" smtClean="0"/>
            <a:t>Drell</a:t>
          </a:r>
          <a:r>
            <a:rPr lang="en-US" sz="1500" kern="1200" noProof="0" dirty="0" smtClean="0"/>
            <a:t>-Yan suppressed by second lepton veto</a:t>
          </a:r>
          <a:endParaRPr lang="en-US" sz="1500" kern="1200" noProof="0" dirty="0"/>
        </a:p>
      </dsp:txBody>
      <dsp:txXfrm>
        <a:off x="4470966" y="523087"/>
        <a:ext cx="1959520" cy="2206722"/>
      </dsp:txXfrm>
    </dsp:sp>
    <dsp:sp modelId="{B7B98070-A23C-41CD-8052-1AEEA40C4A80}">
      <dsp:nvSpPr>
        <dsp:cNvPr id="0" name=""/>
        <dsp:cNvSpPr/>
      </dsp:nvSpPr>
      <dsp:spPr>
        <a:xfrm>
          <a:off x="6704820" y="91087"/>
          <a:ext cx="1959520" cy="432000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60960" rIns="106680" bIns="6096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1" kern="1200" noProof="0" smtClean="0"/>
            <a:t>Signal extraction</a:t>
          </a:r>
          <a:endParaRPr lang="en-US" sz="1500" b="1" kern="1200" noProof="0"/>
        </a:p>
      </dsp:txBody>
      <dsp:txXfrm>
        <a:off x="6704820" y="91087"/>
        <a:ext cx="1959520" cy="432000"/>
      </dsp:txXfrm>
    </dsp:sp>
    <dsp:sp modelId="{68448647-242F-4183-B907-4AF7E4BE7901}">
      <dsp:nvSpPr>
        <dsp:cNvPr id="0" name=""/>
        <dsp:cNvSpPr/>
      </dsp:nvSpPr>
      <dsp:spPr>
        <a:xfrm>
          <a:off x="6704820" y="523087"/>
          <a:ext cx="1959520" cy="2206722"/>
        </a:xfrm>
        <a:prstGeom prst="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106680" bIns="120015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kern="1200" noProof="0" smtClean="0"/>
            <a:t>Electron Channel: Extracted from unbinned maximum likelihood fit</a:t>
          </a:r>
          <a:endParaRPr lang="en-US" sz="1500" kern="1200" noProof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kern="1200" noProof="0" smtClean="0"/>
            <a:t>Muon Channel: Extracted from binned maximum likelihood fit</a:t>
          </a:r>
          <a:endParaRPr lang="en-US" sz="1500" kern="1200" noProof="0"/>
        </a:p>
      </dsp:txBody>
      <dsp:txXfrm>
        <a:off x="6704820" y="523087"/>
        <a:ext cx="1959520" cy="2206722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AC74CE1-8171-4BED-A643-F37B3BAE1AA2}">
      <dsp:nvSpPr>
        <dsp:cNvPr id="0" name=""/>
        <dsp:cNvSpPr/>
      </dsp:nvSpPr>
      <dsp:spPr>
        <a:xfrm>
          <a:off x="3259" y="95055"/>
          <a:ext cx="1959792" cy="432000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60960" rIns="106680" bIns="6096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1" kern="1200" noProof="0" smtClean="0"/>
            <a:t>Electron Selection</a:t>
          </a:r>
          <a:endParaRPr lang="en-US" sz="1500" b="1" kern="1200" noProof="0"/>
        </a:p>
      </dsp:txBody>
      <dsp:txXfrm>
        <a:off x="3259" y="95055"/>
        <a:ext cx="1959792" cy="432000"/>
      </dsp:txXfrm>
    </dsp:sp>
    <dsp:sp modelId="{D9F1A6C0-BA44-493D-8D56-582EF1B5052B}">
      <dsp:nvSpPr>
        <dsp:cNvPr id="0" name=""/>
        <dsp:cNvSpPr/>
      </dsp:nvSpPr>
      <dsp:spPr>
        <a:xfrm>
          <a:off x="3259" y="527055"/>
          <a:ext cx="1959792" cy="2200289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106680" bIns="120015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kern="1200" noProof="0" dirty="0" smtClean="0"/>
            <a:t>2 electron:</a:t>
          </a:r>
          <a:br>
            <a:rPr lang="en-US" sz="1500" kern="1200" noProof="0" dirty="0" smtClean="0"/>
          </a:br>
          <a:r>
            <a:rPr lang="en-US" sz="1500" kern="1200" noProof="0" dirty="0" smtClean="0"/>
            <a:t>E</a:t>
          </a:r>
          <a:r>
            <a:rPr lang="en-US" sz="1500" kern="1200" baseline="-25000" noProof="0" dirty="0" smtClean="0"/>
            <a:t>T</a:t>
          </a:r>
          <a:r>
            <a:rPr lang="en-US" sz="1500" kern="1200" noProof="0" dirty="0" smtClean="0"/>
            <a:t> &gt; 20 </a:t>
          </a:r>
          <a:r>
            <a:rPr lang="en-US" sz="1500" kern="1200" noProof="0" dirty="0" err="1" smtClean="0"/>
            <a:t>GeV</a:t>
          </a:r>
          <a:endParaRPr lang="en-US" sz="1500" kern="1200" noProof="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kern="1200" noProof="0" dirty="0" smtClean="0"/>
            <a:t>Invariant mass:</a:t>
          </a:r>
          <a:br>
            <a:rPr lang="en-US" sz="1500" kern="1200" noProof="0" dirty="0" smtClean="0"/>
          </a:br>
          <a:r>
            <a:rPr lang="en-US" sz="1500" kern="1200" noProof="0" dirty="0" smtClean="0"/>
            <a:t>(60 &lt; M &lt; 120) </a:t>
          </a:r>
          <a:r>
            <a:rPr lang="en-US" sz="1500" kern="1200" noProof="0" dirty="0" err="1" smtClean="0"/>
            <a:t>GeV</a:t>
          </a:r>
          <a:endParaRPr lang="en-US" sz="1500" kern="1200" noProof="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kern="1200" noProof="0" dirty="0" smtClean="0"/>
            <a:t>Z mass peak shift correction</a:t>
          </a:r>
          <a:endParaRPr lang="en-US" sz="1500" kern="1200" noProof="0" dirty="0"/>
        </a:p>
      </dsp:txBody>
      <dsp:txXfrm>
        <a:off x="3259" y="527055"/>
        <a:ext cx="1959792" cy="2200289"/>
      </dsp:txXfrm>
    </dsp:sp>
    <dsp:sp modelId="{98AA991C-D9C8-4B55-96AF-3B6CFE97FB4C}">
      <dsp:nvSpPr>
        <dsp:cNvPr id="0" name=""/>
        <dsp:cNvSpPr/>
      </dsp:nvSpPr>
      <dsp:spPr>
        <a:xfrm>
          <a:off x="2237422" y="95055"/>
          <a:ext cx="1959792" cy="432000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60960" rIns="106680" bIns="6096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1" kern="1200" noProof="0" smtClean="0"/>
            <a:t>Muon Selection</a:t>
          </a:r>
          <a:endParaRPr lang="en-US" sz="1500" b="1" kern="1200" noProof="0"/>
        </a:p>
      </dsp:txBody>
      <dsp:txXfrm>
        <a:off x="2237422" y="95055"/>
        <a:ext cx="1959792" cy="432000"/>
      </dsp:txXfrm>
    </dsp:sp>
    <dsp:sp modelId="{E7EE3257-E348-4950-8F24-88C8986D1D71}">
      <dsp:nvSpPr>
        <dsp:cNvPr id="0" name=""/>
        <dsp:cNvSpPr/>
      </dsp:nvSpPr>
      <dsp:spPr>
        <a:xfrm>
          <a:off x="2237422" y="527055"/>
          <a:ext cx="1959792" cy="2200289"/>
        </a:xfrm>
        <a:prstGeom prst="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106680" bIns="120015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kern="1200" noProof="0" dirty="0" smtClean="0"/>
            <a:t>Invariant mass:</a:t>
          </a:r>
          <a:br>
            <a:rPr lang="en-US" sz="1500" kern="1200" noProof="0" dirty="0" smtClean="0"/>
          </a:br>
          <a:r>
            <a:rPr lang="en-US" sz="1500" kern="1200" noProof="0" dirty="0" smtClean="0"/>
            <a:t>(60 &lt; M &lt; 120) </a:t>
          </a:r>
          <a:r>
            <a:rPr lang="en-US" sz="1500" kern="1200" noProof="0" dirty="0" err="1" smtClean="0"/>
            <a:t>GeV</a:t>
          </a:r>
          <a:endParaRPr lang="en-US" sz="1500" kern="1200" noProof="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kern="1200" noProof="0" dirty="0" smtClean="0"/>
            <a:t>Tag </a:t>
          </a:r>
          <a:r>
            <a:rPr lang="en-US" sz="1500" kern="1200" noProof="0" dirty="0" err="1" smtClean="0"/>
            <a:t>muon</a:t>
          </a:r>
          <a:r>
            <a:rPr lang="en-US" sz="1500" kern="1200" noProof="0" dirty="0" smtClean="0"/>
            <a:t> must satisfy isolation and identification criteria</a:t>
          </a:r>
          <a:endParaRPr lang="en-US" sz="1500" kern="1200" noProof="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kern="1200" noProof="0" dirty="0" smtClean="0"/>
            <a:t>At least one </a:t>
          </a:r>
          <a:r>
            <a:rPr lang="en-US" sz="1500" kern="1200" noProof="0" dirty="0" err="1" smtClean="0"/>
            <a:t>muon</a:t>
          </a:r>
          <a:r>
            <a:rPr lang="en-US" sz="1500" kern="1200" noProof="0" dirty="0" smtClean="0"/>
            <a:t> must fulfill trigger requirement</a:t>
          </a:r>
          <a:endParaRPr lang="en-US" sz="1500" kern="1200" noProof="0" dirty="0"/>
        </a:p>
      </dsp:txBody>
      <dsp:txXfrm>
        <a:off x="2237422" y="527055"/>
        <a:ext cx="1959792" cy="2200289"/>
      </dsp:txXfrm>
    </dsp:sp>
    <dsp:sp modelId="{346FC75E-448C-426F-B932-8B384D6D588A}">
      <dsp:nvSpPr>
        <dsp:cNvPr id="0" name=""/>
        <dsp:cNvSpPr/>
      </dsp:nvSpPr>
      <dsp:spPr>
        <a:xfrm>
          <a:off x="4471585" y="95055"/>
          <a:ext cx="1959792" cy="432000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60960" rIns="106680" bIns="6096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1" kern="1200" noProof="0" smtClean="0"/>
            <a:t>Main backgrounds</a:t>
          </a:r>
          <a:endParaRPr lang="en-US" sz="1500" b="1" kern="1200" noProof="0"/>
        </a:p>
      </dsp:txBody>
      <dsp:txXfrm>
        <a:off x="4471585" y="95055"/>
        <a:ext cx="1959792" cy="432000"/>
      </dsp:txXfrm>
    </dsp:sp>
    <dsp:sp modelId="{D30F5A54-8BF1-4337-AF90-5321C429450A}">
      <dsp:nvSpPr>
        <dsp:cNvPr id="0" name=""/>
        <dsp:cNvSpPr/>
      </dsp:nvSpPr>
      <dsp:spPr>
        <a:xfrm>
          <a:off x="4471585" y="527055"/>
          <a:ext cx="1959792" cy="2200289"/>
        </a:xfrm>
        <a:prstGeom prst="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106680" bIns="120015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kern="1200" noProof="0" smtClean="0"/>
            <a:t>Almost negligible</a:t>
          </a:r>
          <a:endParaRPr lang="en-US" sz="1500" kern="1200" noProof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kern="1200" noProof="0" smtClean="0"/>
            <a:t>Electron: QCD estimated from data</a:t>
          </a:r>
          <a:endParaRPr lang="en-US" sz="1500" kern="1200" noProof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kern="1200" noProof="0" smtClean="0"/>
            <a:t>Muon: QCD background shape from polynomial and exponential function, EW estimated from simulation</a:t>
          </a:r>
          <a:endParaRPr lang="en-US" sz="1500" kern="1200" noProof="0"/>
        </a:p>
      </dsp:txBody>
      <dsp:txXfrm>
        <a:off x="4471585" y="527055"/>
        <a:ext cx="1959792" cy="2200289"/>
      </dsp:txXfrm>
    </dsp:sp>
    <dsp:sp modelId="{99B5D130-0276-40C4-B4C2-F743C113D8A6}">
      <dsp:nvSpPr>
        <dsp:cNvPr id="0" name=""/>
        <dsp:cNvSpPr/>
      </dsp:nvSpPr>
      <dsp:spPr>
        <a:xfrm>
          <a:off x="6705748" y="95055"/>
          <a:ext cx="1959792" cy="432000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60960" rIns="106680" bIns="6096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1" kern="1200" noProof="0" dirty="0" smtClean="0"/>
            <a:t>Signal extraction</a:t>
          </a:r>
          <a:endParaRPr lang="en-US" sz="1500" b="1" kern="1200" noProof="0" dirty="0"/>
        </a:p>
      </dsp:txBody>
      <dsp:txXfrm>
        <a:off x="6705748" y="95055"/>
        <a:ext cx="1959792" cy="432000"/>
      </dsp:txXfrm>
    </dsp:sp>
    <dsp:sp modelId="{C48FC38F-CD5F-4605-9D72-114DC343E93A}">
      <dsp:nvSpPr>
        <dsp:cNvPr id="0" name=""/>
        <dsp:cNvSpPr/>
      </dsp:nvSpPr>
      <dsp:spPr>
        <a:xfrm>
          <a:off x="6705748" y="527055"/>
          <a:ext cx="1959792" cy="2200289"/>
        </a:xfrm>
        <a:prstGeom prst="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106680" bIns="120015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kern="1200" noProof="0" smtClean="0"/>
            <a:t>Electron Channel: Extracted by counting selected events and small bkg correction</a:t>
          </a:r>
          <a:endParaRPr lang="en-US" sz="1500" kern="1200" noProof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kern="1200" noProof="0" smtClean="0"/>
            <a:t>Muon Channel: Extracted from likelihood fits to mass spectra</a:t>
          </a:r>
          <a:endParaRPr lang="en-US" sz="1500" kern="1200" noProof="0"/>
        </a:p>
      </dsp:txBody>
      <dsp:txXfrm>
        <a:off x="6705748" y="527055"/>
        <a:ext cx="1959792" cy="2200289"/>
      </dsp:txXfrm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4FEE299-DE3B-4957-BF96-3E5A37FB4104}">
      <dsp:nvSpPr>
        <dsp:cNvPr id="0" name=""/>
        <dsp:cNvSpPr/>
      </dsp:nvSpPr>
      <dsp:spPr>
        <a:xfrm>
          <a:off x="179436" y="2670"/>
          <a:ext cx="2042999" cy="1225799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Measurement agrees with theoretical predictions</a:t>
          </a:r>
          <a:endParaRPr lang="en-US" sz="1900" kern="1200" dirty="0"/>
        </a:p>
      </dsp:txBody>
      <dsp:txXfrm>
        <a:off x="179436" y="2670"/>
        <a:ext cx="2042999" cy="1225799"/>
      </dsp:txXfrm>
    </dsp:sp>
    <dsp:sp modelId="{AABFBC96-A860-4E5C-AE6D-3A182B2CD473}">
      <dsp:nvSpPr>
        <dsp:cNvPr id="0" name=""/>
        <dsp:cNvSpPr/>
      </dsp:nvSpPr>
      <dsp:spPr>
        <a:xfrm>
          <a:off x="179436" y="1432770"/>
          <a:ext cx="2042999" cy="1225799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Luminosity uncertainty shown by yellow area</a:t>
          </a:r>
          <a:endParaRPr lang="en-US" sz="1900" kern="1200" dirty="0"/>
        </a:p>
      </dsp:txBody>
      <dsp:txXfrm>
        <a:off x="179436" y="1432770"/>
        <a:ext cx="2042999" cy="1225799"/>
      </dsp:txXfrm>
    </dsp:sp>
    <dsp:sp modelId="{D4AAD837-0FA0-4605-964A-B4775306CEC7}">
      <dsp:nvSpPr>
        <dsp:cNvPr id="0" name=""/>
        <dsp:cNvSpPr/>
      </dsp:nvSpPr>
      <dsp:spPr>
        <a:xfrm>
          <a:off x="179436" y="2862869"/>
          <a:ext cx="2042999" cy="1225799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Results </a:t>
          </a:r>
          <a:r>
            <a:rPr lang="en-US" sz="1900" kern="1200" dirty="0" smtClean="0"/>
            <a:t>from </a:t>
          </a:r>
          <a:br>
            <a:rPr lang="en-US" sz="1900" kern="1200" dirty="0" smtClean="0"/>
          </a:br>
          <a:r>
            <a:rPr lang="en-US" sz="1900" kern="1200" dirty="0" smtClean="0"/>
            <a:t>ATLAS </a:t>
          </a:r>
          <a:r>
            <a:rPr lang="en-US" sz="1900" kern="1200" dirty="0" smtClean="0"/>
            <a:t>and CMS </a:t>
          </a:r>
          <a:r>
            <a:rPr lang="en-US" sz="1900" kern="1200" dirty="0" smtClean="0"/>
            <a:t/>
          </a:r>
          <a:br>
            <a:rPr lang="en-US" sz="1900" kern="1200" dirty="0" smtClean="0"/>
          </a:br>
          <a:r>
            <a:rPr lang="en-US" sz="1900" kern="1200" dirty="0" smtClean="0"/>
            <a:t>are </a:t>
          </a:r>
          <a:r>
            <a:rPr lang="en-US" sz="1900" kern="1200" dirty="0" smtClean="0"/>
            <a:t>consistent</a:t>
          </a:r>
          <a:endParaRPr lang="en-US" sz="1900" kern="1200" dirty="0"/>
        </a:p>
      </dsp:txBody>
      <dsp:txXfrm>
        <a:off x="179436" y="2862869"/>
        <a:ext cx="2042999" cy="1225799"/>
      </dsp:txXfrm>
    </dsp:sp>
    <dsp:sp modelId="{022E3672-1D54-4728-9870-56DB67E6ECEF}">
      <dsp:nvSpPr>
        <dsp:cNvPr id="0" name=""/>
        <dsp:cNvSpPr/>
      </dsp:nvSpPr>
      <dsp:spPr>
        <a:xfrm>
          <a:off x="179436" y="4292969"/>
          <a:ext cx="2042999" cy="1225799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σ x B increases with energy</a:t>
          </a:r>
          <a:endParaRPr lang="pt-BR" sz="1900" kern="1200" dirty="0"/>
        </a:p>
      </dsp:txBody>
      <dsp:txXfrm>
        <a:off x="179436" y="4292969"/>
        <a:ext cx="2042999" cy="1225799"/>
      </dsp:txXfrm>
    </dsp:sp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D2769FA-1FC3-45EC-A2E8-05E787DAED77}">
      <dsp:nvSpPr>
        <dsp:cNvPr id="0" name=""/>
        <dsp:cNvSpPr/>
      </dsp:nvSpPr>
      <dsp:spPr>
        <a:xfrm>
          <a:off x="0" y="139159"/>
          <a:ext cx="8236384" cy="1020615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Inclusive W and Z boson production cross section is consistent with the theoretical results</a:t>
          </a:r>
          <a:endParaRPr lang="pt-BR" sz="2000" kern="1200" dirty="0"/>
        </a:p>
      </dsp:txBody>
      <dsp:txXfrm>
        <a:off x="0" y="139159"/>
        <a:ext cx="8236384" cy="1020615"/>
      </dsp:txXfrm>
    </dsp:sp>
    <dsp:sp modelId="{13D0EC2C-50D9-497F-B291-4E4DB696B661}">
      <dsp:nvSpPr>
        <dsp:cNvPr id="0" name=""/>
        <dsp:cNvSpPr/>
      </dsp:nvSpPr>
      <dsp:spPr>
        <a:xfrm>
          <a:off x="0" y="1375586"/>
          <a:ext cx="8236384" cy="1020615"/>
        </a:xfrm>
        <a:prstGeom prst="roundRect">
          <a:avLst/>
        </a:prstGeom>
        <a:solidFill>
          <a:schemeClr val="accent4">
            <a:hueOff val="-1488257"/>
            <a:satOff val="8966"/>
            <a:lumOff val="719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Compatible measurements in the electron and </a:t>
          </a:r>
          <a:r>
            <a:rPr lang="en-US" sz="2000" kern="1200" dirty="0" err="1" smtClean="0"/>
            <a:t>muon</a:t>
          </a:r>
          <a:r>
            <a:rPr lang="en-US" sz="2000" kern="1200" dirty="0" smtClean="0"/>
            <a:t> channels</a:t>
          </a:r>
          <a:endParaRPr lang="pt-BR" sz="2000" kern="1200" dirty="0"/>
        </a:p>
      </dsp:txBody>
      <dsp:txXfrm>
        <a:off x="0" y="1375586"/>
        <a:ext cx="8236384" cy="1020615"/>
      </dsp:txXfrm>
    </dsp:sp>
    <dsp:sp modelId="{059E83DC-F5DA-4DA0-9AFD-1897F9A6FE53}">
      <dsp:nvSpPr>
        <dsp:cNvPr id="0" name=""/>
        <dsp:cNvSpPr/>
      </dsp:nvSpPr>
      <dsp:spPr>
        <a:xfrm>
          <a:off x="0" y="2639244"/>
          <a:ext cx="8236384" cy="1020615"/>
        </a:xfrm>
        <a:prstGeom prst="roundRect">
          <a:avLst/>
        </a:prstGeom>
        <a:solidFill>
          <a:schemeClr val="accent4">
            <a:hueOff val="-2976513"/>
            <a:satOff val="17933"/>
            <a:lumOff val="1437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The experimental uncertainties are smaller than the theoretical ones</a:t>
          </a:r>
          <a:endParaRPr lang="en-US" sz="2000" kern="1200" dirty="0"/>
        </a:p>
      </dsp:txBody>
      <dsp:txXfrm>
        <a:off x="0" y="2639244"/>
        <a:ext cx="8236384" cy="1020615"/>
      </dsp:txXfrm>
    </dsp:sp>
    <dsp:sp modelId="{4C453D5B-8C61-473A-A22F-20EF974E6214}">
      <dsp:nvSpPr>
        <dsp:cNvPr id="0" name=""/>
        <dsp:cNvSpPr/>
      </dsp:nvSpPr>
      <dsp:spPr>
        <a:xfrm>
          <a:off x="0" y="3916651"/>
          <a:ext cx="8236384" cy="1020615"/>
        </a:xfrm>
        <a:prstGeom prst="roundRect">
          <a:avLst/>
        </a:prstGeom>
        <a:solidFill>
          <a:schemeClr val="accent4">
            <a:hueOff val="-4464770"/>
            <a:satOff val="26899"/>
            <a:lumOff val="2156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With larger amount of data and a better understanding of the CMS detector, it is expected that systematic and statistical uncertainties will decrease</a:t>
          </a:r>
          <a:endParaRPr lang="en-US" sz="2000" kern="1200" dirty="0"/>
        </a:p>
      </dsp:txBody>
      <dsp:txXfrm>
        <a:off x="0" y="3916651"/>
        <a:ext cx="8236384" cy="1020615"/>
      </dsp:txXfrm>
    </dsp:sp>
  </dsp:spTree>
</dsp:drawing>
</file>

<file path=ppt/diagrams/drawing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6313AAA-8B68-4134-8D27-C830AD26CF40}">
      <dsp:nvSpPr>
        <dsp:cNvPr id="0" name=""/>
        <dsp:cNvSpPr/>
      </dsp:nvSpPr>
      <dsp:spPr>
        <a:xfrm>
          <a:off x="0" y="197525"/>
          <a:ext cx="5494700" cy="73125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l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Offline Reconstruction of High-E</a:t>
          </a:r>
          <a:r>
            <a:rPr lang="en-US" sz="1900" kern="1200" baseline="-25000" dirty="0" smtClean="0"/>
            <a:t>T</a:t>
          </a:r>
          <a:r>
            <a:rPr lang="en-US" sz="1900" kern="1200" dirty="0" smtClean="0"/>
            <a:t> electrons</a:t>
          </a:r>
          <a:endParaRPr lang="pt-BR" sz="1900" kern="1200" dirty="0"/>
        </a:p>
      </dsp:txBody>
      <dsp:txXfrm>
        <a:off x="0" y="197525"/>
        <a:ext cx="5494700" cy="731253"/>
      </dsp:txXfrm>
    </dsp:sp>
    <dsp:sp modelId="{453C7CCC-F704-491A-8B65-2F0598936DD5}">
      <dsp:nvSpPr>
        <dsp:cNvPr id="0" name=""/>
        <dsp:cNvSpPr/>
      </dsp:nvSpPr>
      <dsp:spPr>
        <a:xfrm>
          <a:off x="0" y="993233"/>
          <a:ext cx="5494700" cy="13662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4457" tIns="20320" rIns="113792" bIns="20320" numCol="1" spcCol="1270" anchor="t" anchorCtr="0">
          <a:noAutofit/>
        </a:bodyPr>
        <a:lstStyle/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1600" kern="1200" dirty="0" smtClean="0"/>
            <a:t>ECAL clusters energy &gt; 20 </a:t>
          </a:r>
          <a:r>
            <a:rPr lang="en-US" sz="1600" kern="1200" dirty="0" err="1" smtClean="0"/>
            <a:t>GeV</a:t>
          </a:r>
          <a:endParaRPr lang="en-US" sz="1600" kern="1200" dirty="0"/>
        </a:p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1600" kern="1200" dirty="0" smtClean="0"/>
            <a:t>Match to reconstructed track in silicon tracker (IT)</a:t>
          </a:r>
          <a:endParaRPr lang="pt-BR" sz="1600" kern="1200" dirty="0"/>
        </a:p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1600" kern="1200" dirty="0" smtClean="0"/>
            <a:t>|η| &lt; 1.44 (EB clusters)</a:t>
          </a:r>
          <a:endParaRPr lang="en-US" sz="1600" kern="1200" dirty="0"/>
        </a:p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1600" kern="1200" dirty="0" smtClean="0"/>
            <a:t>1.57 &lt; |η| &lt; 2.50 (EE clusters)</a:t>
          </a:r>
          <a:endParaRPr lang="en-US" sz="1600" kern="1200" dirty="0"/>
        </a:p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1600" kern="1200" dirty="0" smtClean="0"/>
            <a:t>Reconstruction algorithm (accounts for </a:t>
          </a:r>
          <a:r>
            <a:rPr lang="en-US" sz="1600" kern="1200" dirty="0" err="1" smtClean="0"/>
            <a:t>Brem</a:t>
          </a:r>
          <a:r>
            <a:rPr lang="en-US" sz="1600" kern="1200" dirty="0" smtClean="0"/>
            <a:t>)</a:t>
          </a:r>
          <a:endParaRPr lang="pt-BR" sz="1600" kern="1200" dirty="0"/>
        </a:p>
      </dsp:txBody>
      <dsp:txXfrm>
        <a:off x="0" y="993233"/>
        <a:ext cx="5494700" cy="1366200"/>
      </dsp:txXfrm>
    </dsp:sp>
    <dsp:sp modelId="{A0C9AEDA-251E-4217-8B3F-6ED38FECB668}">
      <dsp:nvSpPr>
        <dsp:cNvPr id="0" name=""/>
        <dsp:cNvSpPr/>
      </dsp:nvSpPr>
      <dsp:spPr>
        <a:xfrm>
          <a:off x="0" y="2463486"/>
          <a:ext cx="5494700" cy="73125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l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Background Suppression</a:t>
          </a:r>
          <a:endParaRPr lang="pt-BR" sz="1900" kern="1200" dirty="0"/>
        </a:p>
      </dsp:txBody>
      <dsp:txXfrm>
        <a:off x="0" y="2463486"/>
        <a:ext cx="5494700" cy="731253"/>
      </dsp:txXfrm>
    </dsp:sp>
    <dsp:sp modelId="{EC187342-B1A7-4955-AABB-8D5E8C7234AF}">
      <dsp:nvSpPr>
        <dsp:cNvPr id="0" name=""/>
        <dsp:cNvSpPr/>
      </dsp:nvSpPr>
      <dsp:spPr>
        <a:xfrm>
          <a:off x="0" y="3270994"/>
          <a:ext cx="5494700" cy="15939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4457" tIns="20320" rIns="113792" bIns="20320" numCol="1" spcCol="1270" anchor="t" anchorCtr="0">
          <a:noAutofit/>
        </a:bodyPr>
        <a:lstStyle/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1600" kern="1200" dirty="0" smtClean="0"/>
            <a:t>Match HCAL energy in a cone (ΔR &lt; 0.15) around ECAL cluster</a:t>
          </a:r>
          <a:endParaRPr lang="en-US" sz="1600" kern="1200" dirty="0"/>
        </a:p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1600" kern="1200" dirty="0" smtClean="0"/>
            <a:t>Require ONE hit in IT innermost pixel layer</a:t>
          </a:r>
          <a:endParaRPr lang="pt-BR" sz="1600" kern="1200" dirty="0"/>
        </a:p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1600" kern="1200" dirty="0" smtClean="0"/>
            <a:t>Demand electron isolation:</a:t>
          </a:r>
          <a:endParaRPr lang="pt-BR" sz="1600" kern="1200" dirty="0"/>
        </a:p>
        <a:p>
          <a:pPr marL="342900" lvl="2" indent="-171450" algn="l" defTabSz="7112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1600" kern="1200" dirty="0" smtClean="0"/>
            <a:t>EB region:</a:t>
          </a:r>
          <a:endParaRPr lang="pt-BR" sz="1600" kern="1200" dirty="0"/>
        </a:p>
        <a:p>
          <a:pPr marL="342900" lvl="2" indent="-171450" algn="l" defTabSz="7112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1600" kern="1200" dirty="0" smtClean="0"/>
            <a:t>EE region:</a:t>
          </a:r>
          <a:endParaRPr lang="en-US" sz="1600" kern="1200" dirty="0"/>
        </a:p>
      </dsp:txBody>
      <dsp:txXfrm>
        <a:off x="0" y="3270994"/>
        <a:ext cx="5494700" cy="1593900"/>
      </dsp:txXfrm>
    </dsp:sp>
    <dsp:sp modelId="{479E7C46-71C3-4E07-BD4C-39AE1F3C4BF3}">
      <dsp:nvSpPr>
        <dsp:cNvPr id="0" name=""/>
        <dsp:cNvSpPr/>
      </dsp:nvSpPr>
      <dsp:spPr>
        <a:xfrm>
          <a:off x="0" y="4930943"/>
          <a:ext cx="5494700" cy="731253"/>
        </a:xfrm>
        <a:prstGeom prst="roundRect">
          <a:avLst/>
        </a:prstGeom>
        <a:solidFill>
          <a:schemeClr val="accent2"/>
        </a:solidFill>
        <a:ln w="38100" cap="flat" cmpd="sng" algn="ctr">
          <a:solidFill>
            <a:schemeClr val="lt1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hemeClr val="lt1"/>
        </a:lnRef>
        <a:fillRef idx="1">
          <a:schemeClr val="accent2"/>
        </a:fillRef>
        <a:effectRef idx="1">
          <a:schemeClr val="accent2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>
              <a:latin typeface="Times New Roman" pitchFamily="18" charset="0"/>
              <a:cs typeface="Times New Roman" pitchFamily="18" charset="0"/>
            </a:rPr>
            <a:t>Electron Candidate </a:t>
          </a:r>
          <a:r>
            <a:rPr lang="en-US" sz="1900" kern="1200" dirty="0" smtClean="0">
              <a:latin typeface="Times New Roman" pitchFamily="18" charset="0"/>
              <a:cs typeface="Times New Roman" pitchFamily="18" charset="0"/>
              <a:sym typeface="Wingdings"/>
            </a:rPr>
            <a:t>&gt;</a:t>
          </a:r>
          <a:r>
            <a:rPr lang="en-US" sz="1900" kern="1200" dirty="0" smtClean="0">
              <a:latin typeface="Times New Roman" pitchFamily="18" charset="0"/>
              <a:cs typeface="Times New Roman" pitchFamily="18" charset="0"/>
            </a:rPr>
            <a:t> 20 </a:t>
          </a:r>
          <a:r>
            <a:rPr lang="en-US" sz="1900" kern="1200" dirty="0" err="1" smtClean="0">
              <a:latin typeface="Times New Roman" pitchFamily="18" charset="0"/>
              <a:cs typeface="Times New Roman" pitchFamily="18" charset="0"/>
            </a:rPr>
            <a:t>GeV</a:t>
          </a:r>
          <a:r>
            <a:rPr lang="en-US" sz="1900" kern="1200" dirty="0" smtClean="0">
              <a:latin typeface="Times New Roman" pitchFamily="18" charset="0"/>
              <a:cs typeface="Times New Roman" pitchFamily="18" charset="0"/>
            </a:rPr>
            <a:t> ECAL clusters + momentum direction of associated track</a:t>
          </a:r>
          <a:endParaRPr lang="en-US" sz="1900" kern="1200" dirty="0"/>
        </a:p>
      </dsp:txBody>
      <dsp:txXfrm>
        <a:off x="0" y="4930943"/>
        <a:ext cx="5494700" cy="73125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5.emf"/><Relationship Id="rId2" Type="http://schemas.openxmlformats.org/officeDocument/2006/relationships/image" Target="../media/image34.emf"/><Relationship Id="rId1" Type="http://schemas.openxmlformats.org/officeDocument/2006/relationships/image" Target="../media/image33.emf"/><Relationship Id="rId6" Type="http://schemas.openxmlformats.org/officeDocument/2006/relationships/image" Target="../media/image38.emf"/><Relationship Id="rId5" Type="http://schemas.openxmlformats.org/officeDocument/2006/relationships/image" Target="../media/image37.emf"/><Relationship Id="rId4" Type="http://schemas.openxmlformats.org/officeDocument/2006/relationships/image" Target="../media/image36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420BB9-9404-FB4C-B18A-9307675CBB62}" type="datetimeFigureOut">
              <a:rPr lang="en-US" smtClean="0"/>
              <a:pPr/>
              <a:t>4/3/2011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C1C3DA-5109-3E4C-B0AF-D010265D5CF3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7423274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C1C3DA-5109-3E4C-B0AF-D010265D5CF3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C1C3DA-5109-3E4C-B0AF-D010265D5CF3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C1C3DA-5109-3E4C-B0AF-D010265D5CF3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C1C3DA-5109-3E4C-B0AF-D010265D5CF3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13B0A8-DB99-44E3-A8FC-5889A790DC44}" type="slidenum">
              <a:rPr lang="es-ES" smtClean="0"/>
              <a:pPr/>
              <a:t>13</a:t>
            </a:fld>
            <a:endParaRPr lang="es-E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13B0A8-DB99-44E3-A8FC-5889A790DC44}" type="slidenum">
              <a:rPr lang="es-ES" smtClean="0"/>
              <a:pPr/>
              <a:t>14</a:t>
            </a:fld>
            <a:endParaRPr lang="es-E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13B0A8-DB99-44E3-A8FC-5889A790DC44}" type="slidenum">
              <a:rPr lang="es-ES" smtClean="0"/>
              <a:pPr/>
              <a:t>15</a:t>
            </a:fld>
            <a:endParaRPr lang="es-E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13B0A8-DB99-44E3-A8FC-5889A790DC44}" type="slidenum">
              <a:rPr lang="es-ES" smtClean="0"/>
              <a:pPr/>
              <a:t>16</a:t>
            </a:fld>
            <a:endParaRPr lang="es-E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13B0A8-DB99-44E3-A8FC-5889A790DC44}" type="slidenum">
              <a:rPr lang="es-ES" smtClean="0"/>
              <a:pPr/>
              <a:t>17</a:t>
            </a:fld>
            <a:endParaRPr lang="es-E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C1C3DA-5109-3E4C-B0AF-D010265D5CF3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C1C3DA-5109-3E4C-B0AF-D010265D5CF3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C1C3DA-5109-3E4C-B0AF-D010265D5CF3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C1C3DA-5109-3E4C-B0AF-D010265D5CF3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C1C3DA-5109-3E4C-B0AF-D010265D5CF3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878F8B-DECD-413F-AF7B-D5C678B8B625}" type="slidenum">
              <a:rPr lang="pt-BR" smtClean="0"/>
              <a:pPr/>
              <a:t>22</a:t>
            </a:fld>
            <a:endParaRPr lang="pt-BR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13B0A8-DB99-44E3-A8FC-5889A790DC44}" type="slidenum">
              <a:rPr lang="es-ES" smtClean="0"/>
              <a:pPr/>
              <a:t>23</a:t>
            </a:fld>
            <a:endParaRPr lang="es-E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C1C3DA-5109-3E4C-B0AF-D010265D5CF3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C1C3DA-5109-3E4C-B0AF-D010265D5CF3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C1C3DA-5109-3E4C-B0AF-D010265D5CF3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878F8B-DECD-413F-AF7B-D5C678B8B625}" type="slidenum">
              <a:rPr lang="pt-BR" smtClean="0"/>
              <a:pPr/>
              <a:t>3</a:t>
            </a:fld>
            <a:endParaRPr lang="pt-B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878F8B-DECD-413F-AF7B-D5C678B8B625}" type="slidenum">
              <a:rPr lang="pt-BR" smtClean="0"/>
              <a:pPr/>
              <a:t>4</a:t>
            </a:fld>
            <a:endParaRPr lang="pt-B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C1C3DA-5109-3E4C-B0AF-D010265D5CF3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C1C3DA-5109-3E4C-B0AF-D010265D5CF3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C1C3DA-5109-3E4C-B0AF-D010265D5CF3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C1C3DA-5109-3E4C-B0AF-D010265D5CF3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C1C3DA-5109-3E4C-B0AF-D010265D5CF3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C93E3-A15F-4DD2-84EF-6468F253E9D8}" type="datetime1">
              <a:rPr lang="en-US" smtClean="0"/>
              <a:t>4/3/2011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61449D-172A-0749-8A32-9DA4457ED9D3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2633473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1173D-018C-4849-8102-B0AD89606610}" type="datetime1">
              <a:rPr lang="en-US" smtClean="0"/>
              <a:t>4/3/2011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61449D-172A-0749-8A32-9DA4457ED9D3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9859807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E03F21-4989-427A-A30C-4D3182961150}" type="datetime1">
              <a:rPr lang="en-US" smtClean="0"/>
              <a:t>4/3/2011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61449D-172A-0749-8A32-9DA4457ED9D3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7325457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5DBB6-0B0A-4296-8327-13BFA0B37291}" type="datetime1">
              <a:rPr lang="en-US" smtClean="0"/>
              <a:t>4/3/2011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61449D-172A-0749-8A32-9DA4457ED9D3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0772475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3F6B7-9024-4D3A-8BE5-586F28916C26}" type="datetime1">
              <a:rPr lang="en-US" smtClean="0"/>
              <a:t>4/3/2011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61449D-172A-0749-8A32-9DA4457ED9D3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4473619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102561-930B-4440-8E00-BCF35EB691B9}" type="datetime1">
              <a:rPr lang="en-US" smtClean="0"/>
              <a:t>4/3/2011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61449D-172A-0749-8A32-9DA4457ED9D3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3938491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0EB7C3-4B2C-4B2B-9E62-F701B37EDA7A}" type="datetime1">
              <a:rPr lang="en-US" smtClean="0"/>
              <a:t>4/3/2011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61449D-172A-0749-8A32-9DA4457ED9D3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5262666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9B142-85F1-477D-8F7D-98EC3B401B31}" type="datetime1">
              <a:rPr lang="en-US" smtClean="0"/>
              <a:t>4/3/2011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61449D-172A-0749-8A32-9DA4457ED9D3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2687453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47D71-C885-4AA4-A7F8-A50C3022DBB9}" type="datetime1">
              <a:rPr lang="en-US" smtClean="0"/>
              <a:t>4/3/2011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61449D-172A-0749-8A32-9DA4457ED9D3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3253108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B61BF-C4D9-452A-8A5D-2AF115362D69}" type="datetime1">
              <a:rPr lang="en-US" smtClean="0"/>
              <a:t>4/3/2011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61449D-172A-0749-8A32-9DA4457ED9D3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7916575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56C08-8728-4F67-998A-4235B48E3CBF}" type="datetime1">
              <a:rPr lang="en-US" smtClean="0"/>
              <a:t>4/3/2011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61449D-172A-0749-8A32-9DA4457ED9D3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9769261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ED34DD-4F56-4FC6-A759-6EDF3A708073}" type="datetime1">
              <a:rPr lang="en-US" smtClean="0"/>
              <a:t>4/3/2011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61449D-172A-0749-8A32-9DA4457ED9D3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8597521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3.xml"/><Relationship Id="rId3" Type="http://schemas.openxmlformats.org/officeDocument/2006/relationships/image" Target="../media/image14.jpeg"/><Relationship Id="rId7" Type="http://schemas.openxmlformats.org/officeDocument/2006/relationships/diagramQuickStyle" Target="../diagrams/quickStyle3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diagramLayout" Target="../diagrams/layout3.xml"/><Relationship Id="rId5" Type="http://schemas.openxmlformats.org/officeDocument/2006/relationships/diagramData" Target="../diagrams/data3.xml"/><Relationship Id="rId10" Type="http://schemas.openxmlformats.org/officeDocument/2006/relationships/image" Target="../media/image15.png"/><Relationship Id="rId4" Type="http://schemas.microsoft.com/office/2007/relationships/hdphoto" Target="../media/hdphoto1.wdp"/><Relationship Id="rId9" Type="http://schemas.microsoft.com/office/2007/relationships/diagramDrawing" Target="../diagrams/drawing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10" Type="http://schemas.openxmlformats.org/officeDocument/2006/relationships/image" Target="../media/image19.png"/><Relationship Id="rId4" Type="http://schemas.openxmlformats.org/officeDocument/2006/relationships/diagramLayout" Target="../diagrams/layout4.xml"/><Relationship Id="rId9" Type="http://schemas.openxmlformats.org/officeDocument/2006/relationships/image" Target="../media/image18.png"/></Relationships>
</file>

<file path=ppt/slides/_rels/slide1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5.xml"/><Relationship Id="rId3" Type="http://schemas.openxmlformats.org/officeDocument/2006/relationships/image" Target="../media/image20.png"/><Relationship Id="rId7" Type="http://schemas.openxmlformats.org/officeDocument/2006/relationships/diagramColors" Target="../diagrams/colors5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5.xml"/><Relationship Id="rId5" Type="http://schemas.openxmlformats.org/officeDocument/2006/relationships/diagramLayout" Target="../diagrams/layout5.xml"/><Relationship Id="rId4" Type="http://schemas.openxmlformats.org/officeDocument/2006/relationships/diagramData" Target="../diagrams/data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Relationship Id="rId9" Type="http://schemas.openxmlformats.org/officeDocument/2006/relationships/image" Target="../media/image2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32.emf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emf"/><Relationship Id="rId5" Type="http://schemas.openxmlformats.org/officeDocument/2006/relationships/image" Target="../media/image30.emf"/><Relationship Id="rId4" Type="http://schemas.microsoft.com/office/2007/relationships/hdphoto" Target="../media/hdphoto1.wdp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8.xml"/><Relationship Id="rId13" Type="http://schemas.openxmlformats.org/officeDocument/2006/relationships/oleObject" Target="../embeddings/oleObject4.bin"/><Relationship Id="rId3" Type="http://schemas.openxmlformats.org/officeDocument/2006/relationships/notesSlide" Target="../notesSlides/notesSlide25.xml"/><Relationship Id="rId7" Type="http://schemas.openxmlformats.org/officeDocument/2006/relationships/diagramQuickStyle" Target="../diagrams/quickStyle8.xml"/><Relationship Id="rId12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9.png"/><Relationship Id="rId1" Type="http://schemas.openxmlformats.org/officeDocument/2006/relationships/vmlDrawing" Target="../drawings/vmlDrawing1.vml"/><Relationship Id="rId6" Type="http://schemas.openxmlformats.org/officeDocument/2006/relationships/diagramLayout" Target="../diagrams/layout8.xml"/><Relationship Id="rId11" Type="http://schemas.openxmlformats.org/officeDocument/2006/relationships/oleObject" Target="../embeddings/oleObject2.bin"/><Relationship Id="rId5" Type="http://schemas.openxmlformats.org/officeDocument/2006/relationships/diagramData" Target="../diagrams/data8.xml"/><Relationship Id="rId15" Type="http://schemas.openxmlformats.org/officeDocument/2006/relationships/oleObject" Target="../embeddings/oleObject6.bin"/><Relationship Id="rId10" Type="http://schemas.openxmlformats.org/officeDocument/2006/relationships/oleObject" Target="../embeddings/oleObject1.bin"/><Relationship Id="rId4" Type="http://schemas.openxmlformats.org/officeDocument/2006/relationships/image" Target="../media/image12.png"/><Relationship Id="rId9" Type="http://schemas.microsoft.com/office/2007/relationships/diagramDrawing" Target="../diagrams/drawing8.xml"/><Relationship Id="rId14" Type="http://schemas.openxmlformats.org/officeDocument/2006/relationships/oleObject" Target="../embeddings/oleObject5.bin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41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2.xml"/><Relationship Id="rId11" Type="http://schemas.openxmlformats.org/officeDocument/2006/relationships/image" Target="../media/image6.png"/><Relationship Id="rId5" Type="http://schemas.openxmlformats.org/officeDocument/2006/relationships/diagramQuickStyle" Target="../diagrams/quickStyle2.xml"/><Relationship Id="rId10" Type="http://schemas.openxmlformats.org/officeDocument/2006/relationships/image" Target="../media/image5.png"/><Relationship Id="rId4" Type="http://schemas.openxmlformats.org/officeDocument/2006/relationships/diagramLayout" Target="../diagrams/layout2.xml"/><Relationship Id="rId9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m 5" descr="Banner100906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914400"/>
          </a:xfrm>
          <a:prstGeom prst="rect">
            <a:avLst/>
          </a:prstGeom>
        </p:spPr>
      </p:pic>
      <p:sp>
        <p:nvSpPr>
          <p:cNvPr id="7" name="TextBox 4"/>
          <p:cNvSpPr txBox="1"/>
          <p:nvPr/>
        </p:nvSpPr>
        <p:spPr>
          <a:xfrm>
            <a:off x="156740" y="200412"/>
            <a:ext cx="31114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latin typeface="Copperplate Gothic Light"/>
                <a:cs typeface="Copperplate Gothic Light"/>
              </a:rPr>
              <a:t>CLASHEP 2011</a:t>
            </a:r>
            <a:endParaRPr lang="en-US" sz="2800" dirty="0">
              <a:latin typeface="Copperplate Gothic Light"/>
              <a:cs typeface="Copperplate Gothic Light"/>
            </a:endParaRPr>
          </a:p>
        </p:txBody>
      </p:sp>
      <p:pic>
        <p:nvPicPr>
          <p:cNvPr id="10" name="Imagem 9" descr="Captura de tela 2011-04-01 às 22.13.11.png"/>
          <p:cNvPicPr>
            <a:picLocks noChangeAspect="1"/>
          </p:cNvPicPr>
          <p:nvPr/>
        </p:nvPicPr>
        <p:blipFill>
          <a:blip r:embed="rId4"/>
          <a:srcRect l="19296" t="18620" r="13803" b="20310"/>
          <a:stretch>
            <a:fillRect/>
          </a:stretch>
        </p:blipFill>
        <p:spPr>
          <a:xfrm>
            <a:off x="867046" y="1503070"/>
            <a:ext cx="7409909" cy="4227549"/>
          </a:xfrm>
          <a:prstGeom prst="rect">
            <a:avLst/>
          </a:prstGeom>
        </p:spPr>
      </p:pic>
      <p:sp>
        <p:nvSpPr>
          <p:cNvPr id="5" name="CaixaDeTexto 4"/>
          <p:cNvSpPr txBox="1"/>
          <p:nvPr/>
        </p:nvSpPr>
        <p:spPr>
          <a:xfrm>
            <a:off x="2079170" y="5991362"/>
            <a:ext cx="498566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tx2"/>
                </a:solidFill>
                <a:latin typeface="Lucida Casual" pitchFamily="66" charset="0"/>
              </a:rPr>
              <a:t>Angela Romano on behalf of </a:t>
            </a:r>
            <a:r>
              <a:rPr lang="en-US" sz="2000" b="1" dirty="0" smtClean="0">
                <a:solidFill>
                  <a:schemeClr val="tx2"/>
                </a:solidFill>
                <a:latin typeface="Lucida Casual" pitchFamily="66" charset="0"/>
              </a:rPr>
              <a:t>Group A</a:t>
            </a:r>
            <a:endParaRPr lang="en-US" sz="2000" b="1" dirty="0">
              <a:solidFill>
                <a:schemeClr val="tx2"/>
              </a:solidFill>
              <a:latin typeface="Lucida Casual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0245" y="160828"/>
            <a:ext cx="90464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 smtClean="0">
                <a:latin typeface="Copperplate Gothic Light"/>
                <a:cs typeface="Copperplate Gothic Light"/>
              </a:rPr>
              <a:t>Lepton Reconstruction and Identification  </a:t>
            </a:r>
            <a:br>
              <a:rPr lang="en-US" sz="3000" dirty="0" smtClean="0">
                <a:latin typeface="Copperplate Gothic Light"/>
                <a:cs typeface="Copperplate Gothic Light"/>
              </a:rPr>
            </a:br>
            <a:r>
              <a:rPr lang="en-US" sz="3000" dirty="0" smtClean="0">
                <a:latin typeface="Copperplate Gothic Light"/>
                <a:cs typeface="Copperplate Gothic Light"/>
              </a:rPr>
              <a:t>Missing Transverse Energy</a:t>
            </a:r>
            <a:endParaRPr lang="en-US" sz="3000" dirty="0">
              <a:latin typeface="Copperplate Gothic Light"/>
              <a:cs typeface="Copperplate Gothic Light"/>
            </a:endParaRPr>
          </a:p>
        </p:txBody>
      </p:sp>
      <p:sp>
        <p:nvSpPr>
          <p:cNvPr id="41" name="Retângulo de cantos arredondados 40"/>
          <p:cNvSpPr/>
          <p:nvPr/>
        </p:nvSpPr>
        <p:spPr>
          <a:xfrm>
            <a:off x="110885" y="1540592"/>
            <a:ext cx="2952000" cy="3208990"/>
          </a:xfrm>
          <a:prstGeom prst="roundRect">
            <a:avLst>
              <a:gd name="adj" fmla="val 5000"/>
            </a:avLst>
          </a:prstGeom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0"/>
              <a:satOff val="0"/>
              <a:lumOff val="0"/>
              <a:alphaOff val="0"/>
            </a:schemeClr>
          </a:fillRef>
          <a:effectRef idx="1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37" name="Retângulo de cantos arredondados 36"/>
          <p:cNvSpPr/>
          <p:nvPr/>
        </p:nvSpPr>
        <p:spPr>
          <a:xfrm>
            <a:off x="3159344" y="1540592"/>
            <a:ext cx="2849026" cy="3208990"/>
          </a:xfrm>
          <a:prstGeom prst="roundRect">
            <a:avLst>
              <a:gd name="adj" fmla="val 5000"/>
            </a:avLst>
          </a:prstGeom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-2232385"/>
              <a:satOff val="13449"/>
              <a:lumOff val="1078"/>
              <a:alphaOff val="0"/>
            </a:schemeClr>
          </a:fillRef>
          <a:effectRef idx="1">
            <a:schemeClr val="accent4">
              <a:hueOff val="-2232385"/>
              <a:satOff val="13449"/>
              <a:lumOff val="1078"/>
              <a:alphaOff val="0"/>
            </a:schemeClr>
          </a:effectRef>
          <a:fontRef idx="minor">
            <a:schemeClr val="lt1"/>
          </a:fontRef>
        </p:style>
      </p:sp>
      <p:sp>
        <p:nvSpPr>
          <p:cNvPr id="33" name="Retângulo de cantos arredondados 32"/>
          <p:cNvSpPr/>
          <p:nvPr/>
        </p:nvSpPr>
        <p:spPr>
          <a:xfrm>
            <a:off x="97540" y="4981434"/>
            <a:ext cx="5910829" cy="1284054"/>
          </a:xfrm>
          <a:prstGeom prst="roundRect">
            <a:avLst>
              <a:gd name="adj" fmla="val 5000"/>
            </a:avLst>
          </a:prstGeom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-4464770"/>
              <a:satOff val="26899"/>
              <a:lumOff val="2156"/>
              <a:alphaOff val="0"/>
            </a:schemeClr>
          </a:fillRef>
          <a:effectRef idx="1">
            <a:schemeClr val="accent4">
              <a:hueOff val="-4464770"/>
              <a:satOff val="26899"/>
              <a:lumOff val="2156"/>
              <a:alphaOff val="0"/>
            </a:schemeClr>
          </a:effectRef>
          <a:fontRef idx="minor">
            <a:schemeClr val="lt1"/>
          </a:fontRef>
        </p:style>
      </p:sp>
      <p:sp>
        <p:nvSpPr>
          <p:cNvPr id="32" name="Retângulo 31"/>
          <p:cNvSpPr/>
          <p:nvPr/>
        </p:nvSpPr>
        <p:spPr>
          <a:xfrm>
            <a:off x="228288" y="5076970"/>
            <a:ext cx="5725489" cy="1114304"/>
          </a:xfrm>
          <a:prstGeom prst="rect">
            <a:avLst/>
          </a:prstGeom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0" tIns="48006" rIns="0" bIns="0" numCol="1" spcCol="1270" anchor="t" anchorCtr="0">
            <a:noAutofit/>
          </a:bodyPr>
          <a:lstStyle/>
          <a:p>
            <a:pPr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b="1" dirty="0" smtClean="0">
                <a:solidFill>
                  <a:schemeClr val="bg1"/>
                </a:solidFill>
              </a:rPr>
              <a:t>Missing transverse energy</a:t>
            </a:r>
            <a:endParaRPr lang="en-US" kern="1200" dirty="0" smtClean="0">
              <a:solidFill>
                <a:schemeClr val="bg1"/>
              </a:solidFill>
            </a:endParaRPr>
          </a:p>
          <a:p>
            <a:pPr lvl="0" indent="-180000" algn="l" defTabSz="622300">
              <a:lnSpc>
                <a:spcPct val="90000"/>
              </a:lnSpc>
              <a:spcBef>
                <a:spcPct val="0"/>
              </a:spcBef>
              <a:spcAft>
                <a:spcPts val="100"/>
              </a:spcAft>
              <a:buFont typeface="Arial" pitchFamily="34" charset="0"/>
              <a:buChar char="•"/>
            </a:pPr>
            <a:r>
              <a:rPr lang="en-US" sz="1600" kern="1200" dirty="0" smtClean="0">
                <a:solidFill>
                  <a:schemeClr val="bg1"/>
                </a:solidFill>
              </a:rPr>
              <a:t>Combination of reconstructed objects according to particle type (particle flow techniques, see J. </a:t>
            </a:r>
            <a:r>
              <a:rPr lang="en-US" sz="1600" kern="1200" dirty="0" err="1" smtClean="0">
                <a:solidFill>
                  <a:schemeClr val="bg1"/>
                </a:solidFill>
              </a:rPr>
              <a:t>Alcaraz’s</a:t>
            </a:r>
            <a:r>
              <a:rPr lang="en-US" sz="1600" kern="1200" dirty="0" smtClean="0">
                <a:solidFill>
                  <a:schemeClr val="bg1"/>
                </a:solidFill>
              </a:rPr>
              <a:t> lecture)</a:t>
            </a:r>
          </a:p>
          <a:p>
            <a:pPr lvl="0" indent="-180000" algn="l" defTabSz="622300">
              <a:lnSpc>
                <a:spcPct val="90000"/>
              </a:lnSpc>
              <a:spcBef>
                <a:spcPct val="0"/>
              </a:spcBef>
              <a:spcAft>
                <a:spcPts val="100"/>
              </a:spcAft>
              <a:buFont typeface="Arial" pitchFamily="34" charset="0"/>
              <a:buChar char="•"/>
            </a:pPr>
            <a:r>
              <a:rPr lang="en-US" sz="1600" kern="1200" dirty="0" smtClean="0">
                <a:solidFill>
                  <a:schemeClr val="bg1"/>
                </a:solidFill>
              </a:rPr>
              <a:t>Calorimeter noise removal</a:t>
            </a:r>
          </a:p>
        </p:txBody>
      </p:sp>
      <p:sp>
        <p:nvSpPr>
          <p:cNvPr id="49" name="Retângulo 48"/>
          <p:cNvSpPr/>
          <p:nvPr/>
        </p:nvSpPr>
        <p:spPr>
          <a:xfrm>
            <a:off x="110885" y="1594872"/>
            <a:ext cx="2952000" cy="31547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-180000" defTabSz="622300">
              <a:lnSpc>
                <a:spcPct val="90000"/>
              </a:lnSpc>
              <a:spcBef>
                <a:spcPct val="0"/>
              </a:spcBef>
              <a:spcAft>
                <a:spcPts val="500"/>
              </a:spcAft>
            </a:pPr>
            <a:r>
              <a:rPr lang="en-US" b="1" dirty="0" smtClean="0">
                <a:solidFill>
                  <a:schemeClr val="bg1"/>
                </a:solidFill>
              </a:rPr>
              <a:t>Electrons</a:t>
            </a:r>
          </a:p>
          <a:p>
            <a:pPr lvl="0" indent="-180000" defTabSz="622300">
              <a:lnSpc>
                <a:spcPct val="90000"/>
              </a:lnSpc>
              <a:spcBef>
                <a:spcPct val="0"/>
              </a:spcBef>
              <a:spcAft>
                <a:spcPts val="50"/>
              </a:spcAft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bg1"/>
                </a:solidFill>
              </a:rPr>
              <a:t>HLT trigger with cluster E</a:t>
            </a:r>
            <a:r>
              <a:rPr lang="en-US" sz="1600" baseline="-25000" dirty="0" smtClean="0">
                <a:solidFill>
                  <a:schemeClr val="bg1"/>
                </a:solidFill>
              </a:rPr>
              <a:t>T</a:t>
            </a:r>
            <a:r>
              <a:rPr lang="en-US" sz="1600" dirty="0" smtClean="0">
                <a:solidFill>
                  <a:schemeClr val="bg1"/>
                </a:solidFill>
              </a:rPr>
              <a:t> threshold &gt; 15 </a:t>
            </a:r>
            <a:r>
              <a:rPr lang="en-US" sz="1600" dirty="0" err="1" smtClean="0">
                <a:solidFill>
                  <a:schemeClr val="bg1"/>
                </a:solidFill>
              </a:rPr>
              <a:t>GeV</a:t>
            </a:r>
            <a:endParaRPr lang="en-US" sz="1600" dirty="0" smtClean="0">
              <a:solidFill>
                <a:schemeClr val="bg1"/>
              </a:solidFill>
            </a:endParaRPr>
          </a:p>
          <a:p>
            <a:pPr lvl="0" indent="-180000" defTabSz="622300">
              <a:lnSpc>
                <a:spcPct val="90000"/>
              </a:lnSpc>
              <a:spcBef>
                <a:spcPct val="0"/>
              </a:spcBef>
              <a:spcAft>
                <a:spcPts val="50"/>
              </a:spcAft>
              <a:buFont typeface="Arial" pitchFamily="34" charset="0"/>
              <a:buChar char="•"/>
            </a:pPr>
            <a:r>
              <a:rPr lang="en-US" sz="1600" dirty="0" err="1" smtClean="0">
                <a:solidFill>
                  <a:schemeClr val="bg1"/>
                </a:solidFill>
              </a:rPr>
              <a:t>Fiducial</a:t>
            </a:r>
            <a:r>
              <a:rPr lang="en-US" sz="1600" dirty="0" smtClean="0">
                <a:solidFill>
                  <a:schemeClr val="bg1"/>
                </a:solidFill>
              </a:rPr>
              <a:t> range |η| &lt; 2.5, calorimeter crack (1.44 &lt; |η|&lt; 1.57) removed</a:t>
            </a:r>
          </a:p>
          <a:p>
            <a:pPr lvl="0" indent="-180000" defTabSz="622300">
              <a:lnSpc>
                <a:spcPct val="90000"/>
              </a:lnSpc>
              <a:spcBef>
                <a:spcPct val="0"/>
              </a:spcBef>
              <a:spcAft>
                <a:spcPts val="50"/>
              </a:spcAft>
              <a:buFont typeface="Arial" pitchFamily="34" charset="0"/>
              <a:buChar char="•"/>
            </a:pPr>
            <a:r>
              <a:rPr lang="en-US" sz="1600" dirty="0" err="1" smtClean="0">
                <a:solidFill>
                  <a:schemeClr val="bg1"/>
                </a:solidFill>
              </a:rPr>
              <a:t>Bremsstrahlung</a:t>
            </a:r>
            <a:r>
              <a:rPr lang="en-US" sz="1600" dirty="0" smtClean="0">
                <a:solidFill>
                  <a:schemeClr val="bg1"/>
                </a:solidFill>
              </a:rPr>
              <a:t> correction</a:t>
            </a:r>
          </a:p>
          <a:p>
            <a:pPr lvl="0" indent="-180000" defTabSz="622300">
              <a:lnSpc>
                <a:spcPct val="90000"/>
              </a:lnSpc>
              <a:spcBef>
                <a:spcPct val="0"/>
              </a:spcBef>
              <a:spcAft>
                <a:spcPts val="50"/>
              </a:spcAft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bg1"/>
                </a:solidFill>
              </a:rPr>
              <a:t>Shower shape requirements</a:t>
            </a:r>
          </a:p>
          <a:p>
            <a:pPr lvl="0" indent="-180000" defTabSz="622300">
              <a:lnSpc>
                <a:spcPct val="90000"/>
              </a:lnSpc>
              <a:spcBef>
                <a:spcPct val="0"/>
              </a:spcBef>
              <a:spcAft>
                <a:spcPts val="50"/>
              </a:spcAft>
              <a:buFont typeface="Arial" pitchFamily="34" charset="0"/>
              <a:buChar char="•"/>
            </a:pPr>
            <a:r>
              <a:rPr lang="en-US" sz="1600" dirty="0" err="1" smtClean="0">
                <a:solidFill>
                  <a:schemeClr val="bg1"/>
                </a:solidFill>
              </a:rPr>
              <a:t>Hadronic</a:t>
            </a:r>
            <a:r>
              <a:rPr lang="en-US" sz="1600" dirty="0" smtClean="0">
                <a:solidFill>
                  <a:schemeClr val="bg1"/>
                </a:solidFill>
              </a:rPr>
              <a:t> leakage</a:t>
            </a:r>
          </a:p>
          <a:p>
            <a:pPr lvl="0" indent="-180000" defTabSz="622300">
              <a:lnSpc>
                <a:spcPct val="90000"/>
              </a:lnSpc>
              <a:spcBef>
                <a:spcPct val="0"/>
              </a:spcBef>
              <a:spcAft>
                <a:spcPts val="50"/>
              </a:spcAft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bg1"/>
                </a:solidFill>
              </a:rPr>
              <a:t>Track-cluster matching</a:t>
            </a:r>
          </a:p>
          <a:p>
            <a:pPr lvl="0" indent="-180000" defTabSz="622300">
              <a:lnSpc>
                <a:spcPct val="90000"/>
              </a:lnSpc>
              <a:spcBef>
                <a:spcPct val="0"/>
              </a:spcBef>
              <a:spcAft>
                <a:spcPts val="50"/>
              </a:spcAft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bg1"/>
                </a:solidFill>
              </a:rPr>
              <a:t>Require one hit in IT innermost pixel layer</a:t>
            </a:r>
          </a:p>
          <a:p>
            <a:pPr lvl="0" indent="-180000" defTabSz="622300">
              <a:lnSpc>
                <a:spcPct val="90000"/>
              </a:lnSpc>
              <a:spcBef>
                <a:spcPct val="0"/>
              </a:spcBef>
              <a:spcAft>
                <a:spcPts val="50"/>
              </a:spcAft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bg1"/>
                </a:solidFill>
              </a:rPr>
              <a:t>Calorimeter and track isolation 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50" name="Retângulo 49"/>
          <p:cNvSpPr/>
          <p:nvPr/>
        </p:nvSpPr>
        <p:spPr>
          <a:xfrm>
            <a:off x="3213065" y="1553928"/>
            <a:ext cx="2795305" cy="32844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-180000" defTabSz="622300">
              <a:lnSpc>
                <a:spcPct val="90000"/>
              </a:lnSpc>
              <a:spcBef>
                <a:spcPct val="0"/>
              </a:spcBef>
            </a:pPr>
            <a:r>
              <a:rPr lang="en-US" b="1" dirty="0" err="1" smtClean="0">
                <a:solidFill>
                  <a:schemeClr val="bg1"/>
                </a:solidFill>
              </a:rPr>
              <a:t>Muons</a:t>
            </a:r>
            <a:endParaRPr lang="en-US" b="1" dirty="0" smtClean="0">
              <a:solidFill>
                <a:schemeClr val="bg1"/>
              </a:solidFill>
            </a:endParaRPr>
          </a:p>
          <a:p>
            <a:pPr lvl="0" indent="-180000" defTabSz="622300">
              <a:lnSpc>
                <a:spcPct val="90000"/>
              </a:lnSpc>
              <a:spcBef>
                <a:spcPct val="0"/>
              </a:spcBef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bg1"/>
                </a:solidFill>
              </a:rPr>
              <a:t>HLT trigger with combined </a:t>
            </a:r>
            <a:r>
              <a:rPr lang="en-US" sz="1600" dirty="0" err="1" smtClean="0">
                <a:solidFill>
                  <a:schemeClr val="bg1"/>
                </a:solidFill>
              </a:rPr>
              <a:t>muon</a:t>
            </a:r>
            <a:r>
              <a:rPr lang="en-US" sz="1600" dirty="0" smtClean="0">
                <a:solidFill>
                  <a:schemeClr val="bg1"/>
                </a:solidFill>
              </a:rPr>
              <a:t> track </a:t>
            </a:r>
            <a:r>
              <a:rPr lang="en-US" sz="1600" dirty="0" err="1" smtClean="0">
                <a:solidFill>
                  <a:schemeClr val="bg1"/>
                </a:solidFill>
              </a:rPr>
              <a:t>p</a:t>
            </a:r>
            <a:r>
              <a:rPr lang="en-US" sz="1600" baseline="-25000" dirty="0" err="1" smtClean="0">
                <a:solidFill>
                  <a:schemeClr val="bg1"/>
                </a:solidFill>
              </a:rPr>
              <a:t>T</a:t>
            </a:r>
            <a:r>
              <a:rPr lang="en-US" sz="1600" dirty="0" smtClean="0">
                <a:solidFill>
                  <a:schemeClr val="bg1"/>
                </a:solidFill>
              </a:rPr>
              <a:t> &gt; 9 </a:t>
            </a:r>
            <a:r>
              <a:rPr lang="en-US" sz="1600" dirty="0" err="1" smtClean="0">
                <a:solidFill>
                  <a:schemeClr val="bg1"/>
                </a:solidFill>
              </a:rPr>
              <a:t>GeV</a:t>
            </a:r>
            <a:endParaRPr lang="en-US" sz="1600" dirty="0" smtClean="0">
              <a:solidFill>
                <a:schemeClr val="bg1"/>
              </a:solidFill>
            </a:endParaRPr>
          </a:p>
          <a:p>
            <a:pPr lvl="0" indent="-180000" defTabSz="622300">
              <a:lnSpc>
                <a:spcPct val="90000"/>
              </a:lnSpc>
              <a:spcBef>
                <a:spcPct val="0"/>
              </a:spcBef>
              <a:buFont typeface="Arial" pitchFamily="34" charset="0"/>
              <a:buChar char="•"/>
            </a:pPr>
            <a:r>
              <a:rPr lang="en-US" sz="1600" dirty="0" err="1" smtClean="0">
                <a:solidFill>
                  <a:schemeClr val="bg1"/>
                </a:solidFill>
              </a:rPr>
              <a:t>Fiducial</a:t>
            </a:r>
            <a:r>
              <a:rPr lang="en-US" sz="1600" dirty="0" smtClean="0">
                <a:solidFill>
                  <a:schemeClr val="bg1"/>
                </a:solidFill>
              </a:rPr>
              <a:t> range |η| &lt; 2.1</a:t>
            </a:r>
          </a:p>
          <a:p>
            <a:pPr lvl="0" indent="-180000" defTabSz="622300">
              <a:lnSpc>
                <a:spcPct val="90000"/>
              </a:lnSpc>
              <a:spcBef>
                <a:spcPct val="0"/>
              </a:spcBef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bg1"/>
                </a:solidFill>
              </a:rPr>
              <a:t>Global </a:t>
            </a:r>
            <a:r>
              <a:rPr lang="en-US" sz="1600" dirty="0" err="1" smtClean="0">
                <a:solidFill>
                  <a:schemeClr val="bg1"/>
                </a:solidFill>
              </a:rPr>
              <a:t>muons</a:t>
            </a:r>
            <a:r>
              <a:rPr lang="en-US" sz="1600" dirty="0" smtClean="0">
                <a:solidFill>
                  <a:schemeClr val="bg1"/>
                </a:solidFill>
              </a:rPr>
              <a:t> (stand alone + tracker </a:t>
            </a:r>
            <a:r>
              <a:rPr lang="en-US" sz="1600" dirty="0" err="1" smtClean="0">
                <a:solidFill>
                  <a:schemeClr val="bg1"/>
                </a:solidFill>
              </a:rPr>
              <a:t>muon</a:t>
            </a:r>
            <a:r>
              <a:rPr lang="en-US" sz="1600" dirty="0" smtClean="0">
                <a:solidFill>
                  <a:schemeClr val="bg1"/>
                </a:solidFill>
              </a:rPr>
              <a:t>) </a:t>
            </a:r>
          </a:p>
          <a:p>
            <a:pPr lvl="0" indent="-180000" defTabSz="622300">
              <a:lnSpc>
                <a:spcPct val="90000"/>
              </a:lnSpc>
              <a:spcBef>
                <a:spcPct val="0"/>
              </a:spcBef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bg1"/>
                </a:solidFill>
              </a:rPr>
              <a:t>Signal in at least 2 </a:t>
            </a:r>
            <a:r>
              <a:rPr lang="en-US" sz="1600" dirty="0" err="1" smtClean="0">
                <a:solidFill>
                  <a:schemeClr val="bg1"/>
                </a:solidFill>
              </a:rPr>
              <a:t>muon</a:t>
            </a:r>
            <a:r>
              <a:rPr lang="en-US" sz="1600" dirty="0" smtClean="0">
                <a:solidFill>
                  <a:schemeClr val="bg1"/>
                </a:solidFill>
              </a:rPr>
              <a:t> stations</a:t>
            </a:r>
          </a:p>
          <a:p>
            <a:pPr lvl="0" indent="-180000" defTabSz="622300">
              <a:lnSpc>
                <a:spcPct val="90000"/>
              </a:lnSpc>
              <a:spcBef>
                <a:spcPct val="0"/>
              </a:spcBef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bg1"/>
                </a:solidFill>
              </a:rPr>
              <a:t>Track-fit quality requirement</a:t>
            </a:r>
          </a:p>
          <a:p>
            <a:pPr lvl="0" indent="-180000" defTabSz="622300">
              <a:lnSpc>
                <a:spcPct val="90000"/>
              </a:lnSpc>
              <a:spcBef>
                <a:spcPct val="0"/>
              </a:spcBef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bg1"/>
                </a:solidFill>
              </a:rPr>
              <a:t>IP &lt; 2 mm from nominal beam axis (rejection of cosmic backgrounds)</a:t>
            </a:r>
          </a:p>
          <a:p>
            <a:pPr lvl="0" indent="-180000" defTabSz="622300">
              <a:lnSpc>
                <a:spcPct val="90000"/>
              </a:lnSpc>
              <a:spcBef>
                <a:spcPct val="0"/>
              </a:spcBef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bg1"/>
                </a:solidFill>
              </a:rPr>
              <a:t>Calorimeter and track isolation </a:t>
            </a:r>
          </a:p>
        </p:txBody>
      </p:sp>
      <p:pic>
        <p:nvPicPr>
          <p:cNvPr id="51" name="Imagem 50" descr="W2enu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40944" y="1610438"/>
            <a:ext cx="2663453" cy="215157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52" name="TextBox 16"/>
          <p:cNvSpPr txBox="1"/>
          <p:nvPr/>
        </p:nvSpPr>
        <p:spPr>
          <a:xfrm>
            <a:off x="7759063" y="3508824"/>
            <a:ext cx="12358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Baskerville"/>
                <a:cs typeface="Baskerville"/>
              </a:rPr>
              <a:t>W candidate</a:t>
            </a:r>
            <a:endParaRPr lang="en-US" sz="1400" b="1" dirty="0">
              <a:latin typeface="Baskerville"/>
              <a:cs typeface="Baskerville"/>
            </a:endParaRPr>
          </a:p>
        </p:txBody>
      </p:sp>
      <p:pic>
        <p:nvPicPr>
          <p:cNvPr id="53" name="Imagem 52" descr="ZmmEvtDis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40670" y="4030649"/>
            <a:ext cx="2664000" cy="215201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54" name="TextBox 17"/>
          <p:cNvSpPr txBox="1"/>
          <p:nvPr/>
        </p:nvSpPr>
        <p:spPr>
          <a:xfrm>
            <a:off x="7803572" y="5927244"/>
            <a:ext cx="11891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Baskerville"/>
                <a:cs typeface="Baskerville"/>
              </a:rPr>
              <a:t>Z candidate</a:t>
            </a:r>
            <a:endParaRPr lang="en-US" sz="1400" b="1" dirty="0">
              <a:latin typeface="Baskerville"/>
              <a:cs typeface="Baskerville"/>
            </a:endParaRPr>
          </a:p>
        </p:txBody>
      </p:sp>
      <p:sp>
        <p:nvSpPr>
          <p:cNvPr id="14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989936" y="6547422"/>
            <a:ext cx="2133600" cy="365125"/>
          </a:xfrm>
        </p:spPr>
        <p:txBody>
          <a:bodyPr/>
          <a:lstStyle/>
          <a:p>
            <a:r>
              <a:rPr lang="en-US" dirty="0" smtClean="0"/>
              <a:t>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xmlns:mv="urn:schemas-microsoft-com:mac:vml" xmlns:mc="http://schemas.openxmlformats.org/markup-compatibility/2006" val="3369302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upo 7"/>
          <p:cNvGrpSpPr/>
          <p:nvPr/>
        </p:nvGrpSpPr>
        <p:grpSpPr>
          <a:xfrm>
            <a:off x="0" y="0"/>
            <a:ext cx="9144001" cy="6858000"/>
            <a:chOff x="0" y="0"/>
            <a:chExt cx="9144001" cy="6858000"/>
          </a:xfrm>
        </p:grpSpPr>
        <p:pic>
          <p:nvPicPr>
            <p:cNvPr id="9" name="Picture 12"/>
            <p:cNvPicPr>
              <a:picLocks noChangeAspect="1"/>
            </p:cNvPicPr>
            <p:nvPr/>
          </p:nvPicPr>
          <p:blipFill>
            <a:blip r:embed="rId3">
              <a:alphaModFix amt="49000"/>
              <a:extLst>
                <a:ext uri="{BEBA8EAE-BF5A-486C-A8C5-ECC9F3942E4B}">
                  <a14:imgProps xmlns="" xmlns:a14="http://schemas.microsoft.com/office/drawing/2010/main">
                    <a14:imgLayer r:embed="rId4">
                      <a14:imgEffect>
                        <a14:artisticPastelsSmooth scaling="1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1" cy="6858000"/>
            </a:xfrm>
            <a:prstGeom prst="rect">
              <a:avLst/>
            </a:prstGeom>
          </p:spPr>
        </p:pic>
        <p:sp>
          <p:nvSpPr>
            <p:cNvPr id="10" name="Rectangle 13"/>
            <p:cNvSpPr/>
            <p:nvPr/>
          </p:nvSpPr>
          <p:spPr>
            <a:xfrm>
              <a:off x="0" y="0"/>
              <a:ext cx="4021804" cy="217911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" name="Rectangle 14"/>
            <p:cNvSpPr/>
            <p:nvPr/>
          </p:nvSpPr>
          <p:spPr>
            <a:xfrm>
              <a:off x="3847484" y="0"/>
              <a:ext cx="684827" cy="1220307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FFFF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5"/>
            <p:cNvSpPr/>
            <p:nvPr/>
          </p:nvSpPr>
          <p:spPr>
            <a:xfrm>
              <a:off x="4532312" y="62261"/>
              <a:ext cx="410892" cy="622605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FFFF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" name="TextBox 4"/>
          <p:cNvSpPr txBox="1"/>
          <p:nvPr/>
        </p:nvSpPr>
        <p:spPr>
          <a:xfrm>
            <a:off x="311288" y="200412"/>
            <a:ext cx="74481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latin typeface="Copperplate Gothic Light"/>
                <a:cs typeface="Copperplate Gothic Light"/>
              </a:rPr>
              <a:t>Cross Section Measurement</a:t>
            </a:r>
            <a:endParaRPr lang="en-US" sz="3600" dirty="0">
              <a:latin typeface="Copperplate Gothic Light"/>
              <a:cs typeface="Copperplate Gothic Light"/>
            </a:endParaRPr>
          </a:p>
        </p:txBody>
      </p:sp>
      <p:graphicFrame>
        <p:nvGraphicFramePr>
          <p:cNvPr id="7" name="Diagrama 6"/>
          <p:cNvGraphicFramePr/>
          <p:nvPr/>
        </p:nvGraphicFramePr>
        <p:xfrm>
          <a:off x="387464" y="4005334"/>
          <a:ext cx="8369072" cy="21507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pic>
        <p:nvPicPr>
          <p:cNvPr id="13" name="Picture 1" descr="G:\Formula.bmp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2714400" y="2199774"/>
            <a:ext cx="3715200" cy="103064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1">
                <a:lumMod val="8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15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989936" y="6547422"/>
            <a:ext cx="2133600" cy="365125"/>
          </a:xfrm>
        </p:spPr>
        <p:txBody>
          <a:bodyPr/>
          <a:lstStyle/>
          <a:p>
            <a:r>
              <a:rPr lang="en-US" dirty="0" smtClean="0"/>
              <a:t>7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ded Corner 3"/>
          <p:cNvSpPr/>
          <p:nvPr/>
        </p:nvSpPr>
        <p:spPr>
          <a:xfrm>
            <a:off x="5057334" y="4798331"/>
            <a:ext cx="3894816" cy="1171726"/>
          </a:xfrm>
          <a:prstGeom prst="foldedCorner">
            <a:avLst>
              <a:gd name="adj" fmla="val 37633"/>
            </a:avLst>
          </a:prstGeom>
          <a:solidFill>
            <a:schemeClr val="accent5">
              <a:lumMod val="40000"/>
              <a:lumOff val="60000"/>
            </a:schemeClr>
          </a:solidFill>
          <a:ln>
            <a:solidFill>
              <a:srgbClr val="4F81BD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311288" y="200412"/>
            <a:ext cx="6920685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3200" dirty="0" err="1" smtClean="0">
                <a:latin typeface="Copperplate Gothic Light"/>
                <a:cs typeface="Copperplate Gothic Light"/>
              </a:rPr>
              <a:t>Lepton</a:t>
            </a:r>
            <a:r>
              <a:rPr lang="es-ES_tradnl" sz="3200" dirty="0" smtClean="0">
                <a:latin typeface="Copperplate Gothic Light"/>
                <a:cs typeface="Copperplate Gothic Light"/>
              </a:rPr>
              <a:t> </a:t>
            </a:r>
            <a:r>
              <a:rPr lang="es-ES_tradnl" sz="3200" dirty="0" err="1" smtClean="0">
                <a:latin typeface="Copperplate Gothic Light"/>
                <a:cs typeface="Copperplate Gothic Light"/>
              </a:rPr>
              <a:t>Selection</a:t>
            </a:r>
            <a:r>
              <a:rPr lang="es-ES_tradnl" sz="3200" dirty="0" smtClean="0">
                <a:latin typeface="Copperplate Gothic Light"/>
                <a:cs typeface="Copperplate Gothic Light"/>
              </a:rPr>
              <a:t> </a:t>
            </a:r>
            <a:r>
              <a:rPr lang="es-ES_tradnl" sz="3200" dirty="0" err="1" smtClean="0">
                <a:latin typeface="Copperplate Gothic Light"/>
                <a:cs typeface="Copperplate Gothic Light"/>
              </a:rPr>
              <a:t>Efficiencies</a:t>
            </a:r>
            <a:endParaRPr lang="en-US" sz="3200" dirty="0">
              <a:latin typeface="Copperplate Gothic Light"/>
              <a:cs typeface="Copperplate Gothic Light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245414" y="4929869"/>
            <a:ext cx="351865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Lepton Selection </a:t>
            </a:r>
            <a:r>
              <a:rPr lang="en-US" sz="22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Efficiencies</a:t>
            </a:r>
            <a:endParaRPr lang="en-US" sz="22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CaixaDeTexto 9"/>
          <p:cNvSpPr txBox="1"/>
          <p:nvPr/>
        </p:nvSpPr>
        <p:spPr>
          <a:xfrm>
            <a:off x="6031559" y="5331243"/>
            <a:ext cx="19463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000" i="1" dirty="0" smtClean="0">
                <a:sym typeface="Symbol"/>
              </a:rPr>
              <a:t></a:t>
            </a:r>
            <a:r>
              <a:rPr lang="pt-BR" sz="2000" i="1" baseline="-25000" dirty="0" err="1" smtClean="0">
                <a:sym typeface="Symbol"/>
              </a:rPr>
              <a:t>sel</a:t>
            </a:r>
            <a:r>
              <a:rPr lang="pt-BR" sz="2000" i="1" dirty="0" smtClean="0">
                <a:sym typeface="Symbol"/>
              </a:rPr>
              <a:t> = </a:t>
            </a:r>
            <a:r>
              <a:rPr lang="pt-BR" sz="2000" i="1" baseline="-25000" dirty="0" err="1" smtClean="0">
                <a:sym typeface="Symbol"/>
              </a:rPr>
              <a:t>rec</a:t>
            </a:r>
            <a:r>
              <a:rPr lang="pt-BR" sz="2000" i="1" dirty="0" smtClean="0">
                <a:sym typeface="Symbol"/>
              </a:rPr>
              <a:t> . </a:t>
            </a:r>
            <a:r>
              <a:rPr lang="pt-BR" sz="2000" i="1" baseline="-25000" dirty="0" err="1" smtClean="0">
                <a:sym typeface="Symbol"/>
              </a:rPr>
              <a:t>iso</a:t>
            </a:r>
            <a:r>
              <a:rPr lang="pt-BR" sz="2000" i="1" dirty="0" smtClean="0">
                <a:sym typeface="Symbol"/>
              </a:rPr>
              <a:t> . </a:t>
            </a:r>
            <a:r>
              <a:rPr lang="pt-BR" sz="2000" i="1" baseline="-25000" dirty="0" err="1" smtClean="0">
                <a:sym typeface="Symbol"/>
              </a:rPr>
              <a:t>tr</a:t>
            </a:r>
            <a:endParaRPr lang="pt-BR" sz="2000" i="1" baseline="-25000" dirty="0" smtClean="0">
              <a:sym typeface="Symbol"/>
            </a:endParaRPr>
          </a:p>
        </p:txBody>
      </p:sp>
      <p:grpSp>
        <p:nvGrpSpPr>
          <p:cNvPr id="9" name="Grupo 8"/>
          <p:cNvGrpSpPr/>
          <p:nvPr/>
        </p:nvGrpSpPr>
        <p:grpSpPr>
          <a:xfrm>
            <a:off x="245355" y="1258268"/>
            <a:ext cx="4572000" cy="1282629"/>
            <a:chOff x="0" y="150378"/>
            <a:chExt cx="4572000" cy="1622205"/>
          </a:xfrm>
        </p:grpSpPr>
        <p:sp>
          <p:nvSpPr>
            <p:cNvPr id="19" name="Retângulo de cantos arredondados 18"/>
            <p:cNvSpPr/>
            <p:nvPr/>
          </p:nvSpPr>
          <p:spPr>
            <a:xfrm>
              <a:off x="0" y="150378"/>
              <a:ext cx="4572000" cy="1622205"/>
            </a:xfrm>
            <a:prstGeom prst="roundRect">
              <a:avLst/>
            </a:prstGeom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0"/>
                <a:satOff val="0"/>
                <a:lumOff val="0"/>
                <a:alphaOff val="0"/>
              </a:schemeClr>
            </a:fillRef>
            <a:effectRef idx="1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0" name="Retângulo 19"/>
            <p:cNvSpPr/>
            <p:nvPr/>
          </p:nvSpPr>
          <p:spPr>
            <a:xfrm>
              <a:off x="79190" y="229568"/>
              <a:ext cx="4413620" cy="146382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0960" tIns="60960" rIns="60960" bIns="60960" numCol="1" spcCol="1270" anchor="ctr" anchorCtr="0">
              <a:noAutofit/>
            </a:bodyPr>
            <a:lstStyle/>
            <a:p>
              <a:pPr lvl="0" algn="l" defTabSz="7112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600" kern="1200" noProof="0" smtClean="0"/>
                <a:t>Efficiencies for lepton reconstruction, identification, isolation and trigger are obtained from data with a</a:t>
              </a:r>
              <a:br>
                <a:rPr lang="en-US" sz="1600" kern="1200" noProof="0" smtClean="0"/>
              </a:br>
              <a:r>
                <a:rPr lang="en-US" sz="1600" kern="1200" noProof="0" smtClean="0"/>
                <a:t>“Tag-and-Probe” (T&amp;P) method</a:t>
              </a:r>
              <a:endParaRPr lang="en-US" sz="1600" kern="1200" noProof="0"/>
            </a:p>
          </p:txBody>
        </p:sp>
      </p:grpSp>
      <p:sp>
        <p:nvSpPr>
          <p:cNvPr id="17" name="Retângulo de cantos arredondados 16"/>
          <p:cNvSpPr/>
          <p:nvPr/>
        </p:nvSpPr>
        <p:spPr>
          <a:xfrm>
            <a:off x="245355" y="2694536"/>
            <a:ext cx="4572000" cy="1856715"/>
          </a:xfrm>
          <a:prstGeom prst="roundRect">
            <a:avLst/>
          </a:prstGeom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-2232385"/>
              <a:satOff val="13449"/>
              <a:lumOff val="1078"/>
              <a:alphaOff val="0"/>
            </a:schemeClr>
          </a:fillRef>
          <a:effectRef idx="1">
            <a:schemeClr val="accent4">
              <a:hueOff val="-2232385"/>
              <a:satOff val="13449"/>
              <a:lumOff val="1078"/>
              <a:alphaOff val="0"/>
            </a:schemeClr>
          </a:effectRef>
          <a:fontRef idx="minor">
            <a:schemeClr val="lt1"/>
          </a:fontRef>
        </p:style>
      </p:sp>
      <p:sp>
        <p:nvSpPr>
          <p:cNvPr id="18" name="Retângulo 17"/>
          <p:cNvSpPr/>
          <p:nvPr/>
        </p:nvSpPr>
        <p:spPr>
          <a:xfrm>
            <a:off x="338193" y="2787375"/>
            <a:ext cx="4413620" cy="1675439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60960" tIns="60960" rIns="60960" bIns="60960" numCol="1" spcCol="1270" anchor="ctr" anchorCtr="0">
            <a:noAutofit/>
          </a:bodyPr>
          <a:lstStyle/>
          <a:p>
            <a:pPr lvl="0" indent="-180000" algn="l" defTabSz="7112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600" kern="1200" noProof="0" dirty="0" smtClean="0"/>
              <a:t>Methodology:</a:t>
            </a:r>
            <a:endParaRPr lang="en-US" sz="1600" dirty="0" smtClean="0"/>
          </a:p>
          <a:p>
            <a:pPr lvl="0" indent="-180000" algn="l" defTabSz="7112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Font typeface="Arial" pitchFamily="34" charset="0"/>
              <a:buChar char="•"/>
            </a:pPr>
            <a:r>
              <a:rPr lang="en-US" sz="1600" kern="1200" noProof="0" dirty="0" smtClean="0"/>
              <a:t>Two </a:t>
            </a:r>
            <a:r>
              <a:rPr lang="en-US" sz="1600" kern="1200" noProof="0" dirty="0" smtClean="0"/>
              <a:t>lepton candidates:</a:t>
            </a:r>
            <a:br>
              <a:rPr lang="en-US" sz="1600" kern="1200" noProof="0" dirty="0" smtClean="0"/>
            </a:br>
            <a:r>
              <a:rPr lang="en-US" sz="1600" kern="1200" noProof="0" dirty="0" smtClean="0"/>
              <a:t>  1) The “Tag” </a:t>
            </a:r>
            <a:r>
              <a:rPr lang="en-US" sz="1600" kern="1200" noProof="0" dirty="0" smtClean="0">
                <a:sym typeface="Wingdings"/>
              </a:rPr>
              <a:t></a:t>
            </a:r>
            <a:r>
              <a:rPr lang="en-US" sz="1600" kern="1200" noProof="0" dirty="0" smtClean="0"/>
              <a:t> tight ID and ISO requirements</a:t>
            </a:r>
            <a:br>
              <a:rPr lang="en-US" sz="1600" kern="1200" noProof="0" dirty="0" smtClean="0"/>
            </a:br>
            <a:r>
              <a:rPr lang="en-US" sz="1600" kern="1200" noProof="0" dirty="0" smtClean="0"/>
              <a:t>  2) The “Probe” </a:t>
            </a:r>
            <a:r>
              <a:rPr lang="en-US" sz="1600" kern="1200" noProof="0" dirty="0" smtClean="0">
                <a:sym typeface="Wingdings"/>
              </a:rPr>
              <a:t></a:t>
            </a:r>
            <a:r>
              <a:rPr lang="en-US" sz="1600" kern="1200" noProof="0" dirty="0" smtClean="0"/>
              <a:t> selection criteria depending on the efficiency being </a:t>
            </a:r>
            <a:r>
              <a:rPr lang="en-US" sz="1600" kern="1200" noProof="0" dirty="0" smtClean="0"/>
              <a:t>measured</a:t>
            </a:r>
            <a:endParaRPr lang="en-US" sz="1600" dirty="0" smtClean="0"/>
          </a:p>
          <a:p>
            <a:pPr lvl="0" indent="-180000" algn="l" defTabSz="7112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Font typeface="Wingdings" pitchFamily="2" charset="2"/>
              <a:buChar char="Ø"/>
            </a:pPr>
            <a:r>
              <a:rPr lang="en-US" sz="1600" kern="1200" noProof="0" dirty="0" smtClean="0"/>
              <a:t>  See </a:t>
            </a:r>
            <a:r>
              <a:rPr lang="en-US" sz="1600" kern="1200" noProof="0" dirty="0" smtClean="0"/>
              <a:t>J. </a:t>
            </a:r>
            <a:r>
              <a:rPr lang="en-US" sz="1600" kern="1200" noProof="0" dirty="0" err="1" smtClean="0"/>
              <a:t>Alcaraz’s</a:t>
            </a:r>
            <a:r>
              <a:rPr lang="en-US" sz="1600" kern="1200" noProof="0" dirty="0" smtClean="0"/>
              <a:t> lecture</a:t>
            </a:r>
            <a:endParaRPr lang="en-US" sz="1600" kern="1200" noProof="0" dirty="0"/>
          </a:p>
        </p:txBody>
      </p:sp>
      <p:grpSp>
        <p:nvGrpSpPr>
          <p:cNvPr id="13" name="Grupo 12"/>
          <p:cNvGrpSpPr/>
          <p:nvPr/>
        </p:nvGrpSpPr>
        <p:grpSpPr>
          <a:xfrm>
            <a:off x="245355" y="4744966"/>
            <a:ext cx="4572000" cy="1282629"/>
            <a:chOff x="0" y="3486948"/>
            <a:chExt cx="4572000" cy="1622205"/>
          </a:xfrm>
        </p:grpSpPr>
        <p:sp>
          <p:nvSpPr>
            <p:cNvPr id="14" name="Retângulo de cantos arredondados 13"/>
            <p:cNvSpPr/>
            <p:nvPr/>
          </p:nvSpPr>
          <p:spPr>
            <a:xfrm>
              <a:off x="0" y="3486948"/>
              <a:ext cx="4572000" cy="1622205"/>
            </a:xfrm>
            <a:prstGeom prst="roundRect">
              <a:avLst/>
            </a:prstGeom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-4464770"/>
                <a:satOff val="26899"/>
                <a:lumOff val="2156"/>
                <a:alphaOff val="0"/>
              </a:schemeClr>
            </a:fillRef>
            <a:effectRef idx="1">
              <a:schemeClr val="accent4">
                <a:hueOff val="-4464770"/>
                <a:satOff val="26899"/>
                <a:lumOff val="2156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6" name="Retângulo 15"/>
            <p:cNvSpPr/>
            <p:nvPr/>
          </p:nvSpPr>
          <p:spPr>
            <a:xfrm>
              <a:off x="79190" y="3566138"/>
              <a:ext cx="4413620" cy="146382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0960" tIns="60960" rIns="60960" bIns="60960" numCol="1" spcCol="1270" anchor="ctr" anchorCtr="0">
              <a:noAutofit/>
            </a:bodyPr>
            <a:lstStyle/>
            <a:p>
              <a:pPr lvl="0" algn="l" defTabSz="7112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600" kern="1200" noProof="0" smtClean="0"/>
                <a:t>Correction factors are obtained as the ratio of the efficiencies from simulation and data </a:t>
              </a:r>
              <a:endParaRPr lang="en-US" sz="1600" kern="1200" noProof="0"/>
            </a:p>
          </p:txBody>
        </p:sp>
      </p:grpSp>
      <p:pic>
        <p:nvPicPr>
          <p:cNvPr id="6246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27203" y="1430065"/>
            <a:ext cx="3355079" cy="30038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21" name="CaixaDeTexto 20"/>
          <p:cNvSpPr txBox="1"/>
          <p:nvPr/>
        </p:nvSpPr>
        <p:spPr>
          <a:xfrm>
            <a:off x="5286259" y="1405716"/>
            <a:ext cx="1888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(J. </a:t>
            </a:r>
            <a:r>
              <a:rPr lang="pt-BR" dirty="0" err="1" smtClean="0"/>
              <a:t>Alcaraz</a:t>
            </a:r>
            <a:r>
              <a:rPr lang="pt-BR" dirty="0" smtClean="0"/>
              <a:t> </a:t>
            </a:r>
            <a:r>
              <a:rPr lang="pt-BR" dirty="0" err="1" smtClean="0"/>
              <a:t>lecture</a:t>
            </a:r>
            <a:r>
              <a:rPr lang="pt-BR" dirty="0" smtClean="0"/>
              <a:t>)</a:t>
            </a:r>
            <a:endParaRPr lang="pt-BR" dirty="0"/>
          </a:p>
        </p:txBody>
      </p:sp>
      <p:sp>
        <p:nvSpPr>
          <p:cNvPr id="23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989936" y="6547422"/>
            <a:ext cx="2133600" cy="365125"/>
          </a:xfrm>
        </p:spPr>
        <p:txBody>
          <a:bodyPr/>
          <a:lstStyle/>
          <a:p>
            <a:r>
              <a:rPr lang="en-US" dirty="0" smtClean="0"/>
              <a:t>8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476946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0E2A809-588A-4E62-9DE2-9C99B3FAC7F7}" type="slidenum">
              <a:rPr lang="es-ES" smtClean="0"/>
              <a:pPr/>
              <a:t>13</a:t>
            </a:fld>
            <a:endParaRPr lang="es-ES"/>
          </a:p>
        </p:txBody>
      </p:sp>
      <p:graphicFrame>
        <p:nvGraphicFramePr>
          <p:cNvPr id="8" name="4 Marcador de contenido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2890965369"/>
              </p:ext>
            </p:extLst>
          </p:nvPr>
        </p:nvGraphicFramePr>
        <p:xfrm>
          <a:off x="256786" y="880529"/>
          <a:ext cx="8667600" cy="282089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91" y="3715076"/>
            <a:ext cx="6021849" cy="30778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6421" y="5755942"/>
            <a:ext cx="2592784" cy="2991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13 Imagen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6421" y="4579312"/>
            <a:ext cx="2919227" cy="609509"/>
          </a:xfrm>
          <a:prstGeom prst="rect">
            <a:avLst/>
          </a:prstGeom>
        </p:spPr>
      </p:pic>
      <p:sp>
        <p:nvSpPr>
          <p:cNvPr id="10" name="TextBox 14"/>
          <p:cNvSpPr txBox="1"/>
          <p:nvPr/>
        </p:nvSpPr>
        <p:spPr>
          <a:xfrm>
            <a:off x="311288" y="200412"/>
            <a:ext cx="454162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3200" dirty="0" smtClean="0">
                <a:latin typeface="Copperplate Gothic Light"/>
                <a:cs typeface="Copperplate Gothic Light"/>
              </a:rPr>
              <a:t>W </a:t>
            </a:r>
            <a:r>
              <a:rPr lang="es-ES_tradnl" sz="3200" dirty="0" err="1" smtClean="0">
                <a:latin typeface="Copperplate Gothic Light"/>
                <a:cs typeface="Copperplate Gothic Light"/>
              </a:rPr>
              <a:t>Boson</a:t>
            </a:r>
            <a:r>
              <a:rPr lang="es-ES_tradnl" sz="3200" dirty="0" smtClean="0">
                <a:latin typeface="Copperplate Gothic Light"/>
                <a:cs typeface="Copperplate Gothic Light"/>
              </a:rPr>
              <a:t> </a:t>
            </a:r>
            <a:r>
              <a:rPr lang="es-ES_tradnl" sz="3200" dirty="0" err="1" smtClean="0">
                <a:latin typeface="Copperplate Gothic Light"/>
                <a:cs typeface="Copperplate Gothic Light"/>
              </a:rPr>
              <a:t>Selection</a:t>
            </a:r>
            <a:endParaRPr lang="en-US" sz="3200" dirty="0">
              <a:latin typeface="Copperplate Gothic Light"/>
              <a:cs typeface="Copperplate Gothic Light"/>
            </a:endParaRPr>
          </a:p>
        </p:txBody>
      </p:sp>
      <p:sp>
        <p:nvSpPr>
          <p:cNvPr id="17" name="CaixaDeTexto 16"/>
          <p:cNvSpPr txBox="1"/>
          <p:nvPr/>
        </p:nvSpPr>
        <p:spPr>
          <a:xfrm>
            <a:off x="6026421" y="4311856"/>
            <a:ext cx="213135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indent="-108000">
              <a:buFont typeface="Arial" pitchFamily="34" charset="0"/>
              <a:buChar char="•"/>
            </a:pPr>
            <a:r>
              <a:rPr lang="en-US" sz="1600" smtClean="0"/>
              <a:t>Rayleigh </a:t>
            </a:r>
            <a:r>
              <a:rPr lang="en-US" sz="1600" smtClean="0"/>
              <a:t>distribution:</a:t>
            </a:r>
            <a:endParaRPr lang="en-US" sz="1600"/>
          </a:p>
        </p:txBody>
      </p:sp>
      <p:sp>
        <p:nvSpPr>
          <p:cNvPr id="18" name="CaixaDeTexto 17"/>
          <p:cNvSpPr txBox="1"/>
          <p:nvPr/>
        </p:nvSpPr>
        <p:spPr>
          <a:xfrm>
            <a:off x="6026421" y="5318370"/>
            <a:ext cx="17092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indent="-108000">
              <a:buFont typeface="Arial" pitchFamily="34" charset="0"/>
              <a:buChar char="•"/>
            </a:pPr>
            <a:r>
              <a:rPr lang="en-US" sz="1600" dirty="0" smtClean="0"/>
              <a:t>Transverse Mass:</a:t>
            </a:r>
            <a:endParaRPr lang="en-US" sz="1600" dirty="0"/>
          </a:p>
        </p:txBody>
      </p:sp>
      <p:sp>
        <p:nvSpPr>
          <p:cNvPr id="19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989936" y="6547422"/>
            <a:ext cx="2133600" cy="365125"/>
          </a:xfrm>
        </p:spPr>
        <p:txBody>
          <a:bodyPr/>
          <a:lstStyle/>
          <a:p>
            <a:r>
              <a:rPr lang="en-US" dirty="0" smtClean="0"/>
              <a:t>9</a:t>
            </a:r>
          </a:p>
        </p:txBody>
      </p:sp>
    </p:spTree>
    <p:extLst>
      <p:ext uri="{BB962C8B-B14F-4D97-AF65-F5344CB8AC3E}">
        <p14:creationId xmlns="" xmlns:p14="http://schemas.microsoft.com/office/powerpoint/2010/main" val="694835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8595" y="3770053"/>
            <a:ext cx="5866810" cy="2992411"/>
          </a:xfrm>
          <a:prstGeom prst="rect">
            <a:avLst/>
          </a:prstGeom>
        </p:spPr>
      </p:pic>
      <p:graphicFrame>
        <p:nvGraphicFramePr>
          <p:cNvPr id="8" name="4 Marcador de contenido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3999280460"/>
              </p:ext>
            </p:extLst>
          </p:nvPr>
        </p:nvGraphicFramePr>
        <p:xfrm>
          <a:off x="280820" y="934005"/>
          <a:ext cx="8668800" cy="2822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10" name="TextBox 14"/>
          <p:cNvSpPr txBox="1"/>
          <p:nvPr/>
        </p:nvSpPr>
        <p:spPr>
          <a:xfrm>
            <a:off x="311288" y="200412"/>
            <a:ext cx="437331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3200" dirty="0" smtClean="0">
                <a:latin typeface="Copperplate Gothic Light"/>
                <a:cs typeface="Copperplate Gothic Light"/>
              </a:rPr>
              <a:t>Z </a:t>
            </a:r>
            <a:r>
              <a:rPr lang="es-ES_tradnl" sz="3200" dirty="0" err="1" smtClean="0">
                <a:latin typeface="Copperplate Gothic Light"/>
                <a:cs typeface="Copperplate Gothic Light"/>
              </a:rPr>
              <a:t>Boson</a:t>
            </a:r>
            <a:r>
              <a:rPr lang="es-ES_tradnl" sz="3200" dirty="0" smtClean="0">
                <a:latin typeface="Copperplate Gothic Light"/>
                <a:cs typeface="Copperplate Gothic Light"/>
              </a:rPr>
              <a:t> </a:t>
            </a:r>
            <a:r>
              <a:rPr lang="es-ES_tradnl" sz="3200" dirty="0" err="1" smtClean="0">
                <a:latin typeface="Copperplate Gothic Light"/>
                <a:cs typeface="Copperplate Gothic Light"/>
              </a:rPr>
              <a:t>Selection</a:t>
            </a:r>
            <a:endParaRPr lang="en-US" sz="3200" dirty="0">
              <a:latin typeface="Copperplate Gothic Light"/>
              <a:cs typeface="Copperplate Gothic Light"/>
            </a:endParaRP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989936" y="6547422"/>
            <a:ext cx="2133600" cy="365125"/>
          </a:xfrm>
        </p:spPr>
        <p:txBody>
          <a:bodyPr/>
          <a:lstStyle/>
          <a:p>
            <a:r>
              <a:rPr lang="en-US" dirty="0" smtClean="0"/>
              <a:t>10</a:t>
            </a:r>
          </a:p>
        </p:txBody>
      </p:sp>
    </p:spTree>
    <p:extLst>
      <p:ext uri="{BB962C8B-B14F-4D97-AF65-F5344CB8AC3E}">
        <p14:creationId xmlns="" xmlns:p14="http://schemas.microsoft.com/office/powerpoint/2010/main" val="1770369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4"/>
          <p:cNvSpPr txBox="1"/>
          <p:nvPr/>
        </p:nvSpPr>
        <p:spPr>
          <a:xfrm>
            <a:off x="311288" y="200412"/>
            <a:ext cx="607935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smtClean="0">
                <a:latin typeface="Copperplate Gothic Light"/>
                <a:cs typeface="Copperplate Gothic Light"/>
              </a:rPr>
              <a:t>Systematics Uncertainties</a:t>
            </a:r>
            <a:endParaRPr lang="en-US" sz="3200">
              <a:latin typeface="Copperplate Gothic Light"/>
              <a:cs typeface="Copperplate Gothic Light"/>
            </a:endParaRPr>
          </a:p>
        </p:txBody>
      </p:sp>
      <p:grpSp>
        <p:nvGrpSpPr>
          <p:cNvPr id="4" name="Grupo 3"/>
          <p:cNvGrpSpPr/>
          <p:nvPr/>
        </p:nvGrpSpPr>
        <p:grpSpPr>
          <a:xfrm>
            <a:off x="3405978" y="998420"/>
            <a:ext cx="5330384" cy="568808"/>
            <a:chOff x="2998341" y="71334"/>
            <a:chExt cx="5330384" cy="568808"/>
          </a:xfrm>
        </p:grpSpPr>
        <p:sp>
          <p:nvSpPr>
            <p:cNvPr id="45" name="Arredondar Retângulo no Mesmo Canto Lateral 44"/>
            <p:cNvSpPr/>
            <p:nvPr/>
          </p:nvSpPr>
          <p:spPr>
            <a:xfrm rot="5400000">
              <a:off x="5379129" y="-2309454"/>
              <a:ext cx="568808" cy="5330384"/>
            </a:xfrm>
            <a:prstGeom prst="round2SameRect">
              <a:avLst/>
            </a:prstGeom>
          </p:spPr>
          <p:style>
            <a:lnRef idx="2">
              <a:schemeClr val="accent4">
                <a:tint val="40000"/>
                <a:alpha val="90000"/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tint val="40000"/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4">
                <a:tint val="40000"/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46" name="Arredondar Retângulo no Mesmo Canto Lateral 4"/>
            <p:cNvSpPr/>
            <p:nvPr/>
          </p:nvSpPr>
          <p:spPr>
            <a:xfrm>
              <a:off x="2998342" y="99100"/>
              <a:ext cx="5302617" cy="51327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0960" tIns="30480" rIns="60960" bIns="30480" numCol="1" spcCol="1270" anchor="ctr" anchorCtr="0">
              <a:noAutofit/>
            </a:bodyPr>
            <a:lstStyle/>
            <a:p>
              <a:pPr marL="171450" lvl="1" indent="-171450" algn="l" defTabSz="7112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US" b="1" kern="1200" dirty="0" smtClean="0"/>
                <a:t>11 % in all </a:t>
              </a:r>
              <a:r>
                <a:rPr lang="en-US" b="1" kern="1200" dirty="0" smtClean="0"/>
                <a:t>channels (now is 4%!)</a:t>
              </a:r>
              <a:endParaRPr lang="en-US" b="1" kern="1200" dirty="0"/>
            </a:p>
          </p:txBody>
        </p:sp>
      </p:grpSp>
      <p:grpSp>
        <p:nvGrpSpPr>
          <p:cNvPr id="6" name="Grupo 5"/>
          <p:cNvGrpSpPr/>
          <p:nvPr/>
        </p:nvGrpSpPr>
        <p:grpSpPr>
          <a:xfrm>
            <a:off x="407637" y="927317"/>
            <a:ext cx="2998341" cy="711010"/>
            <a:chOff x="0" y="231"/>
            <a:chExt cx="2998341" cy="711010"/>
          </a:xfrm>
        </p:grpSpPr>
        <p:sp>
          <p:nvSpPr>
            <p:cNvPr id="43" name="Retângulo de cantos arredondados 42"/>
            <p:cNvSpPr/>
            <p:nvPr/>
          </p:nvSpPr>
          <p:spPr>
            <a:xfrm>
              <a:off x="0" y="231"/>
              <a:ext cx="2998341" cy="711010"/>
            </a:xfrm>
            <a:prstGeom prst="roundRect">
              <a:avLst/>
            </a:prstGeom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0"/>
                <a:satOff val="0"/>
                <a:lumOff val="0"/>
                <a:alphaOff val="0"/>
              </a:schemeClr>
            </a:fillRef>
            <a:effectRef idx="1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4" name="Retângulo 43"/>
            <p:cNvSpPr/>
            <p:nvPr/>
          </p:nvSpPr>
          <p:spPr>
            <a:xfrm>
              <a:off x="34709" y="34940"/>
              <a:ext cx="2928923" cy="64159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4770" tIns="32385" rIns="64770" bIns="32385" numCol="1" spcCol="1270" anchor="ctr" anchorCtr="0">
              <a:noAutofit/>
            </a:bodyPr>
            <a:lstStyle/>
            <a:p>
              <a:pPr lvl="0" algn="ctr" defTabSz="755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b="1" kern="1200" dirty="0" smtClean="0"/>
                <a:t>Integrated Luminosity</a:t>
              </a:r>
              <a:endParaRPr lang="en-US" b="1" kern="1200" dirty="0"/>
            </a:p>
          </p:txBody>
        </p:sp>
      </p:grpSp>
      <p:grpSp>
        <p:nvGrpSpPr>
          <p:cNvPr id="7" name="Grupo 6"/>
          <p:cNvGrpSpPr/>
          <p:nvPr/>
        </p:nvGrpSpPr>
        <p:grpSpPr>
          <a:xfrm>
            <a:off x="3405978" y="1822996"/>
            <a:ext cx="5330384" cy="568808"/>
            <a:chOff x="2998341" y="895910"/>
            <a:chExt cx="5330384" cy="568808"/>
          </a:xfrm>
        </p:grpSpPr>
        <p:sp>
          <p:nvSpPr>
            <p:cNvPr id="41" name="Arredondar Retângulo no Mesmo Canto Lateral 40"/>
            <p:cNvSpPr/>
            <p:nvPr/>
          </p:nvSpPr>
          <p:spPr>
            <a:xfrm rot="5400000">
              <a:off x="5379129" y="-1484878"/>
              <a:ext cx="568808" cy="5330384"/>
            </a:xfrm>
            <a:prstGeom prst="round2SameRect">
              <a:avLst/>
            </a:prstGeom>
          </p:spPr>
          <p:style>
            <a:lnRef idx="2">
              <a:schemeClr val="accent4">
                <a:tint val="40000"/>
                <a:alpha val="90000"/>
                <a:hueOff val="-657618"/>
                <a:satOff val="3693"/>
                <a:lumOff val="235"/>
                <a:alphaOff val="0"/>
              </a:schemeClr>
            </a:lnRef>
            <a:fillRef idx="1">
              <a:schemeClr val="accent4">
                <a:tint val="40000"/>
                <a:alpha val="90000"/>
                <a:hueOff val="-657618"/>
                <a:satOff val="3693"/>
                <a:lumOff val="235"/>
                <a:alphaOff val="0"/>
              </a:schemeClr>
            </a:fillRef>
            <a:effectRef idx="0">
              <a:schemeClr val="accent4">
                <a:tint val="40000"/>
                <a:alpha val="90000"/>
                <a:hueOff val="-657618"/>
                <a:satOff val="3693"/>
                <a:lumOff val="235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42" name="Arredondar Retângulo no Mesmo Canto Lateral 8"/>
            <p:cNvSpPr/>
            <p:nvPr/>
          </p:nvSpPr>
          <p:spPr>
            <a:xfrm>
              <a:off x="2998342" y="923676"/>
              <a:ext cx="5302617" cy="51327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0960" tIns="30480" rIns="60960" bIns="30480" numCol="1" spcCol="1270" anchor="ctr" anchorCtr="0">
              <a:noAutofit/>
            </a:bodyPr>
            <a:lstStyle/>
            <a:p>
              <a:pPr marL="171450" lvl="1" indent="-171450" algn="l" defTabSz="7112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US" sz="1600" b="0" kern="1200" dirty="0" smtClean="0"/>
                <a:t>Uncertainties  from “tag &amp; probe” measurements on data </a:t>
              </a:r>
              <a:r>
                <a:rPr lang="en-US" sz="1600" b="0" kern="1200" dirty="0" smtClean="0"/>
                <a:t/>
              </a:r>
              <a:br>
                <a:rPr lang="en-US" sz="1600" b="0" kern="1200" dirty="0" smtClean="0"/>
              </a:br>
              <a:r>
                <a:rPr lang="en-US" sz="1600" b="0" kern="1200" dirty="0" smtClean="0"/>
                <a:t>(</a:t>
              </a:r>
              <a:r>
                <a:rPr lang="en-US" sz="1600" b="0" kern="1200" dirty="0" smtClean="0"/>
                <a:t>≤ 5.9%)</a:t>
              </a:r>
              <a:endParaRPr lang="en-US" sz="1600" b="0" kern="1200" dirty="0"/>
            </a:p>
          </p:txBody>
        </p:sp>
      </p:grpSp>
      <p:grpSp>
        <p:nvGrpSpPr>
          <p:cNvPr id="8" name="Grupo 7"/>
          <p:cNvGrpSpPr/>
          <p:nvPr/>
        </p:nvGrpSpPr>
        <p:grpSpPr>
          <a:xfrm>
            <a:off x="407637" y="1751894"/>
            <a:ext cx="2998341" cy="711010"/>
            <a:chOff x="0" y="824808"/>
            <a:chExt cx="2998341" cy="711010"/>
          </a:xfrm>
        </p:grpSpPr>
        <p:sp>
          <p:nvSpPr>
            <p:cNvPr id="39" name="Retângulo de cantos arredondados 38"/>
            <p:cNvSpPr/>
            <p:nvPr/>
          </p:nvSpPr>
          <p:spPr>
            <a:xfrm>
              <a:off x="0" y="824808"/>
              <a:ext cx="2998341" cy="711010"/>
            </a:xfrm>
            <a:prstGeom prst="roundRect">
              <a:avLst/>
            </a:prstGeom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-744128"/>
                <a:satOff val="4483"/>
                <a:lumOff val="359"/>
                <a:alphaOff val="0"/>
              </a:schemeClr>
            </a:fillRef>
            <a:effectRef idx="1">
              <a:schemeClr val="accent4">
                <a:hueOff val="-744128"/>
                <a:satOff val="4483"/>
                <a:lumOff val="359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0" name="Retângulo 39"/>
            <p:cNvSpPr/>
            <p:nvPr/>
          </p:nvSpPr>
          <p:spPr>
            <a:xfrm>
              <a:off x="34709" y="859517"/>
              <a:ext cx="2928923" cy="64159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4770" tIns="32385" rIns="64770" bIns="32385" numCol="1" spcCol="1270" anchor="ctr" anchorCtr="0">
              <a:noAutofit/>
            </a:bodyPr>
            <a:lstStyle/>
            <a:p>
              <a:pPr lvl="0" algn="ctr" defTabSz="755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700" b="0" kern="1200" dirty="0" smtClean="0"/>
                <a:t>Lepton reconstruction &amp; identification  efficiencies </a:t>
              </a:r>
              <a:endParaRPr lang="en-US" sz="1700" b="0" kern="1200" dirty="0"/>
            </a:p>
          </p:txBody>
        </p:sp>
      </p:grpSp>
      <p:grpSp>
        <p:nvGrpSpPr>
          <p:cNvPr id="9" name="Grupo 8"/>
          <p:cNvGrpSpPr/>
          <p:nvPr/>
        </p:nvGrpSpPr>
        <p:grpSpPr>
          <a:xfrm>
            <a:off x="3405978" y="2647572"/>
            <a:ext cx="5330384" cy="568808"/>
            <a:chOff x="2998341" y="1720486"/>
            <a:chExt cx="5330384" cy="568808"/>
          </a:xfrm>
        </p:grpSpPr>
        <p:sp>
          <p:nvSpPr>
            <p:cNvPr id="37" name="Arredondar Retângulo no Mesmo Canto Lateral 36"/>
            <p:cNvSpPr/>
            <p:nvPr/>
          </p:nvSpPr>
          <p:spPr>
            <a:xfrm rot="5400000">
              <a:off x="5379129" y="-660302"/>
              <a:ext cx="568808" cy="5330384"/>
            </a:xfrm>
            <a:prstGeom prst="round2SameRect">
              <a:avLst/>
            </a:prstGeom>
          </p:spPr>
          <p:style>
            <a:lnRef idx="2">
              <a:schemeClr val="accent4">
                <a:tint val="40000"/>
                <a:alpha val="90000"/>
                <a:hueOff val="-1315235"/>
                <a:satOff val="7386"/>
                <a:lumOff val="469"/>
                <a:alphaOff val="0"/>
              </a:schemeClr>
            </a:lnRef>
            <a:fillRef idx="1">
              <a:schemeClr val="accent4">
                <a:tint val="40000"/>
                <a:alpha val="90000"/>
                <a:hueOff val="-1315235"/>
                <a:satOff val="7386"/>
                <a:lumOff val="469"/>
                <a:alphaOff val="0"/>
              </a:schemeClr>
            </a:fillRef>
            <a:effectRef idx="0">
              <a:schemeClr val="accent4">
                <a:tint val="40000"/>
                <a:alpha val="90000"/>
                <a:hueOff val="-1315235"/>
                <a:satOff val="7386"/>
                <a:lumOff val="469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8" name="Arredondar Retângulo no Mesmo Canto Lateral 12"/>
            <p:cNvSpPr/>
            <p:nvPr/>
          </p:nvSpPr>
          <p:spPr>
            <a:xfrm>
              <a:off x="2998342" y="1748252"/>
              <a:ext cx="5302617" cy="51327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0960" tIns="30480" rIns="60960" bIns="30480" numCol="1" spcCol="1270" anchor="ctr" anchorCtr="0">
              <a:noAutofit/>
            </a:bodyPr>
            <a:lstStyle/>
            <a:p>
              <a:pPr marL="171450" lvl="1" indent="-171450" algn="l" defTabSz="7112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US" sz="1600" b="0" kern="1200" dirty="0" smtClean="0"/>
                <a:t>Corrections from observed shift of the Z-mass peak </a:t>
              </a:r>
              <a:br>
                <a:rPr lang="en-US" sz="1600" b="0" kern="1200" dirty="0" smtClean="0"/>
              </a:br>
              <a:r>
                <a:rPr lang="en-US" sz="1600" b="0" kern="1200" dirty="0" smtClean="0"/>
                <a:t>( ≤ 2.0%)</a:t>
              </a:r>
              <a:endParaRPr lang="en-US" sz="1600" b="0" kern="1200" dirty="0"/>
            </a:p>
          </p:txBody>
        </p:sp>
      </p:grpSp>
      <p:grpSp>
        <p:nvGrpSpPr>
          <p:cNvPr id="10" name="Grupo 9"/>
          <p:cNvGrpSpPr/>
          <p:nvPr/>
        </p:nvGrpSpPr>
        <p:grpSpPr>
          <a:xfrm>
            <a:off x="407637" y="2576470"/>
            <a:ext cx="2998341" cy="711010"/>
            <a:chOff x="0" y="1649384"/>
            <a:chExt cx="2998341" cy="711010"/>
          </a:xfrm>
        </p:grpSpPr>
        <p:sp>
          <p:nvSpPr>
            <p:cNvPr id="35" name="Retângulo de cantos arredondados 34"/>
            <p:cNvSpPr/>
            <p:nvPr/>
          </p:nvSpPr>
          <p:spPr>
            <a:xfrm>
              <a:off x="0" y="1649384"/>
              <a:ext cx="2998341" cy="711010"/>
            </a:xfrm>
            <a:prstGeom prst="roundRect">
              <a:avLst/>
            </a:prstGeom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-1488257"/>
                <a:satOff val="8966"/>
                <a:lumOff val="719"/>
                <a:alphaOff val="0"/>
              </a:schemeClr>
            </a:fillRef>
            <a:effectRef idx="1">
              <a:schemeClr val="accent4">
                <a:hueOff val="-1488257"/>
                <a:satOff val="8966"/>
                <a:lumOff val="719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6" name="Retângulo 35"/>
            <p:cNvSpPr/>
            <p:nvPr/>
          </p:nvSpPr>
          <p:spPr>
            <a:xfrm>
              <a:off x="34709" y="1684093"/>
              <a:ext cx="2928923" cy="64159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4770" tIns="32385" rIns="64770" bIns="32385" numCol="1" spcCol="1270" anchor="ctr" anchorCtr="0">
              <a:noAutofit/>
            </a:bodyPr>
            <a:lstStyle/>
            <a:p>
              <a:pPr lvl="0" algn="ctr" defTabSz="755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700" b="0" kern="1200" dirty="0" smtClean="0"/>
                <a:t>Momentum scale &amp; resolution </a:t>
              </a:r>
            </a:p>
          </p:txBody>
        </p:sp>
      </p:grpSp>
      <p:grpSp>
        <p:nvGrpSpPr>
          <p:cNvPr id="11" name="Grupo 10"/>
          <p:cNvGrpSpPr/>
          <p:nvPr/>
        </p:nvGrpSpPr>
        <p:grpSpPr>
          <a:xfrm>
            <a:off x="3405978" y="3472148"/>
            <a:ext cx="5330384" cy="568808"/>
            <a:chOff x="2998341" y="2545062"/>
            <a:chExt cx="5330384" cy="568808"/>
          </a:xfrm>
        </p:grpSpPr>
        <p:sp>
          <p:nvSpPr>
            <p:cNvPr id="33" name="Arredondar Retângulo no Mesmo Canto Lateral 32"/>
            <p:cNvSpPr/>
            <p:nvPr/>
          </p:nvSpPr>
          <p:spPr>
            <a:xfrm rot="5400000">
              <a:off x="5379129" y="164274"/>
              <a:ext cx="568808" cy="5330384"/>
            </a:xfrm>
            <a:prstGeom prst="round2SameRect">
              <a:avLst/>
            </a:prstGeom>
          </p:spPr>
          <p:style>
            <a:lnRef idx="2">
              <a:schemeClr val="accent4">
                <a:tint val="40000"/>
                <a:alpha val="90000"/>
                <a:hueOff val="-1972853"/>
                <a:satOff val="11079"/>
                <a:lumOff val="704"/>
                <a:alphaOff val="0"/>
              </a:schemeClr>
            </a:lnRef>
            <a:fillRef idx="1">
              <a:schemeClr val="accent4">
                <a:tint val="40000"/>
                <a:alpha val="90000"/>
                <a:hueOff val="-1972853"/>
                <a:satOff val="11079"/>
                <a:lumOff val="704"/>
                <a:alphaOff val="0"/>
              </a:schemeClr>
            </a:fillRef>
            <a:effectRef idx="0">
              <a:schemeClr val="accent4">
                <a:tint val="40000"/>
                <a:alpha val="90000"/>
                <a:hueOff val="-1972853"/>
                <a:satOff val="11079"/>
                <a:lumOff val="704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4" name="Arredondar Retângulo no Mesmo Canto Lateral 16"/>
            <p:cNvSpPr/>
            <p:nvPr/>
          </p:nvSpPr>
          <p:spPr>
            <a:xfrm>
              <a:off x="2998342" y="2572829"/>
              <a:ext cx="5302617" cy="51327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0960" tIns="30480" rIns="60960" bIns="30480" numCol="1" spcCol="1270" anchor="ctr" anchorCtr="0">
              <a:noAutofit/>
            </a:bodyPr>
            <a:lstStyle/>
            <a:p>
              <a:pPr marL="171450" lvl="1" indent="-171450" algn="l" defTabSz="7112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US" sz="1600" b="0" kern="1200" dirty="0" smtClean="0"/>
                <a:t>Uncertainties from data / simulation comparisons </a:t>
              </a:r>
              <a:br>
                <a:rPr lang="en-US" sz="1600" b="0" kern="1200" dirty="0" smtClean="0"/>
              </a:br>
              <a:r>
                <a:rPr lang="en-US" sz="1600" b="0" kern="1200" dirty="0" smtClean="0"/>
                <a:t>( ≤ 1.8%)</a:t>
              </a:r>
              <a:endParaRPr lang="en-US" sz="1600" b="0" kern="1200" dirty="0"/>
            </a:p>
          </p:txBody>
        </p:sp>
      </p:grpSp>
      <p:grpSp>
        <p:nvGrpSpPr>
          <p:cNvPr id="12" name="Grupo 11"/>
          <p:cNvGrpSpPr/>
          <p:nvPr/>
        </p:nvGrpSpPr>
        <p:grpSpPr>
          <a:xfrm>
            <a:off x="407637" y="3401047"/>
            <a:ext cx="2998341" cy="711010"/>
            <a:chOff x="0" y="2473961"/>
            <a:chExt cx="2998341" cy="711010"/>
          </a:xfrm>
        </p:grpSpPr>
        <p:sp>
          <p:nvSpPr>
            <p:cNvPr id="31" name="Retângulo de cantos arredondados 30"/>
            <p:cNvSpPr/>
            <p:nvPr/>
          </p:nvSpPr>
          <p:spPr>
            <a:xfrm>
              <a:off x="0" y="2473961"/>
              <a:ext cx="2998341" cy="711010"/>
            </a:xfrm>
            <a:prstGeom prst="roundRect">
              <a:avLst/>
            </a:prstGeom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-2232385"/>
                <a:satOff val="13449"/>
                <a:lumOff val="1078"/>
                <a:alphaOff val="0"/>
              </a:schemeClr>
            </a:fillRef>
            <a:effectRef idx="1">
              <a:schemeClr val="accent4">
                <a:hueOff val="-2232385"/>
                <a:satOff val="13449"/>
                <a:lumOff val="1078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2" name="Retângulo 31"/>
            <p:cNvSpPr/>
            <p:nvPr/>
          </p:nvSpPr>
          <p:spPr>
            <a:xfrm>
              <a:off x="34709" y="2508670"/>
              <a:ext cx="2928923" cy="64159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4770" tIns="32385" rIns="64770" bIns="32385" numCol="1" spcCol="1270" anchor="ctr" anchorCtr="0">
              <a:noAutofit/>
            </a:bodyPr>
            <a:lstStyle/>
            <a:p>
              <a:pPr lvl="0" algn="ctr" defTabSz="755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700" b="0" kern="1200" dirty="0" smtClean="0"/>
                <a:t>Missing transverse energy scale &amp; resolution (W channel)</a:t>
              </a:r>
              <a:endParaRPr lang="en-US" sz="1700" b="0" kern="1200" dirty="0"/>
            </a:p>
          </p:txBody>
        </p:sp>
      </p:grpSp>
      <p:grpSp>
        <p:nvGrpSpPr>
          <p:cNvPr id="13" name="Grupo 12"/>
          <p:cNvGrpSpPr/>
          <p:nvPr/>
        </p:nvGrpSpPr>
        <p:grpSpPr>
          <a:xfrm>
            <a:off x="3405978" y="4296724"/>
            <a:ext cx="5330384" cy="568808"/>
            <a:chOff x="2998341" y="3369638"/>
            <a:chExt cx="5330384" cy="568808"/>
          </a:xfrm>
        </p:grpSpPr>
        <p:sp>
          <p:nvSpPr>
            <p:cNvPr id="29" name="Arredondar Retângulo no Mesmo Canto Lateral 28"/>
            <p:cNvSpPr/>
            <p:nvPr/>
          </p:nvSpPr>
          <p:spPr>
            <a:xfrm rot="5400000">
              <a:off x="5379129" y="988850"/>
              <a:ext cx="568808" cy="5330384"/>
            </a:xfrm>
            <a:prstGeom prst="round2SameRect">
              <a:avLst/>
            </a:prstGeom>
          </p:spPr>
          <p:style>
            <a:lnRef idx="2">
              <a:schemeClr val="accent4">
                <a:tint val="40000"/>
                <a:alpha val="90000"/>
                <a:hueOff val="-2630471"/>
                <a:satOff val="14771"/>
                <a:lumOff val="939"/>
                <a:alphaOff val="0"/>
              </a:schemeClr>
            </a:lnRef>
            <a:fillRef idx="1">
              <a:schemeClr val="accent4">
                <a:tint val="40000"/>
                <a:alpha val="90000"/>
                <a:hueOff val="-2630471"/>
                <a:satOff val="14771"/>
                <a:lumOff val="939"/>
                <a:alphaOff val="0"/>
              </a:schemeClr>
            </a:fillRef>
            <a:effectRef idx="0">
              <a:schemeClr val="accent4">
                <a:tint val="40000"/>
                <a:alpha val="90000"/>
                <a:hueOff val="-2630471"/>
                <a:satOff val="14771"/>
                <a:lumOff val="939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0" name="Arredondar Retângulo no Mesmo Canto Lateral 20"/>
            <p:cNvSpPr/>
            <p:nvPr/>
          </p:nvSpPr>
          <p:spPr>
            <a:xfrm>
              <a:off x="2998342" y="3397405"/>
              <a:ext cx="5302617" cy="51327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0960" tIns="30480" rIns="60960" bIns="30480" numCol="1" spcCol="1270" anchor="ctr" anchorCtr="0">
              <a:noAutofit/>
            </a:bodyPr>
            <a:lstStyle/>
            <a:p>
              <a:pPr marL="171450" lvl="1" indent="-171450" algn="l" defTabSz="7112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US" sz="1600" b="0" kern="1200" dirty="0" smtClean="0"/>
                <a:t>Uncertainties from comparison of different background estimation techniques ( ≤ 2.0%)</a:t>
              </a:r>
              <a:endParaRPr lang="en-US" sz="1600" b="0" kern="1200" dirty="0"/>
            </a:p>
          </p:txBody>
        </p:sp>
      </p:grpSp>
      <p:grpSp>
        <p:nvGrpSpPr>
          <p:cNvPr id="14" name="Grupo 13"/>
          <p:cNvGrpSpPr/>
          <p:nvPr/>
        </p:nvGrpSpPr>
        <p:grpSpPr>
          <a:xfrm>
            <a:off x="407637" y="4225623"/>
            <a:ext cx="2998341" cy="711010"/>
            <a:chOff x="0" y="3298537"/>
            <a:chExt cx="2998341" cy="711010"/>
          </a:xfrm>
        </p:grpSpPr>
        <p:sp>
          <p:nvSpPr>
            <p:cNvPr id="27" name="Retângulo de cantos arredondados 26"/>
            <p:cNvSpPr/>
            <p:nvPr/>
          </p:nvSpPr>
          <p:spPr>
            <a:xfrm>
              <a:off x="0" y="3298537"/>
              <a:ext cx="2998341" cy="711010"/>
            </a:xfrm>
            <a:prstGeom prst="roundRect">
              <a:avLst/>
            </a:prstGeom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-2976513"/>
                <a:satOff val="17933"/>
                <a:lumOff val="1437"/>
                <a:alphaOff val="0"/>
              </a:schemeClr>
            </a:fillRef>
            <a:effectRef idx="1">
              <a:schemeClr val="accent4">
                <a:hueOff val="-2976513"/>
                <a:satOff val="17933"/>
                <a:lumOff val="1437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8" name="Retângulo 27"/>
            <p:cNvSpPr/>
            <p:nvPr/>
          </p:nvSpPr>
          <p:spPr>
            <a:xfrm>
              <a:off x="34709" y="3333246"/>
              <a:ext cx="2928923" cy="64159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4770" tIns="32385" rIns="64770" bIns="32385" numCol="1" spcCol="1270" anchor="ctr" anchorCtr="0">
              <a:noAutofit/>
            </a:bodyPr>
            <a:lstStyle/>
            <a:p>
              <a:pPr lvl="0" algn="ctr" defTabSz="755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700" b="0" kern="1200" dirty="0" smtClean="0"/>
                <a:t>Background subtraction / modeling</a:t>
              </a:r>
              <a:endParaRPr lang="en-US" sz="1700" b="0" kern="1200" dirty="0"/>
            </a:p>
          </p:txBody>
        </p:sp>
      </p:grpSp>
      <p:grpSp>
        <p:nvGrpSpPr>
          <p:cNvPr id="15" name="Grupo 14"/>
          <p:cNvGrpSpPr/>
          <p:nvPr/>
        </p:nvGrpSpPr>
        <p:grpSpPr>
          <a:xfrm>
            <a:off x="3405978" y="5121300"/>
            <a:ext cx="5330384" cy="568808"/>
            <a:chOff x="2998341" y="4194214"/>
            <a:chExt cx="5330384" cy="568808"/>
          </a:xfrm>
        </p:grpSpPr>
        <p:sp>
          <p:nvSpPr>
            <p:cNvPr id="25" name="Arredondar Retângulo no Mesmo Canto Lateral 24"/>
            <p:cNvSpPr/>
            <p:nvPr/>
          </p:nvSpPr>
          <p:spPr>
            <a:xfrm rot="5400000">
              <a:off x="5379129" y="1813426"/>
              <a:ext cx="568808" cy="5330384"/>
            </a:xfrm>
            <a:prstGeom prst="round2SameRect">
              <a:avLst/>
            </a:prstGeom>
          </p:spPr>
          <p:style>
            <a:lnRef idx="2">
              <a:schemeClr val="accent4">
                <a:tint val="40000"/>
                <a:alpha val="90000"/>
                <a:hueOff val="-3288088"/>
                <a:satOff val="18464"/>
                <a:lumOff val="1173"/>
                <a:alphaOff val="0"/>
              </a:schemeClr>
            </a:lnRef>
            <a:fillRef idx="1">
              <a:schemeClr val="accent4">
                <a:tint val="40000"/>
                <a:alpha val="90000"/>
                <a:hueOff val="-3288088"/>
                <a:satOff val="18464"/>
                <a:lumOff val="1173"/>
                <a:alphaOff val="0"/>
              </a:schemeClr>
            </a:fillRef>
            <a:effectRef idx="0">
              <a:schemeClr val="accent4">
                <a:tint val="40000"/>
                <a:alpha val="90000"/>
                <a:hueOff val="-3288088"/>
                <a:satOff val="18464"/>
                <a:lumOff val="1173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6" name="Arredondar Retângulo no Mesmo Canto Lateral 24"/>
            <p:cNvSpPr/>
            <p:nvPr/>
          </p:nvSpPr>
          <p:spPr>
            <a:xfrm>
              <a:off x="2998342" y="4221981"/>
              <a:ext cx="5302617" cy="51327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0960" tIns="30480" rIns="60960" bIns="30480" numCol="1" spcCol="1270" anchor="ctr" anchorCtr="0">
              <a:noAutofit/>
            </a:bodyPr>
            <a:lstStyle/>
            <a:p>
              <a:pPr marL="171450" lvl="1" indent="-171450" algn="l" defTabSz="7112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US" sz="1600" b="0" kern="1200" dirty="0" smtClean="0"/>
                <a:t>Event reweighting according to different PDF set assumptions (≤ 1.2%)</a:t>
              </a:r>
              <a:endParaRPr lang="en-US" sz="1600" b="0" kern="1200" dirty="0"/>
            </a:p>
          </p:txBody>
        </p:sp>
      </p:grpSp>
      <p:grpSp>
        <p:nvGrpSpPr>
          <p:cNvPr id="16" name="Grupo 15"/>
          <p:cNvGrpSpPr/>
          <p:nvPr/>
        </p:nvGrpSpPr>
        <p:grpSpPr>
          <a:xfrm>
            <a:off x="407637" y="5050199"/>
            <a:ext cx="2998341" cy="711010"/>
            <a:chOff x="0" y="4123113"/>
            <a:chExt cx="2998341" cy="711010"/>
          </a:xfrm>
        </p:grpSpPr>
        <p:sp>
          <p:nvSpPr>
            <p:cNvPr id="23" name="Retângulo de cantos arredondados 22"/>
            <p:cNvSpPr/>
            <p:nvPr/>
          </p:nvSpPr>
          <p:spPr>
            <a:xfrm>
              <a:off x="0" y="4123113"/>
              <a:ext cx="2998341" cy="711010"/>
            </a:xfrm>
            <a:prstGeom prst="roundRect">
              <a:avLst/>
            </a:prstGeom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-3720641"/>
                <a:satOff val="22416"/>
                <a:lumOff val="1797"/>
                <a:alphaOff val="0"/>
              </a:schemeClr>
            </a:fillRef>
            <a:effectRef idx="1">
              <a:schemeClr val="accent4">
                <a:hueOff val="-3720641"/>
                <a:satOff val="22416"/>
                <a:lumOff val="1797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4" name="Retângulo 23"/>
            <p:cNvSpPr/>
            <p:nvPr/>
          </p:nvSpPr>
          <p:spPr>
            <a:xfrm>
              <a:off x="34709" y="4157822"/>
              <a:ext cx="2928923" cy="64159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4770" tIns="32385" rIns="64770" bIns="32385" numCol="1" spcCol="1270" anchor="ctr" anchorCtr="0">
              <a:noAutofit/>
            </a:bodyPr>
            <a:lstStyle/>
            <a:p>
              <a:pPr lvl="0" algn="ctr" defTabSz="755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700" b="0" kern="1200" dirty="0" smtClean="0"/>
                <a:t>PDF uncertainty for acceptance</a:t>
              </a:r>
              <a:endParaRPr lang="en-US" sz="1700" b="0" kern="1200" dirty="0"/>
            </a:p>
          </p:txBody>
        </p:sp>
      </p:grpSp>
      <p:grpSp>
        <p:nvGrpSpPr>
          <p:cNvPr id="17" name="Grupo 16"/>
          <p:cNvGrpSpPr/>
          <p:nvPr/>
        </p:nvGrpSpPr>
        <p:grpSpPr>
          <a:xfrm>
            <a:off x="3405978" y="5945877"/>
            <a:ext cx="5330384" cy="568808"/>
            <a:chOff x="2998341" y="5018791"/>
            <a:chExt cx="5330384" cy="568808"/>
          </a:xfrm>
        </p:grpSpPr>
        <p:sp>
          <p:nvSpPr>
            <p:cNvPr id="21" name="Arredondar Retângulo no Mesmo Canto Lateral 20"/>
            <p:cNvSpPr/>
            <p:nvPr/>
          </p:nvSpPr>
          <p:spPr>
            <a:xfrm rot="5400000">
              <a:off x="5379129" y="2638003"/>
              <a:ext cx="568808" cy="5330384"/>
            </a:xfrm>
            <a:prstGeom prst="round2SameRect">
              <a:avLst/>
            </a:prstGeom>
          </p:spPr>
          <p:style>
            <a:lnRef idx="2">
              <a:schemeClr val="accent4">
                <a:tint val="40000"/>
                <a:alpha val="90000"/>
                <a:hueOff val="-3945706"/>
                <a:satOff val="22157"/>
                <a:lumOff val="1408"/>
                <a:alphaOff val="0"/>
              </a:schemeClr>
            </a:lnRef>
            <a:fillRef idx="1">
              <a:schemeClr val="accent4">
                <a:tint val="40000"/>
                <a:alpha val="90000"/>
                <a:hueOff val="-3945706"/>
                <a:satOff val="22157"/>
                <a:lumOff val="1408"/>
                <a:alphaOff val="0"/>
              </a:schemeClr>
            </a:fillRef>
            <a:effectRef idx="0">
              <a:schemeClr val="accent4">
                <a:tint val="40000"/>
                <a:alpha val="90000"/>
                <a:hueOff val="-3945706"/>
                <a:satOff val="22157"/>
                <a:lumOff val="1408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2" name="Arredondar Retângulo no Mesmo Canto Lateral 28"/>
            <p:cNvSpPr/>
            <p:nvPr/>
          </p:nvSpPr>
          <p:spPr>
            <a:xfrm>
              <a:off x="2998342" y="5046558"/>
              <a:ext cx="5302617" cy="51327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0960" tIns="30480" rIns="60960" bIns="30480" numCol="1" spcCol="1270" anchor="ctr" anchorCtr="0">
              <a:noAutofit/>
            </a:bodyPr>
            <a:lstStyle/>
            <a:p>
              <a:pPr marL="171450" lvl="1" indent="-171450" algn="l" defTabSz="7112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US" sz="1600" b="0" kern="1200" dirty="0" smtClean="0"/>
                <a:t>Initial / final state radiation, renormalization and factorization scale assumptions (≤ 1.6%)</a:t>
              </a:r>
              <a:endParaRPr lang="en-US" sz="1600" b="0" kern="1200" dirty="0"/>
            </a:p>
          </p:txBody>
        </p:sp>
      </p:grpSp>
      <p:grpSp>
        <p:nvGrpSpPr>
          <p:cNvPr id="18" name="Grupo 17"/>
          <p:cNvGrpSpPr/>
          <p:nvPr/>
        </p:nvGrpSpPr>
        <p:grpSpPr>
          <a:xfrm>
            <a:off x="407637" y="5874776"/>
            <a:ext cx="2998341" cy="711010"/>
            <a:chOff x="0" y="4947690"/>
            <a:chExt cx="2998341" cy="711010"/>
          </a:xfrm>
        </p:grpSpPr>
        <p:sp>
          <p:nvSpPr>
            <p:cNvPr id="19" name="Retângulo de cantos arredondados 18"/>
            <p:cNvSpPr/>
            <p:nvPr/>
          </p:nvSpPr>
          <p:spPr>
            <a:xfrm>
              <a:off x="0" y="4947690"/>
              <a:ext cx="2998341" cy="711010"/>
            </a:xfrm>
            <a:prstGeom prst="roundRect">
              <a:avLst/>
            </a:prstGeom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-4464770"/>
                <a:satOff val="26899"/>
                <a:lumOff val="2156"/>
                <a:alphaOff val="0"/>
              </a:schemeClr>
            </a:fillRef>
            <a:effectRef idx="1">
              <a:schemeClr val="accent4">
                <a:hueOff val="-4464770"/>
                <a:satOff val="26899"/>
                <a:lumOff val="2156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0" name="Retângulo 19"/>
            <p:cNvSpPr/>
            <p:nvPr/>
          </p:nvSpPr>
          <p:spPr>
            <a:xfrm>
              <a:off x="34709" y="4982399"/>
              <a:ext cx="2928923" cy="64159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4770" tIns="32385" rIns="64770" bIns="32385" numCol="1" spcCol="1270" anchor="ctr" anchorCtr="0">
              <a:noAutofit/>
            </a:bodyPr>
            <a:lstStyle/>
            <a:p>
              <a:pPr lvl="0" algn="ctr" defTabSz="755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700" b="0" kern="1200" smtClean="0"/>
                <a:t>Theoretical Uncertainties</a:t>
              </a:r>
              <a:endParaRPr lang="en-US" sz="1700" b="0" kern="1200" dirty="0"/>
            </a:p>
          </p:txBody>
        </p:sp>
      </p:grpSp>
      <p:sp>
        <p:nvSpPr>
          <p:cNvPr id="48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989936" y="6547422"/>
            <a:ext cx="2133600" cy="365125"/>
          </a:xfrm>
        </p:spPr>
        <p:txBody>
          <a:bodyPr/>
          <a:lstStyle/>
          <a:p>
            <a:r>
              <a:rPr lang="en-US" dirty="0" smtClean="0"/>
              <a:t>11</a:t>
            </a:r>
          </a:p>
        </p:txBody>
      </p:sp>
    </p:spTree>
    <p:extLst>
      <p:ext uri="{BB962C8B-B14F-4D97-AF65-F5344CB8AC3E}">
        <p14:creationId xmlns="" xmlns:p14="http://schemas.microsoft.com/office/powerpoint/2010/main" val="1103764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14"/>
          <p:cNvSpPr txBox="1"/>
          <p:nvPr/>
        </p:nvSpPr>
        <p:spPr>
          <a:xfrm>
            <a:off x="311288" y="200412"/>
            <a:ext cx="593944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3200" dirty="0" err="1" smtClean="0">
                <a:latin typeface="Copperplate Gothic Light"/>
                <a:cs typeface="Copperplate Gothic Light"/>
              </a:rPr>
              <a:t>Results</a:t>
            </a:r>
            <a:r>
              <a:rPr lang="es-ES_tradnl" sz="3200" dirty="0" smtClean="0">
                <a:latin typeface="Copperplate Gothic Light"/>
                <a:cs typeface="Copperplate Gothic Light"/>
              </a:rPr>
              <a:t>: </a:t>
            </a:r>
            <a:r>
              <a:rPr lang="es-ES_tradnl" sz="3200" dirty="0" smtClean="0">
                <a:latin typeface="Copperplate Gothic Light"/>
                <a:cs typeface="Copperplate Gothic Light"/>
                <a:sym typeface="Symbol"/>
              </a:rPr>
              <a:t></a:t>
            </a:r>
            <a:r>
              <a:rPr lang="es-ES_tradnl" sz="3200" dirty="0" smtClean="0">
                <a:latin typeface="Copperplate Gothic Light"/>
                <a:cs typeface="Copperplate Gothic Light"/>
              </a:rPr>
              <a:t> x B </a:t>
            </a:r>
            <a:r>
              <a:rPr lang="es-ES_tradnl" sz="3200" dirty="0" err="1" smtClean="0">
                <a:latin typeface="Copperplate Gothic Light"/>
                <a:cs typeface="Copperplate Gothic Light"/>
              </a:rPr>
              <a:t>for</a:t>
            </a:r>
            <a:r>
              <a:rPr lang="es-ES_tradnl" sz="3200" dirty="0" smtClean="0">
                <a:latin typeface="Copperplate Gothic Light"/>
                <a:cs typeface="Copperplate Gothic Light"/>
              </a:rPr>
              <a:t> W and Z</a:t>
            </a:r>
            <a:endParaRPr lang="en-US" sz="3200" dirty="0">
              <a:latin typeface="Copperplate Gothic Light"/>
              <a:cs typeface="Copperplate Gothic Light"/>
            </a:endParaRPr>
          </a:p>
        </p:txBody>
      </p:sp>
      <p:pic>
        <p:nvPicPr>
          <p:cNvPr id="10" name="3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469" y="3909134"/>
            <a:ext cx="3780000" cy="2546526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</p:spPr>
      </p:pic>
      <p:pic>
        <p:nvPicPr>
          <p:cNvPr id="11" name="10 Image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469" y="926360"/>
            <a:ext cx="3780000" cy="2548536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</p:spPr>
      </p:pic>
      <p:pic>
        <p:nvPicPr>
          <p:cNvPr id="2" name="1 Imagen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454" y="908456"/>
            <a:ext cx="3780000" cy="2586668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</p:spPr>
      </p:pic>
      <p:pic>
        <p:nvPicPr>
          <p:cNvPr id="3" name="2 Imagen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454" y="3896547"/>
            <a:ext cx="3780000" cy="2573334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</p:spPr>
      </p:pic>
      <p:sp>
        <p:nvSpPr>
          <p:cNvPr id="8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989936" y="6547422"/>
            <a:ext cx="2133600" cy="365125"/>
          </a:xfrm>
        </p:spPr>
        <p:txBody>
          <a:bodyPr/>
          <a:lstStyle/>
          <a:p>
            <a:r>
              <a:rPr lang="en-US" dirty="0" smtClean="0"/>
              <a:t>12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907495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Diagrama 9"/>
          <p:cNvGraphicFramePr/>
          <p:nvPr/>
        </p:nvGraphicFramePr>
        <p:xfrm>
          <a:off x="5892122" y="1025174"/>
          <a:ext cx="2401873" cy="55214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4" name="3 Imagen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193" y="1025174"/>
            <a:ext cx="4195024" cy="275856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6" name="5 Imagen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193" y="4131812"/>
            <a:ext cx="4195024" cy="23933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9" name="TextBox 14"/>
          <p:cNvSpPr txBox="1"/>
          <p:nvPr/>
        </p:nvSpPr>
        <p:spPr>
          <a:xfrm>
            <a:off x="311288" y="200412"/>
            <a:ext cx="731623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smtClean="0">
                <a:latin typeface="Copperplate Gothic Light"/>
                <a:cs typeface="Copperplate Gothic Light"/>
              </a:rPr>
              <a:t>Comparing Results with Theory</a:t>
            </a:r>
            <a:endParaRPr lang="en-US" sz="3200">
              <a:latin typeface="Copperplate Gothic Light"/>
              <a:cs typeface="Copperplate Gothic Light"/>
            </a:endParaRPr>
          </a:p>
        </p:txBody>
      </p:sp>
      <p:sp>
        <p:nvSpPr>
          <p:cNvPr id="8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989936" y="6547422"/>
            <a:ext cx="2133600" cy="365125"/>
          </a:xfrm>
        </p:spPr>
        <p:txBody>
          <a:bodyPr/>
          <a:lstStyle/>
          <a:p>
            <a:r>
              <a:rPr lang="en-US" dirty="0" smtClean="0"/>
              <a:t>13</a:t>
            </a:r>
          </a:p>
        </p:txBody>
      </p:sp>
    </p:spTree>
    <p:extLst>
      <p:ext uri="{BB962C8B-B14F-4D97-AF65-F5344CB8AC3E}">
        <p14:creationId xmlns="" xmlns:p14="http://schemas.microsoft.com/office/powerpoint/2010/main" val="3204534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14"/>
          <p:cNvSpPr txBox="1"/>
          <p:nvPr/>
        </p:nvSpPr>
        <p:spPr>
          <a:xfrm>
            <a:off x="311288" y="200412"/>
            <a:ext cx="286649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smtClean="0">
                <a:latin typeface="Copperplate Gothic Light"/>
                <a:cs typeface="Copperplate Gothic Light"/>
              </a:rPr>
              <a:t>Conclusion</a:t>
            </a:r>
            <a:endParaRPr lang="en-US" sz="3200">
              <a:latin typeface="Copperplate Gothic Light"/>
              <a:cs typeface="Copperplate Gothic Light"/>
            </a:endParaRPr>
          </a:p>
        </p:txBody>
      </p:sp>
      <p:graphicFrame>
        <p:nvGraphicFramePr>
          <p:cNvPr id="9" name="Diagrama 8"/>
          <p:cNvGraphicFramePr/>
          <p:nvPr/>
        </p:nvGraphicFramePr>
        <p:xfrm>
          <a:off x="453808" y="1225181"/>
          <a:ext cx="8236384" cy="503544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989936" y="6547422"/>
            <a:ext cx="2133600" cy="365125"/>
          </a:xfrm>
        </p:spPr>
        <p:txBody>
          <a:bodyPr/>
          <a:lstStyle/>
          <a:p>
            <a:r>
              <a:rPr lang="en-US" dirty="0" smtClean="0"/>
              <a:t>14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Espaço Reservado para Conteúdo 3" descr="foto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 rot="21073781">
            <a:off x="1981988" y="1433916"/>
            <a:ext cx="6195800" cy="462772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</p:spPr>
      </p:pic>
      <p:sp>
        <p:nvSpPr>
          <p:cNvPr id="5" name="CaixaDeTexto 4"/>
          <p:cNvSpPr txBox="1"/>
          <p:nvPr/>
        </p:nvSpPr>
        <p:spPr>
          <a:xfrm>
            <a:off x="333313" y="185296"/>
            <a:ext cx="4397358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6600" b="1" dirty="0" err="1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Thank</a:t>
            </a:r>
            <a:r>
              <a:rPr lang="pt-BR" sz="66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pt-BR" sz="6600" b="1" dirty="0" err="1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pt-BR" sz="66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!</a:t>
            </a:r>
            <a:endParaRPr lang="pt-BR" sz="66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989936" y="6547422"/>
            <a:ext cx="2133600" cy="365125"/>
          </a:xfrm>
        </p:spPr>
        <p:txBody>
          <a:bodyPr/>
          <a:lstStyle/>
          <a:p>
            <a:r>
              <a:rPr lang="en-US" dirty="0" smtClean="0"/>
              <a:t>15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m 9" descr="Banner100906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914400"/>
          </a:xfrm>
          <a:prstGeom prst="rect">
            <a:avLst/>
          </a:prstGeom>
        </p:spPr>
      </p:pic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1429560" y="1329741"/>
            <a:ext cx="2623825" cy="4980907"/>
          </a:xfrm>
        </p:spPr>
        <p:txBody>
          <a:bodyPr numCol="1">
            <a:noAutofit/>
          </a:bodyPr>
          <a:lstStyle/>
          <a:p>
            <a:pPr>
              <a:buClr>
                <a:schemeClr val="tx2"/>
              </a:buClr>
              <a:buSzPct val="90000"/>
              <a:buNone/>
            </a:pPr>
            <a:r>
              <a:rPr lang="en-US" sz="2000" b="1" dirty="0" smtClean="0">
                <a:solidFill>
                  <a:schemeClr val="tx2"/>
                </a:solidFill>
                <a:latin typeface="Lucida Casual" pitchFamily="66" charset="0"/>
              </a:rPr>
              <a:t>Group Leader</a:t>
            </a:r>
          </a:p>
          <a:p>
            <a:pPr lvl="1">
              <a:buClr>
                <a:schemeClr val="tx2"/>
              </a:buClr>
              <a:buSzPct val="90000"/>
              <a:buNone/>
            </a:pPr>
            <a:r>
              <a:rPr lang="en-US" sz="2000" b="1" dirty="0" smtClean="0">
                <a:latin typeface="Lucida Casual" pitchFamily="66" charset="0"/>
              </a:rPr>
              <a:t>E. </a:t>
            </a:r>
            <a:r>
              <a:rPr lang="en-US" sz="2000" b="1" dirty="0" err="1" smtClean="0">
                <a:latin typeface="Lucida Casual" pitchFamily="66" charset="0"/>
              </a:rPr>
              <a:t>Fraga</a:t>
            </a:r>
            <a:endParaRPr lang="en-US" sz="2000" b="1" dirty="0" smtClean="0">
              <a:solidFill>
                <a:schemeClr val="tx2"/>
              </a:solidFill>
              <a:latin typeface="Lucida Casual" pitchFamily="66" charset="0"/>
            </a:endParaRPr>
          </a:p>
          <a:p>
            <a:pPr>
              <a:buClr>
                <a:schemeClr val="tx2"/>
              </a:buClr>
              <a:buSzPct val="90000"/>
              <a:buNone/>
            </a:pPr>
            <a:endParaRPr lang="en-US" sz="1000" dirty="0" smtClean="0">
              <a:solidFill>
                <a:schemeClr val="tx2"/>
              </a:solidFill>
              <a:latin typeface="Lucida Casual" pitchFamily="66" charset="0"/>
            </a:endParaRPr>
          </a:p>
          <a:p>
            <a:pPr>
              <a:buClr>
                <a:schemeClr val="tx2"/>
              </a:buClr>
              <a:buSzPct val="90000"/>
              <a:buNone/>
            </a:pPr>
            <a:r>
              <a:rPr lang="en-US" sz="2000" dirty="0" smtClean="0">
                <a:solidFill>
                  <a:schemeClr val="tx2"/>
                </a:solidFill>
                <a:latin typeface="Lucida Casual" pitchFamily="66" charset="0"/>
              </a:rPr>
              <a:t>Argentina</a:t>
            </a:r>
          </a:p>
          <a:p>
            <a:pPr lvl="1">
              <a:buClr>
                <a:schemeClr val="tx2"/>
              </a:buClr>
              <a:buSzPct val="90000"/>
              <a:buNone/>
            </a:pPr>
            <a:r>
              <a:rPr lang="en-US" sz="2000" dirty="0" smtClean="0">
                <a:latin typeface="Lucida Casual" pitchFamily="66" charset="0"/>
              </a:rPr>
              <a:t>G. </a:t>
            </a:r>
            <a:r>
              <a:rPr lang="en-US" sz="2000" dirty="0" err="1" smtClean="0">
                <a:latin typeface="Lucida Casual" pitchFamily="66" charset="0"/>
              </a:rPr>
              <a:t>Sborlini</a:t>
            </a:r>
            <a:r>
              <a:rPr lang="en-US" sz="2000" dirty="0" smtClean="0">
                <a:latin typeface="Lucida Casual" pitchFamily="66" charset="0"/>
              </a:rPr>
              <a:t> </a:t>
            </a:r>
          </a:p>
          <a:p>
            <a:pPr>
              <a:buClr>
                <a:schemeClr val="tx2"/>
              </a:buClr>
              <a:buSzPct val="90000"/>
              <a:buNone/>
            </a:pPr>
            <a:r>
              <a:rPr lang="en-US" sz="2000" dirty="0" smtClean="0">
                <a:solidFill>
                  <a:schemeClr val="tx2"/>
                </a:solidFill>
                <a:latin typeface="Lucida Casual" pitchFamily="66" charset="0"/>
              </a:rPr>
              <a:t>Brazil</a:t>
            </a:r>
          </a:p>
          <a:p>
            <a:pPr lvl="1">
              <a:buClr>
                <a:schemeClr val="tx2"/>
              </a:buClr>
              <a:buSzPct val="90000"/>
              <a:buNone/>
            </a:pPr>
            <a:r>
              <a:rPr lang="en-US" sz="2000" dirty="0" smtClean="0">
                <a:latin typeface="Lucida Casual" pitchFamily="66" charset="0"/>
              </a:rPr>
              <a:t>C. </a:t>
            </a:r>
            <a:r>
              <a:rPr lang="en-US" sz="2000" dirty="0" err="1" smtClean="0">
                <a:latin typeface="Lucida Casual" pitchFamily="66" charset="0"/>
              </a:rPr>
              <a:t>Baesso</a:t>
            </a:r>
            <a:endParaRPr lang="en-US" sz="2000" dirty="0" smtClean="0">
              <a:latin typeface="Lucida Casual" pitchFamily="66" charset="0"/>
            </a:endParaRPr>
          </a:p>
          <a:p>
            <a:pPr lvl="1">
              <a:buClr>
                <a:schemeClr val="tx2"/>
              </a:buClr>
              <a:buSzPct val="90000"/>
              <a:buNone/>
            </a:pPr>
            <a:r>
              <a:rPr lang="en-US" sz="2000" dirty="0" smtClean="0">
                <a:latin typeface="Lucida Casual" pitchFamily="66" charset="0"/>
              </a:rPr>
              <a:t>E. Basso </a:t>
            </a:r>
          </a:p>
          <a:p>
            <a:pPr lvl="1">
              <a:buClr>
                <a:schemeClr val="tx2"/>
              </a:buClr>
              <a:buSzPct val="90000"/>
              <a:buNone/>
            </a:pPr>
            <a:r>
              <a:rPr lang="en-US" sz="2000" dirty="0" smtClean="0">
                <a:latin typeface="Lucida Casual" pitchFamily="66" charset="0"/>
              </a:rPr>
              <a:t>A. </a:t>
            </a:r>
            <a:r>
              <a:rPr lang="en-US" sz="2000" dirty="0" err="1" smtClean="0">
                <a:latin typeface="Lucida Casual" pitchFamily="66" charset="0"/>
              </a:rPr>
              <a:t>Custódio</a:t>
            </a:r>
            <a:r>
              <a:rPr lang="en-US" sz="2000" dirty="0" smtClean="0">
                <a:latin typeface="Lucida Casual" pitchFamily="66" charset="0"/>
              </a:rPr>
              <a:t> </a:t>
            </a:r>
          </a:p>
          <a:p>
            <a:pPr lvl="1">
              <a:buClr>
                <a:schemeClr val="tx2"/>
              </a:buClr>
              <a:buSzPct val="90000"/>
              <a:buNone/>
            </a:pPr>
            <a:r>
              <a:rPr lang="en-US" sz="2000" dirty="0" smtClean="0">
                <a:latin typeface="Lucida Casual" pitchFamily="66" charset="0"/>
              </a:rPr>
              <a:t>M. </a:t>
            </a:r>
            <a:r>
              <a:rPr lang="en-US" sz="2000" dirty="0" err="1" smtClean="0">
                <a:latin typeface="Lucida Casual" pitchFamily="66" charset="0"/>
              </a:rPr>
              <a:t>Griep</a:t>
            </a:r>
            <a:r>
              <a:rPr lang="en-US" sz="2000" dirty="0" smtClean="0">
                <a:latin typeface="Lucida Casual" pitchFamily="66" charset="0"/>
              </a:rPr>
              <a:t> </a:t>
            </a:r>
          </a:p>
          <a:p>
            <a:pPr lvl="1">
              <a:buClr>
                <a:schemeClr val="tx2"/>
              </a:buClr>
              <a:buSzPct val="90000"/>
              <a:buNone/>
            </a:pPr>
            <a:r>
              <a:rPr lang="en-US" sz="2000" dirty="0" smtClean="0">
                <a:latin typeface="Lucida Casual" pitchFamily="66" charset="0"/>
              </a:rPr>
              <a:t>M. Martins </a:t>
            </a:r>
            <a:r>
              <a:rPr lang="en-US" sz="2000" dirty="0" err="1" smtClean="0">
                <a:latin typeface="Lucida Casual" pitchFamily="66" charset="0"/>
              </a:rPr>
              <a:t>Jr</a:t>
            </a:r>
            <a:r>
              <a:rPr lang="en-US" sz="2000" dirty="0" smtClean="0">
                <a:latin typeface="Lucida Casual" pitchFamily="66" charset="0"/>
              </a:rPr>
              <a:t> </a:t>
            </a:r>
          </a:p>
          <a:p>
            <a:pPr lvl="1">
              <a:buClr>
                <a:schemeClr val="tx2"/>
              </a:buClr>
              <a:buSzPct val="90000"/>
              <a:buNone/>
            </a:pPr>
            <a:r>
              <a:rPr lang="en-US" sz="2000" dirty="0" smtClean="0">
                <a:latin typeface="Lucida Casual" pitchFamily="66" charset="0"/>
              </a:rPr>
              <a:t>A. Santos </a:t>
            </a:r>
          </a:p>
          <a:p>
            <a:pPr>
              <a:buClr>
                <a:schemeClr val="tx2"/>
              </a:buClr>
              <a:buSzPct val="90000"/>
              <a:buNone/>
            </a:pPr>
            <a:r>
              <a:rPr lang="en-US" sz="2000" dirty="0" smtClean="0">
                <a:solidFill>
                  <a:schemeClr val="tx2"/>
                </a:solidFill>
                <a:latin typeface="Lucida Casual" pitchFamily="66" charset="0"/>
              </a:rPr>
              <a:t>Chile</a:t>
            </a:r>
          </a:p>
          <a:p>
            <a:pPr lvl="1">
              <a:buClr>
                <a:schemeClr val="tx2"/>
              </a:buClr>
              <a:buSzPct val="90000"/>
              <a:buNone/>
            </a:pPr>
            <a:r>
              <a:rPr lang="en-US" sz="2000" dirty="0" smtClean="0">
                <a:latin typeface="Lucida Casual" pitchFamily="66" charset="0"/>
              </a:rPr>
              <a:t>S. </a:t>
            </a:r>
            <a:r>
              <a:rPr lang="en-US" sz="2000" dirty="0" err="1" smtClean="0">
                <a:latin typeface="Lucida Casual" pitchFamily="66" charset="0"/>
              </a:rPr>
              <a:t>Oliveras</a:t>
            </a:r>
            <a:endParaRPr lang="en-US" sz="2000" dirty="0" smtClean="0">
              <a:latin typeface="Lucida Casual" pitchFamily="66" charset="0"/>
            </a:endParaRPr>
          </a:p>
        </p:txBody>
      </p:sp>
      <p:sp>
        <p:nvSpPr>
          <p:cNvPr id="13" name="TextBox 4"/>
          <p:cNvSpPr txBox="1"/>
          <p:nvPr/>
        </p:nvSpPr>
        <p:spPr>
          <a:xfrm>
            <a:off x="61204" y="200412"/>
            <a:ext cx="484748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latin typeface="Copperplate Gothic Light"/>
                <a:cs typeface="Copperplate Gothic Light"/>
              </a:rPr>
              <a:t>Group A Collaboration</a:t>
            </a:r>
            <a:endParaRPr lang="en-US" sz="2800" dirty="0">
              <a:latin typeface="Copperplate Gothic Light"/>
              <a:cs typeface="Copperplate Gothic Light"/>
            </a:endParaRPr>
          </a:p>
        </p:txBody>
      </p:sp>
      <p:sp>
        <p:nvSpPr>
          <p:cNvPr id="5" name="Retângulo 4"/>
          <p:cNvSpPr/>
          <p:nvPr/>
        </p:nvSpPr>
        <p:spPr>
          <a:xfrm>
            <a:off x="5070135" y="1388759"/>
            <a:ext cx="2545307" cy="48628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480"/>
              </a:spcBef>
              <a:buClr>
                <a:schemeClr val="tx2"/>
              </a:buClr>
              <a:buSzPct val="90000"/>
              <a:buNone/>
            </a:pPr>
            <a:r>
              <a:rPr lang="en-US" sz="2000" dirty="0" smtClean="0">
                <a:solidFill>
                  <a:schemeClr val="tx2"/>
                </a:solidFill>
                <a:latin typeface="Lucida Casual" pitchFamily="66" charset="0"/>
              </a:rPr>
              <a:t>Colombia</a:t>
            </a:r>
          </a:p>
          <a:p>
            <a:pPr lvl="1">
              <a:spcBef>
                <a:spcPts val="480"/>
              </a:spcBef>
              <a:buClr>
                <a:schemeClr val="tx2"/>
              </a:buClr>
              <a:buSzPct val="90000"/>
              <a:buNone/>
            </a:pPr>
            <a:r>
              <a:rPr lang="en-US" sz="2000" dirty="0" smtClean="0">
                <a:latin typeface="Lucida Casual" pitchFamily="66" charset="0"/>
              </a:rPr>
              <a:t>N. Quintero </a:t>
            </a:r>
          </a:p>
          <a:p>
            <a:pPr>
              <a:spcBef>
                <a:spcPts val="480"/>
              </a:spcBef>
              <a:buClr>
                <a:schemeClr val="tx2"/>
              </a:buClr>
              <a:buSzPct val="90000"/>
              <a:buNone/>
            </a:pPr>
            <a:r>
              <a:rPr lang="en-US" sz="2000" dirty="0" smtClean="0">
                <a:solidFill>
                  <a:schemeClr val="tx2"/>
                </a:solidFill>
                <a:latin typeface="Lucida Casual" pitchFamily="66" charset="0"/>
              </a:rPr>
              <a:t> Germany</a:t>
            </a:r>
          </a:p>
          <a:p>
            <a:pPr lvl="1">
              <a:spcBef>
                <a:spcPts val="480"/>
              </a:spcBef>
              <a:buClr>
                <a:schemeClr val="tx2"/>
              </a:buClr>
              <a:buSzPct val="90000"/>
              <a:buNone/>
            </a:pPr>
            <a:r>
              <a:rPr lang="en-US" sz="2000" dirty="0" smtClean="0">
                <a:latin typeface="Lucida Casual" pitchFamily="66" charset="0"/>
              </a:rPr>
              <a:t>M. </a:t>
            </a:r>
            <a:r>
              <a:rPr lang="en-US" sz="2000" dirty="0" err="1" smtClean="0">
                <a:latin typeface="Lucida Casual" pitchFamily="66" charset="0"/>
              </a:rPr>
              <a:t>Backes</a:t>
            </a:r>
            <a:r>
              <a:rPr lang="en-US" sz="2000" dirty="0" smtClean="0">
                <a:latin typeface="Lucida Casual" pitchFamily="66" charset="0"/>
              </a:rPr>
              <a:t> </a:t>
            </a:r>
          </a:p>
          <a:p>
            <a:pPr>
              <a:spcBef>
                <a:spcPts val="480"/>
              </a:spcBef>
              <a:buClr>
                <a:schemeClr val="tx2"/>
              </a:buClr>
              <a:buSzPct val="90000"/>
              <a:buNone/>
            </a:pPr>
            <a:r>
              <a:rPr lang="en-US" sz="2000" dirty="0" smtClean="0">
                <a:solidFill>
                  <a:schemeClr val="tx2"/>
                </a:solidFill>
                <a:latin typeface="Lucida Casual" pitchFamily="66" charset="0"/>
              </a:rPr>
              <a:t>Italy</a:t>
            </a:r>
          </a:p>
          <a:p>
            <a:pPr lvl="1">
              <a:spcBef>
                <a:spcPts val="480"/>
              </a:spcBef>
              <a:buClr>
                <a:schemeClr val="tx2"/>
              </a:buClr>
              <a:buSzPct val="90000"/>
              <a:buNone/>
            </a:pPr>
            <a:r>
              <a:rPr lang="en-US" sz="2000" dirty="0" smtClean="0">
                <a:latin typeface="Lucida Casual" pitchFamily="66" charset="0"/>
              </a:rPr>
              <a:t>A. Romano </a:t>
            </a:r>
          </a:p>
          <a:p>
            <a:pPr>
              <a:spcBef>
                <a:spcPts val="480"/>
              </a:spcBef>
              <a:buClr>
                <a:schemeClr val="tx2"/>
              </a:buClr>
              <a:buSzPct val="90000"/>
              <a:buNone/>
            </a:pPr>
            <a:r>
              <a:rPr lang="en-US" sz="2000" dirty="0" smtClean="0">
                <a:solidFill>
                  <a:schemeClr val="tx2"/>
                </a:solidFill>
                <a:latin typeface="Lucida Casual" pitchFamily="66" charset="0"/>
              </a:rPr>
              <a:t>Mexico</a:t>
            </a:r>
          </a:p>
          <a:p>
            <a:pPr lvl="1">
              <a:spcBef>
                <a:spcPts val="480"/>
              </a:spcBef>
              <a:buClr>
                <a:schemeClr val="tx2"/>
              </a:buClr>
              <a:buSzPct val="90000"/>
              <a:buNone/>
            </a:pPr>
            <a:r>
              <a:rPr lang="en-US" sz="2000" dirty="0" smtClean="0">
                <a:latin typeface="Lucida Casual" pitchFamily="66" charset="0"/>
              </a:rPr>
              <a:t>M. Rodriguez </a:t>
            </a:r>
          </a:p>
          <a:p>
            <a:pPr>
              <a:spcBef>
                <a:spcPts val="480"/>
              </a:spcBef>
              <a:buClr>
                <a:schemeClr val="tx2"/>
              </a:buClr>
              <a:buSzPct val="90000"/>
              <a:buNone/>
            </a:pPr>
            <a:r>
              <a:rPr lang="en-US" sz="2000" dirty="0" smtClean="0">
                <a:solidFill>
                  <a:schemeClr val="tx2"/>
                </a:solidFill>
                <a:latin typeface="Lucida Casual" pitchFamily="66" charset="0"/>
              </a:rPr>
              <a:t>Peru</a:t>
            </a:r>
          </a:p>
          <a:p>
            <a:pPr lvl="1">
              <a:spcBef>
                <a:spcPts val="480"/>
              </a:spcBef>
              <a:buClr>
                <a:schemeClr val="tx2"/>
              </a:buClr>
              <a:buSzPct val="90000"/>
              <a:buNone/>
            </a:pPr>
            <a:r>
              <a:rPr lang="en-US" sz="2000" dirty="0" smtClean="0">
                <a:latin typeface="Lucida Casual" pitchFamily="66" charset="0"/>
              </a:rPr>
              <a:t>E. </a:t>
            </a:r>
            <a:r>
              <a:rPr lang="en-US" sz="2000" dirty="0" err="1" smtClean="0">
                <a:latin typeface="Lucida Casual" pitchFamily="66" charset="0"/>
              </a:rPr>
              <a:t>Calvo</a:t>
            </a:r>
            <a:r>
              <a:rPr lang="en-US" sz="2000" dirty="0" smtClean="0">
                <a:latin typeface="Lucida Casual" pitchFamily="66" charset="0"/>
              </a:rPr>
              <a:t> </a:t>
            </a:r>
          </a:p>
          <a:p>
            <a:pPr>
              <a:spcBef>
                <a:spcPts val="480"/>
              </a:spcBef>
              <a:buClr>
                <a:schemeClr val="tx2"/>
              </a:buClr>
              <a:buSzPct val="90000"/>
              <a:buNone/>
            </a:pPr>
            <a:r>
              <a:rPr lang="en-US" sz="2000" dirty="0" smtClean="0">
                <a:solidFill>
                  <a:schemeClr val="tx2"/>
                </a:solidFill>
                <a:latin typeface="Lucida Casual" pitchFamily="66" charset="0"/>
              </a:rPr>
              <a:t>United Kingdom</a:t>
            </a:r>
          </a:p>
          <a:p>
            <a:pPr lvl="1">
              <a:spcBef>
                <a:spcPts val="480"/>
              </a:spcBef>
              <a:buClr>
                <a:schemeClr val="tx2"/>
              </a:buClr>
              <a:buSzPct val="90000"/>
              <a:buNone/>
            </a:pPr>
            <a:r>
              <a:rPr lang="en-US" sz="2000" dirty="0" smtClean="0">
                <a:latin typeface="Lucida Casual" pitchFamily="66" charset="0"/>
              </a:rPr>
              <a:t>A. </a:t>
            </a:r>
            <a:r>
              <a:rPr lang="en-US" sz="2000" dirty="0" err="1" smtClean="0">
                <a:latin typeface="Lucida Casual" pitchFamily="66" charset="0"/>
              </a:rPr>
              <a:t>Larner</a:t>
            </a:r>
            <a:r>
              <a:rPr lang="en-US" sz="2000" dirty="0" smtClean="0">
                <a:latin typeface="Lucida Casual" pitchFamily="66" charset="0"/>
              </a:rPr>
              <a:t> </a:t>
            </a:r>
          </a:p>
          <a:p>
            <a:pPr lvl="1">
              <a:spcBef>
                <a:spcPts val="480"/>
              </a:spcBef>
              <a:buClr>
                <a:schemeClr val="tx2"/>
              </a:buClr>
              <a:buSzPct val="90000"/>
              <a:buNone/>
            </a:pPr>
            <a:r>
              <a:rPr lang="en-US" sz="2000" dirty="0" smtClean="0">
                <a:latin typeface="Lucida Casual" pitchFamily="66" charset="0"/>
              </a:rPr>
              <a:t>T. </a:t>
            </a:r>
            <a:r>
              <a:rPr lang="en-US" sz="2000" dirty="0" err="1" smtClean="0">
                <a:latin typeface="Lucida Casual" pitchFamily="66" charset="0"/>
              </a:rPr>
              <a:t>Hampson</a:t>
            </a:r>
            <a:endParaRPr lang="en-US" sz="2000" dirty="0" smtClean="0">
              <a:latin typeface="Lucida Casual" pitchFamily="66" charset="0"/>
            </a:endParaRP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989936" y="6547422"/>
            <a:ext cx="2133600" cy="365125"/>
          </a:xfrm>
        </p:spPr>
        <p:txBody>
          <a:bodyPr/>
          <a:lstStyle/>
          <a:p>
            <a:fld id="{0F61449D-172A-0749-8A32-9DA4457ED9D3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Espaço Reservado para Conteúdo 3" descr="foto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 rot="21073781">
            <a:off x="1981988" y="1433916"/>
            <a:ext cx="6195800" cy="462772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</p:spPr>
      </p:pic>
      <p:sp>
        <p:nvSpPr>
          <p:cNvPr id="5" name="CaixaDeTexto 4"/>
          <p:cNvSpPr txBox="1"/>
          <p:nvPr/>
        </p:nvSpPr>
        <p:spPr>
          <a:xfrm>
            <a:off x="333313" y="185296"/>
            <a:ext cx="4397358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6600" b="1" dirty="0" err="1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Thank</a:t>
            </a:r>
            <a:r>
              <a:rPr lang="pt-BR" sz="66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pt-BR" sz="6600" b="1" dirty="0" err="1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pt-BR" sz="66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!</a:t>
            </a:r>
            <a:endParaRPr lang="pt-BR" sz="66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989936" y="6547422"/>
            <a:ext cx="2133600" cy="365125"/>
          </a:xfrm>
        </p:spPr>
        <p:txBody>
          <a:bodyPr/>
          <a:lstStyle/>
          <a:p>
            <a:r>
              <a:rPr lang="en-US" dirty="0" smtClean="0"/>
              <a:t>15</a:t>
            </a:r>
            <a:endParaRPr lang="en-US" dirty="0"/>
          </a:p>
        </p:txBody>
      </p:sp>
      <p:sp>
        <p:nvSpPr>
          <p:cNvPr id="8" name="Elipse 7"/>
          <p:cNvSpPr/>
          <p:nvPr/>
        </p:nvSpPr>
        <p:spPr>
          <a:xfrm rot="20723438">
            <a:off x="6345258" y="2720257"/>
            <a:ext cx="607665" cy="904927"/>
          </a:xfrm>
          <a:prstGeom prst="ellipse">
            <a:avLst/>
          </a:prstGeom>
          <a:noFill/>
          <a:ln w="25400">
            <a:solidFill>
              <a:schemeClr val="bg1"/>
            </a:solidFill>
          </a:ln>
          <a:effectLst>
            <a:glow rad="1016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 descr="Banner100906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256772"/>
            <a:ext cx="9144000" cy="914400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44633" y="4379604"/>
            <a:ext cx="7772400" cy="1362075"/>
          </a:xfrm>
        </p:spPr>
        <p:txBody>
          <a:bodyPr>
            <a:normAutofit/>
          </a:bodyPr>
          <a:lstStyle/>
          <a:p>
            <a:r>
              <a:rPr lang="pt-BR" sz="3600" b="0" dirty="0" smtClean="0">
                <a:latin typeface="Copperplate Gothic Light" pitchFamily="34" charset="0"/>
              </a:rPr>
              <a:t>Backup slides</a:t>
            </a:r>
            <a:endParaRPr lang="pt-BR" sz="3600" b="0" dirty="0">
              <a:latin typeface="Copperplate Gothic Light" pitchFamily="34" charset="0"/>
            </a:endParaRPr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61449D-172A-0749-8A32-9DA4457ED9D3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285720" y="2357430"/>
            <a:ext cx="492922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400" dirty="0" err="1" smtClean="0">
                <a:latin typeface="Times New Roman" pitchFamily="18" charset="0"/>
                <a:cs typeface="Times New Roman" pitchFamily="18" charset="0"/>
              </a:rPr>
              <a:t>Information</a:t>
            </a:r>
            <a:r>
              <a:rPr lang="es-ES_tradnl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S_tradnl" sz="1400" dirty="0" err="1" smtClean="0">
                <a:latin typeface="Times New Roman" pitchFamily="18" charset="0"/>
                <a:cs typeface="Times New Roman" pitchFamily="18" charset="0"/>
              </a:rPr>
              <a:t>related</a:t>
            </a:r>
            <a:r>
              <a:rPr lang="es-ES_tradnl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S_tradnl" sz="1400" dirty="0" err="1" smtClean="0"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s-ES_tradnl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S_tradnl" sz="1400" dirty="0" err="1" smtClean="0"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s-ES_tradnl" sz="1400" dirty="0" smtClean="0">
                <a:latin typeface="Times New Roman" pitchFamily="18" charset="0"/>
                <a:cs typeface="Times New Roman" pitchFamily="18" charset="0"/>
              </a:rPr>
              <a:t> QCD </a:t>
            </a:r>
            <a:r>
              <a:rPr lang="es-ES_tradnl" sz="1400" dirty="0" err="1" smtClean="0">
                <a:latin typeface="Times New Roman" pitchFamily="18" charset="0"/>
                <a:cs typeface="Times New Roman" pitchFamily="18" charset="0"/>
              </a:rPr>
              <a:t>contribution</a:t>
            </a:r>
            <a:r>
              <a:rPr lang="es-ES_tradnl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S_tradnl" sz="1400" dirty="0" err="1" smtClean="0"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s-ES_tradnl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S_tradnl" sz="1400" dirty="0" err="1" smtClean="0"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s-ES_tradnl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S_tradnl" sz="1400" dirty="0" err="1" smtClean="0">
                <a:latin typeface="Times New Roman" pitchFamily="18" charset="0"/>
                <a:cs typeface="Times New Roman" pitchFamily="18" charset="0"/>
              </a:rPr>
              <a:t>partonic</a:t>
            </a:r>
            <a:r>
              <a:rPr lang="es-ES_tradnl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S_tradnl" sz="1400" dirty="0" err="1" smtClean="0">
                <a:latin typeface="Times New Roman" pitchFamily="18" charset="0"/>
                <a:cs typeface="Times New Roman" pitchFamily="18" charset="0"/>
              </a:rPr>
              <a:t>cross</a:t>
            </a:r>
            <a:r>
              <a:rPr lang="es-ES_tradnl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S_tradnl" sz="1400" dirty="0" err="1" smtClean="0">
                <a:latin typeface="Times New Roman" pitchFamily="18" charset="0"/>
                <a:cs typeface="Times New Roman" pitchFamily="18" charset="0"/>
              </a:rPr>
              <a:t>section</a:t>
            </a:r>
            <a:r>
              <a:rPr lang="es-ES_tradnl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S_tradnl" sz="1400" dirty="0" err="1" smtClean="0">
                <a:latin typeface="Times New Roman" pitchFamily="18" charset="0"/>
                <a:cs typeface="Times New Roman" pitchFamily="18" charset="0"/>
              </a:rPr>
              <a:t>is</a:t>
            </a:r>
            <a:r>
              <a:rPr lang="es-ES_tradnl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S_tradnl" sz="1400" dirty="0" err="1" smtClean="0">
                <a:latin typeface="Times New Roman" pitchFamily="18" charset="0"/>
                <a:cs typeface="Times New Roman" pitchFamily="18" charset="0"/>
              </a:rPr>
              <a:t>encoded</a:t>
            </a:r>
            <a:r>
              <a:rPr lang="es-ES_tradnl" sz="1400" dirty="0" smtClean="0">
                <a:latin typeface="Times New Roman" pitchFamily="18" charset="0"/>
                <a:cs typeface="Times New Roman" pitchFamily="18" charset="0"/>
              </a:rPr>
              <a:t> in tensor H, </a:t>
            </a:r>
            <a:r>
              <a:rPr lang="es-ES_tradnl" sz="1400" dirty="0" err="1" smtClean="0">
                <a:latin typeface="Times New Roman" pitchFamily="18" charset="0"/>
                <a:cs typeface="Times New Roman" pitchFamily="18" charset="0"/>
              </a:rPr>
              <a:t>while</a:t>
            </a:r>
            <a:r>
              <a:rPr lang="es-ES_tradnl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S_tradnl" sz="1400" dirty="0" err="1" smtClean="0">
                <a:latin typeface="Times New Roman" pitchFamily="18" charset="0"/>
                <a:cs typeface="Times New Roman" pitchFamily="18" charset="0"/>
              </a:rPr>
              <a:t>leptonic</a:t>
            </a:r>
            <a:r>
              <a:rPr lang="es-ES_tradnl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S_tradnl" sz="1400" dirty="0" err="1" smtClean="0">
                <a:latin typeface="Times New Roman" pitchFamily="18" charset="0"/>
                <a:cs typeface="Times New Roman" pitchFamily="18" charset="0"/>
              </a:rPr>
              <a:t>interaction</a:t>
            </a:r>
            <a:r>
              <a:rPr lang="es-ES_tradnl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S_tradnl" sz="1400" dirty="0" err="1" smtClean="0">
                <a:latin typeface="Times New Roman" pitchFamily="18" charset="0"/>
                <a:cs typeface="Times New Roman" pitchFamily="18" charset="0"/>
              </a:rPr>
              <a:t>is</a:t>
            </a:r>
            <a:r>
              <a:rPr lang="es-ES_tradnl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S_tradnl" sz="1400" dirty="0" err="1" smtClean="0">
                <a:latin typeface="Times New Roman" pitchFamily="18" charset="0"/>
                <a:cs typeface="Times New Roman" pitchFamily="18" charset="0"/>
              </a:rPr>
              <a:t>related</a:t>
            </a:r>
            <a:r>
              <a:rPr lang="es-ES_tradnl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S_tradnl" sz="1400" dirty="0" err="1" smtClean="0">
                <a:latin typeface="Times New Roman" pitchFamily="18" charset="0"/>
                <a:cs typeface="Times New Roman" pitchFamily="18" charset="0"/>
              </a:rPr>
              <a:t>with</a:t>
            </a:r>
            <a:r>
              <a:rPr lang="es-ES_tradnl" sz="1400" dirty="0" smtClean="0">
                <a:latin typeface="Times New Roman" pitchFamily="18" charset="0"/>
                <a:cs typeface="Times New Roman" pitchFamily="18" charset="0"/>
              </a:rPr>
              <a:t> tensor L.</a:t>
            </a:r>
            <a:endParaRPr lang="es-ES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48" y="1500174"/>
            <a:ext cx="7215238" cy="606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5 Rectángulo"/>
          <p:cNvSpPr/>
          <p:nvPr/>
        </p:nvSpPr>
        <p:spPr>
          <a:xfrm>
            <a:off x="5929322" y="1500174"/>
            <a:ext cx="857256" cy="285752"/>
          </a:xfrm>
          <a:prstGeom prst="rect">
            <a:avLst/>
          </a:prstGeom>
          <a:solidFill>
            <a:schemeClr val="accent1">
              <a:alpha val="3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0099" y="3286124"/>
            <a:ext cx="5147719" cy="3366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8" name="7 Conector recto de flecha"/>
          <p:cNvCxnSpPr>
            <a:stCxn id="4" idx="3"/>
            <a:endCxn id="6" idx="1"/>
          </p:cNvCxnSpPr>
          <p:nvPr/>
        </p:nvCxnSpPr>
        <p:spPr>
          <a:xfrm flipV="1">
            <a:off x="5214942" y="1643050"/>
            <a:ext cx="714380" cy="108371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9 Elipse"/>
          <p:cNvSpPr/>
          <p:nvPr/>
        </p:nvSpPr>
        <p:spPr>
          <a:xfrm>
            <a:off x="6715140" y="1785926"/>
            <a:ext cx="642942" cy="357190"/>
          </a:xfrm>
          <a:prstGeom prst="ellipse">
            <a:avLst/>
          </a:prstGeom>
          <a:solidFill>
            <a:srgbClr val="FF0000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" name="10 CuadroTexto"/>
          <p:cNvSpPr txBox="1"/>
          <p:nvPr/>
        </p:nvSpPr>
        <p:spPr>
          <a:xfrm>
            <a:off x="6000760" y="2405714"/>
            <a:ext cx="26432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400" dirty="0" err="1" smtClean="0">
                <a:latin typeface="Times New Roman" pitchFamily="18" charset="0"/>
                <a:cs typeface="Times New Roman" pitchFamily="18" charset="0"/>
              </a:rPr>
              <a:t>Takes</a:t>
            </a:r>
            <a:r>
              <a:rPr lang="es-ES_tradnl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S_tradnl" sz="1400" dirty="0" err="1" smtClean="0">
                <a:latin typeface="Times New Roman" pitchFamily="18" charset="0"/>
                <a:cs typeface="Times New Roman" pitchFamily="18" charset="0"/>
              </a:rPr>
              <a:t>into</a:t>
            </a:r>
            <a:r>
              <a:rPr lang="es-ES_tradnl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S_tradnl" sz="1400" dirty="0" err="1" smtClean="0">
                <a:latin typeface="Times New Roman" pitchFamily="18" charset="0"/>
                <a:cs typeface="Times New Roman" pitchFamily="18" charset="0"/>
              </a:rPr>
              <a:t>account</a:t>
            </a:r>
            <a:r>
              <a:rPr lang="es-ES_tradnl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S_tradnl" sz="1400" dirty="0" err="1" smtClean="0"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s-ES_tradnl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S_tradnl" sz="1400" dirty="0" err="1" smtClean="0">
                <a:latin typeface="Times New Roman" pitchFamily="18" charset="0"/>
                <a:cs typeface="Times New Roman" pitchFamily="18" charset="0"/>
              </a:rPr>
              <a:t>finite</a:t>
            </a:r>
            <a:r>
              <a:rPr lang="es-ES_tradnl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S_tradnl" sz="1400" dirty="0" err="1" smtClean="0">
                <a:latin typeface="Times New Roman" pitchFamily="18" charset="0"/>
                <a:cs typeface="Times New Roman" pitchFamily="18" charset="0"/>
              </a:rPr>
              <a:t>width</a:t>
            </a:r>
            <a:r>
              <a:rPr lang="es-ES_tradnl" sz="1400" dirty="0" smtClean="0">
                <a:latin typeface="Times New Roman" pitchFamily="18" charset="0"/>
                <a:cs typeface="Times New Roman" pitchFamily="18" charset="0"/>
              </a:rPr>
              <a:t> of </a:t>
            </a:r>
            <a:r>
              <a:rPr lang="es-ES_tradnl" sz="1400" dirty="0" err="1" smtClean="0"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s-ES_tradnl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S_tradnl" sz="1400" dirty="0" err="1" smtClean="0">
                <a:latin typeface="Times New Roman" pitchFamily="18" charset="0"/>
                <a:cs typeface="Times New Roman" pitchFamily="18" charset="0"/>
              </a:rPr>
              <a:t>intermediate</a:t>
            </a:r>
            <a:r>
              <a:rPr lang="es-ES_tradnl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S_tradnl" sz="1400" dirty="0" err="1" smtClean="0">
                <a:latin typeface="Times New Roman" pitchFamily="18" charset="0"/>
                <a:cs typeface="Times New Roman" pitchFamily="18" charset="0"/>
              </a:rPr>
              <a:t>particle</a:t>
            </a:r>
            <a:endParaRPr lang="es-ES" sz="14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3" name="12 Conector recto de flecha"/>
          <p:cNvCxnSpPr>
            <a:endCxn id="10" idx="4"/>
          </p:cNvCxnSpPr>
          <p:nvPr/>
        </p:nvCxnSpPr>
        <p:spPr>
          <a:xfrm rot="16200000" flipV="1">
            <a:off x="7018752" y="2160975"/>
            <a:ext cx="285752" cy="250033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16 Rectángulo"/>
          <p:cNvSpPr/>
          <p:nvPr/>
        </p:nvSpPr>
        <p:spPr>
          <a:xfrm>
            <a:off x="5715008" y="4354305"/>
            <a:ext cx="321467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_tradnl" dirty="0" err="1" smtClean="0">
                <a:latin typeface="Times New Roman" pitchFamily="18" charset="0"/>
                <a:cs typeface="Times New Roman" pitchFamily="18" charset="0"/>
              </a:rPr>
              <a:t>Computation</a:t>
            </a:r>
            <a:r>
              <a:rPr lang="es-ES_tradnl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S_tradnl" dirty="0" err="1" smtClean="0">
                <a:latin typeface="Times New Roman" pitchFamily="18" charset="0"/>
                <a:cs typeface="Times New Roman" pitchFamily="18" charset="0"/>
              </a:rPr>
              <a:t>performed</a:t>
            </a:r>
            <a:r>
              <a:rPr lang="es-ES_tradnl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S_tradnl" dirty="0" err="1" smtClean="0">
                <a:latin typeface="Times New Roman" pitchFamily="18" charset="0"/>
                <a:cs typeface="Times New Roman" pitchFamily="18" charset="0"/>
              </a:rPr>
              <a:t>with</a:t>
            </a:r>
            <a:r>
              <a:rPr lang="es-ES_tradnl" dirty="0" smtClean="0">
                <a:latin typeface="Times New Roman" pitchFamily="18" charset="0"/>
                <a:cs typeface="Times New Roman" pitchFamily="18" charset="0"/>
              </a:rPr>
              <a:t> FEWZ plus MSTW 2008 </a:t>
            </a:r>
            <a:r>
              <a:rPr lang="es-ES_tradnl" dirty="0" err="1" smtClean="0">
                <a:latin typeface="Times New Roman" pitchFamily="18" charset="0"/>
                <a:cs typeface="Times New Roman" pitchFamily="18" charset="0"/>
              </a:rPr>
              <a:t>PDFs</a:t>
            </a:r>
            <a:endParaRPr lang="es-E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4"/>
          <p:cNvSpPr txBox="1"/>
          <p:nvPr/>
        </p:nvSpPr>
        <p:spPr>
          <a:xfrm>
            <a:off x="311288" y="200412"/>
            <a:ext cx="421621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latin typeface="Copperplate Gothic Light"/>
                <a:cs typeface="Copperplate Gothic Light"/>
              </a:rPr>
              <a:t>Some Comments</a:t>
            </a:r>
            <a:endParaRPr lang="en-US" sz="3600" dirty="0">
              <a:latin typeface="Copperplate Gothic Light"/>
              <a:cs typeface="Copperplate Gothic Light"/>
            </a:endParaRPr>
          </a:p>
        </p:txBody>
      </p:sp>
      <p:sp>
        <p:nvSpPr>
          <p:cNvPr id="14" name="Espaço Reservado para Número de Slide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61449D-172A-0749-8A32-9DA4457ED9D3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0E2A809-588A-4E62-9DE2-9C99B3FAC7F7}" type="slidenum">
              <a:rPr lang="es-ES" smtClean="0"/>
              <a:pPr/>
              <a:t>23</a:t>
            </a:fld>
            <a:endParaRPr lang="es-E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992" y="2657163"/>
            <a:ext cx="7810500" cy="2052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14"/>
          <p:cNvSpPr txBox="1"/>
          <p:nvPr/>
        </p:nvSpPr>
        <p:spPr>
          <a:xfrm>
            <a:off x="311288" y="200412"/>
            <a:ext cx="607935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smtClean="0">
                <a:latin typeface="Copperplate Gothic Light"/>
                <a:cs typeface="Copperplate Gothic Light"/>
              </a:rPr>
              <a:t>Systematics Uncertainties</a:t>
            </a:r>
            <a:endParaRPr lang="en-US" sz="3200">
              <a:latin typeface="Copperplate Gothic Light"/>
              <a:cs typeface="Copperplate Gothic Light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03764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upo 18"/>
          <p:cNvGrpSpPr/>
          <p:nvPr/>
        </p:nvGrpSpPr>
        <p:grpSpPr>
          <a:xfrm>
            <a:off x="0" y="0"/>
            <a:ext cx="9144001" cy="6858000"/>
            <a:chOff x="0" y="0"/>
            <a:chExt cx="9144001" cy="6858000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3">
              <a:alphaModFix amt="49000"/>
              <a:extLst>
                <a:ext uri="{BEBA8EAE-BF5A-486C-A8C5-ECC9F3942E4B}">
                  <a14:imgProps xmlns="" xmlns:a14="http://schemas.microsoft.com/office/drawing/2010/main">
                    <a14:imgLayer r:embed="rId4">
                      <a14:imgEffect>
                        <a14:artisticPastelsSmooth scaling="1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1" cy="6858000"/>
            </a:xfrm>
            <a:prstGeom prst="rect">
              <a:avLst/>
            </a:prstGeom>
          </p:spPr>
        </p:pic>
        <p:sp>
          <p:nvSpPr>
            <p:cNvPr id="14" name="Rectangle 13"/>
            <p:cNvSpPr/>
            <p:nvPr/>
          </p:nvSpPr>
          <p:spPr>
            <a:xfrm>
              <a:off x="0" y="0"/>
              <a:ext cx="4021804" cy="217911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3847484" y="0"/>
              <a:ext cx="684827" cy="1220307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FFFF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4532312" y="62261"/>
              <a:ext cx="410892" cy="622605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FFFF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4" name="Rectangle 33"/>
          <p:cNvSpPr/>
          <p:nvPr/>
        </p:nvSpPr>
        <p:spPr>
          <a:xfrm>
            <a:off x="472471" y="1113736"/>
            <a:ext cx="8160730" cy="646331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472471" y="3045720"/>
            <a:ext cx="8160730" cy="646331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100000"/>
                  <a:shade val="100000"/>
                  <a:satMod val="130000"/>
                  <a:alpha val="76000"/>
                </a:schemeClr>
              </a:gs>
              <a:gs pos="100000">
                <a:schemeClr val="accent1">
                  <a:tint val="50000"/>
                  <a:shade val="100000"/>
                  <a:satMod val="350000"/>
                  <a:alpha val="76000"/>
                </a:schemeClr>
              </a:gs>
            </a:gsLst>
            <a:lin ang="16200000" scaled="0"/>
            <a:tileRect/>
          </a:gra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311288" y="200412"/>
            <a:ext cx="3969957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3200" dirty="0" err="1" smtClean="0">
                <a:latin typeface="Copperplate Gothic Light"/>
                <a:cs typeface="Copperplate Gothic Light"/>
              </a:rPr>
              <a:t>Lepton</a:t>
            </a:r>
            <a:r>
              <a:rPr lang="es-ES_tradnl" sz="3200" dirty="0" smtClean="0">
                <a:latin typeface="Copperplate Gothic Light"/>
                <a:cs typeface="Copperplate Gothic Light"/>
              </a:rPr>
              <a:t> </a:t>
            </a:r>
            <a:r>
              <a:rPr lang="es-ES_tradnl" sz="3200" dirty="0" err="1" smtClean="0">
                <a:latin typeface="Copperplate Gothic Light"/>
                <a:cs typeface="Copperplate Gothic Light"/>
              </a:rPr>
              <a:t>Isolation</a:t>
            </a:r>
            <a:endParaRPr lang="en-US" sz="3200" dirty="0">
              <a:latin typeface="Copperplate Gothic Light"/>
              <a:cs typeface="Copperplate Gothic Light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472472" y="1253763"/>
            <a:ext cx="816072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/>
            <a:r>
              <a:rPr lang="en-US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Isolation Variables:</a:t>
            </a:r>
          </a:p>
        </p:txBody>
      </p:sp>
      <p:sp>
        <p:nvSpPr>
          <p:cNvPr id="26" name="Rectangle 25"/>
          <p:cNvSpPr/>
          <p:nvPr/>
        </p:nvSpPr>
        <p:spPr>
          <a:xfrm>
            <a:off x="472472" y="3045720"/>
            <a:ext cx="8160729" cy="646331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285750" indent="-285750"/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Where </a:t>
            </a:r>
            <a:r>
              <a:rPr lang="en-US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i="1" baseline="-250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= E sin(</a:t>
            </a:r>
            <a:r>
              <a:rPr lang="en-US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ea typeface="Lucida Grande"/>
                <a:cs typeface="Times New Roman" pitchFamily="18" charset="0"/>
              </a:rPr>
              <a:t>θ</a:t>
            </a:r>
            <a:r>
              <a:rPr lang="en-US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and the </a:t>
            </a:r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sum is computed in a region around the lepton </a:t>
            </a:r>
            <a:r>
              <a:rPr lang="en-US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candidate  fulfilling </a:t>
            </a:r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the condition</a:t>
            </a:r>
            <a:r>
              <a:rPr lang="en-US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en-US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472472" y="4752541"/>
            <a:ext cx="8160729" cy="646331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285750" indent="-285750"/>
            <a:r>
              <a:rPr lang="en-US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Excluding </a:t>
            </a:r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the energy deposit and momentum of the lepton candidate. We also </a:t>
            </a:r>
            <a:r>
              <a:rPr lang="en-US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define a </a:t>
            </a:r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combined isolation variable:</a:t>
            </a:r>
          </a:p>
        </p:txBody>
      </p:sp>
      <p:sp>
        <p:nvSpPr>
          <p:cNvPr id="36" name="Rectangle 35"/>
          <p:cNvSpPr/>
          <p:nvPr/>
        </p:nvSpPr>
        <p:spPr>
          <a:xfrm>
            <a:off x="3094174" y="3935144"/>
            <a:ext cx="2876276" cy="561291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90759" y="4054341"/>
            <a:ext cx="2683104" cy="328991"/>
          </a:xfrm>
          <a:prstGeom prst="rect">
            <a:avLst/>
          </a:prstGeom>
        </p:spPr>
      </p:pic>
      <p:sp>
        <p:nvSpPr>
          <p:cNvPr id="37" name="Rectangle 36"/>
          <p:cNvSpPr/>
          <p:nvPr/>
        </p:nvSpPr>
        <p:spPr>
          <a:xfrm>
            <a:off x="2515185" y="5631605"/>
            <a:ext cx="4108962" cy="561291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697078" y="5775334"/>
            <a:ext cx="3735875" cy="314369"/>
          </a:xfrm>
          <a:prstGeom prst="rect">
            <a:avLst/>
          </a:prstGeom>
        </p:spPr>
      </p:pic>
      <p:sp>
        <p:nvSpPr>
          <p:cNvPr id="38" name="Rectangle 37"/>
          <p:cNvSpPr/>
          <p:nvPr/>
        </p:nvSpPr>
        <p:spPr>
          <a:xfrm>
            <a:off x="311288" y="2031699"/>
            <a:ext cx="8591466" cy="682859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92995" y="2130857"/>
            <a:ext cx="8310146" cy="462133"/>
          </a:xfrm>
          <a:prstGeom prst="rect">
            <a:avLst/>
          </a:prstGeom>
        </p:spPr>
      </p:pic>
      <p:sp>
        <p:nvSpPr>
          <p:cNvPr id="21" name="Espaço Reservado para Número de Slide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61449D-172A-0749-8A32-9DA4457ED9D3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586166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Imagem 15" descr="W2enu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39544" y="1228294"/>
            <a:ext cx="2663453" cy="215157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97541" y="174477"/>
            <a:ext cx="894933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2800" dirty="0" err="1" smtClean="0">
                <a:latin typeface="Copperplate Gothic Light"/>
                <a:cs typeface="Copperplate Gothic Light"/>
              </a:rPr>
              <a:t>Electron</a:t>
            </a:r>
            <a:r>
              <a:rPr lang="es-ES_tradnl" sz="2800" dirty="0" smtClean="0">
                <a:latin typeface="Copperplate Gothic Light"/>
                <a:cs typeface="Copperplate Gothic Light"/>
              </a:rPr>
              <a:t> </a:t>
            </a:r>
            <a:r>
              <a:rPr lang="es-ES_tradnl" sz="2800" dirty="0" err="1" smtClean="0">
                <a:latin typeface="Copperplate Gothic Light"/>
                <a:cs typeface="Copperplate Gothic Light"/>
              </a:rPr>
              <a:t>Reconstruction</a:t>
            </a:r>
            <a:r>
              <a:rPr lang="es-ES_tradnl" sz="2800" dirty="0" smtClean="0">
                <a:latin typeface="Copperplate Gothic Light"/>
                <a:cs typeface="Copperplate Gothic Light"/>
              </a:rPr>
              <a:t> and </a:t>
            </a:r>
            <a:r>
              <a:rPr lang="es-ES_tradnl" sz="2800" dirty="0" err="1" smtClean="0">
                <a:latin typeface="Copperplate Gothic Light"/>
                <a:cs typeface="Copperplate Gothic Light"/>
              </a:rPr>
              <a:t>Identification</a:t>
            </a:r>
            <a:endParaRPr lang="en-US" sz="2800" dirty="0">
              <a:latin typeface="Copperplate Gothic Light"/>
              <a:cs typeface="Copperplate Gothic Light"/>
            </a:endParaRPr>
          </a:p>
        </p:txBody>
      </p:sp>
      <p:graphicFrame>
        <p:nvGraphicFramePr>
          <p:cNvPr id="15" name="Diagrama 14"/>
          <p:cNvGraphicFramePr/>
          <p:nvPr/>
        </p:nvGraphicFramePr>
        <p:xfrm>
          <a:off x="223521" y="759716"/>
          <a:ext cx="5494700" cy="59096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17" name="TextBox 16"/>
          <p:cNvSpPr txBox="1"/>
          <p:nvPr/>
        </p:nvSpPr>
        <p:spPr>
          <a:xfrm>
            <a:off x="7663527" y="3126681"/>
            <a:ext cx="12358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Baskerville"/>
                <a:cs typeface="Baskerville"/>
              </a:rPr>
              <a:t>W candidate</a:t>
            </a:r>
            <a:endParaRPr lang="en-US" sz="1400" b="1" dirty="0">
              <a:latin typeface="Baskerville"/>
              <a:cs typeface="Baskerville"/>
            </a:endParaRPr>
          </a:p>
        </p:txBody>
      </p:sp>
      <p:graphicFrame>
        <p:nvGraphicFramePr>
          <p:cNvPr id="12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3511707000"/>
              </p:ext>
            </p:extLst>
          </p:nvPr>
        </p:nvGraphicFramePr>
        <p:xfrm>
          <a:off x="1635702" y="5105676"/>
          <a:ext cx="560195" cy="179262"/>
        </p:xfrm>
        <a:graphic>
          <a:graphicData uri="http://schemas.openxmlformats.org/presentationml/2006/ole">
            <p:oleObj spid="_x0000_s37890" name="Equation" r:id="rId10" imgW="621360" imgH="191880" progId="Equation.3">
              <p:embed/>
            </p:oleObj>
          </a:graphicData>
        </a:graphic>
      </p:graphicFrame>
      <p:graphicFrame>
        <p:nvGraphicFramePr>
          <p:cNvPr id="13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1966589516"/>
              </p:ext>
            </p:extLst>
          </p:nvPr>
        </p:nvGraphicFramePr>
        <p:xfrm>
          <a:off x="2355115" y="5105676"/>
          <a:ext cx="661030" cy="179262"/>
        </p:xfrm>
        <a:graphic>
          <a:graphicData uri="http://schemas.openxmlformats.org/presentationml/2006/ole">
            <p:oleObj spid="_x0000_s37891" name="Equation" r:id="rId11" imgW="740520" imgH="191880" progId="Equation.3">
              <p:embed/>
            </p:oleObj>
          </a:graphicData>
        </a:graphic>
      </p:graphicFrame>
      <p:graphicFrame>
        <p:nvGraphicFramePr>
          <p:cNvPr id="14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2495944278"/>
              </p:ext>
            </p:extLst>
          </p:nvPr>
        </p:nvGraphicFramePr>
        <p:xfrm>
          <a:off x="3255690" y="5105676"/>
          <a:ext cx="672234" cy="179262"/>
        </p:xfrm>
        <a:graphic>
          <a:graphicData uri="http://schemas.openxmlformats.org/presentationml/2006/ole">
            <p:oleObj spid="_x0000_s37892" name="Equation" r:id="rId12" imgW="749520" imgH="191880" progId="Equation.3">
              <p:embed/>
            </p:oleObj>
          </a:graphicData>
        </a:graphic>
      </p:graphicFrame>
      <p:graphicFrame>
        <p:nvGraphicFramePr>
          <p:cNvPr id="19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3572623557"/>
              </p:ext>
            </p:extLst>
          </p:nvPr>
        </p:nvGraphicFramePr>
        <p:xfrm>
          <a:off x="1635701" y="5410476"/>
          <a:ext cx="571399" cy="179262"/>
        </p:xfrm>
        <a:graphic>
          <a:graphicData uri="http://schemas.openxmlformats.org/presentationml/2006/ole">
            <p:oleObj spid="_x0000_s37893" name="Equation" r:id="rId13" imgW="639720" imgH="191880" progId="Equation.3">
              <p:embed/>
            </p:oleObj>
          </a:graphicData>
        </a:graphic>
      </p:graphicFrame>
      <p:graphicFrame>
        <p:nvGraphicFramePr>
          <p:cNvPr id="20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198952525"/>
              </p:ext>
            </p:extLst>
          </p:nvPr>
        </p:nvGraphicFramePr>
        <p:xfrm>
          <a:off x="2361465" y="5410476"/>
          <a:ext cx="661030" cy="179262"/>
        </p:xfrm>
        <a:graphic>
          <a:graphicData uri="http://schemas.openxmlformats.org/presentationml/2006/ole">
            <p:oleObj spid="_x0000_s37894" name="Equation" r:id="rId14" imgW="740520" imgH="191880" progId="Equation.3">
              <p:embed/>
            </p:oleObj>
          </a:graphicData>
        </a:graphic>
      </p:graphicFrame>
      <p:graphicFrame>
        <p:nvGraphicFramePr>
          <p:cNvPr id="21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1848231878"/>
              </p:ext>
            </p:extLst>
          </p:nvPr>
        </p:nvGraphicFramePr>
        <p:xfrm>
          <a:off x="3223939" y="5410476"/>
          <a:ext cx="739457" cy="179262"/>
        </p:xfrm>
        <a:graphic>
          <a:graphicData uri="http://schemas.openxmlformats.org/presentationml/2006/ole">
            <p:oleObj spid="_x0000_s37895" name="Equation" r:id="rId15" imgW="822600" imgH="191880" progId="Equation.3">
              <p:embed/>
            </p:oleObj>
          </a:graphicData>
        </a:graphic>
      </p:graphicFrame>
      <p:pic>
        <p:nvPicPr>
          <p:cNvPr id="22" name="Imagem 21" descr="Z2ee.png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6139270" y="4029669"/>
            <a:ext cx="2664000" cy="215201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18" name="TextBox 17"/>
          <p:cNvSpPr txBox="1"/>
          <p:nvPr/>
        </p:nvSpPr>
        <p:spPr>
          <a:xfrm>
            <a:off x="7713941" y="5915785"/>
            <a:ext cx="11891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Baskerville"/>
                <a:cs typeface="Baskerville"/>
              </a:rPr>
              <a:t>Z candidate</a:t>
            </a:r>
            <a:endParaRPr lang="en-US" sz="1400" b="1" dirty="0">
              <a:latin typeface="Baskerville"/>
              <a:cs typeface="Baskerville"/>
            </a:endParaRPr>
          </a:p>
        </p:txBody>
      </p:sp>
      <p:sp>
        <p:nvSpPr>
          <p:cNvPr id="23" name="Espaço Reservado para Número de Slide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61449D-172A-0749-8A32-9DA4457ED9D3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369302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Imagem 32" descr="wmunu-133875-1228182-full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37623" y="1236778"/>
            <a:ext cx="2664000" cy="215201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311288" y="200412"/>
            <a:ext cx="831952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3200" dirty="0" smtClean="0">
                <a:latin typeface="Copperplate Gothic Light"/>
                <a:cs typeface="Copperplate Gothic Light"/>
              </a:rPr>
              <a:t>Muon </a:t>
            </a:r>
            <a:r>
              <a:rPr lang="es-ES_tradnl" sz="3200" dirty="0" err="1" smtClean="0">
                <a:latin typeface="Copperplate Gothic Light"/>
                <a:cs typeface="Copperplate Gothic Light"/>
              </a:rPr>
              <a:t>Reconstruction</a:t>
            </a:r>
            <a:r>
              <a:rPr lang="es-ES_tradnl" sz="3200" dirty="0" smtClean="0">
                <a:latin typeface="Copperplate Gothic Light"/>
                <a:cs typeface="Copperplate Gothic Light"/>
              </a:rPr>
              <a:t> and </a:t>
            </a:r>
            <a:r>
              <a:rPr lang="es-ES_tradnl" sz="3200" dirty="0" err="1" smtClean="0">
                <a:latin typeface="Copperplate Gothic Light"/>
                <a:cs typeface="Copperplate Gothic Light"/>
              </a:rPr>
              <a:t>Isolation</a:t>
            </a:r>
            <a:endParaRPr lang="en-US" sz="3200" dirty="0">
              <a:latin typeface="Copperplate Gothic Light"/>
              <a:cs typeface="Copperplate Gothic Light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6917" y="6016653"/>
            <a:ext cx="1169297" cy="255784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7640531" y="3116553"/>
            <a:ext cx="12358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Baskerville"/>
                <a:cs typeface="Baskerville"/>
              </a:rPr>
              <a:t>W candidate</a:t>
            </a:r>
            <a:endParaRPr lang="en-US" sz="1400" b="1" dirty="0">
              <a:latin typeface="Baskerville"/>
              <a:cs typeface="Baskerville"/>
            </a:endParaRPr>
          </a:p>
        </p:txBody>
      </p:sp>
      <p:grpSp>
        <p:nvGrpSpPr>
          <p:cNvPr id="2" name="Grupo 10"/>
          <p:cNvGrpSpPr/>
          <p:nvPr/>
        </p:nvGrpSpPr>
        <p:grpSpPr>
          <a:xfrm>
            <a:off x="293876" y="1141608"/>
            <a:ext cx="5493600" cy="551655"/>
            <a:chOff x="0" y="124164"/>
            <a:chExt cx="5148499" cy="551655"/>
          </a:xfrm>
        </p:grpSpPr>
        <p:sp>
          <p:nvSpPr>
            <p:cNvPr id="31" name="Retângulo de cantos arredondados 30"/>
            <p:cNvSpPr/>
            <p:nvPr/>
          </p:nvSpPr>
          <p:spPr>
            <a:xfrm>
              <a:off x="0" y="124164"/>
              <a:ext cx="5148499" cy="551655"/>
            </a:xfrm>
            <a:prstGeom prst="roundRect">
              <a:avLst/>
            </a:prstGeom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2" name="Retângulo 31"/>
            <p:cNvSpPr/>
            <p:nvPr/>
          </p:nvSpPr>
          <p:spPr>
            <a:xfrm>
              <a:off x="26930" y="151094"/>
              <a:ext cx="5094639" cy="49779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7630" tIns="87630" rIns="87630" bIns="87630" numCol="1" spcCol="1270" anchor="ctr" anchorCtr="0">
              <a:noAutofit/>
            </a:bodyPr>
            <a:lstStyle/>
            <a:p>
              <a:pPr lvl="0" algn="l" defTabSz="10223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900" kern="1200" dirty="0" smtClean="0"/>
                <a:t>The main contamination is from</a:t>
              </a:r>
              <a:endParaRPr lang="pt-BR" sz="1900" kern="1200" dirty="0"/>
            </a:p>
          </p:txBody>
        </p:sp>
      </p:grpSp>
      <p:grpSp>
        <p:nvGrpSpPr>
          <p:cNvPr id="3" name="Grupo 11"/>
          <p:cNvGrpSpPr/>
          <p:nvPr/>
        </p:nvGrpSpPr>
        <p:grpSpPr>
          <a:xfrm>
            <a:off x="293877" y="1693263"/>
            <a:ext cx="5148499" cy="967032"/>
            <a:chOff x="0" y="675819"/>
            <a:chExt cx="5148499" cy="967032"/>
          </a:xfrm>
        </p:grpSpPr>
        <p:sp>
          <p:nvSpPr>
            <p:cNvPr id="29" name="Retângulo 28"/>
            <p:cNvSpPr/>
            <p:nvPr/>
          </p:nvSpPr>
          <p:spPr>
            <a:xfrm>
              <a:off x="0" y="675819"/>
              <a:ext cx="5148499" cy="928395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0" name="Retângulo 29"/>
            <p:cNvSpPr/>
            <p:nvPr/>
          </p:nvSpPr>
          <p:spPr>
            <a:xfrm>
              <a:off x="0" y="714456"/>
              <a:ext cx="5148499" cy="92839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63465" tIns="29210" rIns="163576" bIns="29210" numCol="1" spcCol="1270" anchor="t" anchorCtr="0">
              <a:noAutofit/>
            </a:bodyPr>
            <a:lstStyle/>
            <a:p>
              <a:pPr marL="171450" lvl="1" indent="-171450" algn="l" defTabSz="800100" rtl="0">
                <a:lnSpc>
                  <a:spcPct val="90000"/>
                </a:lnSpc>
                <a:spcBef>
                  <a:spcPct val="0"/>
                </a:spcBef>
                <a:spcAft>
                  <a:spcPct val="20000"/>
                </a:spcAft>
                <a:buChar char="••"/>
              </a:pPr>
              <a:r>
                <a:rPr lang="hr-HR" sz="1600" kern="1200" dirty="0" smtClean="0"/>
                <a:t>Hadronic jets</a:t>
              </a:r>
              <a:endParaRPr lang="pt-BR" sz="1600" kern="1200" dirty="0"/>
            </a:p>
            <a:p>
              <a:pPr marL="171450" lvl="1" indent="-171450" algn="l" defTabSz="800100" rtl="0">
                <a:lnSpc>
                  <a:spcPct val="90000"/>
                </a:lnSpc>
                <a:spcBef>
                  <a:spcPct val="0"/>
                </a:spcBef>
                <a:spcAft>
                  <a:spcPct val="20000"/>
                </a:spcAft>
                <a:buChar char="••"/>
              </a:pPr>
              <a:r>
                <a:rPr lang="en-US" sz="1600" kern="1200" dirty="0" smtClean="0"/>
                <a:t>Real leptons from decays </a:t>
              </a:r>
              <a:endParaRPr lang="pt-BR" sz="1600" kern="1200" dirty="0"/>
            </a:p>
            <a:p>
              <a:pPr marL="171450" lvl="1" indent="-171450" algn="l" defTabSz="800100" rtl="0">
                <a:lnSpc>
                  <a:spcPct val="90000"/>
                </a:lnSpc>
                <a:spcBef>
                  <a:spcPct val="0"/>
                </a:spcBef>
                <a:spcAft>
                  <a:spcPct val="20000"/>
                </a:spcAft>
                <a:buChar char="••"/>
              </a:pPr>
              <a:r>
                <a:rPr lang="en-US" sz="1600" kern="1200" dirty="0" smtClean="0"/>
                <a:t>Cosmic rays</a:t>
              </a:r>
              <a:endParaRPr lang="pt-BR" sz="1600" kern="1200" dirty="0"/>
            </a:p>
          </p:txBody>
        </p:sp>
      </p:grpSp>
      <p:grpSp>
        <p:nvGrpSpPr>
          <p:cNvPr id="4" name="Grupo 12"/>
          <p:cNvGrpSpPr/>
          <p:nvPr/>
        </p:nvGrpSpPr>
        <p:grpSpPr>
          <a:xfrm>
            <a:off x="293876" y="2621658"/>
            <a:ext cx="5493600" cy="551655"/>
            <a:chOff x="0" y="1604214"/>
            <a:chExt cx="5148499" cy="551655"/>
          </a:xfrm>
        </p:grpSpPr>
        <p:sp>
          <p:nvSpPr>
            <p:cNvPr id="27" name="Retângulo de cantos arredondados 26"/>
            <p:cNvSpPr/>
            <p:nvPr/>
          </p:nvSpPr>
          <p:spPr>
            <a:xfrm>
              <a:off x="0" y="1604214"/>
              <a:ext cx="5148499" cy="551655"/>
            </a:xfrm>
            <a:prstGeom prst="roundRect">
              <a:avLst/>
            </a:prstGeom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8" name="Retângulo 27"/>
            <p:cNvSpPr/>
            <p:nvPr/>
          </p:nvSpPr>
          <p:spPr>
            <a:xfrm>
              <a:off x="26930" y="1631144"/>
              <a:ext cx="5094639" cy="49779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7630" tIns="87630" rIns="87630" bIns="87630" numCol="1" spcCol="1270" anchor="ctr" anchorCtr="0">
              <a:noAutofit/>
            </a:bodyPr>
            <a:lstStyle/>
            <a:p>
              <a:pPr lvl="0" algn="l" defTabSz="10223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i-FI" sz="1900" kern="1200" dirty="0" smtClean="0"/>
                <a:t>Online</a:t>
              </a:r>
              <a:endParaRPr lang="pt-BR" sz="1900" kern="1200" dirty="0"/>
            </a:p>
          </p:txBody>
        </p:sp>
      </p:grpSp>
      <p:grpSp>
        <p:nvGrpSpPr>
          <p:cNvPr id="7" name="Grupo 13"/>
          <p:cNvGrpSpPr/>
          <p:nvPr/>
        </p:nvGrpSpPr>
        <p:grpSpPr>
          <a:xfrm>
            <a:off x="293877" y="3186192"/>
            <a:ext cx="5148499" cy="1228887"/>
            <a:chOff x="0" y="2155869"/>
            <a:chExt cx="5148499" cy="1228887"/>
          </a:xfrm>
        </p:grpSpPr>
        <p:sp>
          <p:nvSpPr>
            <p:cNvPr id="25" name="Retângulo 24"/>
            <p:cNvSpPr/>
            <p:nvPr/>
          </p:nvSpPr>
          <p:spPr>
            <a:xfrm>
              <a:off x="0" y="2155869"/>
              <a:ext cx="5148499" cy="1190250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6" name="Retângulo 25"/>
            <p:cNvSpPr/>
            <p:nvPr/>
          </p:nvSpPr>
          <p:spPr>
            <a:xfrm>
              <a:off x="0" y="2194506"/>
              <a:ext cx="5148499" cy="119025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63465" tIns="29210" rIns="163576" bIns="29210" numCol="1" spcCol="1270" anchor="t" anchorCtr="0">
              <a:noAutofit/>
            </a:bodyPr>
            <a:lstStyle/>
            <a:p>
              <a:pPr marL="171450" lvl="1" indent="-171450" algn="l" defTabSz="800100" rtl="0">
                <a:lnSpc>
                  <a:spcPct val="90000"/>
                </a:lnSpc>
                <a:spcBef>
                  <a:spcPct val="0"/>
                </a:spcBef>
                <a:spcAft>
                  <a:spcPct val="20000"/>
                </a:spcAft>
                <a:buChar char="••"/>
              </a:pPr>
              <a:r>
                <a:rPr lang="fi-FI" sz="1600" kern="1200" dirty="0" smtClean="0"/>
                <a:t>L1 muon trigger</a:t>
              </a:r>
              <a:endParaRPr lang="fi-FI" sz="1600" kern="1200" dirty="0"/>
            </a:p>
            <a:p>
              <a:pPr marL="171450" lvl="1" indent="-171450" algn="l" defTabSz="800100" rtl="0">
                <a:lnSpc>
                  <a:spcPct val="90000"/>
                </a:lnSpc>
                <a:spcBef>
                  <a:spcPct val="0"/>
                </a:spcBef>
                <a:spcAft>
                  <a:spcPct val="20000"/>
                </a:spcAft>
                <a:buChar char="••"/>
              </a:pPr>
              <a:r>
                <a:rPr lang="en-US" sz="1600" kern="1200" dirty="0" smtClean="0"/>
                <a:t>Reconstructed </a:t>
              </a:r>
              <a:r>
                <a:rPr lang="en-US" sz="1600" kern="1200" dirty="0" err="1" smtClean="0"/>
                <a:t>muon</a:t>
              </a:r>
              <a:r>
                <a:rPr lang="en-US" sz="1600" kern="1200" dirty="0" smtClean="0"/>
                <a:t> candidate in inner tracker and </a:t>
              </a:r>
              <a:r>
                <a:rPr lang="en-US" sz="1600" kern="1200" dirty="0" err="1" smtClean="0"/>
                <a:t>muon</a:t>
              </a:r>
              <a:r>
                <a:rPr lang="en-US" sz="1600" kern="1200" dirty="0" smtClean="0"/>
                <a:t> chambers</a:t>
              </a:r>
              <a:endParaRPr lang="pt-BR" sz="1600" kern="1200" dirty="0"/>
            </a:p>
            <a:p>
              <a:pPr marL="171450" lvl="1" indent="-171450" algn="l" defTabSz="800100" rtl="0">
                <a:lnSpc>
                  <a:spcPct val="90000"/>
                </a:lnSpc>
                <a:spcBef>
                  <a:spcPct val="0"/>
                </a:spcBef>
                <a:spcAft>
                  <a:spcPct val="20000"/>
                </a:spcAft>
                <a:buChar char="••"/>
              </a:pPr>
              <a:r>
                <a:rPr lang="en-US" sz="1600" kern="1200" dirty="0" smtClean="0"/>
                <a:t>HLT </a:t>
              </a:r>
              <a:r>
                <a:rPr lang="en-US" sz="1600" kern="1200" dirty="0" err="1" smtClean="0"/>
                <a:t>pT</a:t>
              </a:r>
              <a:r>
                <a:rPr lang="en-US" sz="1600" kern="1200" dirty="0" smtClean="0"/>
                <a:t> &gt; 9 </a:t>
              </a:r>
              <a:r>
                <a:rPr lang="en-US" sz="1600" kern="1200" dirty="0" err="1" smtClean="0"/>
                <a:t>GeV</a:t>
              </a:r>
              <a:r>
                <a:rPr lang="en-US" sz="1600" kern="1200" dirty="0" smtClean="0"/>
                <a:t> for </a:t>
              </a:r>
              <a:r>
                <a:rPr lang="en-US" sz="1600" kern="1200" dirty="0" err="1" smtClean="0"/>
                <a:t>muon</a:t>
              </a:r>
              <a:r>
                <a:rPr lang="en-US" sz="1600" kern="1200" dirty="0" smtClean="0"/>
                <a:t> in range |η| &lt; 2.1</a:t>
              </a:r>
              <a:endParaRPr lang="pt-BR" sz="1600" kern="1200" dirty="0"/>
            </a:p>
          </p:txBody>
        </p:sp>
      </p:grpSp>
      <p:grpSp>
        <p:nvGrpSpPr>
          <p:cNvPr id="8" name="Grupo 18"/>
          <p:cNvGrpSpPr/>
          <p:nvPr/>
        </p:nvGrpSpPr>
        <p:grpSpPr>
          <a:xfrm>
            <a:off x="293876" y="4363563"/>
            <a:ext cx="5493600" cy="551655"/>
            <a:chOff x="0" y="3346119"/>
            <a:chExt cx="5148499" cy="551655"/>
          </a:xfrm>
        </p:grpSpPr>
        <p:sp>
          <p:nvSpPr>
            <p:cNvPr id="23" name="Retângulo de cantos arredondados 22"/>
            <p:cNvSpPr/>
            <p:nvPr/>
          </p:nvSpPr>
          <p:spPr>
            <a:xfrm>
              <a:off x="0" y="3346119"/>
              <a:ext cx="5148499" cy="551655"/>
            </a:xfrm>
            <a:prstGeom prst="roundRect">
              <a:avLst/>
            </a:prstGeom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4" name="Retângulo 23"/>
            <p:cNvSpPr/>
            <p:nvPr/>
          </p:nvSpPr>
          <p:spPr>
            <a:xfrm>
              <a:off x="26930" y="3373049"/>
              <a:ext cx="5094639" cy="49779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7630" tIns="87630" rIns="87630" bIns="87630" numCol="1" spcCol="1270" anchor="ctr" anchorCtr="0">
              <a:noAutofit/>
            </a:bodyPr>
            <a:lstStyle/>
            <a:p>
              <a:pPr lvl="0" algn="l" defTabSz="10223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t-BR" sz="1900" kern="1200" dirty="0" err="1" smtClean="0"/>
                <a:t>Offline</a:t>
              </a:r>
              <a:endParaRPr lang="es-ES_tradnl" sz="1900" kern="1200" dirty="0"/>
            </a:p>
          </p:txBody>
        </p:sp>
      </p:grpSp>
      <p:grpSp>
        <p:nvGrpSpPr>
          <p:cNvPr id="9" name="Grupo 19"/>
          <p:cNvGrpSpPr/>
          <p:nvPr/>
        </p:nvGrpSpPr>
        <p:grpSpPr>
          <a:xfrm>
            <a:off x="293877" y="4992492"/>
            <a:ext cx="5148499" cy="1499715"/>
            <a:chOff x="0" y="3897774"/>
            <a:chExt cx="5148499" cy="1499715"/>
          </a:xfrm>
        </p:grpSpPr>
        <p:sp>
          <p:nvSpPr>
            <p:cNvPr id="21" name="Retângulo 20"/>
            <p:cNvSpPr/>
            <p:nvPr/>
          </p:nvSpPr>
          <p:spPr>
            <a:xfrm>
              <a:off x="0" y="3897774"/>
              <a:ext cx="5148499" cy="1499715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2" name="Retângulo 21"/>
            <p:cNvSpPr/>
            <p:nvPr/>
          </p:nvSpPr>
          <p:spPr>
            <a:xfrm>
              <a:off x="0" y="3897774"/>
              <a:ext cx="5148499" cy="149971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63465" tIns="29210" rIns="163576" bIns="29210" numCol="1" spcCol="1270" anchor="t" anchorCtr="0">
              <a:noAutofit/>
            </a:bodyPr>
            <a:lstStyle/>
            <a:p>
              <a:pPr marL="171450" lvl="1" indent="-171450" algn="l" defTabSz="800100" rtl="0">
                <a:lnSpc>
                  <a:spcPct val="90000"/>
                </a:lnSpc>
                <a:spcBef>
                  <a:spcPct val="0"/>
                </a:spcBef>
                <a:spcAft>
                  <a:spcPct val="20000"/>
                </a:spcAft>
                <a:buChar char="••"/>
              </a:pPr>
              <a:r>
                <a:rPr lang="en-US" sz="1600" kern="1200" dirty="0" smtClean="0"/>
                <a:t>Global </a:t>
              </a:r>
              <a:r>
                <a:rPr lang="en-US" sz="1600" kern="1200" dirty="0" err="1" smtClean="0"/>
                <a:t>muons</a:t>
              </a:r>
              <a:r>
                <a:rPr lang="en-US" sz="1600" kern="1200" dirty="0" smtClean="0"/>
                <a:t> (stand alone + tracker </a:t>
              </a:r>
              <a:r>
                <a:rPr lang="en-US" sz="1600" kern="1200" dirty="0" err="1" smtClean="0"/>
                <a:t>muon</a:t>
              </a:r>
              <a:r>
                <a:rPr lang="en-US" sz="1600" kern="1200" dirty="0" smtClean="0"/>
                <a:t>)</a:t>
              </a:r>
              <a:r>
                <a:rPr lang="el-GR" sz="1600" kern="1200" dirty="0" smtClean="0"/>
                <a:t> </a:t>
              </a:r>
              <a:endParaRPr lang="es-ES_tradnl" sz="1600" kern="1200" dirty="0"/>
            </a:p>
            <a:p>
              <a:pPr marL="171450" lvl="1" indent="-171450" algn="l" defTabSz="800100" rtl="0">
                <a:lnSpc>
                  <a:spcPct val="90000"/>
                </a:lnSpc>
                <a:spcBef>
                  <a:spcPct val="0"/>
                </a:spcBef>
                <a:spcAft>
                  <a:spcPct val="20000"/>
                </a:spcAft>
                <a:buChar char="••"/>
              </a:pPr>
              <a:r>
                <a:rPr lang="en-US" sz="1600" kern="1200" dirty="0" smtClean="0"/>
                <a:t>Signal in at least 2 </a:t>
              </a:r>
              <a:r>
                <a:rPr lang="en-US" sz="1600" kern="1200" dirty="0" err="1" smtClean="0"/>
                <a:t>muon</a:t>
              </a:r>
              <a:r>
                <a:rPr lang="en-US" sz="1600" kern="1200" dirty="0" smtClean="0"/>
                <a:t> stations</a:t>
              </a:r>
              <a:endParaRPr lang="pt-BR" sz="1600" kern="1200" dirty="0"/>
            </a:p>
            <a:p>
              <a:pPr marL="171450" lvl="1" indent="-171450" algn="l" defTabSz="800100" rtl="0">
                <a:lnSpc>
                  <a:spcPct val="90000"/>
                </a:lnSpc>
                <a:spcBef>
                  <a:spcPct val="0"/>
                </a:spcBef>
                <a:spcAft>
                  <a:spcPct val="20000"/>
                </a:spcAft>
                <a:buChar char="••"/>
              </a:pPr>
              <a:r>
                <a:rPr lang="en-US" sz="1600" kern="1200" dirty="0" smtClean="0"/>
                <a:t>Rejection of cosmic BG: IP &lt; 2 mm from nominal beam axis</a:t>
              </a:r>
              <a:endParaRPr lang="pt-BR" sz="1600" kern="1200" dirty="0"/>
            </a:p>
            <a:p>
              <a:pPr marL="171450" lvl="1" indent="-171450" algn="l" defTabSz="800100" rtl="0">
                <a:lnSpc>
                  <a:spcPct val="90000"/>
                </a:lnSpc>
                <a:spcBef>
                  <a:spcPct val="0"/>
                </a:spcBef>
                <a:spcAft>
                  <a:spcPct val="20000"/>
                </a:spcAft>
                <a:buChar char="••"/>
              </a:pPr>
              <a:r>
                <a:rPr lang="pt-BR" sz="1600" kern="1200" dirty="0" smtClean="0"/>
                <a:t>.</a:t>
              </a:r>
              <a:endParaRPr lang="pt-BR" sz="1600" kern="1200" dirty="0"/>
            </a:p>
          </p:txBody>
        </p:sp>
      </p:grpSp>
      <p:pic>
        <p:nvPicPr>
          <p:cNvPr id="34" name="Imagem 33" descr="ZmmEvtDis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37623" y="3880521"/>
            <a:ext cx="2664000" cy="215201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18" name="TextBox 17"/>
          <p:cNvSpPr txBox="1"/>
          <p:nvPr/>
        </p:nvSpPr>
        <p:spPr>
          <a:xfrm>
            <a:off x="7708036" y="5777116"/>
            <a:ext cx="11891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Baskerville"/>
                <a:cs typeface="Baskerville"/>
              </a:rPr>
              <a:t>Z candidate</a:t>
            </a:r>
            <a:endParaRPr lang="en-US" sz="1400" b="1" dirty="0">
              <a:latin typeface="Baskerville"/>
              <a:cs typeface="Baskerville"/>
            </a:endParaRPr>
          </a:p>
        </p:txBody>
      </p:sp>
      <p:sp>
        <p:nvSpPr>
          <p:cNvPr id="35" name="Espaço Reservado para Número de Slide 3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61449D-172A-0749-8A32-9DA4457ED9D3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561549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Diagrama 9"/>
          <p:cNvGraphicFramePr/>
          <p:nvPr/>
        </p:nvGraphicFramePr>
        <p:xfrm>
          <a:off x="502275" y="1162323"/>
          <a:ext cx="7933387" cy="52803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TextBox 4"/>
          <p:cNvSpPr txBox="1"/>
          <p:nvPr/>
        </p:nvSpPr>
        <p:spPr>
          <a:xfrm>
            <a:off x="311288" y="200412"/>
            <a:ext cx="318099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latin typeface="Copperplate Gothic Light"/>
                <a:cs typeface="Copperplate Gothic Light"/>
              </a:rPr>
              <a:t>Motivations</a:t>
            </a:r>
            <a:endParaRPr lang="en-US" sz="3600" dirty="0">
              <a:latin typeface="Copperplate Gothic Light"/>
              <a:cs typeface="Copperplate Gothic Light"/>
            </a:endParaRPr>
          </a:p>
        </p:txBody>
      </p:sp>
      <p:sp>
        <p:nvSpPr>
          <p:cNvPr id="5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989936" y="6547422"/>
            <a:ext cx="2133600" cy="365125"/>
          </a:xfrm>
        </p:spPr>
        <p:txBody>
          <a:bodyPr/>
          <a:lstStyle/>
          <a:p>
            <a:fld id="{0F61449D-172A-0749-8A32-9DA4457ED9D3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9" name="Diagrama 28"/>
          <p:cNvGraphicFramePr/>
          <p:nvPr/>
        </p:nvGraphicFramePr>
        <p:xfrm>
          <a:off x="155754" y="4009976"/>
          <a:ext cx="8833698" cy="26805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23" name="22 Imagen" descr="Feynman.bmp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453292" y="949799"/>
            <a:ext cx="4381612" cy="26713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8" name="Picture 2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1023077" y="5952240"/>
            <a:ext cx="7143768" cy="600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6" name="TextBox 4"/>
          <p:cNvSpPr txBox="1"/>
          <p:nvPr/>
        </p:nvSpPr>
        <p:spPr>
          <a:xfrm>
            <a:off x="311288" y="200412"/>
            <a:ext cx="48583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err="1" smtClean="0">
                <a:latin typeface="Copperplate Gothic Light"/>
                <a:cs typeface="Copperplate Gothic Light"/>
              </a:rPr>
              <a:t>Drell</a:t>
            </a:r>
            <a:r>
              <a:rPr lang="en-US" sz="3600" dirty="0" smtClean="0">
                <a:latin typeface="Copperplate Gothic Light"/>
                <a:cs typeface="Copperplate Gothic Light"/>
              </a:rPr>
              <a:t>-Yan Process</a:t>
            </a:r>
            <a:endParaRPr lang="en-US" sz="3600" dirty="0">
              <a:latin typeface="Copperplate Gothic Light"/>
              <a:cs typeface="Copperplate Gothic Light"/>
            </a:endParaRPr>
          </a:p>
        </p:txBody>
      </p:sp>
      <p:pic>
        <p:nvPicPr>
          <p:cNvPr id="27" name="3 Imagen" descr="DrellYan.bmp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8905" y="1293484"/>
            <a:ext cx="3524256" cy="2190073"/>
          </a:xfrm>
          <a:prstGeom prst="rect">
            <a:avLst/>
          </a:prstGeom>
        </p:spPr>
      </p:pic>
      <p:pic>
        <p:nvPicPr>
          <p:cNvPr id="8" name="Imagem 7" descr="Formula1.bmp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520895" y="4555253"/>
            <a:ext cx="6148132" cy="601362"/>
          </a:xfrm>
          <a:prstGeom prst="rect">
            <a:avLst/>
          </a:prstGeom>
        </p:spPr>
      </p:pic>
      <p:sp>
        <p:nvSpPr>
          <p:cNvPr id="10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989936" y="6547422"/>
            <a:ext cx="2133600" cy="365125"/>
          </a:xfrm>
        </p:spPr>
        <p:txBody>
          <a:bodyPr/>
          <a:lstStyle/>
          <a:p>
            <a:fld id="{0F61449D-172A-0749-8A32-9DA4457ED9D3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5994" y="1077559"/>
            <a:ext cx="8292635" cy="551894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11288" y="200412"/>
            <a:ext cx="488584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latin typeface="Copperplate Gothic Light"/>
                <a:cs typeface="Copperplate Gothic Light"/>
              </a:rPr>
              <a:t>The CMS Detector</a:t>
            </a:r>
            <a:endParaRPr lang="en-US" sz="3600" dirty="0">
              <a:latin typeface="Copperplate Gothic Light"/>
              <a:cs typeface="Copperplate Gothic Light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4422184" y="3244334"/>
            <a:ext cx="2996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≈</a:t>
            </a:r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989936" y="6547422"/>
            <a:ext cx="2133600" cy="365125"/>
          </a:xfrm>
        </p:spPr>
        <p:txBody>
          <a:bodyPr/>
          <a:lstStyle/>
          <a:p>
            <a:fld id="{0F61449D-172A-0749-8A32-9DA4457ED9D3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083912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5994" y="1077559"/>
            <a:ext cx="8292635" cy="551894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11288" y="200412"/>
            <a:ext cx="8742497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latin typeface="Copperplate Gothic Light"/>
                <a:cs typeface="Copperplate Gothic Light"/>
              </a:rPr>
              <a:t>The CMS Detector – Inner Tracker (IT)</a:t>
            </a:r>
            <a:endParaRPr lang="en-US" sz="3200" dirty="0">
              <a:latin typeface="Copperplate Gothic Light"/>
              <a:cs typeface="Copperplate Gothic Light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443197">
            <a:off x="286386" y="4374913"/>
            <a:ext cx="3150201" cy="209406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</p:spPr>
      </p:pic>
      <p:cxnSp>
        <p:nvCxnSpPr>
          <p:cNvPr id="23" name="Straight Connector 22"/>
          <p:cNvCxnSpPr/>
          <p:nvPr/>
        </p:nvCxnSpPr>
        <p:spPr>
          <a:xfrm flipV="1">
            <a:off x="2863823" y="3175289"/>
            <a:ext cx="722181" cy="118295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Snip Single Corner Rectangle 18"/>
          <p:cNvSpPr/>
          <p:nvPr/>
        </p:nvSpPr>
        <p:spPr>
          <a:xfrm>
            <a:off x="6445019" y="1037510"/>
            <a:ext cx="2486981" cy="3335130"/>
          </a:xfrm>
          <a:prstGeom prst="snip1Rect">
            <a:avLst>
              <a:gd name="adj" fmla="val 7250"/>
            </a:avLst>
          </a:prstGeom>
          <a:solidFill>
            <a:schemeClr val="accent5">
              <a:lumMod val="40000"/>
              <a:lumOff val="60000"/>
            </a:schemeClr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6428295" y="1086414"/>
            <a:ext cx="2472744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600" dirty="0" err="1" smtClean="0">
                <a:solidFill>
                  <a:schemeClr val="bg2">
                    <a:lumMod val="10000"/>
                  </a:schemeClr>
                </a:solidFill>
                <a:cs typeface="Times New Roman" pitchFamily="18" charset="0"/>
              </a:rPr>
              <a:t>Pseudorapidity</a:t>
            </a:r>
            <a:r>
              <a:rPr lang="en-US" sz="1600" dirty="0" smtClean="0">
                <a:solidFill>
                  <a:schemeClr val="bg2">
                    <a:lumMod val="10000"/>
                  </a:schemeClr>
                </a:solidFill>
                <a:cs typeface="Times New Roman" pitchFamily="18" charset="0"/>
              </a:rPr>
              <a:t> range of |</a:t>
            </a:r>
            <a:r>
              <a:rPr lang="en-US" sz="1600" dirty="0" err="1" smtClean="0">
                <a:solidFill>
                  <a:schemeClr val="bg2">
                    <a:lumMod val="10000"/>
                  </a:schemeClr>
                </a:solidFill>
                <a:cs typeface="Times New Roman" pitchFamily="18" charset="0"/>
              </a:rPr>
              <a:t>η</a:t>
            </a:r>
            <a:r>
              <a:rPr lang="en-US" sz="1600" dirty="0" smtClean="0">
                <a:solidFill>
                  <a:schemeClr val="bg2">
                    <a:lumMod val="10000"/>
                  </a:schemeClr>
                </a:solidFill>
                <a:cs typeface="Times New Roman" pitchFamily="18" charset="0"/>
              </a:rPr>
              <a:t>| &lt; 2.5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>
                <a:solidFill>
                  <a:schemeClr val="bg2">
                    <a:lumMod val="10000"/>
                  </a:schemeClr>
                </a:solidFill>
                <a:cs typeface="Times New Roman" pitchFamily="18" charset="0"/>
              </a:rPr>
              <a:t>Impact </a:t>
            </a:r>
            <a:r>
              <a:rPr lang="en-US" sz="1600" dirty="0">
                <a:solidFill>
                  <a:schemeClr val="bg2">
                    <a:lumMod val="10000"/>
                  </a:schemeClr>
                </a:solidFill>
                <a:cs typeface="Times New Roman" pitchFamily="18" charset="0"/>
              </a:rPr>
              <a:t>parameter resolution </a:t>
            </a:r>
            <a:r>
              <a:rPr lang="en-US" sz="1600" dirty="0" smtClean="0">
                <a:solidFill>
                  <a:schemeClr val="bg2">
                    <a:lumMod val="10000"/>
                  </a:schemeClr>
                </a:solidFill>
                <a:cs typeface="Times New Roman" pitchFamily="18" charset="0"/>
              </a:rPr>
              <a:t>about 15 </a:t>
            </a:r>
            <a:r>
              <a:rPr lang="en-US" sz="1600" dirty="0" err="1" smtClean="0">
                <a:solidFill>
                  <a:schemeClr val="bg2">
                    <a:lumMod val="10000"/>
                  </a:schemeClr>
                </a:solidFill>
                <a:cs typeface="Times New Roman" pitchFamily="18" charset="0"/>
              </a:rPr>
              <a:t>μm</a:t>
            </a:r>
            <a:endParaRPr lang="en-US" sz="1600" dirty="0">
              <a:solidFill>
                <a:schemeClr val="bg2">
                  <a:lumMod val="10000"/>
                </a:schemeClr>
              </a:solidFill>
              <a:cs typeface="Times New Roman" pitchFamily="18" charset="0"/>
            </a:endParaRPr>
          </a:p>
          <a:p>
            <a:pPr marL="285750" indent="-285750">
              <a:buFont typeface="Arial"/>
              <a:buChar char="•"/>
            </a:pPr>
            <a:r>
              <a:rPr lang="en-US" sz="1600" dirty="0" smtClean="0">
                <a:solidFill>
                  <a:schemeClr val="bg2">
                    <a:lumMod val="10000"/>
                  </a:schemeClr>
                </a:solidFill>
                <a:cs typeface="Times New Roman" pitchFamily="18" charset="0"/>
              </a:rPr>
              <a:t>Transverse momentum resolution about </a:t>
            </a:r>
            <a:r>
              <a:rPr lang="en-US" sz="1600" dirty="0">
                <a:solidFill>
                  <a:schemeClr val="bg2">
                    <a:lumMod val="10000"/>
                  </a:schemeClr>
                </a:solidFill>
                <a:cs typeface="Times New Roman" pitchFamily="18" charset="0"/>
              </a:rPr>
              <a:t>1% </a:t>
            </a:r>
            <a:r>
              <a:rPr lang="en-US" sz="1600" dirty="0" smtClean="0">
                <a:solidFill>
                  <a:schemeClr val="bg2">
                    <a:lumMod val="10000"/>
                  </a:schemeClr>
                </a:solidFill>
                <a:cs typeface="Times New Roman" pitchFamily="18" charset="0"/>
              </a:rPr>
              <a:t>at </a:t>
            </a:r>
            <a:r>
              <a:rPr lang="en-US" sz="1600" dirty="0">
                <a:solidFill>
                  <a:schemeClr val="bg2">
                    <a:lumMod val="10000"/>
                  </a:schemeClr>
                </a:solidFill>
                <a:cs typeface="Times New Roman" pitchFamily="18" charset="0"/>
              </a:rPr>
              <a:t>40 </a:t>
            </a:r>
            <a:r>
              <a:rPr lang="en-US" sz="1600" dirty="0" err="1">
                <a:solidFill>
                  <a:schemeClr val="bg2">
                    <a:lumMod val="10000"/>
                  </a:schemeClr>
                </a:solidFill>
                <a:cs typeface="Times New Roman" pitchFamily="18" charset="0"/>
              </a:rPr>
              <a:t>GeV</a:t>
            </a:r>
            <a:r>
              <a:rPr lang="en-US" sz="1600" dirty="0">
                <a:solidFill>
                  <a:schemeClr val="bg2">
                    <a:lumMod val="10000"/>
                  </a:schemeClr>
                </a:solidFill>
                <a:cs typeface="Times New Roman" pitchFamily="18" charset="0"/>
              </a:rPr>
              <a:t>/</a:t>
            </a:r>
            <a:r>
              <a:rPr lang="en-US" sz="1600" dirty="0" smtClean="0">
                <a:solidFill>
                  <a:schemeClr val="bg2">
                    <a:lumMod val="10000"/>
                  </a:schemeClr>
                </a:solidFill>
                <a:cs typeface="Times New Roman" pitchFamily="18" charset="0"/>
              </a:rPr>
              <a:t>c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>
                <a:solidFill>
                  <a:schemeClr val="bg2">
                    <a:lumMod val="10000"/>
                  </a:schemeClr>
                </a:solidFill>
                <a:cs typeface="Times New Roman" pitchFamily="18" charset="0"/>
              </a:rPr>
              <a:t>T</a:t>
            </a:r>
            <a:r>
              <a:rPr lang="en-US" sz="1600" dirty="0" smtClean="0">
                <a:solidFill>
                  <a:schemeClr val="bg2">
                    <a:lumMod val="10000"/>
                  </a:schemeClr>
                </a:solidFill>
                <a:cs typeface="Times New Roman" pitchFamily="18" charset="0"/>
              </a:rPr>
              <a:t>he </a:t>
            </a:r>
            <a:r>
              <a:rPr lang="en-US" sz="1600" dirty="0">
                <a:solidFill>
                  <a:schemeClr val="bg2">
                    <a:lumMod val="10000"/>
                  </a:schemeClr>
                </a:solidFill>
                <a:cs typeface="Times New Roman" pitchFamily="18" charset="0"/>
              </a:rPr>
              <a:t>tracker can reconstruct the paths of high energy </a:t>
            </a:r>
            <a:r>
              <a:rPr lang="en-US" sz="1600" dirty="0" err="1">
                <a:solidFill>
                  <a:schemeClr val="bg2">
                    <a:lumMod val="10000"/>
                  </a:schemeClr>
                </a:solidFill>
                <a:cs typeface="Times New Roman" pitchFamily="18" charset="0"/>
              </a:rPr>
              <a:t>muons</a:t>
            </a:r>
            <a:r>
              <a:rPr lang="en-US" sz="1600" dirty="0">
                <a:solidFill>
                  <a:schemeClr val="bg2">
                    <a:lumMod val="10000"/>
                  </a:schemeClr>
                </a:solidFill>
                <a:cs typeface="Times New Roman" pitchFamily="18" charset="0"/>
              </a:rPr>
              <a:t>, electrons and </a:t>
            </a:r>
            <a:r>
              <a:rPr lang="en-US" sz="1600" dirty="0" smtClean="0">
                <a:solidFill>
                  <a:schemeClr val="bg2">
                    <a:lumMod val="10000"/>
                  </a:schemeClr>
                </a:solidFill>
                <a:cs typeface="Times New Roman" pitchFamily="18" charset="0"/>
              </a:rPr>
              <a:t>hadrons</a:t>
            </a:r>
            <a:r>
              <a:rPr lang="en-US" sz="1600" dirty="0">
                <a:solidFill>
                  <a:schemeClr val="bg2">
                    <a:lumMod val="10000"/>
                  </a:schemeClr>
                </a:solidFill>
                <a:cs typeface="Times New Roman" pitchFamily="18" charset="0"/>
              </a:rPr>
              <a:t> </a:t>
            </a:r>
            <a:r>
              <a:rPr lang="en-US" sz="1600" dirty="0" smtClean="0">
                <a:solidFill>
                  <a:schemeClr val="bg2">
                    <a:lumMod val="10000"/>
                  </a:schemeClr>
                </a:solidFill>
                <a:cs typeface="Times New Roman" pitchFamily="18" charset="0"/>
              </a:rPr>
              <a:t>and also the decay </a:t>
            </a:r>
            <a:r>
              <a:rPr lang="en-US" sz="1600" dirty="0">
                <a:solidFill>
                  <a:schemeClr val="bg2">
                    <a:lumMod val="10000"/>
                  </a:schemeClr>
                </a:solidFill>
                <a:cs typeface="Times New Roman" pitchFamily="18" charset="0"/>
              </a:rPr>
              <a:t>of short-lived </a:t>
            </a:r>
            <a:r>
              <a:rPr lang="en-US" sz="1600" dirty="0" smtClean="0">
                <a:solidFill>
                  <a:schemeClr val="bg2">
                    <a:lumMod val="10000"/>
                  </a:schemeClr>
                </a:solidFill>
                <a:cs typeface="Times New Roman" pitchFamily="18" charset="0"/>
              </a:rPr>
              <a:t>particles</a:t>
            </a:r>
            <a:endParaRPr lang="en-US" sz="1600" dirty="0">
              <a:solidFill>
                <a:schemeClr val="bg2">
                  <a:lumMod val="10000"/>
                </a:schemeClr>
              </a:solidFill>
              <a:cs typeface="Times New Roman" pitchFamily="18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4422184" y="3244334"/>
            <a:ext cx="2996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≈</a:t>
            </a:r>
          </a:p>
        </p:txBody>
      </p:sp>
      <p:sp>
        <p:nvSpPr>
          <p:cNvPr id="9" name="Elipse 8"/>
          <p:cNvSpPr/>
          <p:nvPr/>
        </p:nvSpPr>
        <p:spPr>
          <a:xfrm>
            <a:off x="3555943" y="3127927"/>
            <a:ext cx="64395" cy="7727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1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989936" y="6547422"/>
            <a:ext cx="2133600" cy="365125"/>
          </a:xfrm>
        </p:spPr>
        <p:txBody>
          <a:bodyPr/>
          <a:lstStyle/>
          <a:p>
            <a:r>
              <a:rPr lang="en-US" dirty="0" smtClean="0"/>
              <a:t>5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765189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5994" y="1077559"/>
            <a:ext cx="8292635" cy="551894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11288" y="200412"/>
            <a:ext cx="8191866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latin typeface="Copperplate Gothic Light"/>
                <a:cs typeface="Copperplate Gothic Light"/>
              </a:rPr>
              <a:t>The CMS Detector – ECAL (EB + EE)</a:t>
            </a:r>
            <a:endParaRPr lang="en-US" sz="3200" dirty="0">
              <a:latin typeface="Copperplate Gothic Light"/>
              <a:cs typeface="Copperplate Gothic Light"/>
            </a:endParaRPr>
          </a:p>
        </p:txBody>
      </p:sp>
      <p:cxnSp>
        <p:nvCxnSpPr>
          <p:cNvPr id="23" name="Straight Connector 22"/>
          <p:cNvCxnSpPr/>
          <p:nvPr/>
        </p:nvCxnSpPr>
        <p:spPr>
          <a:xfrm flipV="1">
            <a:off x="2123728" y="2883226"/>
            <a:ext cx="1400018" cy="112183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Snip Single Corner Rectangle 18"/>
          <p:cNvSpPr/>
          <p:nvPr/>
        </p:nvSpPr>
        <p:spPr>
          <a:xfrm>
            <a:off x="5499279" y="953669"/>
            <a:ext cx="3393201" cy="3909823"/>
          </a:xfrm>
          <a:prstGeom prst="snip1Rect">
            <a:avLst>
              <a:gd name="adj" fmla="val 6557"/>
            </a:avLst>
          </a:prstGeom>
          <a:solidFill>
            <a:schemeClr val="accent5">
              <a:lumMod val="40000"/>
              <a:lumOff val="60000"/>
            </a:schemeClr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en-US" sz="1600"/>
          </a:p>
        </p:txBody>
      </p:sp>
      <p:sp>
        <p:nvSpPr>
          <p:cNvPr id="18" name="TextBox 17"/>
          <p:cNvSpPr txBox="1"/>
          <p:nvPr/>
        </p:nvSpPr>
        <p:spPr>
          <a:xfrm>
            <a:off x="5563670" y="1018064"/>
            <a:ext cx="337561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600" dirty="0" smtClean="0">
                <a:solidFill>
                  <a:schemeClr val="bg2">
                    <a:lumMod val="10000"/>
                  </a:schemeClr>
                </a:solidFill>
                <a:cs typeface="Times New Roman" pitchFamily="18" charset="0"/>
              </a:rPr>
              <a:t>Hermetic homogeneous detector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>
                <a:solidFill>
                  <a:schemeClr val="bg2">
                    <a:lumMod val="10000"/>
                  </a:schemeClr>
                </a:solidFill>
                <a:cs typeface="Times New Roman" pitchFamily="18" charset="0"/>
              </a:rPr>
              <a:t>76000 lead tungstate (PbWO</a:t>
            </a:r>
            <a:r>
              <a:rPr lang="en-US" sz="1600" baseline="-25000" dirty="0" smtClean="0">
                <a:solidFill>
                  <a:schemeClr val="bg2">
                    <a:lumMod val="10000"/>
                  </a:schemeClr>
                </a:solidFill>
                <a:cs typeface="Times New Roman" pitchFamily="18" charset="0"/>
              </a:rPr>
              <a:t>4</a:t>
            </a:r>
            <a:r>
              <a:rPr lang="en-US" sz="1600" dirty="0" smtClean="0">
                <a:solidFill>
                  <a:schemeClr val="bg2">
                    <a:lumMod val="10000"/>
                  </a:schemeClr>
                </a:solidFill>
                <a:cs typeface="Times New Roman" pitchFamily="18" charset="0"/>
              </a:rPr>
              <a:t>) crystals closed by 7324 crystals in each of the two </a:t>
            </a:r>
            <a:r>
              <a:rPr lang="en-US" sz="1600" dirty="0" err="1" smtClean="0">
                <a:solidFill>
                  <a:schemeClr val="bg2">
                    <a:lumMod val="10000"/>
                  </a:schemeClr>
                </a:solidFill>
                <a:cs typeface="Times New Roman" pitchFamily="18" charset="0"/>
              </a:rPr>
              <a:t>endcaps</a:t>
            </a:r>
            <a:endParaRPr lang="en-US" sz="1600" dirty="0" smtClean="0">
              <a:solidFill>
                <a:schemeClr val="bg2">
                  <a:lumMod val="10000"/>
                </a:schemeClr>
              </a:solidFill>
              <a:cs typeface="Times New Roman" pitchFamily="18" charset="0"/>
            </a:endParaRPr>
          </a:p>
          <a:p>
            <a:pPr marL="285750" indent="-285750">
              <a:buFont typeface="Arial"/>
              <a:buChar char="•"/>
            </a:pPr>
            <a:r>
              <a:rPr lang="en-US" sz="1600" dirty="0" smtClean="0">
                <a:solidFill>
                  <a:schemeClr val="bg2">
                    <a:lumMod val="10000"/>
                  </a:schemeClr>
                </a:solidFill>
                <a:cs typeface="Times New Roman" pitchFamily="18" charset="0"/>
              </a:rPr>
              <a:t>Rapidity range: </a:t>
            </a:r>
          </a:p>
          <a:p>
            <a:pPr marL="742950" lvl="1" indent="-285750">
              <a:buFont typeface="Arial"/>
              <a:buChar char="•"/>
            </a:pPr>
            <a:r>
              <a:rPr lang="en-US" sz="1600" dirty="0">
                <a:solidFill>
                  <a:schemeClr val="bg2">
                    <a:lumMod val="10000"/>
                  </a:schemeClr>
                </a:solidFill>
                <a:cs typeface="Times New Roman" pitchFamily="18" charset="0"/>
              </a:rPr>
              <a:t>|</a:t>
            </a:r>
            <a:r>
              <a:rPr lang="en-US" sz="1600" dirty="0" err="1">
                <a:solidFill>
                  <a:schemeClr val="bg2">
                    <a:lumMod val="10000"/>
                  </a:schemeClr>
                </a:solidFill>
                <a:cs typeface="Times New Roman" pitchFamily="18" charset="0"/>
              </a:rPr>
              <a:t>η</a:t>
            </a:r>
            <a:r>
              <a:rPr lang="en-US" sz="1600" dirty="0">
                <a:solidFill>
                  <a:schemeClr val="bg2">
                    <a:lumMod val="10000"/>
                  </a:schemeClr>
                </a:solidFill>
                <a:cs typeface="Times New Roman" pitchFamily="18" charset="0"/>
              </a:rPr>
              <a:t>| &lt; 3.0 (</a:t>
            </a:r>
            <a:r>
              <a:rPr lang="en-US" sz="1600" dirty="0" smtClean="0">
                <a:solidFill>
                  <a:schemeClr val="bg2">
                    <a:lumMod val="10000"/>
                  </a:schemeClr>
                </a:solidFill>
                <a:cs typeface="Times New Roman" pitchFamily="18" charset="0"/>
              </a:rPr>
              <a:t>EB)</a:t>
            </a:r>
          </a:p>
          <a:p>
            <a:pPr marL="742950" lvl="1" indent="-285750">
              <a:buFont typeface="Arial"/>
              <a:buChar char="•"/>
            </a:pPr>
            <a:r>
              <a:rPr lang="en-US" sz="1600" dirty="0" smtClean="0">
                <a:solidFill>
                  <a:schemeClr val="bg2">
                    <a:lumMod val="10000"/>
                  </a:schemeClr>
                </a:solidFill>
                <a:cs typeface="Times New Roman" pitchFamily="18" charset="0"/>
              </a:rPr>
              <a:t>1.479 &lt; |</a:t>
            </a:r>
            <a:r>
              <a:rPr lang="en-US" sz="1600" dirty="0" err="1">
                <a:solidFill>
                  <a:schemeClr val="bg2">
                    <a:lumMod val="10000"/>
                  </a:schemeClr>
                </a:solidFill>
                <a:cs typeface="Times New Roman" pitchFamily="18" charset="0"/>
              </a:rPr>
              <a:t>η</a:t>
            </a:r>
            <a:r>
              <a:rPr lang="en-US" sz="1600" dirty="0" smtClean="0">
                <a:solidFill>
                  <a:schemeClr val="bg2">
                    <a:lumMod val="10000"/>
                  </a:schemeClr>
                </a:solidFill>
                <a:cs typeface="Times New Roman" pitchFamily="18" charset="0"/>
              </a:rPr>
              <a:t>| &lt; 3.0 (EE)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>
                <a:solidFill>
                  <a:schemeClr val="bg2">
                    <a:lumMod val="10000"/>
                  </a:schemeClr>
                </a:solidFill>
                <a:cs typeface="Times New Roman" pitchFamily="18" charset="0"/>
              </a:rPr>
              <a:t>Energy resolution</a:t>
            </a:r>
          </a:p>
          <a:p>
            <a:pPr marL="742950" lvl="1" indent="-285750">
              <a:buFont typeface="Arial"/>
              <a:buChar char="•"/>
            </a:pPr>
            <a:r>
              <a:rPr lang="en-US" sz="1600" dirty="0" smtClean="0">
                <a:solidFill>
                  <a:schemeClr val="bg2">
                    <a:lumMod val="10000"/>
                  </a:schemeClr>
                </a:solidFill>
                <a:cs typeface="Times New Roman" pitchFamily="18" charset="0"/>
              </a:rPr>
              <a:t>Better than 0.5% for unconverted photons (ET &gt; 100 </a:t>
            </a:r>
            <a:r>
              <a:rPr lang="en-US" sz="1600" dirty="0" err="1" smtClean="0">
                <a:solidFill>
                  <a:schemeClr val="bg2">
                    <a:lumMod val="10000"/>
                  </a:schemeClr>
                </a:solidFill>
                <a:cs typeface="Times New Roman" pitchFamily="18" charset="0"/>
              </a:rPr>
              <a:t>GeV</a:t>
            </a:r>
            <a:r>
              <a:rPr lang="en-US" sz="1600" dirty="0" smtClean="0">
                <a:solidFill>
                  <a:schemeClr val="bg2">
                    <a:lumMod val="10000"/>
                  </a:schemeClr>
                </a:solidFill>
                <a:cs typeface="Times New Roman" pitchFamily="18" charset="0"/>
              </a:rPr>
              <a:t>)</a:t>
            </a:r>
          </a:p>
          <a:p>
            <a:pPr marL="742950" lvl="1" indent="-285750">
              <a:buFont typeface="Arial"/>
              <a:buChar char="•"/>
            </a:pPr>
            <a:r>
              <a:rPr lang="en-US" sz="1600" dirty="0" smtClean="0">
                <a:solidFill>
                  <a:schemeClr val="bg2">
                    <a:lumMod val="10000"/>
                  </a:schemeClr>
                </a:solidFill>
                <a:cs typeface="Times New Roman" pitchFamily="18" charset="0"/>
              </a:rPr>
              <a:t>Better than 3% for the range of electron energies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>
                <a:solidFill>
                  <a:schemeClr val="bg2">
                    <a:lumMod val="10000"/>
                  </a:schemeClr>
                </a:solidFill>
                <a:cs typeface="Times New Roman" pitchFamily="18" charset="0"/>
              </a:rPr>
              <a:t>Sampling </a:t>
            </a:r>
            <a:r>
              <a:rPr lang="en-US" sz="1600" dirty="0" err="1" smtClean="0">
                <a:solidFill>
                  <a:schemeClr val="bg2">
                    <a:lumMod val="10000"/>
                  </a:schemeClr>
                </a:solidFill>
                <a:cs typeface="Times New Roman" pitchFamily="18" charset="0"/>
              </a:rPr>
              <a:t>preshower</a:t>
            </a:r>
            <a:r>
              <a:rPr lang="en-US" sz="1600" dirty="0" smtClean="0">
                <a:solidFill>
                  <a:schemeClr val="bg2">
                    <a:lumMod val="10000"/>
                  </a:schemeClr>
                </a:solidFill>
                <a:cs typeface="Times New Roman" pitchFamily="18" charset="0"/>
              </a:rPr>
              <a:t> detector (crystal length 3X</a:t>
            </a:r>
            <a:r>
              <a:rPr lang="en-US" sz="1600" baseline="-25000" dirty="0" smtClean="0">
                <a:solidFill>
                  <a:schemeClr val="bg2">
                    <a:lumMod val="10000"/>
                  </a:schemeClr>
                </a:solidFill>
                <a:cs typeface="Times New Roman" pitchFamily="18" charset="0"/>
              </a:rPr>
              <a:t>0</a:t>
            </a:r>
            <a:r>
              <a:rPr lang="en-US" sz="1600" dirty="0" smtClean="0">
                <a:solidFill>
                  <a:schemeClr val="bg2">
                    <a:lumMod val="10000"/>
                  </a:schemeClr>
                </a:solidFill>
                <a:cs typeface="Times New Roman" pitchFamily="18" charset="0"/>
              </a:rPr>
              <a:t>)</a:t>
            </a:r>
            <a:endParaRPr lang="en-US" sz="1600" dirty="0">
              <a:solidFill>
                <a:schemeClr val="bg2">
                  <a:lumMod val="10000"/>
                </a:schemeClr>
              </a:solidFill>
              <a:cs typeface="Times New Roman" pitchFamily="18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4422184" y="3244334"/>
            <a:ext cx="2996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≈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672887">
            <a:off x="388396" y="4147377"/>
            <a:ext cx="3077638" cy="206045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10" name="Elipse 9"/>
          <p:cNvSpPr/>
          <p:nvPr/>
        </p:nvSpPr>
        <p:spPr>
          <a:xfrm>
            <a:off x="3491548" y="2844589"/>
            <a:ext cx="64395" cy="7727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2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989936" y="6547422"/>
            <a:ext cx="2133600" cy="365125"/>
          </a:xfrm>
        </p:spPr>
        <p:txBody>
          <a:bodyPr/>
          <a:lstStyle/>
          <a:p>
            <a:r>
              <a:rPr lang="en-US" dirty="0" smtClean="0"/>
              <a:t>5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765189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5994" y="1077559"/>
            <a:ext cx="8292635" cy="551894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11288" y="200412"/>
            <a:ext cx="6144631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latin typeface="Copperplate Gothic Light"/>
                <a:cs typeface="Copperplate Gothic Light"/>
              </a:rPr>
              <a:t>The CMS Detector – HCAL</a:t>
            </a:r>
            <a:endParaRPr lang="en-US" sz="3200" dirty="0">
              <a:latin typeface="Copperplate Gothic Light"/>
              <a:cs typeface="Copperplate Gothic Light"/>
            </a:endParaRPr>
          </a:p>
        </p:txBody>
      </p:sp>
      <p:cxnSp>
        <p:nvCxnSpPr>
          <p:cNvPr id="23" name="Straight Connector 22"/>
          <p:cNvCxnSpPr/>
          <p:nvPr/>
        </p:nvCxnSpPr>
        <p:spPr>
          <a:xfrm rot="5400000" flipH="1" flipV="1">
            <a:off x="4150127" y="1565434"/>
            <a:ext cx="1366618" cy="134933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Snip Single Corner Rectangle 18"/>
          <p:cNvSpPr/>
          <p:nvPr/>
        </p:nvSpPr>
        <p:spPr>
          <a:xfrm>
            <a:off x="280567" y="4029745"/>
            <a:ext cx="2314422" cy="2552882"/>
          </a:xfrm>
          <a:prstGeom prst="snip1Rect">
            <a:avLst>
              <a:gd name="adj" fmla="val 8614"/>
            </a:avLst>
          </a:prstGeom>
          <a:solidFill>
            <a:schemeClr val="accent5">
              <a:lumMod val="40000"/>
              <a:lumOff val="60000"/>
            </a:schemeClr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310519" y="4028082"/>
            <a:ext cx="228447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600" dirty="0" smtClean="0">
                <a:solidFill>
                  <a:schemeClr val="bg2">
                    <a:lumMod val="10000"/>
                  </a:schemeClr>
                </a:solidFill>
                <a:cs typeface="Times New Roman" pitchFamily="18" charset="0"/>
              </a:rPr>
              <a:t>Sampling calorimeter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err="1" smtClean="0">
                <a:solidFill>
                  <a:schemeClr val="bg2">
                    <a:lumMod val="10000"/>
                  </a:schemeClr>
                </a:solidFill>
                <a:cs typeface="Times New Roman" pitchFamily="18" charset="0"/>
              </a:rPr>
              <a:t>Pseudorapidity</a:t>
            </a:r>
            <a:r>
              <a:rPr lang="en-US" sz="1600" dirty="0" smtClean="0">
                <a:solidFill>
                  <a:schemeClr val="bg2">
                    <a:lumMod val="10000"/>
                  </a:schemeClr>
                </a:solidFill>
                <a:cs typeface="Times New Roman" pitchFamily="18" charset="0"/>
              </a:rPr>
              <a:t> range </a:t>
            </a:r>
            <a:r>
              <a:rPr lang="en-US" sz="1600" dirty="0">
                <a:solidFill>
                  <a:schemeClr val="bg2">
                    <a:lumMod val="10000"/>
                  </a:schemeClr>
                </a:solidFill>
                <a:cs typeface="Times New Roman" pitchFamily="18" charset="0"/>
              </a:rPr>
              <a:t>|</a:t>
            </a:r>
            <a:r>
              <a:rPr lang="en-US" sz="1600" dirty="0" err="1">
                <a:solidFill>
                  <a:schemeClr val="bg2">
                    <a:lumMod val="10000"/>
                  </a:schemeClr>
                </a:solidFill>
                <a:cs typeface="Times New Roman" pitchFamily="18" charset="0"/>
              </a:rPr>
              <a:t>η</a:t>
            </a:r>
            <a:r>
              <a:rPr lang="en-US" sz="1600" dirty="0">
                <a:solidFill>
                  <a:schemeClr val="bg2">
                    <a:lumMod val="10000"/>
                  </a:schemeClr>
                </a:solidFill>
                <a:cs typeface="Times New Roman" pitchFamily="18" charset="0"/>
              </a:rPr>
              <a:t>| &lt; </a:t>
            </a:r>
            <a:r>
              <a:rPr lang="en-US" sz="1600" dirty="0" smtClean="0">
                <a:solidFill>
                  <a:schemeClr val="bg2">
                    <a:lumMod val="10000"/>
                  </a:schemeClr>
                </a:solidFill>
                <a:cs typeface="Times New Roman" pitchFamily="18" charset="0"/>
              </a:rPr>
              <a:t>1.3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>
                <a:solidFill>
                  <a:schemeClr val="bg2">
                    <a:lumMod val="10000"/>
                  </a:schemeClr>
                </a:solidFill>
                <a:cs typeface="Times New Roman" pitchFamily="18" charset="0"/>
              </a:rPr>
              <a:t>Absorber: 40 mm of steel followed by 50.5 mm of brass and 75 mm of steel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>
                <a:solidFill>
                  <a:schemeClr val="bg2">
                    <a:lumMod val="10000"/>
                  </a:schemeClr>
                </a:solidFill>
                <a:cs typeface="Times New Roman" pitchFamily="18" charset="0"/>
              </a:rPr>
              <a:t>Active medium: </a:t>
            </a:r>
            <a:br>
              <a:rPr lang="en-US" sz="1600" dirty="0" smtClean="0">
                <a:solidFill>
                  <a:schemeClr val="bg2">
                    <a:lumMod val="10000"/>
                  </a:schemeClr>
                </a:solidFill>
                <a:cs typeface="Times New Roman" pitchFamily="18" charset="0"/>
              </a:rPr>
            </a:br>
            <a:r>
              <a:rPr lang="en-US" sz="1600" dirty="0" smtClean="0">
                <a:solidFill>
                  <a:schemeClr val="bg2">
                    <a:lumMod val="10000"/>
                  </a:schemeClr>
                </a:solidFill>
                <a:cs typeface="Times New Roman" pitchFamily="18" charset="0"/>
              </a:rPr>
              <a:t>70 000 </a:t>
            </a:r>
            <a:r>
              <a:rPr lang="en-US" sz="1600" dirty="0" err="1" smtClean="0">
                <a:solidFill>
                  <a:schemeClr val="bg2">
                    <a:lumMod val="10000"/>
                  </a:schemeClr>
                </a:solidFill>
                <a:cs typeface="Times New Roman" pitchFamily="18" charset="0"/>
              </a:rPr>
              <a:t>scintillator</a:t>
            </a:r>
            <a:r>
              <a:rPr lang="en-US" sz="1600" dirty="0" smtClean="0">
                <a:solidFill>
                  <a:schemeClr val="bg2">
                    <a:lumMod val="10000"/>
                  </a:schemeClr>
                </a:solidFill>
                <a:cs typeface="Times New Roman" pitchFamily="18" charset="0"/>
              </a:rPr>
              <a:t> tiles with WLS fibers</a:t>
            </a:r>
            <a:endParaRPr lang="en-US" sz="1600" dirty="0">
              <a:solidFill>
                <a:schemeClr val="bg2">
                  <a:lumMod val="10000"/>
                </a:schemeClr>
              </a:solidFill>
              <a:cs typeface="Times New Roman" pitchFamily="18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4422184" y="3244334"/>
            <a:ext cx="2996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≈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4"/>
          <a:srcRect t="15789"/>
          <a:stretch/>
        </p:blipFill>
        <p:spPr>
          <a:xfrm rot="20949146">
            <a:off x="5859886" y="906869"/>
            <a:ext cx="2855111" cy="320573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10" name="Elipse 9"/>
          <p:cNvSpPr/>
          <p:nvPr/>
        </p:nvSpPr>
        <p:spPr>
          <a:xfrm>
            <a:off x="4148377" y="2883226"/>
            <a:ext cx="64395" cy="7727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2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989936" y="6547422"/>
            <a:ext cx="2133600" cy="365125"/>
          </a:xfrm>
        </p:spPr>
        <p:txBody>
          <a:bodyPr/>
          <a:lstStyle/>
          <a:p>
            <a:r>
              <a:rPr lang="en-US" dirty="0" smtClean="0"/>
              <a:t>5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765189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5994" y="1077559"/>
            <a:ext cx="8292635" cy="551894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11288" y="200412"/>
            <a:ext cx="7801935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latin typeface="Copperplate Gothic Light"/>
                <a:cs typeface="Copperplate Gothic Light"/>
              </a:rPr>
              <a:t>The CMS Detector – </a:t>
            </a:r>
            <a:r>
              <a:rPr lang="en-US" sz="3200" dirty="0" err="1" smtClean="0">
                <a:latin typeface="Copperplate Gothic Light"/>
                <a:cs typeface="Copperplate Gothic Light"/>
              </a:rPr>
              <a:t>Muon</a:t>
            </a:r>
            <a:r>
              <a:rPr lang="en-US" sz="3200" dirty="0" smtClean="0">
                <a:latin typeface="Copperplate Gothic Light"/>
                <a:cs typeface="Copperplate Gothic Light"/>
              </a:rPr>
              <a:t> System</a:t>
            </a:r>
            <a:endParaRPr lang="en-US" sz="3200" dirty="0">
              <a:latin typeface="Copperplate Gothic Light"/>
              <a:cs typeface="Copperplate Gothic Light"/>
            </a:endParaRPr>
          </a:p>
        </p:txBody>
      </p:sp>
      <p:cxnSp>
        <p:nvCxnSpPr>
          <p:cNvPr id="23" name="Straight Connector 22"/>
          <p:cNvCxnSpPr/>
          <p:nvPr/>
        </p:nvCxnSpPr>
        <p:spPr>
          <a:xfrm flipV="1">
            <a:off x="3610907" y="4479969"/>
            <a:ext cx="1110908" cy="73597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Snip Single Corner Rectangle 18"/>
          <p:cNvSpPr/>
          <p:nvPr/>
        </p:nvSpPr>
        <p:spPr>
          <a:xfrm>
            <a:off x="6372161" y="1110273"/>
            <a:ext cx="2553727" cy="2785607"/>
          </a:xfrm>
          <a:prstGeom prst="snip1Rect">
            <a:avLst>
              <a:gd name="adj" fmla="val 14287"/>
            </a:avLst>
          </a:prstGeom>
          <a:solidFill>
            <a:schemeClr val="accent5">
              <a:lumMod val="40000"/>
              <a:lumOff val="60000"/>
            </a:schemeClr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6381964" y="1098372"/>
            <a:ext cx="2606258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600" dirty="0" smtClean="0">
                <a:cs typeface="Times New Roman" pitchFamily="18" charset="0"/>
              </a:rPr>
              <a:t>The main tasks of the </a:t>
            </a:r>
            <a:r>
              <a:rPr lang="en-US" sz="1600" dirty="0" err="1" smtClean="0">
                <a:cs typeface="Times New Roman" pitchFamily="18" charset="0"/>
              </a:rPr>
              <a:t>muon</a:t>
            </a:r>
            <a:r>
              <a:rPr lang="en-US" sz="1600" dirty="0" smtClean="0">
                <a:cs typeface="Times New Roman" pitchFamily="18" charset="0"/>
              </a:rPr>
              <a:t> system are:</a:t>
            </a:r>
            <a:endParaRPr lang="en-US" sz="1600" dirty="0">
              <a:cs typeface="Times New Roman" pitchFamily="18" charset="0"/>
            </a:endParaRPr>
          </a:p>
          <a:p>
            <a:pPr marL="742950" lvl="1" indent="-285750">
              <a:buFont typeface="Arial"/>
              <a:buChar char="•"/>
            </a:pPr>
            <a:r>
              <a:rPr lang="en-US" sz="1600" dirty="0" err="1" smtClean="0">
                <a:cs typeface="Times New Roman" pitchFamily="18" charset="0"/>
              </a:rPr>
              <a:t>Muon</a:t>
            </a:r>
            <a:r>
              <a:rPr lang="en-US" sz="1600" dirty="0" smtClean="0">
                <a:cs typeface="Times New Roman" pitchFamily="18" charset="0"/>
              </a:rPr>
              <a:t> identification</a:t>
            </a:r>
          </a:p>
          <a:p>
            <a:pPr marL="742950" lvl="1" indent="-285750">
              <a:buFont typeface="Arial"/>
              <a:buChar char="•"/>
            </a:pPr>
            <a:r>
              <a:rPr lang="en-US" sz="1600" dirty="0" smtClean="0">
                <a:cs typeface="Times New Roman" pitchFamily="18" charset="0"/>
              </a:rPr>
              <a:t>Momentum </a:t>
            </a:r>
            <a:r>
              <a:rPr lang="en-US" sz="1600" dirty="0">
                <a:cs typeface="Times New Roman" pitchFamily="18" charset="0"/>
              </a:rPr>
              <a:t>measurement</a:t>
            </a:r>
          </a:p>
          <a:p>
            <a:pPr marL="742950" lvl="1" indent="-285750">
              <a:buFont typeface="Arial"/>
              <a:buChar char="•"/>
            </a:pPr>
            <a:r>
              <a:rPr lang="en-US" sz="1600" dirty="0" smtClean="0">
                <a:cs typeface="Times New Roman" pitchFamily="18" charset="0"/>
              </a:rPr>
              <a:t>Triggering </a:t>
            </a:r>
            <a:endParaRPr lang="en-US" sz="1600" dirty="0">
              <a:cs typeface="Times New Roman" pitchFamily="18" charset="0"/>
            </a:endParaRPr>
          </a:p>
          <a:p>
            <a:pPr marL="285750" indent="-285750">
              <a:buFont typeface="Arial"/>
              <a:buChar char="•"/>
            </a:pPr>
            <a:r>
              <a:rPr lang="en-US" sz="1600" dirty="0" err="1" smtClean="0">
                <a:cs typeface="Times New Roman" pitchFamily="18" charset="0"/>
              </a:rPr>
              <a:t>Pseudorapidity</a:t>
            </a:r>
            <a:r>
              <a:rPr lang="en-US" sz="1600" dirty="0" smtClean="0">
                <a:cs typeface="Times New Roman" pitchFamily="18" charset="0"/>
              </a:rPr>
              <a:t> range </a:t>
            </a:r>
            <a:br>
              <a:rPr lang="en-US" sz="1600" dirty="0" smtClean="0">
                <a:cs typeface="Times New Roman" pitchFamily="18" charset="0"/>
              </a:rPr>
            </a:br>
            <a:r>
              <a:rPr lang="en-US" sz="1600" dirty="0" smtClean="0">
                <a:cs typeface="Times New Roman" pitchFamily="18" charset="0"/>
              </a:rPr>
              <a:t>|</a:t>
            </a:r>
            <a:r>
              <a:rPr lang="en-US" sz="1600" dirty="0">
                <a:solidFill>
                  <a:schemeClr val="bg2">
                    <a:lumMod val="10000"/>
                  </a:schemeClr>
                </a:solidFill>
                <a:cs typeface="Times New Roman" pitchFamily="18" charset="0"/>
              </a:rPr>
              <a:t>η</a:t>
            </a:r>
            <a:r>
              <a:rPr lang="en-US" sz="1600" dirty="0" smtClean="0">
                <a:cs typeface="Times New Roman" pitchFamily="18" charset="0"/>
              </a:rPr>
              <a:t>| </a:t>
            </a:r>
            <a:r>
              <a:rPr lang="en-US" sz="1600" dirty="0">
                <a:cs typeface="Times New Roman" pitchFamily="18" charset="0"/>
              </a:rPr>
              <a:t>&lt; </a:t>
            </a:r>
            <a:r>
              <a:rPr lang="en-US" sz="1600" dirty="0" smtClean="0">
                <a:cs typeface="Times New Roman" pitchFamily="18" charset="0"/>
              </a:rPr>
              <a:t>2.4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>
                <a:cs typeface="Times New Roman" pitchFamily="18" charset="0"/>
              </a:rPr>
              <a:t>Angle coverage:</a:t>
            </a:r>
          </a:p>
          <a:p>
            <a:pPr marL="742950" lvl="1" indent="-285750">
              <a:buFont typeface="Arial"/>
              <a:buChar char="•"/>
            </a:pPr>
            <a:r>
              <a:rPr lang="en-US" sz="1600" dirty="0" smtClean="0">
                <a:ea typeface="Lucida Grande"/>
                <a:cs typeface="Times New Roman" pitchFamily="18" charset="0"/>
              </a:rPr>
              <a:t>Φ:</a:t>
            </a:r>
            <a:r>
              <a:rPr lang="en-US" sz="1600" dirty="0" smtClean="0">
                <a:cs typeface="Times New Roman" pitchFamily="18" charset="0"/>
              </a:rPr>
              <a:t> full range</a:t>
            </a:r>
          </a:p>
          <a:p>
            <a:pPr marL="742950" lvl="1" indent="-285750">
              <a:buFont typeface="Arial"/>
              <a:buChar char="•"/>
            </a:pPr>
            <a:r>
              <a:rPr lang="en-US" sz="1600" dirty="0" smtClean="0">
                <a:cs typeface="Times New Roman" pitchFamily="18" charset="0"/>
              </a:rPr>
              <a:t>10</a:t>
            </a:r>
            <a:r>
              <a:rPr lang="en-US" sz="1600" baseline="30000" dirty="0" smtClean="0">
                <a:cs typeface="Times New Roman" pitchFamily="18" charset="0"/>
              </a:rPr>
              <a:t>o</a:t>
            </a:r>
            <a:r>
              <a:rPr lang="en-US" sz="1600" dirty="0" smtClean="0">
                <a:cs typeface="Times New Roman" pitchFamily="18" charset="0"/>
              </a:rPr>
              <a:t> &lt; </a:t>
            </a:r>
            <a:r>
              <a:rPr lang="en-US" sz="1600" dirty="0" smtClean="0">
                <a:ea typeface="Lucida Grande"/>
                <a:cs typeface="Times New Roman" pitchFamily="18" charset="0"/>
              </a:rPr>
              <a:t>θ</a:t>
            </a:r>
            <a:r>
              <a:rPr lang="en-US" sz="1600" dirty="0" smtClean="0">
                <a:cs typeface="Times New Roman" pitchFamily="18" charset="0"/>
              </a:rPr>
              <a:t> &lt; 170</a:t>
            </a:r>
            <a:r>
              <a:rPr lang="en-US" sz="1600" baseline="30000" dirty="0" smtClean="0">
                <a:cs typeface="Times New Roman" pitchFamily="18" charset="0"/>
              </a:rPr>
              <a:t>o</a:t>
            </a:r>
            <a:endParaRPr lang="en-US" sz="1600" baseline="30000" dirty="0">
              <a:solidFill>
                <a:schemeClr val="bg2">
                  <a:lumMod val="10000"/>
                </a:schemeClr>
              </a:solidFill>
              <a:cs typeface="Times New Roman" pitchFamily="18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4422184" y="3244334"/>
            <a:ext cx="2996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≈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1205377">
            <a:off x="299689" y="4364055"/>
            <a:ext cx="3187559" cy="21165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10" name="Elipse 9"/>
          <p:cNvSpPr/>
          <p:nvPr/>
        </p:nvSpPr>
        <p:spPr>
          <a:xfrm>
            <a:off x="4676416" y="4441585"/>
            <a:ext cx="64395" cy="7727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2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989936" y="6547422"/>
            <a:ext cx="2133600" cy="365125"/>
          </a:xfrm>
        </p:spPr>
        <p:txBody>
          <a:bodyPr/>
          <a:lstStyle/>
          <a:p>
            <a:r>
              <a:rPr lang="en-US" dirty="0" smtClean="0"/>
              <a:t>5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765189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1026</TotalTime>
  <Words>1290</Words>
  <Application>Microsoft Office PowerPoint</Application>
  <PresentationFormat>Apresentação na tela (4:3)</PresentationFormat>
  <Paragraphs>271</Paragraphs>
  <Slides>26</Slides>
  <Notes>26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incorporados</vt:lpstr>
      </vt:variant>
      <vt:variant>
        <vt:i4>1</vt:i4>
      </vt:variant>
      <vt:variant>
        <vt:lpstr>Títulos de slides</vt:lpstr>
      </vt:variant>
      <vt:variant>
        <vt:i4>26</vt:i4>
      </vt:variant>
    </vt:vector>
  </HeadingPairs>
  <TitlesOfParts>
    <vt:vector size="28" baseType="lpstr">
      <vt:lpstr>Office Theme</vt:lpstr>
      <vt:lpstr>Equation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Backup slides</vt:lpstr>
      <vt:lpstr>Slide 22</vt:lpstr>
      <vt:lpstr>Slide 23</vt:lpstr>
      <vt:lpstr>Slide 24</vt:lpstr>
      <vt:lpstr>Slide 25</vt:lpstr>
      <vt:lpstr>Slide 26</vt:lpstr>
    </vt:vector>
  </TitlesOfParts>
  <Company>FCFM - BUAP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CMS detector</dc:title>
  <dc:creator>Mario Rodriguez Cahuantzi</dc:creator>
  <cp:lastModifiedBy>mirian tg</cp:lastModifiedBy>
  <cp:revision>170</cp:revision>
  <dcterms:created xsi:type="dcterms:W3CDTF">2011-03-31T11:43:27Z</dcterms:created>
  <dcterms:modified xsi:type="dcterms:W3CDTF">2011-04-03T21:02:53Z</dcterms:modified>
</cp:coreProperties>
</file>