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9"/>
  </p:notesMasterIdLst>
  <p:sldIdLst>
    <p:sldId id="269" r:id="rId3"/>
    <p:sldId id="268" r:id="rId4"/>
    <p:sldId id="267" r:id="rId5"/>
    <p:sldId id="270" r:id="rId6"/>
    <p:sldId id="271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6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pos="39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60" autoAdjust="0"/>
    <p:restoredTop sz="94660"/>
  </p:normalViewPr>
  <p:slideViewPr>
    <p:cSldViewPr snapToGrid="0">
      <p:cViewPr varScale="1">
        <p:scale>
          <a:sx n="81" d="100"/>
          <a:sy n="81" d="100"/>
        </p:scale>
        <p:origin x="792" y="84"/>
      </p:cViewPr>
      <p:guideLst>
        <p:guide orient="horz" pos="4156"/>
        <p:guide pos="3840"/>
        <p:guide pos="39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noProof="0"/>
              <a:t>Modifiez le style des sous-titres du masque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6963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08/12/2021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08/12/2021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08/12/2021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08/12/2021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08/12/2021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08/12/2021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noProof="0"/>
              <a:t>Cliquez sur l'icône pour ajouter une image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08/12/2021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70E6A0D-B971-47F6-B20D-619954E64387}" type="datetime1">
              <a:rPr lang="en-GB" smtClean="0"/>
              <a:pPr/>
              <a:t>08/12/2021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EA2C-B352-2747-B767-8AAF26D96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2744" y="1310515"/>
            <a:ext cx="11346512" cy="2118485"/>
          </a:xfrm>
        </p:spPr>
        <p:txBody>
          <a:bodyPr/>
          <a:lstStyle/>
          <a:p>
            <a:pPr algn="ctr"/>
            <a:r>
              <a:rPr lang="en-GB" dirty="0" err="1"/>
              <a:t>Cernbox</a:t>
            </a:r>
            <a:r>
              <a:rPr lang="en-GB" dirty="0"/>
              <a:t> et service medical du 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B5B606-86E4-0A4A-8788-FAF445456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2744" y="5921071"/>
            <a:ext cx="5820355" cy="997889"/>
          </a:xfrm>
        </p:spPr>
        <p:txBody>
          <a:bodyPr/>
          <a:lstStyle/>
          <a:p>
            <a:r>
              <a:rPr lang="en-GB" dirty="0"/>
              <a:t>Walid FADEL / HSE-OHS-ME</a:t>
            </a:r>
          </a:p>
          <a:p>
            <a:r>
              <a:rPr lang="en-GB" dirty="0"/>
              <a:t>08/12/2021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BB0427-2346-7D44-A6DE-2A412ABCEE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EDMS reference</a:t>
            </a:r>
          </a:p>
        </p:txBody>
      </p:sp>
    </p:spTree>
    <p:extLst>
      <p:ext uri="{BB962C8B-B14F-4D97-AF65-F5344CB8AC3E}">
        <p14:creationId xmlns:p14="http://schemas.microsoft.com/office/powerpoint/2010/main" val="83321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             </a:t>
            </a:r>
            <a:r>
              <a:rPr lang="en-GB" b="1" dirty="0" err="1"/>
              <a:t>Pourquoi</a:t>
            </a:r>
            <a:endParaRPr lang="en-GB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08/12/2021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Cernbox</a:t>
            </a:r>
            <a:r>
              <a:rPr lang="en-GB" dirty="0"/>
              <a:t> et service medical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5F847030-05A2-486D-8DBF-17B6C679C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7010"/>
            <a:ext cx="10515600" cy="3731124"/>
          </a:xfrm>
        </p:spPr>
        <p:txBody>
          <a:bodyPr>
            <a:normAutofit fontScale="62500" lnSpcReduction="20000"/>
          </a:bodyPr>
          <a:lstStyle/>
          <a:p>
            <a:r>
              <a:rPr lang="fr-CH" dirty="0"/>
              <a:t>Service et outil CERN ( garantie de sécurité dans le respect de l’OC5 ).</a:t>
            </a:r>
          </a:p>
          <a:p>
            <a:endParaRPr lang="fr-CH" dirty="0"/>
          </a:p>
          <a:p>
            <a:pPr>
              <a:lnSpc>
                <a:spcPct val="120000"/>
              </a:lnSpc>
            </a:pPr>
            <a:r>
              <a:rPr lang="fr-CH" dirty="0"/>
              <a:t>Gestion simplifiée et sécurisation des transferts / partages entre le service médical et les utilisateurs et/ou clients extérieurs au CERN (OC11).</a:t>
            </a:r>
          </a:p>
          <a:p>
            <a:pPr marL="0" indent="0">
              <a:lnSpc>
                <a:spcPct val="120000"/>
              </a:lnSpc>
              <a:buNone/>
            </a:pPr>
            <a:endParaRPr lang="fr-CH" dirty="0"/>
          </a:p>
          <a:p>
            <a:pPr>
              <a:lnSpc>
                <a:spcPct val="120000"/>
              </a:lnSpc>
            </a:pPr>
            <a:r>
              <a:rPr lang="fr-CH" dirty="0"/>
              <a:t>Zone collaborative en temps réel avec une accessibilité 24/24, 7 jours sur 7 et depuis n’importe quel ordinateur ou tablette et même smartphone.</a:t>
            </a:r>
          </a:p>
          <a:p>
            <a:pPr marL="0" indent="0">
              <a:lnSpc>
                <a:spcPct val="120000"/>
              </a:lnSpc>
              <a:buNone/>
            </a:pPr>
            <a:endParaRPr lang="fr-CH" dirty="0"/>
          </a:p>
          <a:p>
            <a:pPr>
              <a:lnSpc>
                <a:spcPct val="120000"/>
              </a:lnSpc>
            </a:pPr>
            <a:r>
              <a:rPr lang="fr-CH" dirty="0"/>
              <a:t>Possibilité de récupérer des fichiers ou dossiers antérieurs ou supprimés (dans un délai de 6 mois).</a:t>
            </a:r>
          </a:p>
          <a:p>
            <a:pPr marL="0" indent="0">
              <a:lnSpc>
                <a:spcPct val="120000"/>
              </a:lnSpc>
              <a:buNone/>
            </a:pPr>
            <a:endParaRPr lang="fr-CH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3AFAABA-74DD-4514-8825-7AA9FED3E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2557" y="537801"/>
            <a:ext cx="3163830" cy="102413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B5239858-8C3F-4AFE-82E8-97D2F9FDCCEB}"/>
              </a:ext>
            </a:extLst>
          </p:cNvPr>
          <p:cNvSpPr txBox="1"/>
          <p:nvPr/>
        </p:nvSpPr>
        <p:spPr>
          <a:xfrm>
            <a:off x="9239003" y="612407"/>
            <a:ext cx="1318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800" b="1" dirty="0"/>
              <a:t>?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43209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A2553-37C8-E94E-BEB1-B10DA4019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08/12/2021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B51A2D-BA01-3F45-BA80-5E4719524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Cernbox</a:t>
            </a:r>
            <a:r>
              <a:rPr lang="en-GB" dirty="0"/>
              <a:t> et service medical du CERN</a:t>
            </a:r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3BF0B02-62A7-4591-95E3-8E24C90D94BC}"/>
              </a:ext>
            </a:extLst>
          </p:cNvPr>
          <p:cNvSpPr txBox="1"/>
          <p:nvPr/>
        </p:nvSpPr>
        <p:spPr>
          <a:xfrm>
            <a:off x="163694" y="566678"/>
            <a:ext cx="34656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tx2"/>
                </a:solidFill>
              </a:rPr>
              <a:t>Centre de vaccination COVID</a:t>
            </a:r>
          </a:p>
          <a:p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Mise à disposition des questionnaires, consentements et checklists vierges.</a:t>
            </a:r>
          </a:p>
          <a:p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Stockage des questionnaires complétés.</a:t>
            </a:r>
            <a:endParaRPr lang="en-US" dirty="0"/>
          </a:p>
          <a:p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045CC0-9D37-41AD-8F3C-22A70BC440E3}"/>
              </a:ext>
            </a:extLst>
          </p:cNvPr>
          <p:cNvSpPr txBox="1"/>
          <p:nvPr/>
        </p:nvSpPr>
        <p:spPr>
          <a:xfrm>
            <a:off x="8562625" y="448821"/>
            <a:ext cx="333586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rgbClr val="C00000"/>
                </a:solidFill>
              </a:rPr>
              <a:t>Médecine du travail </a:t>
            </a:r>
          </a:p>
          <a:p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Partage des résultats d’examens.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Réception des questionnaires médicaux de départ.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Transfert des dossiers médicaux.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2D88698-3F00-454F-A831-9FBDFC1950F6}"/>
              </a:ext>
            </a:extLst>
          </p:cNvPr>
          <p:cNvSpPr txBox="1"/>
          <p:nvPr/>
        </p:nvSpPr>
        <p:spPr>
          <a:xfrm>
            <a:off x="4076700" y="3501402"/>
            <a:ext cx="40386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rgbClr val="00B050"/>
                </a:solidFill>
              </a:rPr>
              <a:t>Campagne de vaccination grippe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Mise </a:t>
            </a:r>
            <a:r>
              <a:rPr lang="en-US" dirty="0" err="1"/>
              <a:t>à</a:t>
            </a:r>
            <a:r>
              <a:rPr lang="en-US" dirty="0"/>
              <a:t> disposition des </a:t>
            </a:r>
            <a:r>
              <a:rPr lang="en-US" dirty="0" err="1"/>
              <a:t>consentements</a:t>
            </a:r>
            <a:r>
              <a:rPr lang="en-US" dirty="0"/>
              <a:t> et fiches </a:t>
            </a:r>
            <a:r>
              <a:rPr lang="en-US" dirty="0" err="1"/>
              <a:t>d’informations</a:t>
            </a:r>
            <a:r>
              <a:rPr lang="en-US" dirty="0"/>
              <a:t> sur la vaccination.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Stockage des </a:t>
            </a:r>
            <a:r>
              <a:rPr lang="en-US" dirty="0" err="1"/>
              <a:t>consentements</a:t>
            </a:r>
            <a:r>
              <a:rPr lang="en-US" dirty="0"/>
              <a:t> </a:t>
            </a:r>
            <a:r>
              <a:rPr lang="en-US" dirty="0" err="1"/>
              <a:t>complétés</a:t>
            </a:r>
            <a:r>
              <a:rPr lang="en-US" dirty="0"/>
              <a:t>.</a:t>
            </a:r>
            <a:endParaRPr lang="fr-CH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9FE4FD6-D83C-4519-8DEF-C9CDE024F830}"/>
              </a:ext>
            </a:extLst>
          </p:cNvPr>
          <p:cNvSpPr txBox="1"/>
          <p:nvPr/>
        </p:nvSpPr>
        <p:spPr>
          <a:xfrm>
            <a:off x="293512" y="3362903"/>
            <a:ext cx="33358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accent4"/>
                </a:solidFill>
              </a:rPr>
              <a:t>Médecine des assurances</a:t>
            </a:r>
          </a:p>
          <a:p>
            <a:endParaRPr lang="fr-CH" dirty="0"/>
          </a:p>
          <a:p>
            <a:pPr algn="ctr"/>
            <a:r>
              <a:rPr lang="fr-CH" dirty="0"/>
              <a:t>Dossiers de travail spécifiques aux 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GTP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CPCRI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Médecin</a:t>
            </a:r>
            <a:r>
              <a:rPr lang="en-US" dirty="0"/>
              <a:t> conseil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Medecins</a:t>
            </a:r>
            <a:r>
              <a:rPr lang="en-US" dirty="0"/>
              <a:t> </a:t>
            </a:r>
            <a:r>
              <a:rPr lang="en-US" dirty="0" err="1"/>
              <a:t>spécialistes</a:t>
            </a:r>
            <a:r>
              <a:rPr lang="en-US" dirty="0"/>
              <a:t> </a:t>
            </a:r>
            <a:endParaRPr lang="fr-CH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A38C9A1-97AE-4FD4-9E96-B0E9BC6E9ABA}"/>
              </a:ext>
            </a:extLst>
          </p:cNvPr>
          <p:cNvSpPr txBox="1"/>
          <p:nvPr/>
        </p:nvSpPr>
        <p:spPr>
          <a:xfrm>
            <a:off x="8554154" y="3647360"/>
            <a:ext cx="33443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rgbClr val="7030A0"/>
                </a:solidFill>
              </a:rPr>
              <a:t>Communication pour les actions de prévention ou promotion de la santé</a:t>
            </a:r>
          </a:p>
          <a:p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Mise à disposition des affiches de prévention, questionnaires de dépistage, livrets ergonomie</a:t>
            </a:r>
            <a:endParaRPr lang="en-US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362ED6D-5FAE-4F16-94A6-25D1A7ECBB60}"/>
              </a:ext>
            </a:extLst>
          </p:cNvPr>
          <p:cNvSpPr txBox="1"/>
          <p:nvPr/>
        </p:nvSpPr>
        <p:spPr>
          <a:xfrm>
            <a:off x="3426172" y="1197622"/>
            <a:ext cx="5173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/>
              <a:t>Quelques exemples concrets …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00362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A2553-37C8-E94E-BEB1-B10DA4019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08/12/2021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B51A2D-BA01-3F45-BA80-5E4719524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Cernbox</a:t>
            </a:r>
            <a:r>
              <a:rPr lang="en-GB" dirty="0"/>
              <a:t> et service medical du CERN</a:t>
            </a:r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3BF0B02-62A7-4591-95E3-8E24C90D94BC}"/>
              </a:ext>
            </a:extLst>
          </p:cNvPr>
          <p:cNvSpPr txBox="1"/>
          <p:nvPr/>
        </p:nvSpPr>
        <p:spPr>
          <a:xfrm>
            <a:off x="4353533" y="3429000"/>
            <a:ext cx="326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tx2"/>
                </a:solidFill>
              </a:rPr>
              <a:t>Stockage sécurisé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045CC0-9D37-41AD-8F3C-22A70BC440E3}"/>
              </a:ext>
            </a:extLst>
          </p:cNvPr>
          <p:cNvSpPr txBox="1"/>
          <p:nvPr/>
        </p:nvSpPr>
        <p:spPr>
          <a:xfrm>
            <a:off x="8765830" y="1977908"/>
            <a:ext cx="2846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rgbClr val="C00000"/>
                </a:solidFill>
              </a:rPr>
              <a:t>Accessible depuis n’importe quel poste informatique ou tablette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2D88698-3F00-454F-A831-9FBDFC1950F6}"/>
              </a:ext>
            </a:extLst>
          </p:cNvPr>
          <p:cNvSpPr txBox="1"/>
          <p:nvPr/>
        </p:nvSpPr>
        <p:spPr>
          <a:xfrm>
            <a:off x="437439" y="2116407"/>
            <a:ext cx="4249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rgbClr val="00B050"/>
                </a:solidFill>
              </a:rPr>
              <a:t>Zones de travail partagées en temps réel par différents acteurs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9FE4FD6-D83C-4519-8DEF-C9CDE024F830}"/>
              </a:ext>
            </a:extLst>
          </p:cNvPr>
          <p:cNvSpPr txBox="1"/>
          <p:nvPr/>
        </p:nvSpPr>
        <p:spPr>
          <a:xfrm>
            <a:off x="437439" y="3983690"/>
            <a:ext cx="32060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accent4"/>
                </a:solidFill>
              </a:rPr>
              <a:t>Possibilité de partager des documents ou dossiers de façon simple et sécurisée</a:t>
            </a:r>
          </a:p>
          <a:p>
            <a:endParaRPr lang="fr-CH" dirty="0"/>
          </a:p>
          <a:p>
            <a:endParaRPr lang="fr-CH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A38C9A1-97AE-4FD4-9E96-B0E9BC6E9ABA}"/>
              </a:ext>
            </a:extLst>
          </p:cNvPr>
          <p:cNvSpPr txBox="1"/>
          <p:nvPr/>
        </p:nvSpPr>
        <p:spPr>
          <a:xfrm>
            <a:off x="8178163" y="4537688"/>
            <a:ext cx="3344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rgbClr val="7030A0"/>
                </a:solidFill>
              </a:rPr>
              <a:t>Alternative au DFS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362ED6D-5FAE-4F16-94A6-25D1A7ECBB60}"/>
              </a:ext>
            </a:extLst>
          </p:cNvPr>
          <p:cNvSpPr txBox="1"/>
          <p:nvPr/>
        </p:nvSpPr>
        <p:spPr>
          <a:xfrm>
            <a:off x="1049867" y="379843"/>
            <a:ext cx="10374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/>
              <a:t>En résumé la </a:t>
            </a:r>
            <a:r>
              <a:rPr lang="fr-CH" sz="3600" b="1" dirty="0" err="1"/>
              <a:t>Cernbox</a:t>
            </a:r>
            <a:r>
              <a:rPr lang="fr-CH" sz="3600" b="1" dirty="0"/>
              <a:t> pour le service médical c’est :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34567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A2553-37C8-E94E-BEB1-B10DA4019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08/12/2021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B51A2D-BA01-3F45-BA80-5E4719524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Cernbox</a:t>
            </a:r>
            <a:r>
              <a:rPr lang="en-GB" dirty="0"/>
              <a:t> et service medical du CERN</a:t>
            </a:r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E6CDA93-5EB8-4387-9CAD-544E14D1B98C}"/>
              </a:ext>
            </a:extLst>
          </p:cNvPr>
          <p:cNvSpPr txBox="1"/>
          <p:nvPr/>
        </p:nvSpPr>
        <p:spPr>
          <a:xfrm>
            <a:off x="2497666" y="2523067"/>
            <a:ext cx="7196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400" dirty="0"/>
              <a:t>MERCI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426503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29F80B2-EF9F-4058-B1E8-DF63F4D44325}" vid="{E500FAA9-6B9B-46FD-AD43-AE4EE795EB0E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29F80B2-EF9F-4058-B1E8-DF63F4D44325}" vid="{458D1DA2-9565-410D-A40A-7997B763955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PRESENTATION_template</Template>
  <TotalTime>168</TotalTime>
  <Words>281</Words>
  <Application>Microsoft Office PowerPoint</Application>
  <PresentationFormat>Grand écran</PresentationFormat>
  <Paragraphs>61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CERNCorporate16-9</vt:lpstr>
      <vt:lpstr>End Slides</vt:lpstr>
      <vt:lpstr>Cernbox et service medical du CERN</vt:lpstr>
      <vt:lpstr>             Pourquoi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Cernbox et service medical du CERN</dc:title>
  <dc:creator>Walid Fadel</dc:creator>
  <cp:lastModifiedBy>Walid Fadel</cp:lastModifiedBy>
  <cp:revision>5</cp:revision>
  <dcterms:created xsi:type="dcterms:W3CDTF">2021-12-07T14:44:55Z</dcterms:created>
  <dcterms:modified xsi:type="dcterms:W3CDTF">2021-12-08T09:05:42Z</dcterms:modified>
</cp:coreProperties>
</file>