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gif" ContentType="image/gif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6" r:id="rId5"/>
    <p:sldMasterId id="2147483678" r:id="rId6"/>
  </p:sldMasterIdLst>
  <p:notesMasterIdLst>
    <p:notesMasterId r:id="rId23"/>
  </p:notesMasterIdLst>
  <p:sldIdLst>
    <p:sldId id="295" r:id="rId7"/>
    <p:sldId id="290" r:id="rId8"/>
    <p:sldId id="292" r:id="rId9"/>
    <p:sldId id="296" r:id="rId10"/>
    <p:sldId id="297" r:id="rId11"/>
    <p:sldId id="302" r:id="rId12"/>
    <p:sldId id="298" r:id="rId13"/>
    <p:sldId id="293" r:id="rId14"/>
    <p:sldId id="300" r:id="rId15"/>
    <p:sldId id="303" r:id="rId16"/>
    <p:sldId id="304" r:id="rId17"/>
    <p:sldId id="305" r:id="rId18"/>
    <p:sldId id="306" r:id="rId19"/>
    <p:sldId id="307" r:id="rId20"/>
    <p:sldId id="308" r:id="rId21"/>
    <p:sldId id="30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3E3"/>
    <a:srgbClr val="43FC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z\zinur\Documents\RBA23R2_2010-09-02_17-20-2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z\zinur\Documents\RBA23R2_2010-09-02_17-20-2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z\zinur\Documents\RBA23R2_2010-09-02_17-20-2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US" sz="1800" dirty="0"/>
              <a:t>Aperture</a:t>
            </a:r>
            <a:r>
              <a:rPr lang="en-US" sz="1800" baseline="0" dirty="0"/>
              <a:t> </a:t>
            </a:r>
            <a:r>
              <a:rPr lang="en-US" sz="1800" dirty="0"/>
              <a:t>2 (EE211 – EE212)</a:t>
            </a:r>
          </a:p>
        </c:rich>
      </c:tx>
      <c:layout>
        <c:manualLayout>
          <c:xMode val="edge"/>
          <c:yMode val="edge"/>
          <c:x val="0.12673455247016779"/>
          <c:y val="1.2773056081699354E-2"/>
        </c:manualLayout>
      </c:layout>
    </c:title>
    <c:plotArea>
      <c:layout>
        <c:manualLayout>
          <c:layoutTarget val="inner"/>
          <c:xMode val="edge"/>
          <c:yMode val="edge"/>
          <c:x val="0.11582659526184229"/>
          <c:y val="9.9820096475736309E-2"/>
          <c:w val="0.84776497188545552"/>
          <c:h val="0.7524848539456197"/>
        </c:manualLayout>
      </c:layout>
      <c:scatterChart>
        <c:scatterStyle val="lineMarker"/>
        <c:ser>
          <c:idx val="1"/>
          <c:order val="0"/>
          <c:tx>
            <c:strRef>
              <c:f>'RBA23R2_2010-09-02_Filtered dat'!$D$4</c:f>
              <c:strCache>
                <c:ptCount val="1"/>
                <c:pt idx="0">
                  <c:v>Ap. 2 (EE211 – EE212)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5"/>
          </c:marker>
          <c:trendline>
            <c:trendlineType val="linear"/>
            <c:dispEq val="1"/>
            <c:trendlineLbl>
              <c:layout>
                <c:manualLayout>
                  <c:x val="1.2541808625533075E-2"/>
                  <c:y val="0.30365276119637452"/>
                </c:manualLayout>
              </c:layout>
              <c:numFmt formatCode="0.00E+00" sourceLinked="0"/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trendlineLbl>
          </c:trendline>
          <c:xVal>
            <c:numRef>
              <c:f>'RBA23R2_2010-09-02_Filtered dat'!$C$6:$C$4001</c:f>
              <c:numCache>
                <c:formatCode>General</c:formatCode>
                <c:ptCount val="3996"/>
                <c:pt idx="326">
                  <c:v>760</c:v>
                </c:pt>
                <c:pt idx="327">
                  <c:v>760</c:v>
                </c:pt>
                <c:pt idx="328">
                  <c:v>760</c:v>
                </c:pt>
                <c:pt idx="329">
                  <c:v>760</c:v>
                </c:pt>
                <c:pt idx="330">
                  <c:v>760</c:v>
                </c:pt>
                <c:pt idx="331">
                  <c:v>760</c:v>
                </c:pt>
                <c:pt idx="332">
                  <c:v>760</c:v>
                </c:pt>
                <c:pt idx="333">
                  <c:v>760</c:v>
                </c:pt>
                <c:pt idx="334">
                  <c:v>760</c:v>
                </c:pt>
                <c:pt idx="335">
                  <c:v>760</c:v>
                </c:pt>
                <c:pt idx="336">
                  <c:v>760</c:v>
                </c:pt>
                <c:pt idx="337">
                  <c:v>760</c:v>
                </c:pt>
                <c:pt idx="338">
                  <c:v>760</c:v>
                </c:pt>
                <c:pt idx="339">
                  <c:v>760</c:v>
                </c:pt>
                <c:pt idx="340">
                  <c:v>760</c:v>
                </c:pt>
                <c:pt idx="341">
                  <c:v>760</c:v>
                </c:pt>
                <c:pt idx="342">
                  <c:v>760</c:v>
                </c:pt>
                <c:pt idx="343">
                  <c:v>760</c:v>
                </c:pt>
                <c:pt idx="344">
                  <c:v>760</c:v>
                </c:pt>
                <c:pt idx="345">
                  <c:v>760</c:v>
                </c:pt>
                <c:pt idx="346">
                  <c:v>760</c:v>
                </c:pt>
                <c:pt idx="347">
                  <c:v>760</c:v>
                </c:pt>
                <c:pt idx="348">
                  <c:v>760</c:v>
                </c:pt>
                <c:pt idx="349">
                  <c:v>760</c:v>
                </c:pt>
                <c:pt idx="350">
                  <c:v>760</c:v>
                </c:pt>
                <c:pt idx="351">
                  <c:v>760</c:v>
                </c:pt>
                <c:pt idx="352">
                  <c:v>760</c:v>
                </c:pt>
                <c:pt idx="353">
                  <c:v>760</c:v>
                </c:pt>
                <c:pt idx="354">
                  <c:v>760</c:v>
                </c:pt>
                <c:pt idx="355">
                  <c:v>760</c:v>
                </c:pt>
                <c:pt idx="356">
                  <c:v>760</c:v>
                </c:pt>
                <c:pt idx="357">
                  <c:v>760</c:v>
                </c:pt>
                <c:pt idx="358">
                  <c:v>760</c:v>
                </c:pt>
                <c:pt idx="359">
                  <c:v>760</c:v>
                </c:pt>
                <c:pt idx="360">
                  <c:v>760</c:v>
                </c:pt>
                <c:pt idx="361">
                  <c:v>760</c:v>
                </c:pt>
                <c:pt idx="362">
                  <c:v>760</c:v>
                </c:pt>
                <c:pt idx="363">
                  <c:v>760</c:v>
                </c:pt>
                <c:pt idx="364">
                  <c:v>760</c:v>
                </c:pt>
                <c:pt idx="365">
                  <c:v>760</c:v>
                </c:pt>
                <c:pt idx="366">
                  <c:v>760</c:v>
                </c:pt>
                <c:pt idx="367">
                  <c:v>760</c:v>
                </c:pt>
                <c:pt idx="368">
                  <c:v>760</c:v>
                </c:pt>
                <c:pt idx="369">
                  <c:v>760</c:v>
                </c:pt>
                <c:pt idx="370">
                  <c:v>760</c:v>
                </c:pt>
                <c:pt idx="371">
                  <c:v>760</c:v>
                </c:pt>
                <c:pt idx="372">
                  <c:v>760</c:v>
                </c:pt>
                <c:pt idx="373">
                  <c:v>760</c:v>
                </c:pt>
                <c:pt idx="374">
                  <c:v>760</c:v>
                </c:pt>
                <c:pt idx="375">
                  <c:v>760</c:v>
                </c:pt>
                <c:pt idx="376">
                  <c:v>760</c:v>
                </c:pt>
                <c:pt idx="377">
                  <c:v>760</c:v>
                </c:pt>
                <c:pt idx="378">
                  <c:v>760</c:v>
                </c:pt>
                <c:pt idx="379">
                  <c:v>760</c:v>
                </c:pt>
                <c:pt idx="380">
                  <c:v>760</c:v>
                </c:pt>
                <c:pt idx="381">
                  <c:v>760</c:v>
                </c:pt>
                <c:pt idx="382">
                  <c:v>760</c:v>
                </c:pt>
                <c:pt idx="383">
                  <c:v>760</c:v>
                </c:pt>
                <c:pt idx="384">
                  <c:v>760</c:v>
                </c:pt>
                <c:pt idx="385">
                  <c:v>760</c:v>
                </c:pt>
                <c:pt idx="386">
                  <c:v>760</c:v>
                </c:pt>
                <c:pt idx="387">
                  <c:v>760</c:v>
                </c:pt>
                <c:pt idx="388">
                  <c:v>760</c:v>
                </c:pt>
                <c:pt idx="389">
                  <c:v>760</c:v>
                </c:pt>
                <c:pt idx="390">
                  <c:v>760</c:v>
                </c:pt>
                <c:pt idx="391">
                  <c:v>760</c:v>
                </c:pt>
                <c:pt idx="392">
                  <c:v>760</c:v>
                </c:pt>
                <c:pt idx="393">
                  <c:v>760</c:v>
                </c:pt>
                <c:pt idx="394">
                  <c:v>760</c:v>
                </c:pt>
                <c:pt idx="395">
                  <c:v>760</c:v>
                </c:pt>
                <c:pt idx="396">
                  <c:v>760</c:v>
                </c:pt>
                <c:pt idx="397">
                  <c:v>760</c:v>
                </c:pt>
                <c:pt idx="398">
                  <c:v>760</c:v>
                </c:pt>
                <c:pt idx="399">
                  <c:v>760</c:v>
                </c:pt>
                <c:pt idx="400">
                  <c:v>760</c:v>
                </c:pt>
                <c:pt idx="401">
                  <c:v>760</c:v>
                </c:pt>
                <c:pt idx="402">
                  <c:v>760</c:v>
                </c:pt>
                <c:pt idx="403">
                  <c:v>760</c:v>
                </c:pt>
                <c:pt idx="404">
                  <c:v>760</c:v>
                </c:pt>
                <c:pt idx="405">
                  <c:v>760</c:v>
                </c:pt>
                <c:pt idx="406">
                  <c:v>760</c:v>
                </c:pt>
                <c:pt idx="407">
                  <c:v>760</c:v>
                </c:pt>
                <c:pt idx="408">
                  <c:v>760</c:v>
                </c:pt>
                <c:pt idx="409">
                  <c:v>760</c:v>
                </c:pt>
                <c:pt idx="410">
                  <c:v>760</c:v>
                </c:pt>
                <c:pt idx="411">
                  <c:v>760</c:v>
                </c:pt>
                <c:pt idx="412">
                  <c:v>760</c:v>
                </c:pt>
                <c:pt idx="413">
                  <c:v>760</c:v>
                </c:pt>
                <c:pt idx="414">
                  <c:v>760</c:v>
                </c:pt>
                <c:pt idx="415">
                  <c:v>760</c:v>
                </c:pt>
                <c:pt idx="416">
                  <c:v>760</c:v>
                </c:pt>
                <c:pt idx="417">
                  <c:v>760</c:v>
                </c:pt>
                <c:pt idx="418">
                  <c:v>760</c:v>
                </c:pt>
                <c:pt idx="419">
                  <c:v>760</c:v>
                </c:pt>
                <c:pt idx="420">
                  <c:v>760</c:v>
                </c:pt>
                <c:pt idx="421">
                  <c:v>760</c:v>
                </c:pt>
                <c:pt idx="422">
                  <c:v>760</c:v>
                </c:pt>
                <c:pt idx="423">
                  <c:v>760</c:v>
                </c:pt>
                <c:pt idx="424">
                  <c:v>760</c:v>
                </c:pt>
                <c:pt idx="425">
                  <c:v>760</c:v>
                </c:pt>
                <c:pt idx="426">
                  <c:v>760</c:v>
                </c:pt>
                <c:pt idx="427">
                  <c:v>760</c:v>
                </c:pt>
                <c:pt idx="428">
                  <c:v>760</c:v>
                </c:pt>
                <c:pt idx="429">
                  <c:v>760</c:v>
                </c:pt>
                <c:pt idx="430">
                  <c:v>760</c:v>
                </c:pt>
                <c:pt idx="431">
                  <c:v>760</c:v>
                </c:pt>
                <c:pt idx="432">
                  <c:v>760</c:v>
                </c:pt>
                <c:pt idx="433">
                  <c:v>760</c:v>
                </c:pt>
                <c:pt idx="434">
                  <c:v>760</c:v>
                </c:pt>
                <c:pt idx="435">
                  <c:v>760</c:v>
                </c:pt>
                <c:pt idx="436">
                  <c:v>760</c:v>
                </c:pt>
                <c:pt idx="437">
                  <c:v>760</c:v>
                </c:pt>
                <c:pt idx="438">
                  <c:v>760</c:v>
                </c:pt>
                <c:pt idx="439">
                  <c:v>760</c:v>
                </c:pt>
                <c:pt idx="440">
                  <c:v>760</c:v>
                </c:pt>
                <c:pt idx="441">
                  <c:v>760</c:v>
                </c:pt>
                <c:pt idx="442">
                  <c:v>760</c:v>
                </c:pt>
                <c:pt idx="443">
                  <c:v>760</c:v>
                </c:pt>
                <c:pt idx="444">
                  <c:v>760</c:v>
                </c:pt>
                <c:pt idx="445">
                  <c:v>760</c:v>
                </c:pt>
                <c:pt idx="446">
                  <c:v>760</c:v>
                </c:pt>
                <c:pt idx="447">
                  <c:v>760</c:v>
                </c:pt>
                <c:pt idx="448">
                  <c:v>760</c:v>
                </c:pt>
                <c:pt idx="449">
                  <c:v>760</c:v>
                </c:pt>
                <c:pt idx="450">
                  <c:v>760</c:v>
                </c:pt>
                <c:pt idx="451">
                  <c:v>760</c:v>
                </c:pt>
                <c:pt idx="452">
                  <c:v>760</c:v>
                </c:pt>
                <c:pt idx="453">
                  <c:v>760</c:v>
                </c:pt>
                <c:pt idx="454">
                  <c:v>760</c:v>
                </c:pt>
                <c:pt idx="455">
                  <c:v>760</c:v>
                </c:pt>
                <c:pt idx="456">
                  <c:v>760</c:v>
                </c:pt>
                <c:pt idx="457">
                  <c:v>760</c:v>
                </c:pt>
                <c:pt idx="458">
                  <c:v>760</c:v>
                </c:pt>
                <c:pt idx="459">
                  <c:v>760</c:v>
                </c:pt>
                <c:pt idx="460">
                  <c:v>760</c:v>
                </c:pt>
                <c:pt idx="461">
                  <c:v>760</c:v>
                </c:pt>
                <c:pt idx="462">
                  <c:v>760</c:v>
                </c:pt>
                <c:pt idx="463">
                  <c:v>760</c:v>
                </c:pt>
                <c:pt idx="464">
                  <c:v>760</c:v>
                </c:pt>
                <c:pt idx="465">
                  <c:v>760</c:v>
                </c:pt>
                <c:pt idx="466">
                  <c:v>760</c:v>
                </c:pt>
                <c:pt idx="467">
                  <c:v>760</c:v>
                </c:pt>
                <c:pt idx="468">
                  <c:v>760</c:v>
                </c:pt>
                <c:pt idx="469">
                  <c:v>760</c:v>
                </c:pt>
                <c:pt idx="470">
                  <c:v>760</c:v>
                </c:pt>
                <c:pt idx="471">
                  <c:v>760</c:v>
                </c:pt>
                <c:pt idx="472">
                  <c:v>760</c:v>
                </c:pt>
                <c:pt idx="473">
                  <c:v>760</c:v>
                </c:pt>
                <c:pt idx="474">
                  <c:v>760</c:v>
                </c:pt>
                <c:pt idx="475">
                  <c:v>760</c:v>
                </c:pt>
                <c:pt idx="476">
                  <c:v>760</c:v>
                </c:pt>
                <c:pt idx="477">
                  <c:v>760</c:v>
                </c:pt>
                <c:pt idx="478">
                  <c:v>760</c:v>
                </c:pt>
                <c:pt idx="479">
                  <c:v>760</c:v>
                </c:pt>
                <c:pt idx="480">
                  <c:v>760</c:v>
                </c:pt>
                <c:pt idx="481">
                  <c:v>760</c:v>
                </c:pt>
                <c:pt idx="482">
                  <c:v>760</c:v>
                </c:pt>
                <c:pt idx="483">
                  <c:v>760</c:v>
                </c:pt>
                <c:pt idx="484">
                  <c:v>760</c:v>
                </c:pt>
                <c:pt idx="485">
                  <c:v>760</c:v>
                </c:pt>
                <c:pt idx="486">
                  <c:v>760</c:v>
                </c:pt>
                <c:pt idx="487">
                  <c:v>760</c:v>
                </c:pt>
                <c:pt idx="488">
                  <c:v>760</c:v>
                </c:pt>
                <c:pt idx="489">
                  <c:v>760</c:v>
                </c:pt>
                <c:pt idx="490">
                  <c:v>760</c:v>
                </c:pt>
                <c:pt idx="491">
                  <c:v>760</c:v>
                </c:pt>
                <c:pt idx="492">
                  <c:v>760</c:v>
                </c:pt>
                <c:pt idx="493">
                  <c:v>760</c:v>
                </c:pt>
                <c:pt idx="494">
                  <c:v>760</c:v>
                </c:pt>
                <c:pt idx="495">
                  <c:v>760</c:v>
                </c:pt>
                <c:pt idx="496">
                  <c:v>760</c:v>
                </c:pt>
                <c:pt idx="497">
                  <c:v>760</c:v>
                </c:pt>
                <c:pt idx="498">
                  <c:v>760</c:v>
                </c:pt>
                <c:pt idx="499">
                  <c:v>760</c:v>
                </c:pt>
                <c:pt idx="500">
                  <c:v>760</c:v>
                </c:pt>
                <c:pt idx="501">
                  <c:v>760</c:v>
                </c:pt>
                <c:pt idx="502">
                  <c:v>760</c:v>
                </c:pt>
                <c:pt idx="503">
                  <c:v>760</c:v>
                </c:pt>
                <c:pt idx="504">
                  <c:v>760</c:v>
                </c:pt>
                <c:pt idx="505">
                  <c:v>760</c:v>
                </c:pt>
                <c:pt idx="506">
                  <c:v>760</c:v>
                </c:pt>
                <c:pt idx="507">
                  <c:v>760</c:v>
                </c:pt>
                <c:pt idx="508">
                  <c:v>760</c:v>
                </c:pt>
                <c:pt idx="509">
                  <c:v>760</c:v>
                </c:pt>
                <c:pt idx="510">
                  <c:v>760</c:v>
                </c:pt>
                <c:pt idx="511">
                  <c:v>760</c:v>
                </c:pt>
                <c:pt idx="512">
                  <c:v>760</c:v>
                </c:pt>
                <c:pt idx="513">
                  <c:v>760</c:v>
                </c:pt>
                <c:pt idx="514">
                  <c:v>760</c:v>
                </c:pt>
                <c:pt idx="515">
                  <c:v>760</c:v>
                </c:pt>
                <c:pt idx="516">
                  <c:v>760</c:v>
                </c:pt>
                <c:pt idx="517">
                  <c:v>760</c:v>
                </c:pt>
                <c:pt idx="518">
                  <c:v>760</c:v>
                </c:pt>
                <c:pt idx="519">
                  <c:v>760</c:v>
                </c:pt>
                <c:pt idx="520">
                  <c:v>760</c:v>
                </c:pt>
                <c:pt idx="521">
                  <c:v>760</c:v>
                </c:pt>
                <c:pt idx="522">
                  <c:v>760</c:v>
                </c:pt>
                <c:pt idx="523">
                  <c:v>760</c:v>
                </c:pt>
                <c:pt idx="524">
                  <c:v>760</c:v>
                </c:pt>
                <c:pt idx="525">
                  <c:v>760</c:v>
                </c:pt>
                <c:pt idx="526">
                  <c:v>760</c:v>
                </c:pt>
                <c:pt idx="527">
                  <c:v>760</c:v>
                </c:pt>
                <c:pt idx="528">
                  <c:v>760</c:v>
                </c:pt>
                <c:pt idx="529">
                  <c:v>760</c:v>
                </c:pt>
                <c:pt idx="530">
                  <c:v>760</c:v>
                </c:pt>
                <c:pt idx="531">
                  <c:v>760</c:v>
                </c:pt>
                <c:pt idx="532">
                  <c:v>760</c:v>
                </c:pt>
                <c:pt idx="533">
                  <c:v>760</c:v>
                </c:pt>
                <c:pt idx="534">
                  <c:v>760</c:v>
                </c:pt>
                <c:pt idx="535">
                  <c:v>760</c:v>
                </c:pt>
                <c:pt idx="536">
                  <c:v>760</c:v>
                </c:pt>
                <c:pt idx="537">
                  <c:v>760</c:v>
                </c:pt>
                <c:pt idx="538">
                  <c:v>760</c:v>
                </c:pt>
                <c:pt idx="539">
                  <c:v>760</c:v>
                </c:pt>
                <c:pt idx="540">
                  <c:v>760</c:v>
                </c:pt>
                <c:pt idx="541">
                  <c:v>760</c:v>
                </c:pt>
                <c:pt idx="542">
                  <c:v>760</c:v>
                </c:pt>
                <c:pt idx="543">
                  <c:v>760</c:v>
                </c:pt>
                <c:pt idx="544">
                  <c:v>760</c:v>
                </c:pt>
                <c:pt idx="545">
                  <c:v>760</c:v>
                </c:pt>
                <c:pt idx="546">
                  <c:v>760</c:v>
                </c:pt>
                <c:pt idx="547">
                  <c:v>760</c:v>
                </c:pt>
                <c:pt idx="548">
                  <c:v>760</c:v>
                </c:pt>
                <c:pt idx="549">
                  <c:v>760</c:v>
                </c:pt>
                <c:pt idx="550">
                  <c:v>760</c:v>
                </c:pt>
                <c:pt idx="551">
                  <c:v>760</c:v>
                </c:pt>
                <c:pt idx="552">
                  <c:v>760</c:v>
                </c:pt>
                <c:pt idx="553">
                  <c:v>760</c:v>
                </c:pt>
                <c:pt idx="554">
                  <c:v>760</c:v>
                </c:pt>
                <c:pt idx="555">
                  <c:v>760</c:v>
                </c:pt>
                <c:pt idx="556">
                  <c:v>760</c:v>
                </c:pt>
                <c:pt idx="557">
                  <c:v>760</c:v>
                </c:pt>
                <c:pt idx="558">
                  <c:v>760</c:v>
                </c:pt>
                <c:pt idx="559">
                  <c:v>760</c:v>
                </c:pt>
                <c:pt idx="560">
                  <c:v>760</c:v>
                </c:pt>
                <c:pt idx="561">
                  <c:v>760</c:v>
                </c:pt>
                <c:pt idx="562">
                  <c:v>760</c:v>
                </c:pt>
                <c:pt idx="563">
                  <c:v>760</c:v>
                </c:pt>
                <c:pt idx="564">
                  <c:v>760</c:v>
                </c:pt>
                <c:pt idx="565">
                  <c:v>760</c:v>
                </c:pt>
                <c:pt idx="566">
                  <c:v>760</c:v>
                </c:pt>
                <c:pt idx="567">
                  <c:v>760</c:v>
                </c:pt>
                <c:pt idx="568">
                  <c:v>760</c:v>
                </c:pt>
                <c:pt idx="569">
                  <c:v>760</c:v>
                </c:pt>
                <c:pt idx="570">
                  <c:v>760</c:v>
                </c:pt>
                <c:pt idx="571">
                  <c:v>760</c:v>
                </c:pt>
                <c:pt idx="572">
                  <c:v>760</c:v>
                </c:pt>
                <c:pt idx="573">
                  <c:v>760</c:v>
                </c:pt>
                <c:pt idx="574">
                  <c:v>760</c:v>
                </c:pt>
                <c:pt idx="575">
                  <c:v>760</c:v>
                </c:pt>
                <c:pt idx="576">
                  <c:v>760</c:v>
                </c:pt>
                <c:pt idx="577">
                  <c:v>760</c:v>
                </c:pt>
                <c:pt idx="578">
                  <c:v>760</c:v>
                </c:pt>
                <c:pt idx="579">
                  <c:v>760</c:v>
                </c:pt>
                <c:pt idx="580">
                  <c:v>760</c:v>
                </c:pt>
                <c:pt idx="581">
                  <c:v>760</c:v>
                </c:pt>
                <c:pt idx="582">
                  <c:v>760</c:v>
                </c:pt>
                <c:pt idx="583">
                  <c:v>760</c:v>
                </c:pt>
                <c:pt idx="584">
                  <c:v>760</c:v>
                </c:pt>
                <c:pt idx="585">
                  <c:v>760</c:v>
                </c:pt>
                <c:pt idx="586">
                  <c:v>760</c:v>
                </c:pt>
                <c:pt idx="587">
                  <c:v>760</c:v>
                </c:pt>
                <c:pt idx="588">
                  <c:v>760</c:v>
                </c:pt>
                <c:pt idx="589">
                  <c:v>760</c:v>
                </c:pt>
                <c:pt idx="590">
                  <c:v>760</c:v>
                </c:pt>
                <c:pt idx="591">
                  <c:v>760</c:v>
                </c:pt>
                <c:pt idx="592">
                  <c:v>760</c:v>
                </c:pt>
                <c:pt idx="593">
                  <c:v>760</c:v>
                </c:pt>
                <c:pt idx="594">
                  <c:v>760</c:v>
                </c:pt>
                <c:pt idx="595">
                  <c:v>760</c:v>
                </c:pt>
                <c:pt idx="596">
                  <c:v>760</c:v>
                </c:pt>
                <c:pt idx="597">
                  <c:v>760</c:v>
                </c:pt>
                <c:pt idx="598">
                  <c:v>760</c:v>
                </c:pt>
                <c:pt idx="599">
                  <c:v>760</c:v>
                </c:pt>
                <c:pt idx="600">
                  <c:v>760</c:v>
                </c:pt>
                <c:pt idx="601">
                  <c:v>760</c:v>
                </c:pt>
                <c:pt idx="602">
                  <c:v>760</c:v>
                </c:pt>
                <c:pt idx="603">
                  <c:v>760</c:v>
                </c:pt>
                <c:pt idx="604">
                  <c:v>760</c:v>
                </c:pt>
                <c:pt idx="605">
                  <c:v>760</c:v>
                </c:pt>
                <c:pt idx="606">
                  <c:v>760</c:v>
                </c:pt>
                <c:pt idx="607">
                  <c:v>760</c:v>
                </c:pt>
                <c:pt idx="608">
                  <c:v>760</c:v>
                </c:pt>
                <c:pt idx="609">
                  <c:v>760</c:v>
                </c:pt>
                <c:pt idx="610">
                  <c:v>760</c:v>
                </c:pt>
                <c:pt idx="611">
                  <c:v>760</c:v>
                </c:pt>
                <c:pt idx="612">
                  <c:v>760</c:v>
                </c:pt>
                <c:pt idx="613">
                  <c:v>760</c:v>
                </c:pt>
                <c:pt idx="614">
                  <c:v>760</c:v>
                </c:pt>
                <c:pt idx="615">
                  <c:v>760</c:v>
                </c:pt>
                <c:pt idx="616">
                  <c:v>760</c:v>
                </c:pt>
                <c:pt idx="617">
                  <c:v>760</c:v>
                </c:pt>
                <c:pt idx="618">
                  <c:v>760</c:v>
                </c:pt>
                <c:pt idx="619">
                  <c:v>760</c:v>
                </c:pt>
                <c:pt idx="620">
                  <c:v>760</c:v>
                </c:pt>
                <c:pt idx="621">
                  <c:v>760</c:v>
                </c:pt>
                <c:pt idx="622">
                  <c:v>760</c:v>
                </c:pt>
                <c:pt idx="623">
                  <c:v>760</c:v>
                </c:pt>
                <c:pt idx="624">
                  <c:v>760</c:v>
                </c:pt>
                <c:pt idx="625">
                  <c:v>760</c:v>
                </c:pt>
                <c:pt idx="626">
                  <c:v>760</c:v>
                </c:pt>
                <c:pt idx="627">
                  <c:v>760</c:v>
                </c:pt>
                <c:pt idx="628">
                  <c:v>760</c:v>
                </c:pt>
                <c:pt idx="629">
                  <c:v>760</c:v>
                </c:pt>
                <c:pt idx="630">
                  <c:v>760</c:v>
                </c:pt>
                <c:pt idx="631">
                  <c:v>760</c:v>
                </c:pt>
                <c:pt idx="632">
                  <c:v>760</c:v>
                </c:pt>
                <c:pt idx="633">
                  <c:v>760</c:v>
                </c:pt>
                <c:pt idx="634">
                  <c:v>760</c:v>
                </c:pt>
                <c:pt idx="635">
                  <c:v>760</c:v>
                </c:pt>
                <c:pt idx="636">
                  <c:v>760</c:v>
                </c:pt>
                <c:pt idx="637">
                  <c:v>760</c:v>
                </c:pt>
                <c:pt idx="638">
                  <c:v>760</c:v>
                </c:pt>
                <c:pt idx="639">
                  <c:v>760</c:v>
                </c:pt>
                <c:pt idx="640">
                  <c:v>760</c:v>
                </c:pt>
                <c:pt idx="641">
                  <c:v>760</c:v>
                </c:pt>
                <c:pt idx="642">
                  <c:v>760</c:v>
                </c:pt>
                <c:pt idx="643">
                  <c:v>760</c:v>
                </c:pt>
                <c:pt idx="644">
                  <c:v>760</c:v>
                </c:pt>
                <c:pt idx="645">
                  <c:v>760</c:v>
                </c:pt>
                <c:pt idx="646">
                  <c:v>760</c:v>
                </c:pt>
                <c:pt idx="647">
                  <c:v>760</c:v>
                </c:pt>
                <c:pt idx="648">
                  <c:v>760</c:v>
                </c:pt>
                <c:pt idx="649">
                  <c:v>760</c:v>
                </c:pt>
                <c:pt idx="650">
                  <c:v>760</c:v>
                </c:pt>
                <c:pt idx="651">
                  <c:v>760</c:v>
                </c:pt>
                <c:pt idx="652">
                  <c:v>760</c:v>
                </c:pt>
                <c:pt idx="653">
                  <c:v>760</c:v>
                </c:pt>
                <c:pt idx="654">
                  <c:v>760</c:v>
                </c:pt>
                <c:pt idx="655">
                  <c:v>760</c:v>
                </c:pt>
                <c:pt idx="656">
                  <c:v>760</c:v>
                </c:pt>
                <c:pt idx="657">
                  <c:v>760</c:v>
                </c:pt>
                <c:pt idx="658">
                  <c:v>760</c:v>
                </c:pt>
                <c:pt idx="659">
                  <c:v>760</c:v>
                </c:pt>
                <c:pt idx="660">
                  <c:v>760</c:v>
                </c:pt>
                <c:pt idx="661">
                  <c:v>760</c:v>
                </c:pt>
                <c:pt idx="662">
                  <c:v>760</c:v>
                </c:pt>
                <c:pt idx="663">
                  <c:v>760</c:v>
                </c:pt>
                <c:pt idx="664">
                  <c:v>760</c:v>
                </c:pt>
                <c:pt idx="665">
                  <c:v>760</c:v>
                </c:pt>
                <c:pt idx="666">
                  <c:v>760</c:v>
                </c:pt>
                <c:pt idx="667">
                  <c:v>760</c:v>
                </c:pt>
                <c:pt idx="668">
                  <c:v>760</c:v>
                </c:pt>
                <c:pt idx="669">
                  <c:v>760</c:v>
                </c:pt>
                <c:pt idx="670">
                  <c:v>760</c:v>
                </c:pt>
                <c:pt idx="671">
                  <c:v>760</c:v>
                </c:pt>
                <c:pt idx="672">
                  <c:v>760</c:v>
                </c:pt>
                <c:pt idx="673">
                  <c:v>760</c:v>
                </c:pt>
                <c:pt idx="674">
                  <c:v>760</c:v>
                </c:pt>
                <c:pt idx="675">
                  <c:v>760</c:v>
                </c:pt>
                <c:pt idx="676">
                  <c:v>760</c:v>
                </c:pt>
                <c:pt idx="677">
                  <c:v>760</c:v>
                </c:pt>
                <c:pt idx="678">
                  <c:v>760</c:v>
                </c:pt>
                <c:pt idx="679">
                  <c:v>760</c:v>
                </c:pt>
                <c:pt idx="680">
                  <c:v>760</c:v>
                </c:pt>
                <c:pt idx="681">
                  <c:v>760</c:v>
                </c:pt>
                <c:pt idx="682">
                  <c:v>760</c:v>
                </c:pt>
                <c:pt idx="683">
                  <c:v>760</c:v>
                </c:pt>
                <c:pt idx="684">
                  <c:v>760</c:v>
                </c:pt>
                <c:pt idx="685">
                  <c:v>760</c:v>
                </c:pt>
                <c:pt idx="686">
                  <c:v>760</c:v>
                </c:pt>
                <c:pt idx="687">
                  <c:v>760</c:v>
                </c:pt>
                <c:pt idx="688">
                  <c:v>760</c:v>
                </c:pt>
                <c:pt idx="689">
                  <c:v>760</c:v>
                </c:pt>
                <c:pt idx="690">
                  <c:v>760</c:v>
                </c:pt>
                <c:pt idx="691">
                  <c:v>760</c:v>
                </c:pt>
                <c:pt idx="692">
                  <c:v>760</c:v>
                </c:pt>
                <c:pt idx="693">
                  <c:v>760</c:v>
                </c:pt>
                <c:pt idx="694">
                  <c:v>760</c:v>
                </c:pt>
                <c:pt idx="695">
                  <c:v>760</c:v>
                </c:pt>
                <c:pt idx="696">
                  <c:v>760</c:v>
                </c:pt>
                <c:pt idx="697">
                  <c:v>760</c:v>
                </c:pt>
                <c:pt idx="698">
                  <c:v>760</c:v>
                </c:pt>
                <c:pt idx="699">
                  <c:v>760</c:v>
                </c:pt>
                <c:pt idx="700">
                  <c:v>760</c:v>
                </c:pt>
                <c:pt idx="701">
                  <c:v>760</c:v>
                </c:pt>
                <c:pt idx="702">
                  <c:v>760</c:v>
                </c:pt>
                <c:pt idx="703">
                  <c:v>760</c:v>
                </c:pt>
                <c:pt idx="704">
                  <c:v>760</c:v>
                </c:pt>
                <c:pt idx="705">
                  <c:v>760</c:v>
                </c:pt>
                <c:pt idx="706">
                  <c:v>760</c:v>
                </c:pt>
                <c:pt idx="707">
                  <c:v>760</c:v>
                </c:pt>
                <c:pt idx="708">
                  <c:v>760</c:v>
                </c:pt>
                <c:pt idx="709">
                  <c:v>760</c:v>
                </c:pt>
                <c:pt idx="710">
                  <c:v>760</c:v>
                </c:pt>
                <c:pt idx="711">
                  <c:v>760</c:v>
                </c:pt>
                <c:pt idx="712">
                  <c:v>760</c:v>
                </c:pt>
                <c:pt idx="787">
                  <c:v>1400</c:v>
                </c:pt>
                <c:pt idx="788">
                  <c:v>1400</c:v>
                </c:pt>
                <c:pt idx="789">
                  <c:v>1400</c:v>
                </c:pt>
                <c:pt idx="790">
                  <c:v>1400</c:v>
                </c:pt>
                <c:pt idx="791">
                  <c:v>1400</c:v>
                </c:pt>
                <c:pt idx="792">
                  <c:v>1400</c:v>
                </c:pt>
                <c:pt idx="793">
                  <c:v>1400</c:v>
                </c:pt>
                <c:pt idx="794">
                  <c:v>1400</c:v>
                </c:pt>
                <c:pt idx="795">
                  <c:v>1400</c:v>
                </c:pt>
                <c:pt idx="796">
                  <c:v>1400</c:v>
                </c:pt>
                <c:pt idx="797">
                  <c:v>1400</c:v>
                </c:pt>
                <c:pt idx="798">
                  <c:v>1400</c:v>
                </c:pt>
                <c:pt idx="799">
                  <c:v>1400</c:v>
                </c:pt>
                <c:pt idx="800">
                  <c:v>1400</c:v>
                </c:pt>
                <c:pt idx="801">
                  <c:v>1400</c:v>
                </c:pt>
                <c:pt idx="802">
                  <c:v>1400</c:v>
                </c:pt>
                <c:pt idx="803">
                  <c:v>1400</c:v>
                </c:pt>
                <c:pt idx="804">
                  <c:v>1400</c:v>
                </c:pt>
                <c:pt idx="805">
                  <c:v>1400</c:v>
                </c:pt>
                <c:pt idx="806">
                  <c:v>1400</c:v>
                </c:pt>
                <c:pt idx="807">
                  <c:v>1400</c:v>
                </c:pt>
                <c:pt idx="808">
                  <c:v>1400</c:v>
                </c:pt>
                <c:pt idx="809">
                  <c:v>1400</c:v>
                </c:pt>
                <c:pt idx="810">
                  <c:v>1400</c:v>
                </c:pt>
                <c:pt idx="811">
                  <c:v>1400</c:v>
                </c:pt>
                <c:pt idx="812">
                  <c:v>1400</c:v>
                </c:pt>
                <c:pt idx="813">
                  <c:v>1400</c:v>
                </c:pt>
                <c:pt idx="814">
                  <c:v>1400</c:v>
                </c:pt>
                <c:pt idx="815">
                  <c:v>1400</c:v>
                </c:pt>
                <c:pt idx="816">
                  <c:v>1400</c:v>
                </c:pt>
                <c:pt idx="817">
                  <c:v>1400</c:v>
                </c:pt>
                <c:pt idx="818">
                  <c:v>1400</c:v>
                </c:pt>
                <c:pt idx="819">
                  <c:v>1400</c:v>
                </c:pt>
                <c:pt idx="820">
                  <c:v>1400</c:v>
                </c:pt>
                <c:pt idx="821">
                  <c:v>1400</c:v>
                </c:pt>
                <c:pt idx="822">
                  <c:v>1400</c:v>
                </c:pt>
                <c:pt idx="823">
                  <c:v>1400</c:v>
                </c:pt>
                <c:pt idx="824">
                  <c:v>1400</c:v>
                </c:pt>
                <c:pt idx="825">
                  <c:v>1400</c:v>
                </c:pt>
                <c:pt idx="826">
                  <c:v>1400</c:v>
                </c:pt>
                <c:pt idx="827">
                  <c:v>1400</c:v>
                </c:pt>
                <c:pt idx="828">
                  <c:v>1400</c:v>
                </c:pt>
                <c:pt idx="829">
                  <c:v>1400</c:v>
                </c:pt>
                <c:pt idx="830">
                  <c:v>1400</c:v>
                </c:pt>
                <c:pt idx="831">
                  <c:v>1400</c:v>
                </c:pt>
                <c:pt idx="832">
                  <c:v>1400</c:v>
                </c:pt>
                <c:pt idx="833">
                  <c:v>1400</c:v>
                </c:pt>
                <c:pt idx="834">
                  <c:v>1400</c:v>
                </c:pt>
                <c:pt idx="835">
                  <c:v>1400</c:v>
                </c:pt>
                <c:pt idx="836">
                  <c:v>1400</c:v>
                </c:pt>
                <c:pt idx="837">
                  <c:v>1400</c:v>
                </c:pt>
                <c:pt idx="838">
                  <c:v>1400</c:v>
                </c:pt>
                <c:pt idx="839">
                  <c:v>1400</c:v>
                </c:pt>
                <c:pt idx="840">
                  <c:v>1400</c:v>
                </c:pt>
                <c:pt idx="841">
                  <c:v>1400</c:v>
                </c:pt>
                <c:pt idx="842">
                  <c:v>1400</c:v>
                </c:pt>
                <c:pt idx="843">
                  <c:v>1400</c:v>
                </c:pt>
                <c:pt idx="844">
                  <c:v>1400</c:v>
                </c:pt>
                <c:pt idx="845">
                  <c:v>1400</c:v>
                </c:pt>
                <c:pt idx="846">
                  <c:v>1400</c:v>
                </c:pt>
                <c:pt idx="847">
                  <c:v>1400</c:v>
                </c:pt>
                <c:pt idx="848">
                  <c:v>1400</c:v>
                </c:pt>
                <c:pt idx="849">
                  <c:v>1400</c:v>
                </c:pt>
                <c:pt idx="850">
                  <c:v>1400</c:v>
                </c:pt>
                <c:pt idx="851">
                  <c:v>1400</c:v>
                </c:pt>
                <c:pt idx="852">
                  <c:v>1400</c:v>
                </c:pt>
                <c:pt idx="853">
                  <c:v>1400</c:v>
                </c:pt>
                <c:pt idx="854">
                  <c:v>1400</c:v>
                </c:pt>
                <c:pt idx="855">
                  <c:v>1400</c:v>
                </c:pt>
                <c:pt idx="856">
                  <c:v>1400</c:v>
                </c:pt>
                <c:pt idx="857">
                  <c:v>1400</c:v>
                </c:pt>
                <c:pt idx="858">
                  <c:v>1400</c:v>
                </c:pt>
                <c:pt idx="859">
                  <c:v>1400</c:v>
                </c:pt>
                <c:pt idx="860">
                  <c:v>1400</c:v>
                </c:pt>
                <c:pt idx="861">
                  <c:v>1400</c:v>
                </c:pt>
                <c:pt idx="862">
                  <c:v>1400</c:v>
                </c:pt>
                <c:pt idx="863">
                  <c:v>1400</c:v>
                </c:pt>
                <c:pt idx="864">
                  <c:v>1400</c:v>
                </c:pt>
                <c:pt idx="865">
                  <c:v>1400</c:v>
                </c:pt>
                <c:pt idx="866">
                  <c:v>1400</c:v>
                </c:pt>
                <c:pt idx="867">
                  <c:v>1400</c:v>
                </c:pt>
                <c:pt idx="868">
                  <c:v>1400</c:v>
                </c:pt>
                <c:pt idx="869">
                  <c:v>1400</c:v>
                </c:pt>
                <c:pt idx="870">
                  <c:v>1400</c:v>
                </c:pt>
                <c:pt idx="871">
                  <c:v>1400</c:v>
                </c:pt>
                <c:pt idx="872">
                  <c:v>1400</c:v>
                </c:pt>
                <c:pt idx="873">
                  <c:v>1400</c:v>
                </c:pt>
                <c:pt idx="874">
                  <c:v>1400</c:v>
                </c:pt>
                <c:pt idx="875">
                  <c:v>1400</c:v>
                </c:pt>
                <c:pt idx="876">
                  <c:v>1400</c:v>
                </c:pt>
                <c:pt idx="877">
                  <c:v>1400</c:v>
                </c:pt>
                <c:pt idx="878">
                  <c:v>1400</c:v>
                </c:pt>
                <c:pt idx="879">
                  <c:v>1400</c:v>
                </c:pt>
                <c:pt idx="880">
                  <c:v>1400</c:v>
                </c:pt>
                <c:pt idx="881">
                  <c:v>1400</c:v>
                </c:pt>
                <c:pt idx="882">
                  <c:v>1400</c:v>
                </c:pt>
                <c:pt idx="883">
                  <c:v>1400</c:v>
                </c:pt>
                <c:pt idx="884">
                  <c:v>1400</c:v>
                </c:pt>
                <c:pt idx="885">
                  <c:v>1400</c:v>
                </c:pt>
                <c:pt idx="886">
                  <c:v>1400</c:v>
                </c:pt>
                <c:pt idx="887">
                  <c:v>1400</c:v>
                </c:pt>
                <c:pt idx="888">
                  <c:v>1400</c:v>
                </c:pt>
                <c:pt idx="889">
                  <c:v>1400</c:v>
                </c:pt>
                <c:pt idx="890">
                  <c:v>1400</c:v>
                </c:pt>
                <c:pt idx="891">
                  <c:v>1400</c:v>
                </c:pt>
                <c:pt idx="892">
                  <c:v>1400</c:v>
                </c:pt>
                <c:pt idx="893">
                  <c:v>1400</c:v>
                </c:pt>
                <c:pt idx="894">
                  <c:v>1400</c:v>
                </c:pt>
                <c:pt idx="895">
                  <c:v>1400</c:v>
                </c:pt>
                <c:pt idx="896">
                  <c:v>1400</c:v>
                </c:pt>
                <c:pt idx="897">
                  <c:v>1400</c:v>
                </c:pt>
                <c:pt idx="898">
                  <c:v>1400</c:v>
                </c:pt>
                <c:pt idx="899">
                  <c:v>1400</c:v>
                </c:pt>
                <c:pt idx="900">
                  <c:v>1400</c:v>
                </c:pt>
                <c:pt idx="901">
                  <c:v>1400</c:v>
                </c:pt>
                <c:pt idx="902">
                  <c:v>1400</c:v>
                </c:pt>
                <c:pt idx="903">
                  <c:v>1400</c:v>
                </c:pt>
                <c:pt idx="904">
                  <c:v>1400</c:v>
                </c:pt>
                <c:pt idx="905">
                  <c:v>1400</c:v>
                </c:pt>
                <c:pt idx="906">
                  <c:v>1400</c:v>
                </c:pt>
                <c:pt idx="907">
                  <c:v>1400</c:v>
                </c:pt>
                <c:pt idx="908">
                  <c:v>1400</c:v>
                </c:pt>
                <c:pt idx="909">
                  <c:v>1400</c:v>
                </c:pt>
                <c:pt idx="910">
                  <c:v>1400</c:v>
                </c:pt>
                <c:pt idx="911">
                  <c:v>1400</c:v>
                </c:pt>
                <c:pt idx="912">
                  <c:v>1400</c:v>
                </c:pt>
                <c:pt idx="913">
                  <c:v>1400</c:v>
                </c:pt>
                <c:pt idx="914">
                  <c:v>1400</c:v>
                </c:pt>
                <c:pt idx="915">
                  <c:v>1400</c:v>
                </c:pt>
                <c:pt idx="916">
                  <c:v>1400</c:v>
                </c:pt>
                <c:pt idx="917">
                  <c:v>1400</c:v>
                </c:pt>
                <c:pt idx="918">
                  <c:v>1400</c:v>
                </c:pt>
                <c:pt idx="919">
                  <c:v>1400</c:v>
                </c:pt>
                <c:pt idx="920">
                  <c:v>1400</c:v>
                </c:pt>
                <c:pt idx="921">
                  <c:v>1400</c:v>
                </c:pt>
                <c:pt idx="922">
                  <c:v>1400</c:v>
                </c:pt>
                <c:pt idx="923">
                  <c:v>1400</c:v>
                </c:pt>
                <c:pt idx="924">
                  <c:v>1400</c:v>
                </c:pt>
                <c:pt idx="925">
                  <c:v>1400</c:v>
                </c:pt>
                <c:pt idx="926">
                  <c:v>1400</c:v>
                </c:pt>
                <c:pt idx="927">
                  <c:v>1400</c:v>
                </c:pt>
                <c:pt idx="928">
                  <c:v>1400</c:v>
                </c:pt>
                <c:pt idx="929">
                  <c:v>1400</c:v>
                </c:pt>
                <c:pt idx="930">
                  <c:v>1400</c:v>
                </c:pt>
                <c:pt idx="931">
                  <c:v>1400</c:v>
                </c:pt>
                <c:pt idx="932">
                  <c:v>1400</c:v>
                </c:pt>
                <c:pt idx="933">
                  <c:v>1400</c:v>
                </c:pt>
                <c:pt idx="934">
                  <c:v>1400</c:v>
                </c:pt>
                <c:pt idx="935">
                  <c:v>1400</c:v>
                </c:pt>
                <c:pt idx="936">
                  <c:v>1400</c:v>
                </c:pt>
                <c:pt idx="937">
                  <c:v>1400</c:v>
                </c:pt>
                <c:pt idx="938">
                  <c:v>1400</c:v>
                </c:pt>
                <c:pt idx="939">
                  <c:v>1400</c:v>
                </c:pt>
                <c:pt idx="940">
                  <c:v>1400</c:v>
                </c:pt>
                <c:pt idx="941">
                  <c:v>1400</c:v>
                </c:pt>
                <c:pt idx="942">
                  <c:v>1400</c:v>
                </c:pt>
                <c:pt idx="943">
                  <c:v>1400</c:v>
                </c:pt>
                <c:pt idx="944">
                  <c:v>1400</c:v>
                </c:pt>
                <c:pt idx="945">
                  <c:v>1400</c:v>
                </c:pt>
                <c:pt idx="946">
                  <c:v>1400</c:v>
                </c:pt>
                <c:pt idx="947">
                  <c:v>1400</c:v>
                </c:pt>
                <c:pt idx="948">
                  <c:v>1400</c:v>
                </c:pt>
                <c:pt idx="949">
                  <c:v>1400</c:v>
                </c:pt>
                <c:pt idx="950">
                  <c:v>1400</c:v>
                </c:pt>
                <c:pt idx="951">
                  <c:v>1400</c:v>
                </c:pt>
                <c:pt idx="952">
                  <c:v>1400</c:v>
                </c:pt>
                <c:pt idx="953">
                  <c:v>1400</c:v>
                </c:pt>
                <c:pt idx="954">
                  <c:v>1400</c:v>
                </c:pt>
                <c:pt idx="955">
                  <c:v>1400</c:v>
                </c:pt>
                <c:pt idx="956">
                  <c:v>1400</c:v>
                </c:pt>
                <c:pt idx="957">
                  <c:v>1400</c:v>
                </c:pt>
                <c:pt idx="958">
                  <c:v>1400</c:v>
                </c:pt>
                <c:pt idx="959">
                  <c:v>1400</c:v>
                </c:pt>
                <c:pt idx="960">
                  <c:v>1400</c:v>
                </c:pt>
                <c:pt idx="961">
                  <c:v>1400</c:v>
                </c:pt>
                <c:pt idx="962">
                  <c:v>1400</c:v>
                </c:pt>
                <c:pt idx="963">
                  <c:v>1400</c:v>
                </c:pt>
                <c:pt idx="964">
                  <c:v>1400</c:v>
                </c:pt>
                <c:pt idx="965">
                  <c:v>1400</c:v>
                </c:pt>
                <c:pt idx="966">
                  <c:v>1400</c:v>
                </c:pt>
                <c:pt idx="967">
                  <c:v>1400</c:v>
                </c:pt>
                <c:pt idx="968">
                  <c:v>1400</c:v>
                </c:pt>
                <c:pt idx="969">
                  <c:v>1400</c:v>
                </c:pt>
                <c:pt idx="970">
                  <c:v>1400</c:v>
                </c:pt>
                <c:pt idx="971">
                  <c:v>1400</c:v>
                </c:pt>
                <c:pt idx="972">
                  <c:v>1400</c:v>
                </c:pt>
                <c:pt idx="973">
                  <c:v>1400</c:v>
                </c:pt>
                <c:pt idx="974">
                  <c:v>1400</c:v>
                </c:pt>
                <c:pt idx="975">
                  <c:v>1400</c:v>
                </c:pt>
                <c:pt idx="976">
                  <c:v>1400</c:v>
                </c:pt>
                <c:pt idx="977">
                  <c:v>1400</c:v>
                </c:pt>
                <c:pt idx="978">
                  <c:v>1400</c:v>
                </c:pt>
                <c:pt idx="979">
                  <c:v>1400</c:v>
                </c:pt>
                <c:pt idx="980">
                  <c:v>1400</c:v>
                </c:pt>
                <c:pt idx="981">
                  <c:v>1400</c:v>
                </c:pt>
                <c:pt idx="982">
                  <c:v>1400</c:v>
                </c:pt>
                <c:pt idx="983">
                  <c:v>1400</c:v>
                </c:pt>
                <c:pt idx="984">
                  <c:v>1400</c:v>
                </c:pt>
                <c:pt idx="985">
                  <c:v>1400</c:v>
                </c:pt>
                <c:pt idx="986">
                  <c:v>1400</c:v>
                </c:pt>
                <c:pt idx="987">
                  <c:v>1400</c:v>
                </c:pt>
                <c:pt idx="988">
                  <c:v>1400</c:v>
                </c:pt>
                <c:pt idx="989">
                  <c:v>1400</c:v>
                </c:pt>
                <c:pt idx="990">
                  <c:v>1400</c:v>
                </c:pt>
                <c:pt idx="991">
                  <c:v>1400</c:v>
                </c:pt>
                <c:pt idx="992">
                  <c:v>1400</c:v>
                </c:pt>
                <c:pt idx="993">
                  <c:v>1400</c:v>
                </c:pt>
                <c:pt idx="994">
                  <c:v>1400</c:v>
                </c:pt>
                <c:pt idx="995">
                  <c:v>1400</c:v>
                </c:pt>
                <c:pt idx="996">
                  <c:v>1400</c:v>
                </c:pt>
                <c:pt idx="997">
                  <c:v>1400</c:v>
                </c:pt>
                <c:pt idx="998">
                  <c:v>1400</c:v>
                </c:pt>
                <c:pt idx="999">
                  <c:v>1400</c:v>
                </c:pt>
                <c:pt idx="1000">
                  <c:v>1400</c:v>
                </c:pt>
                <c:pt idx="1001">
                  <c:v>1400</c:v>
                </c:pt>
                <c:pt idx="1002">
                  <c:v>1400</c:v>
                </c:pt>
                <c:pt idx="1003">
                  <c:v>1400</c:v>
                </c:pt>
                <c:pt idx="1004">
                  <c:v>1400</c:v>
                </c:pt>
                <c:pt idx="1005">
                  <c:v>1400</c:v>
                </c:pt>
                <c:pt idx="1006">
                  <c:v>1400</c:v>
                </c:pt>
                <c:pt idx="1007">
                  <c:v>1400</c:v>
                </c:pt>
                <c:pt idx="1008">
                  <c:v>1400</c:v>
                </c:pt>
                <c:pt idx="1009">
                  <c:v>1400</c:v>
                </c:pt>
                <c:pt idx="1010">
                  <c:v>1400</c:v>
                </c:pt>
                <c:pt idx="1011">
                  <c:v>1400</c:v>
                </c:pt>
                <c:pt idx="1012">
                  <c:v>1400</c:v>
                </c:pt>
                <c:pt idx="1013">
                  <c:v>1400</c:v>
                </c:pt>
                <c:pt idx="1014">
                  <c:v>1400</c:v>
                </c:pt>
                <c:pt idx="1015">
                  <c:v>1400</c:v>
                </c:pt>
                <c:pt idx="1016">
                  <c:v>1400</c:v>
                </c:pt>
                <c:pt idx="1017">
                  <c:v>1400</c:v>
                </c:pt>
                <c:pt idx="1018">
                  <c:v>1400</c:v>
                </c:pt>
                <c:pt idx="1019">
                  <c:v>1400</c:v>
                </c:pt>
                <c:pt idx="1020">
                  <c:v>1400</c:v>
                </c:pt>
                <c:pt idx="1021">
                  <c:v>1400</c:v>
                </c:pt>
                <c:pt idx="1022">
                  <c:v>1400</c:v>
                </c:pt>
                <c:pt idx="1023">
                  <c:v>1400</c:v>
                </c:pt>
                <c:pt idx="1024">
                  <c:v>1400</c:v>
                </c:pt>
                <c:pt idx="1025">
                  <c:v>1400</c:v>
                </c:pt>
                <c:pt idx="1026">
                  <c:v>1400</c:v>
                </c:pt>
                <c:pt idx="1027">
                  <c:v>1400</c:v>
                </c:pt>
                <c:pt idx="1028">
                  <c:v>1400</c:v>
                </c:pt>
                <c:pt idx="1029">
                  <c:v>1400</c:v>
                </c:pt>
                <c:pt idx="1030">
                  <c:v>1400</c:v>
                </c:pt>
                <c:pt idx="1031">
                  <c:v>1400</c:v>
                </c:pt>
                <c:pt idx="1032">
                  <c:v>1400</c:v>
                </c:pt>
                <c:pt idx="1033">
                  <c:v>1400</c:v>
                </c:pt>
                <c:pt idx="1034">
                  <c:v>1400</c:v>
                </c:pt>
                <c:pt idx="1035">
                  <c:v>1400</c:v>
                </c:pt>
                <c:pt idx="1036">
                  <c:v>1400</c:v>
                </c:pt>
                <c:pt idx="1037">
                  <c:v>1400</c:v>
                </c:pt>
                <c:pt idx="1038">
                  <c:v>1400</c:v>
                </c:pt>
                <c:pt idx="1039">
                  <c:v>1400</c:v>
                </c:pt>
                <c:pt idx="1040">
                  <c:v>1400</c:v>
                </c:pt>
                <c:pt idx="1041">
                  <c:v>1400</c:v>
                </c:pt>
                <c:pt idx="1042">
                  <c:v>1400</c:v>
                </c:pt>
                <c:pt idx="1043">
                  <c:v>1400</c:v>
                </c:pt>
                <c:pt idx="1044">
                  <c:v>1400</c:v>
                </c:pt>
                <c:pt idx="1045">
                  <c:v>1400</c:v>
                </c:pt>
                <c:pt idx="1046">
                  <c:v>1400</c:v>
                </c:pt>
                <c:pt idx="1047">
                  <c:v>1400</c:v>
                </c:pt>
                <c:pt idx="1048">
                  <c:v>1400</c:v>
                </c:pt>
                <c:pt idx="1049">
                  <c:v>1400</c:v>
                </c:pt>
                <c:pt idx="1050">
                  <c:v>1400</c:v>
                </c:pt>
                <c:pt idx="1051">
                  <c:v>1400</c:v>
                </c:pt>
                <c:pt idx="1052">
                  <c:v>1400</c:v>
                </c:pt>
                <c:pt idx="1053">
                  <c:v>1400</c:v>
                </c:pt>
                <c:pt idx="1054">
                  <c:v>1400</c:v>
                </c:pt>
                <c:pt idx="1055">
                  <c:v>1400</c:v>
                </c:pt>
                <c:pt idx="1056">
                  <c:v>1400</c:v>
                </c:pt>
                <c:pt idx="1057">
                  <c:v>1400</c:v>
                </c:pt>
                <c:pt idx="1058">
                  <c:v>1400</c:v>
                </c:pt>
                <c:pt idx="1059">
                  <c:v>1400</c:v>
                </c:pt>
                <c:pt idx="1060">
                  <c:v>1400</c:v>
                </c:pt>
                <c:pt idx="1061">
                  <c:v>1400</c:v>
                </c:pt>
                <c:pt idx="1062">
                  <c:v>1400</c:v>
                </c:pt>
                <c:pt idx="1063">
                  <c:v>1400</c:v>
                </c:pt>
                <c:pt idx="1064">
                  <c:v>1400</c:v>
                </c:pt>
                <c:pt idx="1065">
                  <c:v>1400</c:v>
                </c:pt>
                <c:pt idx="1066">
                  <c:v>1400</c:v>
                </c:pt>
                <c:pt idx="1067">
                  <c:v>1400</c:v>
                </c:pt>
                <c:pt idx="1068">
                  <c:v>1400</c:v>
                </c:pt>
                <c:pt idx="1069">
                  <c:v>1400</c:v>
                </c:pt>
                <c:pt idx="1070">
                  <c:v>1400</c:v>
                </c:pt>
                <c:pt idx="1071">
                  <c:v>1400</c:v>
                </c:pt>
                <c:pt idx="1072">
                  <c:v>1400</c:v>
                </c:pt>
                <c:pt idx="1073">
                  <c:v>1400</c:v>
                </c:pt>
                <c:pt idx="1074">
                  <c:v>1400</c:v>
                </c:pt>
                <c:pt idx="1075">
                  <c:v>1400</c:v>
                </c:pt>
                <c:pt idx="1076">
                  <c:v>1400</c:v>
                </c:pt>
                <c:pt idx="1077">
                  <c:v>1400</c:v>
                </c:pt>
                <c:pt idx="1078">
                  <c:v>1400</c:v>
                </c:pt>
                <c:pt idx="1079">
                  <c:v>1400</c:v>
                </c:pt>
                <c:pt idx="1080">
                  <c:v>1400</c:v>
                </c:pt>
                <c:pt idx="1081">
                  <c:v>1400</c:v>
                </c:pt>
                <c:pt idx="1082">
                  <c:v>1400</c:v>
                </c:pt>
                <c:pt idx="1083">
                  <c:v>1400</c:v>
                </c:pt>
                <c:pt idx="1084">
                  <c:v>1400</c:v>
                </c:pt>
                <c:pt idx="1085">
                  <c:v>1400</c:v>
                </c:pt>
                <c:pt idx="1086">
                  <c:v>1400</c:v>
                </c:pt>
                <c:pt idx="1087">
                  <c:v>1400</c:v>
                </c:pt>
                <c:pt idx="1088">
                  <c:v>1400</c:v>
                </c:pt>
                <c:pt idx="1089">
                  <c:v>1400</c:v>
                </c:pt>
                <c:pt idx="1090">
                  <c:v>1400</c:v>
                </c:pt>
                <c:pt idx="1091">
                  <c:v>1400</c:v>
                </c:pt>
                <c:pt idx="1092">
                  <c:v>1400</c:v>
                </c:pt>
                <c:pt idx="1093">
                  <c:v>1400</c:v>
                </c:pt>
                <c:pt idx="1094">
                  <c:v>1400</c:v>
                </c:pt>
                <c:pt idx="1095">
                  <c:v>1400</c:v>
                </c:pt>
                <c:pt idx="1096">
                  <c:v>1400</c:v>
                </c:pt>
                <c:pt idx="1097">
                  <c:v>1400</c:v>
                </c:pt>
                <c:pt idx="1098">
                  <c:v>1400</c:v>
                </c:pt>
                <c:pt idx="1099">
                  <c:v>1400</c:v>
                </c:pt>
                <c:pt idx="1100">
                  <c:v>1400</c:v>
                </c:pt>
                <c:pt idx="1101">
                  <c:v>1400</c:v>
                </c:pt>
                <c:pt idx="1102">
                  <c:v>1400</c:v>
                </c:pt>
                <c:pt idx="1103">
                  <c:v>1400</c:v>
                </c:pt>
                <c:pt idx="1104">
                  <c:v>1400</c:v>
                </c:pt>
                <c:pt idx="1105">
                  <c:v>1400</c:v>
                </c:pt>
                <c:pt idx="1106">
                  <c:v>1400</c:v>
                </c:pt>
                <c:pt idx="1107">
                  <c:v>1400</c:v>
                </c:pt>
                <c:pt idx="1108">
                  <c:v>1400</c:v>
                </c:pt>
                <c:pt idx="1109">
                  <c:v>1400</c:v>
                </c:pt>
                <c:pt idx="1110">
                  <c:v>1400</c:v>
                </c:pt>
                <c:pt idx="1111">
                  <c:v>1400</c:v>
                </c:pt>
                <c:pt idx="1112">
                  <c:v>1400</c:v>
                </c:pt>
                <c:pt idx="1113">
                  <c:v>1400</c:v>
                </c:pt>
                <c:pt idx="1114">
                  <c:v>1400</c:v>
                </c:pt>
                <c:pt idx="1115">
                  <c:v>1400</c:v>
                </c:pt>
                <c:pt idx="1116">
                  <c:v>1400</c:v>
                </c:pt>
                <c:pt idx="1117">
                  <c:v>1400</c:v>
                </c:pt>
                <c:pt idx="1118">
                  <c:v>1400</c:v>
                </c:pt>
                <c:pt idx="1119">
                  <c:v>1400</c:v>
                </c:pt>
                <c:pt idx="1120">
                  <c:v>1400</c:v>
                </c:pt>
                <c:pt idx="1121">
                  <c:v>1400</c:v>
                </c:pt>
                <c:pt idx="1122">
                  <c:v>1400</c:v>
                </c:pt>
                <c:pt idx="1123">
                  <c:v>1400</c:v>
                </c:pt>
                <c:pt idx="1124">
                  <c:v>1400</c:v>
                </c:pt>
                <c:pt idx="1125">
                  <c:v>1400</c:v>
                </c:pt>
                <c:pt idx="1126">
                  <c:v>1400</c:v>
                </c:pt>
                <c:pt idx="1127">
                  <c:v>1400</c:v>
                </c:pt>
                <c:pt idx="1128">
                  <c:v>1400</c:v>
                </c:pt>
                <c:pt idx="1129">
                  <c:v>1400</c:v>
                </c:pt>
                <c:pt idx="1130">
                  <c:v>1400</c:v>
                </c:pt>
                <c:pt idx="1131">
                  <c:v>1400</c:v>
                </c:pt>
                <c:pt idx="1132">
                  <c:v>1400</c:v>
                </c:pt>
                <c:pt idx="1133">
                  <c:v>1400</c:v>
                </c:pt>
                <c:pt idx="1134">
                  <c:v>1400</c:v>
                </c:pt>
                <c:pt idx="1135">
                  <c:v>1400</c:v>
                </c:pt>
                <c:pt idx="1136">
                  <c:v>1400</c:v>
                </c:pt>
                <c:pt idx="1137">
                  <c:v>1400</c:v>
                </c:pt>
                <c:pt idx="1138">
                  <c:v>1400</c:v>
                </c:pt>
                <c:pt idx="1139">
                  <c:v>1400</c:v>
                </c:pt>
                <c:pt idx="1140">
                  <c:v>1400</c:v>
                </c:pt>
                <c:pt idx="1141">
                  <c:v>1400</c:v>
                </c:pt>
                <c:pt idx="1142">
                  <c:v>1400</c:v>
                </c:pt>
                <c:pt idx="1143">
                  <c:v>1400</c:v>
                </c:pt>
                <c:pt idx="1144">
                  <c:v>1400</c:v>
                </c:pt>
                <c:pt idx="1145">
                  <c:v>1400</c:v>
                </c:pt>
                <c:pt idx="1146">
                  <c:v>1400</c:v>
                </c:pt>
                <c:pt idx="1147">
                  <c:v>1400</c:v>
                </c:pt>
                <c:pt idx="1148">
                  <c:v>1400</c:v>
                </c:pt>
                <c:pt idx="1149">
                  <c:v>1400</c:v>
                </c:pt>
                <c:pt idx="1150">
                  <c:v>1400</c:v>
                </c:pt>
                <c:pt idx="1151">
                  <c:v>1400</c:v>
                </c:pt>
                <c:pt idx="1152">
                  <c:v>1400</c:v>
                </c:pt>
                <c:pt idx="1153">
                  <c:v>1400</c:v>
                </c:pt>
                <c:pt idx="1154">
                  <c:v>1400</c:v>
                </c:pt>
                <c:pt idx="1155">
                  <c:v>1400</c:v>
                </c:pt>
                <c:pt idx="1156">
                  <c:v>1400</c:v>
                </c:pt>
                <c:pt idx="1157">
                  <c:v>1400</c:v>
                </c:pt>
                <c:pt idx="1158">
                  <c:v>1400</c:v>
                </c:pt>
                <c:pt idx="1159">
                  <c:v>1400</c:v>
                </c:pt>
                <c:pt idx="1160">
                  <c:v>1400</c:v>
                </c:pt>
                <c:pt idx="1161">
                  <c:v>1400</c:v>
                </c:pt>
                <c:pt idx="1162">
                  <c:v>1400</c:v>
                </c:pt>
                <c:pt idx="1163">
                  <c:v>1400</c:v>
                </c:pt>
                <c:pt idx="1164">
                  <c:v>1400</c:v>
                </c:pt>
                <c:pt idx="1165">
                  <c:v>1400</c:v>
                </c:pt>
                <c:pt idx="1166">
                  <c:v>1400</c:v>
                </c:pt>
                <c:pt idx="1167">
                  <c:v>1400</c:v>
                </c:pt>
                <c:pt idx="1168">
                  <c:v>1400</c:v>
                </c:pt>
                <c:pt idx="1169">
                  <c:v>1400</c:v>
                </c:pt>
                <c:pt idx="1170">
                  <c:v>1400</c:v>
                </c:pt>
                <c:pt idx="1171">
                  <c:v>1400</c:v>
                </c:pt>
                <c:pt idx="1172">
                  <c:v>1400</c:v>
                </c:pt>
                <c:pt idx="1173">
                  <c:v>1400</c:v>
                </c:pt>
                <c:pt idx="1174">
                  <c:v>1400</c:v>
                </c:pt>
                <c:pt idx="1175">
                  <c:v>1400</c:v>
                </c:pt>
                <c:pt idx="1176">
                  <c:v>1400</c:v>
                </c:pt>
                <c:pt idx="1177">
                  <c:v>1400</c:v>
                </c:pt>
                <c:pt idx="1178">
                  <c:v>1400</c:v>
                </c:pt>
                <c:pt idx="1179">
                  <c:v>1400</c:v>
                </c:pt>
                <c:pt idx="1180">
                  <c:v>1400</c:v>
                </c:pt>
                <c:pt idx="1181">
                  <c:v>1400</c:v>
                </c:pt>
                <c:pt idx="1182">
                  <c:v>1400</c:v>
                </c:pt>
                <c:pt idx="1183">
                  <c:v>1400</c:v>
                </c:pt>
                <c:pt idx="1184">
                  <c:v>1400</c:v>
                </c:pt>
                <c:pt idx="1185">
                  <c:v>1400</c:v>
                </c:pt>
                <c:pt idx="1186">
                  <c:v>1400</c:v>
                </c:pt>
                <c:pt idx="1187">
                  <c:v>1400</c:v>
                </c:pt>
                <c:pt idx="1188">
                  <c:v>1400</c:v>
                </c:pt>
                <c:pt idx="1189">
                  <c:v>1400</c:v>
                </c:pt>
                <c:pt idx="1190">
                  <c:v>1400</c:v>
                </c:pt>
                <c:pt idx="1191">
                  <c:v>1400</c:v>
                </c:pt>
                <c:pt idx="1192">
                  <c:v>1400</c:v>
                </c:pt>
                <c:pt idx="1193">
                  <c:v>1400</c:v>
                </c:pt>
                <c:pt idx="1194">
                  <c:v>1400</c:v>
                </c:pt>
                <c:pt idx="1195">
                  <c:v>1400</c:v>
                </c:pt>
                <c:pt idx="1196">
                  <c:v>1400</c:v>
                </c:pt>
                <c:pt idx="1197">
                  <c:v>1400</c:v>
                </c:pt>
                <c:pt idx="1198">
                  <c:v>1400</c:v>
                </c:pt>
                <c:pt idx="1199">
                  <c:v>1400</c:v>
                </c:pt>
                <c:pt idx="1200">
                  <c:v>1400</c:v>
                </c:pt>
                <c:pt idx="1201">
                  <c:v>1400</c:v>
                </c:pt>
                <c:pt idx="1202">
                  <c:v>1400</c:v>
                </c:pt>
                <c:pt idx="1203">
                  <c:v>1400</c:v>
                </c:pt>
                <c:pt idx="1204">
                  <c:v>1400</c:v>
                </c:pt>
                <c:pt idx="1205">
                  <c:v>1400</c:v>
                </c:pt>
                <c:pt idx="1206">
                  <c:v>1400</c:v>
                </c:pt>
                <c:pt idx="1207">
                  <c:v>1400</c:v>
                </c:pt>
                <c:pt idx="1208">
                  <c:v>1400</c:v>
                </c:pt>
                <c:pt idx="1209">
                  <c:v>1400</c:v>
                </c:pt>
                <c:pt idx="1210">
                  <c:v>1400</c:v>
                </c:pt>
                <c:pt idx="1211">
                  <c:v>1400</c:v>
                </c:pt>
                <c:pt idx="1212">
                  <c:v>1400</c:v>
                </c:pt>
                <c:pt idx="1213">
                  <c:v>1400</c:v>
                </c:pt>
                <c:pt idx="1214">
                  <c:v>1400</c:v>
                </c:pt>
                <c:pt idx="1215">
                  <c:v>1400</c:v>
                </c:pt>
                <c:pt idx="1216">
                  <c:v>1400</c:v>
                </c:pt>
                <c:pt idx="1217">
                  <c:v>1400</c:v>
                </c:pt>
                <c:pt idx="1218">
                  <c:v>1400</c:v>
                </c:pt>
                <c:pt idx="1219">
                  <c:v>1400</c:v>
                </c:pt>
                <c:pt idx="1220">
                  <c:v>1400</c:v>
                </c:pt>
                <c:pt idx="1221">
                  <c:v>1400</c:v>
                </c:pt>
                <c:pt idx="1222">
                  <c:v>1400</c:v>
                </c:pt>
                <c:pt idx="1223">
                  <c:v>1400</c:v>
                </c:pt>
                <c:pt idx="1224">
                  <c:v>1400</c:v>
                </c:pt>
                <c:pt idx="1225">
                  <c:v>1400</c:v>
                </c:pt>
                <c:pt idx="1226">
                  <c:v>1400</c:v>
                </c:pt>
                <c:pt idx="1227">
                  <c:v>1400</c:v>
                </c:pt>
                <c:pt idx="1228">
                  <c:v>1400</c:v>
                </c:pt>
                <c:pt idx="1229">
                  <c:v>1400</c:v>
                </c:pt>
                <c:pt idx="1230">
                  <c:v>1400</c:v>
                </c:pt>
                <c:pt idx="1231">
                  <c:v>1400</c:v>
                </c:pt>
                <c:pt idx="1232">
                  <c:v>1400</c:v>
                </c:pt>
                <c:pt idx="1233">
                  <c:v>1400</c:v>
                </c:pt>
                <c:pt idx="1234">
                  <c:v>1400</c:v>
                </c:pt>
                <c:pt idx="1235">
                  <c:v>1400</c:v>
                </c:pt>
                <c:pt idx="1236">
                  <c:v>1400</c:v>
                </c:pt>
                <c:pt idx="1237">
                  <c:v>1400</c:v>
                </c:pt>
                <c:pt idx="1238">
                  <c:v>1400</c:v>
                </c:pt>
                <c:pt idx="1239">
                  <c:v>1400</c:v>
                </c:pt>
                <c:pt idx="1240">
                  <c:v>1400</c:v>
                </c:pt>
                <c:pt idx="1241">
                  <c:v>1400</c:v>
                </c:pt>
                <c:pt idx="1242">
                  <c:v>1400</c:v>
                </c:pt>
                <c:pt idx="1243">
                  <c:v>1400</c:v>
                </c:pt>
                <c:pt idx="1244">
                  <c:v>1400</c:v>
                </c:pt>
                <c:pt idx="1245">
                  <c:v>1400</c:v>
                </c:pt>
                <c:pt idx="1246">
                  <c:v>1400</c:v>
                </c:pt>
                <c:pt idx="1247">
                  <c:v>1400</c:v>
                </c:pt>
                <c:pt idx="1248">
                  <c:v>1400</c:v>
                </c:pt>
                <c:pt idx="1249">
                  <c:v>1400</c:v>
                </c:pt>
                <c:pt idx="1250">
                  <c:v>1400</c:v>
                </c:pt>
                <c:pt idx="1251">
                  <c:v>1400</c:v>
                </c:pt>
                <c:pt idx="1252">
                  <c:v>1400</c:v>
                </c:pt>
                <c:pt idx="1253">
                  <c:v>1400</c:v>
                </c:pt>
                <c:pt idx="1254">
                  <c:v>1400</c:v>
                </c:pt>
                <c:pt idx="1255">
                  <c:v>1400</c:v>
                </c:pt>
                <c:pt idx="1256">
                  <c:v>1400</c:v>
                </c:pt>
                <c:pt idx="1257">
                  <c:v>1400</c:v>
                </c:pt>
                <c:pt idx="1258">
                  <c:v>1400</c:v>
                </c:pt>
                <c:pt idx="1259">
                  <c:v>1400</c:v>
                </c:pt>
                <c:pt idx="1260">
                  <c:v>1400</c:v>
                </c:pt>
                <c:pt idx="1261">
                  <c:v>1400</c:v>
                </c:pt>
                <c:pt idx="1262">
                  <c:v>1400</c:v>
                </c:pt>
                <c:pt idx="1263">
                  <c:v>1400</c:v>
                </c:pt>
                <c:pt idx="1264">
                  <c:v>1400</c:v>
                </c:pt>
                <c:pt idx="1265">
                  <c:v>1400</c:v>
                </c:pt>
                <c:pt idx="1266">
                  <c:v>1400</c:v>
                </c:pt>
                <c:pt idx="1267">
                  <c:v>1400</c:v>
                </c:pt>
                <c:pt idx="1268">
                  <c:v>1400</c:v>
                </c:pt>
                <c:pt idx="1269">
                  <c:v>1400</c:v>
                </c:pt>
                <c:pt idx="1270">
                  <c:v>1400</c:v>
                </c:pt>
                <c:pt idx="1271">
                  <c:v>1400</c:v>
                </c:pt>
                <c:pt idx="1272">
                  <c:v>1400</c:v>
                </c:pt>
                <c:pt idx="1273">
                  <c:v>1400</c:v>
                </c:pt>
                <c:pt idx="1274">
                  <c:v>1400</c:v>
                </c:pt>
                <c:pt idx="1275">
                  <c:v>1400</c:v>
                </c:pt>
                <c:pt idx="1276">
                  <c:v>1400</c:v>
                </c:pt>
                <c:pt idx="1365">
                  <c:v>2000</c:v>
                </c:pt>
                <c:pt idx="1366">
                  <c:v>2000</c:v>
                </c:pt>
                <c:pt idx="1367">
                  <c:v>2000</c:v>
                </c:pt>
                <c:pt idx="1368">
                  <c:v>2000</c:v>
                </c:pt>
                <c:pt idx="1369">
                  <c:v>2000</c:v>
                </c:pt>
                <c:pt idx="1370">
                  <c:v>2000</c:v>
                </c:pt>
                <c:pt idx="1371">
                  <c:v>2000</c:v>
                </c:pt>
                <c:pt idx="1372">
                  <c:v>2000</c:v>
                </c:pt>
                <c:pt idx="1373">
                  <c:v>2000</c:v>
                </c:pt>
                <c:pt idx="1374">
                  <c:v>2000</c:v>
                </c:pt>
                <c:pt idx="1375">
                  <c:v>2000</c:v>
                </c:pt>
                <c:pt idx="1376">
                  <c:v>2000</c:v>
                </c:pt>
                <c:pt idx="1377">
                  <c:v>2000</c:v>
                </c:pt>
                <c:pt idx="1378">
                  <c:v>2000</c:v>
                </c:pt>
                <c:pt idx="1379">
                  <c:v>2000</c:v>
                </c:pt>
                <c:pt idx="1380">
                  <c:v>2000</c:v>
                </c:pt>
                <c:pt idx="1381">
                  <c:v>2000</c:v>
                </c:pt>
                <c:pt idx="1382">
                  <c:v>2000</c:v>
                </c:pt>
                <c:pt idx="1383">
                  <c:v>2000</c:v>
                </c:pt>
                <c:pt idx="1384">
                  <c:v>2000</c:v>
                </c:pt>
                <c:pt idx="1385">
                  <c:v>2000</c:v>
                </c:pt>
                <c:pt idx="1386">
                  <c:v>2000</c:v>
                </c:pt>
                <c:pt idx="1387">
                  <c:v>2000</c:v>
                </c:pt>
                <c:pt idx="1388">
                  <c:v>2000</c:v>
                </c:pt>
                <c:pt idx="1389">
                  <c:v>2000</c:v>
                </c:pt>
                <c:pt idx="1390">
                  <c:v>2000</c:v>
                </c:pt>
                <c:pt idx="1391">
                  <c:v>2000</c:v>
                </c:pt>
                <c:pt idx="1392">
                  <c:v>2000</c:v>
                </c:pt>
                <c:pt idx="1393">
                  <c:v>2000</c:v>
                </c:pt>
                <c:pt idx="1394">
                  <c:v>2000</c:v>
                </c:pt>
                <c:pt idx="1395">
                  <c:v>2000</c:v>
                </c:pt>
                <c:pt idx="1396">
                  <c:v>2000</c:v>
                </c:pt>
                <c:pt idx="1397">
                  <c:v>2000</c:v>
                </c:pt>
                <c:pt idx="1398">
                  <c:v>2000</c:v>
                </c:pt>
                <c:pt idx="1399">
                  <c:v>2000</c:v>
                </c:pt>
                <c:pt idx="1400">
                  <c:v>2000</c:v>
                </c:pt>
                <c:pt idx="1401">
                  <c:v>2000</c:v>
                </c:pt>
                <c:pt idx="1402">
                  <c:v>2000</c:v>
                </c:pt>
                <c:pt idx="1403">
                  <c:v>2000</c:v>
                </c:pt>
                <c:pt idx="1404">
                  <c:v>2000</c:v>
                </c:pt>
                <c:pt idx="1405">
                  <c:v>2000</c:v>
                </c:pt>
                <c:pt idx="1406">
                  <c:v>2000</c:v>
                </c:pt>
                <c:pt idx="1407">
                  <c:v>2000</c:v>
                </c:pt>
                <c:pt idx="1408">
                  <c:v>2000</c:v>
                </c:pt>
                <c:pt idx="1409">
                  <c:v>2000</c:v>
                </c:pt>
                <c:pt idx="1410">
                  <c:v>2000</c:v>
                </c:pt>
                <c:pt idx="1411">
                  <c:v>2000</c:v>
                </c:pt>
                <c:pt idx="1412">
                  <c:v>2000</c:v>
                </c:pt>
                <c:pt idx="1413">
                  <c:v>2000</c:v>
                </c:pt>
                <c:pt idx="1414">
                  <c:v>2000</c:v>
                </c:pt>
                <c:pt idx="1415">
                  <c:v>2000</c:v>
                </c:pt>
                <c:pt idx="1416">
                  <c:v>2000</c:v>
                </c:pt>
                <c:pt idx="1417">
                  <c:v>2000</c:v>
                </c:pt>
                <c:pt idx="1418">
                  <c:v>2000</c:v>
                </c:pt>
                <c:pt idx="1419">
                  <c:v>2000</c:v>
                </c:pt>
                <c:pt idx="1420">
                  <c:v>2000</c:v>
                </c:pt>
                <c:pt idx="1421">
                  <c:v>2000</c:v>
                </c:pt>
                <c:pt idx="1422">
                  <c:v>2000</c:v>
                </c:pt>
                <c:pt idx="1423">
                  <c:v>2000</c:v>
                </c:pt>
                <c:pt idx="1424">
                  <c:v>2000</c:v>
                </c:pt>
                <c:pt idx="1425">
                  <c:v>2000</c:v>
                </c:pt>
                <c:pt idx="1426">
                  <c:v>2000</c:v>
                </c:pt>
                <c:pt idx="1427">
                  <c:v>2000</c:v>
                </c:pt>
                <c:pt idx="1428">
                  <c:v>2000</c:v>
                </c:pt>
                <c:pt idx="1429">
                  <c:v>2000</c:v>
                </c:pt>
                <c:pt idx="1430">
                  <c:v>2000</c:v>
                </c:pt>
                <c:pt idx="1431">
                  <c:v>2000</c:v>
                </c:pt>
                <c:pt idx="1432">
                  <c:v>2000</c:v>
                </c:pt>
                <c:pt idx="1433">
                  <c:v>2000</c:v>
                </c:pt>
                <c:pt idx="1434">
                  <c:v>2000</c:v>
                </c:pt>
                <c:pt idx="1435">
                  <c:v>2000</c:v>
                </c:pt>
                <c:pt idx="1436">
                  <c:v>2000</c:v>
                </c:pt>
                <c:pt idx="1437">
                  <c:v>2000</c:v>
                </c:pt>
                <c:pt idx="1438">
                  <c:v>2000</c:v>
                </c:pt>
                <c:pt idx="1439">
                  <c:v>2000</c:v>
                </c:pt>
                <c:pt idx="1440">
                  <c:v>2000</c:v>
                </c:pt>
                <c:pt idx="1441">
                  <c:v>2000</c:v>
                </c:pt>
                <c:pt idx="1442">
                  <c:v>2000</c:v>
                </c:pt>
                <c:pt idx="1443">
                  <c:v>2000</c:v>
                </c:pt>
                <c:pt idx="1444">
                  <c:v>2000</c:v>
                </c:pt>
                <c:pt idx="1445">
                  <c:v>2000</c:v>
                </c:pt>
                <c:pt idx="1446">
                  <c:v>2000</c:v>
                </c:pt>
                <c:pt idx="1447">
                  <c:v>2000</c:v>
                </c:pt>
                <c:pt idx="1448">
                  <c:v>2000</c:v>
                </c:pt>
                <c:pt idx="1449">
                  <c:v>2000</c:v>
                </c:pt>
                <c:pt idx="1450">
                  <c:v>2000</c:v>
                </c:pt>
                <c:pt idx="1451">
                  <c:v>2000</c:v>
                </c:pt>
                <c:pt idx="1452">
                  <c:v>2000</c:v>
                </c:pt>
                <c:pt idx="1453">
                  <c:v>2000</c:v>
                </c:pt>
                <c:pt idx="1454">
                  <c:v>2000</c:v>
                </c:pt>
                <c:pt idx="1455">
                  <c:v>2000</c:v>
                </c:pt>
                <c:pt idx="1456">
                  <c:v>2000</c:v>
                </c:pt>
                <c:pt idx="1457">
                  <c:v>2000</c:v>
                </c:pt>
                <c:pt idx="1458">
                  <c:v>2000</c:v>
                </c:pt>
                <c:pt idx="1459">
                  <c:v>2000</c:v>
                </c:pt>
                <c:pt idx="1460">
                  <c:v>2000</c:v>
                </c:pt>
                <c:pt idx="1461">
                  <c:v>2000</c:v>
                </c:pt>
                <c:pt idx="1462">
                  <c:v>2000</c:v>
                </c:pt>
                <c:pt idx="1463">
                  <c:v>2000</c:v>
                </c:pt>
                <c:pt idx="1464">
                  <c:v>2000</c:v>
                </c:pt>
                <c:pt idx="1465">
                  <c:v>2000</c:v>
                </c:pt>
                <c:pt idx="1466">
                  <c:v>2000</c:v>
                </c:pt>
                <c:pt idx="1467">
                  <c:v>2000</c:v>
                </c:pt>
                <c:pt idx="1468">
                  <c:v>2000</c:v>
                </c:pt>
                <c:pt idx="1469">
                  <c:v>2000</c:v>
                </c:pt>
                <c:pt idx="1470">
                  <c:v>2000</c:v>
                </c:pt>
                <c:pt idx="1471">
                  <c:v>2000</c:v>
                </c:pt>
                <c:pt idx="1472">
                  <c:v>2000</c:v>
                </c:pt>
                <c:pt idx="1473">
                  <c:v>2000</c:v>
                </c:pt>
                <c:pt idx="1474">
                  <c:v>2000</c:v>
                </c:pt>
                <c:pt idx="1475">
                  <c:v>2000</c:v>
                </c:pt>
                <c:pt idx="1476">
                  <c:v>2000</c:v>
                </c:pt>
                <c:pt idx="1477">
                  <c:v>2000</c:v>
                </c:pt>
                <c:pt idx="1478">
                  <c:v>2000</c:v>
                </c:pt>
                <c:pt idx="1479">
                  <c:v>2000</c:v>
                </c:pt>
                <c:pt idx="1480">
                  <c:v>2000</c:v>
                </c:pt>
                <c:pt idx="1481">
                  <c:v>2000</c:v>
                </c:pt>
                <c:pt idx="1482">
                  <c:v>2000</c:v>
                </c:pt>
                <c:pt idx="1483">
                  <c:v>2000</c:v>
                </c:pt>
                <c:pt idx="1484">
                  <c:v>2000</c:v>
                </c:pt>
                <c:pt idx="1485">
                  <c:v>2000</c:v>
                </c:pt>
                <c:pt idx="1486">
                  <c:v>2000</c:v>
                </c:pt>
                <c:pt idx="1487">
                  <c:v>2000</c:v>
                </c:pt>
                <c:pt idx="1488">
                  <c:v>2000</c:v>
                </c:pt>
                <c:pt idx="1489">
                  <c:v>2000</c:v>
                </c:pt>
                <c:pt idx="1490">
                  <c:v>2000</c:v>
                </c:pt>
                <c:pt idx="1491">
                  <c:v>2000</c:v>
                </c:pt>
                <c:pt idx="1492">
                  <c:v>2000</c:v>
                </c:pt>
                <c:pt idx="1493">
                  <c:v>2000</c:v>
                </c:pt>
                <c:pt idx="1494">
                  <c:v>2000</c:v>
                </c:pt>
                <c:pt idx="1495">
                  <c:v>2000</c:v>
                </c:pt>
                <c:pt idx="1496">
                  <c:v>2000</c:v>
                </c:pt>
                <c:pt idx="1497">
                  <c:v>2000</c:v>
                </c:pt>
                <c:pt idx="1498">
                  <c:v>2000</c:v>
                </c:pt>
                <c:pt idx="1499">
                  <c:v>2000</c:v>
                </c:pt>
                <c:pt idx="1500">
                  <c:v>2000</c:v>
                </c:pt>
                <c:pt idx="1501">
                  <c:v>2000</c:v>
                </c:pt>
                <c:pt idx="1502">
                  <c:v>2000</c:v>
                </c:pt>
                <c:pt idx="1503">
                  <c:v>2000</c:v>
                </c:pt>
                <c:pt idx="1504">
                  <c:v>2000</c:v>
                </c:pt>
                <c:pt idx="1505">
                  <c:v>2000</c:v>
                </c:pt>
                <c:pt idx="1506">
                  <c:v>2000</c:v>
                </c:pt>
                <c:pt idx="1507">
                  <c:v>2000</c:v>
                </c:pt>
                <c:pt idx="1508">
                  <c:v>2000</c:v>
                </c:pt>
                <c:pt idx="1509">
                  <c:v>2000</c:v>
                </c:pt>
                <c:pt idx="1510">
                  <c:v>2000</c:v>
                </c:pt>
                <c:pt idx="1511">
                  <c:v>2000</c:v>
                </c:pt>
                <c:pt idx="1512">
                  <c:v>2000</c:v>
                </c:pt>
                <c:pt idx="1513">
                  <c:v>2000</c:v>
                </c:pt>
                <c:pt idx="1514">
                  <c:v>2000</c:v>
                </c:pt>
                <c:pt idx="1515">
                  <c:v>2000</c:v>
                </c:pt>
                <c:pt idx="1516">
                  <c:v>2000</c:v>
                </c:pt>
                <c:pt idx="1517">
                  <c:v>2000</c:v>
                </c:pt>
                <c:pt idx="1518">
                  <c:v>2000</c:v>
                </c:pt>
                <c:pt idx="1519">
                  <c:v>2000</c:v>
                </c:pt>
                <c:pt idx="1520">
                  <c:v>2000</c:v>
                </c:pt>
                <c:pt idx="1521">
                  <c:v>2000</c:v>
                </c:pt>
                <c:pt idx="1522">
                  <c:v>2000</c:v>
                </c:pt>
                <c:pt idx="1523">
                  <c:v>2000</c:v>
                </c:pt>
                <c:pt idx="1524">
                  <c:v>2000</c:v>
                </c:pt>
                <c:pt idx="1525">
                  <c:v>2000</c:v>
                </c:pt>
                <c:pt idx="1526">
                  <c:v>2000</c:v>
                </c:pt>
                <c:pt idx="1527">
                  <c:v>2000</c:v>
                </c:pt>
                <c:pt idx="1528">
                  <c:v>2000</c:v>
                </c:pt>
                <c:pt idx="1529">
                  <c:v>2000</c:v>
                </c:pt>
                <c:pt idx="1530">
                  <c:v>2000</c:v>
                </c:pt>
                <c:pt idx="1531">
                  <c:v>2000</c:v>
                </c:pt>
                <c:pt idx="1532">
                  <c:v>2000</c:v>
                </c:pt>
                <c:pt idx="1533">
                  <c:v>2000</c:v>
                </c:pt>
                <c:pt idx="1534">
                  <c:v>2000</c:v>
                </c:pt>
                <c:pt idx="1535">
                  <c:v>2000</c:v>
                </c:pt>
                <c:pt idx="1536">
                  <c:v>2000</c:v>
                </c:pt>
                <c:pt idx="1537">
                  <c:v>2000</c:v>
                </c:pt>
                <c:pt idx="1538">
                  <c:v>2000</c:v>
                </c:pt>
                <c:pt idx="1539">
                  <c:v>2000</c:v>
                </c:pt>
                <c:pt idx="1540">
                  <c:v>2000</c:v>
                </c:pt>
                <c:pt idx="1541">
                  <c:v>2000</c:v>
                </c:pt>
                <c:pt idx="1542">
                  <c:v>2000</c:v>
                </c:pt>
                <c:pt idx="1543">
                  <c:v>2000</c:v>
                </c:pt>
                <c:pt idx="1544">
                  <c:v>2000</c:v>
                </c:pt>
                <c:pt idx="1545">
                  <c:v>2000</c:v>
                </c:pt>
                <c:pt idx="1546">
                  <c:v>2000</c:v>
                </c:pt>
                <c:pt idx="1547">
                  <c:v>2000</c:v>
                </c:pt>
                <c:pt idx="1548">
                  <c:v>2000</c:v>
                </c:pt>
                <c:pt idx="1549">
                  <c:v>2000</c:v>
                </c:pt>
                <c:pt idx="1550">
                  <c:v>2000</c:v>
                </c:pt>
                <c:pt idx="1551">
                  <c:v>2000</c:v>
                </c:pt>
                <c:pt idx="1552">
                  <c:v>2000</c:v>
                </c:pt>
                <c:pt idx="1553">
                  <c:v>2000</c:v>
                </c:pt>
                <c:pt idx="1554">
                  <c:v>2000</c:v>
                </c:pt>
                <c:pt idx="1555">
                  <c:v>2000</c:v>
                </c:pt>
                <c:pt idx="1556">
                  <c:v>2000</c:v>
                </c:pt>
                <c:pt idx="1557">
                  <c:v>2000</c:v>
                </c:pt>
                <c:pt idx="1558">
                  <c:v>2000</c:v>
                </c:pt>
                <c:pt idx="1559">
                  <c:v>2000</c:v>
                </c:pt>
                <c:pt idx="1560">
                  <c:v>2000</c:v>
                </c:pt>
                <c:pt idx="1561">
                  <c:v>2000</c:v>
                </c:pt>
                <c:pt idx="1562">
                  <c:v>2000</c:v>
                </c:pt>
                <c:pt idx="1563">
                  <c:v>2000</c:v>
                </c:pt>
                <c:pt idx="1564">
                  <c:v>2000</c:v>
                </c:pt>
                <c:pt idx="1565">
                  <c:v>2000</c:v>
                </c:pt>
                <c:pt idx="1566">
                  <c:v>2000</c:v>
                </c:pt>
                <c:pt idx="1567">
                  <c:v>2000</c:v>
                </c:pt>
                <c:pt idx="1568">
                  <c:v>2000</c:v>
                </c:pt>
                <c:pt idx="1569">
                  <c:v>2000</c:v>
                </c:pt>
                <c:pt idx="1570">
                  <c:v>2000</c:v>
                </c:pt>
                <c:pt idx="1571">
                  <c:v>2000</c:v>
                </c:pt>
                <c:pt idx="1572">
                  <c:v>2000</c:v>
                </c:pt>
                <c:pt idx="1573">
                  <c:v>2000</c:v>
                </c:pt>
                <c:pt idx="1574">
                  <c:v>2000</c:v>
                </c:pt>
                <c:pt idx="1575">
                  <c:v>2000</c:v>
                </c:pt>
                <c:pt idx="1576">
                  <c:v>2000</c:v>
                </c:pt>
                <c:pt idx="1577">
                  <c:v>2000</c:v>
                </c:pt>
                <c:pt idx="1578">
                  <c:v>2000</c:v>
                </c:pt>
                <c:pt idx="1579">
                  <c:v>2000</c:v>
                </c:pt>
                <c:pt idx="1580">
                  <c:v>2000</c:v>
                </c:pt>
                <c:pt idx="1581">
                  <c:v>2000</c:v>
                </c:pt>
                <c:pt idx="1582">
                  <c:v>2000</c:v>
                </c:pt>
                <c:pt idx="1583">
                  <c:v>2000</c:v>
                </c:pt>
                <c:pt idx="1584">
                  <c:v>2000</c:v>
                </c:pt>
                <c:pt idx="1585">
                  <c:v>2000</c:v>
                </c:pt>
                <c:pt idx="1586">
                  <c:v>2000</c:v>
                </c:pt>
                <c:pt idx="1587">
                  <c:v>2000</c:v>
                </c:pt>
                <c:pt idx="1588">
                  <c:v>2000</c:v>
                </c:pt>
                <c:pt idx="1589">
                  <c:v>2000</c:v>
                </c:pt>
                <c:pt idx="1590">
                  <c:v>2000</c:v>
                </c:pt>
                <c:pt idx="1591">
                  <c:v>2000</c:v>
                </c:pt>
                <c:pt idx="1592">
                  <c:v>2000</c:v>
                </c:pt>
                <c:pt idx="1593">
                  <c:v>2000</c:v>
                </c:pt>
                <c:pt idx="1594">
                  <c:v>2000</c:v>
                </c:pt>
                <c:pt idx="1595">
                  <c:v>2000</c:v>
                </c:pt>
                <c:pt idx="1596">
                  <c:v>2000</c:v>
                </c:pt>
                <c:pt idx="1597">
                  <c:v>2000</c:v>
                </c:pt>
                <c:pt idx="1598">
                  <c:v>2000</c:v>
                </c:pt>
                <c:pt idx="1599">
                  <c:v>2000</c:v>
                </c:pt>
                <c:pt idx="1600">
                  <c:v>2000</c:v>
                </c:pt>
                <c:pt idx="1601">
                  <c:v>2000</c:v>
                </c:pt>
                <c:pt idx="1602">
                  <c:v>2000</c:v>
                </c:pt>
                <c:pt idx="1603">
                  <c:v>2000</c:v>
                </c:pt>
                <c:pt idx="1604">
                  <c:v>2000</c:v>
                </c:pt>
                <c:pt idx="1605">
                  <c:v>2000</c:v>
                </c:pt>
                <c:pt idx="1606">
                  <c:v>2000</c:v>
                </c:pt>
                <c:pt idx="1607">
                  <c:v>2000</c:v>
                </c:pt>
                <c:pt idx="1608">
                  <c:v>2000</c:v>
                </c:pt>
                <c:pt idx="1609">
                  <c:v>2000</c:v>
                </c:pt>
                <c:pt idx="1610">
                  <c:v>2000</c:v>
                </c:pt>
                <c:pt idx="1611">
                  <c:v>2000</c:v>
                </c:pt>
                <c:pt idx="1612">
                  <c:v>2000</c:v>
                </c:pt>
                <c:pt idx="1613">
                  <c:v>2000</c:v>
                </c:pt>
                <c:pt idx="1614">
                  <c:v>2000</c:v>
                </c:pt>
                <c:pt idx="1615">
                  <c:v>2000</c:v>
                </c:pt>
                <c:pt idx="1616">
                  <c:v>2000</c:v>
                </c:pt>
                <c:pt idx="1617">
                  <c:v>2000</c:v>
                </c:pt>
                <c:pt idx="1618">
                  <c:v>2000</c:v>
                </c:pt>
                <c:pt idx="1619">
                  <c:v>2000</c:v>
                </c:pt>
                <c:pt idx="1620">
                  <c:v>2000</c:v>
                </c:pt>
                <c:pt idx="1621">
                  <c:v>2000</c:v>
                </c:pt>
                <c:pt idx="1622">
                  <c:v>2000</c:v>
                </c:pt>
                <c:pt idx="1623">
                  <c:v>2000</c:v>
                </c:pt>
                <c:pt idx="1624">
                  <c:v>2000</c:v>
                </c:pt>
                <c:pt idx="1625">
                  <c:v>2000</c:v>
                </c:pt>
                <c:pt idx="1626">
                  <c:v>2000</c:v>
                </c:pt>
                <c:pt idx="1627">
                  <c:v>2000</c:v>
                </c:pt>
                <c:pt idx="1628">
                  <c:v>2000</c:v>
                </c:pt>
                <c:pt idx="1629">
                  <c:v>2000</c:v>
                </c:pt>
                <c:pt idx="1630">
                  <c:v>2000</c:v>
                </c:pt>
                <c:pt idx="1631">
                  <c:v>2000</c:v>
                </c:pt>
                <c:pt idx="1632">
                  <c:v>2000</c:v>
                </c:pt>
                <c:pt idx="1633">
                  <c:v>2000</c:v>
                </c:pt>
                <c:pt idx="1634">
                  <c:v>2000</c:v>
                </c:pt>
                <c:pt idx="1635">
                  <c:v>2000</c:v>
                </c:pt>
                <c:pt idx="1636">
                  <c:v>2000</c:v>
                </c:pt>
                <c:pt idx="1637">
                  <c:v>2000</c:v>
                </c:pt>
                <c:pt idx="1638">
                  <c:v>2000</c:v>
                </c:pt>
                <c:pt idx="1639">
                  <c:v>2000</c:v>
                </c:pt>
                <c:pt idx="1640">
                  <c:v>2000</c:v>
                </c:pt>
                <c:pt idx="1641">
                  <c:v>2000</c:v>
                </c:pt>
                <c:pt idx="1642">
                  <c:v>2000</c:v>
                </c:pt>
                <c:pt idx="1643">
                  <c:v>2000</c:v>
                </c:pt>
                <c:pt idx="1644">
                  <c:v>2000</c:v>
                </c:pt>
                <c:pt idx="1645">
                  <c:v>2000</c:v>
                </c:pt>
                <c:pt idx="1646">
                  <c:v>2000</c:v>
                </c:pt>
                <c:pt idx="1647">
                  <c:v>2000</c:v>
                </c:pt>
                <c:pt idx="1648">
                  <c:v>2000</c:v>
                </c:pt>
                <c:pt idx="1649">
                  <c:v>2000</c:v>
                </c:pt>
                <c:pt idx="1650">
                  <c:v>2000</c:v>
                </c:pt>
                <c:pt idx="1651">
                  <c:v>2000</c:v>
                </c:pt>
                <c:pt idx="1652">
                  <c:v>2000</c:v>
                </c:pt>
                <c:pt idx="1653">
                  <c:v>2000</c:v>
                </c:pt>
                <c:pt idx="1654">
                  <c:v>2000</c:v>
                </c:pt>
                <c:pt idx="1655">
                  <c:v>2000</c:v>
                </c:pt>
                <c:pt idx="1656">
                  <c:v>2000</c:v>
                </c:pt>
                <c:pt idx="1657">
                  <c:v>2000</c:v>
                </c:pt>
                <c:pt idx="1658">
                  <c:v>2000</c:v>
                </c:pt>
                <c:pt idx="1659">
                  <c:v>2000</c:v>
                </c:pt>
                <c:pt idx="1660">
                  <c:v>2000</c:v>
                </c:pt>
                <c:pt idx="1661">
                  <c:v>2000</c:v>
                </c:pt>
                <c:pt idx="1662">
                  <c:v>2000</c:v>
                </c:pt>
                <c:pt idx="1663">
                  <c:v>2000</c:v>
                </c:pt>
                <c:pt idx="1664">
                  <c:v>2000</c:v>
                </c:pt>
                <c:pt idx="1665">
                  <c:v>2000</c:v>
                </c:pt>
                <c:pt idx="1666">
                  <c:v>2000</c:v>
                </c:pt>
                <c:pt idx="1667">
                  <c:v>2000</c:v>
                </c:pt>
                <c:pt idx="1668">
                  <c:v>2000</c:v>
                </c:pt>
                <c:pt idx="1669">
                  <c:v>2000</c:v>
                </c:pt>
                <c:pt idx="1670">
                  <c:v>2000</c:v>
                </c:pt>
                <c:pt idx="1671">
                  <c:v>2000</c:v>
                </c:pt>
                <c:pt idx="1672">
                  <c:v>2000</c:v>
                </c:pt>
                <c:pt idx="1673">
                  <c:v>2000</c:v>
                </c:pt>
                <c:pt idx="1674">
                  <c:v>2000</c:v>
                </c:pt>
                <c:pt idx="1675">
                  <c:v>2000</c:v>
                </c:pt>
                <c:pt idx="1676">
                  <c:v>2000</c:v>
                </c:pt>
                <c:pt idx="1677">
                  <c:v>2000</c:v>
                </c:pt>
                <c:pt idx="1678">
                  <c:v>2000</c:v>
                </c:pt>
                <c:pt idx="1679">
                  <c:v>2000</c:v>
                </c:pt>
                <c:pt idx="1680">
                  <c:v>2000</c:v>
                </c:pt>
                <c:pt idx="1681">
                  <c:v>2000</c:v>
                </c:pt>
                <c:pt idx="1682">
                  <c:v>2000</c:v>
                </c:pt>
                <c:pt idx="1683">
                  <c:v>2000</c:v>
                </c:pt>
                <c:pt idx="1684">
                  <c:v>2000</c:v>
                </c:pt>
                <c:pt idx="1685">
                  <c:v>2000</c:v>
                </c:pt>
                <c:pt idx="1686">
                  <c:v>2000</c:v>
                </c:pt>
                <c:pt idx="1687">
                  <c:v>2000</c:v>
                </c:pt>
                <c:pt idx="1688">
                  <c:v>2000</c:v>
                </c:pt>
                <c:pt idx="1689">
                  <c:v>2000</c:v>
                </c:pt>
                <c:pt idx="1690">
                  <c:v>2000</c:v>
                </c:pt>
                <c:pt idx="1691">
                  <c:v>2000</c:v>
                </c:pt>
                <c:pt idx="1692">
                  <c:v>2000</c:v>
                </c:pt>
                <c:pt idx="1693">
                  <c:v>2000</c:v>
                </c:pt>
                <c:pt idx="1694">
                  <c:v>2000</c:v>
                </c:pt>
                <c:pt idx="1695">
                  <c:v>2000</c:v>
                </c:pt>
                <c:pt idx="1696">
                  <c:v>2000</c:v>
                </c:pt>
                <c:pt idx="1697">
                  <c:v>2000</c:v>
                </c:pt>
                <c:pt idx="1698">
                  <c:v>2000</c:v>
                </c:pt>
                <c:pt idx="1699">
                  <c:v>2000</c:v>
                </c:pt>
                <c:pt idx="1700">
                  <c:v>2000</c:v>
                </c:pt>
                <c:pt idx="1701">
                  <c:v>2000</c:v>
                </c:pt>
                <c:pt idx="1702">
                  <c:v>2000</c:v>
                </c:pt>
                <c:pt idx="1703">
                  <c:v>2000</c:v>
                </c:pt>
                <c:pt idx="1704">
                  <c:v>2000</c:v>
                </c:pt>
                <c:pt idx="1705">
                  <c:v>2000</c:v>
                </c:pt>
                <c:pt idx="1706">
                  <c:v>2000</c:v>
                </c:pt>
                <c:pt idx="1707">
                  <c:v>2000</c:v>
                </c:pt>
                <c:pt idx="1708">
                  <c:v>2000</c:v>
                </c:pt>
                <c:pt idx="1709">
                  <c:v>2000</c:v>
                </c:pt>
                <c:pt idx="1710">
                  <c:v>2000</c:v>
                </c:pt>
                <c:pt idx="1711">
                  <c:v>2000</c:v>
                </c:pt>
                <c:pt idx="1712">
                  <c:v>2000</c:v>
                </c:pt>
                <c:pt idx="1713">
                  <c:v>2000</c:v>
                </c:pt>
                <c:pt idx="1714">
                  <c:v>2000</c:v>
                </c:pt>
                <c:pt idx="1715">
                  <c:v>2000</c:v>
                </c:pt>
                <c:pt idx="1716">
                  <c:v>2000</c:v>
                </c:pt>
                <c:pt idx="1717">
                  <c:v>2000</c:v>
                </c:pt>
                <c:pt idx="1718">
                  <c:v>2000</c:v>
                </c:pt>
                <c:pt idx="1719">
                  <c:v>2000</c:v>
                </c:pt>
                <c:pt idx="1720">
                  <c:v>2000</c:v>
                </c:pt>
                <c:pt idx="1721">
                  <c:v>2000</c:v>
                </c:pt>
                <c:pt idx="1722">
                  <c:v>2000</c:v>
                </c:pt>
                <c:pt idx="1723">
                  <c:v>2000</c:v>
                </c:pt>
                <c:pt idx="1724">
                  <c:v>2000</c:v>
                </c:pt>
                <c:pt idx="1725">
                  <c:v>2000</c:v>
                </c:pt>
                <c:pt idx="1726">
                  <c:v>2000</c:v>
                </c:pt>
                <c:pt idx="1727">
                  <c:v>2000</c:v>
                </c:pt>
                <c:pt idx="1728">
                  <c:v>2000</c:v>
                </c:pt>
                <c:pt idx="1729">
                  <c:v>2000</c:v>
                </c:pt>
                <c:pt idx="1730">
                  <c:v>2000</c:v>
                </c:pt>
                <c:pt idx="1731">
                  <c:v>2000</c:v>
                </c:pt>
                <c:pt idx="1732">
                  <c:v>2000</c:v>
                </c:pt>
                <c:pt idx="1733">
                  <c:v>2000</c:v>
                </c:pt>
                <c:pt idx="1734">
                  <c:v>2000</c:v>
                </c:pt>
                <c:pt idx="1735">
                  <c:v>2000</c:v>
                </c:pt>
                <c:pt idx="1736">
                  <c:v>2000</c:v>
                </c:pt>
                <c:pt idx="1737">
                  <c:v>2000</c:v>
                </c:pt>
                <c:pt idx="1738">
                  <c:v>2000</c:v>
                </c:pt>
                <c:pt idx="1739">
                  <c:v>2000</c:v>
                </c:pt>
                <c:pt idx="1740">
                  <c:v>2000</c:v>
                </c:pt>
                <c:pt idx="1741">
                  <c:v>2000</c:v>
                </c:pt>
                <c:pt idx="1742">
                  <c:v>2000</c:v>
                </c:pt>
                <c:pt idx="1743">
                  <c:v>2000</c:v>
                </c:pt>
                <c:pt idx="1744">
                  <c:v>2000</c:v>
                </c:pt>
                <c:pt idx="1745">
                  <c:v>2000</c:v>
                </c:pt>
                <c:pt idx="1746">
                  <c:v>2000</c:v>
                </c:pt>
                <c:pt idx="1747">
                  <c:v>2000</c:v>
                </c:pt>
                <c:pt idx="1748">
                  <c:v>2000</c:v>
                </c:pt>
                <c:pt idx="1749">
                  <c:v>2000</c:v>
                </c:pt>
                <c:pt idx="1750">
                  <c:v>2000</c:v>
                </c:pt>
                <c:pt idx="1751">
                  <c:v>2000</c:v>
                </c:pt>
                <c:pt idx="1752">
                  <c:v>2000</c:v>
                </c:pt>
                <c:pt idx="1753">
                  <c:v>2000</c:v>
                </c:pt>
                <c:pt idx="1754">
                  <c:v>2000</c:v>
                </c:pt>
                <c:pt idx="1755">
                  <c:v>2000</c:v>
                </c:pt>
                <c:pt idx="1756">
                  <c:v>2000</c:v>
                </c:pt>
                <c:pt idx="1757">
                  <c:v>2000</c:v>
                </c:pt>
                <c:pt idx="1758">
                  <c:v>2000</c:v>
                </c:pt>
                <c:pt idx="1759">
                  <c:v>2000</c:v>
                </c:pt>
                <c:pt idx="1760">
                  <c:v>2000</c:v>
                </c:pt>
                <c:pt idx="1761">
                  <c:v>2000</c:v>
                </c:pt>
                <c:pt idx="1762">
                  <c:v>2000</c:v>
                </c:pt>
                <c:pt idx="1763">
                  <c:v>2000</c:v>
                </c:pt>
                <c:pt idx="1764">
                  <c:v>2000</c:v>
                </c:pt>
                <c:pt idx="1765">
                  <c:v>2000</c:v>
                </c:pt>
                <c:pt idx="1766">
                  <c:v>2000</c:v>
                </c:pt>
                <c:pt idx="1767">
                  <c:v>2000</c:v>
                </c:pt>
                <c:pt idx="1768">
                  <c:v>2000</c:v>
                </c:pt>
                <c:pt idx="1769">
                  <c:v>2000</c:v>
                </c:pt>
                <c:pt idx="1770">
                  <c:v>2000</c:v>
                </c:pt>
                <c:pt idx="1771">
                  <c:v>2000</c:v>
                </c:pt>
                <c:pt idx="1772">
                  <c:v>2000</c:v>
                </c:pt>
                <c:pt idx="1773">
                  <c:v>2000</c:v>
                </c:pt>
                <c:pt idx="1774">
                  <c:v>2000</c:v>
                </c:pt>
                <c:pt idx="1775">
                  <c:v>2000</c:v>
                </c:pt>
                <c:pt idx="1776">
                  <c:v>2000</c:v>
                </c:pt>
                <c:pt idx="1777">
                  <c:v>2000</c:v>
                </c:pt>
                <c:pt idx="1778">
                  <c:v>2000</c:v>
                </c:pt>
                <c:pt idx="1779">
                  <c:v>2000</c:v>
                </c:pt>
                <c:pt idx="1780">
                  <c:v>2000</c:v>
                </c:pt>
                <c:pt idx="1781">
                  <c:v>2000</c:v>
                </c:pt>
                <c:pt idx="1782">
                  <c:v>2000</c:v>
                </c:pt>
                <c:pt idx="1783">
                  <c:v>2000</c:v>
                </c:pt>
                <c:pt idx="1784">
                  <c:v>2000</c:v>
                </c:pt>
                <c:pt idx="1785">
                  <c:v>2000</c:v>
                </c:pt>
                <c:pt idx="1786">
                  <c:v>2000</c:v>
                </c:pt>
                <c:pt idx="1787">
                  <c:v>2000</c:v>
                </c:pt>
                <c:pt idx="1788">
                  <c:v>2000</c:v>
                </c:pt>
                <c:pt idx="1789">
                  <c:v>2000</c:v>
                </c:pt>
                <c:pt idx="1790">
                  <c:v>2000</c:v>
                </c:pt>
                <c:pt idx="1791">
                  <c:v>2000</c:v>
                </c:pt>
                <c:pt idx="1792">
                  <c:v>2000</c:v>
                </c:pt>
                <c:pt idx="1793">
                  <c:v>2000</c:v>
                </c:pt>
                <c:pt idx="1794">
                  <c:v>2000</c:v>
                </c:pt>
                <c:pt idx="1795">
                  <c:v>2000</c:v>
                </c:pt>
                <c:pt idx="1796">
                  <c:v>2000</c:v>
                </c:pt>
                <c:pt idx="1797">
                  <c:v>2000</c:v>
                </c:pt>
                <c:pt idx="1798">
                  <c:v>2000</c:v>
                </c:pt>
                <c:pt idx="1799">
                  <c:v>2000</c:v>
                </c:pt>
                <c:pt idx="1800">
                  <c:v>2000</c:v>
                </c:pt>
                <c:pt idx="1801">
                  <c:v>2000</c:v>
                </c:pt>
                <c:pt idx="1802">
                  <c:v>2000</c:v>
                </c:pt>
                <c:pt idx="1803">
                  <c:v>2000</c:v>
                </c:pt>
                <c:pt idx="1804">
                  <c:v>2000</c:v>
                </c:pt>
                <c:pt idx="1805">
                  <c:v>2000</c:v>
                </c:pt>
                <c:pt idx="1806">
                  <c:v>2000</c:v>
                </c:pt>
                <c:pt idx="1807">
                  <c:v>2000</c:v>
                </c:pt>
                <c:pt idx="1808">
                  <c:v>2000</c:v>
                </c:pt>
                <c:pt idx="1809">
                  <c:v>2000</c:v>
                </c:pt>
                <c:pt idx="1810">
                  <c:v>2000</c:v>
                </c:pt>
                <c:pt idx="1811">
                  <c:v>2000</c:v>
                </c:pt>
                <c:pt idx="1812">
                  <c:v>2000</c:v>
                </c:pt>
                <c:pt idx="1813">
                  <c:v>2000</c:v>
                </c:pt>
                <c:pt idx="1814">
                  <c:v>2000</c:v>
                </c:pt>
                <c:pt idx="1815">
                  <c:v>2000</c:v>
                </c:pt>
                <c:pt idx="1816">
                  <c:v>2000</c:v>
                </c:pt>
                <c:pt idx="1817">
                  <c:v>2000</c:v>
                </c:pt>
                <c:pt idx="1818">
                  <c:v>2000</c:v>
                </c:pt>
                <c:pt idx="1819">
                  <c:v>2000</c:v>
                </c:pt>
                <c:pt idx="1820">
                  <c:v>2000</c:v>
                </c:pt>
                <c:pt idx="1821">
                  <c:v>2000</c:v>
                </c:pt>
                <c:pt idx="1822">
                  <c:v>2000</c:v>
                </c:pt>
                <c:pt idx="1823">
                  <c:v>2000</c:v>
                </c:pt>
                <c:pt idx="1824">
                  <c:v>2000</c:v>
                </c:pt>
                <c:pt idx="1825">
                  <c:v>2000</c:v>
                </c:pt>
                <c:pt idx="1826">
                  <c:v>2000</c:v>
                </c:pt>
                <c:pt idx="1827">
                  <c:v>2000</c:v>
                </c:pt>
                <c:pt idx="1828">
                  <c:v>2000</c:v>
                </c:pt>
                <c:pt idx="1829">
                  <c:v>2000</c:v>
                </c:pt>
                <c:pt idx="1830">
                  <c:v>2000</c:v>
                </c:pt>
                <c:pt idx="1831">
                  <c:v>2000</c:v>
                </c:pt>
                <c:pt idx="1832">
                  <c:v>2000</c:v>
                </c:pt>
                <c:pt idx="1833">
                  <c:v>2000</c:v>
                </c:pt>
                <c:pt idx="1834">
                  <c:v>2000</c:v>
                </c:pt>
                <c:pt idx="1835">
                  <c:v>2000</c:v>
                </c:pt>
                <c:pt idx="1836">
                  <c:v>2000</c:v>
                </c:pt>
                <c:pt idx="1837">
                  <c:v>2000</c:v>
                </c:pt>
                <c:pt idx="1838">
                  <c:v>2000</c:v>
                </c:pt>
                <c:pt idx="1839">
                  <c:v>2000</c:v>
                </c:pt>
                <c:pt idx="1840">
                  <c:v>2000</c:v>
                </c:pt>
                <c:pt idx="1841">
                  <c:v>2000</c:v>
                </c:pt>
                <c:pt idx="1842">
                  <c:v>2000</c:v>
                </c:pt>
                <c:pt idx="1843">
                  <c:v>2000</c:v>
                </c:pt>
                <c:pt idx="1844">
                  <c:v>2000</c:v>
                </c:pt>
                <c:pt idx="1845">
                  <c:v>2000</c:v>
                </c:pt>
                <c:pt idx="1846">
                  <c:v>2000</c:v>
                </c:pt>
                <c:pt idx="1847">
                  <c:v>2000</c:v>
                </c:pt>
                <c:pt idx="1848">
                  <c:v>2000</c:v>
                </c:pt>
                <c:pt idx="1849">
                  <c:v>2000</c:v>
                </c:pt>
                <c:pt idx="1850">
                  <c:v>2000</c:v>
                </c:pt>
                <c:pt idx="1851">
                  <c:v>2000</c:v>
                </c:pt>
                <c:pt idx="1852">
                  <c:v>2000</c:v>
                </c:pt>
                <c:pt idx="1853">
                  <c:v>2000</c:v>
                </c:pt>
                <c:pt idx="1854">
                  <c:v>2000</c:v>
                </c:pt>
                <c:pt idx="1855">
                  <c:v>2000</c:v>
                </c:pt>
                <c:pt idx="1856">
                  <c:v>2000</c:v>
                </c:pt>
                <c:pt idx="1857">
                  <c:v>2000</c:v>
                </c:pt>
                <c:pt idx="1858">
                  <c:v>2000</c:v>
                </c:pt>
                <c:pt idx="1859">
                  <c:v>2000</c:v>
                </c:pt>
                <c:pt idx="1860">
                  <c:v>2000</c:v>
                </c:pt>
                <c:pt idx="1861">
                  <c:v>2000</c:v>
                </c:pt>
                <c:pt idx="1862">
                  <c:v>2000</c:v>
                </c:pt>
                <c:pt idx="1863">
                  <c:v>2000</c:v>
                </c:pt>
                <c:pt idx="1864">
                  <c:v>2000</c:v>
                </c:pt>
                <c:pt idx="1865">
                  <c:v>2000</c:v>
                </c:pt>
                <c:pt idx="1866">
                  <c:v>2000</c:v>
                </c:pt>
                <c:pt idx="1867">
                  <c:v>2000</c:v>
                </c:pt>
                <c:pt idx="1868">
                  <c:v>2000</c:v>
                </c:pt>
                <c:pt idx="1869">
                  <c:v>2000</c:v>
                </c:pt>
                <c:pt idx="1870">
                  <c:v>2000</c:v>
                </c:pt>
                <c:pt idx="1871">
                  <c:v>2000</c:v>
                </c:pt>
                <c:pt idx="1872">
                  <c:v>2000</c:v>
                </c:pt>
                <c:pt idx="1873">
                  <c:v>2000</c:v>
                </c:pt>
                <c:pt idx="1874">
                  <c:v>2000</c:v>
                </c:pt>
                <c:pt idx="1875">
                  <c:v>2000</c:v>
                </c:pt>
                <c:pt idx="1876">
                  <c:v>2000</c:v>
                </c:pt>
                <c:pt idx="1877">
                  <c:v>2000</c:v>
                </c:pt>
                <c:pt idx="1878">
                  <c:v>2000</c:v>
                </c:pt>
                <c:pt idx="1879">
                  <c:v>2000</c:v>
                </c:pt>
                <c:pt idx="1880">
                  <c:v>2000</c:v>
                </c:pt>
                <c:pt idx="1881">
                  <c:v>2000</c:v>
                </c:pt>
                <c:pt idx="1882">
                  <c:v>2000</c:v>
                </c:pt>
                <c:pt idx="1883">
                  <c:v>2000</c:v>
                </c:pt>
                <c:pt idx="1884">
                  <c:v>2000</c:v>
                </c:pt>
                <c:pt idx="1885">
                  <c:v>2000</c:v>
                </c:pt>
                <c:pt idx="1886">
                  <c:v>2000</c:v>
                </c:pt>
                <c:pt idx="1887">
                  <c:v>2000</c:v>
                </c:pt>
                <c:pt idx="1888">
                  <c:v>2000</c:v>
                </c:pt>
                <c:pt idx="1889">
                  <c:v>2000</c:v>
                </c:pt>
                <c:pt idx="1890">
                  <c:v>2000</c:v>
                </c:pt>
                <c:pt idx="1891">
                  <c:v>2000</c:v>
                </c:pt>
                <c:pt idx="1892">
                  <c:v>2000</c:v>
                </c:pt>
                <c:pt idx="1893">
                  <c:v>2000</c:v>
                </c:pt>
                <c:pt idx="1894">
                  <c:v>2000</c:v>
                </c:pt>
                <c:pt idx="1895">
                  <c:v>2000</c:v>
                </c:pt>
                <c:pt idx="1896">
                  <c:v>2000</c:v>
                </c:pt>
                <c:pt idx="1897">
                  <c:v>2000</c:v>
                </c:pt>
                <c:pt idx="1898">
                  <c:v>2000</c:v>
                </c:pt>
                <c:pt idx="1899">
                  <c:v>2000</c:v>
                </c:pt>
                <c:pt idx="1900">
                  <c:v>2000</c:v>
                </c:pt>
                <c:pt idx="1901">
                  <c:v>2000</c:v>
                </c:pt>
                <c:pt idx="1902">
                  <c:v>2000</c:v>
                </c:pt>
                <c:pt idx="1903">
                  <c:v>2000</c:v>
                </c:pt>
                <c:pt idx="1904">
                  <c:v>2000</c:v>
                </c:pt>
                <c:pt idx="1905">
                  <c:v>2000</c:v>
                </c:pt>
                <c:pt idx="1906">
                  <c:v>2000</c:v>
                </c:pt>
                <c:pt idx="1907">
                  <c:v>2000</c:v>
                </c:pt>
                <c:pt idx="1908">
                  <c:v>2000</c:v>
                </c:pt>
                <c:pt idx="1909">
                  <c:v>2000</c:v>
                </c:pt>
                <c:pt idx="1910">
                  <c:v>2000</c:v>
                </c:pt>
                <c:pt idx="1911">
                  <c:v>2000</c:v>
                </c:pt>
                <c:pt idx="1912">
                  <c:v>2000</c:v>
                </c:pt>
                <c:pt idx="1913">
                  <c:v>2000</c:v>
                </c:pt>
                <c:pt idx="1914">
                  <c:v>2000</c:v>
                </c:pt>
                <c:pt idx="1915">
                  <c:v>2000</c:v>
                </c:pt>
                <c:pt idx="1916">
                  <c:v>2000</c:v>
                </c:pt>
                <c:pt idx="1917">
                  <c:v>2000</c:v>
                </c:pt>
                <c:pt idx="1918">
                  <c:v>2000</c:v>
                </c:pt>
                <c:pt idx="1919">
                  <c:v>2000</c:v>
                </c:pt>
                <c:pt idx="1920">
                  <c:v>2000</c:v>
                </c:pt>
                <c:pt idx="1921">
                  <c:v>2000</c:v>
                </c:pt>
                <c:pt idx="1922">
                  <c:v>2000</c:v>
                </c:pt>
                <c:pt idx="1923">
                  <c:v>2000</c:v>
                </c:pt>
                <c:pt idx="1924">
                  <c:v>2000</c:v>
                </c:pt>
                <c:pt idx="1925">
                  <c:v>2000</c:v>
                </c:pt>
                <c:pt idx="1926">
                  <c:v>2000</c:v>
                </c:pt>
                <c:pt idx="1927">
                  <c:v>2000</c:v>
                </c:pt>
                <c:pt idx="1928">
                  <c:v>2000</c:v>
                </c:pt>
                <c:pt idx="1929">
                  <c:v>2000</c:v>
                </c:pt>
                <c:pt idx="1930">
                  <c:v>2000</c:v>
                </c:pt>
                <c:pt idx="1931">
                  <c:v>2000</c:v>
                </c:pt>
                <c:pt idx="1932">
                  <c:v>2000</c:v>
                </c:pt>
                <c:pt idx="1933">
                  <c:v>2000</c:v>
                </c:pt>
                <c:pt idx="1934">
                  <c:v>2000</c:v>
                </c:pt>
                <c:pt idx="1935">
                  <c:v>2000</c:v>
                </c:pt>
                <c:pt idx="1936">
                  <c:v>2000</c:v>
                </c:pt>
                <c:pt idx="1937">
                  <c:v>2000</c:v>
                </c:pt>
                <c:pt idx="1938">
                  <c:v>2000</c:v>
                </c:pt>
                <c:pt idx="1939">
                  <c:v>2000</c:v>
                </c:pt>
                <c:pt idx="1940">
                  <c:v>2000</c:v>
                </c:pt>
                <c:pt idx="1941">
                  <c:v>2000</c:v>
                </c:pt>
                <c:pt idx="1942">
                  <c:v>2000</c:v>
                </c:pt>
                <c:pt idx="1943">
                  <c:v>2000</c:v>
                </c:pt>
                <c:pt idx="1944">
                  <c:v>2000</c:v>
                </c:pt>
                <c:pt idx="1945">
                  <c:v>2000</c:v>
                </c:pt>
                <c:pt idx="1946">
                  <c:v>2000</c:v>
                </c:pt>
                <c:pt idx="1947">
                  <c:v>2000</c:v>
                </c:pt>
                <c:pt idx="1948">
                  <c:v>2000</c:v>
                </c:pt>
                <c:pt idx="1949">
                  <c:v>2000</c:v>
                </c:pt>
                <c:pt idx="1950">
                  <c:v>2000</c:v>
                </c:pt>
                <c:pt idx="2147">
                  <c:v>4000</c:v>
                </c:pt>
                <c:pt idx="2148">
                  <c:v>4000</c:v>
                </c:pt>
                <c:pt idx="2149">
                  <c:v>4000</c:v>
                </c:pt>
                <c:pt idx="2150">
                  <c:v>4000</c:v>
                </c:pt>
                <c:pt idx="2151">
                  <c:v>4000</c:v>
                </c:pt>
                <c:pt idx="2152">
                  <c:v>4000</c:v>
                </c:pt>
                <c:pt idx="2153">
                  <c:v>4000</c:v>
                </c:pt>
                <c:pt idx="2154">
                  <c:v>4000</c:v>
                </c:pt>
                <c:pt idx="2155">
                  <c:v>4000</c:v>
                </c:pt>
                <c:pt idx="2156">
                  <c:v>4000</c:v>
                </c:pt>
                <c:pt idx="2157">
                  <c:v>4000</c:v>
                </c:pt>
                <c:pt idx="2158">
                  <c:v>4000</c:v>
                </c:pt>
                <c:pt idx="2159">
                  <c:v>4000</c:v>
                </c:pt>
                <c:pt idx="2160">
                  <c:v>4000</c:v>
                </c:pt>
                <c:pt idx="2161">
                  <c:v>4000</c:v>
                </c:pt>
                <c:pt idx="2162">
                  <c:v>4000</c:v>
                </c:pt>
                <c:pt idx="2163">
                  <c:v>4000</c:v>
                </c:pt>
                <c:pt idx="2164">
                  <c:v>4000</c:v>
                </c:pt>
                <c:pt idx="2165">
                  <c:v>4000</c:v>
                </c:pt>
                <c:pt idx="2166">
                  <c:v>4000</c:v>
                </c:pt>
                <c:pt idx="2167">
                  <c:v>4000</c:v>
                </c:pt>
                <c:pt idx="2168">
                  <c:v>4000</c:v>
                </c:pt>
                <c:pt idx="2169">
                  <c:v>4000</c:v>
                </c:pt>
                <c:pt idx="2170">
                  <c:v>4000</c:v>
                </c:pt>
                <c:pt idx="2171">
                  <c:v>4000</c:v>
                </c:pt>
                <c:pt idx="2172">
                  <c:v>4000</c:v>
                </c:pt>
                <c:pt idx="2173">
                  <c:v>4000</c:v>
                </c:pt>
                <c:pt idx="2174">
                  <c:v>4000</c:v>
                </c:pt>
                <c:pt idx="2175">
                  <c:v>4000</c:v>
                </c:pt>
                <c:pt idx="2176">
                  <c:v>4000</c:v>
                </c:pt>
                <c:pt idx="2177">
                  <c:v>4000</c:v>
                </c:pt>
                <c:pt idx="2178">
                  <c:v>4000</c:v>
                </c:pt>
                <c:pt idx="2179">
                  <c:v>4000</c:v>
                </c:pt>
                <c:pt idx="2180">
                  <c:v>4000</c:v>
                </c:pt>
                <c:pt idx="2181">
                  <c:v>4000</c:v>
                </c:pt>
                <c:pt idx="2182">
                  <c:v>4000</c:v>
                </c:pt>
                <c:pt idx="2183">
                  <c:v>4000</c:v>
                </c:pt>
                <c:pt idx="2184">
                  <c:v>4000</c:v>
                </c:pt>
                <c:pt idx="2185">
                  <c:v>4000</c:v>
                </c:pt>
                <c:pt idx="2186">
                  <c:v>4000</c:v>
                </c:pt>
                <c:pt idx="2187">
                  <c:v>4000</c:v>
                </c:pt>
                <c:pt idx="2188">
                  <c:v>4000</c:v>
                </c:pt>
                <c:pt idx="2189">
                  <c:v>4000</c:v>
                </c:pt>
                <c:pt idx="2190">
                  <c:v>4000</c:v>
                </c:pt>
                <c:pt idx="2191">
                  <c:v>4000</c:v>
                </c:pt>
                <c:pt idx="2192">
                  <c:v>4000</c:v>
                </c:pt>
                <c:pt idx="2193">
                  <c:v>4000</c:v>
                </c:pt>
                <c:pt idx="2194">
                  <c:v>4000</c:v>
                </c:pt>
                <c:pt idx="2195">
                  <c:v>4000</c:v>
                </c:pt>
                <c:pt idx="2196">
                  <c:v>4000</c:v>
                </c:pt>
                <c:pt idx="2197">
                  <c:v>4000</c:v>
                </c:pt>
                <c:pt idx="2198">
                  <c:v>4000</c:v>
                </c:pt>
                <c:pt idx="2199">
                  <c:v>4000</c:v>
                </c:pt>
                <c:pt idx="2200">
                  <c:v>4000</c:v>
                </c:pt>
                <c:pt idx="2201">
                  <c:v>4000</c:v>
                </c:pt>
                <c:pt idx="2202">
                  <c:v>4000</c:v>
                </c:pt>
                <c:pt idx="2203">
                  <c:v>4000</c:v>
                </c:pt>
                <c:pt idx="2204">
                  <c:v>4000</c:v>
                </c:pt>
                <c:pt idx="2205">
                  <c:v>4000</c:v>
                </c:pt>
                <c:pt idx="2206">
                  <c:v>4000</c:v>
                </c:pt>
                <c:pt idx="2207">
                  <c:v>4000</c:v>
                </c:pt>
                <c:pt idx="2208">
                  <c:v>4000</c:v>
                </c:pt>
                <c:pt idx="2209">
                  <c:v>4000</c:v>
                </c:pt>
                <c:pt idx="2210">
                  <c:v>4000</c:v>
                </c:pt>
                <c:pt idx="2211">
                  <c:v>4000</c:v>
                </c:pt>
                <c:pt idx="2212">
                  <c:v>4000</c:v>
                </c:pt>
                <c:pt idx="2213">
                  <c:v>4000</c:v>
                </c:pt>
                <c:pt idx="2214">
                  <c:v>4000</c:v>
                </c:pt>
                <c:pt idx="2215">
                  <c:v>4000</c:v>
                </c:pt>
                <c:pt idx="2216">
                  <c:v>4000</c:v>
                </c:pt>
                <c:pt idx="2217">
                  <c:v>4000</c:v>
                </c:pt>
                <c:pt idx="2218">
                  <c:v>4000</c:v>
                </c:pt>
                <c:pt idx="2219">
                  <c:v>4000</c:v>
                </c:pt>
                <c:pt idx="2220">
                  <c:v>4000</c:v>
                </c:pt>
                <c:pt idx="2221">
                  <c:v>4000</c:v>
                </c:pt>
                <c:pt idx="2222">
                  <c:v>4000</c:v>
                </c:pt>
                <c:pt idx="2223">
                  <c:v>4000</c:v>
                </c:pt>
                <c:pt idx="2224">
                  <c:v>4000</c:v>
                </c:pt>
                <c:pt idx="2225">
                  <c:v>4000</c:v>
                </c:pt>
                <c:pt idx="2226">
                  <c:v>4000</c:v>
                </c:pt>
                <c:pt idx="2227">
                  <c:v>4000</c:v>
                </c:pt>
                <c:pt idx="2228">
                  <c:v>4000</c:v>
                </c:pt>
                <c:pt idx="2229">
                  <c:v>4000</c:v>
                </c:pt>
                <c:pt idx="2230">
                  <c:v>4000</c:v>
                </c:pt>
                <c:pt idx="2231">
                  <c:v>4000</c:v>
                </c:pt>
                <c:pt idx="2232">
                  <c:v>4000</c:v>
                </c:pt>
                <c:pt idx="2233">
                  <c:v>4000</c:v>
                </c:pt>
                <c:pt idx="2234">
                  <c:v>4000</c:v>
                </c:pt>
                <c:pt idx="2235">
                  <c:v>4000</c:v>
                </c:pt>
                <c:pt idx="2236">
                  <c:v>4000</c:v>
                </c:pt>
                <c:pt idx="2237">
                  <c:v>4000</c:v>
                </c:pt>
                <c:pt idx="2238">
                  <c:v>4000</c:v>
                </c:pt>
                <c:pt idx="2239">
                  <c:v>4000</c:v>
                </c:pt>
                <c:pt idx="2240">
                  <c:v>4000</c:v>
                </c:pt>
                <c:pt idx="2241">
                  <c:v>4000</c:v>
                </c:pt>
                <c:pt idx="2242">
                  <c:v>4000</c:v>
                </c:pt>
                <c:pt idx="2243">
                  <c:v>4000</c:v>
                </c:pt>
                <c:pt idx="2244">
                  <c:v>4000</c:v>
                </c:pt>
                <c:pt idx="2245">
                  <c:v>4000</c:v>
                </c:pt>
                <c:pt idx="2246">
                  <c:v>4000</c:v>
                </c:pt>
                <c:pt idx="2247">
                  <c:v>4000</c:v>
                </c:pt>
                <c:pt idx="2248">
                  <c:v>4000</c:v>
                </c:pt>
                <c:pt idx="2249">
                  <c:v>4000</c:v>
                </c:pt>
                <c:pt idx="2250">
                  <c:v>4000</c:v>
                </c:pt>
                <c:pt idx="2251">
                  <c:v>4000</c:v>
                </c:pt>
                <c:pt idx="2252">
                  <c:v>4000</c:v>
                </c:pt>
                <c:pt idx="2253">
                  <c:v>4000</c:v>
                </c:pt>
                <c:pt idx="2254">
                  <c:v>4000</c:v>
                </c:pt>
                <c:pt idx="2255">
                  <c:v>4000</c:v>
                </c:pt>
                <c:pt idx="2256">
                  <c:v>4000</c:v>
                </c:pt>
                <c:pt idx="2257">
                  <c:v>4000</c:v>
                </c:pt>
                <c:pt idx="2258">
                  <c:v>4000</c:v>
                </c:pt>
                <c:pt idx="2259">
                  <c:v>4000</c:v>
                </c:pt>
                <c:pt idx="2260">
                  <c:v>4000</c:v>
                </c:pt>
                <c:pt idx="2261">
                  <c:v>4000</c:v>
                </c:pt>
                <c:pt idx="2262">
                  <c:v>4000</c:v>
                </c:pt>
                <c:pt idx="2263">
                  <c:v>4000</c:v>
                </c:pt>
                <c:pt idx="2264">
                  <c:v>4000</c:v>
                </c:pt>
                <c:pt idx="2265">
                  <c:v>4000</c:v>
                </c:pt>
                <c:pt idx="2266">
                  <c:v>4000</c:v>
                </c:pt>
                <c:pt idx="2267">
                  <c:v>4000</c:v>
                </c:pt>
                <c:pt idx="2268">
                  <c:v>4000</c:v>
                </c:pt>
                <c:pt idx="2269">
                  <c:v>4000</c:v>
                </c:pt>
                <c:pt idx="2270">
                  <c:v>4000</c:v>
                </c:pt>
                <c:pt idx="2271">
                  <c:v>4000</c:v>
                </c:pt>
                <c:pt idx="2272">
                  <c:v>4000</c:v>
                </c:pt>
                <c:pt idx="2273">
                  <c:v>4000</c:v>
                </c:pt>
                <c:pt idx="2274">
                  <c:v>4000</c:v>
                </c:pt>
                <c:pt idx="2275">
                  <c:v>4000</c:v>
                </c:pt>
                <c:pt idx="2276">
                  <c:v>4000</c:v>
                </c:pt>
                <c:pt idx="2277">
                  <c:v>4000</c:v>
                </c:pt>
                <c:pt idx="2278">
                  <c:v>4000</c:v>
                </c:pt>
                <c:pt idx="2279">
                  <c:v>4000</c:v>
                </c:pt>
                <c:pt idx="2280">
                  <c:v>4000</c:v>
                </c:pt>
                <c:pt idx="2281">
                  <c:v>4000</c:v>
                </c:pt>
                <c:pt idx="2282">
                  <c:v>4000</c:v>
                </c:pt>
                <c:pt idx="2283">
                  <c:v>4000</c:v>
                </c:pt>
                <c:pt idx="2284">
                  <c:v>4000</c:v>
                </c:pt>
                <c:pt idx="2285">
                  <c:v>4000</c:v>
                </c:pt>
                <c:pt idx="2286">
                  <c:v>4000</c:v>
                </c:pt>
                <c:pt idx="2287">
                  <c:v>4000</c:v>
                </c:pt>
                <c:pt idx="2288">
                  <c:v>4000</c:v>
                </c:pt>
                <c:pt idx="2289">
                  <c:v>4000</c:v>
                </c:pt>
                <c:pt idx="2290">
                  <c:v>4000</c:v>
                </c:pt>
                <c:pt idx="2291">
                  <c:v>4000</c:v>
                </c:pt>
                <c:pt idx="2292">
                  <c:v>4000</c:v>
                </c:pt>
                <c:pt idx="2293">
                  <c:v>4000</c:v>
                </c:pt>
                <c:pt idx="2294">
                  <c:v>4000</c:v>
                </c:pt>
                <c:pt idx="2295">
                  <c:v>4000</c:v>
                </c:pt>
                <c:pt idx="2296">
                  <c:v>4000</c:v>
                </c:pt>
                <c:pt idx="2297">
                  <c:v>4000</c:v>
                </c:pt>
                <c:pt idx="2298">
                  <c:v>4000</c:v>
                </c:pt>
                <c:pt idx="2299">
                  <c:v>4000</c:v>
                </c:pt>
                <c:pt idx="2300">
                  <c:v>4000</c:v>
                </c:pt>
                <c:pt idx="2301">
                  <c:v>4000</c:v>
                </c:pt>
                <c:pt idx="2302">
                  <c:v>4000</c:v>
                </c:pt>
                <c:pt idx="2303">
                  <c:v>4000</c:v>
                </c:pt>
                <c:pt idx="2304">
                  <c:v>4000</c:v>
                </c:pt>
                <c:pt idx="2305">
                  <c:v>4000</c:v>
                </c:pt>
                <c:pt idx="2306">
                  <c:v>4000</c:v>
                </c:pt>
                <c:pt idx="2307">
                  <c:v>4000</c:v>
                </c:pt>
                <c:pt idx="2308">
                  <c:v>4000</c:v>
                </c:pt>
                <c:pt idx="2309">
                  <c:v>4000</c:v>
                </c:pt>
                <c:pt idx="2310">
                  <c:v>4000</c:v>
                </c:pt>
                <c:pt idx="2311">
                  <c:v>4000</c:v>
                </c:pt>
                <c:pt idx="2312">
                  <c:v>4000</c:v>
                </c:pt>
                <c:pt idx="2313">
                  <c:v>4000</c:v>
                </c:pt>
                <c:pt idx="2314">
                  <c:v>4000</c:v>
                </c:pt>
                <c:pt idx="2315">
                  <c:v>4000</c:v>
                </c:pt>
                <c:pt idx="2316">
                  <c:v>4000</c:v>
                </c:pt>
                <c:pt idx="2317">
                  <c:v>4000</c:v>
                </c:pt>
                <c:pt idx="2318">
                  <c:v>4000</c:v>
                </c:pt>
                <c:pt idx="2319">
                  <c:v>4000</c:v>
                </c:pt>
                <c:pt idx="2320">
                  <c:v>4000</c:v>
                </c:pt>
                <c:pt idx="2321">
                  <c:v>4000</c:v>
                </c:pt>
                <c:pt idx="2322">
                  <c:v>4000</c:v>
                </c:pt>
                <c:pt idx="2323">
                  <c:v>4000</c:v>
                </c:pt>
                <c:pt idx="2324">
                  <c:v>4000</c:v>
                </c:pt>
                <c:pt idx="2325">
                  <c:v>4000</c:v>
                </c:pt>
                <c:pt idx="2326">
                  <c:v>4000</c:v>
                </c:pt>
                <c:pt idx="2327">
                  <c:v>4000</c:v>
                </c:pt>
                <c:pt idx="2328">
                  <c:v>4000</c:v>
                </c:pt>
                <c:pt idx="2329">
                  <c:v>4000</c:v>
                </c:pt>
                <c:pt idx="2330">
                  <c:v>4000</c:v>
                </c:pt>
                <c:pt idx="2331">
                  <c:v>4000</c:v>
                </c:pt>
                <c:pt idx="2332">
                  <c:v>4000</c:v>
                </c:pt>
                <c:pt idx="2333">
                  <c:v>4000</c:v>
                </c:pt>
                <c:pt idx="2334">
                  <c:v>4000</c:v>
                </c:pt>
                <c:pt idx="2335">
                  <c:v>4000</c:v>
                </c:pt>
                <c:pt idx="2336">
                  <c:v>4000</c:v>
                </c:pt>
                <c:pt idx="2337">
                  <c:v>4000</c:v>
                </c:pt>
                <c:pt idx="2338">
                  <c:v>4000</c:v>
                </c:pt>
                <c:pt idx="2339">
                  <c:v>4000</c:v>
                </c:pt>
                <c:pt idx="2340">
                  <c:v>4000</c:v>
                </c:pt>
                <c:pt idx="2341">
                  <c:v>4000</c:v>
                </c:pt>
                <c:pt idx="2342">
                  <c:v>4000</c:v>
                </c:pt>
                <c:pt idx="2343">
                  <c:v>4000</c:v>
                </c:pt>
                <c:pt idx="2344">
                  <c:v>4000</c:v>
                </c:pt>
                <c:pt idx="2345">
                  <c:v>4000</c:v>
                </c:pt>
                <c:pt idx="2346">
                  <c:v>4000</c:v>
                </c:pt>
                <c:pt idx="2347">
                  <c:v>4000</c:v>
                </c:pt>
                <c:pt idx="2348">
                  <c:v>4000</c:v>
                </c:pt>
                <c:pt idx="2349">
                  <c:v>4000</c:v>
                </c:pt>
                <c:pt idx="2350">
                  <c:v>4000</c:v>
                </c:pt>
                <c:pt idx="2351">
                  <c:v>4000</c:v>
                </c:pt>
                <c:pt idx="2352">
                  <c:v>4000</c:v>
                </c:pt>
                <c:pt idx="2353">
                  <c:v>4000</c:v>
                </c:pt>
                <c:pt idx="2354">
                  <c:v>4000</c:v>
                </c:pt>
                <c:pt idx="2355">
                  <c:v>4000</c:v>
                </c:pt>
                <c:pt idx="2356">
                  <c:v>4000</c:v>
                </c:pt>
                <c:pt idx="2357">
                  <c:v>4000</c:v>
                </c:pt>
                <c:pt idx="2358">
                  <c:v>4000</c:v>
                </c:pt>
                <c:pt idx="2359">
                  <c:v>4000</c:v>
                </c:pt>
                <c:pt idx="2360">
                  <c:v>4000</c:v>
                </c:pt>
                <c:pt idx="2361">
                  <c:v>4000</c:v>
                </c:pt>
                <c:pt idx="2362">
                  <c:v>4000</c:v>
                </c:pt>
                <c:pt idx="2363">
                  <c:v>4000</c:v>
                </c:pt>
                <c:pt idx="2364">
                  <c:v>4000</c:v>
                </c:pt>
                <c:pt idx="2365">
                  <c:v>4000</c:v>
                </c:pt>
                <c:pt idx="2366">
                  <c:v>4000</c:v>
                </c:pt>
                <c:pt idx="2367">
                  <c:v>4000</c:v>
                </c:pt>
                <c:pt idx="2368">
                  <c:v>4000</c:v>
                </c:pt>
                <c:pt idx="2369">
                  <c:v>4000</c:v>
                </c:pt>
                <c:pt idx="2370">
                  <c:v>4000</c:v>
                </c:pt>
                <c:pt idx="2371">
                  <c:v>4000</c:v>
                </c:pt>
                <c:pt idx="2372">
                  <c:v>4000</c:v>
                </c:pt>
                <c:pt idx="2373">
                  <c:v>4000</c:v>
                </c:pt>
                <c:pt idx="2374">
                  <c:v>4000</c:v>
                </c:pt>
                <c:pt idx="2375">
                  <c:v>4000</c:v>
                </c:pt>
                <c:pt idx="2376">
                  <c:v>4000</c:v>
                </c:pt>
                <c:pt idx="2377">
                  <c:v>4000</c:v>
                </c:pt>
                <c:pt idx="2378">
                  <c:v>4000</c:v>
                </c:pt>
                <c:pt idx="2379">
                  <c:v>4000</c:v>
                </c:pt>
                <c:pt idx="2380">
                  <c:v>4000</c:v>
                </c:pt>
                <c:pt idx="2381">
                  <c:v>4000</c:v>
                </c:pt>
                <c:pt idx="2382">
                  <c:v>4000</c:v>
                </c:pt>
                <c:pt idx="2383">
                  <c:v>4000</c:v>
                </c:pt>
                <c:pt idx="2384">
                  <c:v>4000</c:v>
                </c:pt>
                <c:pt idx="2385">
                  <c:v>4000</c:v>
                </c:pt>
                <c:pt idx="2386">
                  <c:v>4000</c:v>
                </c:pt>
                <c:pt idx="2387">
                  <c:v>4000</c:v>
                </c:pt>
                <c:pt idx="2388">
                  <c:v>4000</c:v>
                </c:pt>
                <c:pt idx="2389">
                  <c:v>4000</c:v>
                </c:pt>
                <c:pt idx="2390">
                  <c:v>4000</c:v>
                </c:pt>
                <c:pt idx="2391">
                  <c:v>4000</c:v>
                </c:pt>
                <c:pt idx="2392">
                  <c:v>4000</c:v>
                </c:pt>
                <c:pt idx="2393">
                  <c:v>4000</c:v>
                </c:pt>
                <c:pt idx="2394">
                  <c:v>4000</c:v>
                </c:pt>
                <c:pt idx="2395">
                  <c:v>4000</c:v>
                </c:pt>
                <c:pt idx="2396">
                  <c:v>4000</c:v>
                </c:pt>
                <c:pt idx="2397">
                  <c:v>4000</c:v>
                </c:pt>
                <c:pt idx="2398">
                  <c:v>4000</c:v>
                </c:pt>
                <c:pt idx="2399">
                  <c:v>4000</c:v>
                </c:pt>
                <c:pt idx="2400">
                  <c:v>4000</c:v>
                </c:pt>
                <c:pt idx="2401">
                  <c:v>4000</c:v>
                </c:pt>
                <c:pt idx="2402">
                  <c:v>4000</c:v>
                </c:pt>
                <c:pt idx="2403">
                  <c:v>4000</c:v>
                </c:pt>
                <c:pt idx="2404">
                  <c:v>4000</c:v>
                </c:pt>
                <c:pt idx="2405">
                  <c:v>4000</c:v>
                </c:pt>
                <c:pt idx="2406">
                  <c:v>4000</c:v>
                </c:pt>
                <c:pt idx="2407">
                  <c:v>4000</c:v>
                </c:pt>
                <c:pt idx="2408">
                  <c:v>4000</c:v>
                </c:pt>
                <c:pt idx="2409">
                  <c:v>4000</c:v>
                </c:pt>
                <c:pt idx="2410">
                  <c:v>4000</c:v>
                </c:pt>
                <c:pt idx="2411">
                  <c:v>4000</c:v>
                </c:pt>
                <c:pt idx="2412">
                  <c:v>4000</c:v>
                </c:pt>
                <c:pt idx="2413">
                  <c:v>4000</c:v>
                </c:pt>
                <c:pt idx="2414">
                  <c:v>4000</c:v>
                </c:pt>
                <c:pt idx="2415">
                  <c:v>4000</c:v>
                </c:pt>
                <c:pt idx="2416">
                  <c:v>4000</c:v>
                </c:pt>
                <c:pt idx="2417">
                  <c:v>4000</c:v>
                </c:pt>
                <c:pt idx="2418">
                  <c:v>4000</c:v>
                </c:pt>
                <c:pt idx="2419">
                  <c:v>4000</c:v>
                </c:pt>
                <c:pt idx="2420">
                  <c:v>4000</c:v>
                </c:pt>
                <c:pt idx="2421">
                  <c:v>4000</c:v>
                </c:pt>
                <c:pt idx="2422">
                  <c:v>4000</c:v>
                </c:pt>
                <c:pt idx="2423">
                  <c:v>4000</c:v>
                </c:pt>
                <c:pt idx="2424">
                  <c:v>4000</c:v>
                </c:pt>
                <c:pt idx="2425">
                  <c:v>4000</c:v>
                </c:pt>
                <c:pt idx="2426">
                  <c:v>4000</c:v>
                </c:pt>
                <c:pt idx="2427">
                  <c:v>4000</c:v>
                </c:pt>
                <c:pt idx="2428">
                  <c:v>4000</c:v>
                </c:pt>
                <c:pt idx="2429">
                  <c:v>4000</c:v>
                </c:pt>
                <c:pt idx="2430">
                  <c:v>4000</c:v>
                </c:pt>
                <c:pt idx="2431">
                  <c:v>4000</c:v>
                </c:pt>
                <c:pt idx="2432">
                  <c:v>4000</c:v>
                </c:pt>
                <c:pt idx="2433">
                  <c:v>4000</c:v>
                </c:pt>
                <c:pt idx="2434">
                  <c:v>4000</c:v>
                </c:pt>
                <c:pt idx="2435">
                  <c:v>4000</c:v>
                </c:pt>
                <c:pt idx="2436">
                  <c:v>4000</c:v>
                </c:pt>
                <c:pt idx="2437">
                  <c:v>4000</c:v>
                </c:pt>
                <c:pt idx="2438">
                  <c:v>4000</c:v>
                </c:pt>
                <c:pt idx="2439">
                  <c:v>4000</c:v>
                </c:pt>
                <c:pt idx="2440">
                  <c:v>4000</c:v>
                </c:pt>
                <c:pt idx="2441">
                  <c:v>4000</c:v>
                </c:pt>
                <c:pt idx="2442">
                  <c:v>4000</c:v>
                </c:pt>
                <c:pt idx="2443">
                  <c:v>4000</c:v>
                </c:pt>
                <c:pt idx="2444">
                  <c:v>4000</c:v>
                </c:pt>
                <c:pt idx="2445">
                  <c:v>4000</c:v>
                </c:pt>
                <c:pt idx="2446">
                  <c:v>4000</c:v>
                </c:pt>
                <c:pt idx="2447">
                  <c:v>4000</c:v>
                </c:pt>
                <c:pt idx="2448">
                  <c:v>4000</c:v>
                </c:pt>
                <c:pt idx="2449">
                  <c:v>4000</c:v>
                </c:pt>
                <c:pt idx="2450">
                  <c:v>4000</c:v>
                </c:pt>
                <c:pt idx="2451">
                  <c:v>4000</c:v>
                </c:pt>
                <c:pt idx="2452">
                  <c:v>4000</c:v>
                </c:pt>
                <c:pt idx="2453">
                  <c:v>4000</c:v>
                </c:pt>
                <c:pt idx="2454">
                  <c:v>4000</c:v>
                </c:pt>
                <c:pt idx="2455">
                  <c:v>4000</c:v>
                </c:pt>
                <c:pt idx="2456">
                  <c:v>4000</c:v>
                </c:pt>
                <c:pt idx="2457">
                  <c:v>4000</c:v>
                </c:pt>
                <c:pt idx="2458">
                  <c:v>4000</c:v>
                </c:pt>
                <c:pt idx="2459">
                  <c:v>4000</c:v>
                </c:pt>
                <c:pt idx="2460">
                  <c:v>4000</c:v>
                </c:pt>
                <c:pt idx="2461">
                  <c:v>4000</c:v>
                </c:pt>
                <c:pt idx="2462">
                  <c:v>4000</c:v>
                </c:pt>
                <c:pt idx="2463">
                  <c:v>4000</c:v>
                </c:pt>
                <c:pt idx="2464">
                  <c:v>4000</c:v>
                </c:pt>
                <c:pt idx="2465">
                  <c:v>4000</c:v>
                </c:pt>
                <c:pt idx="2466">
                  <c:v>4000</c:v>
                </c:pt>
                <c:pt idx="2467">
                  <c:v>4000</c:v>
                </c:pt>
                <c:pt idx="2468">
                  <c:v>4000</c:v>
                </c:pt>
                <c:pt idx="2469">
                  <c:v>4000</c:v>
                </c:pt>
                <c:pt idx="2470">
                  <c:v>4000</c:v>
                </c:pt>
                <c:pt idx="2471">
                  <c:v>4000</c:v>
                </c:pt>
                <c:pt idx="2472">
                  <c:v>4000</c:v>
                </c:pt>
                <c:pt idx="2473">
                  <c:v>4000</c:v>
                </c:pt>
                <c:pt idx="2474">
                  <c:v>4000</c:v>
                </c:pt>
                <c:pt idx="2475">
                  <c:v>4000</c:v>
                </c:pt>
                <c:pt idx="2476">
                  <c:v>4000</c:v>
                </c:pt>
                <c:pt idx="2477">
                  <c:v>4000</c:v>
                </c:pt>
                <c:pt idx="2478">
                  <c:v>4000</c:v>
                </c:pt>
                <c:pt idx="2479">
                  <c:v>4000</c:v>
                </c:pt>
                <c:pt idx="2480">
                  <c:v>4000</c:v>
                </c:pt>
                <c:pt idx="2481">
                  <c:v>4000</c:v>
                </c:pt>
                <c:pt idx="2482">
                  <c:v>4000</c:v>
                </c:pt>
                <c:pt idx="2483">
                  <c:v>4000</c:v>
                </c:pt>
                <c:pt idx="2484">
                  <c:v>4000</c:v>
                </c:pt>
                <c:pt idx="2485">
                  <c:v>4000</c:v>
                </c:pt>
                <c:pt idx="2486">
                  <c:v>4000</c:v>
                </c:pt>
                <c:pt idx="2487">
                  <c:v>4000</c:v>
                </c:pt>
                <c:pt idx="2488">
                  <c:v>4000</c:v>
                </c:pt>
                <c:pt idx="2489">
                  <c:v>4000</c:v>
                </c:pt>
                <c:pt idx="2490">
                  <c:v>4000</c:v>
                </c:pt>
                <c:pt idx="2491">
                  <c:v>4000</c:v>
                </c:pt>
                <c:pt idx="2492">
                  <c:v>4000</c:v>
                </c:pt>
                <c:pt idx="2493">
                  <c:v>4000</c:v>
                </c:pt>
                <c:pt idx="2494">
                  <c:v>4000</c:v>
                </c:pt>
                <c:pt idx="2495">
                  <c:v>4000</c:v>
                </c:pt>
                <c:pt idx="2496">
                  <c:v>4000</c:v>
                </c:pt>
                <c:pt idx="2497">
                  <c:v>4000</c:v>
                </c:pt>
                <c:pt idx="2498">
                  <c:v>4000</c:v>
                </c:pt>
                <c:pt idx="2499">
                  <c:v>4000</c:v>
                </c:pt>
                <c:pt idx="2500">
                  <c:v>4000</c:v>
                </c:pt>
                <c:pt idx="2501">
                  <c:v>4000</c:v>
                </c:pt>
                <c:pt idx="2502">
                  <c:v>4000</c:v>
                </c:pt>
                <c:pt idx="2503">
                  <c:v>4000</c:v>
                </c:pt>
                <c:pt idx="2504">
                  <c:v>4000</c:v>
                </c:pt>
                <c:pt idx="2505">
                  <c:v>4000</c:v>
                </c:pt>
                <c:pt idx="2506">
                  <c:v>4000</c:v>
                </c:pt>
                <c:pt idx="2507">
                  <c:v>4000</c:v>
                </c:pt>
                <c:pt idx="2508">
                  <c:v>4000</c:v>
                </c:pt>
                <c:pt idx="2509">
                  <c:v>4000</c:v>
                </c:pt>
                <c:pt idx="2510">
                  <c:v>4000</c:v>
                </c:pt>
                <c:pt idx="2511">
                  <c:v>4000</c:v>
                </c:pt>
                <c:pt idx="2512">
                  <c:v>4000</c:v>
                </c:pt>
                <c:pt idx="2513">
                  <c:v>4000</c:v>
                </c:pt>
                <c:pt idx="2514">
                  <c:v>4000</c:v>
                </c:pt>
                <c:pt idx="2515">
                  <c:v>4000</c:v>
                </c:pt>
                <c:pt idx="2516">
                  <c:v>4000</c:v>
                </c:pt>
                <c:pt idx="2517">
                  <c:v>4000</c:v>
                </c:pt>
                <c:pt idx="2518">
                  <c:v>4000</c:v>
                </c:pt>
                <c:pt idx="2519">
                  <c:v>4000</c:v>
                </c:pt>
                <c:pt idx="2520">
                  <c:v>4000</c:v>
                </c:pt>
                <c:pt idx="2521">
                  <c:v>4000</c:v>
                </c:pt>
                <c:pt idx="2522">
                  <c:v>4000</c:v>
                </c:pt>
                <c:pt idx="2523">
                  <c:v>4000</c:v>
                </c:pt>
                <c:pt idx="2524">
                  <c:v>4000</c:v>
                </c:pt>
                <c:pt idx="2525">
                  <c:v>4000</c:v>
                </c:pt>
                <c:pt idx="2526">
                  <c:v>4000</c:v>
                </c:pt>
                <c:pt idx="2527">
                  <c:v>4000</c:v>
                </c:pt>
                <c:pt idx="2528">
                  <c:v>4000</c:v>
                </c:pt>
                <c:pt idx="2529">
                  <c:v>4000</c:v>
                </c:pt>
                <c:pt idx="2530">
                  <c:v>4000</c:v>
                </c:pt>
                <c:pt idx="2531">
                  <c:v>4000</c:v>
                </c:pt>
                <c:pt idx="2532">
                  <c:v>4000</c:v>
                </c:pt>
                <c:pt idx="2533">
                  <c:v>4000</c:v>
                </c:pt>
                <c:pt idx="2534">
                  <c:v>4000</c:v>
                </c:pt>
                <c:pt idx="2535">
                  <c:v>4000</c:v>
                </c:pt>
                <c:pt idx="2536">
                  <c:v>4000</c:v>
                </c:pt>
                <c:pt idx="2537">
                  <c:v>4000</c:v>
                </c:pt>
                <c:pt idx="2538">
                  <c:v>4000</c:v>
                </c:pt>
                <c:pt idx="2539">
                  <c:v>4000</c:v>
                </c:pt>
                <c:pt idx="2540">
                  <c:v>4000</c:v>
                </c:pt>
                <c:pt idx="2541">
                  <c:v>4000</c:v>
                </c:pt>
                <c:pt idx="2542">
                  <c:v>4000</c:v>
                </c:pt>
                <c:pt idx="2543">
                  <c:v>4000</c:v>
                </c:pt>
                <c:pt idx="2544">
                  <c:v>4000</c:v>
                </c:pt>
                <c:pt idx="2545">
                  <c:v>4000</c:v>
                </c:pt>
                <c:pt idx="2546">
                  <c:v>4000</c:v>
                </c:pt>
                <c:pt idx="2547">
                  <c:v>4000</c:v>
                </c:pt>
                <c:pt idx="2548">
                  <c:v>4000</c:v>
                </c:pt>
                <c:pt idx="2549">
                  <c:v>4000</c:v>
                </c:pt>
                <c:pt idx="2550">
                  <c:v>4000</c:v>
                </c:pt>
                <c:pt idx="2551">
                  <c:v>4000</c:v>
                </c:pt>
                <c:pt idx="2552">
                  <c:v>4000</c:v>
                </c:pt>
                <c:pt idx="2553">
                  <c:v>4000</c:v>
                </c:pt>
                <c:pt idx="2554">
                  <c:v>4000</c:v>
                </c:pt>
                <c:pt idx="2555">
                  <c:v>4000</c:v>
                </c:pt>
                <c:pt idx="2556">
                  <c:v>4000</c:v>
                </c:pt>
                <c:pt idx="2557">
                  <c:v>4000</c:v>
                </c:pt>
                <c:pt idx="2558">
                  <c:v>4000</c:v>
                </c:pt>
                <c:pt idx="2559">
                  <c:v>4000</c:v>
                </c:pt>
                <c:pt idx="2560">
                  <c:v>4000</c:v>
                </c:pt>
                <c:pt idx="2561">
                  <c:v>4000</c:v>
                </c:pt>
                <c:pt idx="2562">
                  <c:v>4000</c:v>
                </c:pt>
                <c:pt idx="2563">
                  <c:v>4000</c:v>
                </c:pt>
                <c:pt idx="2564">
                  <c:v>4000</c:v>
                </c:pt>
                <c:pt idx="2565">
                  <c:v>4000</c:v>
                </c:pt>
                <c:pt idx="2566">
                  <c:v>4000</c:v>
                </c:pt>
                <c:pt idx="2567">
                  <c:v>4000</c:v>
                </c:pt>
                <c:pt idx="2568">
                  <c:v>4000</c:v>
                </c:pt>
                <c:pt idx="2569">
                  <c:v>4000</c:v>
                </c:pt>
                <c:pt idx="2570">
                  <c:v>4000</c:v>
                </c:pt>
                <c:pt idx="2571">
                  <c:v>4000</c:v>
                </c:pt>
                <c:pt idx="2572">
                  <c:v>4000</c:v>
                </c:pt>
                <c:pt idx="2573">
                  <c:v>4000</c:v>
                </c:pt>
                <c:pt idx="2574">
                  <c:v>4000</c:v>
                </c:pt>
                <c:pt idx="2575">
                  <c:v>4000</c:v>
                </c:pt>
                <c:pt idx="2576">
                  <c:v>4000</c:v>
                </c:pt>
                <c:pt idx="2577">
                  <c:v>4000</c:v>
                </c:pt>
                <c:pt idx="2578">
                  <c:v>4000</c:v>
                </c:pt>
                <c:pt idx="2579">
                  <c:v>4000</c:v>
                </c:pt>
                <c:pt idx="2580">
                  <c:v>4000</c:v>
                </c:pt>
                <c:pt idx="2581">
                  <c:v>4000</c:v>
                </c:pt>
                <c:pt idx="2582">
                  <c:v>4000</c:v>
                </c:pt>
                <c:pt idx="2583">
                  <c:v>4000</c:v>
                </c:pt>
                <c:pt idx="2584">
                  <c:v>4000</c:v>
                </c:pt>
                <c:pt idx="2585">
                  <c:v>4000</c:v>
                </c:pt>
                <c:pt idx="2586">
                  <c:v>4000</c:v>
                </c:pt>
                <c:pt idx="2587">
                  <c:v>4000</c:v>
                </c:pt>
                <c:pt idx="2588">
                  <c:v>4000</c:v>
                </c:pt>
                <c:pt idx="2589">
                  <c:v>4000</c:v>
                </c:pt>
                <c:pt idx="2590">
                  <c:v>4000</c:v>
                </c:pt>
                <c:pt idx="2591">
                  <c:v>4000</c:v>
                </c:pt>
                <c:pt idx="2592">
                  <c:v>4000</c:v>
                </c:pt>
                <c:pt idx="2593">
                  <c:v>4000</c:v>
                </c:pt>
                <c:pt idx="2594">
                  <c:v>4000</c:v>
                </c:pt>
                <c:pt idx="2595">
                  <c:v>4000</c:v>
                </c:pt>
                <c:pt idx="2596">
                  <c:v>4000</c:v>
                </c:pt>
                <c:pt idx="2597">
                  <c:v>4000</c:v>
                </c:pt>
                <c:pt idx="2598">
                  <c:v>4000</c:v>
                </c:pt>
                <c:pt idx="2599">
                  <c:v>4000</c:v>
                </c:pt>
                <c:pt idx="2600">
                  <c:v>4000</c:v>
                </c:pt>
                <c:pt idx="2601">
                  <c:v>4000</c:v>
                </c:pt>
                <c:pt idx="2602">
                  <c:v>4000</c:v>
                </c:pt>
                <c:pt idx="2603">
                  <c:v>4000</c:v>
                </c:pt>
                <c:pt idx="2604">
                  <c:v>4000</c:v>
                </c:pt>
                <c:pt idx="2605">
                  <c:v>4000</c:v>
                </c:pt>
                <c:pt idx="2606">
                  <c:v>4000</c:v>
                </c:pt>
                <c:pt idx="2607">
                  <c:v>4000</c:v>
                </c:pt>
                <c:pt idx="2608">
                  <c:v>4000</c:v>
                </c:pt>
                <c:pt idx="2609">
                  <c:v>4000</c:v>
                </c:pt>
                <c:pt idx="2610">
                  <c:v>4000</c:v>
                </c:pt>
                <c:pt idx="2611">
                  <c:v>4000</c:v>
                </c:pt>
                <c:pt idx="2612">
                  <c:v>4000</c:v>
                </c:pt>
                <c:pt idx="2613">
                  <c:v>4000</c:v>
                </c:pt>
                <c:pt idx="2614">
                  <c:v>4000</c:v>
                </c:pt>
                <c:pt idx="2615">
                  <c:v>4000</c:v>
                </c:pt>
                <c:pt idx="2616">
                  <c:v>4000</c:v>
                </c:pt>
                <c:pt idx="2617">
                  <c:v>4000</c:v>
                </c:pt>
                <c:pt idx="2618">
                  <c:v>4000</c:v>
                </c:pt>
                <c:pt idx="2619">
                  <c:v>4000</c:v>
                </c:pt>
                <c:pt idx="2620">
                  <c:v>4000</c:v>
                </c:pt>
                <c:pt idx="2621">
                  <c:v>4000</c:v>
                </c:pt>
                <c:pt idx="2622">
                  <c:v>4000</c:v>
                </c:pt>
                <c:pt idx="2623">
                  <c:v>4000</c:v>
                </c:pt>
                <c:pt idx="2624">
                  <c:v>4000</c:v>
                </c:pt>
                <c:pt idx="2625">
                  <c:v>4000</c:v>
                </c:pt>
                <c:pt idx="2626">
                  <c:v>4000</c:v>
                </c:pt>
                <c:pt idx="2627">
                  <c:v>4000</c:v>
                </c:pt>
                <c:pt idx="2628">
                  <c:v>4000</c:v>
                </c:pt>
                <c:pt idx="2629">
                  <c:v>4000</c:v>
                </c:pt>
                <c:pt idx="2630">
                  <c:v>4000</c:v>
                </c:pt>
                <c:pt idx="2631">
                  <c:v>4000</c:v>
                </c:pt>
                <c:pt idx="2632">
                  <c:v>4000</c:v>
                </c:pt>
                <c:pt idx="2633">
                  <c:v>4000</c:v>
                </c:pt>
                <c:pt idx="2634">
                  <c:v>4000</c:v>
                </c:pt>
                <c:pt idx="2635">
                  <c:v>4000</c:v>
                </c:pt>
                <c:pt idx="2636">
                  <c:v>4000</c:v>
                </c:pt>
                <c:pt idx="2637">
                  <c:v>4000</c:v>
                </c:pt>
                <c:pt idx="2638">
                  <c:v>4000</c:v>
                </c:pt>
                <c:pt idx="2639">
                  <c:v>4000</c:v>
                </c:pt>
                <c:pt idx="2640">
                  <c:v>4000</c:v>
                </c:pt>
                <c:pt idx="2641">
                  <c:v>4000</c:v>
                </c:pt>
                <c:pt idx="2642">
                  <c:v>4000</c:v>
                </c:pt>
                <c:pt idx="2643">
                  <c:v>4000</c:v>
                </c:pt>
                <c:pt idx="2644">
                  <c:v>4000</c:v>
                </c:pt>
                <c:pt idx="2645">
                  <c:v>4000</c:v>
                </c:pt>
                <c:pt idx="2646">
                  <c:v>4000</c:v>
                </c:pt>
                <c:pt idx="2647">
                  <c:v>4000</c:v>
                </c:pt>
                <c:pt idx="2648">
                  <c:v>4000</c:v>
                </c:pt>
                <c:pt idx="2649">
                  <c:v>4000</c:v>
                </c:pt>
                <c:pt idx="2650">
                  <c:v>4000</c:v>
                </c:pt>
                <c:pt idx="2651">
                  <c:v>4000</c:v>
                </c:pt>
                <c:pt idx="2652">
                  <c:v>4000</c:v>
                </c:pt>
                <c:pt idx="2653">
                  <c:v>4000</c:v>
                </c:pt>
                <c:pt idx="2654">
                  <c:v>4000</c:v>
                </c:pt>
                <c:pt idx="2655">
                  <c:v>4000</c:v>
                </c:pt>
                <c:pt idx="2656">
                  <c:v>4000</c:v>
                </c:pt>
                <c:pt idx="2657">
                  <c:v>4000</c:v>
                </c:pt>
                <c:pt idx="2658">
                  <c:v>4000</c:v>
                </c:pt>
                <c:pt idx="2659">
                  <c:v>4000</c:v>
                </c:pt>
                <c:pt idx="2660">
                  <c:v>4000</c:v>
                </c:pt>
                <c:pt idx="2661">
                  <c:v>4000</c:v>
                </c:pt>
                <c:pt idx="2662">
                  <c:v>4000</c:v>
                </c:pt>
                <c:pt idx="2663">
                  <c:v>4000</c:v>
                </c:pt>
                <c:pt idx="2664">
                  <c:v>4000</c:v>
                </c:pt>
                <c:pt idx="2665">
                  <c:v>4000</c:v>
                </c:pt>
                <c:pt idx="2666">
                  <c:v>4000</c:v>
                </c:pt>
                <c:pt idx="2667">
                  <c:v>4000</c:v>
                </c:pt>
                <c:pt idx="2668">
                  <c:v>4000</c:v>
                </c:pt>
                <c:pt idx="2669">
                  <c:v>4000</c:v>
                </c:pt>
                <c:pt idx="2670">
                  <c:v>4000</c:v>
                </c:pt>
                <c:pt idx="2671">
                  <c:v>4000</c:v>
                </c:pt>
                <c:pt idx="2672">
                  <c:v>4000</c:v>
                </c:pt>
                <c:pt idx="2673">
                  <c:v>4000</c:v>
                </c:pt>
                <c:pt idx="2674">
                  <c:v>4000</c:v>
                </c:pt>
                <c:pt idx="2675">
                  <c:v>4000</c:v>
                </c:pt>
                <c:pt idx="2676">
                  <c:v>4000</c:v>
                </c:pt>
                <c:pt idx="2677">
                  <c:v>4000</c:v>
                </c:pt>
                <c:pt idx="2678">
                  <c:v>4000</c:v>
                </c:pt>
                <c:pt idx="2679">
                  <c:v>4000</c:v>
                </c:pt>
                <c:pt idx="2680">
                  <c:v>4000</c:v>
                </c:pt>
                <c:pt idx="2681">
                  <c:v>4000</c:v>
                </c:pt>
                <c:pt idx="2682">
                  <c:v>4000</c:v>
                </c:pt>
                <c:pt idx="2683">
                  <c:v>4000</c:v>
                </c:pt>
                <c:pt idx="2684">
                  <c:v>4000</c:v>
                </c:pt>
                <c:pt idx="2685">
                  <c:v>4000</c:v>
                </c:pt>
                <c:pt idx="2686">
                  <c:v>4000</c:v>
                </c:pt>
                <c:pt idx="2687">
                  <c:v>4000</c:v>
                </c:pt>
                <c:pt idx="2688">
                  <c:v>4000</c:v>
                </c:pt>
                <c:pt idx="2689">
                  <c:v>4000</c:v>
                </c:pt>
                <c:pt idx="2690">
                  <c:v>4000</c:v>
                </c:pt>
                <c:pt idx="2691">
                  <c:v>4000</c:v>
                </c:pt>
                <c:pt idx="2692">
                  <c:v>4000</c:v>
                </c:pt>
                <c:pt idx="2693">
                  <c:v>4000</c:v>
                </c:pt>
                <c:pt idx="2694">
                  <c:v>4000</c:v>
                </c:pt>
                <c:pt idx="2695">
                  <c:v>4000</c:v>
                </c:pt>
                <c:pt idx="2696">
                  <c:v>4000</c:v>
                </c:pt>
                <c:pt idx="2697">
                  <c:v>4000</c:v>
                </c:pt>
                <c:pt idx="2698">
                  <c:v>4000</c:v>
                </c:pt>
                <c:pt idx="2699">
                  <c:v>4000</c:v>
                </c:pt>
                <c:pt idx="2700">
                  <c:v>4000</c:v>
                </c:pt>
                <c:pt idx="2701">
                  <c:v>4000</c:v>
                </c:pt>
                <c:pt idx="2702">
                  <c:v>4000</c:v>
                </c:pt>
                <c:pt idx="2703">
                  <c:v>4000</c:v>
                </c:pt>
                <c:pt idx="2704">
                  <c:v>4000</c:v>
                </c:pt>
                <c:pt idx="2705">
                  <c:v>4000</c:v>
                </c:pt>
                <c:pt idx="2706">
                  <c:v>4000</c:v>
                </c:pt>
                <c:pt idx="2707">
                  <c:v>4000</c:v>
                </c:pt>
                <c:pt idx="2708">
                  <c:v>4000</c:v>
                </c:pt>
                <c:pt idx="2709">
                  <c:v>4000</c:v>
                </c:pt>
                <c:pt idx="2710">
                  <c:v>4000</c:v>
                </c:pt>
                <c:pt idx="2711">
                  <c:v>4000</c:v>
                </c:pt>
                <c:pt idx="2712">
                  <c:v>4000</c:v>
                </c:pt>
                <c:pt idx="2713">
                  <c:v>4000</c:v>
                </c:pt>
                <c:pt idx="2714">
                  <c:v>4000</c:v>
                </c:pt>
                <c:pt idx="2715">
                  <c:v>4000</c:v>
                </c:pt>
                <c:pt idx="2716">
                  <c:v>4000</c:v>
                </c:pt>
                <c:pt idx="2717">
                  <c:v>4000</c:v>
                </c:pt>
                <c:pt idx="2718">
                  <c:v>4000</c:v>
                </c:pt>
                <c:pt idx="2719">
                  <c:v>4000</c:v>
                </c:pt>
                <c:pt idx="2720">
                  <c:v>4000</c:v>
                </c:pt>
                <c:pt idx="2721">
                  <c:v>4000</c:v>
                </c:pt>
                <c:pt idx="2722">
                  <c:v>4000</c:v>
                </c:pt>
                <c:pt idx="2723">
                  <c:v>4000</c:v>
                </c:pt>
                <c:pt idx="2724">
                  <c:v>4000</c:v>
                </c:pt>
                <c:pt idx="2725">
                  <c:v>4000</c:v>
                </c:pt>
                <c:pt idx="2726">
                  <c:v>4000</c:v>
                </c:pt>
                <c:pt idx="2727">
                  <c:v>4000</c:v>
                </c:pt>
                <c:pt idx="2728">
                  <c:v>4000</c:v>
                </c:pt>
                <c:pt idx="2729">
                  <c:v>4000</c:v>
                </c:pt>
                <c:pt idx="2730">
                  <c:v>4000</c:v>
                </c:pt>
                <c:pt idx="2731">
                  <c:v>4000</c:v>
                </c:pt>
                <c:pt idx="2732">
                  <c:v>4000</c:v>
                </c:pt>
                <c:pt idx="2733">
                  <c:v>4000</c:v>
                </c:pt>
                <c:pt idx="2734">
                  <c:v>4000</c:v>
                </c:pt>
                <c:pt idx="2735">
                  <c:v>4000</c:v>
                </c:pt>
                <c:pt idx="2736">
                  <c:v>4000</c:v>
                </c:pt>
                <c:pt idx="2737">
                  <c:v>4000</c:v>
                </c:pt>
                <c:pt idx="2738">
                  <c:v>4000</c:v>
                </c:pt>
                <c:pt idx="2739">
                  <c:v>4000</c:v>
                </c:pt>
                <c:pt idx="2740">
                  <c:v>4000</c:v>
                </c:pt>
                <c:pt idx="2741">
                  <c:v>4000</c:v>
                </c:pt>
                <c:pt idx="2742">
                  <c:v>4000</c:v>
                </c:pt>
                <c:pt idx="2743">
                  <c:v>4000</c:v>
                </c:pt>
                <c:pt idx="2744">
                  <c:v>4000</c:v>
                </c:pt>
                <c:pt idx="2745">
                  <c:v>4000</c:v>
                </c:pt>
                <c:pt idx="2746">
                  <c:v>4000</c:v>
                </c:pt>
                <c:pt idx="2747">
                  <c:v>4000</c:v>
                </c:pt>
                <c:pt idx="2748">
                  <c:v>4000</c:v>
                </c:pt>
                <c:pt idx="2749">
                  <c:v>4000</c:v>
                </c:pt>
                <c:pt idx="2750">
                  <c:v>4000</c:v>
                </c:pt>
                <c:pt idx="2751">
                  <c:v>4000</c:v>
                </c:pt>
                <c:pt idx="2752">
                  <c:v>4000</c:v>
                </c:pt>
                <c:pt idx="2753">
                  <c:v>4000</c:v>
                </c:pt>
                <c:pt idx="2754">
                  <c:v>4000</c:v>
                </c:pt>
                <c:pt idx="2755">
                  <c:v>4000</c:v>
                </c:pt>
                <c:pt idx="2756">
                  <c:v>4000</c:v>
                </c:pt>
                <c:pt idx="2757">
                  <c:v>4000</c:v>
                </c:pt>
                <c:pt idx="2758">
                  <c:v>4000</c:v>
                </c:pt>
                <c:pt idx="2759">
                  <c:v>4000</c:v>
                </c:pt>
                <c:pt idx="2760">
                  <c:v>4000</c:v>
                </c:pt>
                <c:pt idx="2761">
                  <c:v>4000</c:v>
                </c:pt>
                <c:pt idx="2762">
                  <c:v>4000</c:v>
                </c:pt>
                <c:pt idx="2763">
                  <c:v>4000</c:v>
                </c:pt>
                <c:pt idx="2764">
                  <c:v>4000</c:v>
                </c:pt>
                <c:pt idx="2765">
                  <c:v>4000</c:v>
                </c:pt>
                <c:pt idx="2766">
                  <c:v>4000</c:v>
                </c:pt>
                <c:pt idx="2767">
                  <c:v>4000</c:v>
                </c:pt>
                <c:pt idx="2768">
                  <c:v>4000</c:v>
                </c:pt>
                <c:pt idx="2769">
                  <c:v>4000</c:v>
                </c:pt>
                <c:pt idx="2770">
                  <c:v>4000</c:v>
                </c:pt>
                <c:pt idx="2771">
                  <c:v>4000</c:v>
                </c:pt>
                <c:pt idx="2772">
                  <c:v>4000</c:v>
                </c:pt>
                <c:pt idx="2773">
                  <c:v>4000</c:v>
                </c:pt>
                <c:pt idx="2774">
                  <c:v>4000</c:v>
                </c:pt>
                <c:pt idx="2775">
                  <c:v>4000</c:v>
                </c:pt>
                <c:pt idx="2776">
                  <c:v>4000</c:v>
                </c:pt>
                <c:pt idx="2777">
                  <c:v>4000</c:v>
                </c:pt>
                <c:pt idx="2778">
                  <c:v>4000</c:v>
                </c:pt>
                <c:pt idx="2779">
                  <c:v>4000</c:v>
                </c:pt>
                <c:pt idx="2780">
                  <c:v>4000</c:v>
                </c:pt>
                <c:pt idx="2781">
                  <c:v>4000</c:v>
                </c:pt>
                <c:pt idx="2782">
                  <c:v>4000</c:v>
                </c:pt>
                <c:pt idx="2783">
                  <c:v>4000</c:v>
                </c:pt>
                <c:pt idx="2784">
                  <c:v>4000</c:v>
                </c:pt>
                <c:pt idx="2785">
                  <c:v>4000</c:v>
                </c:pt>
                <c:pt idx="2786">
                  <c:v>4000</c:v>
                </c:pt>
                <c:pt idx="2787">
                  <c:v>4000</c:v>
                </c:pt>
                <c:pt idx="2788">
                  <c:v>4000</c:v>
                </c:pt>
                <c:pt idx="2789">
                  <c:v>4000</c:v>
                </c:pt>
                <c:pt idx="2790">
                  <c:v>4000</c:v>
                </c:pt>
                <c:pt idx="2791">
                  <c:v>4000</c:v>
                </c:pt>
                <c:pt idx="2792">
                  <c:v>4000</c:v>
                </c:pt>
                <c:pt idx="2793">
                  <c:v>4000</c:v>
                </c:pt>
                <c:pt idx="2794">
                  <c:v>4000</c:v>
                </c:pt>
                <c:pt idx="2795">
                  <c:v>4000</c:v>
                </c:pt>
                <c:pt idx="2796">
                  <c:v>4000</c:v>
                </c:pt>
                <c:pt idx="2797">
                  <c:v>4000</c:v>
                </c:pt>
                <c:pt idx="2798">
                  <c:v>4000</c:v>
                </c:pt>
                <c:pt idx="2799">
                  <c:v>4000</c:v>
                </c:pt>
                <c:pt idx="2800">
                  <c:v>4000</c:v>
                </c:pt>
                <c:pt idx="2801">
                  <c:v>4000</c:v>
                </c:pt>
                <c:pt idx="2802">
                  <c:v>4000</c:v>
                </c:pt>
                <c:pt idx="2803">
                  <c:v>4000</c:v>
                </c:pt>
                <c:pt idx="2804">
                  <c:v>4000</c:v>
                </c:pt>
                <c:pt idx="2805">
                  <c:v>4000</c:v>
                </c:pt>
                <c:pt idx="2806">
                  <c:v>4000</c:v>
                </c:pt>
                <c:pt idx="2807">
                  <c:v>4000</c:v>
                </c:pt>
                <c:pt idx="2808">
                  <c:v>4000</c:v>
                </c:pt>
                <c:pt idx="2809">
                  <c:v>4000</c:v>
                </c:pt>
                <c:pt idx="2810">
                  <c:v>4000</c:v>
                </c:pt>
                <c:pt idx="2811">
                  <c:v>4000</c:v>
                </c:pt>
                <c:pt idx="2812">
                  <c:v>4000</c:v>
                </c:pt>
                <c:pt idx="2813">
                  <c:v>4000</c:v>
                </c:pt>
                <c:pt idx="3056">
                  <c:v>6000</c:v>
                </c:pt>
                <c:pt idx="3057">
                  <c:v>6000</c:v>
                </c:pt>
                <c:pt idx="3058">
                  <c:v>6000</c:v>
                </c:pt>
                <c:pt idx="3059">
                  <c:v>6000</c:v>
                </c:pt>
                <c:pt idx="3060">
                  <c:v>6000</c:v>
                </c:pt>
                <c:pt idx="3061">
                  <c:v>6000</c:v>
                </c:pt>
                <c:pt idx="3062">
                  <c:v>6000</c:v>
                </c:pt>
                <c:pt idx="3063">
                  <c:v>6000</c:v>
                </c:pt>
                <c:pt idx="3064">
                  <c:v>6000</c:v>
                </c:pt>
                <c:pt idx="3065">
                  <c:v>6000</c:v>
                </c:pt>
                <c:pt idx="3066">
                  <c:v>6000</c:v>
                </c:pt>
                <c:pt idx="3067">
                  <c:v>6000</c:v>
                </c:pt>
                <c:pt idx="3068">
                  <c:v>6000</c:v>
                </c:pt>
                <c:pt idx="3069">
                  <c:v>6000</c:v>
                </c:pt>
                <c:pt idx="3070">
                  <c:v>6000</c:v>
                </c:pt>
                <c:pt idx="3071">
                  <c:v>6000</c:v>
                </c:pt>
                <c:pt idx="3072">
                  <c:v>6000</c:v>
                </c:pt>
                <c:pt idx="3073">
                  <c:v>6000</c:v>
                </c:pt>
                <c:pt idx="3074">
                  <c:v>6000</c:v>
                </c:pt>
                <c:pt idx="3075">
                  <c:v>6000</c:v>
                </c:pt>
                <c:pt idx="3076">
                  <c:v>6000</c:v>
                </c:pt>
                <c:pt idx="3077">
                  <c:v>6000</c:v>
                </c:pt>
                <c:pt idx="3078">
                  <c:v>6000</c:v>
                </c:pt>
                <c:pt idx="3079">
                  <c:v>6000</c:v>
                </c:pt>
                <c:pt idx="3080">
                  <c:v>6000</c:v>
                </c:pt>
                <c:pt idx="3081">
                  <c:v>6000</c:v>
                </c:pt>
                <c:pt idx="3082">
                  <c:v>6000</c:v>
                </c:pt>
                <c:pt idx="3083">
                  <c:v>6000</c:v>
                </c:pt>
                <c:pt idx="3084">
                  <c:v>6000</c:v>
                </c:pt>
                <c:pt idx="3085">
                  <c:v>6000</c:v>
                </c:pt>
                <c:pt idx="3086">
                  <c:v>6000</c:v>
                </c:pt>
                <c:pt idx="3087">
                  <c:v>6000</c:v>
                </c:pt>
                <c:pt idx="3088">
                  <c:v>6000</c:v>
                </c:pt>
                <c:pt idx="3089">
                  <c:v>6000</c:v>
                </c:pt>
                <c:pt idx="3090">
                  <c:v>6000</c:v>
                </c:pt>
                <c:pt idx="3091">
                  <c:v>6000</c:v>
                </c:pt>
                <c:pt idx="3092">
                  <c:v>6000</c:v>
                </c:pt>
                <c:pt idx="3093">
                  <c:v>6000</c:v>
                </c:pt>
                <c:pt idx="3094">
                  <c:v>6000</c:v>
                </c:pt>
                <c:pt idx="3095">
                  <c:v>6000</c:v>
                </c:pt>
                <c:pt idx="3096">
                  <c:v>6000</c:v>
                </c:pt>
                <c:pt idx="3097">
                  <c:v>6000</c:v>
                </c:pt>
                <c:pt idx="3098">
                  <c:v>6000</c:v>
                </c:pt>
                <c:pt idx="3099">
                  <c:v>6000</c:v>
                </c:pt>
                <c:pt idx="3100">
                  <c:v>6000</c:v>
                </c:pt>
                <c:pt idx="3101">
                  <c:v>6000</c:v>
                </c:pt>
                <c:pt idx="3102">
                  <c:v>6000</c:v>
                </c:pt>
                <c:pt idx="3103">
                  <c:v>6000</c:v>
                </c:pt>
                <c:pt idx="3104">
                  <c:v>6000</c:v>
                </c:pt>
                <c:pt idx="3105">
                  <c:v>6000</c:v>
                </c:pt>
                <c:pt idx="3106">
                  <c:v>6000</c:v>
                </c:pt>
                <c:pt idx="3107">
                  <c:v>6000</c:v>
                </c:pt>
                <c:pt idx="3108">
                  <c:v>6000</c:v>
                </c:pt>
                <c:pt idx="3109">
                  <c:v>6000</c:v>
                </c:pt>
                <c:pt idx="3110">
                  <c:v>6000</c:v>
                </c:pt>
                <c:pt idx="3111">
                  <c:v>6000</c:v>
                </c:pt>
                <c:pt idx="3112">
                  <c:v>6000</c:v>
                </c:pt>
                <c:pt idx="3113">
                  <c:v>6000</c:v>
                </c:pt>
                <c:pt idx="3114">
                  <c:v>6000</c:v>
                </c:pt>
                <c:pt idx="3115">
                  <c:v>6000</c:v>
                </c:pt>
                <c:pt idx="3116">
                  <c:v>6000</c:v>
                </c:pt>
                <c:pt idx="3117">
                  <c:v>6000</c:v>
                </c:pt>
                <c:pt idx="3118">
                  <c:v>6000</c:v>
                </c:pt>
                <c:pt idx="3119">
                  <c:v>6000</c:v>
                </c:pt>
                <c:pt idx="3120">
                  <c:v>6000</c:v>
                </c:pt>
                <c:pt idx="3121">
                  <c:v>6000</c:v>
                </c:pt>
                <c:pt idx="3122">
                  <c:v>6000</c:v>
                </c:pt>
                <c:pt idx="3123">
                  <c:v>6000</c:v>
                </c:pt>
                <c:pt idx="3124">
                  <c:v>6000</c:v>
                </c:pt>
                <c:pt idx="3125">
                  <c:v>6000</c:v>
                </c:pt>
                <c:pt idx="3126">
                  <c:v>6000</c:v>
                </c:pt>
                <c:pt idx="3127">
                  <c:v>6000</c:v>
                </c:pt>
                <c:pt idx="3128">
                  <c:v>6000</c:v>
                </c:pt>
                <c:pt idx="3129">
                  <c:v>6000</c:v>
                </c:pt>
                <c:pt idx="3130">
                  <c:v>6000</c:v>
                </c:pt>
                <c:pt idx="3131">
                  <c:v>6000</c:v>
                </c:pt>
                <c:pt idx="3132">
                  <c:v>6000</c:v>
                </c:pt>
                <c:pt idx="3133">
                  <c:v>6000</c:v>
                </c:pt>
                <c:pt idx="3134">
                  <c:v>6000</c:v>
                </c:pt>
                <c:pt idx="3135">
                  <c:v>6000</c:v>
                </c:pt>
                <c:pt idx="3136">
                  <c:v>6000</c:v>
                </c:pt>
                <c:pt idx="3137">
                  <c:v>6000</c:v>
                </c:pt>
                <c:pt idx="3138">
                  <c:v>6000</c:v>
                </c:pt>
                <c:pt idx="3139">
                  <c:v>6000</c:v>
                </c:pt>
                <c:pt idx="3140">
                  <c:v>6000</c:v>
                </c:pt>
                <c:pt idx="3141">
                  <c:v>6000</c:v>
                </c:pt>
                <c:pt idx="3142">
                  <c:v>6000</c:v>
                </c:pt>
                <c:pt idx="3143">
                  <c:v>6000</c:v>
                </c:pt>
                <c:pt idx="3144">
                  <c:v>6000</c:v>
                </c:pt>
                <c:pt idx="3145">
                  <c:v>6000</c:v>
                </c:pt>
                <c:pt idx="3146">
                  <c:v>6000</c:v>
                </c:pt>
                <c:pt idx="3147">
                  <c:v>6000</c:v>
                </c:pt>
                <c:pt idx="3148">
                  <c:v>6000</c:v>
                </c:pt>
                <c:pt idx="3149">
                  <c:v>6000</c:v>
                </c:pt>
                <c:pt idx="3150">
                  <c:v>6000</c:v>
                </c:pt>
                <c:pt idx="3151">
                  <c:v>6000</c:v>
                </c:pt>
                <c:pt idx="3152">
                  <c:v>6000</c:v>
                </c:pt>
                <c:pt idx="3153">
                  <c:v>6000</c:v>
                </c:pt>
                <c:pt idx="3154">
                  <c:v>6000</c:v>
                </c:pt>
                <c:pt idx="3155">
                  <c:v>6000</c:v>
                </c:pt>
                <c:pt idx="3156">
                  <c:v>6000</c:v>
                </c:pt>
                <c:pt idx="3157">
                  <c:v>6000</c:v>
                </c:pt>
                <c:pt idx="3158">
                  <c:v>6000</c:v>
                </c:pt>
                <c:pt idx="3159">
                  <c:v>6000</c:v>
                </c:pt>
                <c:pt idx="3160">
                  <c:v>6000</c:v>
                </c:pt>
                <c:pt idx="3161">
                  <c:v>6000</c:v>
                </c:pt>
                <c:pt idx="3162">
                  <c:v>6000</c:v>
                </c:pt>
                <c:pt idx="3163">
                  <c:v>6000</c:v>
                </c:pt>
                <c:pt idx="3164">
                  <c:v>6000</c:v>
                </c:pt>
                <c:pt idx="3165">
                  <c:v>6000</c:v>
                </c:pt>
                <c:pt idx="3166">
                  <c:v>6000</c:v>
                </c:pt>
                <c:pt idx="3167">
                  <c:v>6000</c:v>
                </c:pt>
                <c:pt idx="3168">
                  <c:v>6000</c:v>
                </c:pt>
                <c:pt idx="3169">
                  <c:v>6000</c:v>
                </c:pt>
                <c:pt idx="3170">
                  <c:v>6000</c:v>
                </c:pt>
                <c:pt idx="3171">
                  <c:v>6000</c:v>
                </c:pt>
                <c:pt idx="3172">
                  <c:v>6000</c:v>
                </c:pt>
                <c:pt idx="3173">
                  <c:v>6000</c:v>
                </c:pt>
                <c:pt idx="3174">
                  <c:v>6000</c:v>
                </c:pt>
                <c:pt idx="3175">
                  <c:v>6000</c:v>
                </c:pt>
                <c:pt idx="3176">
                  <c:v>6000</c:v>
                </c:pt>
                <c:pt idx="3177">
                  <c:v>6000</c:v>
                </c:pt>
                <c:pt idx="3178">
                  <c:v>6000</c:v>
                </c:pt>
                <c:pt idx="3179">
                  <c:v>6000</c:v>
                </c:pt>
                <c:pt idx="3180">
                  <c:v>6000</c:v>
                </c:pt>
                <c:pt idx="3181">
                  <c:v>6000</c:v>
                </c:pt>
                <c:pt idx="3182">
                  <c:v>6000</c:v>
                </c:pt>
                <c:pt idx="3183">
                  <c:v>6000</c:v>
                </c:pt>
                <c:pt idx="3184">
                  <c:v>6000</c:v>
                </c:pt>
                <c:pt idx="3185">
                  <c:v>6000</c:v>
                </c:pt>
                <c:pt idx="3186">
                  <c:v>6000</c:v>
                </c:pt>
                <c:pt idx="3187">
                  <c:v>6000</c:v>
                </c:pt>
                <c:pt idx="3188">
                  <c:v>6000</c:v>
                </c:pt>
                <c:pt idx="3189">
                  <c:v>6000</c:v>
                </c:pt>
                <c:pt idx="3190">
                  <c:v>6000</c:v>
                </c:pt>
                <c:pt idx="3191">
                  <c:v>6000</c:v>
                </c:pt>
                <c:pt idx="3192">
                  <c:v>6000</c:v>
                </c:pt>
                <c:pt idx="3193">
                  <c:v>6000</c:v>
                </c:pt>
                <c:pt idx="3194">
                  <c:v>6000</c:v>
                </c:pt>
                <c:pt idx="3195">
                  <c:v>6000</c:v>
                </c:pt>
                <c:pt idx="3196">
                  <c:v>6000</c:v>
                </c:pt>
                <c:pt idx="3197">
                  <c:v>6000</c:v>
                </c:pt>
                <c:pt idx="3198">
                  <c:v>6000</c:v>
                </c:pt>
                <c:pt idx="3199">
                  <c:v>6000</c:v>
                </c:pt>
                <c:pt idx="3200">
                  <c:v>6000</c:v>
                </c:pt>
                <c:pt idx="3201">
                  <c:v>6000</c:v>
                </c:pt>
                <c:pt idx="3202">
                  <c:v>6000</c:v>
                </c:pt>
                <c:pt idx="3203">
                  <c:v>6000</c:v>
                </c:pt>
                <c:pt idx="3204">
                  <c:v>6000</c:v>
                </c:pt>
                <c:pt idx="3205">
                  <c:v>6000</c:v>
                </c:pt>
                <c:pt idx="3206">
                  <c:v>6000</c:v>
                </c:pt>
                <c:pt idx="3207">
                  <c:v>6000</c:v>
                </c:pt>
                <c:pt idx="3208">
                  <c:v>6000</c:v>
                </c:pt>
                <c:pt idx="3209">
                  <c:v>6000</c:v>
                </c:pt>
                <c:pt idx="3210">
                  <c:v>6000</c:v>
                </c:pt>
                <c:pt idx="3211">
                  <c:v>6000</c:v>
                </c:pt>
                <c:pt idx="3212">
                  <c:v>6000</c:v>
                </c:pt>
                <c:pt idx="3213">
                  <c:v>6000</c:v>
                </c:pt>
                <c:pt idx="3214">
                  <c:v>6000</c:v>
                </c:pt>
                <c:pt idx="3215">
                  <c:v>6000</c:v>
                </c:pt>
                <c:pt idx="3216">
                  <c:v>6000</c:v>
                </c:pt>
                <c:pt idx="3217">
                  <c:v>6000</c:v>
                </c:pt>
                <c:pt idx="3218">
                  <c:v>6000</c:v>
                </c:pt>
                <c:pt idx="3219">
                  <c:v>6000</c:v>
                </c:pt>
                <c:pt idx="3220">
                  <c:v>6000</c:v>
                </c:pt>
                <c:pt idx="3221">
                  <c:v>6000</c:v>
                </c:pt>
                <c:pt idx="3222">
                  <c:v>6000</c:v>
                </c:pt>
                <c:pt idx="3223">
                  <c:v>6000</c:v>
                </c:pt>
                <c:pt idx="3224">
                  <c:v>6000</c:v>
                </c:pt>
                <c:pt idx="3225">
                  <c:v>6000</c:v>
                </c:pt>
                <c:pt idx="3226">
                  <c:v>6000</c:v>
                </c:pt>
                <c:pt idx="3227">
                  <c:v>6000</c:v>
                </c:pt>
                <c:pt idx="3228">
                  <c:v>6000</c:v>
                </c:pt>
                <c:pt idx="3229">
                  <c:v>6000</c:v>
                </c:pt>
                <c:pt idx="3230">
                  <c:v>6000</c:v>
                </c:pt>
                <c:pt idx="3231">
                  <c:v>6000</c:v>
                </c:pt>
                <c:pt idx="3232">
                  <c:v>6000</c:v>
                </c:pt>
                <c:pt idx="3233">
                  <c:v>6000</c:v>
                </c:pt>
                <c:pt idx="3234">
                  <c:v>6000</c:v>
                </c:pt>
                <c:pt idx="3235">
                  <c:v>6000</c:v>
                </c:pt>
                <c:pt idx="3236">
                  <c:v>6000</c:v>
                </c:pt>
                <c:pt idx="3237">
                  <c:v>6000</c:v>
                </c:pt>
                <c:pt idx="3238">
                  <c:v>6000</c:v>
                </c:pt>
                <c:pt idx="3239">
                  <c:v>6000</c:v>
                </c:pt>
                <c:pt idx="3240">
                  <c:v>6000</c:v>
                </c:pt>
                <c:pt idx="3241">
                  <c:v>6000</c:v>
                </c:pt>
                <c:pt idx="3242">
                  <c:v>6000</c:v>
                </c:pt>
                <c:pt idx="3243">
                  <c:v>6000</c:v>
                </c:pt>
                <c:pt idx="3244">
                  <c:v>6000</c:v>
                </c:pt>
                <c:pt idx="3245">
                  <c:v>6000</c:v>
                </c:pt>
                <c:pt idx="3246">
                  <c:v>6000</c:v>
                </c:pt>
                <c:pt idx="3247">
                  <c:v>6000</c:v>
                </c:pt>
                <c:pt idx="3248">
                  <c:v>6000</c:v>
                </c:pt>
                <c:pt idx="3249">
                  <c:v>6000</c:v>
                </c:pt>
                <c:pt idx="3250">
                  <c:v>6000</c:v>
                </c:pt>
                <c:pt idx="3251">
                  <c:v>6000</c:v>
                </c:pt>
                <c:pt idx="3252">
                  <c:v>6000</c:v>
                </c:pt>
                <c:pt idx="3253">
                  <c:v>6000</c:v>
                </c:pt>
                <c:pt idx="3254">
                  <c:v>6000</c:v>
                </c:pt>
                <c:pt idx="3255">
                  <c:v>6000</c:v>
                </c:pt>
                <c:pt idx="3256">
                  <c:v>6000</c:v>
                </c:pt>
                <c:pt idx="3257">
                  <c:v>6000</c:v>
                </c:pt>
                <c:pt idx="3258">
                  <c:v>6000</c:v>
                </c:pt>
                <c:pt idx="3259">
                  <c:v>6000</c:v>
                </c:pt>
                <c:pt idx="3260">
                  <c:v>6000</c:v>
                </c:pt>
                <c:pt idx="3261">
                  <c:v>6000</c:v>
                </c:pt>
                <c:pt idx="3262">
                  <c:v>6000</c:v>
                </c:pt>
                <c:pt idx="3263">
                  <c:v>6000</c:v>
                </c:pt>
                <c:pt idx="3264">
                  <c:v>6000</c:v>
                </c:pt>
                <c:pt idx="3265">
                  <c:v>6000</c:v>
                </c:pt>
                <c:pt idx="3266">
                  <c:v>6000</c:v>
                </c:pt>
                <c:pt idx="3267">
                  <c:v>6000</c:v>
                </c:pt>
                <c:pt idx="3268">
                  <c:v>6000</c:v>
                </c:pt>
                <c:pt idx="3269">
                  <c:v>6000</c:v>
                </c:pt>
                <c:pt idx="3270">
                  <c:v>6000</c:v>
                </c:pt>
                <c:pt idx="3271">
                  <c:v>6000</c:v>
                </c:pt>
                <c:pt idx="3272">
                  <c:v>6000</c:v>
                </c:pt>
                <c:pt idx="3273">
                  <c:v>6000</c:v>
                </c:pt>
                <c:pt idx="3274">
                  <c:v>6000</c:v>
                </c:pt>
                <c:pt idx="3275">
                  <c:v>6000</c:v>
                </c:pt>
                <c:pt idx="3276">
                  <c:v>6000</c:v>
                </c:pt>
                <c:pt idx="3277">
                  <c:v>6000</c:v>
                </c:pt>
                <c:pt idx="3278">
                  <c:v>6000</c:v>
                </c:pt>
                <c:pt idx="3279">
                  <c:v>6000</c:v>
                </c:pt>
                <c:pt idx="3280">
                  <c:v>6000</c:v>
                </c:pt>
                <c:pt idx="3281">
                  <c:v>6000</c:v>
                </c:pt>
                <c:pt idx="3282">
                  <c:v>6000</c:v>
                </c:pt>
                <c:pt idx="3283">
                  <c:v>6000</c:v>
                </c:pt>
                <c:pt idx="3284">
                  <c:v>6000</c:v>
                </c:pt>
                <c:pt idx="3285">
                  <c:v>6000</c:v>
                </c:pt>
                <c:pt idx="3286">
                  <c:v>6000</c:v>
                </c:pt>
                <c:pt idx="3287">
                  <c:v>6000</c:v>
                </c:pt>
                <c:pt idx="3288">
                  <c:v>6000</c:v>
                </c:pt>
                <c:pt idx="3289">
                  <c:v>6000</c:v>
                </c:pt>
                <c:pt idx="3290">
                  <c:v>6000</c:v>
                </c:pt>
                <c:pt idx="3291">
                  <c:v>6000</c:v>
                </c:pt>
                <c:pt idx="3292">
                  <c:v>6000</c:v>
                </c:pt>
                <c:pt idx="3293">
                  <c:v>6000</c:v>
                </c:pt>
                <c:pt idx="3294">
                  <c:v>6000</c:v>
                </c:pt>
                <c:pt idx="3295">
                  <c:v>6000</c:v>
                </c:pt>
                <c:pt idx="3296">
                  <c:v>6000</c:v>
                </c:pt>
                <c:pt idx="3297">
                  <c:v>6000</c:v>
                </c:pt>
                <c:pt idx="3298">
                  <c:v>6000</c:v>
                </c:pt>
                <c:pt idx="3299">
                  <c:v>6000</c:v>
                </c:pt>
                <c:pt idx="3300">
                  <c:v>6000</c:v>
                </c:pt>
                <c:pt idx="3301">
                  <c:v>6000</c:v>
                </c:pt>
                <c:pt idx="3302">
                  <c:v>6000</c:v>
                </c:pt>
                <c:pt idx="3303">
                  <c:v>6000</c:v>
                </c:pt>
                <c:pt idx="3304">
                  <c:v>6000</c:v>
                </c:pt>
                <c:pt idx="3305">
                  <c:v>6000</c:v>
                </c:pt>
                <c:pt idx="3306">
                  <c:v>6000</c:v>
                </c:pt>
                <c:pt idx="3307">
                  <c:v>6000</c:v>
                </c:pt>
                <c:pt idx="3308">
                  <c:v>6000</c:v>
                </c:pt>
                <c:pt idx="3309">
                  <c:v>6000</c:v>
                </c:pt>
                <c:pt idx="3310">
                  <c:v>6000</c:v>
                </c:pt>
                <c:pt idx="3311">
                  <c:v>6000</c:v>
                </c:pt>
                <c:pt idx="3312">
                  <c:v>6000</c:v>
                </c:pt>
                <c:pt idx="3313">
                  <c:v>6000</c:v>
                </c:pt>
                <c:pt idx="3314">
                  <c:v>6000</c:v>
                </c:pt>
                <c:pt idx="3315">
                  <c:v>6000</c:v>
                </c:pt>
                <c:pt idx="3316">
                  <c:v>6000</c:v>
                </c:pt>
                <c:pt idx="3317">
                  <c:v>6000</c:v>
                </c:pt>
                <c:pt idx="3318">
                  <c:v>6000</c:v>
                </c:pt>
                <c:pt idx="3319">
                  <c:v>6000</c:v>
                </c:pt>
                <c:pt idx="3320">
                  <c:v>6000</c:v>
                </c:pt>
                <c:pt idx="3321">
                  <c:v>6000</c:v>
                </c:pt>
                <c:pt idx="3322">
                  <c:v>6000</c:v>
                </c:pt>
                <c:pt idx="3323">
                  <c:v>6000</c:v>
                </c:pt>
                <c:pt idx="3324">
                  <c:v>6000</c:v>
                </c:pt>
                <c:pt idx="3325">
                  <c:v>6000</c:v>
                </c:pt>
                <c:pt idx="3326">
                  <c:v>6000</c:v>
                </c:pt>
                <c:pt idx="3327">
                  <c:v>6000</c:v>
                </c:pt>
                <c:pt idx="3328">
                  <c:v>6000</c:v>
                </c:pt>
                <c:pt idx="3329">
                  <c:v>6000</c:v>
                </c:pt>
                <c:pt idx="3330">
                  <c:v>6000</c:v>
                </c:pt>
                <c:pt idx="3331">
                  <c:v>6000</c:v>
                </c:pt>
                <c:pt idx="3332">
                  <c:v>6000</c:v>
                </c:pt>
                <c:pt idx="3333">
                  <c:v>6000</c:v>
                </c:pt>
                <c:pt idx="3334">
                  <c:v>6000</c:v>
                </c:pt>
                <c:pt idx="3335">
                  <c:v>6000</c:v>
                </c:pt>
                <c:pt idx="3336">
                  <c:v>6000</c:v>
                </c:pt>
                <c:pt idx="3337">
                  <c:v>6000</c:v>
                </c:pt>
                <c:pt idx="3338">
                  <c:v>6000</c:v>
                </c:pt>
                <c:pt idx="3339">
                  <c:v>6000</c:v>
                </c:pt>
                <c:pt idx="3340">
                  <c:v>6000</c:v>
                </c:pt>
                <c:pt idx="3341">
                  <c:v>6000</c:v>
                </c:pt>
                <c:pt idx="3342">
                  <c:v>6000</c:v>
                </c:pt>
                <c:pt idx="3343">
                  <c:v>6000</c:v>
                </c:pt>
                <c:pt idx="3344">
                  <c:v>6000</c:v>
                </c:pt>
                <c:pt idx="3345">
                  <c:v>6000</c:v>
                </c:pt>
                <c:pt idx="3346">
                  <c:v>6000</c:v>
                </c:pt>
                <c:pt idx="3347">
                  <c:v>6000</c:v>
                </c:pt>
                <c:pt idx="3348">
                  <c:v>6000</c:v>
                </c:pt>
                <c:pt idx="3349">
                  <c:v>6000</c:v>
                </c:pt>
                <c:pt idx="3350">
                  <c:v>6000</c:v>
                </c:pt>
                <c:pt idx="3351">
                  <c:v>6000</c:v>
                </c:pt>
                <c:pt idx="3352">
                  <c:v>6000</c:v>
                </c:pt>
                <c:pt idx="3353">
                  <c:v>6000</c:v>
                </c:pt>
                <c:pt idx="3354">
                  <c:v>6000</c:v>
                </c:pt>
                <c:pt idx="3355">
                  <c:v>6000</c:v>
                </c:pt>
                <c:pt idx="3356">
                  <c:v>6000</c:v>
                </c:pt>
                <c:pt idx="3357">
                  <c:v>6000</c:v>
                </c:pt>
                <c:pt idx="3358">
                  <c:v>6000</c:v>
                </c:pt>
                <c:pt idx="3359">
                  <c:v>6000</c:v>
                </c:pt>
                <c:pt idx="3360">
                  <c:v>6000</c:v>
                </c:pt>
                <c:pt idx="3361">
                  <c:v>6000</c:v>
                </c:pt>
                <c:pt idx="3362">
                  <c:v>6000</c:v>
                </c:pt>
                <c:pt idx="3363">
                  <c:v>6000</c:v>
                </c:pt>
                <c:pt idx="3364">
                  <c:v>6000</c:v>
                </c:pt>
                <c:pt idx="3365">
                  <c:v>6000</c:v>
                </c:pt>
                <c:pt idx="3366">
                  <c:v>6000</c:v>
                </c:pt>
                <c:pt idx="3367">
                  <c:v>6000</c:v>
                </c:pt>
                <c:pt idx="3368">
                  <c:v>6000</c:v>
                </c:pt>
                <c:pt idx="3369">
                  <c:v>6000</c:v>
                </c:pt>
                <c:pt idx="3370">
                  <c:v>6000</c:v>
                </c:pt>
                <c:pt idx="3371">
                  <c:v>6000</c:v>
                </c:pt>
                <c:pt idx="3372">
                  <c:v>6000</c:v>
                </c:pt>
                <c:pt idx="3373">
                  <c:v>6000</c:v>
                </c:pt>
                <c:pt idx="3374">
                  <c:v>6000</c:v>
                </c:pt>
                <c:pt idx="3375">
                  <c:v>6000</c:v>
                </c:pt>
                <c:pt idx="3376">
                  <c:v>6000</c:v>
                </c:pt>
                <c:pt idx="3377">
                  <c:v>6000</c:v>
                </c:pt>
                <c:pt idx="3378">
                  <c:v>6000</c:v>
                </c:pt>
                <c:pt idx="3379">
                  <c:v>6000</c:v>
                </c:pt>
                <c:pt idx="3380">
                  <c:v>6000</c:v>
                </c:pt>
                <c:pt idx="3381">
                  <c:v>6000</c:v>
                </c:pt>
                <c:pt idx="3382">
                  <c:v>6000</c:v>
                </c:pt>
                <c:pt idx="3383">
                  <c:v>6000</c:v>
                </c:pt>
                <c:pt idx="3384">
                  <c:v>6000</c:v>
                </c:pt>
                <c:pt idx="3385">
                  <c:v>6000</c:v>
                </c:pt>
                <c:pt idx="3386">
                  <c:v>6000</c:v>
                </c:pt>
                <c:pt idx="3387">
                  <c:v>6000</c:v>
                </c:pt>
                <c:pt idx="3388">
                  <c:v>6000</c:v>
                </c:pt>
                <c:pt idx="3389">
                  <c:v>6000</c:v>
                </c:pt>
                <c:pt idx="3390">
                  <c:v>6000</c:v>
                </c:pt>
                <c:pt idx="3391">
                  <c:v>6000</c:v>
                </c:pt>
                <c:pt idx="3392">
                  <c:v>6000</c:v>
                </c:pt>
                <c:pt idx="3393">
                  <c:v>6000</c:v>
                </c:pt>
                <c:pt idx="3394">
                  <c:v>6000</c:v>
                </c:pt>
                <c:pt idx="3395">
                  <c:v>6000</c:v>
                </c:pt>
                <c:pt idx="3396">
                  <c:v>6000</c:v>
                </c:pt>
                <c:pt idx="3397">
                  <c:v>6000</c:v>
                </c:pt>
                <c:pt idx="3398">
                  <c:v>6000</c:v>
                </c:pt>
                <c:pt idx="3399">
                  <c:v>6000</c:v>
                </c:pt>
                <c:pt idx="3400">
                  <c:v>6000</c:v>
                </c:pt>
                <c:pt idx="3401">
                  <c:v>6000</c:v>
                </c:pt>
                <c:pt idx="3402">
                  <c:v>6000</c:v>
                </c:pt>
                <c:pt idx="3403">
                  <c:v>6000</c:v>
                </c:pt>
                <c:pt idx="3404">
                  <c:v>6000</c:v>
                </c:pt>
                <c:pt idx="3405">
                  <c:v>6000</c:v>
                </c:pt>
                <c:pt idx="3406">
                  <c:v>6000</c:v>
                </c:pt>
                <c:pt idx="3407">
                  <c:v>6000</c:v>
                </c:pt>
                <c:pt idx="3408">
                  <c:v>6000</c:v>
                </c:pt>
                <c:pt idx="3409">
                  <c:v>6000</c:v>
                </c:pt>
                <c:pt idx="3410">
                  <c:v>6000</c:v>
                </c:pt>
                <c:pt idx="3411">
                  <c:v>6000</c:v>
                </c:pt>
                <c:pt idx="3412">
                  <c:v>6000</c:v>
                </c:pt>
                <c:pt idx="3413">
                  <c:v>6000</c:v>
                </c:pt>
                <c:pt idx="3414">
                  <c:v>6000</c:v>
                </c:pt>
                <c:pt idx="3415">
                  <c:v>6000</c:v>
                </c:pt>
                <c:pt idx="3416">
                  <c:v>6000</c:v>
                </c:pt>
                <c:pt idx="3417">
                  <c:v>6000</c:v>
                </c:pt>
                <c:pt idx="3418">
                  <c:v>6000</c:v>
                </c:pt>
                <c:pt idx="3419">
                  <c:v>6000</c:v>
                </c:pt>
                <c:pt idx="3420">
                  <c:v>6000</c:v>
                </c:pt>
                <c:pt idx="3421">
                  <c:v>6000</c:v>
                </c:pt>
                <c:pt idx="3422">
                  <c:v>6000</c:v>
                </c:pt>
                <c:pt idx="3423">
                  <c:v>6000</c:v>
                </c:pt>
                <c:pt idx="3424">
                  <c:v>6000</c:v>
                </c:pt>
                <c:pt idx="3425">
                  <c:v>6000</c:v>
                </c:pt>
                <c:pt idx="3426">
                  <c:v>6000</c:v>
                </c:pt>
                <c:pt idx="3427">
                  <c:v>6000</c:v>
                </c:pt>
                <c:pt idx="3428">
                  <c:v>6000</c:v>
                </c:pt>
                <c:pt idx="3429">
                  <c:v>6000</c:v>
                </c:pt>
                <c:pt idx="3430">
                  <c:v>6000</c:v>
                </c:pt>
                <c:pt idx="3431">
                  <c:v>6000</c:v>
                </c:pt>
                <c:pt idx="3432">
                  <c:v>6000</c:v>
                </c:pt>
                <c:pt idx="3433">
                  <c:v>6000</c:v>
                </c:pt>
                <c:pt idx="3434">
                  <c:v>6000</c:v>
                </c:pt>
                <c:pt idx="3435">
                  <c:v>6000</c:v>
                </c:pt>
                <c:pt idx="3436">
                  <c:v>6000</c:v>
                </c:pt>
                <c:pt idx="3437">
                  <c:v>6000</c:v>
                </c:pt>
                <c:pt idx="3438">
                  <c:v>6000</c:v>
                </c:pt>
                <c:pt idx="3439">
                  <c:v>6000</c:v>
                </c:pt>
                <c:pt idx="3440">
                  <c:v>6000</c:v>
                </c:pt>
                <c:pt idx="3441">
                  <c:v>6000</c:v>
                </c:pt>
                <c:pt idx="3442">
                  <c:v>6000</c:v>
                </c:pt>
                <c:pt idx="3443">
                  <c:v>6000</c:v>
                </c:pt>
                <c:pt idx="3444">
                  <c:v>6000</c:v>
                </c:pt>
                <c:pt idx="3445">
                  <c:v>6000</c:v>
                </c:pt>
                <c:pt idx="3446">
                  <c:v>6000</c:v>
                </c:pt>
                <c:pt idx="3447">
                  <c:v>6000</c:v>
                </c:pt>
                <c:pt idx="3448">
                  <c:v>6000</c:v>
                </c:pt>
                <c:pt idx="3449">
                  <c:v>6000</c:v>
                </c:pt>
                <c:pt idx="3450">
                  <c:v>6000</c:v>
                </c:pt>
                <c:pt idx="3451">
                  <c:v>6000</c:v>
                </c:pt>
                <c:pt idx="3452">
                  <c:v>6000</c:v>
                </c:pt>
                <c:pt idx="3453">
                  <c:v>6000</c:v>
                </c:pt>
                <c:pt idx="3454">
                  <c:v>6000</c:v>
                </c:pt>
                <c:pt idx="3455">
                  <c:v>6000</c:v>
                </c:pt>
                <c:pt idx="3456">
                  <c:v>6000</c:v>
                </c:pt>
                <c:pt idx="3457">
                  <c:v>6000</c:v>
                </c:pt>
                <c:pt idx="3458">
                  <c:v>6000</c:v>
                </c:pt>
                <c:pt idx="3459">
                  <c:v>6000</c:v>
                </c:pt>
                <c:pt idx="3460">
                  <c:v>6000</c:v>
                </c:pt>
                <c:pt idx="3461">
                  <c:v>6000</c:v>
                </c:pt>
                <c:pt idx="3462">
                  <c:v>6000</c:v>
                </c:pt>
                <c:pt idx="3463">
                  <c:v>6000</c:v>
                </c:pt>
                <c:pt idx="3464">
                  <c:v>6000</c:v>
                </c:pt>
                <c:pt idx="3465">
                  <c:v>6000</c:v>
                </c:pt>
                <c:pt idx="3466">
                  <c:v>6000</c:v>
                </c:pt>
                <c:pt idx="3467">
                  <c:v>6000</c:v>
                </c:pt>
                <c:pt idx="3468">
                  <c:v>6000</c:v>
                </c:pt>
                <c:pt idx="3469">
                  <c:v>6000</c:v>
                </c:pt>
                <c:pt idx="3470">
                  <c:v>6000</c:v>
                </c:pt>
                <c:pt idx="3471">
                  <c:v>6000</c:v>
                </c:pt>
                <c:pt idx="3472">
                  <c:v>6000</c:v>
                </c:pt>
                <c:pt idx="3473">
                  <c:v>6000</c:v>
                </c:pt>
                <c:pt idx="3474">
                  <c:v>6000</c:v>
                </c:pt>
                <c:pt idx="3475">
                  <c:v>6000</c:v>
                </c:pt>
                <c:pt idx="3476">
                  <c:v>6000</c:v>
                </c:pt>
                <c:pt idx="3477">
                  <c:v>6000</c:v>
                </c:pt>
                <c:pt idx="3478">
                  <c:v>6000</c:v>
                </c:pt>
                <c:pt idx="3479">
                  <c:v>6000</c:v>
                </c:pt>
                <c:pt idx="3480">
                  <c:v>6000</c:v>
                </c:pt>
                <c:pt idx="3481">
                  <c:v>6000</c:v>
                </c:pt>
                <c:pt idx="3482">
                  <c:v>6000</c:v>
                </c:pt>
                <c:pt idx="3483">
                  <c:v>6000</c:v>
                </c:pt>
                <c:pt idx="3484">
                  <c:v>6000</c:v>
                </c:pt>
                <c:pt idx="3485">
                  <c:v>6000</c:v>
                </c:pt>
                <c:pt idx="3486">
                  <c:v>6000</c:v>
                </c:pt>
                <c:pt idx="3487">
                  <c:v>6000</c:v>
                </c:pt>
                <c:pt idx="3488">
                  <c:v>6000</c:v>
                </c:pt>
                <c:pt idx="3489">
                  <c:v>6000</c:v>
                </c:pt>
                <c:pt idx="3490">
                  <c:v>6000</c:v>
                </c:pt>
                <c:pt idx="3491">
                  <c:v>6000</c:v>
                </c:pt>
                <c:pt idx="3492">
                  <c:v>6000</c:v>
                </c:pt>
                <c:pt idx="3493">
                  <c:v>6000</c:v>
                </c:pt>
                <c:pt idx="3494">
                  <c:v>6000</c:v>
                </c:pt>
                <c:pt idx="3495">
                  <c:v>6000</c:v>
                </c:pt>
                <c:pt idx="3496">
                  <c:v>6000</c:v>
                </c:pt>
                <c:pt idx="3497">
                  <c:v>6000</c:v>
                </c:pt>
                <c:pt idx="3498">
                  <c:v>6000</c:v>
                </c:pt>
                <c:pt idx="3499">
                  <c:v>6000</c:v>
                </c:pt>
                <c:pt idx="3500">
                  <c:v>6000</c:v>
                </c:pt>
                <c:pt idx="3501">
                  <c:v>6000</c:v>
                </c:pt>
                <c:pt idx="3502">
                  <c:v>6000</c:v>
                </c:pt>
                <c:pt idx="3503">
                  <c:v>6000</c:v>
                </c:pt>
                <c:pt idx="3504">
                  <c:v>6000</c:v>
                </c:pt>
                <c:pt idx="3505">
                  <c:v>6000</c:v>
                </c:pt>
                <c:pt idx="3506">
                  <c:v>6000</c:v>
                </c:pt>
                <c:pt idx="3507">
                  <c:v>6000</c:v>
                </c:pt>
                <c:pt idx="3508">
                  <c:v>6000</c:v>
                </c:pt>
                <c:pt idx="3509">
                  <c:v>6000</c:v>
                </c:pt>
                <c:pt idx="3510">
                  <c:v>6000</c:v>
                </c:pt>
                <c:pt idx="3511">
                  <c:v>6000</c:v>
                </c:pt>
                <c:pt idx="3512">
                  <c:v>6000</c:v>
                </c:pt>
                <c:pt idx="3513">
                  <c:v>6000</c:v>
                </c:pt>
                <c:pt idx="3514">
                  <c:v>6000</c:v>
                </c:pt>
                <c:pt idx="3515">
                  <c:v>6000</c:v>
                </c:pt>
                <c:pt idx="3516">
                  <c:v>6000</c:v>
                </c:pt>
                <c:pt idx="3517">
                  <c:v>6000</c:v>
                </c:pt>
                <c:pt idx="3518">
                  <c:v>6000</c:v>
                </c:pt>
                <c:pt idx="3519">
                  <c:v>6000</c:v>
                </c:pt>
                <c:pt idx="3520">
                  <c:v>6000</c:v>
                </c:pt>
                <c:pt idx="3521">
                  <c:v>6000</c:v>
                </c:pt>
                <c:pt idx="3522">
                  <c:v>6000</c:v>
                </c:pt>
                <c:pt idx="3523">
                  <c:v>6000</c:v>
                </c:pt>
                <c:pt idx="3524">
                  <c:v>6000</c:v>
                </c:pt>
                <c:pt idx="3525">
                  <c:v>6000</c:v>
                </c:pt>
                <c:pt idx="3526">
                  <c:v>6000</c:v>
                </c:pt>
                <c:pt idx="3527">
                  <c:v>6000</c:v>
                </c:pt>
                <c:pt idx="3528">
                  <c:v>6000</c:v>
                </c:pt>
                <c:pt idx="3529">
                  <c:v>6000</c:v>
                </c:pt>
                <c:pt idx="3530">
                  <c:v>6000</c:v>
                </c:pt>
                <c:pt idx="3531">
                  <c:v>6000</c:v>
                </c:pt>
                <c:pt idx="3532">
                  <c:v>6000</c:v>
                </c:pt>
                <c:pt idx="3533">
                  <c:v>6000</c:v>
                </c:pt>
                <c:pt idx="3534">
                  <c:v>6000</c:v>
                </c:pt>
                <c:pt idx="3535">
                  <c:v>6000</c:v>
                </c:pt>
                <c:pt idx="3536">
                  <c:v>6000</c:v>
                </c:pt>
                <c:pt idx="3537">
                  <c:v>6000</c:v>
                </c:pt>
                <c:pt idx="3538">
                  <c:v>6000</c:v>
                </c:pt>
                <c:pt idx="3539">
                  <c:v>6000</c:v>
                </c:pt>
                <c:pt idx="3540">
                  <c:v>6000</c:v>
                </c:pt>
                <c:pt idx="3541">
                  <c:v>6000</c:v>
                </c:pt>
                <c:pt idx="3542">
                  <c:v>6000</c:v>
                </c:pt>
                <c:pt idx="3543">
                  <c:v>6000</c:v>
                </c:pt>
                <c:pt idx="3544">
                  <c:v>6000</c:v>
                </c:pt>
                <c:pt idx="3545">
                  <c:v>6000</c:v>
                </c:pt>
                <c:pt idx="3546">
                  <c:v>6000</c:v>
                </c:pt>
                <c:pt idx="3547">
                  <c:v>6000</c:v>
                </c:pt>
                <c:pt idx="3548">
                  <c:v>6000</c:v>
                </c:pt>
                <c:pt idx="3549">
                  <c:v>6000</c:v>
                </c:pt>
                <c:pt idx="3550">
                  <c:v>6000</c:v>
                </c:pt>
                <c:pt idx="3551">
                  <c:v>6000</c:v>
                </c:pt>
                <c:pt idx="3552">
                  <c:v>6000</c:v>
                </c:pt>
                <c:pt idx="3553">
                  <c:v>6000</c:v>
                </c:pt>
                <c:pt idx="3554">
                  <c:v>6000</c:v>
                </c:pt>
                <c:pt idx="3555">
                  <c:v>6000</c:v>
                </c:pt>
                <c:pt idx="3556">
                  <c:v>6000</c:v>
                </c:pt>
                <c:pt idx="3557">
                  <c:v>6000</c:v>
                </c:pt>
                <c:pt idx="3558">
                  <c:v>6000</c:v>
                </c:pt>
                <c:pt idx="3559">
                  <c:v>6000</c:v>
                </c:pt>
                <c:pt idx="3560">
                  <c:v>6000</c:v>
                </c:pt>
                <c:pt idx="3561">
                  <c:v>6000</c:v>
                </c:pt>
                <c:pt idx="3562">
                  <c:v>6000</c:v>
                </c:pt>
                <c:pt idx="3563">
                  <c:v>6000</c:v>
                </c:pt>
                <c:pt idx="3564">
                  <c:v>6000</c:v>
                </c:pt>
                <c:pt idx="3565">
                  <c:v>6000</c:v>
                </c:pt>
                <c:pt idx="3566">
                  <c:v>6000</c:v>
                </c:pt>
                <c:pt idx="3567">
                  <c:v>6000</c:v>
                </c:pt>
                <c:pt idx="3568">
                  <c:v>6000</c:v>
                </c:pt>
                <c:pt idx="3569">
                  <c:v>6000</c:v>
                </c:pt>
                <c:pt idx="3570">
                  <c:v>6000</c:v>
                </c:pt>
                <c:pt idx="3571">
                  <c:v>6000</c:v>
                </c:pt>
                <c:pt idx="3572">
                  <c:v>6000</c:v>
                </c:pt>
                <c:pt idx="3573">
                  <c:v>6000</c:v>
                </c:pt>
                <c:pt idx="3574">
                  <c:v>6000</c:v>
                </c:pt>
                <c:pt idx="3575">
                  <c:v>6000</c:v>
                </c:pt>
                <c:pt idx="3576">
                  <c:v>6000</c:v>
                </c:pt>
                <c:pt idx="3577">
                  <c:v>6000</c:v>
                </c:pt>
                <c:pt idx="3578">
                  <c:v>6000</c:v>
                </c:pt>
                <c:pt idx="3579">
                  <c:v>6000</c:v>
                </c:pt>
                <c:pt idx="3580">
                  <c:v>6000</c:v>
                </c:pt>
                <c:pt idx="3581">
                  <c:v>6000</c:v>
                </c:pt>
                <c:pt idx="3582">
                  <c:v>6000</c:v>
                </c:pt>
                <c:pt idx="3583">
                  <c:v>6000</c:v>
                </c:pt>
                <c:pt idx="3584">
                  <c:v>6000</c:v>
                </c:pt>
                <c:pt idx="3585">
                  <c:v>6000</c:v>
                </c:pt>
                <c:pt idx="3586">
                  <c:v>6000</c:v>
                </c:pt>
                <c:pt idx="3587">
                  <c:v>6000</c:v>
                </c:pt>
                <c:pt idx="3588">
                  <c:v>6000</c:v>
                </c:pt>
                <c:pt idx="3589">
                  <c:v>6000</c:v>
                </c:pt>
                <c:pt idx="3590">
                  <c:v>6000</c:v>
                </c:pt>
                <c:pt idx="3591">
                  <c:v>6000</c:v>
                </c:pt>
                <c:pt idx="3592">
                  <c:v>6000</c:v>
                </c:pt>
                <c:pt idx="3593">
                  <c:v>6000</c:v>
                </c:pt>
                <c:pt idx="3594">
                  <c:v>6000</c:v>
                </c:pt>
                <c:pt idx="3595">
                  <c:v>6000</c:v>
                </c:pt>
                <c:pt idx="3596">
                  <c:v>6000</c:v>
                </c:pt>
                <c:pt idx="3597">
                  <c:v>6000</c:v>
                </c:pt>
                <c:pt idx="3598">
                  <c:v>6000</c:v>
                </c:pt>
                <c:pt idx="3599">
                  <c:v>6000</c:v>
                </c:pt>
                <c:pt idx="3600">
                  <c:v>6000</c:v>
                </c:pt>
                <c:pt idx="3601">
                  <c:v>6000</c:v>
                </c:pt>
                <c:pt idx="3602">
                  <c:v>6000</c:v>
                </c:pt>
                <c:pt idx="3603">
                  <c:v>6000</c:v>
                </c:pt>
                <c:pt idx="3604">
                  <c:v>6000</c:v>
                </c:pt>
                <c:pt idx="3605">
                  <c:v>6000</c:v>
                </c:pt>
                <c:pt idx="3606">
                  <c:v>6000</c:v>
                </c:pt>
                <c:pt idx="3607">
                  <c:v>6000</c:v>
                </c:pt>
                <c:pt idx="3608">
                  <c:v>6000</c:v>
                </c:pt>
                <c:pt idx="3609">
                  <c:v>6000</c:v>
                </c:pt>
                <c:pt idx="3610">
                  <c:v>6000</c:v>
                </c:pt>
                <c:pt idx="3611">
                  <c:v>6000</c:v>
                </c:pt>
                <c:pt idx="3612">
                  <c:v>6000</c:v>
                </c:pt>
                <c:pt idx="3613">
                  <c:v>6000</c:v>
                </c:pt>
                <c:pt idx="3614">
                  <c:v>6000</c:v>
                </c:pt>
                <c:pt idx="3615">
                  <c:v>6000</c:v>
                </c:pt>
                <c:pt idx="3616">
                  <c:v>6000</c:v>
                </c:pt>
                <c:pt idx="3617">
                  <c:v>6000</c:v>
                </c:pt>
                <c:pt idx="3618">
                  <c:v>6000</c:v>
                </c:pt>
                <c:pt idx="3619">
                  <c:v>6000</c:v>
                </c:pt>
                <c:pt idx="3620">
                  <c:v>6000</c:v>
                </c:pt>
                <c:pt idx="3621">
                  <c:v>6000</c:v>
                </c:pt>
                <c:pt idx="3622">
                  <c:v>6000</c:v>
                </c:pt>
                <c:pt idx="3623">
                  <c:v>6000</c:v>
                </c:pt>
                <c:pt idx="3624">
                  <c:v>6000</c:v>
                </c:pt>
                <c:pt idx="3625">
                  <c:v>6000</c:v>
                </c:pt>
                <c:pt idx="3626">
                  <c:v>6000</c:v>
                </c:pt>
                <c:pt idx="3627">
                  <c:v>6000</c:v>
                </c:pt>
                <c:pt idx="3628">
                  <c:v>6000</c:v>
                </c:pt>
                <c:pt idx="3629">
                  <c:v>6000</c:v>
                </c:pt>
                <c:pt idx="3630">
                  <c:v>6000</c:v>
                </c:pt>
                <c:pt idx="3631">
                  <c:v>6000</c:v>
                </c:pt>
                <c:pt idx="3632">
                  <c:v>6000</c:v>
                </c:pt>
                <c:pt idx="3633">
                  <c:v>6000</c:v>
                </c:pt>
                <c:pt idx="3634">
                  <c:v>6000</c:v>
                </c:pt>
                <c:pt idx="3635">
                  <c:v>6000</c:v>
                </c:pt>
                <c:pt idx="3636">
                  <c:v>6000</c:v>
                </c:pt>
                <c:pt idx="3637">
                  <c:v>6000</c:v>
                </c:pt>
                <c:pt idx="3638">
                  <c:v>6000</c:v>
                </c:pt>
                <c:pt idx="3639">
                  <c:v>6000</c:v>
                </c:pt>
                <c:pt idx="3640">
                  <c:v>6000</c:v>
                </c:pt>
                <c:pt idx="3641">
                  <c:v>6000</c:v>
                </c:pt>
                <c:pt idx="3642">
                  <c:v>6000</c:v>
                </c:pt>
                <c:pt idx="3643">
                  <c:v>6000</c:v>
                </c:pt>
                <c:pt idx="3644">
                  <c:v>6000</c:v>
                </c:pt>
                <c:pt idx="3645">
                  <c:v>6000</c:v>
                </c:pt>
                <c:pt idx="3646">
                  <c:v>6000</c:v>
                </c:pt>
                <c:pt idx="3647">
                  <c:v>6000</c:v>
                </c:pt>
                <c:pt idx="3648">
                  <c:v>6000</c:v>
                </c:pt>
                <c:pt idx="3649">
                  <c:v>6000</c:v>
                </c:pt>
                <c:pt idx="3650">
                  <c:v>6000</c:v>
                </c:pt>
                <c:pt idx="3651">
                  <c:v>6000</c:v>
                </c:pt>
                <c:pt idx="3652">
                  <c:v>6000</c:v>
                </c:pt>
                <c:pt idx="3653">
                  <c:v>6000</c:v>
                </c:pt>
                <c:pt idx="3654">
                  <c:v>6000</c:v>
                </c:pt>
                <c:pt idx="3655">
                  <c:v>6000</c:v>
                </c:pt>
                <c:pt idx="3656">
                  <c:v>6000</c:v>
                </c:pt>
                <c:pt idx="3657">
                  <c:v>6000</c:v>
                </c:pt>
                <c:pt idx="3658">
                  <c:v>6000</c:v>
                </c:pt>
                <c:pt idx="3659">
                  <c:v>6000</c:v>
                </c:pt>
                <c:pt idx="3660">
                  <c:v>6000</c:v>
                </c:pt>
                <c:pt idx="3661">
                  <c:v>6000</c:v>
                </c:pt>
                <c:pt idx="3662">
                  <c:v>6000</c:v>
                </c:pt>
                <c:pt idx="3663">
                  <c:v>6000</c:v>
                </c:pt>
                <c:pt idx="3664">
                  <c:v>6000</c:v>
                </c:pt>
                <c:pt idx="3665">
                  <c:v>6000</c:v>
                </c:pt>
                <c:pt idx="3666">
                  <c:v>6000</c:v>
                </c:pt>
                <c:pt idx="3667">
                  <c:v>6000</c:v>
                </c:pt>
                <c:pt idx="3668">
                  <c:v>6000</c:v>
                </c:pt>
                <c:pt idx="3669">
                  <c:v>6000</c:v>
                </c:pt>
                <c:pt idx="3670">
                  <c:v>6000</c:v>
                </c:pt>
                <c:pt idx="3671">
                  <c:v>6000</c:v>
                </c:pt>
                <c:pt idx="3672">
                  <c:v>6000</c:v>
                </c:pt>
                <c:pt idx="3673">
                  <c:v>6000</c:v>
                </c:pt>
                <c:pt idx="3674">
                  <c:v>6000</c:v>
                </c:pt>
                <c:pt idx="3675">
                  <c:v>6000</c:v>
                </c:pt>
                <c:pt idx="3676">
                  <c:v>6000</c:v>
                </c:pt>
                <c:pt idx="3677">
                  <c:v>6000</c:v>
                </c:pt>
                <c:pt idx="3678">
                  <c:v>6000</c:v>
                </c:pt>
                <c:pt idx="3679">
                  <c:v>6000</c:v>
                </c:pt>
                <c:pt idx="3680">
                  <c:v>6000</c:v>
                </c:pt>
                <c:pt idx="3681">
                  <c:v>6000</c:v>
                </c:pt>
                <c:pt idx="3682">
                  <c:v>6000</c:v>
                </c:pt>
                <c:pt idx="3683">
                  <c:v>6000</c:v>
                </c:pt>
                <c:pt idx="3684">
                  <c:v>6000</c:v>
                </c:pt>
                <c:pt idx="3685">
                  <c:v>6000</c:v>
                </c:pt>
                <c:pt idx="3686">
                  <c:v>6000</c:v>
                </c:pt>
                <c:pt idx="3687">
                  <c:v>6000</c:v>
                </c:pt>
                <c:pt idx="3688">
                  <c:v>6000</c:v>
                </c:pt>
                <c:pt idx="3689">
                  <c:v>6000</c:v>
                </c:pt>
                <c:pt idx="3690">
                  <c:v>6000</c:v>
                </c:pt>
                <c:pt idx="3691">
                  <c:v>6000</c:v>
                </c:pt>
                <c:pt idx="3692">
                  <c:v>6000</c:v>
                </c:pt>
                <c:pt idx="3693">
                  <c:v>6000</c:v>
                </c:pt>
                <c:pt idx="3694">
                  <c:v>6000</c:v>
                </c:pt>
                <c:pt idx="3695">
                  <c:v>6000</c:v>
                </c:pt>
                <c:pt idx="3696">
                  <c:v>6000</c:v>
                </c:pt>
                <c:pt idx="3697">
                  <c:v>6000</c:v>
                </c:pt>
                <c:pt idx="3698">
                  <c:v>6000</c:v>
                </c:pt>
                <c:pt idx="3699">
                  <c:v>6000</c:v>
                </c:pt>
                <c:pt idx="3700">
                  <c:v>6000</c:v>
                </c:pt>
                <c:pt idx="3701">
                  <c:v>6000</c:v>
                </c:pt>
                <c:pt idx="3702">
                  <c:v>6000</c:v>
                </c:pt>
                <c:pt idx="3703">
                  <c:v>6000</c:v>
                </c:pt>
                <c:pt idx="3704">
                  <c:v>6000</c:v>
                </c:pt>
                <c:pt idx="3705">
                  <c:v>6000</c:v>
                </c:pt>
                <c:pt idx="3706">
                  <c:v>6000</c:v>
                </c:pt>
                <c:pt idx="3707">
                  <c:v>6000</c:v>
                </c:pt>
                <c:pt idx="3708">
                  <c:v>6000</c:v>
                </c:pt>
                <c:pt idx="3709">
                  <c:v>6000</c:v>
                </c:pt>
                <c:pt idx="3710">
                  <c:v>6000</c:v>
                </c:pt>
                <c:pt idx="3711">
                  <c:v>6000</c:v>
                </c:pt>
                <c:pt idx="3712">
                  <c:v>6000</c:v>
                </c:pt>
                <c:pt idx="3713">
                  <c:v>6000</c:v>
                </c:pt>
                <c:pt idx="3714">
                  <c:v>6000</c:v>
                </c:pt>
                <c:pt idx="3715">
                  <c:v>6000</c:v>
                </c:pt>
                <c:pt idx="3716">
                  <c:v>6000</c:v>
                </c:pt>
                <c:pt idx="3717">
                  <c:v>6000</c:v>
                </c:pt>
                <c:pt idx="3718">
                  <c:v>6000</c:v>
                </c:pt>
                <c:pt idx="3719">
                  <c:v>6000</c:v>
                </c:pt>
                <c:pt idx="3720">
                  <c:v>6000</c:v>
                </c:pt>
                <c:pt idx="3721">
                  <c:v>6000</c:v>
                </c:pt>
                <c:pt idx="3722">
                  <c:v>6000</c:v>
                </c:pt>
                <c:pt idx="3723">
                  <c:v>6000</c:v>
                </c:pt>
                <c:pt idx="3724">
                  <c:v>6000</c:v>
                </c:pt>
                <c:pt idx="3725">
                  <c:v>6000</c:v>
                </c:pt>
                <c:pt idx="3726">
                  <c:v>6000</c:v>
                </c:pt>
                <c:pt idx="3727">
                  <c:v>6000</c:v>
                </c:pt>
                <c:pt idx="3728">
                  <c:v>6000</c:v>
                </c:pt>
                <c:pt idx="3729">
                  <c:v>6000</c:v>
                </c:pt>
                <c:pt idx="3730">
                  <c:v>6000</c:v>
                </c:pt>
                <c:pt idx="3731">
                  <c:v>6000</c:v>
                </c:pt>
                <c:pt idx="3732">
                  <c:v>6000</c:v>
                </c:pt>
                <c:pt idx="3733">
                  <c:v>6000</c:v>
                </c:pt>
                <c:pt idx="3734">
                  <c:v>6000</c:v>
                </c:pt>
                <c:pt idx="3735">
                  <c:v>6000</c:v>
                </c:pt>
                <c:pt idx="3736">
                  <c:v>6000</c:v>
                </c:pt>
                <c:pt idx="3737">
                  <c:v>6000</c:v>
                </c:pt>
                <c:pt idx="3738">
                  <c:v>6000</c:v>
                </c:pt>
                <c:pt idx="3739">
                  <c:v>6000</c:v>
                </c:pt>
                <c:pt idx="3740">
                  <c:v>6000</c:v>
                </c:pt>
                <c:pt idx="3741">
                  <c:v>6000</c:v>
                </c:pt>
                <c:pt idx="3742">
                  <c:v>6000</c:v>
                </c:pt>
                <c:pt idx="3743">
                  <c:v>6000</c:v>
                </c:pt>
                <c:pt idx="3744">
                  <c:v>6000</c:v>
                </c:pt>
                <c:pt idx="3745">
                  <c:v>6000</c:v>
                </c:pt>
                <c:pt idx="3746">
                  <c:v>6000</c:v>
                </c:pt>
                <c:pt idx="3747">
                  <c:v>6000</c:v>
                </c:pt>
                <c:pt idx="3748">
                  <c:v>6000</c:v>
                </c:pt>
                <c:pt idx="3749">
                  <c:v>6000</c:v>
                </c:pt>
                <c:pt idx="3750">
                  <c:v>6000</c:v>
                </c:pt>
                <c:pt idx="3751">
                  <c:v>6000</c:v>
                </c:pt>
                <c:pt idx="3752">
                  <c:v>6000</c:v>
                </c:pt>
                <c:pt idx="3753">
                  <c:v>6000</c:v>
                </c:pt>
                <c:pt idx="3754">
                  <c:v>6000</c:v>
                </c:pt>
                <c:pt idx="3755">
                  <c:v>6000</c:v>
                </c:pt>
                <c:pt idx="3756">
                  <c:v>6000</c:v>
                </c:pt>
                <c:pt idx="3757">
                  <c:v>6000</c:v>
                </c:pt>
                <c:pt idx="3758">
                  <c:v>6000</c:v>
                </c:pt>
                <c:pt idx="3759">
                  <c:v>6000</c:v>
                </c:pt>
                <c:pt idx="3760">
                  <c:v>6000</c:v>
                </c:pt>
                <c:pt idx="3761">
                  <c:v>6000</c:v>
                </c:pt>
                <c:pt idx="3762">
                  <c:v>6000</c:v>
                </c:pt>
                <c:pt idx="3763">
                  <c:v>6000</c:v>
                </c:pt>
                <c:pt idx="3764">
                  <c:v>6000</c:v>
                </c:pt>
                <c:pt idx="3765">
                  <c:v>6000</c:v>
                </c:pt>
                <c:pt idx="3766">
                  <c:v>6000</c:v>
                </c:pt>
                <c:pt idx="3767">
                  <c:v>6000</c:v>
                </c:pt>
                <c:pt idx="3768">
                  <c:v>6000</c:v>
                </c:pt>
                <c:pt idx="3769">
                  <c:v>6000</c:v>
                </c:pt>
                <c:pt idx="3770">
                  <c:v>6000</c:v>
                </c:pt>
                <c:pt idx="3771">
                  <c:v>6000</c:v>
                </c:pt>
                <c:pt idx="3772">
                  <c:v>6000</c:v>
                </c:pt>
                <c:pt idx="3773">
                  <c:v>6000</c:v>
                </c:pt>
                <c:pt idx="3774">
                  <c:v>6000</c:v>
                </c:pt>
                <c:pt idx="3775">
                  <c:v>6000</c:v>
                </c:pt>
                <c:pt idx="3776">
                  <c:v>6000</c:v>
                </c:pt>
                <c:pt idx="3777">
                  <c:v>6000</c:v>
                </c:pt>
                <c:pt idx="3778">
                  <c:v>6000</c:v>
                </c:pt>
                <c:pt idx="3779">
                  <c:v>6000</c:v>
                </c:pt>
                <c:pt idx="3780">
                  <c:v>6000</c:v>
                </c:pt>
                <c:pt idx="3781">
                  <c:v>6000</c:v>
                </c:pt>
                <c:pt idx="3782">
                  <c:v>6000</c:v>
                </c:pt>
                <c:pt idx="3783">
                  <c:v>6000</c:v>
                </c:pt>
                <c:pt idx="3784">
                  <c:v>6000</c:v>
                </c:pt>
                <c:pt idx="3785">
                  <c:v>6000</c:v>
                </c:pt>
                <c:pt idx="3786">
                  <c:v>6000</c:v>
                </c:pt>
                <c:pt idx="3787">
                  <c:v>6000</c:v>
                </c:pt>
                <c:pt idx="3788">
                  <c:v>6000</c:v>
                </c:pt>
                <c:pt idx="3789">
                  <c:v>6000</c:v>
                </c:pt>
                <c:pt idx="3790">
                  <c:v>6000</c:v>
                </c:pt>
                <c:pt idx="3791">
                  <c:v>6000</c:v>
                </c:pt>
                <c:pt idx="3792">
                  <c:v>6000</c:v>
                </c:pt>
                <c:pt idx="3793">
                  <c:v>6000</c:v>
                </c:pt>
                <c:pt idx="3794">
                  <c:v>6000</c:v>
                </c:pt>
                <c:pt idx="3795">
                  <c:v>6000</c:v>
                </c:pt>
                <c:pt idx="3796">
                  <c:v>6000</c:v>
                </c:pt>
                <c:pt idx="3797">
                  <c:v>6000</c:v>
                </c:pt>
                <c:pt idx="3798">
                  <c:v>6000</c:v>
                </c:pt>
                <c:pt idx="3799">
                  <c:v>6000</c:v>
                </c:pt>
                <c:pt idx="3800">
                  <c:v>6000</c:v>
                </c:pt>
                <c:pt idx="3801">
                  <c:v>6000</c:v>
                </c:pt>
                <c:pt idx="3802">
                  <c:v>6000</c:v>
                </c:pt>
                <c:pt idx="3803">
                  <c:v>6000</c:v>
                </c:pt>
                <c:pt idx="3804">
                  <c:v>6000</c:v>
                </c:pt>
                <c:pt idx="3805">
                  <c:v>6000</c:v>
                </c:pt>
                <c:pt idx="3806">
                  <c:v>6000</c:v>
                </c:pt>
                <c:pt idx="3807">
                  <c:v>6000</c:v>
                </c:pt>
                <c:pt idx="3808">
                  <c:v>6000</c:v>
                </c:pt>
                <c:pt idx="3809">
                  <c:v>6000</c:v>
                </c:pt>
                <c:pt idx="3810">
                  <c:v>6000</c:v>
                </c:pt>
                <c:pt idx="3811">
                  <c:v>6000</c:v>
                </c:pt>
                <c:pt idx="3812">
                  <c:v>6000</c:v>
                </c:pt>
                <c:pt idx="3813">
                  <c:v>6000</c:v>
                </c:pt>
                <c:pt idx="3814">
                  <c:v>6000</c:v>
                </c:pt>
                <c:pt idx="3815">
                  <c:v>6000</c:v>
                </c:pt>
                <c:pt idx="3816">
                  <c:v>6000</c:v>
                </c:pt>
                <c:pt idx="3817">
                  <c:v>6000</c:v>
                </c:pt>
                <c:pt idx="3818">
                  <c:v>6000</c:v>
                </c:pt>
                <c:pt idx="3819">
                  <c:v>6000</c:v>
                </c:pt>
                <c:pt idx="3820">
                  <c:v>6000</c:v>
                </c:pt>
                <c:pt idx="3821">
                  <c:v>6000</c:v>
                </c:pt>
                <c:pt idx="3822">
                  <c:v>6000</c:v>
                </c:pt>
                <c:pt idx="3823">
                  <c:v>6000</c:v>
                </c:pt>
                <c:pt idx="3824">
                  <c:v>6000</c:v>
                </c:pt>
                <c:pt idx="3825">
                  <c:v>6000</c:v>
                </c:pt>
                <c:pt idx="3826">
                  <c:v>6000</c:v>
                </c:pt>
                <c:pt idx="3827">
                  <c:v>6000</c:v>
                </c:pt>
                <c:pt idx="3828">
                  <c:v>6000</c:v>
                </c:pt>
                <c:pt idx="3829">
                  <c:v>6000</c:v>
                </c:pt>
                <c:pt idx="3830">
                  <c:v>6000</c:v>
                </c:pt>
                <c:pt idx="3831">
                  <c:v>6000</c:v>
                </c:pt>
                <c:pt idx="3832">
                  <c:v>6000</c:v>
                </c:pt>
                <c:pt idx="3833">
                  <c:v>6000</c:v>
                </c:pt>
                <c:pt idx="3834">
                  <c:v>6000</c:v>
                </c:pt>
                <c:pt idx="3835">
                  <c:v>6000</c:v>
                </c:pt>
                <c:pt idx="3836">
                  <c:v>6000</c:v>
                </c:pt>
                <c:pt idx="3837">
                  <c:v>6000</c:v>
                </c:pt>
                <c:pt idx="3838">
                  <c:v>6000</c:v>
                </c:pt>
                <c:pt idx="3839">
                  <c:v>6000</c:v>
                </c:pt>
                <c:pt idx="3840">
                  <c:v>6000</c:v>
                </c:pt>
                <c:pt idx="3841">
                  <c:v>6000</c:v>
                </c:pt>
                <c:pt idx="3842">
                  <c:v>6000</c:v>
                </c:pt>
                <c:pt idx="3843">
                  <c:v>6000</c:v>
                </c:pt>
                <c:pt idx="3844">
                  <c:v>6000</c:v>
                </c:pt>
                <c:pt idx="3845">
                  <c:v>6000</c:v>
                </c:pt>
                <c:pt idx="3846">
                  <c:v>6000</c:v>
                </c:pt>
                <c:pt idx="3847">
                  <c:v>6000</c:v>
                </c:pt>
                <c:pt idx="3848">
                  <c:v>6000</c:v>
                </c:pt>
                <c:pt idx="3849">
                  <c:v>6000</c:v>
                </c:pt>
                <c:pt idx="3850">
                  <c:v>6000</c:v>
                </c:pt>
                <c:pt idx="3851">
                  <c:v>6000</c:v>
                </c:pt>
                <c:pt idx="3852">
                  <c:v>6000</c:v>
                </c:pt>
                <c:pt idx="3853">
                  <c:v>6000</c:v>
                </c:pt>
                <c:pt idx="3854">
                  <c:v>6000</c:v>
                </c:pt>
                <c:pt idx="3855">
                  <c:v>6000</c:v>
                </c:pt>
                <c:pt idx="3856">
                  <c:v>6000</c:v>
                </c:pt>
                <c:pt idx="3857">
                  <c:v>6000</c:v>
                </c:pt>
                <c:pt idx="3858">
                  <c:v>6000</c:v>
                </c:pt>
                <c:pt idx="3859">
                  <c:v>6000</c:v>
                </c:pt>
                <c:pt idx="3860">
                  <c:v>6000</c:v>
                </c:pt>
                <c:pt idx="3861">
                  <c:v>6000</c:v>
                </c:pt>
                <c:pt idx="3862">
                  <c:v>6000</c:v>
                </c:pt>
                <c:pt idx="3863">
                  <c:v>6000</c:v>
                </c:pt>
                <c:pt idx="3864">
                  <c:v>6000</c:v>
                </c:pt>
                <c:pt idx="3865">
                  <c:v>6000</c:v>
                </c:pt>
                <c:pt idx="3866">
                  <c:v>6000</c:v>
                </c:pt>
                <c:pt idx="3867">
                  <c:v>6000</c:v>
                </c:pt>
                <c:pt idx="3868">
                  <c:v>6000</c:v>
                </c:pt>
                <c:pt idx="3869">
                  <c:v>6000</c:v>
                </c:pt>
                <c:pt idx="3870">
                  <c:v>6000</c:v>
                </c:pt>
                <c:pt idx="3871">
                  <c:v>6000</c:v>
                </c:pt>
                <c:pt idx="3872">
                  <c:v>6000</c:v>
                </c:pt>
                <c:pt idx="3873">
                  <c:v>6000</c:v>
                </c:pt>
                <c:pt idx="3874">
                  <c:v>6000</c:v>
                </c:pt>
                <c:pt idx="3875">
                  <c:v>6000</c:v>
                </c:pt>
                <c:pt idx="3876">
                  <c:v>6000</c:v>
                </c:pt>
                <c:pt idx="3877">
                  <c:v>6000</c:v>
                </c:pt>
                <c:pt idx="3878">
                  <c:v>6000</c:v>
                </c:pt>
                <c:pt idx="3879">
                  <c:v>6000</c:v>
                </c:pt>
                <c:pt idx="3880">
                  <c:v>6000</c:v>
                </c:pt>
                <c:pt idx="3881">
                  <c:v>6000</c:v>
                </c:pt>
                <c:pt idx="3882">
                  <c:v>6000</c:v>
                </c:pt>
                <c:pt idx="3883">
                  <c:v>6000</c:v>
                </c:pt>
                <c:pt idx="3884">
                  <c:v>6000</c:v>
                </c:pt>
                <c:pt idx="3885">
                  <c:v>6000</c:v>
                </c:pt>
                <c:pt idx="3886">
                  <c:v>6000</c:v>
                </c:pt>
                <c:pt idx="3887">
                  <c:v>6000</c:v>
                </c:pt>
                <c:pt idx="3888">
                  <c:v>6000</c:v>
                </c:pt>
                <c:pt idx="3889">
                  <c:v>6000</c:v>
                </c:pt>
                <c:pt idx="3890">
                  <c:v>6000</c:v>
                </c:pt>
                <c:pt idx="3891">
                  <c:v>6000</c:v>
                </c:pt>
                <c:pt idx="3892">
                  <c:v>6000</c:v>
                </c:pt>
                <c:pt idx="3893">
                  <c:v>6000</c:v>
                </c:pt>
                <c:pt idx="3894">
                  <c:v>6000</c:v>
                </c:pt>
                <c:pt idx="3895">
                  <c:v>6000</c:v>
                </c:pt>
                <c:pt idx="3896">
                  <c:v>6000</c:v>
                </c:pt>
                <c:pt idx="3897">
                  <c:v>6000</c:v>
                </c:pt>
                <c:pt idx="3898">
                  <c:v>6000</c:v>
                </c:pt>
                <c:pt idx="3899">
                  <c:v>6000</c:v>
                </c:pt>
                <c:pt idx="3900">
                  <c:v>6000</c:v>
                </c:pt>
                <c:pt idx="3901">
                  <c:v>6000</c:v>
                </c:pt>
                <c:pt idx="3902">
                  <c:v>6000</c:v>
                </c:pt>
                <c:pt idx="3903">
                  <c:v>6000</c:v>
                </c:pt>
                <c:pt idx="3904">
                  <c:v>6000</c:v>
                </c:pt>
                <c:pt idx="3905">
                  <c:v>6000</c:v>
                </c:pt>
                <c:pt idx="3906">
                  <c:v>6000</c:v>
                </c:pt>
                <c:pt idx="3907">
                  <c:v>6000</c:v>
                </c:pt>
                <c:pt idx="3908">
                  <c:v>6000</c:v>
                </c:pt>
                <c:pt idx="3909">
                  <c:v>6000</c:v>
                </c:pt>
                <c:pt idx="3910">
                  <c:v>6000</c:v>
                </c:pt>
                <c:pt idx="3911">
                  <c:v>6000</c:v>
                </c:pt>
                <c:pt idx="3912">
                  <c:v>6000</c:v>
                </c:pt>
                <c:pt idx="3913">
                  <c:v>6000</c:v>
                </c:pt>
                <c:pt idx="3914">
                  <c:v>6000</c:v>
                </c:pt>
                <c:pt idx="3915">
                  <c:v>6000</c:v>
                </c:pt>
                <c:pt idx="3916">
                  <c:v>6000</c:v>
                </c:pt>
                <c:pt idx="3917">
                  <c:v>6000</c:v>
                </c:pt>
                <c:pt idx="3918">
                  <c:v>6000</c:v>
                </c:pt>
                <c:pt idx="3919">
                  <c:v>6000</c:v>
                </c:pt>
                <c:pt idx="3920">
                  <c:v>6000</c:v>
                </c:pt>
                <c:pt idx="3921">
                  <c:v>6000</c:v>
                </c:pt>
                <c:pt idx="3922">
                  <c:v>6000</c:v>
                </c:pt>
                <c:pt idx="3923">
                  <c:v>6000</c:v>
                </c:pt>
                <c:pt idx="3924">
                  <c:v>6000</c:v>
                </c:pt>
                <c:pt idx="3925">
                  <c:v>6000</c:v>
                </c:pt>
                <c:pt idx="3926">
                  <c:v>6000</c:v>
                </c:pt>
                <c:pt idx="3927">
                  <c:v>6000</c:v>
                </c:pt>
                <c:pt idx="3928">
                  <c:v>6000</c:v>
                </c:pt>
                <c:pt idx="3929">
                  <c:v>6000</c:v>
                </c:pt>
                <c:pt idx="3930">
                  <c:v>6000</c:v>
                </c:pt>
                <c:pt idx="3931">
                  <c:v>6000</c:v>
                </c:pt>
                <c:pt idx="3932">
                  <c:v>6000</c:v>
                </c:pt>
                <c:pt idx="3933">
                  <c:v>6000</c:v>
                </c:pt>
                <c:pt idx="3934">
                  <c:v>6000</c:v>
                </c:pt>
                <c:pt idx="3935">
                  <c:v>6000</c:v>
                </c:pt>
                <c:pt idx="3936">
                  <c:v>6000</c:v>
                </c:pt>
                <c:pt idx="3937">
                  <c:v>6000</c:v>
                </c:pt>
                <c:pt idx="3938">
                  <c:v>6000</c:v>
                </c:pt>
                <c:pt idx="3939">
                  <c:v>6000</c:v>
                </c:pt>
                <c:pt idx="3940">
                  <c:v>6000</c:v>
                </c:pt>
                <c:pt idx="3941">
                  <c:v>6000</c:v>
                </c:pt>
              </c:numCache>
            </c:numRef>
          </c:xVal>
          <c:yVal>
            <c:numRef>
              <c:f>'RBA23R2_2010-09-02_Filtered dat'!$D$6:$D$4001</c:f>
              <c:numCache>
                <c:formatCode>General</c:formatCode>
                <c:ptCount val="3996"/>
                <c:pt idx="330" formatCode="0.000000E+00">
                  <c:v>-2.4074411500000072E-4</c:v>
                </c:pt>
                <c:pt idx="331" formatCode="0.000000E+00">
                  <c:v>-2.5449534900000016E-4</c:v>
                </c:pt>
                <c:pt idx="332" formatCode="0.000000E+00">
                  <c:v>-2.4715324400000072E-4</c:v>
                </c:pt>
                <c:pt idx="333" formatCode="0.000000E+00">
                  <c:v>-2.7745487200000075E-4</c:v>
                </c:pt>
                <c:pt idx="334" formatCode="0.000000E+00">
                  <c:v>-2.4445976600000115E-4</c:v>
                </c:pt>
                <c:pt idx="335" formatCode="0.000000E+00">
                  <c:v>-2.1800787700000087E-4</c:v>
                </c:pt>
                <c:pt idx="336" formatCode="0.000000E+00">
                  <c:v>-2.4844065800000073E-4</c:v>
                </c:pt>
                <c:pt idx="337" formatCode="0.000000E+00">
                  <c:v>-2.5725229600000041E-4</c:v>
                </c:pt>
                <c:pt idx="338" formatCode="0.000000E+00">
                  <c:v>-2.5341159200000006E-4</c:v>
                </c:pt>
                <c:pt idx="339" formatCode="0.000000E+00">
                  <c:v>-2.4417252300000059E-4</c:v>
                </c:pt>
                <c:pt idx="340" formatCode="0.000000E+00">
                  <c:v>-2.9712608100000042E-4</c:v>
                </c:pt>
                <c:pt idx="341" formatCode="0.000000E+00">
                  <c:v>-2.2144098800000044E-4</c:v>
                </c:pt>
                <c:pt idx="342" formatCode="0.000000E+00">
                  <c:v>-2.7502039400000093E-4</c:v>
                </c:pt>
                <c:pt idx="343" formatCode="0.000000E+00">
                  <c:v>-2.4341060800000066E-4</c:v>
                </c:pt>
                <c:pt idx="344" formatCode="0.000000E+00">
                  <c:v>-2.4638155000000084E-4</c:v>
                </c:pt>
                <c:pt idx="345" formatCode="0.000000E+00">
                  <c:v>-2.8791462500000066E-4</c:v>
                </c:pt>
                <c:pt idx="346" formatCode="0.000000E+00">
                  <c:v>-2.1353957700000081E-4</c:v>
                </c:pt>
                <c:pt idx="347" formatCode="0.000000E+00">
                  <c:v>-2.3154714099999998E-4</c:v>
                </c:pt>
                <c:pt idx="348" formatCode="0.000000E+00">
                  <c:v>-2.4035929200000067E-4</c:v>
                </c:pt>
                <c:pt idx="349" formatCode="0.000000E+00">
                  <c:v>-2.5662586600000019E-4</c:v>
                </c:pt>
                <c:pt idx="350" formatCode="0.000000E+00">
                  <c:v>-2.7092683600000073E-4</c:v>
                </c:pt>
                <c:pt idx="351" formatCode="0.000000E+00">
                  <c:v>-2.3988629699999998E-4</c:v>
                </c:pt>
                <c:pt idx="352" formatCode="0.000000E+00">
                  <c:v>-2.7745836400000127E-4</c:v>
                </c:pt>
                <c:pt idx="353" formatCode="0.000000E+00">
                  <c:v>-2.4230331200000068E-4</c:v>
                </c:pt>
                <c:pt idx="354" formatCode="0.000000E+00">
                  <c:v>-2.5596700100000006E-4</c:v>
                </c:pt>
                <c:pt idx="355" formatCode="0.000000E+00">
                  <c:v>-2.4171285300000051E-4</c:v>
                </c:pt>
                <c:pt idx="356" formatCode="0.000000E+00">
                  <c:v>-2.62142927000001E-4</c:v>
                </c:pt>
                <c:pt idx="357" formatCode="0.000000E+00">
                  <c:v>-2.1181234600000081E-4</c:v>
                </c:pt>
                <c:pt idx="358" formatCode="0.000000E+00">
                  <c:v>-2.5603356800000095E-4</c:v>
                </c:pt>
                <c:pt idx="359" formatCode="0.000000E+00">
                  <c:v>-2.7001828400000154E-4</c:v>
                </c:pt>
                <c:pt idx="360" formatCode="0.000000E+00">
                  <c:v>-2.456768419999999E-4</c:v>
                </c:pt>
                <c:pt idx="361" formatCode="0.000000E+00">
                  <c:v>-3.0062173000000082E-4</c:v>
                </c:pt>
                <c:pt idx="362" formatCode="0.000000E+00">
                  <c:v>-2.2029096700000063E-4</c:v>
                </c:pt>
                <c:pt idx="363" formatCode="0.000000E+00">
                  <c:v>-2.7172879800000093E-4</c:v>
                </c:pt>
                <c:pt idx="364" formatCode="0.000000E+00">
                  <c:v>-2.4010273600000081E-4</c:v>
                </c:pt>
                <c:pt idx="365" formatCode="0.000000E+00">
                  <c:v>-2.6871750600000125E-4</c:v>
                </c:pt>
                <c:pt idx="366" formatCode="0.000000E+00">
                  <c:v>-2.6547762100000101E-4</c:v>
                </c:pt>
                <c:pt idx="367" formatCode="0.000000E+00">
                  <c:v>-2.5856960600000094E-4</c:v>
                </c:pt>
                <c:pt idx="368" formatCode="0.000000E+00">
                  <c:v>-2.2842499900000012E-4</c:v>
                </c:pt>
                <c:pt idx="369" formatCode="0.000000E+00">
                  <c:v>-2.7385077000000149E-4</c:v>
                </c:pt>
                <c:pt idx="370" formatCode="0.000000E+00">
                  <c:v>-2.5282881700000012E-4</c:v>
                </c:pt>
                <c:pt idx="371" formatCode="0.000000E+00">
                  <c:v>-2.4688697900000068E-4</c:v>
                </c:pt>
                <c:pt idx="372" formatCode="0.000000E+00">
                  <c:v>-2.7648806600000101E-4</c:v>
                </c:pt>
                <c:pt idx="373" formatCode="0.000000E+00">
                  <c:v>-2.1466380000000044E-4</c:v>
                </c:pt>
                <c:pt idx="374" formatCode="0.000000E+00">
                  <c:v>-2.3664429299999977E-4</c:v>
                </c:pt>
                <c:pt idx="375" formatCode="0.000000E+00">
                  <c:v>-2.4627277200000094E-4</c:v>
                </c:pt>
                <c:pt idx="376" formatCode="0.000000E+00">
                  <c:v>-2.4896764700000002E-4</c:v>
                </c:pt>
                <c:pt idx="377" formatCode="0.000000E+00">
                  <c:v>-2.7437801500000149E-4</c:v>
                </c:pt>
                <c:pt idx="378" formatCode="0.000000E+00">
                  <c:v>-2.5338635300000035E-4</c:v>
                </c:pt>
                <c:pt idx="379" formatCode="0.000000E+00">
                  <c:v>-2.7363498200000012E-4</c:v>
                </c:pt>
                <c:pt idx="380" formatCode="0.000000E+00">
                  <c:v>-2.3199983400000012E-4</c:v>
                </c:pt>
                <c:pt idx="381" formatCode="0.000000E+00">
                  <c:v>-2.4429380400000088E-4</c:v>
                </c:pt>
                <c:pt idx="382" formatCode="0.000000E+00">
                  <c:v>-2.7044664600000065E-4</c:v>
                </c:pt>
                <c:pt idx="383" formatCode="0.000000E+00">
                  <c:v>-2.7418518400000119E-4</c:v>
                </c:pt>
                <c:pt idx="384" formatCode="0.000000E+00">
                  <c:v>-2.7488295500000144E-4</c:v>
                </c:pt>
                <c:pt idx="385" formatCode="0.000000E+00">
                  <c:v>-2.3284549800000009E-4</c:v>
                </c:pt>
                <c:pt idx="422" formatCode="0.000000E+00">
                  <c:v>-2.2451418900000091E-4</c:v>
                </c:pt>
                <c:pt idx="423" formatCode="0.000000E+00">
                  <c:v>-2.6654431100000002E-4</c:v>
                </c:pt>
                <c:pt idx="424" formatCode="0.000000E+00">
                  <c:v>-2.83798180000001E-4</c:v>
                </c:pt>
                <c:pt idx="425" formatCode="0.000000E+00">
                  <c:v>-3.0458944400000096E-4</c:v>
                </c:pt>
                <c:pt idx="426" formatCode="0.000000E+00">
                  <c:v>-2.4106504899999994E-4</c:v>
                </c:pt>
                <c:pt idx="427" formatCode="0.000000E+00">
                  <c:v>-2.3085705500000095E-4</c:v>
                </c:pt>
                <c:pt idx="428" formatCode="0.000000E+00">
                  <c:v>-2.4014546100000009E-4</c:v>
                </c:pt>
                <c:pt idx="429" formatCode="0.000000E+00">
                  <c:v>-2.4629854600000036E-4</c:v>
                </c:pt>
                <c:pt idx="430" formatCode="0.000000E+00">
                  <c:v>-2.5970435200000042E-4</c:v>
                </c:pt>
                <c:pt idx="431" formatCode="0.000000E+00">
                  <c:v>-2.5027943800000086E-4</c:v>
                </c:pt>
                <c:pt idx="432" formatCode="0.000000E+00">
                  <c:v>-2.9883752600000119E-4</c:v>
                </c:pt>
                <c:pt idx="433" formatCode="0.000000E+00">
                  <c:v>-2.0976297100000081E-4</c:v>
                </c:pt>
                <c:pt idx="434" formatCode="0.000000E+00">
                  <c:v>-3.0504695600000079E-4</c:v>
                </c:pt>
                <c:pt idx="435" formatCode="0.000000E+00">
                  <c:v>-2.2120068299999999E-4</c:v>
                </c:pt>
                <c:pt idx="436" formatCode="0.000000E+00">
                  <c:v>-2.5188943800000073E-4</c:v>
                </c:pt>
                <c:pt idx="437" formatCode="0.000000E+00">
                  <c:v>-2.5162282400000051E-4</c:v>
                </c:pt>
                <c:pt idx="438" formatCode="0.000000E+00">
                  <c:v>-2.4707983200000002E-4</c:v>
                </c:pt>
                <c:pt idx="439" formatCode="0.000000E+00">
                  <c:v>-2.6399709700000056E-4</c:v>
                </c:pt>
                <c:pt idx="440" formatCode="0.000000E+00">
                  <c:v>-2.4353950300000002E-4</c:v>
                </c:pt>
                <c:pt idx="441" formatCode="0.000000E+00">
                  <c:v>-2.5626078700000077E-4</c:v>
                </c:pt>
                <c:pt idx="442" formatCode="0.000000E+00">
                  <c:v>-2.1068081299999993E-4</c:v>
                </c:pt>
                <c:pt idx="443" formatCode="0.000000E+00">
                  <c:v>-2.4015319100000095E-4</c:v>
                </c:pt>
                <c:pt idx="444" formatCode="0.000000E+00">
                  <c:v>-2.9684135200000071E-4</c:v>
                </c:pt>
                <c:pt idx="445" formatCode="0.000000E+00">
                  <c:v>-2.6624386700000059E-4</c:v>
                </c:pt>
                <c:pt idx="446" formatCode="0.000000E+00">
                  <c:v>-2.5729492800000001E-4</c:v>
                </c:pt>
                <c:pt idx="447" formatCode="0.000000E+00">
                  <c:v>-2.4755271200000041E-4</c:v>
                </c:pt>
                <c:pt idx="448" formatCode="0.000000E+00">
                  <c:v>-2.4212512700000076E-4</c:v>
                </c:pt>
                <c:pt idx="449" formatCode="0.000000E+00">
                  <c:v>-2.5996929000000001E-4</c:v>
                </c:pt>
                <c:pt idx="450" formatCode="0.000000E+00">
                  <c:v>-2.4105408200000009E-4</c:v>
                </c:pt>
                <c:pt idx="451" formatCode="0.000000E+00">
                  <c:v>-2.7833846400000199E-4</c:v>
                </c:pt>
                <c:pt idx="452" formatCode="0.000000E+00">
                  <c:v>-2.792180050000012E-4</c:v>
                </c:pt>
                <c:pt idx="453" formatCode="0.000000E+00">
                  <c:v>-2.0367354199999998E-4</c:v>
                </c:pt>
                <c:pt idx="454" formatCode="0.000000E+00">
                  <c:v>-2.6295695000000098E-4</c:v>
                </c:pt>
                <c:pt idx="455" formatCode="0.000000E+00">
                  <c:v>-2.6858036900000051E-4</c:v>
                </c:pt>
                <c:pt idx="456" formatCode="0.000000E+00">
                  <c:v>-2.2826853700000051E-4</c:v>
                </c:pt>
                <c:pt idx="457" formatCode="0.000000E+00">
                  <c:v>-2.7057670500000127E-4</c:v>
                </c:pt>
                <c:pt idx="458" formatCode="0.000000E+00">
                  <c:v>-2.6064426600000006E-4</c:v>
                </c:pt>
                <c:pt idx="459" formatCode="0.000000E+00">
                  <c:v>-2.8147376100000083E-4</c:v>
                </c:pt>
                <c:pt idx="460" formatCode="0.000000E+00">
                  <c:v>-2.3161207800000063E-4</c:v>
                </c:pt>
                <c:pt idx="461" formatCode="0.000000E+00">
                  <c:v>-2.6687567600000144E-4</c:v>
                </c:pt>
                <c:pt idx="462" formatCode="0.000000E+00">
                  <c:v>-2.6387164800000055E-4</c:v>
                </c:pt>
                <c:pt idx="463" formatCode="0.000000E+00">
                  <c:v>-2.6189053900000042E-4</c:v>
                </c:pt>
                <c:pt idx="464" formatCode="0.000000E+00">
                  <c:v>-2.2402228800000087E-4</c:v>
                </c:pt>
                <c:pt idx="465" formatCode="0.000000E+00">
                  <c:v>-2.7221131600000103E-4</c:v>
                </c:pt>
                <c:pt idx="466" formatCode="0.000000E+00">
                  <c:v>-2.5614979700000088E-4</c:v>
                </c:pt>
                <c:pt idx="467" formatCode="0.000000E+00">
                  <c:v>-2.5901980700000088E-4</c:v>
                </c:pt>
                <c:pt idx="468" formatCode="0.000000E+00">
                  <c:v>-2.57684244E-4</c:v>
                </c:pt>
                <c:pt idx="469" formatCode="0.000000E+00">
                  <c:v>-2.1143432200000051E-4</c:v>
                </c:pt>
                <c:pt idx="470" formatCode="0.000000E+00">
                  <c:v>-2.0515269100000039E-4</c:v>
                </c:pt>
                <c:pt idx="471" formatCode="0.000000E+00">
                  <c:v>-2.7334634200000036E-4</c:v>
                </c:pt>
                <c:pt idx="472" formatCode="0.000000E+00">
                  <c:v>-2.495520520000006E-4</c:v>
                </c:pt>
                <c:pt idx="473" formatCode="0.000000E+00">
                  <c:v>-3.0611527600000104E-4</c:v>
                </c:pt>
                <c:pt idx="474" formatCode="0.000000E+00">
                  <c:v>-2.2976633600000075E-4</c:v>
                </c:pt>
                <c:pt idx="475" formatCode="0.000000E+00">
                  <c:v>-2.7870712800000155E-4</c:v>
                </c:pt>
                <c:pt idx="476" formatCode="0.000000E+00">
                  <c:v>-2.5375452800000052E-4</c:v>
                </c:pt>
                <c:pt idx="477" formatCode="0.000000E+00">
                  <c:v>-2.6620714900000056E-4</c:v>
                </c:pt>
                <c:pt idx="478" formatCode="0.000000E+00">
                  <c:v>-2.3973407200000052E-4</c:v>
                </c:pt>
                <c:pt idx="479" formatCode="0.000000E+00">
                  <c:v>-2.1602872300000101E-4</c:v>
                </c:pt>
                <c:pt idx="480" formatCode="0.000000E+00">
                  <c:v>-2.3089032600000087E-4</c:v>
                </c:pt>
                <c:pt idx="481" formatCode="0.000000E+00">
                  <c:v>-2.3434166800000055E-4</c:v>
                </c:pt>
                <c:pt idx="482" formatCode="0.000000E+00">
                  <c:v>-2.502177380000008E-4</c:v>
                </c:pt>
                <c:pt idx="483" formatCode="0.000000E+00">
                  <c:v>-2.5675797400000156E-4</c:v>
                </c:pt>
                <c:pt idx="484" formatCode="0.000000E+00">
                  <c:v>-2.5801092900000114E-4</c:v>
                </c:pt>
                <c:pt idx="485" formatCode="0.000000E+00">
                  <c:v>-2.6620652100000042E-4</c:v>
                </c:pt>
                <c:pt idx="486" formatCode="0.000000E+00">
                  <c:v>-2.7191003300000078E-4</c:v>
                </c:pt>
                <c:pt idx="487" formatCode="0.000000E+00">
                  <c:v>-2.4770698500000082E-4</c:v>
                </c:pt>
                <c:pt idx="488" formatCode="0.000000E+00">
                  <c:v>-2.6409472300000094E-4</c:v>
                </c:pt>
                <c:pt idx="489" formatCode="0.000000E+00">
                  <c:v>-2.3092625200000003E-4</c:v>
                </c:pt>
                <c:pt idx="490" formatCode="0.000000E+00">
                  <c:v>-2.4936539100000005E-4</c:v>
                </c:pt>
                <c:pt idx="491" formatCode="0.000000E+00">
                  <c:v>-2.2064223900000043E-4</c:v>
                </c:pt>
                <c:pt idx="492" formatCode="0.000000E+00">
                  <c:v>-2.5627501300000015E-4</c:v>
                </c:pt>
                <c:pt idx="493" formatCode="0.000000E+00">
                  <c:v>-2.4833935300000101E-4</c:v>
                </c:pt>
                <c:pt idx="494" formatCode="0.000000E+00">
                  <c:v>-2.9024384000000015E-4</c:v>
                </c:pt>
                <c:pt idx="495" formatCode="0.000000E+00">
                  <c:v>-2.4195644100000009E-4</c:v>
                </c:pt>
                <c:pt idx="496" formatCode="0.000000E+00">
                  <c:v>-2.2761789200000009E-4</c:v>
                </c:pt>
                <c:pt idx="497" formatCode="0.000000E+00">
                  <c:v>-2.0078306600000091E-4</c:v>
                </c:pt>
                <c:pt idx="498" formatCode="0.000000E+00">
                  <c:v>-2.758441490000004E-4</c:v>
                </c:pt>
                <c:pt idx="499" formatCode="0.000000E+00">
                  <c:v>-2.9662584400000006E-4</c:v>
                </c:pt>
                <c:pt idx="500" formatCode="0.000000E+00">
                  <c:v>-2.2242458100000048E-4</c:v>
                </c:pt>
                <c:pt idx="501" formatCode="0.000000E+00">
                  <c:v>-2.8373710800000098E-4</c:v>
                </c:pt>
                <c:pt idx="502" formatCode="0.000000E+00">
                  <c:v>-2.4091838900000076E-4</c:v>
                </c:pt>
                <c:pt idx="503" formatCode="0.000000E+00">
                  <c:v>-2.1324390500000056E-4</c:v>
                </c:pt>
                <c:pt idx="504" formatCode="0.000000E+00">
                  <c:v>-2.6199119200000069E-4</c:v>
                </c:pt>
                <c:pt idx="505" formatCode="0.000000E+00">
                  <c:v>-2.5064165200000012E-4</c:v>
                </c:pt>
                <c:pt idx="506" formatCode="0.000000E+00">
                  <c:v>-2.7397191200000072E-4</c:v>
                </c:pt>
                <c:pt idx="507" formatCode="0.000000E+00">
                  <c:v>-2.4579383900000056E-4</c:v>
                </c:pt>
                <c:pt idx="508" formatCode="0.000000E+00">
                  <c:v>-2.48571415000001E-4</c:v>
                </c:pt>
                <c:pt idx="509" formatCode="0.000000E+00">
                  <c:v>-2.3378892800000043E-4</c:v>
                </c:pt>
                <c:pt idx="510" formatCode="0.000000E+00">
                  <c:v>-2.6010533300000035E-4</c:v>
                </c:pt>
                <c:pt idx="511" formatCode="0.000000E+00">
                  <c:v>-2.458215230000001E-4</c:v>
                </c:pt>
                <c:pt idx="548" formatCode="0.000000E+00">
                  <c:v>-2.5960523599999997E-4</c:v>
                </c:pt>
                <c:pt idx="549" formatCode="0.000000E+00">
                  <c:v>-2.5538015200000084E-4</c:v>
                </c:pt>
                <c:pt idx="550" formatCode="0.000000E+00">
                  <c:v>-2.3829238500000085E-4</c:v>
                </c:pt>
                <c:pt idx="551" formatCode="0.000000E+00">
                  <c:v>-2.7464195200000075E-4</c:v>
                </c:pt>
                <c:pt idx="552" formatCode="0.000000E+00">
                  <c:v>-2.1678337400000153E-4</c:v>
                </c:pt>
                <c:pt idx="553" formatCode="0.000000E+00">
                  <c:v>-2.4256021700000001E-4</c:v>
                </c:pt>
                <c:pt idx="554" formatCode="0.000000E+00">
                  <c:v>-3.038751430000004E-4</c:v>
                </c:pt>
                <c:pt idx="555" formatCode="0.000000E+00">
                  <c:v>-2.3986489999999983E-4</c:v>
                </c:pt>
                <c:pt idx="556" formatCode="0.000000E+00">
                  <c:v>-2.7058592500000091E-4</c:v>
                </c:pt>
                <c:pt idx="557" formatCode="0.000000E+00">
                  <c:v>-2.3469964500000051E-4</c:v>
                </c:pt>
                <c:pt idx="558" formatCode="0.000000E+00">
                  <c:v>-2.5209127900000097E-4</c:v>
                </c:pt>
                <c:pt idx="559" formatCode="0.000000E+00">
                  <c:v>-2.38324283E-4</c:v>
                </c:pt>
                <c:pt idx="560" formatCode="0.000000E+00">
                  <c:v>-2.2280572400000122E-4</c:v>
                </c:pt>
                <c:pt idx="561" formatCode="0.000000E+00">
                  <c:v>-2.4543660700000064E-4</c:v>
                </c:pt>
                <c:pt idx="562" formatCode="0.000000E+00">
                  <c:v>-2.2053220300000085E-4</c:v>
                </c:pt>
                <c:pt idx="563" formatCode="0.000000E+00">
                  <c:v>-2.6608766100000069E-4</c:v>
                </c:pt>
                <c:pt idx="564" formatCode="0.000000E+00">
                  <c:v>-2.7600252100000108E-4</c:v>
                </c:pt>
                <c:pt idx="565" formatCode="0.000000E+00">
                  <c:v>-2.3862731199999999E-4</c:v>
                </c:pt>
                <c:pt idx="566" formatCode="0.000000E+00">
                  <c:v>-2.4193052700000051E-4</c:v>
                </c:pt>
                <c:pt idx="567" formatCode="0.000000E+00">
                  <c:v>-2.217184050000014E-4</c:v>
                </c:pt>
                <c:pt idx="568" formatCode="0.000000E+00">
                  <c:v>-2.384315240000011E-4</c:v>
                </c:pt>
                <c:pt idx="569" formatCode="0.000000E+00">
                  <c:v>-2.7362562300000011E-4</c:v>
                </c:pt>
                <c:pt idx="570" formatCode="0.000000E+00">
                  <c:v>-2.6160678800000016E-4</c:v>
                </c:pt>
                <c:pt idx="571" formatCode="0.000000E+00">
                  <c:v>-2.1666963600000075E-4</c:v>
                </c:pt>
                <c:pt idx="572" formatCode="0.000000E+00">
                  <c:v>-2.637054070000009E-4</c:v>
                </c:pt>
                <c:pt idx="573" formatCode="0.000000E+00">
                  <c:v>-2.7102478800000078E-4</c:v>
                </c:pt>
                <c:pt idx="574" formatCode="0.000000E+00">
                  <c:v>-2.7441179800000143E-4</c:v>
                </c:pt>
                <c:pt idx="575" formatCode="0.000000E+00">
                  <c:v>-2.5748275200000075E-4</c:v>
                </c:pt>
                <c:pt idx="576" formatCode="0.000000E+00">
                  <c:v>-2.2197726600000056E-4</c:v>
                </c:pt>
                <c:pt idx="577" formatCode="0.000000E+00">
                  <c:v>-2.7787138200000103E-4</c:v>
                </c:pt>
                <c:pt idx="578" formatCode="0.000000E+00">
                  <c:v>-2.8661512800000089E-4</c:v>
                </c:pt>
                <c:pt idx="579" formatCode="0.000000E+00">
                  <c:v>-2.1362411799999998E-4</c:v>
                </c:pt>
                <c:pt idx="580" formatCode="0.000000E+00">
                  <c:v>-2.5138789800000004E-4</c:v>
                </c:pt>
                <c:pt idx="581" formatCode="0.000000E+00">
                  <c:v>-2.6895096500000108E-4</c:v>
                </c:pt>
                <c:pt idx="582" formatCode="0.000000E+00">
                  <c:v>-2.9145297600000124E-4</c:v>
                </c:pt>
                <c:pt idx="583" formatCode="0.000000E+00">
                  <c:v>-2.2725036800000042E-4</c:v>
                </c:pt>
                <c:pt idx="584" formatCode="0.000000E+00">
                  <c:v>-2.4060863100000009E-4</c:v>
                </c:pt>
                <c:pt idx="585" formatCode="0.000000E+00">
                  <c:v>-2.4954774399999998E-4</c:v>
                </c:pt>
                <c:pt idx="586" formatCode="0.000000E+00">
                  <c:v>-2.4935454100000009E-4</c:v>
                </c:pt>
                <c:pt idx="587" formatCode="0.000000E+00">
                  <c:v>-2.1657124200000037E-4</c:v>
                </c:pt>
                <c:pt idx="588" formatCode="0.000000E+00">
                  <c:v>-2.9486038300000056E-4</c:v>
                </c:pt>
                <c:pt idx="589" formatCode="0.000000E+00">
                  <c:v>-2.4761715900000072E-4</c:v>
                </c:pt>
                <c:pt idx="590" formatCode="0.000000E+00">
                  <c:v>-2.3513725000000009E-4</c:v>
                </c:pt>
                <c:pt idx="591" formatCode="0.000000E+00">
                  <c:v>-2.6553284800000042E-4</c:v>
                </c:pt>
                <c:pt idx="592" formatCode="0.000000E+00">
                  <c:v>-2.5753553500000012E-4</c:v>
                </c:pt>
                <c:pt idx="593" formatCode="0.000000E+00">
                  <c:v>-2.6185459000000019E-4</c:v>
                </c:pt>
                <c:pt idx="594" formatCode="0.000000E+00">
                  <c:v>-2.4384411500000011E-4</c:v>
                </c:pt>
                <c:pt idx="595" formatCode="0.000000E+00">
                  <c:v>-2.6215903900000102E-4</c:v>
                </c:pt>
                <c:pt idx="596" formatCode="0.000000E+00">
                  <c:v>-2.2722082200000006E-4</c:v>
                </c:pt>
                <c:pt idx="597" formatCode="0.000000E+00">
                  <c:v>-2.7752562900000056E-4</c:v>
                </c:pt>
                <c:pt idx="598" formatCode="0.000000E+00">
                  <c:v>-2.5516438800000002E-4</c:v>
                </c:pt>
                <c:pt idx="599" formatCode="0.000000E+00">
                  <c:v>-2.438407620000001E-4</c:v>
                </c:pt>
                <c:pt idx="600" formatCode="0.000000E+00">
                  <c:v>-2.8071799300000074E-4</c:v>
                </c:pt>
                <c:pt idx="601" formatCode="0.000000E+00">
                  <c:v>-2.3864116500000072E-4</c:v>
                </c:pt>
                <c:pt idx="602" formatCode="0.000000E+00">
                  <c:v>-2.3613798000000062E-4</c:v>
                </c:pt>
                <c:pt idx="603" formatCode="0.000000E+00">
                  <c:v>-2.5442394000000084E-4</c:v>
                </c:pt>
                <c:pt idx="604" formatCode="0.000000E+00">
                  <c:v>-2.5067762500000101E-4</c:v>
                </c:pt>
                <c:pt idx="605" formatCode="0.000000E+00">
                  <c:v>-2.5245647400000154E-4</c:v>
                </c:pt>
                <c:pt idx="606" formatCode="0.000000E+00">
                  <c:v>-2.527387810000014E-4</c:v>
                </c:pt>
                <c:pt idx="607" formatCode="0.000000E+00">
                  <c:v>-2.2286849600000101E-4</c:v>
                </c:pt>
                <c:pt idx="608" formatCode="0.000000E+00">
                  <c:v>-2.614036440000009E-4</c:v>
                </c:pt>
                <c:pt idx="609" formatCode="0.000000E+00">
                  <c:v>-2.4674695500000101E-4</c:v>
                </c:pt>
                <c:pt idx="610" formatCode="0.000000E+00">
                  <c:v>-2.3243131600000075E-4</c:v>
                </c:pt>
                <c:pt idx="611" formatCode="0.000000E+00">
                  <c:v>-2.4711319700000092E-4</c:v>
                </c:pt>
                <c:pt idx="612" formatCode="0.000000E+00">
                  <c:v>-2.6108739000000036E-4</c:v>
                </c:pt>
                <c:pt idx="613" formatCode="0.000000E+00">
                  <c:v>-2.56950152000001E-4</c:v>
                </c:pt>
                <c:pt idx="614" formatCode="0.000000E+00">
                  <c:v>-1.9643553500000069E-4</c:v>
                </c:pt>
                <c:pt idx="615" formatCode="0.000000E+00">
                  <c:v>-2.6131907900000129E-4</c:v>
                </c:pt>
                <c:pt idx="616" formatCode="0.000000E+00">
                  <c:v>-2.2661911800000105E-4</c:v>
                </c:pt>
                <c:pt idx="617" formatCode="0.000000E+00">
                  <c:v>-2.613031310000011E-4</c:v>
                </c:pt>
                <c:pt idx="618" formatCode="0.000000E+00">
                  <c:v>-2.4580906600000059E-4</c:v>
                </c:pt>
                <c:pt idx="619" formatCode="0.000000E+00">
                  <c:v>-2.5182061400000046E-4</c:v>
                </c:pt>
                <c:pt idx="620" formatCode="0.000000E+00">
                  <c:v>-2.7263930500000147E-4</c:v>
                </c:pt>
                <c:pt idx="621" formatCode="0.000000E+00">
                  <c:v>-2.6293087300000088E-4</c:v>
                </c:pt>
                <c:pt idx="622" formatCode="0.000000E+00">
                  <c:v>-2.8121136100000014E-4</c:v>
                </c:pt>
                <c:pt idx="623" formatCode="0.000000E+00">
                  <c:v>-2.4492074700000041E-4</c:v>
                </c:pt>
                <c:pt idx="624" formatCode="0.000000E+00">
                  <c:v>-2.7968245600000095E-4</c:v>
                </c:pt>
                <c:pt idx="625" formatCode="0.000000E+00">
                  <c:v>-2.8166470600000004E-4</c:v>
                </c:pt>
                <c:pt idx="626" formatCode="0.000000E+00">
                  <c:v>-2.6365292700000087E-4</c:v>
                </c:pt>
                <c:pt idx="627" formatCode="0.000000E+00">
                  <c:v>-2.6590167500000102E-4</c:v>
                </c:pt>
                <c:pt idx="628" formatCode="0.000000E+00">
                  <c:v>-2.0869902800000091E-4</c:v>
                </c:pt>
                <c:pt idx="629" formatCode="0.000000E+00">
                  <c:v>-2.5165509399999999E-4</c:v>
                </c:pt>
                <c:pt idx="630" formatCode="0.000000E+00">
                  <c:v>-2.6285126800000086E-4</c:v>
                </c:pt>
                <c:pt idx="631" formatCode="0.000000E+00">
                  <c:v>-2.5292565100000042E-4</c:v>
                </c:pt>
                <c:pt idx="632" formatCode="0.000000E+00">
                  <c:v>-2.7789378100000141E-4</c:v>
                </c:pt>
                <c:pt idx="633" formatCode="0.000000E+00">
                  <c:v>-2.2574351200000043E-4</c:v>
                </c:pt>
                <c:pt idx="634" formatCode="0.000000E+00">
                  <c:v>-2.5077511100000098E-4</c:v>
                </c:pt>
                <c:pt idx="635" formatCode="0.000000E+00">
                  <c:v>-3.0175133100000101E-4</c:v>
                </c:pt>
                <c:pt idx="636" formatCode="0.000000E+00">
                  <c:v>-2.1927508100000041E-4</c:v>
                </c:pt>
                <c:pt idx="637" formatCode="0.000000E+00">
                  <c:v>-2.5450997100000098E-4</c:v>
                </c:pt>
                <c:pt idx="638" formatCode="0.000000E+00">
                  <c:v>-2.5483006600000114E-4</c:v>
                </c:pt>
                <c:pt idx="639" formatCode="0.000000E+00">
                  <c:v>-2.6427609800000078E-4</c:v>
                </c:pt>
                <c:pt idx="640" formatCode="0.000000E+00">
                  <c:v>-2.4492458899999997E-4</c:v>
                </c:pt>
                <c:pt idx="641" formatCode="0.000000E+00">
                  <c:v>-2.4094923900000009E-4</c:v>
                </c:pt>
                <c:pt idx="642" formatCode="0.000000E+00">
                  <c:v>-2.486980050000009E-4</c:v>
                </c:pt>
                <c:pt idx="643" formatCode="0.000000E+00">
                  <c:v>-2.2921178000000095E-4</c:v>
                </c:pt>
                <c:pt idx="644" formatCode="0.000000E+00">
                  <c:v>-3.0222530500000077E-4</c:v>
                </c:pt>
                <c:pt idx="645" formatCode="0.000000E+00">
                  <c:v>-2.6810816500000127E-4</c:v>
                </c:pt>
                <c:pt idx="646" formatCode="0.000000E+00">
                  <c:v>-2.5662791400000052E-4</c:v>
                </c:pt>
                <c:pt idx="647" formatCode="0.000000E+00">
                  <c:v>-2.8211914500000105E-4</c:v>
                </c:pt>
                <c:pt idx="648" formatCode="0.000000E+00">
                  <c:v>-2.7431857300000146E-4</c:v>
                </c:pt>
                <c:pt idx="649" formatCode="0.000000E+00">
                  <c:v>-2.1380453799999999E-4</c:v>
                </c:pt>
                <c:pt idx="689" formatCode="0.000000E+00">
                  <c:v>-2.6388347600000132E-4</c:v>
                </c:pt>
                <c:pt idx="690" formatCode="0.000000E+00">
                  <c:v>-2.2841480100000081E-4</c:v>
                </c:pt>
                <c:pt idx="691" formatCode="0.000000E+00">
                  <c:v>-2.4019936100000067E-4</c:v>
                </c:pt>
                <c:pt idx="692" formatCode="0.000000E+00">
                  <c:v>-2.5641976400000153E-4</c:v>
                </c:pt>
                <c:pt idx="693" formatCode="0.000000E+00">
                  <c:v>-2.6051027200000101E-4</c:v>
                </c:pt>
                <c:pt idx="694" formatCode="0.000000E+00">
                  <c:v>-2.483278280000006E-4</c:v>
                </c:pt>
                <c:pt idx="695" formatCode="0.000000E+00">
                  <c:v>-2.4890173200000059E-4</c:v>
                </c:pt>
                <c:pt idx="696" formatCode="0.000000E+00">
                  <c:v>-2.3992208300000002E-4</c:v>
                </c:pt>
                <c:pt idx="697" formatCode="0.000000E+00">
                  <c:v>-2.1887593900000063E-4</c:v>
                </c:pt>
                <c:pt idx="698" formatCode="0.000000E+00">
                  <c:v>-2.4075559300000006E-4</c:v>
                </c:pt>
                <c:pt idx="699" formatCode="0.000000E+00">
                  <c:v>-2.4304885900000009E-4</c:v>
                </c:pt>
                <c:pt idx="700" formatCode="0.000000E+00">
                  <c:v>-2.4402667800000076E-4</c:v>
                </c:pt>
                <c:pt idx="701" formatCode="0.000000E+00">
                  <c:v>-2.6328102700000052E-4</c:v>
                </c:pt>
                <c:pt idx="702" formatCode="0.000000E+00">
                  <c:v>-2.5489332600000153E-4</c:v>
                </c:pt>
                <c:pt idx="703" formatCode="0.000000E+00">
                  <c:v>-2.6153754399999999E-4</c:v>
                </c:pt>
                <c:pt idx="704" formatCode="0.000000E+00">
                  <c:v>-2.5224061700000001E-4</c:v>
                </c:pt>
                <c:pt idx="705" formatCode="0.000000E+00">
                  <c:v>-2.3867418100000041E-4</c:v>
                </c:pt>
                <c:pt idx="706" formatCode="0.000000E+00">
                  <c:v>-2.9571200700000128E-4</c:v>
                </c:pt>
                <c:pt idx="707" formatCode="0.000000E+00">
                  <c:v>-2.5019145100000105E-4</c:v>
                </c:pt>
                <c:pt idx="708" formatCode="0.000000E+00">
                  <c:v>-2.6150089700000001E-4</c:v>
                </c:pt>
                <c:pt idx="709" formatCode="0.000000E+00">
                  <c:v>-2.7020729600000056E-4</c:v>
                </c:pt>
                <c:pt idx="710" formatCode="0.000000E+00">
                  <c:v>-2.8202014500000079E-4</c:v>
                </c:pt>
                <c:pt idx="711" formatCode="0.000000E+00">
                  <c:v>-2.4633614800000097E-4</c:v>
                </c:pt>
                <c:pt idx="712" formatCode="0.000000E+00">
                  <c:v>-2.4460661199999996E-4</c:v>
                </c:pt>
                <c:pt idx="807" formatCode="0.000000E+00">
                  <c:v>-1.1474527400000048E-4</c:v>
                </c:pt>
                <c:pt idx="808" formatCode="0.000000E+00">
                  <c:v>-1.9685090500000049E-4</c:v>
                </c:pt>
                <c:pt idx="809" formatCode="0.000000E+00">
                  <c:v>-1.9167573200000083E-4</c:v>
                </c:pt>
                <c:pt idx="810" formatCode="0.000000E+00">
                  <c:v>-2.3022880799999999E-4</c:v>
                </c:pt>
                <c:pt idx="811" formatCode="0.000000E+00">
                  <c:v>-2.3404734700000014E-4</c:v>
                </c:pt>
                <c:pt idx="812" formatCode="0.000000E+00">
                  <c:v>-1.9287113100000037E-4</c:v>
                </c:pt>
                <c:pt idx="813" formatCode="0.000000E+00">
                  <c:v>-1.7948155300000091E-4</c:v>
                </c:pt>
                <c:pt idx="814" formatCode="0.000000E+00">
                  <c:v>-2.3088173500000075E-4</c:v>
                </c:pt>
                <c:pt idx="815" formatCode="0.000000E+00">
                  <c:v>-2.3284314700000063E-4</c:v>
                </c:pt>
                <c:pt idx="816" formatCode="0.000000E+00">
                  <c:v>-2.4253518800000082E-4</c:v>
                </c:pt>
                <c:pt idx="817" formatCode="0.000000E+00">
                  <c:v>-2.2321823100000042E-4</c:v>
                </c:pt>
                <c:pt idx="818" formatCode="0.000000E+00">
                  <c:v>-2.2686056300000041E-4</c:v>
                </c:pt>
                <c:pt idx="819" formatCode="0.000000E+00">
                  <c:v>-2.1131839600000091E-4</c:v>
                </c:pt>
                <c:pt idx="820" formatCode="0.000000E+00">
                  <c:v>-2.1284413500000091E-4</c:v>
                </c:pt>
                <c:pt idx="821" formatCode="0.000000E+00">
                  <c:v>-2.5002029700000016E-4</c:v>
                </c:pt>
                <c:pt idx="822" formatCode="0.000000E+00">
                  <c:v>-2.1661233600000097E-4</c:v>
                </c:pt>
                <c:pt idx="823" formatCode="0.000000E+00">
                  <c:v>-2.2632912700000168E-4</c:v>
                </c:pt>
                <c:pt idx="824" formatCode="0.000000E+00">
                  <c:v>-2.2336896500000085E-4</c:v>
                </c:pt>
                <c:pt idx="825" formatCode="0.000000E+00">
                  <c:v>-2.1131830300000077E-4</c:v>
                </c:pt>
                <c:pt idx="826" formatCode="0.000000E+00">
                  <c:v>-2.6345423000000042E-4</c:v>
                </c:pt>
                <c:pt idx="827" formatCode="0.000000E+00">
                  <c:v>-2.3893551000000004E-4</c:v>
                </c:pt>
                <c:pt idx="828" formatCode="0.000000E+00">
                  <c:v>-2.2453230300000101E-4</c:v>
                </c:pt>
                <c:pt idx="829" formatCode="0.000000E+00">
                  <c:v>-2.3649670200000063E-4</c:v>
                </c:pt>
                <c:pt idx="830" formatCode="0.000000E+00">
                  <c:v>-2.5298488299999998E-4</c:v>
                </c:pt>
                <c:pt idx="831" formatCode="0.000000E+00">
                  <c:v>-2.6128413200000004E-4</c:v>
                </c:pt>
                <c:pt idx="832" formatCode="0.000000E+00">
                  <c:v>-2.3440921200000009E-4</c:v>
                </c:pt>
                <c:pt idx="833" formatCode="0.000000E+00">
                  <c:v>-2.5898017900000098E-4</c:v>
                </c:pt>
                <c:pt idx="834" formatCode="0.000000E+00">
                  <c:v>-2.1702528500000044E-4</c:v>
                </c:pt>
                <c:pt idx="835" formatCode="0.000000E+00">
                  <c:v>-2.5983576200000068E-4</c:v>
                </c:pt>
                <c:pt idx="836" formatCode="0.000000E+00">
                  <c:v>-2.2690745500000121E-4</c:v>
                </c:pt>
                <c:pt idx="837" formatCode="0.000000E+00">
                  <c:v>-2.0303204700000056E-4</c:v>
                </c:pt>
                <c:pt idx="838" formatCode="0.000000E+00">
                  <c:v>-2.5683057000000097E-4</c:v>
                </c:pt>
                <c:pt idx="839" formatCode="0.000000E+00">
                  <c:v>-2.3002415000000049E-4</c:v>
                </c:pt>
                <c:pt idx="840" formatCode="0.000000E+00">
                  <c:v>-2.0923030100000037E-4</c:v>
                </c:pt>
                <c:pt idx="841" formatCode="0.000000E+00">
                  <c:v>-2.3437498600000075E-4</c:v>
                </c:pt>
                <c:pt idx="842" formatCode="0.000000E+00">
                  <c:v>-2.5988142000000098E-4</c:v>
                </c:pt>
                <c:pt idx="843" formatCode="0.000000E+00">
                  <c:v>-2.153181700000014E-4</c:v>
                </c:pt>
                <c:pt idx="844" formatCode="0.000000E+00">
                  <c:v>-2.544347900000008E-4</c:v>
                </c:pt>
                <c:pt idx="845" formatCode="0.000000E+00">
                  <c:v>-2.3555033800000009E-4</c:v>
                </c:pt>
                <c:pt idx="846" formatCode="0.000000E+00">
                  <c:v>-2.2825794300000043E-4</c:v>
                </c:pt>
                <c:pt idx="847" formatCode="0.000000E+00">
                  <c:v>-2.5147514000000012E-4</c:v>
                </c:pt>
                <c:pt idx="848" formatCode="0.000000E+00">
                  <c:v>-2.3317625700000006E-4</c:v>
                </c:pt>
                <c:pt idx="849" formatCode="0.000000E+00">
                  <c:v>-2.3512511999999994E-4</c:v>
                </c:pt>
                <c:pt idx="850" formatCode="0.000000E+00">
                  <c:v>-2.529972700000009E-4</c:v>
                </c:pt>
                <c:pt idx="851" formatCode="0.000000E+00">
                  <c:v>-2.1759462500000072E-4</c:v>
                </c:pt>
                <c:pt idx="852" formatCode="0.000000E+00">
                  <c:v>-2.4632881400000074E-4</c:v>
                </c:pt>
                <c:pt idx="853" formatCode="0.000000E+00">
                  <c:v>-2.4537616400000103E-4</c:v>
                </c:pt>
                <c:pt idx="854" formatCode="0.000000E+00">
                  <c:v>-2.2433395500000178E-4</c:v>
                </c:pt>
                <c:pt idx="855" formatCode="0.000000E+00">
                  <c:v>-2.4416092800000046E-4</c:v>
                </c:pt>
                <c:pt idx="856" formatCode="0.000000E+00">
                  <c:v>-2.4556585099999996E-4</c:v>
                </c:pt>
                <c:pt idx="857" formatCode="0.000000E+00">
                  <c:v>-2.2739979900000102E-4</c:v>
                </c:pt>
                <c:pt idx="858" formatCode="0.000000E+00">
                  <c:v>-2.4265870500000101E-4</c:v>
                </c:pt>
                <c:pt idx="859" formatCode="0.000000E+00">
                  <c:v>-2.2721577000000095E-4</c:v>
                </c:pt>
                <c:pt idx="860" formatCode="0.000000E+00">
                  <c:v>-2.4389836500000075E-4</c:v>
                </c:pt>
                <c:pt idx="861" formatCode="0.000000E+00">
                  <c:v>-2.4023810400000106E-4</c:v>
                </c:pt>
                <c:pt idx="862" formatCode="0.000000E+00">
                  <c:v>-2.3621711900000044E-4</c:v>
                </c:pt>
                <c:pt idx="863" formatCode="0.000000E+00">
                  <c:v>-2.1377238400000122E-4</c:v>
                </c:pt>
                <c:pt idx="864" formatCode="0.000000E+00">
                  <c:v>-2.4552238200000002E-4</c:v>
                </c:pt>
                <c:pt idx="865" formatCode="0.000000E+00">
                  <c:v>-2.2747078900000096E-4</c:v>
                </c:pt>
                <c:pt idx="866" formatCode="0.000000E+00">
                  <c:v>-2.1971706300000075E-4</c:v>
                </c:pt>
                <c:pt idx="867" formatCode="0.000000E+00">
                  <c:v>-2.5369036000000002E-4</c:v>
                </c:pt>
                <c:pt idx="868" formatCode="0.000000E+00">
                  <c:v>-2.1820743600000091E-4</c:v>
                </c:pt>
                <c:pt idx="869" formatCode="0.000000E+00">
                  <c:v>-2.6336370500000127E-4</c:v>
                </c:pt>
                <c:pt idx="870" formatCode="0.000000E+00">
                  <c:v>-2.234470560000009E-4</c:v>
                </c:pt>
                <c:pt idx="871" formatCode="0.000000E+00">
                  <c:v>-2.4192659199999997E-4</c:v>
                </c:pt>
                <c:pt idx="872" formatCode="0.000000E+00">
                  <c:v>-1.9205245200000054E-4</c:v>
                </c:pt>
                <c:pt idx="873" formatCode="0.000000E+00">
                  <c:v>-2.3219559799999998E-4</c:v>
                </c:pt>
                <c:pt idx="910" formatCode="0.000000E+00">
                  <c:v>-2.4730092800000068E-4</c:v>
                </c:pt>
                <c:pt idx="911" formatCode="0.000000E+00">
                  <c:v>-2.4709780700000002E-4</c:v>
                </c:pt>
                <c:pt idx="912" formatCode="0.000000E+00">
                  <c:v>-2.440989250000012E-4</c:v>
                </c:pt>
                <c:pt idx="913" formatCode="0.000000E+00">
                  <c:v>-2.3917336900000036E-4</c:v>
                </c:pt>
                <c:pt idx="914" formatCode="0.000000E+00">
                  <c:v>-2.5676284000000055E-4</c:v>
                </c:pt>
                <c:pt idx="915" formatCode="0.000000E+00">
                  <c:v>-2.3370948600000087E-4</c:v>
                </c:pt>
                <c:pt idx="916" formatCode="0.000000E+00">
                  <c:v>-2.3909446299999999E-4</c:v>
                </c:pt>
                <c:pt idx="917" formatCode="0.000000E+00">
                  <c:v>-2.6831477900000146E-4</c:v>
                </c:pt>
                <c:pt idx="918" formatCode="0.000000E+00">
                  <c:v>-2.494038550000008E-4</c:v>
                </c:pt>
                <c:pt idx="919" formatCode="0.000000E+00">
                  <c:v>-2.3102699799999998E-4</c:v>
                </c:pt>
                <c:pt idx="920" formatCode="0.000000E+00">
                  <c:v>-2.2820329800000066E-4</c:v>
                </c:pt>
                <c:pt idx="921" formatCode="0.000000E+00">
                  <c:v>-2.5364584299999987E-4</c:v>
                </c:pt>
                <c:pt idx="922" formatCode="0.000000E+00">
                  <c:v>-2.13385839E-4</c:v>
                </c:pt>
                <c:pt idx="923" formatCode="0.000000E+00">
                  <c:v>-2.5678908000000114E-4</c:v>
                </c:pt>
                <c:pt idx="924" formatCode="0.000000E+00">
                  <c:v>-2.4540724699999999E-4</c:v>
                </c:pt>
                <c:pt idx="925" formatCode="0.000000E+00">
                  <c:v>-1.6565281000000066E-4</c:v>
                </c:pt>
                <c:pt idx="926" formatCode="0.000000E+00">
                  <c:v>-2.3577441500000044E-4</c:v>
                </c:pt>
                <c:pt idx="927" formatCode="0.000000E+00">
                  <c:v>-2.7786635300000058E-4</c:v>
                </c:pt>
                <c:pt idx="928" formatCode="0.000000E+00">
                  <c:v>-1.9735097900000023E-4</c:v>
                </c:pt>
                <c:pt idx="929" formatCode="0.000000E+00">
                  <c:v>-2.7164826200000002E-4</c:v>
                </c:pt>
                <c:pt idx="930" formatCode="0.000000E+00">
                  <c:v>-2.2618288600000075E-4</c:v>
                </c:pt>
                <c:pt idx="931" formatCode="0.000000E+00">
                  <c:v>-2.4741026600000012E-4</c:v>
                </c:pt>
                <c:pt idx="932" formatCode="0.000000E+00">
                  <c:v>-2.5073201400000123E-4</c:v>
                </c:pt>
                <c:pt idx="933" formatCode="0.000000E+00">
                  <c:v>-2.6873203500000169E-4</c:v>
                </c:pt>
                <c:pt idx="934" formatCode="0.000000E+00">
                  <c:v>-1.754699270000004E-4</c:v>
                </c:pt>
                <c:pt idx="935" formatCode="0.000000E+00">
                  <c:v>-2.2410308000000105E-4</c:v>
                </c:pt>
                <c:pt idx="936" formatCode="0.000000E+00">
                  <c:v>-2.5424400800000001E-4</c:v>
                </c:pt>
                <c:pt idx="937" formatCode="0.000000E+00">
                  <c:v>-2.5033329100000094E-4</c:v>
                </c:pt>
                <c:pt idx="938" formatCode="0.000000E+00">
                  <c:v>-2.3680382900000057E-4</c:v>
                </c:pt>
                <c:pt idx="939" formatCode="0.000000E+00">
                  <c:v>-2.6612235200000102E-4</c:v>
                </c:pt>
                <c:pt idx="940" formatCode="0.000000E+00">
                  <c:v>-2.5475039100000097E-4</c:v>
                </c:pt>
                <c:pt idx="941" formatCode="0.000000E+00">
                  <c:v>-2.3531294400000075E-4</c:v>
                </c:pt>
                <c:pt idx="942" formatCode="0.000000E+00">
                  <c:v>-2.4499998000000089E-4</c:v>
                </c:pt>
                <c:pt idx="943" formatCode="0.000000E+00">
                  <c:v>-2.3509224400000041E-4</c:v>
                </c:pt>
                <c:pt idx="944" formatCode="0.000000E+00">
                  <c:v>-2.5632353500000115E-4</c:v>
                </c:pt>
                <c:pt idx="945" formatCode="0.000000E+00">
                  <c:v>-2.2048591600000043E-4</c:v>
                </c:pt>
                <c:pt idx="946" formatCode="0.000000E+00">
                  <c:v>-2.7605665400000145E-4</c:v>
                </c:pt>
                <c:pt idx="947" formatCode="0.000000E+00">
                  <c:v>-2.4788843000000059E-4</c:v>
                </c:pt>
                <c:pt idx="948" formatCode="0.000000E+00">
                  <c:v>-2.3516248900000032E-4</c:v>
                </c:pt>
                <c:pt idx="949" formatCode="0.000000E+00">
                  <c:v>-2.6154683400000012E-4</c:v>
                </c:pt>
                <c:pt idx="950" formatCode="0.000000E+00">
                  <c:v>-2.3529753099999997E-4</c:v>
                </c:pt>
                <c:pt idx="951" formatCode="0.000000E+00">
                  <c:v>-2.2335210800000126E-4</c:v>
                </c:pt>
                <c:pt idx="952" formatCode="0.000000E+00">
                  <c:v>-2.1876508800000081E-4</c:v>
                </c:pt>
                <c:pt idx="953" formatCode="0.000000E+00">
                  <c:v>-2.2539391600000098E-4</c:v>
                </c:pt>
                <c:pt idx="954" formatCode="0.000000E+00">
                  <c:v>-2.5222634400000012E-4</c:v>
                </c:pt>
                <c:pt idx="955" formatCode="0.000000E+00">
                  <c:v>-2.3331902900000087E-4</c:v>
                </c:pt>
                <c:pt idx="956" formatCode="0.000000E+00">
                  <c:v>-2.4943435600000073E-4</c:v>
                </c:pt>
                <c:pt idx="957" formatCode="0.000000E+00">
                  <c:v>-2.4091440700000084E-4</c:v>
                </c:pt>
                <c:pt idx="958" formatCode="0.000000E+00">
                  <c:v>-2.3392401599999998E-4</c:v>
                </c:pt>
                <c:pt idx="959" formatCode="0.000000E+00">
                  <c:v>-2.5053625000000078E-4</c:v>
                </c:pt>
                <c:pt idx="960" formatCode="0.000000E+00">
                  <c:v>-2.3955414099999998E-4</c:v>
                </c:pt>
                <c:pt idx="961" formatCode="0.000000E+00">
                  <c:v>-2.2351127100000086E-4</c:v>
                </c:pt>
                <c:pt idx="962" formatCode="0.000000E+00">
                  <c:v>-2.5770689800000006E-4</c:v>
                </c:pt>
                <c:pt idx="963" formatCode="0.000000E+00">
                  <c:v>-2.581668780000005E-4</c:v>
                </c:pt>
                <c:pt idx="964" formatCode="0.000000E+00">
                  <c:v>-2.8016960700000059E-4</c:v>
                </c:pt>
                <c:pt idx="965" formatCode="0.000000E+00">
                  <c:v>-2.0849541800000072E-4</c:v>
                </c:pt>
                <c:pt idx="966" formatCode="0.000000E+00">
                  <c:v>-2.0697324100000042E-4</c:v>
                </c:pt>
                <c:pt idx="967" formatCode="0.000000E+00">
                  <c:v>-2.7664250200000072E-4</c:v>
                </c:pt>
                <c:pt idx="968" formatCode="0.000000E+00">
                  <c:v>-2.2186948900000081E-4</c:v>
                </c:pt>
                <c:pt idx="969" formatCode="0.000000E+00">
                  <c:v>-2.38240208E-4</c:v>
                </c:pt>
                <c:pt idx="970" formatCode="0.000000E+00">
                  <c:v>-2.3778793400000049E-4</c:v>
                </c:pt>
                <c:pt idx="971" formatCode="0.000000E+00">
                  <c:v>-2.6212723500000065E-4</c:v>
                </c:pt>
                <c:pt idx="972" formatCode="0.000000E+00">
                  <c:v>-2.5262236600000069E-4</c:v>
                </c:pt>
                <c:pt idx="973" formatCode="0.000000E+00">
                  <c:v>-2.0776195500000081E-4</c:v>
                </c:pt>
                <c:pt idx="974" formatCode="0.000000E+00">
                  <c:v>-2.5665673900000064E-4</c:v>
                </c:pt>
                <c:pt idx="975" formatCode="0.000000E+00">
                  <c:v>-2.603416100000009E-4</c:v>
                </c:pt>
                <c:pt idx="976" formatCode="0.000000E+00">
                  <c:v>-2.5580397300000075E-4</c:v>
                </c:pt>
                <c:pt idx="977" formatCode="0.000000E+00">
                  <c:v>-2.1055019500000095E-4</c:v>
                </c:pt>
                <c:pt idx="978" formatCode="0.000000E+00">
                  <c:v>-2.2258735300000052E-4</c:v>
                </c:pt>
                <c:pt idx="979" formatCode="0.000000E+00">
                  <c:v>-2.6024912900000094E-4</c:v>
                </c:pt>
                <c:pt idx="980" formatCode="0.000000E+00">
                  <c:v>-2.79525178000001E-4</c:v>
                </c:pt>
                <c:pt idx="981" formatCode="0.000000E+00">
                  <c:v>-2.1041769100000075E-4</c:v>
                </c:pt>
                <c:pt idx="982" formatCode="0.000000E+00">
                  <c:v>-2.781700810000012E-4</c:v>
                </c:pt>
                <c:pt idx="983" formatCode="0.000000E+00">
                  <c:v>-2.5737392700000126E-4</c:v>
                </c:pt>
                <c:pt idx="984" formatCode="0.000000E+00">
                  <c:v>-2.6147323700000086E-4</c:v>
                </c:pt>
                <c:pt idx="985" formatCode="0.000000E+00">
                  <c:v>-2.3868377300000063E-4</c:v>
                </c:pt>
                <c:pt idx="986" formatCode="0.000000E+00">
                  <c:v>-2.4193394900000011E-4</c:v>
                </c:pt>
                <c:pt idx="1022" formatCode="0.000000E+00">
                  <c:v>-2.548566090000009E-4</c:v>
                </c:pt>
                <c:pt idx="1023" formatCode="0.000000E+00">
                  <c:v>-2.3473764300000044E-4</c:v>
                </c:pt>
                <c:pt idx="1024" formatCode="0.000000E+00">
                  <c:v>-2.1770873600000101E-4</c:v>
                </c:pt>
                <c:pt idx="1025" formatCode="0.000000E+00">
                  <c:v>-2.676851810000004E-4</c:v>
                </c:pt>
                <c:pt idx="1026" formatCode="0.000000E+00">
                  <c:v>-2.5560166700000015E-4</c:v>
                </c:pt>
                <c:pt idx="1027" formatCode="0.000000E+00">
                  <c:v>-2.8811139100000073E-4</c:v>
                </c:pt>
                <c:pt idx="1028" formatCode="0.000000E+00">
                  <c:v>-2.4454679800000006E-4</c:v>
                </c:pt>
                <c:pt idx="1029" formatCode="0.000000E+00">
                  <c:v>-2.3644308100000068E-4</c:v>
                </c:pt>
                <c:pt idx="1030" formatCode="0.000000E+00">
                  <c:v>-2.3403444800000012E-4</c:v>
                </c:pt>
                <c:pt idx="1031" formatCode="0.000000E+00">
                  <c:v>-2.4125122000000012E-4</c:v>
                </c:pt>
                <c:pt idx="1032" formatCode="0.000000E+00">
                  <c:v>-2.3807738900000067E-4</c:v>
                </c:pt>
                <c:pt idx="1033" formatCode="0.000000E+00">
                  <c:v>-2.5612476700000012E-4</c:v>
                </c:pt>
                <c:pt idx="1034" formatCode="0.000000E+00">
                  <c:v>-2.3579397200000087E-4</c:v>
                </c:pt>
                <c:pt idx="1035" formatCode="0.000000E+00">
                  <c:v>-2.55086832E-4</c:v>
                </c:pt>
                <c:pt idx="1036" formatCode="0.000000E+00">
                  <c:v>-2.2304141900000052E-4</c:v>
                </c:pt>
                <c:pt idx="1037" formatCode="0.000000E+00">
                  <c:v>-2.7124192600000083E-4</c:v>
                </c:pt>
                <c:pt idx="1038" formatCode="0.000000E+00">
                  <c:v>-2.4815232000000096E-4</c:v>
                </c:pt>
                <c:pt idx="1039" formatCode="0.000000E+00">
                  <c:v>-1.9784381100000065E-4</c:v>
                </c:pt>
                <c:pt idx="1040" formatCode="0.000000E+00">
                  <c:v>-2.38935812E-4</c:v>
                </c:pt>
                <c:pt idx="1041" formatCode="0.000000E+00">
                  <c:v>-2.1305026000000051E-4</c:v>
                </c:pt>
                <c:pt idx="1042" formatCode="0.000000E+00">
                  <c:v>-2.4233656000000067E-4</c:v>
                </c:pt>
                <c:pt idx="1043" formatCode="0.000000E+00">
                  <c:v>-2.4821525400000065E-4</c:v>
                </c:pt>
                <c:pt idx="1044" formatCode="0.000000E+00">
                  <c:v>-2.2596633100000038E-4</c:v>
                </c:pt>
                <c:pt idx="1045" formatCode="0.000000E+00">
                  <c:v>-2.7768730700000055E-4</c:v>
                </c:pt>
                <c:pt idx="1046" formatCode="0.000000E+00">
                  <c:v>-2.1066982300000031E-4</c:v>
                </c:pt>
                <c:pt idx="1047" formatCode="0.000000E+00">
                  <c:v>-2.7202989400000111E-4</c:v>
                </c:pt>
                <c:pt idx="1048" formatCode="0.000000E+00">
                  <c:v>-2.1784296300000032E-4</c:v>
                </c:pt>
                <c:pt idx="1049" formatCode="0.000000E+00">
                  <c:v>-2.5625422100000012E-4</c:v>
                </c:pt>
                <c:pt idx="1050" formatCode="0.000000E+00">
                  <c:v>-2.5142573300000005E-4</c:v>
                </c:pt>
                <c:pt idx="1051" formatCode="0.000000E+00">
                  <c:v>-2.6571189500000094E-4</c:v>
                </c:pt>
                <c:pt idx="1052" formatCode="0.000000E+00">
                  <c:v>-2.3061058000000041E-4</c:v>
                </c:pt>
                <c:pt idx="1053" formatCode="0.000000E+00">
                  <c:v>-2.7022848400000123E-4</c:v>
                </c:pt>
                <c:pt idx="1054" formatCode="0.000000E+00">
                  <c:v>-2.4345268000000085E-4</c:v>
                </c:pt>
                <c:pt idx="1055" formatCode="0.000000E+00">
                  <c:v>-2.40860949E-4</c:v>
                </c:pt>
                <c:pt idx="1056" formatCode="0.000000E+00">
                  <c:v>-2.2561037900000085E-4</c:v>
                </c:pt>
                <c:pt idx="1057" formatCode="0.000000E+00">
                  <c:v>-2.2542309000000085E-4</c:v>
                </c:pt>
                <c:pt idx="1058" formatCode="0.000000E+00">
                  <c:v>-2.3208542300000016E-4</c:v>
                </c:pt>
                <c:pt idx="1059" formatCode="0.000000E+00">
                  <c:v>-2.6415346700000127E-4</c:v>
                </c:pt>
                <c:pt idx="1060" formatCode="0.000000E+00">
                  <c:v>-2.331290160000001E-4</c:v>
                </c:pt>
                <c:pt idx="1061" formatCode="0.000000E+00">
                  <c:v>-2.3058911300000002E-4</c:v>
                </c:pt>
                <c:pt idx="1062" formatCode="0.000000E+00">
                  <c:v>-2.4010688100000008E-4</c:v>
                </c:pt>
                <c:pt idx="1063" formatCode="0.000000E+00">
                  <c:v>-2.1306879400000085E-4</c:v>
                </c:pt>
                <c:pt idx="1064" formatCode="0.000000E+00">
                  <c:v>-2.5252222500000098E-4</c:v>
                </c:pt>
                <c:pt idx="1107" formatCode="0.000000E+00">
                  <c:v>-2.4241323100000089E-4</c:v>
                </c:pt>
                <c:pt idx="1108" formatCode="0.000000E+00">
                  <c:v>-2.2379991100000075E-4</c:v>
                </c:pt>
                <c:pt idx="1109" formatCode="0.000000E+00">
                  <c:v>-2.4433722700000101E-4</c:v>
                </c:pt>
                <c:pt idx="1110" formatCode="0.000000E+00">
                  <c:v>-2.658098700000009E-4</c:v>
                </c:pt>
                <c:pt idx="1111" formatCode="0.000000E+00">
                  <c:v>-2.4039861700000085E-4</c:v>
                </c:pt>
                <c:pt idx="1112" formatCode="0.000000E+00">
                  <c:v>-2.3646720200000009E-4</c:v>
                </c:pt>
                <c:pt idx="1113" formatCode="0.000000E+00">
                  <c:v>-2.5026528200000002E-4</c:v>
                </c:pt>
                <c:pt idx="1114" formatCode="0.000000E+00">
                  <c:v>-2.3107468199999999E-4</c:v>
                </c:pt>
                <c:pt idx="1115" formatCode="0.000000E+00">
                  <c:v>-2.2690766500000091E-4</c:v>
                </c:pt>
                <c:pt idx="1116" formatCode="0.000000E+00">
                  <c:v>-2.5881500900000102E-4</c:v>
                </c:pt>
                <c:pt idx="1117" formatCode="0.000000E+00">
                  <c:v>-1.992318550000008E-4</c:v>
                </c:pt>
                <c:pt idx="1118" formatCode="0.000000E+00">
                  <c:v>-2.5850767300000083E-4</c:v>
                </c:pt>
                <c:pt idx="1119" formatCode="0.000000E+00">
                  <c:v>-2.5431816500000163E-4</c:v>
                </c:pt>
                <c:pt idx="1120" formatCode="0.000000E+00">
                  <c:v>-2.3537103600000081E-4</c:v>
                </c:pt>
                <c:pt idx="1121" formatCode="0.000000E+00">
                  <c:v>-2.5187679600000078E-4</c:v>
                </c:pt>
                <c:pt idx="1122" formatCode="0.000000E+00">
                  <c:v>-2.2712929600000051E-4</c:v>
                </c:pt>
                <c:pt idx="1123" formatCode="0.000000E+00">
                  <c:v>-2.4849248600000137E-4</c:v>
                </c:pt>
                <c:pt idx="1124" formatCode="0.000000E+00">
                  <c:v>-2.0814875600000095E-4</c:v>
                </c:pt>
                <c:pt idx="1125" formatCode="0.000000E+00">
                  <c:v>-2.5348486400000002E-4</c:v>
                </c:pt>
                <c:pt idx="1126" formatCode="0.000000E+00">
                  <c:v>-2.4668376400000083E-4</c:v>
                </c:pt>
                <c:pt idx="1127" formatCode="0.000000E+00">
                  <c:v>-2.5639967100000153E-4</c:v>
                </c:pt>
                <c:pt idx="1128" formatCode="0.000000E+00">
                  <c:v>-2.3790064699999997E-4</c:v>
                </c:pt>
                <c:pt idx="1129" formatCode="0.000000E+00">
                  <c:v>-2.4159324800000008E-4</c:v>
                </c:pt>
                <c:pt idx="1164" formatCode="0.000000E+00">
                  <c:v>-2.4294548200000043E-4</c:v>
                </c:pt>
                <c:pt idx="1165" formatCode="0.000000E+00">
                  <c:v>-2.2951834800000068E-4</c:v>
                </c:pt>
                <c:pt idx="1166" formatCode="0.000000E+00">
                  <c:v>-2.2380198400000101E-4</c:v>
                </c:pt>
                <c:pt idx="1167" formatCode="0.000000E+00">
                  <c:v>-2.3728858199999997E-4</c:v>
                </c:pt>
                <c:pt idx="1168" formatCode="0.000000E+00">
                  <c:v>-2.6564868200000015E-4</c:v>
                </c:pt>
                <c:pt idx="1169" formatCode="0.000000E+00">
                  <c:v>-2.2873110100000155E-4</c:v>
                </c:pt>
                <c:pt idx="1170" formatCode="0.000000E+00">
                  <c:v>-2.7329146400000096E-4</c:v>
                </c:pt>
                <c:pt idx="1171" formatCode="0.000000E+00">
                  <c:v>-2.2704082100000051E-4</c:v>
                </c:pt>
                <c:pt idx="1172" formatCode="0.000000E+00">
                  <c:v>-2.2575527000000086E-4</c:v>
                </c:pt>
                <c:pt idx="1173" formatCode="0.000000E+00">
                  <c:v>-2.5982135000000075E-4</c:v>
                </c:pt>
                <c:pt idx="1174" formatCode="0.000000E+00">
                  <c:v>-2.6591734500000085E-4</c:v>
                </c:pt>
                <c:pt idx="1175" formatCode="0.000000E+00">
                  <c:v>-2.2416161400000081E-4</c:v>
                </c:pt>
                <c:pt idx="1176" formatCode="0.000000E+00">
                  <c:v>-2.6356750200000014E-4</c:v>
                </c:pt>
                <c:pt idx="1177" formatCode="0.000000E+00">
                  <c:v>-2.3211331600000076E-4</c:v>
                </c:pt>
                <c:pt idx="1178" formatCode="0.000000E+00">
                  <c:v>-2.3451608100000056E-4</c:v>
                </c:pt>
                <c:pt idx="1179" formatCode="0.000000E+00">
                  <c:v>-2.5494196500000065E-4</c:v>
                </c:pt>
                <c:pt idx="1180" formatCode="0.000000E+00">
                  <c:v>-2.6695854000000074E-4</c:v>
                </c:pt>
                <c:pt idx="1181" formatCode="0.000000E+00">
                  <c:v>-2.3053626100000006E-4</c:v>
                </c:pt>
                <c:pt idx="1182" formatCode="0.000000E+00">
                  <c:v>-2.3570228400000061E-4</c:v>
                </c:pt>
                <c:pt idx="1183" formatCode="0.000000E+00">
                  <c:v>-2.56431522000001E-4</c:v>
                </c:pt>
                <c:pt idx="1184" formatCode="0.000000E+00">
                  <c:v>-2.479582330000001E-4</c:v>
                </c:pt>
                <c:pt idx="1185" formatCode="0.000000E+00">
                  <c:v>-2.6736469000000036E-4</c:v>
                </c:pt>
                <c:pt idx="1186" formatCode="0.000000E+00">
                  <c:v>-2.033852740000005E-4</c:v>
                </c:pt>
                <c:pt idx="1187" formatCode="0.000000E+00">
                  <c:v>-2.6883233800000124E-4</c:v>
                </c:pt>
                <c:pt idx="1188" formatCode="0.000000E+00">
                  <c:v>-2.2954167800000078E-4</c:v>
                </c:pt>
                <c:pt idx="1189" formatCode="0.000000E+00">
                  <c:v>-2.5610532600000088E-4</c:v>
                </c:pt>
                <c:pt idx="1190" formatCode="0.000000E+00">
                  <c:v>-2.1694803100000056E-4</c:v>
                </c:pt>
                <c:pt idx="1191" formatCode="0.000000E+00">
                  <c:v>-2.6276828700000094E-4</c:v>
                </c:pt>
                <c:pt idx="1192" formatCode="0.000000E+00">
                  <c:v>-2.4415806400000095E-4</c:v>
                </c:pt>
                <c:pt idx="1193" formatCode="0.000000E+00">
                  <c:v>-2.2935774200000085E-4</c:v>
                </c:pt>
                <c:pt idx="1194" formatCode="0.000000E+00">
                  <c:v>-2.4960269200000008E-4</c:v>
                </c:pt>
                <c:pt idx="1195" formatCode="0.000000E+00">
                  <c:v>-2.614378000000006E-4</c:v>
                </c:pt>
                <c:pt idx="1196" formatCode="0.000000E+00">
                  <c:v>-2.4997603600000051E-4</c:v>
                </c:pt>
                <c:pt idx="1197" formatCode="0.000000E+00">
                  <c:v>-2.5217351500000088E-4</c:v>
                </c:pt>
                <c:pt idx="1198" formatCode="0.000000E+00">
                  <c:v>-2.4964283199999999E-4</c:v>
                </c:pt>
                <c:pt idx="1199" formatCode="0.000000E+00">
                  <c:v>-2.5257698700000084E-4</c:v>
                </c:pt>
                <c:pt idx="1200" formatCode="0.000000E+00">
                  <c:v>-2.6907450500000064E-4</c:v>
                </c:pt>
                <c:pt idx="1201" formatCode="0.000000E+00">
                  <c:v>-2.6392831900000011E-4</c:v>
                </c:pt>
                <c:pt idx="1202" formatCode="0.000000E+00">
                  <c:v>-2.4328827900000003E-4</c:v>
                </c:pt>
                <c:pt idx="1203" formatCode="0.000000E+00">
                  <c:v>-2.5723045700000083E-4</c:v>
                </c:pt>
                <c:pt idx="1204" formatCode="0.000000E+00">
                  <c:v>-2.120353750000012E-4</c:v>
                </c:pt>
                <c:pt idx="1205" formatCode="0.000000E+00">
                  <c:v>-2.2404203200000091E-4</c:v>
                </c:pt>
                <c:pt idx="1206" formatCode="0.000000E+00">
                  <c:v>-2.4812407800000051E-4</c:v>
                </c:pt>
                <c:pt idx="1207" formatCode="0.000000E+00">
                  <c:v>-2.4063331100000052E-4</c:v>
                </c:pt>
                <c:pt idx="1208" formatCode="0.000000E+00">
                  <c:v>-2.45961244E-4</c:v>
                </c:pt>
                <c:pt idx="1209" formatCode="0.000000E+00">
                  <c:v>-2.3315637400000085E-4</c:v>
                </c:pt>
                <c:pt idx="1210" formatCode="0.000000E+00">
                  <c:v>-2.3894556799999999E-4</c:v>
                </c:pt>
                <c:pt idx="1211" formatCode="0.000000E+00">
                  <c:v>-2.2532572000000096E-4</c:v>
                </c:pt>
                <c:pt idx="1212" formatCode="0.000000E+00">
                  <c:v>-2.5268788400000051E-4</c:v>
                </c:pt>
                <c:pt idx="1213" formatCode="0.000000E+00">
                  <c:v>-2.7268081900000001E-4</c:v>
                </c:pt>
                <c:pt idx="1214" formatCode="0.000000E+00">
                  <c:v>-2.427777510000011E-4</c:v>
                </c:pt>
                <c:pt idx="1387" formatCode="0.000000E+00">
                  <c:v>-1.1859214899999999E-4</c:v>
                </c:pt>
                <c:pt idx="1388" formatCode="0.000000E+00">
                  <c:v>-1.7850813500000051E-4</c:v>
                </c:pt>
                <c:pt idx="1389" formatCode="0.000000E+00">
                  <c:v>-2.284296790000011E-4</c:v>
                </c:pt>
                <c:pt idx="1390" formatCode="0.000000E+00">
                  <c:v>-1.8297883200000061E-4</c:v>
                </c:pt>
                <c:pt idx="1391" formatCode="0.000000E+00">
                  <c:v>-2.1487614100000081E-4</c:v>
                </c:pt>
                <c:pt idx="1392" formatCode="0.000000E+00">
                  <c:v>-2.1197351200000011E-4</c:v>
                </c:pt>
                <c:pt idx="1393" formatCode="0.000000E+00">
                  <c:v>-1.9048498900000037E-4</c:v>
                </c:pt>
                <c:pt idx="1394" formatCode="0.000000E+00">
                  <c:v>-2.1035466300000047E-4</c:v>
                </c:pt>
                <c:pt idx="1395" formatCode="0.000000E+00">
                  <c:v>-1.8866860800000073E-4</c:v>
                </c:pt>
                <c:pt idx="1396" formatCode="0.000000E+00">
                  <c:v>-2.2117951900000032E-4</c:v>
                </c:pt>
                <c:pt idx="1397" formatCode="0.000000E+00">
                  <c:v>-2.2555652500000085E-4</c:v>
                </c:pt>
                <c:pt idx="1398" formatCode="0.000000E+00">
                  <c:v>-1.9064268600000055E-4</c:v>
                </c:pt>
                <c:pt idx="1399" formatCode="0.000000E+00">
                  <c:v>-2.0790523799999998E-4</c:v>
                </c:pt>
                <c:pt idx="1400" formatCode="0.000000E+00">
                  <c:v>-2.2152538900000002E-4</c:v>
                </c:pt>
                <c:pt idx="1401" formatCode="0.000000E+00">
                  <c:v>-2.5649049800000094E-4</c:v>
                </c:pt>
                <c:pt idx="1402" formatCode="0.000000E+00">
                  <c:v>-1.8089774500000061E-4</c:v>
                </c:pt>
                <c:pt idx="1403" formatCode="0.000000E+00">
                  <c:v>-2.2896579500000075E-4</c:v>
                </c:pt>
                <c:pt idx="1404" formatCode="0.000000E+00">
                  <c:v>-2.2690119200000086E-4</c:v>
                </c:pt>
                <c:pt idx="1405" formatCode="0.000000E+00">
                  <c:v>-2.243484600000012E-4</c:v>
                </c:pt>
                <c:pt idx="1406" formatCode="0.000000E+00">
                  <c:v>-2.1577398300000087E-4</c:v>
                </c:pt>
                <c:pt idx="1407" formatCode="0.000000E+00">
                  <c:v>-2.6292649600000086E-4</c:v>
                </c:pt>
                <c:pt idx="1408" formatCode="0.000000E+00">
                  <c:v>-2.7098599800000036E-4</c:v>
                </c:pt>
                <c:pt idx="1409" formatCode="0.000000E+00">
                  <c:v>-1.9235552800000045E-4</c:v>
                </c:pt>
                <c:pt idx="1410" formatCode="0.000000E+00">
                  <c:v>-2.4400868000000085E-4</c:v>
                </c:pt>
                <c:pt idx="1411" formatCode="0.000000E+00">
                  <c:v>-1.9949527900000065E-4</c:v>
                </c:pt>
                <c:pt idx="1412" formatCode="0.000000E+00">
                  <c:v>-2.3713938400000086E-4</c:v>
                </c:pt>
                <c:pt idx="1413" formatCode="0.000000E+00">
                  <c:v>-2.2275506100000091E-4</c:v>
                </c:pt>
                <c:pt idx="1414" formatCode="0.000000E+00">
                  <c:v>-2.0062930400000081E-4</c:v>
                </c:pt>
                <c:pt idx="1415" formatCode="0.000000E+00">
                  <c:v>-2.3832442200000072E-4</c:v>
                </c:pt>
                <c:pt idx="1416" formatCode="0.000000E+00">
                  <c:v>-2.1827323400000096E-4</c:v>
                </c:pt>
                <c:pt idx="1417" formatCode="0.000000E+00">
                  <c:v>-2.4007624000000016E-4</c:v>
                </c:pt>
                <c:pt idx="1418" formatCode="0.000000E+00">
                  <c:v>-2.4439713500000123E-4</c:v>
                </c:pt>
                <c:pt idx="1419" formatCode="0.000000E+00">
                  <c:v>-2.4640618400000096E-4</c:v>
                </c:pt>
                <c:pt idx="1420" formatCode="0.000000E+00">
                  <c:v>-1.9444655600000084E-4</c:v>
                </c:pt>
                <c:pt idx="1421" formatCode="0.000000E+00">
                  <c:v>-2.179280620000001E-4</c:v>
                </c:pt>
                <c:pt idx="1422" formatCode="0.000000E+00">
                  <c:v>-2.5754906200000011E-4</c:v>
                </c:pt>
                <c:pt idx="1423" formatCode="0.000000E+00">
                  <c:v>-2.2905322300000096E-4</c:v>
                </c:pt>
                <c:pt idx="1424" formatCode="0.000000E+00">
                  <c:v>-2.4656939800000012E-4</c:v>
                </c:pt>
                <c:pt idx="1425" formatCode="0.000000E+00">
                  <c:v>-2.0649277100000122E-4</c:v>
                </c:pt>
                <c:pt idx="1426" formatCode="0.000000E+00">
                  <c:v>-2.0624587800000002E-4</c:v>
                </c:pt>
                <c:pt idx="1427" formatCode="0.000000E+00">
                  <c:v>-2.7659484200000012E-4</c:v>
                </c:pt>
                <c:pt idx="1428" formatCode="0.000000E+00">
                  <c:v>-2.4615209500000095E-4</c:v>
                </c:pt>
                <c:pt idx="1429" formatCode="0.000000E+00">
                  <c:v>-2.3018573400000042E-4</c:v>
                </c:pt>
                <c:pt idx="1430" formatCode="0.000000E+00">
                  <c:v>-2.0040022200000043E-4</c:v>
                </c:pt>
                <c:pt idx="1431" formatCode="0.000000E+00">
                  <c:v>-2.3668922900000008E-4</c:v>
                </c:pt>
                <c:pt idx="1432" formatCode="0.000000E+00">
                  <c:v>-2.4602143100000079E-4</c:v>
                </c:pt>
                <c:pt idx="1433" formatCode="0.000000E+00">
                  <c:v>-2.2793421500000042E-4</c:v>
                </c:pt>
                <c:pt idx="1434" formatCode="0.000000E+00">
                  <c:v>-2.2050528800000044E-4</c:v>
                </c:pt>
                <c:pt idx="1435" formatCode="0.000000E+00">
                  <c:v>-2.7668124500000051E-4</c:v>
                </c:pt>
                <c:pt idx="1436" formatCode="0.000000E+00">
                  <c:v>-2.1085359600000095E-4</c:v>
                </c:pt>
                <c:pt idx="1437" formatCode="0.000000E+00">
                  <c:v>-2.2605855500000126E-4</c:v>
                </c:pt>
                <c:pt idx="1438" formatCode="0.000000E+00">
                  <c:v>-2.4681720000000086E-4</c:v>
                </c:pt>
                <c:pt idx="1439" formatCode="0.000000E+00">
                  <c:v>-2.1704912700000101E-4</c:v>
                </c:pt>
                <c:pt idx="1475" formatCode="0.000000E+00">
                  <c:v>-2.1358586399999985E-4</c:v>
                </c:pt>
                <c:pt idx="1476" formatCode="0.000000E+00">
                  <c:v>-2.714773170000008E-4</c:v>
                </c:pt>
                <c:pt idx="1477" formatCode="0.000000E+00">
                  <c:v>-1.7972250900000051E-4</c:v>
                </c:pt>
                <c:pt idx="1478" formatCode="0.000000E+00">
                  <c:v>-2.3535192000000081E-4</c:v>
                </c:pt>
                <c:pt idx="1479" formatCode="0.000000E+00">
                  <c:v>-2.7406564900000054E-4</c:v>
                </c:pt>
                <c:pt idx="1480" formatCode="0.000000E+00">
                  <c:v>-2.1800953000000086E-4</c:v>
                </c:pt>
                <c:pt idx="1481" formatCode="0.000000E+00">
                  <c:v>-2.5754105300000002E-4</c:v>
                </c:pt>
                <c:pt idx="1482" formatCode="0.000000E+00">
                  <c:v>-2.3750322900000013E-4</c:v>
                </c:pt>
                <c:pt idx="1483" formatCode="0.000000E+00">
                  <c:v>-1.8362926800000051E-4</c:v>
                </c:pt>
                <c:pt idx="1484" formatCode="0.000000E+00">
                  <c:v>-2.716718240000009E-4</c:v>
                </c:pt>
                <c:pt idx="1485" formatCode="0.000000E+00">
                  <c:v>-2.3353493299999994E-4</c:v>
                </c:pt>
                <c:pt idx="1486" formatCode="0.000000E+00">
                  <c:v>-2.37231399E-4</c:v>
                </c:pt>
                <c:pt idx="1487" formatCode="0.000000E+00">
                  <c:v>-2.3686387600000086E-4</c:v>
                </c:pt>
                <c:pt idx="1488" formatCode="0.000000E+00">
                  <c:v>-2.4582475900000001E-4</c:v>
                </c:pt>
                <c:pt idx="1489" formatCode="0.000000E+00">
                  <c:v>-2.3007462700000056E-4</c:v>
                </c:pt>
                <c:pt idx="1490" formatCode="0.000000E+00">
                  <c:v>-2.3863345900000096E-4</c:v>
                </c:pt>
                <c:pt idx="1491" formatCode="0.000000E+00">
                  <c:v>-1.9086450300000068E-4</c:v>
                </c:pt>
                <c:pt idx="1492" formatCode="0.000000E+00">
                  <c:v>-2.6414964800000048E-4</c:v>
                </c:pt>
                <c:pt idx="1493" formatCode="0.000000E+00">
                  <c:v>-2.3129433399999983E-4</c:v>
                </c:pt>
                <c:pt idx="1494" formatCode="0.000000E+00">
                  <c:v>-1.8766201100000061E-4</c:v>
                </c:pt>
                <c:pt idx="1495" formatCode="0.000000E+00">
                  <c:v>-1.9981230100000059E-4</c:v>
                </c:pt>
                <c:pt idx="1496" formatCode="0.000000E+00">
                  <c:v>-2.609032210000009E-4</c:v>
                </c:pt>
                <c:pt idx="1497" formatCode="0.000000E+00">
                  <c:v>-2.2485593800000085E-4</c:v>
                </c:pt>
                <c:pt idx="1498" formatCode="0.000000E+00">
                  <c:v>-2.3118022399999988E-4</c:v>
                </c:pt>
                <c:pt idx="1499" formatCode="0.000000E+00">
                  <c:v>-1.9859073200000071E-4</c:v>
                </c:pt>
                <c:pt idx="1500" formatCode="0.000000E+00">
                  <c:v>-2.3100837100000044E-4</c:v>
                </c:pt>
                <c:pt idx="1501" formatCode="0.000000E+00">
                  <c:v>-2.2792443600000052E-4</c:v>
                </c:pt>
                <c:pt idx="1502" formatCode="0.000000E+00">
                  <c:v>-2.3654925200000012E-4</c:v>
                </c:pt>
                <c:pt idx="1503" formatCode="0.000000E+00">
                  <c:v>-2.0654529799999998E-4</c:v>
                </c:pt>
                <c:pt idx="1504" formatCode="0.000000E+00">
                  <c:v>-2.7014997300000101E-4</c:v>
                </c:pt>
                <c:pt idx="1505" formatCode="0.000000E+00">
                  <c:v>-2.4855942500000153E-4</c:v>
                </c:pt>
                <c:pt idx="1506" formatCode="0.000000E+00">
                  <c:v>-2.4645475200000085E-4</c:v>
                </c:pt>
                <c:pt idx="1507" formatCode="0.000000E+00">
                  <c:v>-1.9743088600000086E-4</c:v>
                </c:pt>
                <c:pt idx="1508" formatCode="0.000000E+00">
                  <c:v>-1.966281330000007E-4</c:v>
                </c:pt>
                <c:pt idx="1509" formatCode="0.000000E+00">
                  <c:v>-2.5936139300000011E-4</c:v>
                </c:pt>
                <c:pt idx="1510" formatCode="0.000000E+00">
                  <c:v>-1.9148569600000082E-4</c:v>
                </c:pt>
                <c:pt idx="1511" formatCode="0.000000E+00">
                  <c:v>-3.1116216000000091E-4</c:v>
                </c:pt>
                <c:pt idx="1512" formatCode="0.000000E+00">
                  <c:v>-2.1923545300000044E-4</c:v>
                </c:pt>
                <c:pt idx="1513" formatCode="0.000000E+00">
                  <c:v>-2.5179968200000083E-4</c:v>
                </c:pt>
                <c:pt idx="1514" formatCode="0.000000E+00">
                  <c:v>-2.02584872E-4</c:v>
                </c:pt>
                <c:pt idx="1515" formatCode="0.000000E+00">
                  <c:v>-2.3059598200000008E-4</c:v>
                </c:pt>
                <c:pt idx="1516" formatCode="0.000000E+00">
                  <c:v>-2.0895721400000067E-4</c:v>
                </c:pt>
                <c:pt idx="1517" formatCode="0.000000E+00">
                  <c:v>-2.432917010000005E-4</c:v>
                </c:pt>
                <c:pt idx="1518" formatCode="0.000000E+00">
                  <c:v>-2.6464820800000012E-4</c:v>
                </c:pt>
                <c:pt idx="1519" formatCode="0.000000E+00">
                  <c:v>-2.5601123900000083E-4</c:v>
                </c:pt>
                <c:pt idx="1520" formatCode="0.000000E+00">
                  <c:v>-2.2508828000000056E-4</c:v>
                </c:pt>
                <c:pt idx="1521" formatCode="0.000000E+00">
                  <c:v>-2.629257740000012E-4</c:v>
                </c:pt>
                <c:pt idx="1522" formatCode="0.000000E+00">
                  <c:v>-2.1974137100000095E-4</c:v>
                </c:pt>
                <c:pt idx="1523" formatCode="0.000000E+00">
                  <c:v>-2.2238451100000002E-4</c:v>
                </c:pt>
                <c:pt idx="1524" formatCode="0.000000E+00">
                  <c:v>-2.3410862800000052E-4</c:v>
                </c:pt>
                <c:pt idx="1558" formatCode="0.000000E+00">
                  <c:v>-2.5747055200000055E-4</c:v>
                </c:pt>
                <c:pt idx="1559" formatCode="0.000000E+00">
                  <c:v>-2.4781303900000076E-4</c:v>
                </c:pt>
                <c:pt idx="1560" formatCode="0.000000E+00">
                  <c:v>-2.2473915000000168E-4</c:v>
                </c:pt>
                <c:pt idx="1561" formatCode="0.000000E+00">
                  <c:v>-2.3605569700000048E-4</c:v>
                </c:pt>
                <c:pt idx="1562" formatCode="0.000000E+00">
                  <c:v>-2.1357000800000051E-4</c:v>
                </c:pt>
                <c:pt idx="1563" formatCode="0.000000E+00">
                  <c:v>-2.8151010600000083E-4</c:v>
                </c:pt>
                <c:pt idx="1564" formatCode="0.000000E+00">
                  <c:v>-2.4433285000000104E-4</c:v>
                </c:pt>
                <c:pt idx="1565" formatCode="0.000000E+00">
                  <c:v>-2.482387240000013E-4</c:v>
                </c:pt>
                <c:pt idx="1566" formatCode="0.000000E+00">
                  <c:v>-2.1604253000000068E-4</c:v>
                </c:pt>
                <c:pt idx="1567" formatCode="0.000000E+00">
                  <c:v>-2.2809056100000068E-4</c:v>
                </c:pt>
                <c:pt idx="1568" formatCode="0.000000E+00">
                  <c:v>-2.7279681500000114E-4</c:v>
                </c:pt>
                <c:pt idx="1569" formatCode="0.000000E+00">
                  <c:v>-2.2783936000000097E-4</c:v>
                </c:pt>
                <c:pt idx="1570" formatCode="0.000000E+00">
                  <c:v>-2.4539167100000087E-4</c:v>
                </c:pt>
                <c:pt idx="1571" formatCode="0.000000E+00">
                  <c:v>-2.4106586399999982E-4</c:v>
                </c:pt>
                <c:pt idx="1572" formatCode="0.000000E+00">
                  <c:v>-2.183777050000014E-4</c:v>
                </c:pt>
                <c:pt idx="1573" formatCode="0.000000E+00">
                  <c:v>-2.2906607500000105E-4</c:v>
                </c:pt>
                <c:pt idx="1574" formatCode="0.000000E+00">
                  <c:v>-2.3312573299999999E-4</c:v>
                </c:pt>
                <c:pt idx="1575" formatCode="0.000000E+00">
                  <c:v>-2.1627508100000061E-4</c:v>
                </c:pt>
                <c:pt idx="1576" formatCode="0.000000E+00">
                  <c:v>-2.5085110700000127E-4</c:v>
                </c:pt>
                <c:pt idx="1577" formatCode="0.000000E+00">
                  <c:v>-2.3435843200000095E-4</c:v>
                </c:pt>
                <c:pt idx="1578" formatCode="0.000000E+00">
                  <c:v>-2.0738823800000016E-4</c:v>
                </c:pt>
                <c:pt idx="1579" formatCode="0.000000E+00">
                  <c:v>-2.3971917100000135E-4</c:v>
                </c:pt>
                <c:pt idx="1580" formatCode="0.000000E+00">
                  <c:v>-2.3798572400000043E-4</c:v>
                </c:pt>
                <c:pt idx="1581" formatCode="0.000000E+00">
                  <c:v>-2.4380576800000009E-4</c:v>
                </c:pt>
                <c:pt idx="1582" formatCode="0.000000E+00">
                  <c:v>-2.2134797200000085E-4</c:v>
                </c:pt>
                <c:pt idx="1583" formatCode="0.000000E+00">
                  <c:v>-2.207339970000012E-4</c:v>
                </c:pt>
                <c:pt idx="1584" formatCode="0.000000E+00">
                  <c:v>-2.5852201500000088E-4</c:v>
                </c:pt>
                <c:pt idx="1585" formatCode="0.000000E+00">
                  <c:v>-2.5977327000000118E-4</c:v>
                </c:pt>
                <c:pt idx="1586" formatCode="0.000000E+00">
                  <c:v>-2.2912309500000086E-4</c:v>
                </c:pt>
                <c:pt idx="1587" formatCode="0.000000E+00">
                  <c:v>-2.0912673800000002E-4</c:v>
                </c:pt>
                <c:pt idx="1588" formatCode="0.000000E+00">
                  <c:v>-2.4313854500000032E-4</c:v>
                </c:pt>
                <c:pt idx="1589" formatCode="0.000000E+00">
                  <c:v>-2.0462267600000086E-4</c:v>
                </c:pt>
                <c:pt idx="1590" formatCode="0.000000E+00">
                  <c:v>-2.7711738400000124E-4</c:v>
                </c:pt>
                <c:pt idx="1591" formatCode="0.000000E+00">
                  <c:v>-2.3938077500000086E-4</c:v>
                </c:pt>
                <c:pt idx="1592" formatCode="0.000000E+00">
                  <c:v>-2.6578053400000065E-4</c:v>
                </c:pt>
                <c:pt idx="1593" formatCode="0.000000E+00">
                  <c:v>-1.9301937400000043E-4</c:v>
                </c:pt>
                <c:pt idx="1594" formatCode="0.000000E+00">
                  <c:v>-2.5257475200000083E-4</c:v>
                </c:pt>
                <c:pt idx="1595" formatCode="0.000000E+00">
                  <c:v>-2.3611006300000041E-4</c:v>
                </c:pt>
                <c:pt idx="1596" formatCode="0.000000E+00">
                  <c:v>-2.3439840900000091E-4</c:v>
                </c:pt>
                <c:pt idx="1597" formatCode="0.000000E+00">
                  <c:v>-2.0380944500000063E-4</c:v>
                </c:pt>
                <c:pt idx="1598" formatCode="0.000000E+00">
                  <c:v>-2.3789731800000016E-4</c:v>
                </c:pt>
                <c:pt idx="1599" formatCode="0.000000E+00">
                  <c:v>-2.3934021600000008E-4</c:v>
                </c:pt>
                <c:pt idx="1600" formatCode="0.000000E+00">
                  <c:v>-2.4001477300000091E-4</c:v>
                </c:pt>
                <c:pt idx="1601" formatCode="0.000000E+00">
                  <c:v>-2.5368575000000006E-4</c:v>
                </c:pt>
                <c:pt idx="1602" formatCode="0.000000E+00">
                  <c:v>-1.9879594900000045E-4</c:v>
                </c:pt>
                <c:pt idx="1603" formatCode="0.000000E+00">
                  <c:v>-2.7739140200000125E-4</c:v>
                </c:pt>
                <c:pt idx="1604" formatCode="0.000000E+00">
                  <c:v>-2.3489981000000051E-4</c:v>
                </c:pt>
                <c:pt idx="1605" formatCode="0.000000E+00">
                  <c:v>-1.9577902300000035E-4</c:v>
                </c:pt>
                <c:pt idx="1606" formatCode="0.000000E+00">
                  <c:v>-2.4329896600000031E-4</c:v>
                </c:pt>
                <c:pt idx="1607" formatCode="0.000000E+00">
                  <c:v>-1.9609965400000051E-4</c:v>
                </c:pt>
                <c:pt idx="1608" formatCode="0.000000E+00">
                  <c:v>-2.6876046300000102E-4</c:v>
                </c:pt>
                <c:pt idx="1609" formatCode="0.000000E+00">
                  <c:v>-2.1678532900000085E-4</c:v>
                </c:pt>
                <c:pt idx="1610" formatCode="0.000000E+00">
                  <c:v>-2.4290436400000042E-4</c:v>
                </c:pt>
                <c:pt idx="1611" formatCode="0.000000E+00">
                  <c:v>-2.6139062800000103E-4</c:v>
                </c:pt>
                <c:pt idx="1612" formatCode="0.000000E+00">
                  <c:v>-2.0975351800000066E-4</c:v>
                </c:pt>
                <c:pt idx="1613" formatCode="0.000000E+00">
                  <c:v>-2.1653552500000082E-4</c:v>
                </c:pt>
                <c:pt idx="1614" formatCode="0.000000E+00">
                  <c:v>-2.5024085800000019E-4</c:v>
                </c:pt>
                <c:pt idx="1615" formatCode="0.000000E+00">
                  <c:v>-2.0696828100000037E-4</c:v>
                </c:pt>
                <c:pt idx="1616" formatCode="0.000000E+00">
                  <c:v>-2.1075636600000102E-4</c:v>
                </c:pt>
                <c:pt idx="1617" formatCode="0.000000E+00">
                  <c:v>-2.43548281E-4</c:v>
                </c:pt>
                <c:pt idx="1618" formatCode="0.000000E+00">
                  <c:v>-2.2986601100000043E-4</c:v>
                </c:pt>
                <c:pt idx="1619" formatCode="0.000000E+00">
                  <c:v>-2.5744079600000056E-4</c:v>
                </c:pt>
                <c:pt idx="1620" formatCode="0.000000E+00">
                  <c:v>-2.2887419900000086E-4</c:v>
                </c:pt>
                <c:pt idx="1621" formatCode="0.000000E+00">
                  <c:v>-2.2353606800000047E-4</c:v>
                </c:pt>
                <c:pt idx="1622" formatCode="0.000000E+00">
                  <c:v>-2.5109860600000083E-4</c:v>
                </c:pt>
                <c:pt idx="1623" formatCode="0.000000E+00">
                  <c:v>-2.8592702000000041E-4</c:v>
                </c:pt>
                <c:pt idx="1624" formatCode="0.000000E+00">
                  <c:v>-2.0908606200000001E-4</c:v>
                </c:pt>
                <c:pt idx="1625" formatCode="0.000000E+00">
                  <c:v>-2.1943855100000078E-4</c:v>
                </c:pt>
                <c:pt idx="1660" formatCode="0.000000E+00">
                  <c:v>-2.2493668400000121E-4</c:v>
                </c:pt>
                <c:pt idx="1661" formatCode="0.000000E+00">
                  <c:v>-2.2988976000000086E-4</c:v>
                </c:pt>
                <c:pt idx="1662" formatCode="0.000000E+00">
                  <c:v>-2.4893027700000097E-4</c:v>
                </c:pt>
                <c:pt idx="1663" formatCode="0.000000E+00">
                  <c:v>-2.4583083600000012E-4</c:v>
                </c:pt>
                <c:pt idx="1664" formatCode="0.000000E+00">
                  <c:v>-2.5932900600000099E-4</c:v>
                </c:pt>
                <c:pt idx="1665" formatCode="0.000000E+00">
                  <c:v>-2.4144367800000072E-4</c:v>
                </c:pt>
                <c:pt idx="1666" formatCode="0.000000E+00">
                  <c:v>-2.3536137300000042E-4</c:v>
                </c:pt>
                <c:pt idx="1667" formatCode="0.000000E+00">
                  <c:v>-2.4057240200000087E-4</c:v>
                </c:pt>
                <c:pt idx="1668" formatCode="0.000000E+00">
                  <c:v>-2.1529975300000066E-4</c:v>
                </c:pt>
                <c:pt idx="1669" formatCode="0.000000E+00">
                  <c:v>-2.3541648400000095E-4</c:v>
                </c:pt>
                <c:pt idx="1670" formatCode="0.000000E+00">
                  <c:v>-2.0029605400000077E-4</c:v>
                </c:pt>
                <c:pt idx="1671" formatCode="0.000000E+00">
                  <c:v>-2.5783861100000068E-4</c:v>
                </c:pt>
                <c:pt idx="1672" formatCode="0.000000E+00">
                  <c:v>-2.2982221600000054E-4</c:v>
                </c:pt>
                <c:pt idx="1673" formatCode="0.000000E+00">
                  <c:v>-2.2806585800000056E-4</c:v>
                </c:pt>
                <c:pt idx="1674" formatCode="0.000000E+00">
                  <c:v>-2.56008958000001E-4</c:v>
                </c:pt>
                <c:pt idx="1675" formatCode="0.000000E+00">
                  <c:v>-2.6598065200000002E-4</c:v>
                </c:pt>
                <c:pt idx="1676" formatCode="0.000000E+00">
                  <c:v>-1.9548924200000068E-4</c:v>
                </c:pt>
                <c:pt idx="1677" formatCode="0.000000E+00">
                  <c:v>-2.2419453600000061E-4</c:v>
                </c:pt>
                <c:pt idx="1678" formatCode="0.000000E+00">
                  <c:v>-2.4756880000000004E-4</c:v>
                </c:pt>
                <c:pt idx="1679" formatCode="0.000000E+00">
                  <c:v>-2.6222912100000114E-4</c:v>
                </c:pt>
                <c:pt idx="1680" formatCode="0.000000E+00">
                  <c:v>-2.2452368900000087E-4</c:v>
                </c:pt>
                <c:pt idx="1681" formatCode="0.000000E+00">
                  <c:v>-2.1863540200000076E-4</c:v>
                </c:pt>
                <c:pt idx="1682" formatCode="0.000000E+00">
                  <c:v>-2.3588717400000085E-4</c:v>
                </c:pt>
                <c:pt idx="1683" formatCode="0.000000E+00">
                  <c:v>-2.5163271900000011E-4</c:v>
                </c:pt>
                <c:pt idx="1684" formatCode="0.000000E+00">
                  <c:v>-2.2472746200000095E-4</c:v>
                </c:pt>
                <c:pt idx="1685" formatCode="0.000000E+00">
                  <c:v>-2.5625166000000065E-4</c:v>
                </c:pt>
                <c:pt idx="1686" formatCode="0.000000E+00">
                  <c:v>-2.4754263000000042E-4</c:v>
                </c:pt>
                <c:pt idx="1687" formatCode="0.000000E+00">
                  <c:v>-2.1444326300000042E-4</c:v>
                </c:pt>
                <c:pt idx="1688" formatCode="0.000000E+00">
                  <c:v>-2.6101104400000103E-4</c:v>
                </c:pt>
                <c:pt idx="1689" formatCode="0.000000E+00">
                  <c:v>-2.3514402600000002E-4</c:v>
                </c:pt>
                <c:pt idx="1690" formatCode="0.000000E+00">
                  <c:v>-2.4286352600000086E-4</c:v>
                </c:pt>
                <c:pt idx="1691" formatCode="0.000000E+00">
                  <c:v>-2.188733080000012E-4</c:v>
                </c:pt>
                <c:pt idx="1692" formatCode="0.000000E+00">
                  <c:v>-1.9347211300000048E-4</c:v>
                </c:pt>
                <c:pt idx="1693" formatCode="0.000000E+00">
                  <c:v>-2.2502143400000119E-4</c:v>
                </c:pt>
                <c:pt idx="1694" formatCode="0.000000E+00">
                  <c:v>-2.5084323700000084E-4</c:v>
                </c:pt>
                <c:pt idx="1695" formatCode="0.000000E+00">
                  <c:v>-2.1407418000000096E-4</c:v>
                </c:pt>
                <c:pt idx="1696" formatCode="0.000000E+00">
                  <c:v>-2.0315486500000005E-4</c:v>
                </c:pt>
                <c:pt idx="1697" formatCode="0.000000E+00">
                  <c:v>-2.9457386100000086E-4</c:v>
                </c:pt>
                <c:pt idx="1698" formatCode="0.000000E+00">
                  <c:v>-2.1419893000000075E-4</c:v>
                </c:pt>
                <c:pt idx="1699" formatCode="0.000000E+00">
                  <c:v>-2.1111490200000009E-4</c:v>
                </c:pt>
                <c:pt idx="1700" formatCode="0.000000E+00">
                  <c:v>-1.9088182600000058E-4</c:v>
                </c:pt>
                <c:pt idx="1701" formatCode="0.000000E+00">
                  <c:v>-2.3886296000000053E-4</c:v>
                </c:pt>
                <c:pt idx="1702" formatCode="0.000000E+00">
                  <c:v>-2.3958361700000008E-4</c:v>
                </c:pt>
                <c:pt idx="1703" formatCode="0.000000E+00">
                  <c:v>-2.39100214E-4</c:v>
                </c:pt>
                <c:pt idx="1704" formatCode="0.000000E+00">
                  <c:v>-2.5213738000000102E-4</c:v>
                </c:pt>
                <c:pt idx="1705" formatCode="0.000000E+00">
                  <c:v>-2.2704771300000037E-4</c:v>
                </c:pt>
                <c:pt idx="1706" formatCode="0.000000E+00">
                  <c:v>-2.5733881600000083E-4</c:v>
                </c:pt>
                <c:pt idx="1707" formatCode="0.000000E+00">
                  <c:v>-2.687532450000014E-4</c:v>
                </c:pt>
                <c:pt idx="1708" formatCode="0.000000E+00">
                  <c:v>-2.1763064400000053E-4</c:v>
                </c:pt>
                <c:pt idx="1709" formatCode="0.000000E+00">
                  <c:v>-2.5018500200000015E-4</c:v>
                </c:pt>
                <c:pt idx="1743" formatCode="0.000000E+00">
                  <c:v>-2.5307512800000086E-4</c:v>
                </c:pt>
                <c:pt idx="1744" formatCode="0.000000E+00">
                  <c:v>-2.2459537700000106E-4</c:v>
                </c:pt>
                <c:pt idx="1745" formatCode="0.000000E+00">
                  <c:v>-2.7353251400000098E-4</c:v>
                </c:pt>
                <c:pt idx="1746" formatCode="0.000000E+00">
                  <c:v>-2.4953426299999997E-4</c:v>
                </c:pt>
                <c:pt idx="1747" formatCode="0.000000E+00">
                  <c:v>-2.2705472100000091E-4</c:v>
                </c:pt>
                <c:pt idx="1748" formatCode="0.000000E+00">
                  <c:v>-2.0417012300000086E-4</c:v>
                </c:pt>
                <c:pt idx="1749" formatCode="0.000000E+00">
                  <c:v>-2.5501598100000056E-4</c:v>
                </c:pt>
                <c:pt idx="1750" formatCode="0.000000E+00">
                  <c:v>-2.6074026200000072E-4</c:v>
                </c:pt>
                <c:pt idx="1751" formatCode="0.000000E+00">
                  <c:v>-2.326617020000001E-4</c:v>
                </c:pt>
                <c:pt idx="1752" formatCode="0.000000E+00">
                  <c:v>-2.0262049500000047E-4</c:v>
                </c:pt>
                <c:pt idx="1753" formatCode="0.000000E+00">
                  <c:v>-2.7283888800000119E-4</c:v>
                </c:pt>
                <c:pt idx="1754" formatCode="0.000000E+00">
                  <c:v>-2.3829739100000009E-4</c:v>
                </c:pt>
                <c:pt idx="1755" formatCode="0.000000E+00">
                  <c:v>-2.546839420000001E-4</c:v>
                </c:pt>
                <c:pt idx="1756" formatCode="0.000000E+00">
                  <c:v>-2.1504722500000057E-4</c:v>
                </c:pt>
                <c:pt idx="1757" formatCode="0.000000E+00">
                  <c:v>-2.4254350000000051E-4</c:v>
                </c:pt>
                <c:pt idx="1758" formatCode="0.000000E+00">
                  <c:v>-2.6003907000000156E-4</c:v>
                </c:pt>
                <c:pt idx="1759" formatCode="0.000000E+00">
                  <c:v>-2.2034423900000043E-4</c:v>
                </c:pt>
                <c:pt idx="1760" formatCode="0.000000E+00">
                  <c:v>-2.3440115600000097E-4</c:v>
                </c:pt>
                <c:pt idx="1761" formatCode="0.000000E+00">
                  <c:v>-2.5069082600000074E-4</c:v>
                </c:pt>
                <c:pt idx="1762" formatCode="0.000000E+00">
                  <c:v>-2.2829030600000097E-4</c:v>
                </c:pt>
                <c:pt idx="1763" formatCode="0.000000E+00">
                  <c:v>-2.4969556799999998E-4</c:v>
                </c:pt>
                <c:pt idx="1764" formatCode="0.000000E+00">
                  <c:v>-2.1644218400000139E-4</c:v>
                </c:pt>
                <c:pt idx="1765" formatCode="0.000000E+00">
                  <c:v>-2.4689964500000086E-4</c:v>
                </c:pt>
                <c:pt idx="1766" formatCode="0.000000E+00">
                  <c:v>-2.5260478700000051E-4</c:v>
                </c:pt>
                <c:pt idx="1767" formatCode="0.000000E+00">
                  <c:v>-2.3108832500000047E-4</c:v>
                </c:pt>
                <c:pt idx="1768" formatCode="0.000000E+00">
                  <c:v>-2.2322994200000003E-4</c:v>
                </c:pt>
                <c:pt idx="1769" formatCode="0.000000E+00">
                  <c:v>-2.4320497199999998E-4</c:v>
                </c:pt>
                <c:pt idx="1770" formatCode="0.000000E+00">
                  <c:v>-1.8637499300000064E-4</c:v>
                </c:pt>
                <c:pt idx="1771" formatCode="0.000000E+00">
                  <c:v>-2.3890917700000101E-4</c:v>
                </c:pt>
                <c:pt idx="1772" formatCode="0.000000E+00">
                  <c:v>-2.3096744000000008E-4</c:v>
                </c:pt>
                <c:pt idx="1773" formatCode="0.000000E+00">
                  <c:v>-2.1031231200000096E-4</c:v>
                </c:pt>
                <c:pt idx="1774" formatCode="0.000000E+00">
                  <c:v>-2.5411450800000041E-4</c:v>
                </c:pt>
                <c:pt idx="1775" formatCode="0.000000E+00">
                  <c:v>-2.4004585600000041E-4</c:v>
                </c:pt>
                <c:pt idx="1776" formatCode="0.000000E+00">
                  <c:v>-2.6262938000000088E-4</c:v>
                </c:pt>
                <c:pt idx="1777" formatCode="0.000000E+00">
                  <c:v>-2.1181867900000096E-4</c:v>
                </c:pt>
                <c:pt idx="1778" formatCode="0.000000E+00">
                  <c:v>-2.7612112500000155E-4</c:v>
                </c:pt>
                <c:pt idx="1779" formatCode="0.000000E+00">
                  <c:v>-2.3628014600000002E-4</c:v>
                </c:pt>
                <c:pt idx="1780" formatCode="0.000000E+00">
                  <c:v>-2.3059961400000062E-4</c:v>
                </c:pt>
                <c:pt idx="1781" formatCode="0.000000E+00">
                  <c:v>-2.2817917600000178E-4</c:v>
                </c:pt>
                <c:pt idx="1782" formatCode="0.000000E+00">
                  <c:v>-2.4526754899999989E-4</c:v>
                </c:pt>
                <c:pt idx="1783" formatCode="0.000000E+00">
                  <c:v>-2.1093916100000098E-4</c:v>
                </c:pt>
                <c:pt idx="1784" formatCode="0.000000E+00">
                  <c:v>-2.2614162900000086E-4</c:v>
                </c:pt>
                <c:pt idx="1785" formatCode="0.000000E+00">
                  <c:v>-2.2075153000000101E-4</c:v>
                </c:pt>
                <c:pt idx="1786" formatCode="0.000000E+00">
                  <c:v>-2.4389769000000041E-4</c:v>
                </c:pt>
                <c:pt idx="1787" formatCode="0.000000E+00">
                  <c:v>-2.4532775900000059E-4</c:v>
                </c:pt>
                <c:pt idx="1788" formatCode="0.000000E+00">
                  <c:v>-2.2656701000000067E-4</c:v>
                </c:pt>
                <c:pt idx="1789" formatCode="0.000000E+00">
                  <c:v>-2.5684826500000084E-4</c:v>
                </c:pt>
                <c:pt idx="1790" formatCode="0.000000E+00">
                  <c:v>-2.4248298700000072E-4</c:v>
                </c:pt>
                <c:pt idx="1791" formatCode="0.000000E+00">
                  <c:v>-2.0528906E-4</c:v>
                </c:pt>
                <c:pt idx="1792" formatCode="0.000000E+00">
                  <c:v>-2.4772065200000042E-4</c:v>
                </c:pt>
                <c:pt idx="1793" formatCode="0.000000E+00">
                  <c:v>-2.5098980400000066E-4</c:v>
                </c:pt>
                <c:pt idx="1794" formatCode="0.000000E+00">
                  <c:v>-2.5143032000000086E-4</c:v>
                </c:pt>
                <c:pt idx="1795" formatCode="0.000000E+00">
                  <c:v>-2.2372892100000087E-4</c:v>
                </c:pt>
                <c:pt idx="1796" formatCode="0.000000E+00">
                  <c:v>-2.5184138200000036E-4</c:v>
                </c:pt>
                <c:pt idx="1797" formatCode="0.000000E+00">
                  <c:v>-2.0005572600000101E-4</c:v>
                </c:pt>
                <c:pt idx="1798" formatCode="0.000000E+00">
                  <c:v>-2.49666395E-4</c:v>
                </c:pt>
                <c:pt idx="1799" formatCode="0.000000E+00">
                  <c:v>-2.3179890100000051E-4</c:v>
                </c:pt>
                <c:pt idx="1800" formatCode="0.000000E+00">
                  <c:v>-2.4534922600000074E-4</c:v>
                </c:pt>
                <c:pt idx="1801" formatCode="0.000000E+00">
                  <c:v>-2.2353888500000081E-4</c:v>
                </c:pt>
                <c:pt idx="1802" formatCode="0.000000E+00">
                  <c:v>-2.3486109000000043E-4</c:v>
                </c:pt>
                <c:pt idx="1803" formatCode="0.000000E+00">
                  <c:v>-2.4652555600000042E-4</c:v>
                </c:pt>
                <c:pt idx="1804" formatCode="0.000000E+00">
                  <c:v>-2.3765487099999997E-4</c:v>
                </c:pt>
                <c:pt idx="1805" formatCode="0.000000E+00">
                  <c:v>-2.5005745700000125E-4</c:v>
                </c:pt>
                <c:pt idx="1806" formatCode="0.000000E+00">
                  <c:v>-2.3019723600000043E-4</c:v>
                </c:pt>
                <c:pt idx="1807" formatCode="0.000000E+00">
                  <c:v>-2.3810612000000077E-4</c:v>
                </c:pt>
                <c:pt idx="1808" formatCode="0.000000E+00">
                  <c:v>-2.2418960000000087E-4</c:v>
                </c:pt>
                <c:pt idx="1809" formatCode="0.000000E+00">
                  <c:v>-2.2752594700000008E-4</c:v>
                </c:pt>
                <c:pt idx="1810" formatCode="0.000000E+00">
                  <c:v>-2.1333093800000072E-4</c:v>
                </c:pt>
                <c:pt idx="1811" formatCode="0.000000E+00">
                  <c:v>-2.3342389600000002E-4</c:v>
                </c:pt>
                <c:pt idx="1812" formatCode="0.000000E+00">
                  <c:v>-2.1606707000000101E-4</c:v>
                </c:pt>
                <c:pt idx="1813" formatCode="0.000000E+00">
                  <c:v>-2.5122195900000006E-4</c:v>
                </c:pt>
                <c:pt idx="1814" formatCode="0.000000E+00">
                  <c:v>-1.9258610000000021E-4</c:v>
                </c:pt>
                <c:pt idx="1815" formatCode="0.000000E+00">
                  <c:v>-2.4249660800000072E-4</c:v>
                </c:pt>
                <c:pt idx="1816" formatCode="0.000000E+00">
                  <c:v>-2.2506981600000042E-4</c:v>
                </c:pt>
                <c:pt idx="1817" formatCode="0.000000E+00">
                  <c:v>-2.1818720300000009E-4</c:v>
                </c:pt>
                <c:pt idx="1818" formatCode="0.000000E+00">
                  <c:v>-2.3451778100000081E-4</c:v>
                </c:pt>
                <c:pt idx="1819" formatCode="0.000000E+00">
                  <c:v>-2.3055227900000062E-4</c:v>
                </c:pt>
                <c:pt idx="1820" formatCode="0.000000E+00">
                  <c:v>-2.1638746800000091E-4</c:v>
                </c:pt>
                <c:pt idx="1821" formatCode="0.000000E+00">
                  <c:v>-2.4974281000000002E-4</c:v>
                </c:pt>
                <c:pt idx="1822" formatCode="0.000000E+00">
                  <c:v>-2.2835610400000168E-4</c:v>
                </c:pt>
                <c:pt idx="1823" formatCode="0.000000E+00">
                  <c:v>-2.5439516200000101E-4</c:v>
                </c:pt>
                <c:pt idx="1824" formatCode="0.000000E+00">
                  <c:v>-2.1950798100000041E-4</c:v>
                </c:pt>
                <c:pt idx="1825" formatCode="0.000000E+00">
                  <c:v>-2.4415005500000103E-4</c:v>
                </c:pt>
                <c:pt idx="1826" formatCode="0.000000E+00">
                  <c:v>-1.9601623100000065E-4</c:v>
                </c:pt>
                <c:pt idx="1827" formatCode="0.000000E+00">
                  <c:v>-2.0900548000000042E-4</c:v>
                </c:pt>
                <c:pt idx="1828" formatCode="0.000000E+00">
                  <c:v>-2.3457263600000077E-4</c:v>
                </c:pt>
                <c:pt idx="1829" formatCode="0.000000E+00">
                  <c:v>-2.1063429299999998E-4</c:v>
                </c:pt>
                <c:pt idx="1830" formatCode="0.000000E+00">
                  <c:v>-2.5210485300000002E-4</c:v>
                </c:pt>
                <c:pt idx="1831" formatCode="0.000000E+00">
                  <c:v>-2.1002094700000042E-4</c:v>
                </c:pt>
                <c:pt idx="1832" formatCode="0.000000E+00">
                  <c:v>-2.1740640500000086E-4</c:v>
                </c:pt>
                <c:pt idx="1833" formatCode="0.000000E+00">
                  <c:v>-2.3661851900000006E-4</c:v>
                </c:pt>
                <c:pt idx="1834" formatCode="0.000000E+00">
                  <c:v>-1.9423142100000038E-4</c:v>
                </c:pt>
                <c:pt idx="1835" formatCode="0.000000E+00">
                  <c:v>-2.5797416500000065E-4</c:v>
                </c:pt>
                <c:pt idx="1836" formatCode="0.000000E+00">
                  <c:v>-2.3439794300000009E-4</c:v>
                </c:pt>
                <c:pt idx="1837" formatCode="0.000000E+00">
                  <c:v>-2.0920636600000006E-4</c:v>
                </c:pt>
                <c:pt idx="1838" formatCode="0.000000E+00">
                  <c:v>-2.1831742500000168E-4</c:v>
                </c:pt>
                <c:pt idx="1839" formatCode="0.000000E+00">
                  <c:v>-2.636681080000006E-4</c:v>
                </c:pt>
                <c:pt idx="1840" formatCode="0.000000E+00">
                  <c:v>-2.4366250699999999E-4</c:v>
                </c:pt>
                <c:pt idx="1841" formatCode="0.000000E+00">
                  <c:v>-2.2585138200000086E-4</c:v>
                </c:pt>
                <c:pt idx="1842" formatCode="0.000000E+00">
                  <c:v>-2.5769101900000019E-4</c:v>
                </c:pt>
                <c:pt idx="1879" formatCode="0.000000E+00">
                  <c:v>-2.48789554000001E-4</c:v>
                </c:pt>
                <c:pt idx="1880" formatCode="0.000000E+00">
                  <c:v>-2.1408281800000043E-4</c:v>
                </c:pt>
                <c:pt idx="1881" formatCode="0.000000E+00">
                  <c:v>-2.1692777500000108E-4</c:v>
                </c:pt>
                <c:pt idx="1882" formatCode="0.000000E+00">
                  <c:v>-2.4466537900000036E-4</c:v>
                </c:pt>
                <c:pt idx="1883" formatCode="0.000000E+00">
                  <c:v>-2.4215420700000043E-4</c:v>
                </c:pt>
                <c:pt idx="1884" formatCode="0.000000E+00">
                  <c:v>-2.0321381700000006E-4</c:v>
                </c:pt>
                <c:pt idx="1885" formatCode="0.000000E+00">
                  <c:v>-2.404012480000001E-4</c:v>
                </c:pt>
                <c:pt idx="1886" formatCode="0.000000E+00">
                  <c:v>-2.3255478600000057E-4</c:v>
                </c:pt>
                <c:pt idx="1887" formatCode="0.000000E+00">
                  <c:v>-2.2030926800000087E-4</c:v>
                </c:pt>
                <c:pt idx="1888" formatCode="0.000000E+00">
                  <c:v>-2.2485528600000101E-4</c:v>
                </c:pt>
                <c:pt idx="1889" formatCode="0.000000E+00">
                  <c:v>-2.7098513700000092E-4</c:v>
                </c:pt>
                <c:pt idx="1890" formatCode="0.000000E+00">
                  <c:v>-2.3315872500000092E-4</c:v>
                </c:pt>
                <c:pt idx="1891" formatCode="0.000000E+00">
                  <c:v>-2.1671529400000091E-4</c:v>
                </c:pt>
                <c:pt idx="1892" formatCode="0.000000E+00">
                  <c:v>-2.387523650000011E-4</c:v>
                </c:pt>
                <c:pt idx="1893" formatCode="0.000000E+00">
                  <c:v>-2.2317532000000072E-4</c:v>
                </c:pt>
                <c:pt idx="1894" formatCode="0.000000E+00">
                  <c:v>-2.3284300700000075E-4</c:v>
                </c:pt>
                <c:pt idx="1895" formatCode="0.000000E+00">
                  <c:v>-2.2983683700000075E-4</c:v>
                </c:pt>
                <c:pt idx="1896" formatCode="0.000000E+00">
                  <c:v>-2.1084020800000042E-4</c:v>
                </c:pt>
                <c:pt idx="1897" formatCode="0.000000E+00">
                  <c:v>-2.7870459000000079E-4</c:v>
                </c:pt>
                <c:pt idx="1898" formatCode="0.000000E+00">
                  <c:v>-2.4913917300000099E-4</c:v>
                </c:pt>
                <c:pt idx="1899" formatCode="0.000000E+00">
                  <c:v>-2.5903643100000086E-4</c:v>
                </c:pt>
                <c:pt idx="1900" formatCode="0.000000E+00">
                  <c:v>-2.5196662200000001E-4</c:v>
                </c:pt>
                <c:pt idx="1901" formatCode="0.000000E+00">
                  <c:v>-2.1607480000000056E-4</c:v>
                </c:pt>
                <c:pt idx="1902" formatCode="0.000000E+00">
                  <c:v>-2.3742404299999988E-4</c:v>
                </c:pt>
                <c:pt idx="1903" formatCode="0.000000E+00">
                  <c:v>-2.2225850300000051E-4</c:v>
                </c:pt>
                <c:pt idx="1904" formatCode="0.000000E+00">
                  <c:v>-2.524574290000012E-4</c:v>
                </c:pt>
                <c:pt idx="1905" formatCode="0.000000E+00">
                  <c:v>-2.3810630700000048E-4</c:v>
                </c:pt>
                <c:pt idx="1906" formatCode="0.000000E+00">
                  <c:v>-2.2414808600000101E-4</c:v>
                </c:pt>
                <c:pt idx="1907" formatCode="0.000000E+00">
                  <c:v>-2.4052322800000072E-4</c:v>
                </c:pt>
                <c:pt idx="1908" formatCode="0.000000E+00">
                  <c:v>-2.1647140400000146E-4</c:v>
                </c:pt>
                <c:pt idx="1909" formatCode="0.000000E+00">
                  <c:v>-1.8458797100000027E-4</c:v>
                </c:pt>
                <c:pt idx="1910" formatCode="0.000000E+00">
                  <c:v>-2.3949942600000101E-4</c:v>
                </c:pt>
                <c:pt idx="1911" formatCode="0.000000E+00">
                  <c:v>-2.1758896800000009E-4</c:v>
                </c:pt>
                <c:pt idx="1912" formatCode="0.000000E+00">
                  <c:v>-2.3598207600000051E-4</c:v>
                </c:pt>
                <c:pt idx="1913" formatCode="0.000000E+00">
                  <c:v>-2.3877224900000044E-4</c:v>
                </c:pt>
                <c:pt idx="1914" formatCode="0.000000E+00">
                  <c:v>-2.260510810000012E-4</c:v>
                </c:pt>
                <c:pt idx="1915" formatCode="0.000000E+00">
                  <c:v>-2.3710981499999999E-4</c:v>
                </c:pt>
                <c:pt idx="1916" formatCode="0.000000E+00">
                  <c:v>-2.5355541100000002E-4</c:v>
                </c:pt>
                <c:pt idx="1917" formatCode="0.000000E+00">
                  <c:v>-2.0765152300000002E-4</c:v>
                </c:pt>
                <c:pt idx="1918" formatCode="0.000000E+00">
                  <c:v>-2.5472233500000119E-4</c:v>
                </c:pt>
                <c:pt idx="1919" formatCode="0.000000E+00">
                  <c:v>-2.2835247200000177E-4</c:v>
                </c:pt>
                <c:pt idx="1920" formatCode="0.000000E+00">
                  <c:v>-2.692462880000001E-4</c:v>
                </c:pt>
                <c:pt idx="1921" formatCode="0.000000E+00">
                  <c:v>-2.3082227000000068E-4</c:v>
                </c:pt>
                <c:pt idx="1922" formatCode="0.000000E+00">
                  <c:v>-2.0421720100000042E-4</c:v>
                </c:pt>
                <c:pt idx="1923" formatCode="0.000000E+00">
                  <c:v>-2.3239944100000086E-4</c:v>
                </c:pt>
                <c:pt idx="1924" formatCode="0.000000E+00">
                  <c:v>-2.1324558199999993E-4</c:v>
                </c:pt>
                <c:pt idx="1925" formatCode="0.000000E+00">
                  <c:v>-2.5252229500000059E-4</c:v>
                </c:pt>
                <c:pt idx="1926" formatCode="0.000000E+00">
                  <c:v>-2.2310323500000063E-4</c:v>
                </c:pt>
                <c:pt idx="1927" formatCode="0.000000E+00">
                  <c:v>-2.4030664900000012E-4</c:v>
                </c:pt>
                <c:pt idx="1928" formatCode="0.000000E+00">
                  <c:v>-2.4278208100000085E-4</c:v>
                </c:pt>
                <c:pt idx="1929" formatCode="0.000000E+00">
                  <c:v>-2.491499060000005E-4</c:v>
                </c:pt>
                <c:pt idx="1930" formatCode="0.000000E+00">
                  <c:v>-2.4056995800000061E-4</c:v>
                </c:pt>
                <c:pt idx="1931" formatCode="0.000000E+00">
                  <c:v>-2.4649621900000012E-4</c:v>
                </c:pt>
                <c:pt idx="1932" formatCode="0.000000E+00">
                  <c:v>-2.5489497900000089E-4</c:v>
                </c:pt>
                <c:pt idx="1933" formatCode="0.000000E+00">
                  <c:v>-2.1590767400000088E-4</c:v>
                </c:pt>
                <c:pt idx="1934" formatCode="0.000000E+00">
                  <c:v>-2.4523509199999996E-4</c:v>
                </c:pt>
                <c:pt idx="1935" formatCode="0.000000E+00">
                  <c:v>-1.9576950000000038E-4</c:v>
                </c:pt>
                <c:pt idx="1936" formatCode="0.000000E+00">
                  <c:v>-2.1243838100000101E-4</c:v>
                </c:pt>
                <c:pt idx="1937" formatCode="0.000000E+00">
                  <c:v>-2.3976855400000056E-4</c:v>
                </c:pt>
                <c:pt idx="1938" formatCode="0.000000E+00">
                  <c:v>-2.4964143500000042E-4</c:v>
                </c:pt>
                <c:pt idx="1939" formatCode="0.000000E+00">
                  <c:v>-2.4784742900000055E-4</c:v>
                </c:pt>
                <c:pt idx="1940" formatCode="0.000000E+00">
                  <c:v>-2.0810668400000077E-4</c:v>
                </c:pt>
                <c:pt idx="1941" formatCode="0.000000E+00">
                  <c:v>-2.2543703700000095E-4</c:v>
                </c:pt>
                <c:pt idx="1942" formatCode="0.000000E+00">
                  <c:v>-2.4406022900000043E-4</c:v>
                </c:pt>
                <c:pt idx="1943" formatCode="0.000000E+00">
                  <c:v>-2.5681685700000101E-4</c:v>
                </c:pt>
                <c:pt idx="1944" formatCode="0.000000E+00">
                  <c:v>-2.2645401800000075E-4</c:v>
                </c:pt>
                <c:pt idx="1945" formatCode="0.000000E+00">
                  <c:v>-2.1272008300000076E-4</c:v>
                </c:pt>
                <c:pt idx="1946" formatCode="0.000000E+00">
                  <c:v>-2.4421685400000061E-4</c:v>
                </c:pt>
                <c:pt idx="1947" formatCode="0.000000E+00">
                  <c:v>-2.7656850900000082E-4</c:v>
                </c:pt>
                <c:pt idx="1948" formatCode="0.000000E+00">
                  <c:v>-2.2233438200000092E-4</c:v>
                </c:pt>
                <c:pt idx="1949" formatCode="0.000000E+00">
                  <c:v>-2.4048350800000051E-4</c:v>
                </c:pt>
                <c:pt idx="1950" formatCode="0.000000E+00">
                  <c:v>-2.5670302600000147E-4</c:v>
                </c:pt>
                <c:pt idx="2147" formatCode="0.000000E+00">
                  <c:v>-9.0645253700000376E-5</c:v>
                </c:pt>
                <c:pt idx="2148" formatCode="0.000000E+00">
                  <c:v>-8.7489699899999992E-5</c:v>
                </c:pt>
                <c:pt idx="2149" formatCode="0.000000E+00">
                  <c:v>-1.9346191500000057E-4</c:v>
                </c:pt>
                <c:pt idx="2150" formatCode="0.000000E+00">
                  <c:v>-1.9358194000000043E-4</c:v>
                </c:pt>
                <c:pt idx="2151" formatCode="0.000000E+00">
                  <c:v>-1.8968600800000059E-4</c:v>
                </c:pt>
                <c:pt idx="2152" formatCode="0.000000E+00">
                  <c:v>-1.9810358100000062E-4</c:v>
                </c:pt>
                <c:pt idx="2153" formatCode="0.000000E+00">
                  <c:v>-2.2166154799999998E-4</c:v>
                </c:pt>
                <c:pt idx="2154" formatCode="0.000000E+00">
                  <c:v>-1.7030506900000042E-4</c:v>
                </c:pt>
                <c:pt idx="2155" formatCode="0.000000E+00">
                  <c:v>-2.2382305500000106E-4</c:v>
                </c:pt>
                <c:pt idx="2156" formatCode="0.000000E+00">
                  <c:v>-1.8261028500000075E-4</c:v>
                </c:pt>
                <c:pt idx="2157" formatCode="0.000000E+00">
                  <c:v>-2.23189942E-4</c:v>
                </c:pt>
                <c:pt idx="2158" formatCode="0.000000E+00">
                  <c:v>-1.9694007900000041E-4</c:v>
                </c:pt>
                <c:pt idx="2159" formatCode="0.000000E+00">
                  <c:v>-2.0164307200000041E-4</c:v>
                </c:pt>
                <c:pt idx="2160" formatCode="0.000000E+00">
                  <c:v>-1.7579325900000047E-4</c:v>
                </c:pt>
                <c:pt idx="2161" formatCode="0.000000E+00">
                  <c:v>-1.947508890000004E-4</c:v>
                </c:pt>
                <c:pt idx="2162" formatCode="0.000000E+00">
                  <c:v>-2.1480675800000088E-4</c:v>
                </c:pt>
                <c:pt idx="2163" formatCode="0.000000E+00">
                  <c:v>-2.1494412800000072E-4</c:v>
                </c:pt>
                <c:pt idx="2164" formatCode="0.000000E+00">
                  <c:v>-2.0117706200000011E-4</c:v>
                </c:pt>
                <c:pt idx="2165" formatCode="0.000000E+00">
                  <c:v>-2.0906967100000075E-4</c:v>
                </c:pt>
                <c:pt idx="2166" formatCode="0.000000E+00">
                  <c:v>-1.9314352000000039E-4</c:v>
                </c:pt>
                <c:pt idx="2167" formatCode="0.000000E+00">
                  <c:v>-1.8016146500000001E-4</c:v>
                </c:pt>
                <c:pt idx="2168" formatCode="0.000000E+00">
                  <c:v>-2.0978511299999999E-4</c:v>
                </c:pt>
                <c:pt idx="2169" formatCode="0.000000E+00">
                  <c:v>-1.8699900200000054E-4</c:v>
                </c:pt>
                <c:pt idx="2170" formatCode="0.000000E+00">
                  <c:v>-2.0144784399999988E-4</c:v>
                </c:pt>
                <c:pt idx="2171" formatCode="0.000000E+00">
                  <c:v>-2.00100662E-4</c:v>
                </c:pt>
                <c:pt idx="2172" formatCode="0.000000E+00">
                  <c:v>-2.0116921499999999E-4</c:v>
                </c:pt>
                <c:pt idx="2173" formatCode="0.000000E+00">
                  <c:v>-1.9012002700000041E-4</c:v>
                </c:pt>
                <c:pt idx="2174" formatCode="0.000000E+00">
                  <c:v>-1.9710329400000068E-4</c:v>
                </c:pt>
                <c:pt idx="2175" formatCode="0.000000E+00">
                  <c:v>-1.9825864600000085E-4</c:v>
                </c:pt>
                <c:pt idx="2176" formatCode="0.000000E+00">
                  <c:v>-1.8700982900000045E-4</c:v>
                </c:pt>
                <c:pt idx="2177" formatCode="0.000000E+00">
                  <c:v>-2.1134368100000071E-4</c:v>
                </c:pt>
                <c:pt idx="2178" formatCode="0.000000E+00">
                  <c:v>-1.8582937800000051E-4</c:v>
                </c:pt>
                <c:pt idx="2179" formatCode="0.000000E+00">
                  <c:v>-1.9939988900000036E-4</c:v>
                </c:pt>
                <c:pt idx="2180" formatCode="0.000000E+00">
                  <c:v>-2.1736985100000066E-4</c:v>
                </c:pt>
                <c:pt idx="2181" formatCode="0.000000E+00">
                  <c:v>-1.9382915900000044E-4</c:v>
                </c:pt>
                <c:pt idx="2182" formatCode="0.000000E+00">
                  <c:v>-2.0630247900000121E-4</c:v>
                </c:pt>
                <c:pt idx="2183" formatCode="0.000000E+00">
                  <c:v>-1.6213194500000044E-4</c:v>
                </c:pt>
                <c:pt idx="2184" formatCode="0.000000E+00">
                  <c:v>-1.8008740200000053E-4</c:v>
                </c:pt>
                <c:pt idx="2185" formatCode="0.000000E+00">
                  <c:v>-1.9292815100000051E-4</c:v>
                </c:pt>
                <c:pt idx="2186" formatCode="0.000000E+00">
                  <c:v>-1.8190704300000065E-4</c:v>
                </c:pt>
                <c:pt idx="2187" formatCode="0.000000E+00">
                  <c:v>-1.6896207800000032E-4</c:v>
                </c:pt>
                <c:pt idx="2188" formatCode="0.000000E+00">
                  <c:v>-2.5192196500000016E-4</c:v>
                </c:pt>
                <c:pt idx="2189" formatCode="0.000000E+00">
                  <c:v>-1.7549013700000053E-4</c:v>
                </c:pt>
                <c:pt idx="2190" formatCode="0.000000E+00">
                  <c:v>-2.4800293600000086E-4</c:v>
                </c:pt>
                <c:pt idx="2191" formatCode="0.000000E+00">
                  <c:v>-2.4013437800000063E-4</c:v>
                </c:pt>
                <c:pt idx="2192" formatCode="0.000000E+00">
                  <c:v>-1.9691148800000052E-4</c:v>
                </c:pt>
                <c:pt idx="2193" formatCode="0.000000E+00">
                  <c:v>-2.0552403299999998E-4</c:v>
                </c:pt>
                <c:pt idx="2194" formatCode="0.000000E+00">
                  <c:v>-2.0382937500000096E-4</c:v>
                </c:pt>
                <c:pt idx="2195" formatCode="0.000000E+00">
                  <c:v>-1.7062614200000068E-4</c:v>
                </c:pt>
                <c:pt idx="2196" formatCode="0.000000E+00">
                  <c:v>-2.3433743000000101E-4</c:v>
                </c:pt>
                <c:pt idx="2197" formatCode="0.000000E+00">
                  <c:v>-2.1007922500000119E-4</c:v>
                </c:pt>
                <c:pt idx="2198" formatCode="0.000000E+00">
                  <c:v>-1.8120443000000055E-4</c:v>
                </c:pt>
                <c:pt idx="2199" formatCode="0.000000E+00">
                  <c:v>-2.2392317200000105E-4</c:v>
                </c:pt>
                <c:pt idx="2200" formatCode="0.000000E+00">
                  <c:v>-1.9146029400000068E-4</c:v>
                </c:pt>
                <c:pt idx="2201" formatCode="0.000000E+00">
                  <c:v>-2.0149468900000002E-4</c:v>
                </c:pt>
                <c:pt idx="2202" formatCode="0.000000E+00">
                  <c:v>-1.8526343600000055E-4</c:v>
                </c:pt>
                <c:pt idx="2203" formatCode="0.000000E+00">
                  <c:v>-1.996510200000007E-4</c:v>
                </c:pt>
                <c:pt idx="2204" formatCode="0.000000E+00">
                  <c:v>-2.1809944900000097E-4</c:v>
                </c:pt>
                <c:pt idx="2205" formatCode="0.000000E+00">
                  <c:v>-2.2620789200000009E-4</c:v>
                </c:pt>
                <c:pt idx="2206" formatCode="0.000000E+00">
                  <c:v>-2.2285108000000135E-4</c:v>
                </c:pt>
                <c:pt idx="2207" formatCode="0.000000E+00">
                  <c:v>-2.0672958300000063E-4</c:v>
                </c:pt>
                <c:pt idx="2208" formatCode="0.000000E+00">
                  <c:v>-1.7561258300000077E-4</c:v>
                </c:pt>
                <c:pt idx="2209" formatCode="0.000000E+00">
                  <c:v>-2.3741726800000009E-4</c:v>
                </c:pt>
                <c:pt idx="2210" formatCode="0.000000E+00">
                  <c:v>-1.7512766600000053E-4</c:v>
                </c:pt>
                <c:pt idx="2211" formatCode="0.000000E+00">
                  <c:v>-2.3010235700000057E-4</c:v>
                </c:pt>
                <c:pt idx="2212" formatCode="0.000000E+00">
                  <c:v>-2.0422635100000009E-4</c:v>
                </c:pt>
                <c:pt idx="2213" formatCode="0.000000E+00">
                  <c:v>-1.9305350700000065E-4</c:v>
                </c:pt>
                <c:pt idx="2214" formatCode="0.000000E+00">
                  <c:v>-2.3900924700000003E-4</c:v>
                </c:pt>
                <c:pt idx="2215" formatCode="0.000000E+00">
                  <c:v>-1.7859076600000066E-4</c:v>
                </c:pt>
                <c:pt idx="2216" formatCode="0.000000E+00">
                  <c:v>-1.9865441100000062E-4</c:v>
                </c:pt>
                <c:pt idx="2217" formatCode="0.000000E+00">
                  <c:v>-2.0195182900000009E-4</c:v>
                </c:pt>
                <c:pt idx="2218" formatCode="0.000000E+00">
                  <c:v>-2.0091452200000012E-4</c:v>
                </c:pt>
                <c:pt idx="2219" formatCode="0.000000E+00">
                  <c:v>-2.1123874500000061E-4</c:v>
                </c:pt>
                <c:pt idx="2220" formatCode="0.000000E+00">
                  <c:v>-1.9331863200000064E-4</c:v>
                </c:pt>
                <c:pt idx="2221" formatCode="0.000000E+00">
                  <c:v>-2.4245909900000081E-4</c:v>
                </c:pt>
                <c:pt idx="2222" formatCode="0.000000E+00">
                  <c:v>-2.0440984500000051E-4</c:v>
                </c:pt>
                <c:pt idx="2223" formatCode="0.000000E+00">
                  <c:v>-1.9738611300000044E-4</c:v>
                </c:pt>
                <c:pt idx="2224" formatCode="0.000000E+00">
                  <c:v>-2.0920948600000063E-4</c:v>
                </c:pt>
                <c:pt idx="2225" formatCode="0.000000E+00">
                  <c:v>-2.2273829700000106E-4</c:v>
                </c:pt>
                <c:pt idx="2226" formatCode="0.000000E+00">
                  <c:v>-1.8815032700000047E-4</c:v>
                </c:pt>
                <c:pt idx="2227" formatCode="0.000000E+00">
                  <c:v>-1.7871370100000066E-4</c:v>
                </c:pt>
                <c:pt idx="2228" formatCode="0.000000E+00">
                  <c:v>-1.9818234700000041E-4</c:v>
                </c:pt>
                <c:pt idx="2229" formatCode="0.000000E+00">
                  <c:v>-2.0588673700000043E-4</c:v>
                </c:pt>
                <c:pt idx="2230" formatCode="0.000000E+00">
                  <c:v>-2.2769034800000014E-4</c:v>
                </c:pt>
                <c:pt idx="2231" formatCode="0.000000E+00">
                  <c:v>-1.914609460000006E-4</c:v>
                </c:pt>
                <c:pt idx="2232" formatCode="0.000000E+00">
                  <c:v>-2.0748965900000042E-4</c:v>
                </c:pt>
                <c:pt idx="2233" formatCode="0.000000E+00">
                  <c:v>-1.8990873400000078E-4</c:v>
                </c:pt>
                <c:pt idx="2234" formatCode="0.000000E+00">
                  <c:v>-2.1103150200000047E-4</c:v>
                </c:pt>
                <c:pt idx="2235" formatCode="0.000000E+00">
                  <c:v>-1.6562310000000057E-4</c:v>
                </c:pt>
                <c:pt idx="2236" formatCode="0.000000E+00">
                  <c:v>-1.8762617800000049E-4</c:v>
                </c:pt>
                <c:pt idx="2273" formatCode="0.000000E+00">
                  <c:v>-1.8107313700000039E-4</c:v>
                </c:pt>
                <c:pt idx="2274" formatCode="0.000000E+00">
                  <c:v>-2.5725094600000006E-4</c:v>
                </c:pt>
                <c:pt idx="2275" formatCode="0.000000E+00">
                  <c:v>-2.003127010000012E-4</c:v>
                </c:pt>
                <c:pt idx="2276" formatCode="0.000000E+00">
                  <c:v>-2.2673704700000105E-4</c:v>
                </c:pt>
                <c:pt idx="2277" formatCode="0.000000E+00">
                  <c:v>-2.014667960000001E-4</c:v>
                </c:pt>
                <c:pt idx="2278" formatCode="0.000000E+00">
                  <c:v>-1.9796043600000044E-4</c:v>
                </c:pt>
                <c:pt idx="2279" formatCode="0.000000E+00">
                  <c:v>-2.1705799700000056E-4</c:v>
                </c:pt>
                <c:pt idx="2280" formatCode="0.000000E+00">
                  <c:v>-1.7711767000000059E-4</c:v>
                </c:pt>
                <c:pt idx="2281" formatCode="0.000000E+00">
                  <c:v>-2.3078154800000003E-4</c:v>
                </c:pt>
                <c:pt idx="2282" formatCode="0.000000E+00">
                  <c:v>-1.7868361900000057E-4</c:v>
                </c:pt>
                <c:pt idx="2283" formatCode="0.000000E+00">
                  <c:v>-2.3809389700000063E-4</c:v>
                </c:pt>
                <c:pt idx="2284" formatCode="0.000000E+00">
                  <c:v>-2.4371526700000043E-4</c:v>
                </c:pt>
                <c:pt idx="2285" formatCode="0.000000E+00">
                  <c:v>-2.0663670700000081E-4</c:v>
                </c:pt>
                <c:pt idx="2286" formatCode="0.000000E+00">
                  <c:v>-2.4669496299999999E-4</c:v>
                </c:pt>
                <c:pt idx="2287" formatCode="0.000000E+00">
                  <c:v>-1.9215983300000032E-4</c:v>
                </c:pt>
                <c:pt idx="2288" formatCode="0.000000E+00">
                  <c:v>-2.3572980400000056E-4</c:v>
                </c:pt>
                <c:pt idx="2289" formatCode="0.000000E+00">
                  <c:v>-2.1668032300000041E-4</c:v>
                </c:pt>
                <c:pt idx="2290" formatCode="0.000000E+00">
                  <c:v>-2.1894152700000085E-4</c:v>
                </c:pt>
                <c:pt idx="2291" formatCode="0.000000E+00">
                  <c:v>-2.0032618200000081E-4</c:v>
                </c:pt>
                <c:pt idx="2292" formatCode="0.000000E+00">
                  <c:v>-2.2460373600000105E-4</c:v>
                </c:pt>
                <c:pt idx="2293" formatCode="0.000000E+00">
                  <c:v>-1.9439337800000001E-4</c:v>
                </c:pt>
                <c:pt idx="2294" formatCode="0.000000E+00">
                  <c:v>-2.0409349800000096E-4</c:v>
                </c:pt>
                <c:pt idx="2295" formatCode="0.000000E+00">
                  <c:v>-1.926722470000006E-4</c:v>
                </c:pt>
                <c:pt idx="2296" formatCode="0.000000E+00">
                  <c:v>-2.1532296700000063E-4</c:v>
                </c:pt>
                <c:pt idx="2297" formatCode="0.000000E+00">
                  <c:v>-1.6459103200000061E-4</c:v>
                </c:pt>
                <c:pt idx="2298" formatCode="0.000000E+00">
                  <c:v>-2.1612860700000077E-4</c:v>
                </c:pt>
                <c:pt idx="2299" formatCode="0.000000E+00">
                  <c:v>-2.3705854500000043E-4</c:v>
                </c:pt>
                <c:pt idx="2300" formatCode="0.000000E+00">
                  <c:v>-1.7464186500000054E-4</c:v>
                </c:pt>
                <c:pt idx="2301" formatCode="0.000000E+00">
                  <c:v>-2.1905775600000119E-4</c:v>
                </c:pt>
                <c:pt idx="2302" formatCode="0.000000E+00">
                  <c:v>-1.7411049900000047E-4</c:v>
                </c:pt>
                <c:pt idx="2303" formatCode="0.000000E+00">
                  <c:v>-2.3797305800000063E-4</c:v>
                </c:pt>
                <c:pt idx="2304" formatCode="0.000000E+00">
                  <c:v>-1.9579075700000066E-4</c:v>
                </c:pt>
                <c:pt idx="2305" formatCode="0.000000E+00">
                  <c:v>-2.0548314800000012E-4</c:v>
                </c:pt>
                <c:pt idx="2306" formatCode="0.000000E+00">
                  <c:v>-2.25164089E-4</c:v>
                </c:pt>
                <c:pt idx="2307" formatCode="0.000000E+00">
                  <c:v>-2.1778319500000105E-4</c:v>
                </c:pt>
                <c:pt idx="2308" formatCode="0.000000E+00">
                  <c:v>-2.2751260500000105E-4</c:v>
                </c:pt>
                <c:pt idx="2309" formatCode="0.000000E+00">
                  <c:v>-2.0120253299999997E-4</c:v>
                </c:pt>
                <c:pt idx="2310" formatCode="0.000000E+00">
                  <c:v>-2.2118445500000054E-4</c:v>
                </c:pt>
                <c:pt idx="2311" formatCode="0.000000E+00">
                  <c:v>-2.2543896900000063E-4</c:v>
                </c:pt>
                <c:pt idx="2312" formatCode="0.000000E+00">
                  <c:v>-2.0852272900000088E-4</c:v>
                </c:pt>
                <c:pt idx="2313" formatCode="0.000000E+00">
                  <c:v>-2.2197477500000091E-4</c:v>
                </c:pt>
                <c:pt idx="2314" formatCode="0.000000E+00">
                  <c:v>-1.9243122100000057E-4</c:v>
                </c:pt>
                <c:pt idx="2315" formatCode="0.000000E+00">
                  <c:v>-2.3688131500000051E-4</c:v>
                </c:pt>
                <c:pt idx="2316" formatCode="0.000000E+00">
                  <c:v>-2.1574019900000047E-4</c:v>
                </c:pt>
                <c:pt idx="2317" formatCode="0.000000E+00">
                  <c:v>-2.1641580400000101E-4</c:v>
                </c:pt>
                <c:pt idx="2318" formatCode="0.000000E+00">
                  <c:v>-2.0225988700000056E-4</c:v>
                </c:pt>
                <c:pt idx="2319" formatCode="0.000000E+00">
                  <c:v>-2.1517595700000044E-4</c:v>
                </c:pt>
                <c:pt idx="2320" formatCode="0.000000E+00">
                  <c:v>-2.1142489299999997E-4</c:v>
                </c:pt>
                <c:pt idx="2321" formatCode="0.000000E+00">
                  <c:v>-2.1219803000000086E-4</c:v>
                </c:pt>
                <c:pt idx="2322" formatCode="0.000000E+00">
                  <c:v>-2.2177090900000085E-4</c:v>
                </c:pt>
                <c:pt idx="2323" formatCode="0.000000E+00">
                  <c:v>-2.1228638900000002E-4</c:v>
                </c:pt>
                <c:pt idx="2324" formatCode="0.000000E+00">
                  <c:v>-2.2610295600000119E-4</c:v>
                </c:pt>
                <c:pt idx="2325" formatCode="0.000000E+00">
                  <c:v>-2.2329110700000085E-4</c:v>
                </c:pt>
                <c:pt idx="2326" formatCode="0.000000E+00">
                  <c:v>-2.0285896000000081E-4</c:v>
                </c:pt>
                <c:pt idx="2327" formatCode="0.000000E+00">
                  <c:v>-1.7890192100000041E-4</c:v>
                </c:pt>
                <c:pt idx="2328" formatCode="0.000000E+00">
                  <c:v>-2.0179550600000012E-4</c:v>
                </c:pt>
                <c:pt idx="2329" formatCode="0.000000E+00">
                  <c:v>-2.2916535400000068E-4</c:v>
                </c:pt>
                <c:pt idx="2330" formatCode="0.000000E+00">
                  <c:v>-2.1228566800000001E-4</c:v>
                </c:pt>
                <c:pt idx="2331" formatCode="0.000000E+00">
                  <c:v>-2.0019752000000052E-4</c:v>
                </c:pt>
                <c:pt idx="2332" formatCode="0.000000E+00">
                  <c:v>-2.5014325500000086E-4</c:v>
                </c:pt>
                <c:pt idx="2333" formatCode="0.000000E+00">
                  <c:v>-1.8326710000000055E-4</c:v>
                </c:pt>
                <c:pt idx="2334" formatCode="0.000000E+00">
                  <c:v>-2.1799919200000075E-4</c:v>
                </c:pt>
                <c:pt idx="2335" formatCode="0.000000E+00">
                  <c:v>-1.814532790000005E-4</c:v>
                </c:pt>
                <c:pt idx="2336" formatCode="0.000000E+00">
                  <c:v>-2.0840067900000078E-4</c:v>
                </c:pt>
                <c:pt idx="2337" formatCode="0.000000E+00">
                  <c:v>-2.5661352600000114E-4</c:v>
                </c:pt>
                <c:pt idx="2338" formatCode="0.000000E+00">
                  <c:v>-2.21585808E-4</c:v>
                </c:pt>
                <c:pt idx="2339" formatCode="0.000000E+00">
                  <c:v>-1.9015276300000036E-4</c:v>
                </c:pt>
                <c:pt idx="2340" formatCode="0.000000E+00">
                  <c:v>-2.0107245100000091E-4</c:v>
                </c:pt>
                <c:pt idx="2341" formatCode="0.000000E+00">
                  <c:v>-2.1730384300000009E-4</c:v>
                </c:pt>
                <c:pt idx="2342" formatCode="0.000000E+00">
                  <c:v>-2.0165585400000002E-4</c:v>
                </c:pt>
                <c:pt idx="2343" formatCode="0.000000E+00">
                  <c:v>-2.4874985700000084E-4</c:v>
                </c:pt>
                <c:pt idx="2344" formatCode="0.000000E+00">
                  <c:v>-1.8612272100000042E-4</c:v>
                </c:pt>
                <c:pt idx="2345" formatCode="0.000000E+00">
                  <c:v>-1.9908479900000074E-4</c:v>
                </c:pt>
                <c:pt idx="2346" formatCode="0.000000E+00">
                  <c:v>-1.9782520800000085E-4</c:v>
                </c:pt>
                <c:pt idx="2347" formatCode="0.000000E+00">
                  <c:v>-2.0116080999999997E-4</c:v>
                </c:pt>
                <c:pt idx="2348" formatCode="0.000000E+00">
                  <c:v>-1.9915320400000055E-4</c:v>
                </c:pt>
                <c:pt idx="2349" formatCode="0.000000E+00">
                  <c:v>-1.9321017900000045E-4</c:v>
                </c:pt>
                <c:pt idx="2350" formatCode="0.000000E+00">
                  <c:v>-2.2751553900000012E-4</c:v>
                </c:pt>
                <c:pt idx="2351" formatCode="0.000000E+00">
                  <c:v>-1.9598407700000049E-4</c:v>
                </c:pt>
                <c:pt idx="2352" formatCode="0.000000E+00">
                  <c:v>-2.2588272100000092E-4</c:v>
                </c:pt>
                <c:pt idx="2353" formatCode="0.000000E+00">
                  <c:v>-2.0663507700000085E-4</c:v>
                </c:pt>
                <c:pt idx="2354" formatCode="0.000000E+00">
                  <c:v>-1.8292630600000052E-4</c:v>
                </c:pt>
                <c:pt idx="2355" formatCode="0.000000E+00">
                  <c:v>-2.0190412200000006E-4</c:v>
                </c:pt>
                <c:pt idx="2356" formatCode="0.000000E+00">
                  <c:v>-2.0210810500000101E-4</c:v>
                </c:pt>
                <c:pt idx="2357" formatCode="0.000000E+00">
                  <c:v>-2.1596753500000032E-4</c:v>
                </c:pt>
                <c:pt idx="2358" formatCode="0.000000E+00">
                  <c:v>-2.0558631499999999E-4</c:v>
                </c:pt>
                <c:pt idx="2359" formatCode="0.000000E+00">
                  <c:v>-2.4057535900000047E-4</c:v>
                </c:pt>
                <c:pt idx="2360" formatCode="0.000000E+00">
                  <c:v>-2.1514324500000032E-4</c:v>
                </c:pt>
                <c:pt idx="2361" formatCode="0.000000E+00">
                  <c:v>-2.1805143900000101E-4</c:v>
                </c:pt>
                <c:pt idx="2362" formatCode="0.000000E+00">
                  <c:v>-2.2965956000000056E-4</c:v>
                </c:pt>
                <c:pt idx="2363" formatCode="0.000000E+00">
                  <c:v>-1.9756087600000062E-4</c:v>
                </c:pt>
                <c:pt idx="2364" formatCode="0.000000E+00">
                  <c:v>-2.0218747700000091E-4</c:v>
                </c:pt>
                <c:pt idx="2365" formatCode="0.000000E+00">
                  <c:v>-2.3120779099999997E-4</c:v>
                </c:pt>
                <c:pt idx="2401" formatCode="0.000000E+00">
                  <c:v>-2.0899639900000041E-4</c:v>
                </c:pt>
                <c:pt idx="2402" formatCode="0.000000E+00">
                  <c:v>-1.6647453900000059E-4</c:v>
                </c:pt>
                <c:pt idx="2403" formatCode="0.000000E+00">
                  <c:v>-2.0014764700000006E-4</c:v>
                </c:pt>
                <c:pt idx="2404" formatCode="0.000000E+00">
                  <c:v>-2.1823179000000087E-4</c:v>
                </c:pt>
                <c:pt idx="2405" formatCode="0.000000E+00">
                  <c:v>-2.2355807000000097E-4</c:v>
                </c:pt>
                <c:pt idx="2406" formatCode="0.000000E+00">
                  <c:v>-2.0688478800000044E-4</c:v>
                </c:pt>
                <c:pt idx="2407" formatCode="0.000000E+00">
                  <c:v>-1.9880766000000065E-4</c:v>
                </c:pt>
                <c:pt idx="2408" formatCode="0.000000E+00">
                  <c:v>-2.102534750000015E-4</c:v>
                </c:pt>
                <c:pt idx="2409" formatCode="0.000000E+00">
                  <c:v>-2.0212049100000012E-4</c:v>
                </c:pt>
                <c:pt idx="2410" formatCode="0.000000E+00">
                  <c:v>-2.2669993300000063E-4</c:v>
                </c:pt>
                <c:pt idx="2411" formatCode="0.000000E+00">
                  <c:v>-2.0481706600000092E-4</c:v>
                </c:pt>
                <c:pt idx="2412" formatCode="0.000000E+00">
                  <c:v>-2.0760530600000008E-4</c:v>
                </c:pt>
                <c:pt idx="2413" formatCode="0.000000E+00">
                  <c:v>-2.149958860000005E-4</c:v>
                </c:pt>
                <c:pt idx="2414" formatCode="0.000000E+00">
                  <c:v>-1.8478285100000043E-4</c:v>
                </c:pt>
                <c:pt idx="2415" formatCode="0.000000E+00">
                  <c:v>-1.7414342100000025E-4</c:v>
                </c:pt>
                <c:pt idx="2416" formatCode="0.000000E+00">
                  <c:v>-2.0731484999999999E-4</c:v>
                </c:pt>
                <c:pt idx="2417" formatCode="0.000000E+00">
                  <c:v>-1.9157810600000055E-4</c:v>
                </c:pt>
                <c:pt idx="2418" formatCode="0.000000E+00">
                  <c:v>-2.1415143300000086E-4</c:v>
                </c:pt>
                <c:pt idx="2419" formatCode="0.000000E+00">
                  <c:v>-2.4000518000000075E-4</c:v>
                </c:pt>
                <c:pt idx="2420" formatCode="0.000000E+00">
                  <c:v>-2.1282304100000063E-4</c:v>
                </c:pt>
                <c:pt idx="2421" formatCode="0.000000E+00">
                  <c:v>-1.7691368700000062E-4</c:v>
                </c:pt>
                <c:pt idx="2422" formatCode="0.000000E+00">
                  <c:v>-2.1026120500000051E-4</c:v>
                </c:pt>
                <c:pt idx="2423" formatCode="0.000000E+00">
                  <c:v>-2.5016597900000048E-4</c:v>
                </c:pt>
                <c:pt idx="2424" formatCode="0.000000E+00">
                  <c:v>-1.9146788400000066E-4</c:v>
                </c:pt>
                <c:pt idx="2425" formatCode="0.000000E+00">
                  <c:v>-2.3773089100000009E-4</c:v>
                </c:pt>
                <c:pt idx="2426" formatCode="0.000000E+00">
                  <c:v>-2.2044982800000081E-4</c:v>
                </c:pt>
                <c:pt idx="2427" formatCode="0.000000E+00">
                  <c:v>-2.1837230300000105E-4</c:v>
                </c:pt>
                <c:pt idx="2428" formatCode="0.000000E+00">
                  <c:v>-2.3199538700000008E-4</c:v>
                </c:pt>
                <c:pt idx="2429" formatCode="0.000000E+00">
                  <c:v>-1.9399568000000051E-4</c:v>
                </c:pt>
                <c:pt idx="2430" formatCode="0.000000E+00">
                  <c:v>-1.8770841400000073E-4</c:v>
                </c:pt>
                <c:pt idx="2431" formatCode="0.000000E+00">
                  <c:v>-2.3178202100000047E-4</c:v>
                </c:pt>
                <c:pt idx="2432" formatCode="0.000000E+00">
                  <c:v>-2.2446594700000042E-4</c:v>
                </c:pt>
                <c:pt idx="2433" formatCode="0.000000E+00">
                  <c:v>-1.795242070000008E-4</c:v>
                </c:pt>
                <c:pt idx="2434" formatCode="0.000000E+00">
                  <c:v>-2.0856109900000043E-4</c:v>
                </c:pt>
                <c:pt idx="2435" formatCode="0.000000E+00">
                  <c:v>-2.2713104300000042E-4</c:v>
                </c:pt>
                <c:pt idx="2436" formatCode="0.000000E+00">
                  <c:v>-2.3078441200000008E-4</c:v>
                </c:pt>
                <c:pt idx="2437" formatCode="0.000000E+00">
                  <c:v>-2.2642687000000092E-4</c:v>
                </c:pt>
                <c:pt idx="2438" formatCode="0.000000E+00">
                  <c:v>-2.1493986700000077E-4</c:v>
                </c:pt>
                <c:pt idx="2439" formatCode="0.000000E+00">
                  <c:v>-2.1529288500000051E-4</c:v>
                </c:pt>
                <c:pt idx="2440" formatCode="0.000000E+00">
                  <c:v>-2.3111051400000006E-4</c:v>
                </c:pt>
                <c:pt idx="2441" formatCode="0.000000E+00">
                  <c:v>-1.9316545200000071E-4</c:v>
                </c:pt>
                <c:pt idx="2442" formatCode="0.000000E+00">
                  <c:v>-2.3271727800000091E-4</c:v>
                </c:pt>
                <c:pt idx="2443" formatCode="0.000000E+00">
                  <c:v>-2.1327689799999997E-4</c:v>
                </c:pt>
                <c:pt idx="2444" formatCode="0.000000E+00">
                  <c:v>-2.3876307500000126E-4</c:v>
                </c:pt>
                <c:pt idx="2445" formatCode="0.000000E+00">
                  <c:v>-2.200364140000012E-4</c:v>
                </c:pt>
                <c:pt idx="2446" formatCode="0.000000E+00">
                  <c:v>-2.2784916200000081E-4</c:v>
                </c:pt>
                <c:pt idx="2447" formatCode="0.000000E+00">
                  <c:v>-2.2390382400000095E-4</c:v>
                </c:pt>
                <c:pt idx="2448" formatCode="0.000000E+00">
                  <c:v>-1.9884458700000082E-4</c:v>
                </c:pt>
                <c:pt idx="2449" formatCode="0.000000E+00">
                  <c:v>-2.0408928400000086E-4</c:v>
                </c:pt>
                <c:pt idx="2450" formatCode="0.000000E+00">
                  <c:v>-2.6322633500000048E-4</c:v>
                </c:pt>
                <c:pt idx="2451" formatCode="0.000000E+00">
                  <c:v>-1.9070904200000054E-4</c:v>
                </c:pt>
                <c:pt idx="2452" formatCode="0.000000E+00">
                  <c:v>-2.1910620900000003E-4</c:v>
                </c:pt>
                <c:pt idx="2453" formatCode="0.000000E+00">
                  <c:v>-2.0496384200000001E-4</c:v>
                </c:pt>
                <c:pt idx="2454" formatCode="0.000000E+00">
                  <c:v>-2.2790518100000061E-4</c:v>
                </c:pt>
                <c:pt idx="2455" formatCode="0.000000E+00">
                  <c:v>-1.8192890600000065E-4</c:v>
                </c:pt>
                <c:pt idx="2456" formatCode="0.000000E+00">
                  <c:v>-2.551675770000005E-4</c:v>
                </c:pt>
                <c:pt idx="2457" formatCode="0.000000E+00">
                  <c:v>-1.8935457300000064E-4</c:v>
                </c:pt>
                <c:pt idx="2458" formatCode="0.000000E+00">
                  <c:v>-2.0331132700000102E-4</c:v>
                </c:pt>
                <c:pt idx="2459" formatCode="0.000000E+00">
                  <c:v>-2.1814904200000051E-4</c:v>
                </c:pt>
                <c:pt idx="2460" formatCode="0.000000E+00">
                  <c:v>-2.0780470200000009E-4</c:v>
                </c:pt>
                <c:pt idx="2461" formatCode="0.000000E+00">
                  <c:v>-2.0626015000000059E-4</c:v>
                </c:pt>
                <c:pt idx="2462" formatCode="0.000000E+00">
                  <c:v>-2.0223050400000072E-4</c:v>
                </c:pt>
                <c:pt idx="2463" formatCode="0.000000E+00">
                  <c:v>-2.2000286300000047E-4</c:v>
                </c:pt>
                <c:pt idx="2464" formatCode="0.000000E+00">
                  <c:v>-2.1396304900000009E-4</c:v>
                </c:pt>
                <c:pt idx="2465" formatCode="0.000000E+00">
                  <c:v>-1.5671853900000042E-4</c:v>
                </c:pt>
                <c:pt idx="2466" formatCode="0.000000E+00">
                  <c:v>-2.2920644800000014E-4</c:v>
                </c:pt>
                <c:pt idx="2467" formatCode="0.000000E+00">
                  <c:v>-2.2545892300000086E-4</c:v>
                </c:pt>
                <c:pt idx="2468" formatCode="0.000000E+00">
                  <c:v>-1.9679220900000033E-4</c:v>
                </c:pt>
                <c:pt idx="2469" formatCode="0.000000E+00">
                  <c:v>-1.8103008600000073E-4</c:v>
                </c:pt>
                <c:pt idx="2470" formatCode="0.000000E+00">
                  <c:v>-2.435887230000004E-4</c:v>
                </c:pt>
                <c:pt idx="2471" formatCode="0.000000E+00">
                  <c:v>-1.9079549200000059E-4</c:v>
                </c:pt>
                <c:pt idx="2472" formatCode="0.000000E+00">
                  <c:v>-1.8910598000000073E-4</c:v>
                </c:pt>
                <c:pt idx="2473" formatCode="0.000000E+00">
                  <c:v>-1.9919588200000081E-4</c:v>
                </c:pt>
                <c:pt idx="2474" formatCode="0.000000E+00">
                  <c:v>-2.6374252000000082E-4</c:v>
                </c:pt>
                <c:pt idx="2475" formatCode="0.000000E+00">
                  <c:v>-2.3528295600000002E-4</c:v>
                </c:pt>
                <c:pt idx="2476" formatCode="0.000000E+00">
                  <c:v>-2.1103222400000097E-4</c:v>
                </c:pt>
                <c:pt idx="2477" formatCode="0.000000E+00">
                  <c:v>-2.0646096700000042E-4</c:v>
                </c:pt>
                <c:pt idx="2478" formatCode="0.000000E+00">
                  <c:v>-1.6016028800000046E-4</c:v>
                </c:pt>
                <c:pt idx="2479" formatCode="0.000000E+00">
                  <c:v>-2.2550323000000052E-4</c:v>
                </c:pt>
                <c:pt idx="2480" formatCode="0.000000E+00">
                  <c:v>-1.9859441100000043E-4</c:v>
                </c:pt>
                <c:pt idx="2481" formatCode="0.000000E+00">
                  <c:v>-2.0931423600000043E-4</c:v>
                </c:pt>
                <c:pt idx="2482" formatCode="0.000000E+00">
                  <c:v>-1.9299385600000062E-4</c:v>
                </c:pt>
                <c:pt idx="2483" formatCode="0.000000E+00">
                  <c:v>-2.1162689699999994E-4</c:v>
                </c:pt>
                <c:pt idx="2484" formatCode="0.000000E+00">
                  <c:v>-2.1862057000000059E-4</c:v>
                </c:pt>
                <c:pt idx="2485" formatCode="0.000000E+00">
                  <c:v>-2.4199576600000041E-4</c:v>
                </c:pt>
                <c:pt idx="2486" formatCode="0.000000E+00">
                  <c:v>-2.1845740300000102E-4</c:v>
                </c:pt>
                <c:pt idx="2487" formatCode="0.000000E+00">
                  <c:v>-1.9028310200000048E-4</c:v>
                </c:pt>
                <c:pt idx="2488" formatCode="0.000000E+00">
                  <c:v>-2.3228609899999993E-4</c:v>
                </c:pt>
                <c:pt idx="2489" formatCode="0.000000E+00">
                  <c:v>-2.0594808700000048E-4</c:v>
                </c:pt>
                <c:pt idx="2490" formatCode="0.000000E+00">
                  <c:v>-2.0720532600000015E-4</c:v>
                </c:pt>
                <c:pt idx="2491" formatCode="0.000000E+00">
                  <c:v>-2.0458265200000049E-4</c:v>
                </c:pt>
                <c:pt idx="2492" formatCode="0.000000E+00">
                  <c:v>-2.1583624199999999E-4</c:v>
                </c:pt>
                <c:pt idx="2493" formatCode="0.000000E+00">
                  <c:v>-2.0460237300000056E-4</c:v>
                </c:pt>
                <c:pt idx="2494" formatCode="0.000000E+00">
                  <c:v>-2.2513989800000044E-4</c:v>
                </c:pt>
                <c:pt idx="2495" formatCode="0.000000E+00">
                  <c:v>-2.4045663900000051E-4</c:v>
                </c:pt>
                <c:pt idx="2496" formatCode="0.000000E+00">
                  <c:v>-2.1597133000000063E-4</c:v>
                </c:pt>
                <c:pt idx="2497" formatCode="0.000000E+00">
                  <c:v>-2.0790852100000012E-4</c:v>
                </c:pt>
                <c:pt idx="2498" formatCode="0.000000E+00">
                  <c:v>-2.07026093E-4</c:v>
                </c:pt>
                <c:pt idx="2499" formatCode="0.000000E+00">
                  <c:v>-1.8550918900000034E-4</c:v>
                </c:pt>
                <c:pt idx="2535" formatCode="0.000000E+00">
                  <c:v>-2.30486412E-4</c:v>
                </c:pt>
                <c:pt idx="2536" formatCode="0.000000E+00">
                  <c:v>-1.980367350000006E-4</c:v>
                </c:pt>
                <c:pt idx="2537" formatCode="0.000000E+00">
                  <c:v>-2.3439417100000096E-4</c:v>
                </c:pt>
                <c:pt idx="2538" formatCode="0.000000E+00">
                  <c:v>-1.9506553700000074E-4</c:v>
                </c:pt>
                <c:pt idx="2539" formatCode="0.000000E+00">
                  <c:v>-2.1849621600000067E-4</c:v>
                </c:pt>
                <c:pt idx="2540" formatCode="0.000000E+00">
                  <c:v>-2.0483664700000063E-4</c:v>
                </c:pt>
                <c:pt idx="2541" formatCode="0.000000E+00">
                  <c:v>-2.3127337900000051E-4</c:v>
                </c:pt>
                <c:pt idx="2542" formatCode="0.000000E+00">
                  <c:v>-1.769391590000004E-4</c:v>
                </c:pt>
                <c:pt idx="2543" formatCode="0.000000E+00">
                  <c:v>-2.1649834200000075E-4</c:v>
                </c:pt>
                <c:pt idx="2544" formatCode="0.000000E+00">
                  <c:v>-2.0181683400000047E-4</c:v>
                </c:pt>
                <c:pt idx="2545" formatCode="0.000000E+00">
                  <c:v>-2.0459033500000085E-4</c:v>
                </c:pt>
                <c:pt idx="2546" formatCode="0.000000E+00">
                  <c:v>-2.1451476500000091E-4</c:v>
                </c:pt>
                <c:pt idx="2547" formatCode="0.000000E+00">
                  <c:v>-2.2288919400000122E-4</c:v>
                </c:pt>
                <c:pt idx="2548" formatCode="0.000000E+00">
                  <c:v>-1.7203057700000067E-4</c:v>
                </c:pt>
                <c:pt idx="2549" formatCode="0.000000E+00">
                  <c:v>-2.1249945300000114E-4</c:v>
                </c:pt>
                <c:pt idx="2550" formatCode="0.000000E+00">
                  <c:v>-1.8897587400000068E-4</c:v>
                </c:pt>
                <c:pt idx="2551" formatCode="0.000000E+00">
                  <c:v>-2.2586579400000063E-4</c:v>
                </c:pt>
                <c:pt idx="2552" formatCode="0.000000E+00">
                  <c:v>-2.0591332600000101E-4</c:v>
                </c:pt>
                <c:pt idx="2553" formatCode="0.000000E+00">
                  <c:v>-1.8602854100000074E-4</c:v>
                </c:pt>
                <c:pt idx="2554" formatCode="0.000000E+00">
                  <c:v>-2.2074587200000072E-4</c:v>
                </c:pt>
                <c:pt idx="2555" formatCode="0.000000E+00">
                  <c:v>-2.0618857800000053E-4</c:v>
                </c:pt>
                <c:pt idx="2556" formatCode="0.000000E+00">
                  <c:v>-2.0693873500000115E-4</c:v>
                </c:pt>
                <c:pt idx="2557" formatCode="0.000000E+00">
                  <c:v>-2.0828491499999999E-4</c:v>
                </c:pt>
                <c:pt idx="2558" formatCode="0.000000E+00">
                  <c:v>-2.0709261300000032E-4</c:v>
                </c:pt>
                <c:pt idx="2559" formatCode="0.000000E+00">
                  <c:v>-2.3392483099999987E-4</c:v>
                </c:pt>
                <c:pt idx="2560" formatCode="0.000000E+00">
                  <c:v>-1.7721895100000082E-4</c:v>
                </c:pt>
                <c:pt idx="2561" formatCode="0.000000E+00">
                  <c:v>-2.1331880700000086E-4</c:v>
                </c:pt>
                <c:pt idx="2562" formatCode="0.000000E+00">
                  <c:v>-2.3592768700000011E-4</c:v>
                </c:pt>
                <c:pt idx="2563" formatCode="0.000000E+00">
                  <c:v>-2.2581280200000077E-4</c:v>
                </c:pt>
                <c:pt idx="2564" formatCode="0.000000E+00">
                  <c:v>-2.2769379400000098E-4</c:v>
                </c:pt>
                <c:pt idx="2565" formatCode="0.000000E+00">
                  <c:v>-2.3122029399999972E-4</c:v>
                </c:pt>
                <c:pt idx="2566" formatCode="0.000000E+00">
                  <c:v>-1.9393463200000058E-4</c:v>
                </c:pt>
                <c:pt idx="2567" formatCode="0.000000E+00">
                  <c:v>-1.9857338600000053E-4</c:v>
                </c:pt>
                <c:pt idx="2568" formatCode="0.000000E+00">
                  <c:v>-2.0344809199999999E-4</c:v>
                </c:pt>
                <c:pt idx="2569" formatCode="0.000000E+00">
                  <c:v>-2.0858119200000051E-4</c:v>
                </c:pt>
                <c:pt idx="2570" formatCode="0.000000E+00">
                  <c:v>-2.3410522800000006E-4</c:v>
                </c:pt>
                <c:pt idx="2571" formatCode="0.000000E+00">
                  <c:v>-2.0747764500000056E-4</c:v>
                </c:pt>
                <c:pt idx="2572" formatCode="0.000000E+00">
                  <c:v>-2.1871482000000101E-4</c:v>
                </c:pt>
                <c:pt idx="2573" formatCode="0.000000E+00">
                  <c:v>-2.2254723600000054E-4</c:v>
                </c:pt>
                <c:pt idx="2574" formatCode="0.000000E+00">
                  <c:v>-2.2360088799999999E-4</c:v>
                </c:pt>
                <c:pt idx="2575" formatCode="0.000000E+00">
                  <c:v>-2.2622779900000054E-4</c:v>
                </c:pt>
                <c:pt idx="2576" formatCode="0.000000E+00">
                  <c:v>-1.9685793700000058E-4</c:v>
                </c:pt>
                <c:pt idx="2577" formatCode="0.000000E+00">
                  <c:v>-2.0701705900000067E-4</c:v>
                </c:pt>
                <c:pt idx="2578" formatCode="0.000000E+00">
                  <c:v>-1.8070507800000055E-4</c:v>
                </c:pt>
                <c:pt idx="2579" formatCode="0.000000E+00">
                  <c:v>-2.4497243600000101E-4</c:v>
                </c:pt>
                <c:pt idx="2580" formatCode="0.000000E+00">
                  <c:v>-2.0891716700000096E-4</c:v>
                </c:pt>
                <c:pt idx="2581" formatCode="0.000000E+00">
                  <c:v>-2.0483918500000155E-4</c:v>
                </c:pt>
                <c:pt idx="2582" formatCode="0.000000E+00">
                  <c:v>-2.0357107300000051E-4</c:v>
                </c:pt>
                <c:pt idx="2583" formatCode="0.000000E+00">
                  <c:v>-2.0219499700000002E-4</c:v>
                </c:pt>
                <c:pt idx="2584" formatCode="0.000000E+00">
                  <c:v>-2.2257305700000126E-4</c:v>
                </c:pt>
                <c:pt idx="2585" formatCode="0.000000E+00">
                  <c:v>-1.8018812400000025E-4</c:v>
                </c:pt>
                <c:pt idx="2586" formatCode="0.000000E+00">
                  <c:v>-2.2823575400000135E-4</c:v>
                </c:pt>
                <c:pt idx="2587" formatCode="0.000000E+00">
                  <c:v>-1.7252643600000031E-4</c:v>
                </c:pt>
                <c:pt idx="2588" formatCode="0.000000E+00">
                  <c:v>-1.944947520000009E-4</c:v>
                </c:pt>
                <c:pt idx="2589" formatCode="0.000000E+00">
                  <c:v>-2.0653428500000057E-4</c:v>
                </c:pt>
                <c:pt idx="2590" formatCode="0.000000E+00">
                  <c:v>-2.5692128100000046E-4</c:v>
                </c:pt>
                <c:pt idx="2591" formatCode="0.000000E+00">
                  <c:v>-1.7506000600000073E-4</c:v>
                </c:pt>
                <c:pt idx="2592" formatCode="0.000000E+00">
                  <c:v>-2.0123415200000002E-4</c:v>
                </c:pt>
                <c:pt idx="2593" formatCode="0.000000E+00">
                  <c:v>-2.2185160800000086E-4</c:v>
                </c:pt>
                <c:pt idx="2594" formatCode="0.000000E+00">
                  <c:v>-2.2411921500000101E-4</c:v>
                </c:pt>
                <c:pt idx="2595" formatCode="0.000000E+00">
                  <c:v>-1.7700451400000087E-4</c:v>
                </c:pt>
                <c:pt idx="2596" formatCode="0.000000E+00">
                  <c:v>-2.32167449E-4</c:v>
                </c:pt>
                <c:pt idx="2597" formatCode="0.000000E+00">
                  <c:v>-1.9163526600000078E-4</c:v>
                </c:pt>
                <c:pt idx="2598" formatCode="0.000000E+00">
                  <c:v>-2.1964954199999999E-4</c:v>
                </c:pt>
                <c:pt idx="2599" formatCode="0.000000E+00">
                  <c:v>-2.2385618600000105E-4</c:v>
                </c:pt>
                <c:pt idx="2600" formatCode="0.000000E+00">
                  <c:v>-2.1646926200000042E-4</c:v>
                </c:pt>
                <c:pt idx="2636" formatCode="0.000000E+00">
                  <c:v>-2.0549979500000091E-4</c:v>
                </c:pt>
                <c:pt idx="2637" formatCode="0.000000E+00">
                  <c:v>-2.1836832200000097E-4</c:v>
                </c:pt>
                <c:pt idx="2638" formatCode="0.000000E+00">
                  <c:v>-2.2287976500000154E-4</c:v>
                </c:pt>
                <c:pt idx="2639" formatCode="0.000000E+00">
                  <c:v>-1.938818020000008E-4</c:v>
                </c:pt>
                <c:pt idx="2640" formatCode="0.000000E+00">
                  <c:v>-2.459859479999999E-4</c:v>
                </c:pt>
                <c:pt idx="2641" formatCode="0.000000E+00">
                  <c:v>-1.9784728100000068E-4</c:v>
                </c:pt>
                <c:pt idx="2642" formatCode="0.000000E+00">
                  <c:v>-2.3795007700000068E-4</c:v>
                </c:pt>
                <c:pt idx="2643" formatCode="0.000000E+00">
                  <c:v>-1.9444241200000062E-4</c:v>
                </c:pt>
                <c:pt idx="2644" formatCode="0.000000E+00">
                  <c:v>-2.1162347400000106E-4</c:v>
                </c:pt>
                <c:pt idx="2645" formatCode="0.000000E+00">
                  <c:v>-2.5988617000000086E-4</c:v>
                </c:pt>
                <c:pt idx="2646" formatCode="0.000000E+00">
                  <c:v>-1.8093276300000044E-4</c:v>
                </c:pt>
                <c:pt idx="2647" formatCode="0.000000E+00">
                  <c:v>-2.2563389500000075E-4</c:v>
                </c:pt>
                <c:pt idx="2648" formatCode="0.000000E+00">
                  <c:v>-2.1934625700000061E-4</c:v>
                </c:pt>
                <c:pt idx="2649" formatCode="0.000000E+00">
                  <c:v>-2.1940397600000105E-4</c:v>
                </c:pt>
                <c:pt idx="2650" formatCode="0.000000E+00">
                  <c:v>-2.2945841800000097E-4</c:v>
                </c:pt>
                <c:pt idx="2651" formatCode="0.000000E+00">
                  <c:v>-2.0316801999999999E-4</c:v>
                </c:pt>
                <c:pt idx="2652" formatCode="0.000000E+00">
                  <c:v>-2.1031457000000091E-4</c:v>
                </c:pt>
                <c:pt idx="2653" formatCode="0.000000E+00">
                  <c:v>-2.0122269599999999E-4</c:v>
                </c:pt>
                <c:pt idx="2654" formatCode="0.000000E+00">
                  <c:v>-2.1821956600000085E-4</c:v>
                </c:pt>
                <c:pt idx="2655" formatCode="0.000000E+00">
                  <c:v>-2.1718591500000003E-4</c:v>
                </c:pt>
                <c:pt idx="2656" formatCode="0.000000E+00">
                  <c:v>-1.5935911800000021E-4</c:v>
                </c:pt>
                <c:pt idx="2657" formatCode="0.000000E+00">
                  <c:v>-2.2713730600000095E-4</c:v>
                </c:pt>
                <c:pt idx="2658" formatCode="0.000000E+00">
                  <c:v>-2.3872361100000063E-4</c:v>
                </c:pt>
                <c:pt idx="2659" formatCode="0.000000E+00">
                  <c:v>-1.8370335500000057E-4</c:v>
                </c:pt>
                <c:pt idx="2660" formatCode="0.000000E+00">
                  <c:v>-2.489907200000009E-4</c:v>
                </c:pt>
                <c:pt idx="2661" formatCode="0.000000E+00">
                  <c:v>-2.0101512800000076E-4</c:v>
                </c:pt>
                <c:pt idx="2662" formatCode="0.000000E+00">
                  <c:v>-2.2389416100000067E-4</c:v>
                </c:pt>
                <c:pt idx="2663" formatCode="0.000000E+00">
                  <c:v>-2.4619689200000013E-4</c:v>
                </c:pt>
                <c:pt idx="2664" formatCode="0.000000E+00">
                  <c:v>-1.9389304800000045E-4</c:v>
                </c:pt>
                <c:pt idx="2665" formatCode="0.000000E+00">
                  <c:v>-1.8065220200000066E-4</c:v>
                </c:pt>
                <c:pt idx="2666" formatCode="0.000000E+00">
                  <c:v>-2.2860739800000047E-4</c:v>
                </c:pt>
                <c:pt idx="2667" formatCode="0.000000E+00">
                  <c:v>-2.4415277900000125E-4</c:v>
                </c:pt>
                <c:pt idx="2668" formatCode="0.000000E+00">
                  <c:v>-2.1424966400000064E-4</c:v>
                </c:pt>
                <c:pt idx="2669" formatCode="0.000000E+00">
                  <c:v>-2.1022204300000011E-4</c:v>
                </c:pt>
                <c:pt idx="2670" formatCode="0.000000E+00">
                  <c:v>-2.0935763600000081E-4</c:v>
                </c:pt>
                <c:pt idx="2671" formatCode="0.000000E+00">
                  <c:v>-2.1303657000000081E-4</c:v>
                </c:pt>
                <c:pt idx="2672" formatCode="0.000000E+00">
                  <c:v>-2.1828273300000047E-4</c:v>
                </c:pt>
                <c:pt idx="2673" formatCode="0.000000E+00">
                  <c:v>-1.8416573300000075E-4</c:v>
                </c:pt>
                <c:pt idx="2674" formatCode="0.000000E+00">
                  <c:v>-2.275755160000001E-4</c:v>
                </c:pt>
                <c:pt idx="2675" formatCode="0.000000E+00">
                  <c:v>-2.1028765500000066E-4</c:v>
                </c:pt>
                <c:pt idx="2676" formatCode="0.000000E+00">
                  <c:v>-2.1683373500000155E-4</c:v>
                </c:pt>
                <c:pt idx="2677" formatCode="0.000000E+00">
                  <c:v>-1.9021136700000062E-4</c:v>
                </c:pt>
                <c:pt idx="2678" formatCode="0.000000E+00">
                  <c:v>-1.8641767100000057E-4</c:v>
                </c:pt>
                <c:pt idx="2679" formatCode="0.000000E+00">
                  <c:v>-2.4476691600000056E-4</c:v>
                </c:pt>
                <c:pt idx="2680" formatCode="0.000000E+00">
                  <c:v>-1.7690816900000039E-4</c:v>
                </c:pt>
                <c:pt idx="2681" formatCode="0.000000E+00">
                  <c:v>-2.1232934700000082E-4</c:v>
                </c:pt>
                <c:pt idx="2682" formatCode="0.000000E+00">
                  <c:v>-2.5401050200000075E-4</c:v>
                </c:pt>
                <c:pt idx="2683" formatCode="0.000000E+00">
                  <c:v>-2.1635156600000101E-4</c:v>
                </c:pt>
                <c:pt idx="2684" formatCode="0.000000E+00">
                  <c:v>-2.1669762200000067E-4</c:v>
                </c:pt>
                <c:pt idx="2685" formatCode="0.000000E+00">
                  <c:v>-2.1132538100000043E-4</c:v>
                </c:pt>
                <c:pt idx="2686" formatCode="0.000000E+00">
                  <c:v>-2.0427254500000012E-4</c:v>
                </c:pt>
                <c:pt idx="2687" formatCode="0.000000E+00">
                  <c:v>-2.2681877000000177E-4</c:v>
                </c:pt>
                <c:pt idx="2688" formatCode="0.000000E+00">
                  <c:v>-1.9850188400000074E-4</c:v>
                </c:pt>
                <c:pt idx="2689" formatCode="0.000000E+00">
                  <c:v>-1.8925583000000082E-4</c:v>
                </c:pt>
                <c:pt idx="2690" formatCode="0.000000E+00">
                  <c:v>-2.3010396400000068E-4</c:v>
                </c:pt>
                <c:pt idx="2691" formatCode="0.000000E+00">
                  <c:v>-1.9133237700000031E-4</c:v>
                </c:pt>
                <c:pt idx="2692" formatCode="0.000000E+00">
                  <c:v>-2.1109592600000067E-4</c:v>
                </c:pt>
                <c:pt idx="2693" formatCode="0.000000E+00">
                  <c:v>-2.1832454899999999E-4</c:v>
                </c:pt>
                <c:pt idx="2694" formatCode="0.000000E+00">
                  <c:v>-2.0589092700000063E-4</c:v>
                </c:pt>
                <c:pt idx="2695" formatCode="0.000000E+00">
                  <c:v>-1.9612198200000074E-4</c:v>
                </c:pt>
                <c:pt idx="2696" formatCode="0.000000E+00">
                  <c:v>-2.2839657000000121E-4</c:v>
                </c:pt>
                <c:pt idx="2697" formatCode="0.000000E+00">
                  <c:v>-1.6917889000000075E-4</c:v>
                </c:pt>
                <c:pt idx="2698" formatCode="0.000000E+00">
                  <c:v>-2.4371980700000086E-4</c:v>
                </c:pt>
                <c:pt idx="2699" formatCode="0.000000E+00">
                  <c:v>-1.864249120000008E-4</c:v>
                </c:pt>
                <c:pt idx="2700" formatCode="0.000000E+00">
                  <c:v>-2.1358598000000001E-4</c:v>
                </c:pt>
                <c:pt idx="2701" formatCode="0.000000E+00">
                  <c:v>-1.9314845600000065E-4</c:v>
                </c:pt>
                <c:pt idx="2702" formatCode="0.000000E+00">
                  <c:v>-2.0448619000000047E-4</c:v>
                </c:pt>
                <c:pt idx="2703" formatCode="0.000000E+00">
                  <c:v>-1.9460730300000076E-4</c:v>
                </c:pt>
                <c:pt idx="2704" formatCode="0.000000E+00">
                  <c:v>-2.0598524699999988E-4</c:v>
                </c:pt>
                <c:pt idx="2705" formatCode="0.000000E+00">
                  <c:v>-2.4838992400000125E-4</c:v>
                </c:pt>
                <c:pt idx="2706" formatCode="0.000000E+00">
                  <c:v>-2.203824460000011E-4</c:v>
                </c:pt>
                <c:pt idx="2707" formatCode="0.000000E+00">
                  <c:v>-2.1731730100000096E-4</c:v>
                </c:pt>
                <c:pt idx="2708" formatCode="0.000000E+00">
                  <c:v>-1.9990745900000045E-4</c:v>
                </c:pt>
                <c:pt idx="2709" formatCode="0.000000E+00">
                  <c:v>-1.8850243700000043E-4</c:v>
                </c:pt>
                <c:pt idx="2710" formatCode="0.000000E+00">
                  <c:v>-2.11645407E-4</c:v>
                </c:pt>
                <c:pt idx="2711" formatCode="0.000000E+00">
                  <c:v>-2.2792359800000012E-4</c:v>
                </c:pt>
                <c:pt idx="2712" formatCode="0.000000E+00">
                  <c:v>-2.1493642100000102E-4</c:v>
                </c:pt>
                <c:pt idx="2713" formatCode="0.000000E+00">
                  <c:v>-2.1348968100000053E-4</c:v>
                </c:pt>
                <c:pt idx="2714" formatCode="0.000000E+00">
                  <c:v>-1.6782977600000087E-4</c:v>
                </c:pt>
                <c:pt idx="2715" formatCode="0.000000E+00">
                  <c:v>-2.2921380600000085E-4</c:v>
                </c:pt>
                <c:pt idx="2716" formatCode="0.000000E+00">
                  <c:v>-2.4144842800000063E-4</c:v>
                </c:pt>
                <c:pt idx="2751" formatCode="0.000000E+00">
                  <c:v>-2.1281603300000077E-4</c:v>
                </c:pt>
                <c:pt idx="2752" formatCode="0.000000E+00">
                  <c:v>-2.2492697500000106E-4</c:v>
                </c:pt>
                <c:pt idx="2753" formatCode="0.000000E+00">
                  <c:v>-2.1086947500000144E-4</c:v>
                </c:pt>
                <c:pt idx="2754" formatCode="0.000000E+00">
                  <c:v>-1.9895429700000078E-4</c:v>
                </c:pt>
                <c:pt idx="2755" formatCode="0.000000E+00">
                  <c:v>-2.343724250000015E-4</c:v>
                </c:pt>
                <c:pt idx="2756" formatCode="0.000000E+00">
                  <c:v>-2.1535535300000054E-4</c:v>
                </c:pt>
                <c:pt idx="2757" formatCode="0.000000E+00">
                  <c:v>-1.9277464600000053E-4</c:v>
                </c:pt>
                <c:pt idx="2758" formatCode="0.000000E+00">
                  <c:v>-2.3588838500000051E-4</c:v>
                </c:pt>
                <c:pt idx="2759" formatCode="0.000000E+00">
                  <c:v>-1.8208199200000084E-4</c:v>
                </c:pt>
                <c:pt idx="2760" formatCode="0.000000E+00">
                  <c:v>-2.1862008100000056E-4</c:v>
                </c:pt>
                <c:pt idx="2761" formatCode="0.000000E+00">
                  <c:v>-1.8916998500000031E-4</c:v>
                </c:pt>
                <c:pt idx="2762" formatCode="0.000000E+00">
                  <c:v>-2.0046574100000006E-4</c:v>
                </c:pt>
                <c:pt idx="2763" formatCode="0.000000E+00">
                  <c:v>-2.0435121800000067E-4</c:v>
                </c:pt>
                <c:pt idx="2764" formatCode="0.000000E+00">
                  <c:v>-2.3340519999999999E-4</c:v>
                </c:pt>
                <c:pt idx="2765" formatCode="0.000000E+00">
                  <c:v>-2.0048699800000001E-4</c:v>
                </c:pt>
                <c:pt idx="2766" formatCode="0.000000E+00">
                  <c:v>-1.9292030500000042E-4</c:v>
                </c:pt>
                <c:pt idx="2767" formatCode="0.000000E+00">
                  <c:v>-2.5837551800000056E-4</c:v>
                </c:pt>
                <c:pt idx="2768" formatCode="0.000000E+00">
                  <c:v>-2.0694097000000062E-4</c:v>
                </c:pt>
                <c:pt idx="2769" formatCode="0.000000E+00">
                  <c:v>-1.7910725400000087E-4</c:v>
                </c:pt>
                <c:pt idx="2770" formatCode="0.000000E+00">
                  <c:v>-2.4909174500000066E-4</c:v>
                </c:pt>
                <c:pt idx="2771" formatCode="0.000000E+00">
                  <c:v>-2.0328818400000063E-4</c:v>
                </c:pt>
                <c:pt idx="2772" formatCode="0.000000E+00">
                  <c:v>-2.2567096200000011E-4</c:v>
                </c:pt>
                <c:pt idx="2773" formatCode="0.000000E+00">
                  <c:v>-2.0970478700000047E-4</c:v>
                </c:pt>
                <c:pt idx="2774" formatCode="0.000000E+00">
                  <c:v>-1.9468590600000074E-4</c:v>
                </c:pt>
                <c:pt idx="2775" formatCode="0.000000E+00">
                  <c:v>-2.3307476700000002E-4</c:v>
                </c:pt>
                <c:pt idx="2776" formatCode="0.000000E+00">
                  <c:v>-2.025277590000005E-4</c:v>
                </c:pt>
                <c:pt idx="2777" formatCode="0.000000E+00">
                  <c:v>-2.3541688000000032E-4</c:v>
                </c:pt>
                <c:pt idx="2778" formatCode="0.000000E+00">
                  <c:v>-2.4794652100000001E-4</c:v>
                </c:pt>
                <c:pt idx="2779" formatCode="0.000000E+00">
                  <c:v>-1.9067805300000074E-4</c:v>
                </c:pt>
                <c:pt idx="2780" formatCode="0.000000E+00">
                  <c:v>-2.1919605800000062E-4</c:v>
                </c:pt>
                <c:pt idx="2781" formatCode="0.000000E+00">
                  <c:v>-2.3332184599999999E-4</c:v>
                </c:pt>
                <c:pt idx="2782" formatCode="0.000000E+00">
                  <c:v>-2.2789975600000139E-4</c:v>
                </c:pt>
                <c:pt idx="2783" formatCode="0.000000E+00">
                  <c:v>-1.9717626300000044E-4</c:v>
                </c:pt>
                <c:pt idx="2784" formatCode="0.000000E+00">
                  <c:v>-2.0183143200000063E-4</c:v>
                </c:pt>
                <c:pt idx="2785" formatCode="0.000000E+00">
                  <c:v>-1.9141561400000078E-4</c:v>
                </c:pt>
                <c:pt idx="2786" formatCode="0.000000E+00">
                  <c:v>-1.9614673200000064E-4</c:v>
                </c:pt>
                <c:pt idx="2787" formatCode="0.000000E+00">
                  <c:v>-2.1526424699999997E-4</c:v>
                </c:pt>
                <c:pt idx="2788" formatCode="0.000000E+00">
                  <c:v>-2.2267159100000051E-4</c:v>
                </c:pt>
                <c:pt idx="2789" formatCode="0.000000E+00">
                  <c:v>-1.7456542700000047E-4</c:v>
                </c:pt>
                <c:pt idx="2790" formatCode="0.000000E+00">
                  <c:v>-2.4428607400000065E-4</c:v>
                </c:pt>
                <c:pt idx="2791" formatCode="0.000000E+00">
                  <c:v>-1.9055635200000058E-4</c:v>
                </c:pt>
                <c:pt idx="2792" formatCode="0.000000E+00">
                  <c:v>-2.0438402400000091E-4</c:v>
                </c:pt>
                <c:pt idx="2793" formatCode="0.000000E+00">
                  <c:v>-1.9142327400000059E-4</c:v>
                </c:pt>
                <c:pt idx="2794" formatCode="0.000000E+00">
                  <c:v>-2.1991801900000051E-4</c:v>
                </c:pt>
                <c:pt idx="2795" formatCode="0.000000E+00">
                  <c:v>-2.1766710600000058E-4</c:v>
                </c:pt>
                <c:pt idx="2796" formatCode="0.000000E+00">
                  <c:v>-1.9989854200000087E-4</c:v>
                </c:pt>
                <c:pt idx="2797" formatCode="0.000000E+00">
                  <c:v>-2.1916104000000011E-4</c:v>
                </c:pt>
                <c:pt idx="2798" formatCode="0.000000E+00">
                  <c:v>-1.8152345400000041E-4</c:v>
                </c:pt>
                <c:pt idx="2799" formatCode="0.000000E+00">
                  <c:v>-2.0604387400000105E-4</c:v>
                </c:pt>
                <c:pt idx="2800" formatCode="0.000000E+00">
                  <c:v>-2.2582109100000047E-4</c:v>
                </c:pt>
                <c:pt idx="2801" formatCode="0.000000E+00">
                  <c:v>-1.9594028100000058E-4</c:v>
                </c:pt>
                <c:pt idx="2802" formatCode="0.000000E+00">
                  <c:v>-2.1313643100000066E-4</c:v>
                </c:pt>
                <c:pt idx="2803" formatCode="0.000000E+00">
                  <c:v>-2.1353138100000063E-4</c:v>
                </c:pt>
                <c:pt idx="2804" formatCode="0.000000E+00">
                  <c:v>-1.9289571800000082E-4</c:v>
                </c:pt>
                <c:pt idx="2805" formatCode="0.000000E+00">
                  <c:v>-1.8684098000000066E-4</c:v>
                </c:pt>
                <c:pt idx="2806" formatCode="0.000000E+00">
                  <c:v>-2.2338570600000086E-4</c:v>
                </c:pt>
                <c:pt idx="2807" formatCode="0.000000E+00">
                  <c:v>-2.4442500400000073E-4</c:v>
                </c:pt>
                <c:pt idx="2808" formatCode="0.000000E+00">
                  <c:v>-1.6665286400000041E-4</c:v>
                </c:pt>
                <c:pt idx="2809" formatCode="0.000000E+00">
                  <c:v>-1.9281979200000085E-4</c:v>
                </c:pt>
                <c:pt idx="2810" formatCode="0.000000E+00">
                  <c:v>-2.0309598200000009E-4</c:v>
                </c:pt>
                <c:pt idx="2811" formatCode="0.000000E+00">
                  <c:v>-2.2857466200000047E-4</c:v>
                </c:pt>
                <c:pt idx="2812" formatCode="0.000000E+00">
                  <c:v>-2.017416060000005E-4</c:v>
                </c:pt>
                <c:pt idx="2813" formatCode="0.000000E+00">
                  <c:v>-1.9721020900000065E-4</c:v>
                </c:pt>
                <c:pt idx="3072" formatCode="0.000000E+00">
                  <c:v>-8.1988563800000164E-5</c:v>
                </c:pt>
                <c:pt idx="3073" formatCode="0.000000E+00">
                  <c:v>-1.5416562100000001E-4</c:v>
                </c:pt>
                <c:pt idx="3074" formatCode="0.000000E+00">
                  <c:v>-8.284971119999998E-5</c:v>
                </c:pt>
                <c:pt idx="3075" formatCode="0.000000E+00">
                  <c:v>-1.8053217800000003E-4</c:v>
                </c:pt>
                <c:pt idx="3076" formatCode="0.000000E+00">
                  <c:v>-1.21142413E-4</c:v>
                </c:pt>
                <c:pt idx="3077" formatCode="0.000000E+00">
                  <c:v>-1.5378191600000046E-4</c:v>
                </c:pt>
                <c:pt idx="3078" formatCode="0.000000E+00">
                  <c:v>-1.9829478100000074E-4</c:v>
                </c:pt>
                <c:pt idx="3079" formatCode="0.000000E+00">
                  <c:v>-1.921162470000006E-4</c:v>
                </c:pt>
                <c:pt idx="3080" formatCode="0.000000E+00">
                  <c:v>-1.5607844100000041E-4</c:v>
                </c:pt>
                <c:pt idx="3081" formatCode="0.000000E+00">
                  <c:v>-1.40516437E-4</c:v>
                </c:pt>
                <c:pt idx="3082" formatCode="0.000000E+00">
                  <c:v>-1.7984714400000069E-4</c:v>
                </c:pt>
                <c:pt idx="3083" formatCode="0.000000E+00">
                  <c:v>-1.4841242200000021E-4</c:v>
                </c:pt>
                <c:pt idx="3084" formatCode="0.000000E+00">
                  <c:v>-1.3257162599999999E-4</c:v>
                </c:pt>
                <c:pt idx="3085" formatCode="0.000000E+00">
                  <c:v>-1.9492947000000025E-4</c:v>
                </c:pt>
                <c:pt idx="3086" formatCode="0.000000E+00">
                  <c:v>-1.4617640999999997E-4</c:v>
                </c:pt>
                <c:pt idx="3087" formatCode="0.000000E+00">
                  <c:v>-1.7853204600000067E-4</c:v>
                </c:pt>
                <c:pt idx="3088" formatCode="0.000000E+00">
                  <c:v>-1.6077794100000027E-4</c:v>
                </c:pt>
                <c:pt idx="3089" formatCode="0.000000E+00">
                  <c:v>-1.5963355500000064E-4</c:v>
                </c:pt>
                <c:pt idx="3090" formatCode="0.000000E+00">
                  <c:v>-1.7257109300000071E-4</c:v>
                </c:pt>
                <c:pt idx="3091" formatCode="0.000000E+00">
                  <c:v>-1.5536674800000039E-4</c:v>
                </c:pt>
                <c:pt idx="3092" formatCode="0.000000E+00">
                  <c:v>-1.7583777700000078E-4</c:v>
                </c:pt>
                <c:pt idx="3093" formatCode="0.000000E+00">
                  <c:v>-1.986796970000006E-4</c:v>
                </c:pt>
                <c:pt idx="3094" formatCode="0.000000E+00">
                  <c:v>-1.43980025E-4</c:v>
                </c:pt>
                <c:pt idx="3095" formatCode="0.000000E+00">
                  <c:v>-2.0228265800000043E-4</c:v>
                </c:pt>
                <c:pt idx="3096" formatCode="0.000000E+00">
                  <c:v>-1.609235540000006E-4</c:v>
                </c:pt>
                <c:pt idx="3097" formatCode="0.000000E+00">
                  <c:v>-1.5687914600000046E-4</c:v>
                </c:pt>
                <c:pt idx="3098" formatCode="0.000000E+00">
                  <c:v>-1.8841056200000086E-4</c:v>
                </c:pt>
                <c:pt idx="3099" formatCode="0.000000E+00">
                  <c:v>-1.9056939100000033E-4</c:v>
                </c:pt>
                <c:pt idx="3100" formatCode="0.000000E+00">
                  <c:v>-1.6079258600000047E-4</c:v>
                </c:pt>
                <c:pt idx="3101" formatCode="0.000000E+00">
                  <c:v>-1.7911309800000067E-4</c:v>
                </c:pt>
                <c:pt idx="3102" formatCode="0.000000E+00">
                  <c:v>-1.8151905400000054E-4</c:v>
                </c:pt>
                <c:pt idx="3103" formatCode="0.000000E+00">
                  <c:v>-2.0356788299999998E-4</c:v>
                </c:pt>
                <c:pt idx="3104" formatCode="0.000000E+00">
                  <c:v>-1.7755779000000084E-4</c:v>
                </c:pt>
                <c:pt idx="3105" formatCode="0.000000E+00">
                  <c:v>-1.6629849600000075E-4</c:v>
                </c:pt>
                <c:pt idx="3106" formatCode="0.000000E+00">
                  <c:v>-1.8272625700000068E-4</c:v>
                </c:pt>
                <c:pt idx="3107" formatCode="0.000000E+00">
                  <c:v>-2.1753953800000047E-4</c:v>
                </c:pt>
                <c:pt idx="3108" formatCode="0.000000E+00">
                  <c:v>-1.5776976900000003E-4</c:v>
                </c:pt>
                <c:pt idx="3109" formatCode="0.000000E+00">
                  <c:v>-1.9166637200000055E-4</c:v>
                </c:pt>
                <c:pt idx="3110" formatCode="0.000000E+00">
                  <c:v>-1.6188588900000063E-4</c:v>
                </c:pt>
                <c:pt idx="3111" formatCode="0.000000E+00">
                  <c:v>-1.9195564100000048E-4</c:v>
                </c:pt>
                <c:pt idx="3112" formatCode="0.000000E+00">
                  <c:v>-1.718483870000007E-4</c:v>
                </c:pt>
                <c:pt idx="3113" formatCode="0.000000E+00">
                  <c:v>-1.862923380000004E-4</c:v>
                </c:pt>
                <c:pt idx="3114" formatCode="0.000000E+00">
                  <c:v>-1.6535013000000036E-4</c:v>
                </c:pt>
                <c:pt idx="3115" formatCode="0.000000E+00">
                  <c:v>-1.8638935900000029E-4</c:v>
                </c:pt>
                <c:pt idx="3116" formatCode="0.000000E+00">
                  <c:v>-1.5086785400000058E-4</c:v>
                </c:pt>
                <c:pt idx="3117" formatCode="0.000000E+00">
                  <c:v>-2.1349026400000059E-4</c:v>
                </c:pt>
                <c:pt idx="3118" formatCode="0.000000E+00">
                  <c:v>-1.9082501500000072E-4</c:v>
                </c:pt>
                <c:pt idx="3119" formatCode="0.000000E+00">
                  <c:v>-2.1292504400000049E-4</c:v>
                </c:pt>
                <c:pt idx="3120" formatCode="0.000000E+00">
                  <c:v>-1.67376129E-4</c:v>
                </c:pt>
                <c:pt idx="3121" formatCode="0.000000E+00">
                  <c:v>-2.0016678600000057E-4</c:v>
                </c:pt>
                <c:pt idx="3122" formatCode="0.000000E+00">
                  <c:v>-1.7291242300000026E-4</c:v>
                </c:pt>
                <c:pt idx="3123" formatCode="0.000000E+00">
                  <c:v>-1.6942357200000087E-4</c:v>
                </c:pt>
                <c:pt idx="3124" formatCode="0.000000E+00">
                  <c:v>-2.2564742200000058E-4</c:v>
                </c:pt>
                <c:pt idx="3125" formatCode="0.000000E+00">
                  <c:v>-1.8799342200000039E-4</c:v>
                </c:pt>
                <c:pt idx="3126" formatCode="0.000000E+00">
                  <c:v>-1.8952330600000071E-4</c:v>
                </c:pt>
                <c:pt idx="3127" formatCode="0.000000E+00">
                  <c:v>-1.4433236799999999E-4</c:v>
                </c:pt>
                <c:pt idx="3128" formatCode="0.000000E+00">
                  <c:v>-1.7510145000000068E-4</c:v>
                </c:pt>
                <c:pt idx="3129" formatCode="0.000000E+00">
                  <c:v>-1.7214624700000061E-4</c:v>
                </c:pt>
                <c:pt idx="3130" formatCode="0.000000E+00">
                  <c:v>-1.9487678100000059E-4</c:v>
                </c:pt>
                <c:pt idx="3131" formatCode="0.000000E+00">
                  <c:v>-1.7532850600000084E-4</c:v>
                </c:pt>
                <c:pt idx="3132" formatCode="0.000000E+00">
                  <c:v>-1.4069210700000002E-4</c:v>
                </c:pt>
                <c:pt idx="3133" formatCode="0.000000E+00">
                  <c:v>-2.2046971100000087E-4</c:v>
                </c:pt>
                <c:pt idx="3134" formatCode="0.000000E+00">
                  <c:v>-1.8691045700000057E-4</c:v>
                </c:pt>
                <c:pt idx="3135" formatCode="0.000000E+00">
                  <c:v>-1.7669268400000051E-4</c:v>
                </c:pt>
                <c:pt idx="3136" formatCode="0.000000E+00">
                  <c:v>-1.7220261500000057E-4</c:v>
                </c:pt>
                <c:pt idx="3137" formatCode="0.000000E+00">
                  <c:v>-1.3612832400000037E-4</c:v>
                </c:pt>
                <c:pt idx="3138" formatCode="0.000000E+00">
                  <c:v>-1.7996842500000033E-4</c:v>
                </c:pt>
                <c:pt idx="3139" formatCode="0.000000E+00">
                  <c:v>-2.0188025700000001E-4</c:v>
                </c:pt>
                <c:pt idx="3140" formatCode="0.000000E+00">
                  <c:v>-1.2734979400000039E-4</c:v>
                </c:pt>
                <c:pt idx="3141" formatCode="0.000000E+00">
                  <c:v>-1.7756826700000066E-4</c:v>
                </c:pt>
                <c:pt idx="3178" formatCode="0.000000E+00">
                  <c:v>-1.8094026000000044E-4</c:v>
                </c:pt>
                <c:pt idx="3179" formatCode="0.000000E+00">
                  <c:v>-1.686902250000005E-4</c:v>
                </c:pt>
                <c:pt idx="3180" formatCode="0.000000E+00">
                  <c:v>-1.6756879600000085E-4</c:v>
                </c:pt>
                <c:pt idx="3181" formatCode="0.000000E+00">
                  <c:v>-1.970990560000007E-4</c:v>
                </c:pt>
                <c:pt idx="3182" formatCode="0.000000E+00">
                  <c:v>-1.907761440000003E-4</c:v>
                </c:pt>
                <c:pt idx="3183" formatCode="0.000000E+00">
                  <c:v>-1.4956246599999998E-4</c:v>
                </c:pt>
                <c:pt idx="3184" formatCode="0.000000E+00">
                  <c:v>-1.8667529800000087E-4</c:v>
                </c:pt>
                <c:pt idx="3185" formatCode="0.000000E+00">
                  <c:v>-1.5838348800000003E-4</c:v>
                </c:pt>
                <c:pt idx="3186" formatCode="0.000000E+00">
                  <c:v>-1.9736448300000051E-4</c:v>
                </c:pt>
                <c:pt idx="3187" formatCode="0.000000E+00">
                  <c:v>-2.2067129600000072E-4</c:v>
                </c:pt>
                <c:pt idx="3188" formatCode="0.000000E+00">
                  <c:v>-1.5986471000000075E-4</c:v>
                </c:pt>
                <c:pt idx="3189" formatCode="0.000000E+00">
                  <c:v>-1.7639314800000033E-4</c:v>
                </c:pt>
                <c:pt idx="3190" formatCode="0.000000E+00">
                  <c:v>-1.8448424500000068E-4</c:v>
                </c:pt>
                <c:pt idx="3191" formatCode="0.000000E+00">
                  <c:v>-1.5781950200000064E-4</c:v>
                </c:pt>
                <c:pt idx="3192" formatCode="0.000000E+00">
                  <c:v>-2.0493671800000056E-4</c:v>
                </c:pt>
                <c:pt idx="3193" formatCode="0.000000E+00">
                  <c:v>-1.6389186500000041E-4</c:v>
                </c:pt>
                <c:pt idx="3194" formatCode="0.000000E+00">
                  <c:v>-1.904560950000005E-4</c:v>
                </c:pt>
                <c:pt idx="3195" formatCode="0.000000E+00">
                  <c:v>-1.4635475800000043E-4</c:v>
                </c:pt>
                <c:pt idx="3196" formatCode="0.000000E+00">
                  <c:v>-1.6117761800000035E-4</c:v>
                </c:pt>
                <c:pt idx="3197" formatCode="0.000000E+00">
                  <c:v>-2.1277519400000121E-4</c:v>
                </c:pt>
                <c:pt idx="3198" formatCode="0.000000E+00">
                  <c:v>-1.6389393700000043E-4</c:v>
                </c:pt>
                <c:pt idx="3199" formatCode="0.000000E+00">
                  <c:v>-2.2936582100000047E-4</c:v>
                </c:pt>
                <c:pt idx="3200" formatCode="0.000000E+00">
                  <c:v>-1.4757444200000027E-4</c:v>
                </c:pt>
                <c:pt idx="3201" formatCode="0.000000E+00">
                  <c:v>-1.8140417500000049E-4</c:v>
                </c:pt>
                <c:pt idx="3202" formatCode="0.000000E+00">
                  <c:v>-1.6331698300000046E-4</c:v>
                </c:pt>
                <c:pt idx="3203" formatCode="0.000000E+00">
                  <c:v>-2.2748592300000039E-4</c:v>
                </c:pt>
                <c:pt idx="3204" formatCode="0.000000E+00">
                  <c:v>-1.9292214400000001E-4</c:v>
                </c:pt>
                <c:pt idx="3205" formatCode="0.000000E+00">
                  <c:v>-1.6799331600000062E-4</c:v>
                </c:pt>
                <c:pt idx="3206" formatCode="0.000000E+00">
                  <c:v>-1.8943010400000059E-4</c:v>
                </c:pt>
                <c:pt idx="3207" formatCode="0.000000E+00">
                  <c:v>-1.4147590800000031E-4</c:v>
                </c:pt>
                <c:pt idx="3208" formatCode="0.000000E+00">
                  <c:v>-1.4081699800000023E-4</c:v>
                </c:pt>
                <c:pt idx="3209" formatCode="0.000000E+00">
                  <c:v>-2.2356526500000008E-4</c:v>
                </c:pt>
                <c:pt idx="3210" formatCode="0.000000E+00">
                  <c:v>-1.9299157400000044E-4</c:v>
                </c:pt>
                <c:pt idx="3211" formatCode="0.000000E+00">
                  <c:v>-1.8104915500000046E-4</c:v>
                </c:pt>
                <c:pt idx="3212" formatCode="0.000000E+00">
                  <c:v>-2.0257884199999999E-4</c:v>
                </c:pt>
                <c:pt idx="3213" formatCode="0.000000E+00">
                  <c:v>-1.7438409900000061E-4</c:v>
                </c:pt>
                <c:pt idx="3214" formatCode="0.000000E+00">
                  <c:v>-2.154246210000001E-4</c:v>
                </c:pt>
                <c:pt idx="3215" formatCode="0.000000E+00">
                  <c:v>-1.6424758400000077E-4</c:v>
                </c:pt>
                <c:pt idx="3216" formatCode="0.000000E+00">
                  <c:v>-1.6625484000000075E-4</c:v>
                </c:pt>
                <c:pt idx="3217" formatCode="0.000000E+00">
                  <c:v>-2.2929096600000058E-4</c:v>
                </c:pt>
                <c:pt idx="3218" formatCode="0.000000E+00">
                  <c:v>-1.9013974800000038E-4</c:v>
                </c:pt>
                <c:pt idx="3219" formatCode="0.000000E+00">
                  <c:v>-1.5202302000000034E-4</c:v>
                </c:pt>
                <c:pt idx="3220" formatCode="0.000000E+00">
                  <c:v>-1.8230131800000057E-4</c:v>
                </c:pt>
                <c:pt idx="3221" formatCode="0.000000E+00">
                  <c:v>-1.7723809000000091E-4</c:v>
                </c:pt>
                <c:pt idx="3222" formatCode="0.000000E+00">
                  <c:v>-1.5357113400000025E-4</c:v>
                </c:pt>
                <c:pt idx="3223" formatCode="0.000000E+00">
                  <c:v>-1.9844842600000065E-4</c:v>
                </c:pt>
                <c:pt idx="3224" formatCode="0.000000E+00">
                  <c:v>-1.8066053700000061E-4</c:v>
                </c:pt>
                <c:pt idx="3225" formatCode="0.000000E+00">
                  <c:v>-1.3781762700000046E-4</c:v>
                </c:pt>
                <c:pt idx="3226" formatCode="0.000000E+00">
                  <c:v>-2.0002569100000008E-4</c:v>
                </c:pt>
                <c:pt idx="3227" formatCode="0.000000E+00">
                  <c:v>-1.6714623200000063E-4</c:v>
                </c:pt>
                <c:pt idx="3228" formatCode="0.000000E+00">
                  <c:v>-1.7500238000000068E-4</c:v>
                </c:pt>
                <c:pt idx="3229" formatCode="0.000000E+00">
                  <c:v>-1.8653962800000023E-4</c:v>
                </c:pt>
                <c:pt idx="3230" formatCode="0.000000E+00">
                  <c:v>-1.5470455400000063E-4</c:v>
                </c:pt>
                <c:pt idx="3231" formatCode="0.000000E+00">
                  <c:v>-2.0400395200000077E-4</c:v>
                </c:pt>
                <c:pt idx="3232" formatCode="0.000000E+00">
                  <c:v>-1.8596481500000059E-4</c:v>
                </c:pt>
                <c:pt idx="3233" formatCode="0.000000E+00">
                  <c:v>-1.8575375400000068E-4</c:v>
                </c:pt>
                <c:pt idx="3234" formatCode="0.000000E+00">
                  <c:v>-1.7308939700000066E-4</c:v>
                </c:pt>
                <c:pt idx="3235" formatCode="0.000000E+00">
                  <c:v>-2.1131201600000095E-4</c:v>
                </c:pt>
                <c:pt idx="3236" formatCode="0.000000E+00">
                  <c:v>-1.8713532500000047E-4</c:v>
                </c:pt>
                <c:pt idx="3237" formatCode="0.000000E+00">
                  <c:v>-1.7127173500000066E-4</c:v>
                </c:pt>
                <c:pt idx="3238" formatCode="0.000000E+00">
                  <c:v>-1.9583429700000091E-4</c:v>
                </c:pt>
                <c:pt idx="3239" formatCode="0.000000E+00">
                  <c:v>-1.5614097900000005E-4</c:v>
                </c:pt>
                <c:pt idx="3240" formatCode="0.000000E+00">
                  <c:v>-1.6837469300000067E-4</c:v>
                </c:pt>
                <c:pt idx="3241" formatCode="0.000000E+00">
                  <c:v>-1.8812604200000064E-4</c:v>
                </c:pt>
                <c:pt idx="3242" formatCode="0.000000E+00">
                  <c:v>-1.8793724000000064E-4</c:v>
                </c:pt>
                <c:pt idx="3243" formatCode="0.000000E+00">
                  <c:v>-1.7109795000000053E-4</c:v>
                </c:pt>
                <c:pt idx="3244" formatCode="0.000000E+00">
                  <c:v>-1.752011010000007E-4</c:v>
                </c:pt>
                <c:pt idx="3245" formatCode="0.000000E+00">
                  <c:v>-1.6912289400000061E-4</c:v>
                </c:pt>
                <c:pt idx="3246" formatCode="0.000000E+00">
                  <c:v>-1.5489677900000035E-4</c:v>
                </c:pt>
                <c:pt idx="3247" formatCode="0.000000E+00">
                  <c:v>-2.062226180000001E-4</c:v>
                </c:pt>
                <c:pt idx="3284" formatCode="0.000000E+00">
                  <c:v>-1.6067458800000063E-4</c:v>
                </c:pt>
                <c:pt idx="3285" formatCode="0.000000E+00">
                  <c:v>-1.656540670000006E-4</c:v>
                </c:pt>
                <c:pt idx="3286" formatCode="0.000000E+00">
                  <c:v>-1.7427734600000073E-4</c:v>
                </c:pt>
                <c:pt idx="3287" formatCode="0.000000E+00">
                  <c:v>-1.9885422700000068E-4</c:v>
                </c:pt>
                <c:pt idx="3288" formatCode="0.000000E+00">
                  <c:v>-1.8205267800000039E-4</c:v>
                </c:pt>
                <c:pt idx="3289" formatCode="0.000000E+00">
                  <c:v>-1.8347415600000077E-4</c:v>
                </c:pt>
                <c:pt idx="3290" formatCode="0.000000E+00">
                  <c:v>-1.8096829300000077E-4</c:v>
                </c:pt>
                <c:pt idx="3291" formatCode="0.000000E+00">
                  <c:v>-2.0544331100000012E-4</c:v>
                </c:pt>
                <c:pt idx="3292" formatCode="0.000000E+00">
                  <c:v>-1.6452244000000031E-4</c:v>
                </c:pt>
                <c:pt idx="3293" formatCode="0.000000E+00">
                  <c:v>-2.0278370900000096E-4</c:v>
                </c:pt>
                <c:pt idx="3294" formatCode="0.000000E+00">
                  <c:v>-1.9946601200000082E-4</c:v>
                </c:pt>
                <c:pt idx="3295" formatCode="0.000000E+00">
                  <c:v>-1.3320660200000057E-4</c:v>
                </c:pt>
                <c:pt idx="3296" formatCode="0.000000E+00">
                  <c:v>-1.9958505900000059E-4</c:v>
                </c:pt>
                <c:pt idx="3297" formatCode="0.000000E+00">
                  <c:v>-1.619147600000006E-4</c:v>
                </c:pt>
                <c:pt idx="3298" formatCode="0.000000E+00">
                  <c:v>-2.0245353200000067E-4</c:v>
                </c:pt>
                <c:pt idx="3299" formatCode="0.000000E+00">
                  <c:v>-2.0203925700000097E-4</c:v>
                </c:pt>
                <c:pt idx="3300" formatCode="0.000000E+00">
                  <c:v>-1.7575426000000061E-4</c:v>
                </c:pt>
                <c:pt idx="3301" formatCode="0.000000E+00">
                  <c:v>-1.9315145900000041E-4</c:v>
                </c:pt>
                <c:pt idx="3302" formatCode="0.000000E+00">
                  <c:v>-1.8520541500000075E-4</c:v>
                </c:pt>
                <c:pt idx="3303" formatCode="0.000000E+00">
                  <c:v>-1.6150139300000077E-4</c:v>
                </c:pt>
                <c:pt idx="3304" formatCode="0.000000E+00">
                  <c:v>-2.1242739200000042E-4</c:v>
                </c:pt>
                <c:pt idx="3305" formatCode="0.000000E+00">
                  <c:v>-1.4761339400000043E-4</c:v>
                </c:pt>
                <c:pt idx="3306" formatCode="0.000000E+00">
                  <c:v>-1.7237633000000035E-4</c:v>
                </c:pt>
                <c:pt idx="3307" formatCode="0.000000E+00">
                  <c:v>-1.7818328900000052E-4</c:v>
                </c:pt>
                <c:pt idx="3308" formatCode="0.000000E+00">
                  <c:v>-1.8695928200000071E-4</c:v>
                </c:pt>
                <c:pt idx="3309" formatCode="0.000000E+00">
                  <c:v>-2.0659063000000061E-4</c:v>
                </c:pt>
                <c:pt idx="3310" formatCode="0.000000E+00">
                  <c:v>-1.3992609500000042E-4</c:v>
                </c:pt>
                <c:pt idx="3311" formatCode="0.000000E+00">
                  <c:v>-2.5007894700000065E-4</c:v>
                </c:pt>
                <c:pt idx="3312" formatCode="0.000000E+00">
                  <c:v>-1.2664042899999999E-4</c:v>
                </c:pt>
                <c:pt idx="3313" formatCode="0.000000E+00">
                  <c:v>-1.8820287700000064E-4</c:v>
                </c:pt>
                <c:pt idx="3314" formatCode="0.000000E+00">
                  <c:v>-2.3700294600000009E-4</c:v>
                </c:pt>
                <c:pt idx="3315" formatCode="0.000000E+00">
                  <c:v>-1.5183982900000021E-4</c:v>
                </c:pt>
                <c:pt idx="3316" formatCode="0.000000E+00">
                  <c:v>-1.5206118100000035E-4</c:v>
                </c:pt>
                <c:pt idx="3317" formatCode="0.000000E+00">
                  <c:v>-1.6644699500000058E-4</c:v>
                </c:pt>
                <c:pt idx="3318" formatCode="0.000000E+00">
                  <c:v>-1.976368480000006E-4</c:v>
                </c:pt>
                <c:pt idx="3319" formatCode="0.000000E+00">
                  <c:v>-2.2958579900000006E-4</c:v>
                </c:pt>
                <c:pt idx="3320" formatCode="0.000000E+00">
                  <c:v>-1.7275852200000067E-4</c:v>
                </c:pt>
                <c:pt idx="3321" formatCode="0.000000E+00">
                  <c:v>-1.7978281200000068E-4</c:v>
                </c:pt>
                <c:pt idx="3322" formatCode="0.000000E+00">
                  <c:v>-1.4554397200000022E-4</c:v>
                </c:pt>
                <c:pt idx="3323" formatCode="0.000000E+00">
                  <c:v>-1.6652082600000057E-4</c:v>
                </c:pt>
                <c:pt idx="3324" formatCode="0.000000E+00">
                  <c:v>-2.0472200100000087E-4</c:v>
                </c:pt>
                <c:pt idx="3325" formatCode="0.000000E+00">
                  <c:v>-1.7742526300000086E-4</c:v>
                </c:pt>
                <c:pt idx="3326" formatCode="0.000000E+00">
                  <c:v>-1.8558981800000047E-4</c:v>
                </c:pt>
                <c:pt idx="3327" formatCode="0.000000E+00">
                  <c:v>-1.764941960000007E-4</c:v>
                </c:pt>
                <c:pt idx="3328" formatCode="0.000000E+00">
                  <c:v>-1.8310393200000045E-4</c:v>
                </c:pt>
                <c:pt idx="3329" formatCode="0.000000E+00">
                  <c:v>-1.8229589300000087E-4</c:v>
                </c:pt>
                <c:pt idx="3330" formatCode="0.000000E+00">
                  <c:v>-1.5967241500000029E-4</c:v>
                </c:pt>
                <c:pt idx="3331" formatCode="0.000000E+00">
                  <c:v>-2.1240857900000078E-4</c:v>
                </c:pt>
                <c:pt idx="3332" formatCode="0.000000E+00">
                  <c:v>-1.8122629300000074E-4</c:v>
                </c:pt>
                <c:pt idx="3333" formatCode="0.000000E+00">
                  <c:v>-1.880292550000007E-4</c:v>
                </c:pt>
                <c:pt idx="3334" formatCode="0.000000E+00">
                  <c:v>-1.9005856000000058E-4</c:v>
                </c:pt>
                <c:pt idx="3335" formatCode="0.000000E+00">
                  <c:v>-1.7376525800000077E-4</c:v>
                </c:pt>
                <c:pt idx="3336" formatCode="0.000000E+00">
                  <c:v>-1.925087300000007E-4</c:v>
                </c:pt>
                <c:pt idx="3337" formatCode="0.000000E+00">
                  <c:v>-1.8670496100000035E-4</c:v>
                </c:pt>
                <c:pt idx="3338" formatCode="0.000000E+00">
                  <c:v>-2.1573449500000087E-4</c:v>
                </c:pt>
                <c:pt idx="3339" formatCode="0.000000E+00">
                  <c:v>-1.6446262600000041E-4</c:v>
                </c:pt>
                <c:pt idx="3340" formatCode="0.000000E+00">
                  <c:v>-1.918092370000006E-4</c:v>
                </c:pt>
                <c:pt idx="3341" formatCode="0.000000E+00">
                  <c:v>-2.0592382600000047E-4</c:v>
                </c:pt>
                <c:pt idx="3342" formatCode="0.000000E+00">
                  <c:v>-1.6416607000000041E-4</c:v>
                </c:pt>
                <c:pt idx="3343" formatCode="0.000000E+00">
                  <c:v>-1.8921142900000046E-4</c:v>
                </c:pt>
                <c:pt idx="3344" formatCode="0.000000E+00">
                  <c:v>-1.9058303400000033E-4</c:v>
                </c:pt>
                <c:pt idx="3345" formatCode="0.000000E+00">
                  <c:v>-1.7963389400000082E-4</c:v>
                </c:pt>
                <c:pt idx="3346" formatCode="0.000000E+00">
                  <c:v>-1.7655161200000075E-4</c:v>
                </c:pt>
                <c:pt idx="3347" formatCode="0.000000E+00">
                  <c:v>-1.7259351400000057E-4</c:v>
                </c:pt>
                <c:pt idx="3348" formatCode="0.000000E+00">
                  <c:v>-1.765272110000007E-4</c:v>
                </c:pt>
                <c:pt idx="3349" formatCode="0.000000E+00">
                  <c:v>-2.0434446600000063E-4</c:v>
                </c:pt>
                <c:pt idx="3350" formatCode="0.000000E+00">
                  <c:v>-1.6838917500000021E-4</c:v>
                </c:pt>
                <c:pt idx="3351" formatCode="0.000000E+00">
                  <c:v>-1.9243836900000044E-4</c:v>
                </c:pt>
                <c:pt idx="3352" formatCode="0.000000E+00">
                  <c:v>-1.9851597000000056E-4</c:v>
                </c:pt>
                <c:pt idx="3353" formatCode="0.000000E+00">
                  <c:v>-1.3520263600000042E-4</c:v>
                </c:pt>
                <c:pt idx="3354" formatCode="0.000000E+00">
                  <c:v>-1.7441033900000055E-4</c:v>
                </c:pt>
                <c:pt idx="3355" formatCode="0.000000E+00">
                  <c:v>-1.8009368800000043E-4</c:v>
                </c:pt>
                <c:pt idx="3356" formatCode="0.000000E+00">
                  <c:v>-1.2923253200000043E-4</c:v>
                </c:pt>
                <c:pt idx="3357" formatCode="0.000000E+00">
                  <c:v>-2.0367635899999999E-4</c:v>
                </c:pt>
                <c:pt idx="3358" formatCode="0.000000E+00">
                  <c:v>-1.8379841900000043E-4</c:v>
                </c:pt>
                <c:pt idx="3359" formatCode="0.000000E+00">
                  <c:v>-1.8259817700000042E-4</c:v>
                </c:pt>
                <c:pt idx="3360" formatCode="0.000000E+00">
                  <c:v>-2.2191244600000087E-4</c:v>
                </c:pt>
                <c:pt idx="3361" formatCode="0.000000E+00">
                  <c:v>-1.6502430700000075E-4</c:v>
                </c:pt>
                <c:pt idx="3362" formatCode="0.000000E+00">
                  <c:v>-1.6482530600000085E-4</c:v>
                </c:pt>
                <c:pt idx="3363" formatCode="0.000000E+00">
                  <c:v>-1.974996180000005E-4</c:v>
                </c:pt>
                <c:pt idx="3364" formatCode="0.000000E+00">
                  <c:v>-2.3132911900000043E-4</c:v>
                </c:pt>
                <c:pt idx="3365" formatCode="0.000000E+00">
                  <c:v>-1.5992268500000025E-4</c:v>
                </c:pt>
                <c:pt idx="3366" formatCode="0.000000E+00">
                  <c:v>-2.0687962000000106E-4</c:v>
                </c:pt>
                <c:pt idx="3402" formatCode="0.000000E+00">
                  <c:v>-1.6887057600000074E-4</c:v>
                </c:pt>
                <c:pt idx="3403" formatCode="0.000000E+00">
                  <c:v>-1.9131230700000036E-4</c:v>
                </c:pt>
                <c:pt idx="3404" formatCode="0.000000E+00">
                  <c:v>-1.7247500400000069E-4</c:v>
                </c:pt>
                <c:pt idx="3405" formatCode="0.000000E+00">
                  <c:v>-1.9296861700000058E-4</c:v>
                </c:pt>
                <c:pt idx="3406" formatCode="0.000000E+00">
                  <c:v>-1.6961491200000081E-4</c:v>
                </c:pt>
                <c:pt idx="3407" formatCode="0.000000E+00">
                  <c:v>-2.2285112600000168E-4</c:v>
                </c:pt>
                <c:pt idx="3408" formatCode="0.000000E+00">
                  <c:v>-1.8683143400000064E-4</c:v>
                </c:pt>
                <c:pt idx="3409" formatCode="0.000000E+00">
                  <c:v>-1.5516101800000046E-4</c:v>
                </c:pt>
                <c:pt idx="3410" formatCode="0.000000E+00">
                  <c:v>-1.800278670000006E-4</c:v>
                </c:pt>
                <c:pt idx="3411" formatCode="0.000000E+00">
                  <c:v>-1.5264104600000065E-4</c:v>
                </c:pt>
                <c:pt idx="3412" formatCode="0.000000E+00">
                  <c:v>-1.8028873000000073E-4</c:v>
                </c:pt>
                <c:pt idx="3413" formatCode="0.000000E+00">
                  <c:v>-1.9030908600000055E-4</c:v>
                </c:pt>
                <c:pt idx="3414" formatCode="0.000000E+00">
                  <c:v>-1.9026431300000069E-4</c:v>
                </c:pt>
                <c:pt idx="3415" formatCode="0.000000E+00">
                  <c:v>-1.9768613900000029E-4</c:v>
                </c:pt>
                <c:pt idx="3416" formatCode="0.000000E+00">
                  <c:v>-1.6779366400000031E-4</c:v>
                </c:pt>
                <c:pt idx="3417" formatCode="0.000000E+00">
                  <c:v>-2.1233675100000113E-4</c:v>
                </c:pt>
                <c:pt idx="3418" formatCode="0.000000E+00">
                  <c:v>-1.3914331800000038E-4</c:v>
                </c:pt>
                <c:pt idx="3419" formatCode="0.000000E+00">
                  <c:v>-2.0470705300000067E-4</c:v>
                </c:pt>
                <c:pt idx="3420" formatCode="0.000000E+00">
                  <c:v>-1.7654798000000057E-4</c:v>
                </c:pt>
                <c:pt idx="3421" formatCode="0.000000E+00">
                  <c:v>-1.9738473900000048E-4</c:v>
                </c:pt>
                <c:pt idx="3422" formatCode="0.000000E+00">
                  <c:v>-1.4076416799999999E-4</c:v>
                </c:pt>
                <c:pt idx="3423" formatCode="0.000000E+00">
                  <c:v>-1.9587965200000071E-4</c:v>
                </c:pt>
                <c:pt idx="3424" formatCode="0.000000E+00">
                  <c:v>-2.058543960000001E-4</c:v>
                </c:pt>
                <c:pt idx="3425" formatCode="0.000000E+00">
                  <c:v>-1.7764996700000041E-4</c:v>
                </c:pt>
                <c:pt idx="3426" formatCode="0.000000E+00">
                  <c:v>-1.5505133200000061E-4</c:v>
                </c:pt>
                <c:pt idx="3427" formatCode="0.000000E+00">
                  <c:v>-1.8417842200000047E-4</c:v>
                </c:pt>
                <c:pt idx="3428" formatCode="0.000000E+00">
                  <c:v>-1.8670770800000068E-4</c:v>
                </c:pt>
                <c:pt idx="3429" formatCode="0.000000E+00">
                  <c:v>-1.6502295600000065E-4</c:v>
                </c:pt>
                <c:pt idx="3430" formatCode="0.000000E+00">
                  <c:v>-1.932016110000007E-4</c:v>
                </c:pt>
                <c:pt idx="3431" formatCode="0.000000E+00">
                  <c:v>-1.8108252000000039E-4</c:v>
                </c:pt>
                <c:pt idx="3467" formatCode="0.000000E+00">
                  <c:v>-1.715376740000004E-4</c:v>
                </c:pt>
                <c:pt idx="3468" formatCode="0.000000E+00">
                  <c:v>-1.6658043000000025E-4</c:v>
                </c:pt>
                <c:pt idx="3469" formatCode="0.000000E+00">
                  <c:v>-1.988825620000006E-4</c:v>
                </c:pt>
                <c:pt idx="3470" formatCode="0.000000E+00">
                  <c:v>-2.06241291E-4</c:v>
                </c:pt>
                <c:pt idx="3471" formatCode="0.000000E+00">
                  <c:v>-1.6905011100000058E-4</c:v>
                </c:pt>
                <c:pt idx="3472" formatCode="0.000000E+00">
                  <c:v>-1.8186925400000064E-4</c:v>
                </c:pt>
                <c:pt idx="3473" formatCode="0.000000E+00">
                  <c:v>-1.8541775600000097E-4</c:v>
                </c:pt>
                <c:pt idx="3474" formatCode="0.000000E+00">
                  <c:v>-1.8477046400000021E-4</c:v>
                </c:pt>
                <c:pt idx="3475" formatCode="0.000000E+00">
                  <c:v>-1.7294189900000058E-4</c:v>
                </c:pt>
                <c:pt idx="3476" formatCode="0.000000E+00">
                  <c:v>-1.7330911900000035E-4</c:v>
                </c:pt>
                <c:pt idx="3477" formatCode="0.000000E+00">
                  <c:v>-1.9676683000000039E-4</c:v>
                </c:pt>
                <c:pt idx="3478" formatCode="0.000000E+00">
                  <c:v>-1.81959965E-4</c:v>
                </c:pt>
                <c:pt idx="3479" formatCode="0.000000E+00">
                  <c:v>-1.7932269300000066E-4</c:v>
                </c:pt>
                <c:pt idx="3480" formatCode="0.000000E+00">
                  <c:v>-1.9835359400000065E-4</c:v>
                </c:pt>
                <c:pt idx="3481" formatCode="0.000000E+00">
                  <c:v>-1.8140305800000065E-4</c:v>
                </c:pt>
                <c:pt idx="3482" formatCode="0.000000E+00">
                  <c:v>-1.8420673400000069E-4</c:v>
                </c:pt>
                <c:pt idx="3483" formatCode="0.000000E+00">
                  <c:v>-1.7881575000000112E-4</c:v>
                </c:pt>
                <c:pt idx="3484" formatCode="0.000000E+00">
                  <c:v>-2.2451947400000191E-4</c:v>
                </c:pt>
                <c:pt idx="3485" formatCode="0.000000E+00">
                  <c:v>-1.7680379100000091E-4</c:v>
                </c:pt>
                <c:pt idx="3486" formatCode="0.000000E+00">
                  <c:v>-1.8785779800000086E-4</c:v>
                </c:pt>
                <c:pt idx="3487" formatCode="0.000000E+00">
                  <c:v>-1.5634954900000021E-4</c:v>
                </c:pt>
                <c:pt idx="3488" formatCode="0.000000E+00">
                  <c:v>-1.8671830200000074E-4</c:v>
                </c:pt>
                <c:pt idx="3489" formatCode="0.000000E+00">
                  <c:v>-2.0834591700000048E-4</c:v>
                </c:pt>
                <c:pt idx="3490" formatCode="0.000000E+00">
                  <c:v>-1.9027923700000047E-4</c:v>
                </c:pt>
                <c:pt idx="3491" formatCode="0.000000E+00">
                  <c:v>-1.8418934200000055E-4</c:v>
                </c:pt>
                <c:pt idx="3492" formatCode="0.000000E+00">
                  <c:v>-1.4865144600000049E-4</c:v>
                </c:pt>
                <c:pt idx="3493" formatCode="0.000000E+00">
                  <c:v>-2.0945158300000012E-4</c:v>
                </c:pt>
                <c:pt idx="3494" formatCode="0.000000E+00">
                  <c:v>-2.1718638000000032E-4</c:v>
                </c:pt>
                <c:pt idx="3495" formatCode="0.000000E+00">
                  <c:v>-1.5775575300000071E-4</c:v>
                </c:pt>
                <c:pt idx="3496" formatCode="0.000000E+00">
                  <c:v>-2.1630479000000067E-4</c:v>
                </c:pt>
                <c:pt idx="3497" formatCode="0.000000E+00">
                  <c:v>-1.8663001200000087E-4</c:v>
                </c:pt>
                <c:pt idx="3498" formatCode="0.000000E+00">
                  <c:v>-1.9744974600000083E-4</c:v>
                </c:pt>
                <c:pt idx="3499" formatCode="0.000000E+00">
                  <c:v>-1.8764892600000064E-4</c:v>
                </c:pt>
                <c:pt idx="3500" formatCode="0.000000E+00">
                  <c:v>-2.2504592800000049E-4</c:v>
                </c:pt>
                <c:pt idx="3501" formatCode="0.000000E+00">
                  <c:v>-1.9154714000000039E-4</c:v>
                </c:pt>
                <c:pt idx="3502" formatCode="0.000000E+00">
                  <c:v>-1.5930002600000046E-4</c:v>
                </c:pt>
                <c:pt idx="3503" formatCode="0.000000E+00">
                  <c:v>-2.3674506200000012E-4</c:v>
                </c:pt>
                <c:pt idx="3504" formatCode="0.000000E+00">
                  <c:v>-1.6627819300000084E-4</c:v>
                </c:pt>
                <c:pt idx="3505" formatCode="0.000000E+00">
                  <c:v>-1.9762706900000045E-4</c:v>
                </c:pt>
                <c:pt idx="3506" formatCode="0.000000E+00">
                  <c:v>-1.5188281000000039E-4</c:v>
                </c:pt>
                <c:pt idx="3507" formatCode="0.000000E+00">
                  <c:v>-2.1803665400000136E-4</c:v>
                </c:pt>
                <c:pt idx="3508" formatCode="0.000000E+00">
                  <c:v>-1.866022120000009E-4</c:v>
                </c:pt>
                <c:pt idx="3509" formatCode="0.000000E+00">
                  <c:v>-2.0819657900000052E-4</c:v>
                </c:pt>
                <c:pt idx="3510" formatCode="0.000000E+00">
                  <c:v>-1.5649008600000059E-4</c:v>
                </c:pt>
                <c:pt idx="3511" formatCode="0.000000E+00">
                  <c:v>-1.8552520800000071E-4</c:v>
                </c:pt>
                <c:pt idx="3512" formatCode="0.000000E+00">
                  <c:v>-2.0913777400000105E-4</c:v>
                </c:pt>
                <c:pt idx="3513" formatCode="0.000000E+00">
                  <c:v>-1.5714163900000023E-4</c:v>
                </c:pt>
                <c:pt idx="3514" formatCode="0.000000E+00">
                  <c:v>-1.605904430000003E-4</c:v>
                </c:pt>
                <c:pt idx="3515" formatCode="0.000000E+00">
                  <c:v>-2.0093976100000086E-4</c:v>
                </c:pt>
                <c:pt idx="3516" formatCode="0.000000E+00">
                  <c:v>-2.1319456899999997E-4</c:v>
                </c:pt>
                <c:pt idx="3517" formatCode="0.000000E+00">
                  <c:v>-1.7088798300000067E-4</c:v>
                </c:pt>
                <c:pt idx="3518" formatCode="0.000000E+00">
                  <c:v>-1.5805040000000043E-4</c:v>
                </c:pt>
                <c:pt idx="3519" formatCode="0.000000E+00">
                  <c:v>-2.1946092600000076E-4</c:v>
                </c:pt>
                <c:pt idx="3520" formatCode="0.000000E+00">
                  <c:v>-1.8781116200000084E-4</c:v>
                </c:pt>
                <c:pt idx="3521" formatCode="0.000000E+00">
                  <c:v>-1.7884925500000071E-4</c:v>
                </c:pt>
                <c:pt idx="3522" formatCode="0.000000E+00">
                  <c:v>-1.6114411400000047E-4</c:v>
                </c:pt>
                <c:pt idx="3523" formatCode="0.000000E+00">
                  <c:v>-1.8686836100000059E-4</c:v>
                </c:pt>
                <c:pt idx="3524" formatCode="0.000000E+00">
                  <c:v>-1.6650355000000073E-4</c:v>
                </c:pt>
                <c:pt idx="3525" formatCode="0.000000E+00">
                  <c:v>-1.9864097700000055E-4</c:v>
                </c:pt>
                <c:pt idx="3526" formatCode="0.000000E+00">
                  <c:v>-1.7842578200000114E-4</c:v>
                </c:pt>
                <c:pt idx="3527" formatCode="0.000000E+00">
                  <c:v>-2.0073039900000075E-4</c:v>
                </c:pt>
                <c:pt idx="3528" formatCode="0.000000E+00">
                  <c:v>-1.6460334900000054E-4</c:v>
                </c:pt>
                <c:pt idx="3529" formatCode="0.000000E+00">
                  <c:v>-1.9026817800000046E-4</c:v>
                </c:pt>
                <c:pt idx="3530" formatCode="0.000000E+00">
                  <c:v>-1.7597831300000073E-4</c:v>
                </c:pt>
                <c:pt idx="3531" formatCode="0.000000E+00">
                  <c:v>-1.7705652900000047E-4</c:v>
                </c:pt>
                <c:pt idx="3532" formatCode="0.000000E+00">
                  <c:v>-1.8214948900000021E-4</c:v>
                </c:pt>
                <c:pt idx="3533" formatCode="0.000000E+00">
                  <c:v>-1.8931105700000078E-4</c:v>
                </c:pt>
                <c:pt idx="3534" formatCode="0.000000E+00">
                  <c:v>-1.7544862300000066E-4</c:v>
                </c:pt>
                <c:pt idx="3535" formatCode="0.000000E+00">
                  <c:v>-1.9893094400000048E-4</c:v>
                </c:pt>
                <c:pt idx="3536" formatCode="0.000000E+00">
                  <c:v>-2.0828205200000051E-4</c:v>
                </c:pt>
                <c:pt idx="3537" formatCode="0.000000E+00">
                  <c:v>-1.4765011100000027E-4</c:v>
                </c:pt>
                <c:pt idx="3538" formatCode="0.000000E+00">
                  <c:v>-1.8327876500000065E-4</c:v>
                </c:pt>
                <c:pt idx="3539" formatCode="0.000000E+00">
                  <c:v>-1.7375003100000047E-4</c:v>
                </c:pt>
                <c:pt idx="3540" formatCode="0.000000E+00">
                  <c:v>-1.984662380000006E-4</c:v>
                </c:pt>
                <c:pt idx="3541" formatCode="0.000000E+00">
                  <c:v>-1.9521166100000051E-4</c:v>
                </c:pt>
                <c:pt idx="3542" formatCode="0.000000E+00">
                  <c:v>-1.7173788500000057E-4</c:v>
                </c:pt>
                <c:pt idx="3543" formatCode="0.000000E+00">
                  <c:v>-2.009495160000001E-4</c:v>
                </c:pt>
                <c:pt idx="3544" formatCode="0.000000E+00">
                  <c:v>-1.5854227800000037E-4</c:v>
                </c:pt>
                <c:pt idx="3545" formatCode="0.000000E+00">
                  <c:v>-2.2381644200000056E-4</c:v>
                </c:pt>
                <c:pt idx="3546" formatCode="0.000000E+00">
                  <c:v>-1.6504903300000056E-4</c:v>
                </c:pt>
                <c:pt idx="3547" formatCode="0.000000E+00">
                  <c:v>-1.8126920300000064E-4</c:v>
                </c:pt>
                <c:pt idx="3548" formatCode="0.000000E+00">
                  <c:v>-1.9789335800000059E-4</c:v>
                </c:pt>
                <c:pt idx="3549" formatCode="0.000000E+00">
                  <c:v>-1.7554203500000037E-4</c:v>
                </c:pt>
                <c:pt idx="3550" formatCode="0.000000E+00">
                  <c:v>-2.1267090900000047E-4</c:v>
                </c:pt>
                <c:pt idx="3551" formatCode="0.000000E+00">
                  <c:v>-1.9882738100000064E-4</c:v>
                </c:pt>
                <c:pt idx="3552" formatCode="0.000000E+00">
                  <c:v>-1.6953980100000048E-4</c:v>
                </c:pt>
                <c:pt idx="3553" formatCode="0.000000E+00">
                  <c:v>-1.5722995200000064E-4</c:v>
                </c:pt>
                <c:pt idx="3554" formatCode="0.000000E+00">
                  <c:v>-1.8691802400000056E-4</c:v>
                </c:pt>
                <c:pt idx="3555" formatCode="0.000000E+00">
                  <c:v>-1.5412985800000039E-4</c:v>
                </c:pt>
                <c:pt idx="3592" formatCode="0.000000E+00">
                  <c:v>-1.968674830000006E-4</c:v>
                </c:pt>
                <c:pt idx="3593" formatCode="0.000000E+00">
                  <c:v>-1.761748690000004E-4</c:v>
                </c:pt>
                <c:pt idx="3594" formatCode="0.000000E+00">
                  <c:v>-1.9942568600000087E-4</c:v>
                </c:pt>
                <c:pt idx="3595" formatCode="0.000000E+00">
                  <c:v>-1.8080179600000096E-4</c:v>
                </c:pt>
                <c:pt idx="3596" formatCode="0.000000E+00">
                  <c:v>-1.9875264300000045E-4</c:v>
                </c:pt>
                <c:pt idx="3597" formatCode="0.000000E+00">
                  <c:v>-1.9109118700000053E-4</c:v>
                </c:pt>
                <c:pt idx="3598" formatCode="0.000000E+00">
                  <c:v>-1.6689489100000075E-4</c:v>
                </c:pt>
                <c:pt idx="3599" formatCode="0.000000E+00">
                  <c:v>-1.6612270800000055E-4</c:v>
                </c:pt>
                <c:pt idx="3600" formatCode="0.000000E+00">
                  <c:v>-1.8476033600000051E-4</c:v>
                </c:pt>
                <c:pt idx="3601" formatCode="0.000000E+00">
                  <c:v>-2.2263431500000057E-4</c:v>
                </c:pt>
                <c:pt idx="3602" formatCode="0.000000E+00">
                  <c:v>-1.6371642700000033E-4</c:v>
                </c:pt>
                <c:pt idx="3603" formatCode="0.000000E+00">
                  <c:v>-1.6874223900000039E-4</c:v>
                </c:pt>
                <c:pt idx="3604" formatCode="0.000000E+00">
                  <c:v>-1.961118080000006E-4</c:v>
                </c:pt>
                <c:pt idx="3605" formatCode="0.000000E+00">
                  <c:v>-1.7100726300000067E-4</c:v>
                </c:pt>
                <c:pt idx="3606" formatCode="0.000000E+00">
                  <c:v>-1.6742672300000064E-4</c:v>
                </c:pt>
                <c:pt idx="3607" formatCode="0.000000E+00">
                  <c:v>-1.5687313900000001E-4</c:v>
                </c:pt>
                <c:pt idx="3608" formatCode="0.000000E+00">
                  <c:v>-1.8857002700000045E-4</c:v>
                </c:pt>
                <c:pt idx="3609" formatCode="0.000000E+00">
                  <c:v>-2.1512254600000006E-4</c:v>
                </c:pt>
                <c:pt idx="3610" formatCode="0.000000E+00">
                  <c:v>-1.7625556800000071E-4</c:v>
                </c:pt>
                <c:pt idx="3611" formatCode="0.000000E+00">
                  <c:v>-1.7902131700000089E-4</c:v>
                </c:pt>
                <c:pt idx="3612" formatCode="0.000000E+00">
                  <c:v>-2.0680679000000066E-4</c:v>
                </c:pt>
                <c:pt idx="3613" formatCode="0.000000E+00">
                  <c:v>-1.6278256700000027E-4</c:v>
                </c:pt>
                <c:pt idx="3614" formatCode="0.000000E+00">
                  <c:v>-2.3739689500000032E-4</c:v>
                </c:pt>
                <c:pt idx="3615" formatCode="0.000000E+00">
                  <c:v>-1.972648550000007E-4</c:v>
                </c:pt>
                <c:pt idx="3616" formatCode="0.000000E+00">
                  <c:v>-1.7002283100000045E-4</c:v>
                </c:pt>
                <c:pt idx="3617" formatCode="0.000000E+00">
                  <c:v>-1.5105011400000042E-4</c:v>
                </c:pt>
                <c:pt idx="3618" formatCode="0.000000E+00">
                  <c:v>-2.1552222300000011E-4</c:v>
                </c:pt>
                <c:pt idx="3619" formatCode="0.000000E+00">
                  <c:v>-1.6953002200000057E-4</c:v>
                </c:pt>
                <c:pt idx="3620" formatCode="0.000000E+00">
                  <c:v>-1.7761290100000047E-4</c:v>
                </c:pt>
                <c:pt idx="3621" formatCode="0.000000E+00">
                  <c:v>-2.1676516600000091E-4</c:v>
                </c:pt>
                <c:pt idx="3622" formatCode="0.000000E+00">
                  <c:v>-2.0515804600000043E-4</c:v>
                </c:pt>
                <c:pt idx="3623" formatCode="0.000000E+00">
                  <c:v>-1.5917907000000033E-4</c:v>
                </c:pt>
                <c:pt idx="3624" formatCode="0.000000E+00">
                  <c:v>-1.6344538900000066E-4</c:v>
                </c:pt>
                <c:pt idx="3625" formatCode="0.000000E+00">
                  <c:v>-1.9534044000000039E-4</c:v>
                </c:pt>
                <c:pt idx="3626" formatCode="0.000000E+00">
                  <c:v>-1.597085500000007E-4</c:v>
                </c:pt>
                <c:pt idx="3627" formatCode="0.000000E+00">
                  <c:v>-1.9633257800000039E-4</c:v>
                </c:pt>
                <c:pt idx="3628" formatCode="0.000000E+00">
                  <c:v>-2.1091667000000097E-4</c:v>
                </c:pt>
                <c:pt idx="3629" formatCode="0.000000E+00">
                  <c:v>-2.0075829200000056E-4</c:v>
                </c:pt>
                <c:pt idx="3630" formatCode="0.000000E+00">
                  <c:v>-1.7980006500000061E-4</c:v>
                </c:pt>
                <c:pt idx="3631" formatCode="0.000000E+00">
                  <c:v>-1.7620793100000054E-4</c:v>
                </c:pt>
                <c:pt idx="3632" formatCode="0.000000E+00">
                  <c:v>-1.8067355300000075E-4</c:v>
                </c:pt>
                <c:pt idx="3633" formatCode="0.000000E+00">
                  <c:v>-1.9222544500000055E-4</c:v>
                </c:pt>
                <c:pt idx="3634" formatCode="0.000000E+00">
                  <c:v>-1.7773353000000055E-4</c:v>
                </c:pt>
                <c:pt idx="3635" formatCode="0.000000E+00">
                  <c:v>-1.6781413000000064E-4</c:v>
                </c:pt>
                <c:pt idx="3636" formatCode="0.000000E+00">
                  <c:v>-2.0148037000000042E-4</c:v>
                </c:pt>
                <c:pt idx="3637" formatCode="0.000000E+00">
                  <c:v>-1.7981096200000071E-4</c:v>
                </c:pt>
                <c:pt idx="3638" formatCode="0.000000E+00">
                  <c:v>-1.9640193800000058E-4</c:v>
                </c:pt>
                <c:pt idx="3639" formatCode="0.000000E+00">
                  <c:v>-1.7247302500000033E-4</c:v>
                </c:pt>
                <c:pt idx="3640" formatCode="0.000000E+00">
                  <c:v>-2.1859912700000143E-4</c:v>
                </c:pt>
                <c:pt idx="3641" formatCode="0.000000E+00">
                  <c:v>-2.1139790800000068E-4</c:v>
                </c:pt>
                <c:pt idx="3642" formatCode="0.000000E+00">
                  <c:v>-1.5990091500000039E-4</c:v>
                </c:pt>
                <c:pt idx="3643" formatCode="0.000000E+00">
                  <c:v>-2.3049637700000086E-4</c:v>
                </c:pt>
                <c:pt idx="3644" formatCode="0.000000E+00">
                  <c:v>-1.2558389000000031E-4</c:v>
                </c:pt>
                <c:pt idx="3645" formatCode="0.000000E+00">
                  <c:v>-2.0301570200000047E-4</c:v>
                </c:pt>
                <c:pt idx="3646" formatCode="0.000000E+00">
                  <c:v>-1.8832192300000051E-4</c:v>
                </c:pt>
                <c:pt idx="3647" formatCode="0.000000E+00">
                  <c:v>-1.777334600000004E-4</c:v>
                </c:pt>
                <c:pt idx="3648" formatCode="0.000000E+00">
                  <c:v>-1.6064704400000062E-4</c:v>
                </c:pt>
                <c:pt idx="3649" formatCode="0.000000E+00">
                  <c:v>-1.843134170000005E-4</c:v>
                </c:pt>
                <c:pt idx="3650" formatCode="0.000000E+00">
                  <c:v>-1.8402603500000046E-4</c:v>
                </c:pt>
                <c:pt idx="3651" formatCode="0.000000E+00">
                  <c:v>-1.8685448400000064E-4</c:v>
                </c:pt>
                <c:pt idx="3652" formatCode="0.000000E+00">
                  <c:v>-1.8430885400000073E-4</c:v>
                </c:pt>
                <c:pt idx="3653" formatCode="0.000000E+00">
                  <c:v>-1.4737914300000002E-4</c:v>
                </c:pt>
                <c:pt idx="3654" formatCode="0.000000E+00">
                  <c:v>-2.1520894999999999E-4</c:v>
                </c:pt>
                <c:pt idx="3655" formatCode="0.000000E+00">
                  <c:v>-1.8546388000000068E-4</c:v>
                </c:pt>
                <c:pt idx="3656" formatCode="0.000000E+00">
                  <c:v>-1.9697847300000049E-4</c:v>
                </c:pt>
                <c:pt idx="3657" formatCode="0.000000E+00">
                  <c:v>-1.7720414300000084E-4</c:v>
                </c:pt>
                <c:pt idx="3658" formatCode="0.000000E+00">
                  <c:v>-1.7486845600000081E-4</c:v>
                </c:pt>
                <c:pt idx="3659" formatCode="0.000000E+00">
                  <c:v>-1.8371362200000042E-4</c:v>
                </c:pt>
                <c:pt idx="3660" formatCode="0.000000E+00">
                  <c:v>-1.867113870000007E-4</c:v>
                </c:pt>
                <c:pt idx="3661" formatCode="0.000000E+00">
                  <c:v>-1.9261306200000065E-4</c:v>
                </c:pt>
                <c:pt idx="3662" formatCode="0.000000E+00">
                  <c:v>-2.0618673900000043E-4</c:v>
                </c:pt>
                <c:pt idx="3663" formatCode="0.000000E+00">
                  <c:v>-1.5979823700000057E-4</c:v>
                </c:pt>
                <c:pt idx="3664" formatCode="0.000000E+00">
                  <c:v>-1.9343136800000055E-4</c:v>
                </c:pt>
                <c:pt idx="3665" formatCode="0.000000E+00">
                  <c:v>-2.0225453199999998E-4</c:v>
                </c:pt>
                <c:pt idx="3666" formatCode="0.000000E+00">
                  <c:v>-1.6433096000000039E-4</c:v>
                </c:pt>
                <c:pt idx="3667" formatCode="0.000000E+00">
                  <c:v>-2.0457019600000087E-4</c:v>
                </c:pt>
                <c:pt idx="3668" formatCode="0.000000E+00">
                  <c:v>-1.52283465E-4</c:v>
                </c:pt>
                <c:pt idx="3669" formatCode="0.000000E+00">
                  <c:v>-1.7214131100000055E-4</c:v>
                </c:pt>
                <c:pt idx="3670" formatCode="0.000000E+00">
                  <c:v>-1.8322118600000073E-4</c:v>
                </c:pt>
                <c:pt idx="3671" formatCode="0.000000E+00">
                  <c:v>-1.717495270000004E-4</c:v>
                </c:pt>
                <c:pt idx="3672" formatCode="0.000000E+00">
                  <c:v>-2.0319921900000001E-4</c:v>
                </c:pt>
                <c:pt idx="3673" formatCode="0.000000E+00">
                  <c:v>-1.9477387000000037E-4</c:v>
                </c:pt>
                <c:pt idx="3674" formatCode="0.000000E+00">
                  <c:v>-1.5165545000000056E-4</c:v>
                </c:pt>
                <c:pt idx="3675" formatCode="0.000000E+00">
                  <c:v>-2.4402870300000072E-4</c:v>
                </c:pt>
                <c:pt idx="3676" formatCode="0.000000E+00">
                  <c:v>-1.7998761000000068E-4</c:v>
                </c:pt>
                <c:pt idx="3677" formatCode="0.000000E+00">
                  <c:v>-1.8883957500000057E-4</c:v>
                </c:pt>
                <c:pt idx="3678" formatCode="0.000000E+00">
                  <c:v>-1.7232156800000057E-4</c:v>
                </c:pt>
                <c:pt idx="3679" formatCode="0.000000E+00">
                  <c:v>-2.1545451600000009E-4</c:v>
                </c:pt>
                <c:pt idx="3680" formatCode="0.000000E+00">
                  <c:v>-1.595088280000004E-4</c:v>
                </c:pt>
                <c:pt idx="3681" formatCode="0.000000E+00">
                  <c:v>-2.157339360000011E-4</c:v>
                </c:pt>
                <c:pt idx="3682" formatCode="0.000000E+00">
                  <c:v>-1.7063457100000064E-4</c:v>
                </c:pt>
                <c:pt idx="3683" formatCode="0.000000E+00">
                  <c:v>-1.8548839700000086E-4</c:v>
                </c:pt>
                <c:pt idx="3684" formatCode="0.000000E+00">
                  <c:v>-1.8356377300000057E-4</c:v>
                </c:pt>
                <c:pt idx="3685" formatCode="0.000000E+00">
                  <c:v>-1.9711486500000044E-4</c:v>
                </c:pt>
                <c:pt idx="3686" formatCode="0.000000E+00">
                  <c:v>-1.6861690700000062E-4</c:v>
                </c:pt>
                <c:pt idx="3687" formatCode="0.000000E+00">
                  <c:v>-1.6601232300000049E-4</c:v>
                </c:pt>
                <c:pt idx="3688" formatCode="0.000000E+00">
                  <c:v>-1.9901313400000052E-4</c:v>
                </c:pt>
                <c:pt idx="3689" formatCode="0.000000E+00">
                  <c:v>-2.2898223300000042E-4</c:v>
                </c:pt>
                <c:pt idx="3690" formatCode="0.000000E+00">
                  <c:v>-1.9736753300000055E-4</c:v>
                </c:pt>
                <c:pt idx="3691" formatCode="0.000000E+00">
                  <c:v>-1.9476495200000066E-4</c:v>
                </c:pt>
                <c:pt idx="3692" formatCode="0.000000E+00">
                  <c:v>-1.7541649300000073E-4</c:v>
                </c:pt>
                <c:pt idx="3693" formatCode="0.000000E+00">
                  <c:v>-1.7885749700000071E-4</c:v>
                </c:pt>
                <c:pt idx="3694" formatCode="0.000000E+00">
                  <c:v>-1.8753358200000077E-4</c:v>
                </c:pt>
                <c:pt idx="3695" formatCode="0.000000E+00">
                  <c:v>-1.6947123200000087E-4</c:v>
                </c:pt>
                <c:pt idx="3696" formatCode="0.000000E+00">
                  <c:v>-1.4693872100000037E-4</c:v>
                </c:pt>
                <c:pt idx="3697" formatCode="0.000000E+00">
                  <c:v>-1.860007880000008E-4</c:v>
                </c:pt>
                <c:pt idx="3698" formatCode="0.000000E+00">
                  <c:v>-1.7653927200000067E-4</c:v>
                </c:pt>
                <c:pt idx="3699" formatCode="0.000000E+00">
                  <c:v>-1.7893633300000055E-4</c:v>
                </c:pt>
                <c:pt idx="3700" formatCode="0.000000E+00">
                  <c:v>-2.0986327400000096E-4</c:v>
                </c:pt>
                <c:pt idx="3701" formatCode="0.000000E+00">
                  <c:v>-1.9398634300000044E-4</c:v>
                </c:pt>
                <c:pt idx="3702" formatCode="0.000000E+00">
                  <c:v>-1.7720959100000073E-4</c:v>
                </c:pt>
                <c:pt idx="3703" formatCode="0.000000E+00">
                  <c:v>-1.6186444600000061E-4</c:v>
                </c:pt>
                <c:pt idx="3704" formatCode="0.000000E+00">
                  <c:v>-1.9262547100000051E-4</c:v>
                </c:pt>
                <c:pt idx="3705" formatCode="0.000000E+00">
                  <c:v>-1.895576250000003E-4</c:v>
                </c:pt>
                <c:pt idx="3706" formatCode="0.000000E+00">
                  <c:v>-1.9510844700000056E-4</c:v>
                </c:pt>
                <c:pt idx="3707" formatCode="0.000000E+00">
                  <c:v>-1.5918244600000031E-4</c:v>
                </c:pt>
                <c:pt idx="3708" formatCode="0.000000E+00">
                  <c:v>-1.8296055500000052E-4</c:v>
                </c:pt>
                <c:pt idx="3709" formatCode="0.000000E+00">
                  <c:v>-1.8367655600000075E-4</c:v>
                </c:pt>
                <c:pt idx="3710" formatCode="0.000000E+00">
                  <c:v>-1.8729150800000073E-4</c:v>
                </c:pt>
                <c:pt idx="3711" formatCode="0.000000E+00">
                  <c:v>-1.9602945500000045E-4</c:v>
                </c:pt>
                <c:pt idx="3712" formatCode="0.000000E+00">
                  <c:v>-1.8119262500000002E-4</c:v>
                </c:pt>
                <c:pt idx="3713" formatCode="0.000000E+00">
                  <c:v>-1.9625434700000068E-4</c:v>
                </c:pt>
                <c:pt idx="3714" formatCode="0.000000E+00">
                  <c:v>-1.4921966900000001E-4</c:v>
                </c:pt>
                <c:pt idx="3715" formatCode="0.000000E+00">
                  <c:v>-2.0958478600000002E-4</c:v>
                </c:pt>
                <c:pt idx="3716" formatCode="0.000000E+00">
                  <c:v>-1.5111139500000042E-4</c:v>
                </c:pt>
                <c:pt idx="3717" formatCode="0.000000E+00">
                  <c:v>-2.0103717700000105E-4</c:v>
                </c:pt>
                <c:pt idx="3718" formatCode="0.000000E+00">
                  <c:v>-1.5886388700000058E-4</c:v>
                </c:pt>
                <c:pt idx="3719" formatCode="0.000000E+00">
                  <c:v>-2.1063652800000051E-4</c:v>
                </c:pt>
                <c:pt idx="3720" formatCode="0.000000E+00">
                  <c:v>-1.8107066900000025E-4</c:v>
                </c:pt>
                <c:pt idx="3721" formatCode="0.000000E+00">
                  <c:v>-1.983577850000006E-4</c:v>
                </c:pt>
                <c:pt idx="3722" formatCode="0.000000E+00">
                  <c:v>-1.8141050800000064E-4</c:v>
                </c:pt>
                <c:pt idx="3723" formatCode="0.000000E+00">
                  <c:v>-1.5864071900000064E-4</c:v>
                </c:pt>
                <c:pt idx="3724" formatCode="0.000000E+00">
                  <c:v>-2.2162222300000032E-4</c:v>
                </c:pt>
                <c:pt idx="3725" formatCode="0.000000E+00">
                  <c:v>-1.840139040000006E-4</c:v>
                </c:pt>
                <c:pt idx="3726" formatCode="0.000000E+00">
                  <c:v>-1.6629220900000045E-4</c:v>
                </c:pt>
                <c:pt idx="3727" formatCode="0.000000E+00">
                  <c:v>-1.6309015900000046E-4</c:v>
                </c:pt>
                <c:pt idx="3728" formatCode="0.000000E+00">
                  <c:v>-2.0363687100000011E-4</c:v>
                </c:pt>
                <c:pt idx="3729" formatCode="0.000000E+00">
                  <c:v>-1.5745207200000054E-4</c:v>
                </c:pt>
                <c:pt idx="3730" formatCode="0.000000E+00">
                  <c:v>-2.0691447400000121E-4</c:v>
                </c:pt>
                <c:pt idx="3731" formatCode="0.000000E+00">
                  <c:v>-1.5945811800000058E-4</c:v>
                </c:pt>
                <c:pt idx="3732" formatCode="0.000000E+00">
                  <c:v>-1.8618232600000036E-4</c:v>
                </c:pt>
                <c:pt idx="3733" formatCode="0.000000E+00">
                  <c:v>-1.6911132300000063E-4</c:v>
                </c:pt>
                <c:pt idx="3734" formatCode="0.000000E+00">
                  <c:v>-1.7265959200000075E-4</c:v>
                </c:pt>
                <c:pt idx="3735" formatCode="0.000000E+00">
                  <c:v>-2.0819364600000085E-4</c:v>
                </c:pt>
                <c:pt idx="3736" formatCode="0.000000E+00">
                  <c:v>-1.9296417000000041E-4</c:v>
                </c:pt>
                <c:pt idx="3737" formatCode="0.000000E+00">
                  <c:v>-1.7731208400000056E-4</c:v>
                </c:pt>
                <c:pt idx="3738" formatCode="0.000000E+00">
                  <c:v>-1.7102803100000068E-4</c:v>
                </c:pt>
                <c:pt idx="3739" formatCode="0.000000E+00">
                  <c:v>-1.6347211800000043E-4</c:v>
                </c:pt>
                <c:pt idx="3740" formatCode="0.000000E+00">
                  <c:v>-1.8848972400000054E-4</c:v>
                </c:pt>
                <c:pt idx="3741" formatCode="0.000000E+00">
                  <c:v>-2.0800340000000107E-4</c:v>
                </c:pt>
                <c:pt idx="3742" formatCode="0.000000E+00">
                  <c:v>-1.5786902500000021E-4</c:v>
                </c:pt>
                <c:pt idx="3743" formatCode="0.000000E+00">
                  <c:v>-1.9613697700000032E-4</c:v>
                </c:pt>
                <c:pt idx="3744" formatCode="0.000000E+00">
                  <c:v>-2.0061384400000054E-4</c:v>
                </c:pt>
                <c:pt idx="3745" formatCode="0.000000E+00">
                  <c:v>-2.1297426400000051E-4</c:v>
                </c:pt>
                <c:pt idx="3746" formatCode="0.000000E+00">
                  <c:v>-1.6852978200000078E-4</c:v>
                </c:pt>
                <c:pt idx="3747" formatCode="0.000000E+00">
                  <c:v>-2.0426702700000052E-4</c:v>
                </c:pt>
                <c:pt idx="3748" formatCode="0.000000E+00">
                  <c:v>-1.8860537100000071E-4</c:v>
                </c:pt>
                <c:pt idx="3749" formatCode="0.000000E+00">
                  <c:v>-1.7285416800000042E-4</c:v>
                </c:pt>
                <c:pt idx="3750" formatCode="0.000000E+00">
                  <c:v>-1.7689964700000056E-4</c:v>
                </c:pt>
                <c:pt idx="3751" formatCode="0.000000E+00">
                  <c:v>-2.1155707100000077E-4</c:v>
                </c:pt>
                <c:pt idx="3752" formatCode="0.000000E+00">
                  <c:v>-2.0581281300000002E-4</c:v>
                </c:pt>
                <c:pt idx="3753" formatCode="0.000000E+00">
                  <c:v>-1.5298461100000029E-4</c:v>
                </c:pt>
                <c:pt idx="3754" formatCode="0.000000E+00">
                  <c:v>-1.9464157500000067E-4</c:v>
                </c:pt>
                <c:pt idx="3755" formatCode="0.000000E+00">
                  <c:v>-1.5729989400000051E-4</c:v>
                </c:pt>
                <c:pt idx="3756" formatCode="0.000000E+00">
                  <c:v>-1.9422266600000045E-4</c:v>
                </c:pt>
                <c:pt idx="3757" formatCode="0.000000E+00">
                  <c:v>-1.4873466000000021E-4</c:v>
                </c:pt>
                <c:pt idx="3758" formatCode="0.000000E+00">
                  <c:v>-1.9178004000000045E-4</c:v>
                </c:pt>
                <c:pt idx="3759" formatCode="0.000000E+00">
                  <c:v>-1.7823199700000084E-4</c:v>
                </c:pt>
                <c:pt idx="3760" formatCode="0.000000E+00">
                  <c:v>-1.4900346300000027E-4</c:v>
                </c:pt>
                <c:pt idx="3761" formatCode="0.000000E+00">
                  <c:v>-1.9511035600000074E-4</c:v>
                </c:pt>
                <c:pt idx="3762" formatCode="0.000000E+00">
                  <c:v>-1.9656978500000045E-4</c:v>
                </c:pt>
                <c:pt idx="3763" formatCode="0.000000E+00">
                  <c:v>-1.9223529400000085E-4</c:v>
                </c:pt>
                <c:pt idx="3764" formatCode="0.000000E+00">
                  <c:v>-1.6277299700000043E-4</c:v>
                </c:pt>
                <c:pt idx="3765" formatCode="0.000000E+00">
                  <c:v>-1.7537674900000051E-4</c:v>
                </c:pt>
                <c:pt idx="3766" formatCode="0.000000E+00">
                  <c:v>-1.7674726000000055E-4</c:v>
                </c:pt>
                <c:pt idx="3767" formatCode="0.000000E+00">
                  <c:v>-2.0554291600000002E-4</c:v>
                </c:pt>
                <c:pt idx="3768" formatCode="0.000000E+00">
                  <c:v>-2.0418062300000032E-4</c:v>
                </c:pt>
                <c:pt idx="3769" formatCode="0.000000E+00">
                  <c:v>-1.9686291900000043E-4</c:v>
                </c:pt>
                <c:pt idx="3805" formatCode="0.000000E+00">
                  <c:v>-1.6112367200000045E-4</c:v>
                </c:pt>
                <c:pt idx="3806" formatCode="0.000000E+00">
                  <c:v>-2.2675583600000095E-4</c:v>
                </c:pt>
                <c:pt idx="3807" formatCode="0.000000E+00">
                  <c:v>-1.6589569900000065E-4</c:v>
                </c:pt>
                <c:pt idx="3808" formatCode="0.000000E+00">
                  <c:v>-1.8526173700000086E-4</c:v>
                </c:pt>
                <c:pt idx="3809" formatCode="0.000000E+00">
                  <c:v>-1.8695518400000064E-4</c:v>
                </c:pt>
                <c:pt idx="3810" formatCode="0.000000E+00">
                  <c:v>-2.0016571500000043E-4</c:v>
                </c:pt>
                <c:pt idx="3811" formatCode="0.000000E+00">
                  <c:v>-1.7613465900000061E-4</c:v>
                </c:pt>
                <c:pt idx="3812" formatCode="0.000000E+00">
                  <c:v>-1.9332971400000057E-4</c:v>
                </c:pt>
                <c:pt idx="3813" formatCode="0.000000E+00">
                  <c:v>-1.8479675100000056E-4</c:v>
                </c:pt>
                <c:pt idx="3814" formatCode="0.000000E+00">
                  <c:v>-2.3566679999999988E-4</c:v>
                </c:pt>
                <c:pt idx="3815" formatCode="0.000000E+00">
                  <c:v>-1.5173715100000033E-4</c:v>
                </c:pt>
                <c:pt idx="3816" formatCode="0.000000E+00">
                  <c:v>-1.7963575700000108E-4</c:v>
                </c:pt>
                <c:pt idx="3817" formatCode="0.000000E+00">
                  <c:v>-1.8040370200000087E-4</c:v>
                </c:pt>
                <c:pt idx="3818" formatCode="0.000000E+00">
                  <c:v>-1.8362931400000057E-4</c:v>
                </c:pt>
                <c:pt idx="3819" formatCode="0.000000E+00">
                  <c:v>-1.6967428400000082E-4</c:v>
                </c:pt>
                <c:pt idx="3820" formatCode="0.000000E+00">
                  <c:v>-1.7728654200000079E-4</c:v>
                </c:pt>
                <c:pt idx="3821" formatCode="0.000000E+00">
                  <c:v>-1.8123090300000059E-4</c:v>
                </c:pt>
                <c:pt idx="3822" formatCode="0.000000E+00">
                  <c:v>-1.7899542600000051E-4</c:v>
                </c:pt>
                <c:pt idx="3823" formatCode="0.000000E+00">
                  <c:v>-1.6450786500000035E-4</c:v>
                </c:pt>
                <c:pt idx="3824" formatCode="0.000000E+00">
                  <c:v>-1.7931545200000089E-4</c:v>
                </c:pt>
                <c:pt idx="3825" formatCode="0.000000E+00">
                  <c:v>-1.6678501900000057E-4</c:v>
                </c:pt>
                <c:pt idx="3826" formatCode="0.000000E+00">
                  <c:v>-2.1141395000000095E-4</c:v>
                </c:pt>
                <c:pt idx="3827" formatCode="0.000000E+00">
                  <c:v>-1.8341899800000075E-4</c:v>
                </c:pt>
                <c:pt idx="3828" formatCode="0.000000E+00">
                  <c:v>-1.795502850000006E-4</c:v>
                </c:pt>
                <c:pt idx="3829" formatCode="0.000000E+00">
                  <c:v>-1.4271196000000005E-4</c:v>
                </c:pt>
                <c:pt idx="3830" formatCode="0.000000E+00">
                  <c:v>-2.0339048900000072E-4</c:v>
                </c:pt>
                <c:pt idx="3831" formatCode="0.000000E+00">
                  <c:v>-1.7731499400000067E-4</c:v>
                </c:pt>
                <c:pt idx="3832" formatCode="0.000000E+00">
                  <c:v>-1.722515560000009E-4</c:v>
                </c:pt>
                <c:pt idx="3833" formatCode="0.000000E+00">
                  <c:v>-2.1985000900000067E-4</c:v>
                </c:pt>
                <c:pt idx="3834" formatCode="0.000000E+00">
                  <c:v>-1.7823886600000087E-4</c:v>
                </c:pt>
                <c:pt idx="3835" formatCode="0.000000E+00">
                  <c:v>-1.5895813700000043E-4</c:v>
                </c:pt>
                <c:pt idx="3836" formatCode="0.000000E+00">
                  <c:v>-1.6738805000000067E-4</c:v>
                </c:pt>
                <c:pt idx="3837" formatCode="0.000000E+00">
                  <c:v>-1.9049183500000045E-4</c:v>
                </c:pt>
                <c:pt idx="3838" formatCode="0.000000E+00">
                  <c:v>-1.9593711500000041E-4</c:v>
                </c:pt>
                <c:pt idx="3839" formatCode="0.000000E+00">
                  <c:v>-1.7612609100000061E-4</c:v>
                </c:pt>
                <c:pt idx="3840" formatCode="0.000000E+00">
                  <c:v>-1.9367346500000001E-4</c:v>
                </c:pt>
                <c:pt idx="3841" formatCode="0.000000E+00">
                  <c:v>-1.8026079100000075E-4</c:v>
                </c:pt>
                <c:pt idx="3842" formatCode="0.000000E+00">
                  <c:v>-1.7081392000000041E-4</c:v>
                </c:pt>
                <c:pt idx="3843" formatCode="0.000000E+00">
                  <c:v>-1.9282219000000053E-4</c:v>
                </c:pt>
                <c:pt idx="3844" formatCode="0.000000E+00">
                  <c:v>-2.2109129900000043E-4</c:v>
                </c:pt>
                <c:pt idx="3845" formatCode="0.000000E+00">
                  <c:v>-2.0766665699999999E-4</c:v>
                </c:pt>
                <c:pt idx="3846" formatCode="0.000000E+00">
                  <c:v>-1.7664334700000071E-4</c:v>
                </c:pt>
                <c:pt idx="3847" formatCode="0.000000E+00">
                  <c:v>-2.0045542600000105E-4</c:v>
                </c:pt>
                <c:pt idx="3848" formatCode="0.000000E+00">
                  <c:v>-2.0031251500000091E-4</c:v>
                </c:pt>
                <c:pt idx="3849" formatCode="0.000000E+00">
                  <c:v>-1.7168766400000042E-4</c:v>
                </c:pt>
                <c:pt idx="3850" formatCode="0.000000E+00">
                  <c:v>-1.8716245000000039E-4</c:v>
                </c:pt>
                <c:pt idx="3851" formatCode="0.000000E+00">
                  <c:v>-1.9844323400000066E-4</c:v>
                </c:pt>
                <c:pt idx="3852" formatCode="0.000000E+00">
                  <c:v>-1.7562869500000071E-4</c:v>
                </c:pt>
                <c:pt idx="3853" formatCode="0.000000E+00">
                  <c:v>-1.9685486300000069E-4</c:v>
                </c:pt>
                <c:pt idx="3854" formatCode="0.000000E+00">
                  <c:v>-1.7281523900000072E-4</c:v>
                </c:pt>
                <c:pt idx="3855" formatCode="0.000000E+00">
                  <c:v>-1.6696865200000079E-4</c:v>
                </c:pt>
                <c:pt idx="3856" formatCode="0.000000E+00">
                  <c:v>-1.7341813100000061E-4</c:v>
                </c:pt>
                <c:pt idx="3857" formatCode="0.000000E+00">
                  <c:v>-1.9195461600000059E-4</c:v>
                </c:pt>
                <c:pt idx="3858" formatCode="0.000000E+00">
                  <c:v>-1.8139625900000041E-4</c:v>
                </c:pt>
                <c:pt idx="3859" formatCode="0.000000E+00">
                  <c:v>-1.9574819600000072E-4</c:v>
                </c:pt>
                <c:pt idx="3860" formatCode="0.000000E+00">
                  <c:v>-1.8822029200000096E-4</c:v>
                </c:pt>
                <c:pt idx="3861" formatCode="0.000000E+00">
                  <c:v>-1.7558368900000035E-4</c:v>
                </c:pt>
                <c:pt idx="3862" formatCode="0.000000E+00">
                  <c:v>-1.8321832200000071E-4</c:v>
                </c:pt>
                <c:pt idx="3863" formatCode="0.000000E+00">
                  <c:v>-1.8165756500000045E-4</c:v>
                </c:pt>
                <c:pt idx="3864" formatCode="0.000000E+00">
                  <c:v>-1.7116325900000051E-4</c:v>
                </c:pt>
                <c:pt idx="3865" formatCode="0.000000E+00">
                  <c:v>-2.5632453600000056E-4</c:v>
                </c:pt>
                <c:pt idx="3866" formatCode="0.000000E+00">
                  <c:v>-1.5494735000000042E-4</c:v>
                </c:pt>
                <c:pt idx="3867" formatCode="0.000000E+00">
                  <c:v>-1.8385602200000057E-4</c:v>
                </c:pt>
                <c:pt idx="3868" formatCode="0.000000E+00">
                  <c:v>-1.936863880000005E-4</c:v>
                </c:pt>
                <c:pt idx="3869" formatCode="0.000000E+00">
                  <c:v>-2.1254394700000051E-4</c:v>
                </c:pt>
                <c:pt idx="3870" formatCode="0.000000E+00">
                  <c:v>-1.7681636400000057E-4</c:v>
                </c:pt>
                <c:pt idx="3871" formatCode="0.000000E+00">
                  <c:v>-1.6348692600000043E-4</c:v>
                </c:pt>
                <c:pt idx="3872" formatCode="0.000000E+00">
                  <c:v>-1.6964054700000078E-4</c:v>
                </c:pt>
                <c:pt idx="3873" formatCode="0.000000E+00">
                  <c:v>-1.5663935300000057E-4</c:v>
                </c:pt>
                <c:pt idx="3874" formatCode="0.000000E+00">
                  <c:v>-1.8466350200000074E-4</c:v>
                </c:pt>
                <c:pt idx="3875" formatCode="0.000000E+00">
                  <c:v>-1.6766153300000082E-4</c:v>
                </c:pt>
                <c:pt idx="3876" formatCode="0.000000E+00">
                  <c:v>-1.9931250700000057E-4</c:v>
                </c:pt>
                <c:pt idx="3877" formatCode="0.000000E+00">
                  <c:v>-1.8670160800000063E-4</c:v>
                </c:pt>
                <c:pt idx="3878" formatCode="0.000000E+00">
                  <c:v>-1.7936518400000066E-4</c:v>
                </c:pt>
                <c:pt idx="3879" formatCode="0.000000E+00">
                  <c:v>-1.8541938600000072E-4</c:v>
                </c:pt>
                <c:pt idx="3880" formatCode="0.000000E+00">
                  <c:v>-2.4331421600000009E-4</c:v>
                </c:pt>
                <c:pt idx="3881" formatCode="0.000000E+00">
                  <c:v>-1.773328050000004E-4</c:v>
                </c:pt>
                <c:pt idx="3882" formatCode="0.000000E+00">
                  <c:v>-1.7397103400000055E-4</c:v>
                </c:pt>
                <c:pt idx="3883" formatCode="0.000000E+00">
                  <c:v>-1.5837773700000049E-4</c:v>
                </c:pt>
                <c:pt idx="3884" formatCode="0.000000E+00">
                  <c:v>-1.8779032400000029E-4</c:v>
                </c:pt>
                <c:pt idx="3885" formatCode="0.000000E+00">
                  <c:v>-1.6486663400000042E-4</c:v>
                </c:pt>
                <c:pt idx="3886" formatCode="0.000000E+00">
                  <c:v>-1.7001421700000091E-4</c:v>
                </c:pt>
                <c:pt idx="3887" formatCode="0.000000E+00">
                  <c:v>-2.0333079200000051E-4</c:v>
                </c:pt>
                <c:pt idx="3888" formatCode="0.000000E+00">
                  <c:v>-1.5768413400000042E-4</c:v>
                </c:pt>
                <c:pt idx="3889" formatCode="0.000000E+00">
                  <c:v>-1.7239523600000073E-4</c:v>
                </c:pt>
                <c:pt idx="3890" formatCode="0.000000E+00">
                  <c:v>-1.9929758300000084E-4</c:v>
                </c:pt>
                <c:pt idx="3891" formatCode="0.000000E+00">
                  <c:v>-1.5866414200000064E-4</c:v>
                </c:pt>
                <c:pt idx="3892" formatCode="0.000000E+00">
                  <c:v>-1.9598766200000045E-4</c:v>
                </c:pt>
                <c:pt idx="3893" formatCode="0.000000E+00">
                  <c:v>-1.973145870000008E-4</c:v>
                </c:pt>
                <c:pt idx="3894" formatCode="0.000000E+00">
                  <c:v>-2.0655489100000001E-4</c:v>
                </c:pt>
                <c:pt idx="3895" formatCode="0.000000E+00">
                  <c:v>-1.5704724900000055E-4</c:v>
                </c:pt>
                <c:pt idx="3896" formatCode="0.000000E+00">
                  <c:v>-1.6913900600000063E-4</c:v>
                </c:pt>
                <c:pt idx="3897" formatCode="0.000000E+00">
                  <c:v>-2.2696743300000075E-4</c:v>
                </c:pt>
                <c:pt idx="3898" formatCode="0.000000E+00">
                  <c:v>-1.8587694500000042E-4</c:v>
                </c:pt>
                <c:pt idx="3899" formatCode="0.000000E+00">
                  <c:v>-1.6475271000000058E-4</c:v>
                </c:pt>
                <c:pt idx="3900" formatCode="0.000000E+00">
                  <c:v>-1.7875202500000032E-4</c:v>
                </c:pt>
                <c:pt idx="3901" formatCode="0.000000E+00">
                  <c:v>-1.4815400400000031E-4</c:v>
                </c:pt>
                <c:pt idx="3902" formatCode="0.000000E+00">
                  <c:v>-1.7942013200000073E-4</c:v>
                </c:pt>
                <c:pt idx="3903" formatCode="0.000000E+00">
                  <c:v>-1.8124466300000058E-4</c:v>
                </c:pt>
                <c:pt idx="3904" formatCode="0.000000E+00">
                  <c:v>-1.9668715500000051E-4</c:v>
                </c:pt>
                <c:pt idx="3905" formatCode="0.000000E+00">
                  <c:v>-1.8443637500000046E-4</c:v>
                </c:pt>
                <c:pt idx="3906" formatCode="0.000000E+00">
                  <c:v>-1.9857308400000046E-4</c:v>
                </c:pt>
                <c:pt idx="3907" formatCode="0.000000E+00">
                  <c:v>-1.7692251100000057E-4</c:v>
                </c:pt>
                <c:pt idx="3908" formatCode="0.000000E+00">
                  <c:v>-1.9526770300000082E-4</c:v>
                </c:pt>
                <c:pt idx="3909" formatCode="0.000000E+00">
                  <c:v>-1.9841946200000051E-4</c:v>
                </c:pt>
                <c:pt idx="3910" formatCode="0.000000E+00">
                  <c:v>-2.1216133600000063E-4</c:v>
                </c:pt>
                <c:pt idx="3911" formatCode="0.000000E+00">
                  <c:v>-2.0834731400000086E-4</c:v>
                </c:pt>
                <c:pt idx="3912" formatCode="0.000000E+00">
                  <c:v>-1.6343470200000081E-4</c:v>
                </c:pt>
                <c:pt idx="3913" formatCode="0.000000E+00">
                  <c:v>-1.5844376800000046E-4</c:v>
                </c:pt>
                <c:pt idx="3914" formatCode="0.000000E+00">
                  <c:v>-1.7246664500000051E-4</c:v>
                </c:pt>
              </c:numCache>
            </c:numRef>
          </c:yVal>
        </c:ser>
        <c:axId val="52932608"/>
        <c:axId val="52934528"/>
      </c:scatterChart>
      <c:valAx>
        <c:axId val="52932608"/>
        <c:scaling>
          <c:orientation val="minMax"/>
        </c:scaling>
        <c:axPos val="b"/>
        <c:numFmt formatCode="General" sourceLinked="1"/>
        <c:tickLblPos val="nextTo"/>
        <c:crossAx val="52934528"/>
        <c:crosses val="autoZero"/>
        <c:crossBetween val="midCat"/>
      </c:valAx>
      <c:valAx>
        <c:axId val="52934528"/>
        <c:scaling>
          <c:orientation val="minMax"/>
        </c:scaling>
        <c:axPos val="l"/>
        <c:majorGridlines/>
        <c:numFmt formatCode="General" sourceLinked="1"/>
        <c:tickLblPos val="nextTo"/>
        <c:crossAx val="5293260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layout>
        <c:manualLayout>
          <c:xMode val="edge"/>
          <c:yMode val="edge"/>
          <c:x val="0.12831390482847321"/>
          <c:y val="1.1807846360394067E-2"/>
        </c:manualLayout>
      </c:layout>
    </c:title>
    <c:plotArea>
      <c:layout>
        <c:manualLayout>
          <c:layoutTarget val="inner"/>
          <c:xMode val="edge"/>
          <c:yMode val="edge"/>
          <c:x val="0.10418558511337314"/>
          <c:y val="8.7864132982415008E-2"/>
          <c:w val="0.84776497188545552"/>
          <c:h val="0.7524848539456197"/>
        </c:manualLayout>
      </c:layout>
      <c:scatterChart>
        <c:scatterStyle val="lineMarker"/>
        <c:ser>
          <c:idx val="1"/>
          <c:order val="0"/>
          <c:tx>
            <c:strRef>
              <c:f>'RBA23R2_2010-09-02_Filtered dat'!$E$4</c:f>
              <c:strCache>
                <c:ptCount val="1"/>
                <c:pt idx="0">
                  <c:v>External Joint (EE113 – EE211)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5"/>
          </c:marker>
          <c:trendline>
            <c:trendlineType val="linear"/>
            <c:dispEq val="1"/>
            <c:trendlineLbl>
              <c:layout>
                <c:manualLayout>
                  <c:x val="3.5545457837424347E-4"/>
                  <c:y val="0.51920445870376708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FF0000"/>
                        </a:solidFill>
                      </a:defRPr>
                    </a:pPr>
                    <a:r>
                      <a:rPr lang="en-US" sz="1600" baseline="0"/>
                      <a:t>y = 1,76E-09x + 4,71E-04</a:t>
                    </a:r>
                    <a:endParaRPr lang="en-US" sz="1600"/>
                  </a:p>
                </c:rich>
              </c:tx>
              <c:numFmt formatCode="0.00E+00" sourceLinked="0"/>
            </c:trendlineLbl>
          </c:trendline>
          <c:xVal>
            <c:numRef>
              <c:f>'RBA23R2_2010-09-02_Filtered dat'!$C$6:$C$4001</c:f>
              <c:numCache>
                <c:formatCode>General</c:formatCode>
                <c:ptCount val="3996"/>
                <c:pt idx="326">
                  <c:v>760</c:v>
                </c:pt>
                <c:pt idx="327">
                  <c:v>760</c:v>
                </c:pt>
                <c:pt idx="328">
                  <c:v>760</c:v>
                </c:pt>
                <c:pt idx="329">
                  <c:v>760</c:v>
                </c:pt>
                <c:pt idx="330">
                  <c:v>760</c:v>
                </c:pt>
                <c:pt idx="331">
                  <c:v>760</c:v>
                </c:pt>
                <c:pt idx="332">
                  <c:v>760</c:v>
                </c:pt>
                <c:pt idx="333">
                  <c:v>760</c:v>
                </c:pt>
                <c:pt idx="334">
                  <c:v>760</c:v>
                </c:pt>
                <c:pt idx="335">
                  <c:v>760</c:v>
                </c:pt>
                <c:pt idx="336">
                  <c:v>760</c:v>
                </c:pt>
                <c:pt idx="337">
                  <c:v>760</c:v>
                </c:pt>
                <c:pt idx="338">
                  <c:v>760</c:v>
                </c:pt>
                <c:pt idx="339">
                  <c:v>760</c:v>
                </c:pt>
                <c:pt idx="340">
                  <c:v>760</c:v>
                </c:pt>
                <c:pt idx="341">
                  <c:v>760</c:v>
                </c:pt>
                <c:pt idx="342">
                  <c:v>760</c:v>
                </c:pt>
                <c:pt idx="343">
                  <c:v>760</c:v>
                </c:pt>
                <c:pt idx="344">
                  <c:v>760</c:v>
                </c:pt>
                <c:pt idx="345">
                  <c:v>760</c:v>
                </c:pt>
                <c:pt idx="346">
                  <c:v>760</c:v>
                </c:pt>
                <c:pt idx="347">
                  <c:v>760</c:v>
                </c:pt>
                <c:pt idx="348">
                  <c:v>760</c:v>
                </c:pt>
                <c:pt idx="349">
                  <c:v>760</c:v>
                </c:pt>
                <c:pt idx="350">
                  <c:v>760</c:v>
                </c:pt>
                <c:pt idx="351">
                  <c:v>760</c:v>
                </c:pt>
                <c:pt idx="352">
                  <c:v>760</c:v>
                </c:pt>
                <c:pt idx="353">
                  <c:v>760</c:v>
                </c:pt>
                <c:pt idx="354">
                  <c:v>760</c:v>
                </c:pt>
                <c:pt idx="355">
                  <c:v>760</c:v>
                </c:pt>
                <c:pt idx="356">
                  <c:v>760</c:v>
                </c:pt>
                <c:pt idx="357">
                  <c:v>760</c:v>
                </c:pt>
                <c:pt idx="358">
                  <c:v>760</c:v>
                </c:pt>
                <c:pt idx="359">
                  <c:v>760</c:v>
                </c:pt>
                <c:pt idx="360">
                  <c:v>760</c:v>
                </c:pt>
                <c:pt idx="361">
                  <c:v>760</c:v>
                </c:pt>
                <c:pt idx="362">
                  <c:v>760</c:v>
                </c:pt>
                <c:pt idx="363">
                  <c:v>760</c:v>
                </c:pt>
                <c:pt idx="364">
                  <c:v>760</c:v>
                </c:pt>
                <c:pt idx="365">
                  <c:v>760</c:v>
                </c:pt>
                <c:pt idx="366">
                  <c:v>760</c:v>
                </c:pt>
                <c:pt idx="367">
                  <c:v>760</c:v>
                </c:pt>
                <c:pt idx="368">
                  <c:v>760</c:v>
                </c:pt>
                <c:pt idx="369">
                  <c:v>760</c:v>
                </c:pt>
                <c:pt idx="370">
                  <c:v>760</c:v>
                </c:pt>
                <c:pt idx="371">
                  <c:v>760</c:v>
                </c:pt>
                <c:pt idx="372">
                  <c:v>760</c:v>
                </c:pt>
                <c:pt idx="373">
                  <c:v>760</c:v>
                </c:pt>
                <c:pt idx="374">
                  <c:v>760</c:v>
                </c:pt>
                <c:pt idx="375">
                  <c:v>760</c:v>
                </c:pt>
                <c:pt idx="376">
                  <c:v>760</c:v>
                </c:pt>
                <c:pt idx="377">
                  <c:v>760</c:v>
                </c:pt>
                <c:pt idx="378">
                  <c:v>760</c:v>
                </c:pt>
                <c:pt idx="379">
                  <c:v>760</c:v>
                </c:pt>
                <c:pt idx="380">
                  <c:v>760</c:v>
                </c:pt>
                <c:pt idx="381">
                  <c:v>760</c:v>
                </c:pt>
                <c:pt idx="382">
                  <c:v>760</c:v>
                </c:pt>
                <c:pt idx="383">
                  <c:v>760</c:v>
                </c:pt>
                <c:pt idx="384">
                  <c:v>760</c:v>
                </c:pt>
                <c:pt idx="385">
                  <c:v>760</c:v>
                </c:pt>
                <c:pt idx="386">
                  <c:v>760</c:v>
                </c:pt>
                <c:pt idx="387">
                  <c:v>760</c:v>
                </c:pt>
                <c:pt idx="388">
                  <c:v>760</c:v>
                </c:pt>
                <c:pt idx="389">
                  <c:v>760</c:v>
                </c:pt>
                <c:pt idx="390">
                  <c:v>760</c:v>
                </c:pt>
                <c:pt idx="391">
                  <c:v>760</c:v>
                </c:pt>
                <c:pt idx="392">
                  <c:v>760</c:v>
                </c:pt>
                <c:pt idx="393">
                  <c:v>760</c:v>
                </c:pt>
                <c:pt idx="394">
                  <c:v>760</c:v>
                </c:pt>
                <c:pt idx="395">
                  <c:v>760</c:v>
                </c:pt>
                <c:pt idx="396">
                  <c:v>760</c:v>
                </c:pt>
                <c:pt idx="397">
                  <c:v>760</c:v>
                </c:pt>
                <c:pt idx="398">
                  <c:v>760</c:v>
                </c:pt>
                <c:pt idx="399">
                  <c:v>760</c:v>
                </c:pt>
                <c:pt idx="400">
                  <c:v>760</c:v>
                </c:pt>
                <c:pt idx="401">
                  <c:v>760</c:v>
                </c:pt>
                <c:pt idx="402">
                  <c:v>760</c:v>
                </c:pt>
                <c:pt idx="403">
                  <c:v>760</c:v>
                </c:pt>
                <c:pt idx="404">
                  <c:v>760</c:v>
                </c:pt>
                <c:pt idx="405">
                  <c:v>760</c:v>
                </c:pt>
                <c:pt idx="406">
                  <c:v>760</c:v>
                </c:pt>
                <c:pt idx="407">
                  <c:v>760</c:v>
                </c:pt>
                <c:pt idx="408">
                  <c:v>760</c:v>
                </c:pt>
                <c:pt idx="409">
                  <c:v>760</c:v>
                </c:pt>
                <c:pt idx="410">
                  <c:v>760</c:v>
                </c:pt>
                <c:pt idx="411">
                  <c:v>760</c:v>
                </c:pt>
                <c:pt idx="412">
                  <c:v>760</c:v>
                </c:pt>
                <c:pt idx="413">
                  <c:v>760</c:v>
                </c:pt>
                <c:pt idx="414">
                  <c:v>760</c:v>
                </c:pt>
                <c:pt idx="415">
                  <c:v>760</c:v>
                </c:pt>
                <c:pt idx="416">
                  <c:v>760</c:v>
                </c:pt>
                <c:pt idx="417">
                  <c:v>760</c:v>
                </c:pt>
                <c:pt idx="418">
                  <c:v>760</c:v>
                </c:pt>
                <c:pt idx="419">
                  <c:v>760</c:v>
                </c:pt>
                <c:pt idx="420">
                  <c:v>760</c:v>
                </c:pt>
                <c:pt idx="421">
                  <c:v>760</c:v>
                </c:pt>
                <c:pt idx="422">
                  <c:v>760</c:v>
                </c:pt>
                <c:pt idx="423">
                  <c:v>760</c:v>
                </c:pt>
                <c:pt idx="424">
                  <c:v>760</c:v>
                </c:pt>
                <c:pt idx="425">
                  <c:v>760</c:v>
                </c:pt>
                <c:pt idx="426">
                  <c:v>760</c:v>
                </c:pt>
                <c:pt idx="427">
                  <c:v>760</c:v>
                </c:pt>
                <c:pt idx="428">
                  <c:v>760</c:v>
                </c:pt>
                <c:pt idx="429">
                  <c:v>760</c:v>
                </c:pt>
                <c:pt idx="430">
                  <c:v>760</c:v>
                </c:pt>
                <c:pt idx="431">
                  <c:v>760</c:v>
                </c:pt>
                <c:pt idx="432">
                  <c:v>760</c:v>
                </c:pt>
                <c:pt idx="433">
                  <c:v>760</c:v>
                </c:pt>
                <c:pt idx="434">
                  <c:v>760</c:v>
                </c:pt>
                <c:pt idx="435">
                  <c:v>760</c:v>
                </c:pt>
                <c:pt idx="436">
                  <c:v>760</c:v>
                </c:pt>
                <c:pt idx="437">
                  <c:v>760</c:v>
                </c:pt>
                <c:pt idx="438">
                  <c:v>760</c:v>
                </c:pt>
                <c:pt idx="439">
                  <c:v>760</c:v>
                </c:pt>
                <c:pt idx="440">
                  <c:v>760</c:v>
                </c:pt>
                <c:pt idx="441">
                  <c:v>760</c:v>
                </c:pt>
                <c:pt idx="442">
                  <c:v>760</c:v>
                </c:pt>
                <c:pt idx="443">
                  <c:v>760</c:v>
                </c:pt>
                <c:pt idx="444">
                  <c:v>760</c:v>
                </c:pt>
                <c:pt idx="445">
                  <c:v>760</c:v>
                </c:pt>
                <c:pt idx="446">
                  <c:v>760</c:v>
                </c:pt>
                <c:pt idx="447">
                  <c:v>760</c:v>
                </c:pt>
                <c:pt idx="448">
                  <c:v>760</c:v>
                </c:pt>
                <c:pt idx="449">
                  <c:v>760</c:v>
                </c:pt>
                <c:pt idx="450">
                  <c:v>760</c:v>
                </c:pt>
                <c:pt idx="451">
                  <c:v>760</c:v>
                </c:pt>
                <c:pt idx="452">
                  <c:v>760</c:v>
                </c:pt>
                <c:pt idx="453">
                  <c:v>760</c:v>
                </c:pt>
                <c:pt idx="454">
                  <c:v>760</c:v>
                </c:pt>
                <c:pt idx="455">
                  <c:v>760</c:v>
                </c:pt>
                <c:pt idx="456">
                  <c:v>760</c:v>
                </c:pt>
                <c:pt idx="457">
                  <c:v>760</c:v>
                </c:pt>
                <c:pt idx="458">
                  <c:v>760</c:v>
                </c:pt>
                <c:pt idx="459">
                  <c:v>760</c:v>
                </c:pt>
                <c:pt idx="460">
                  <c:v>760</c:v>
                </c:pt>
                <c:pt idx="461">
                  <c:v>760</c:v>
                </c:pt>
                <c:pt idx="462">
                  <c:v>760</c:v>
                </c:pt>
                <c:pt idx="463">
                  <c:v>760</c:v>
                </c:pt>
                <c:pt idx="464">
                  <c:v>760</c:v>
                </c:pt>
                <c:pt idx="465">
                  <c:v>760</c:v>
                </c:pt>
                <c:pt idx="466">
                  <c:v>760</c:v>
                </c:pt>
                <c:pt idx="467">
                  <c:v>760</c:v>
                </c:pt>
                <c:pt idx="468">
                  <c:v>760</c:v>
                </c:pt>
                <c:pt idx="469">
                  <c:v>760</c:v>
                </c:pt>
                <c:pt idx="470">
                  <c:v>760</c:v>
                </c:pt>
                <c:pt idx="471">
                  <c:v>760</c:v>
                </c:pt>
                <c:pt idx="472">
                  <c:v>760</c:v>
                </c:pt>
                <c:pt idx="473">
                  <c:v>760</c:v>
                </c:pt>
                <c:pt idx="474">
                  <c:v>760</c:v>
                </c:pt>
                <c:pt idx="475">
                  <c:v>760</c:v>
                </c:pt>
                <c:pt idx="476">
                  <c:v>760</c:v>
                </c:pt>
                <c:pt idx="477">
                  <c:v>760</c:v>
                </c:pt>
                <c:pt idx="478">
                  <c:v>760</c:v>
                </c:pt>
                <c:pt idx="479">
                  <c:v>760</c:v>
                </c:pt>
                <c:pt idx="480">
                  <c:v>760</c:v>
                </c:pt>
                <c:pt idx="481">
                  <c:v>760</c:v>
                </c:pt>
                <c:pt idx="482">
                  <c:v>760</c:v>
                </c:pt>
                <c:pt idx="483">
                  <c:v>760</c:v>
                </c:pt>
                <c:pt idx="484">
                  <c:v>760</c:v>
                </c:pt>
                <c:pt idx="485">
                  <c:v>760</c:v>
                </c:pt>
                <c:pt idx="486">
                  <c:v>760</c:v>
                </c:pt>
                <c:pt idx="487">
                  <c:v>760</c:v>
                </c:pt>
                <c:pt idx="488">
                  <c:v>760</c:v>
                </c:pt>
                <c:pt idx="489">
                  <c:v>760</c:v>
                </c:pt>
                <c:pt idx="490">
                  <c:v>760</c:v>
                </c:pt>
                <c:pt idx="491">
                  <c:v>760</c:v>
                </c:pt>
                <c:pt idx="492">
                  <c:v>760</c:v>
                </c:pt>
                <c:pt idx="493">
                  <c:v>760</c:v>
                </c:pt>
                <c:pt idx="494">
                  <c:v>760</c:v>
                </c:pt>
                <c:pt idx="495">
                  <c:v>760</c:v>
                </c:pt>
                <c:pt idx="496">
                  <c:v>760</c:v>
                </c:pt>
                <c:pt idx="497">
                  <c:v>760</c:v>
                </c:pt>
                <c:pt idx="498">
                  <c:v>760</c:v>
                </c:pt>
                <c:pt idx="499">
                  <c:v>760</c:v>
                </c:pt>
                <c:pt idx="500">
                  <c:v>760</c:v>
                </c:pt>
                <c:pt idx="501">
                  <c:v>760</c:v>
                </c:pt>
                <c:pt idx="502">
                  <c:v>760</c:v>
                </c:pt>
                <c:pt idx="503">
                  <c:v>760</c:v>
                </c:pt>
                <c:pt idx="504">
                  <c:v>760</c:v>
                </c:pt>
                <c:pt idx="505">
                  <c:v>760</c:v>
                </c:pt>
                <c:pt idx="506">
                  <c:v>760</c:v>
                </c:pt>
                <c:pt idx="507">
                  <c:v>760</c:v>
                </c:pt>
                <c:pt idx="508">
                  <c:v>760</c:v>
                </c:pt>
                <c:pt idx="509">
                  <c:v>760</c:v>
                </c:pt>
                <c:pt idx="510">
                  <c:v>760</c:v>
                </c:pt>
                <c:pt idx="511">
                  <c:v>760</c:v>
                </c:pt>
                <c:pt idx="512">
                  <c:v>760</c:v>
                </c:pt>
                <c:pt idx="513">
                  <c:v>760</c:v>
                </c:pt>
                <c:pt idx="514">
                  <c:v>760</c:v>
                </c:pt>
                <c:pt idx="515">
                  <c:v>760</c:v>
                </c:pt>
                <c:pt idx="516">
                  <c:v>760</c:v>
                </c:pt>
                <c:pt idx="517">
                  <c:v>760</c:v>
                </c:pt>
                <c:pt idx="518">
                  <c:v>760</c:v>
                </c:pt>
                <c:pt idx="519">
                  <c:v>760</c:v>
                </c:pt>
                <c:pt idx="520">
                  <c:v>760</c:v>
                </c:pt>
                <c:pt idx="521">
                  <c:v>760</c:v>
                </c:pt>
                <c:pt idx="522">
                  <c:v>760</c:v>
                </c:pt>
                <c:pt idx="523">
                  <c:v>760</c:v>
                </c:pt>
                <c:pt idx="524">
                  <c:v>760</c:v>
                </c:pt>
                <c:pt idx="525">
                  <c:v>760</c:v>
                </c:pt>
                <c:pt idx="526">
                  <c:v>760</c:v>
                </c:pt>
                <c:pt idx="527">
                  <c:v>760</c:v>
                </c:pt>
                <c:pt idx="528">
                  <c:v>760</c:v>
                </c:pt>
                <c:pt idx="529">
                  <c:v>760</c:v>
                </c:pt>
                <c:pt idx="530">
                  <c:v>760</c:v>
                </c:pt>
                <c:pt idx="531">
                  <c:v>760</c:v>
                </c:pt>
                <c:pt idx="532">
                  <c:v>760</c:v>
                </c:pt>
                <c:pt idx="533">
                  <c:v>760</c:v>
                </c:pt>
                <c:pt idx="534">
                  <c:v>760</c:v>
                </c:pt>
                <c:pt idx="535">
                  <c:v>760</c:v>
                </c:pt>
                <c:pt idx="536">
                  <c:v>760</c:v>
                </c:pt>
                <c:pt idx="537">
                  <c:v>760</c:v>
                </c:pt>
                <c:pt idx="538">
                  <c:v>760</c:v>
                </c:pt>
                <c:pt idx="539">
                  <c:v>760</c:v>
                </c:pt>
                <c:pt idx="540">
                  <c:v>760</c:v>
                </c:pt>
                <c:pt idx="541">
                  <c:v>760</c:v>
                </c:pt>
                <c:pt idx="542">
                  <c:v>760</c:v>
                </c:pt>
                <c:pt idx="543">
                  <c:v>760</c:v>
                </c:pt>
                <c:pt idx="544">
                  <c:v>760</c:v>
                </c:pt>
                <c:pt idx="545">
                  <c:v>760</c:v>
                </c:pt>
                <c:pt idx="546">
                  <c:v>760</c:v>
                </c:pt>
                <c:pt idx="547">
                  <c:v>760</c:v>
                </c:pt>
                <c:pt idx="548">
                  <c:v>760</c:v>
                </c:pt>
                <c:pt idx="549">
                  <c:v>760</c:v>
                </c:pt>
                <c:pt idx="550">
                  <c:v>760</c:v>
                </c:pt>
                <c:pt idx="551">
                  <c:v>760</c:v>
                </c:pt>
                <c:pt idx="552">
                  <c:v>760</c:v>
                </c:pt>
                <c:pt idx="553">
                  <c:v>760</c:v>
                </c:pt>
                <c:pt idx="554">
                  <c:v>760</c:v>
                </c:pt>
                <c:pt idx="555">
                  <c:v>760</c:v>
                </c:pt>
                <c:pt idx="556">
                  <c:v>760</c:v>
                </c:pt>
                <c:pt idx="557">
                  <c:v>760</c:v>
                </c:pt>
                <c:pt idx="558">
                  <c:v>760</c:v>
                </c:pt>
                <c:pt idx="559">
                  <c:v>760</c:v>
                </c:pt>
                <c:pt idx="560">
                  <c:v>760</c:v>
                </c:pt>
                <c:pt idx="561">
                  <c:v>760</c:v>
                </c:pt>
                <c:pt idx="562">
                  <c:v>760</c:v>
                </c:pt>
                <c:pt idx="563">
                  <c:v>760</c:v>
                </c:pt>
                <c:pt idx="564">
                  <c:v>760</c:v>
                </c:pt>
                <c:pt idx="565">
                  <c:v>760</c:v>
                </c:pt>
                <c:pt idx="566">
                  <c:v>760</c:v>
                </c:pt>
                <c:pt idx="567">
                  <c:v>760</c:v>
                </c:pt>
                <c:pt idx="568">
                  <c:v>760</c:v>
                </c:pt>
                <c:pt idx="569">
                  <c:v>760</c:v>
                </c:pt>
                <c:pt idx="570">
                  <c:v>760</c:v>
                </c:pt>
                <c:pt idx="571">
                  <c:v>760</c:v>
                </c:pt>
                <c:pt idx="572">
                  <c:v>760</c:v>
                </c:pt>
                <c:pt idx="573">
                  <c:v>760</c:v>
                </c:pt>
                <c:pt idx="574">
                  <c:v>760</c:v>
                </c:pt>
                <c:pt idx="575">
                  <c:v>760</c:v>
                </c:pt>
                <c:pt idx="576">
                  <c:v>760</c:v>
                </c:pt>
                <c:pt idx="577">
                  <c:v>760</c:v>
                </c:pt>
                <c:pt idx="578">
                  <c:v>760</c:v>
                </c:pt>
                <c:pt idx="579">
                  <c:v>760</c:v>
                </c:pt>
                <c:pt idx="580">
                  <c:v>760</c:v>
                </c:pt>
                <c:pt idx="581">
                  <c:v>760</c:v>
                </c:pt>
                <c:pt idx="582">
                  <c:v>760</c:v>
                </c:pt>
                <c:pt idx="583">
                  <c:v>760</c:v>
                </c:pt>
                <c:pt idx="584">
                  <c:v>760</c:v>
                </c:pt>
                <c:pt idx="585">
                  <c:v>760</c:v>
                </c:pt>
                <c:pt idx="586">
                  <c:v>760</c:v>
                </c:pt>
                <c:pt idx="587">
                  <c:v>760</c:v>
                </c:pt>
                <c:pt idx="588">
                  <c:v>760</c:v>
                </c:pt>
                <c:pt idx="589">
                  <c:v>760</c:v>
                </c:pt>
                <c:pt idx="590">
                  <c:v>760</c:v>
                </c:pt>
                <c:pt idx="591">
                  <c:v>760</c:v>
                </c:pt>
                <c:pt idx="592">
                  <c:v>760</c:v>
                </c:pt>
                <c:pt idx="593">
                  <c:v>760</c:v>
                </c:pt>
                <c:pt idx="594">
                  <c:v>760</c:v>
                </c:pt>
                <c:pt idx="595">
                  <c:v>760</c:v>
                </c:pt>
                <c:pt idx="596">
                  <c:v>760</c:v>
                </c:pt>
                <c:pt idx="597">
                  <c:v>760</c:v>
                </c:pt>
                <c:pt idx="598">
                  <c:v>760</c:v>
                </c:pt>
                <c:pt idx="599">
                  <c:v>760</c:v>
                </c:pt>
                <c:pt idx="600">
                  <c:v>760</c:v>
                </c:pt>
                <c:pt idx="601">
                  <c:v>760</c:v>
                </c:pt>
                <c:pt idx="602">
                  <c:v>760</c:v>
                </c:pt>
                <c:pt idx="603">
                  <c:v>760</c:v>
                </c:pt>
                <c:pt idx="604">
                  <c:v>760</c:v>
                </c:pt>
                <c:pt idx="605">
                  <c:v>760</c:v>
                </c:pt>
                <c:pt idx="606">
                  <c:v>760</c:v>
                </c:pt>
                <c:pt idx="607">
                  <c:v>760</c:v>
                </c:pt>
                <c:pt idx="608">
                  <c:v>760</c:v>
                </c:pt>
                <c:pt idx="609">
                  <c:v>760</c:v>
                </c:pt>
                <c:pt idx="610">
                  <c:v>760</c:v>
                </c:pt>
                <c:pt idx="611">
                  <c:v>760</c:v>
                </c:pt>
                <c:pt idx="612">
                  <c:v>760</c:v>
                </c:pt>
                <c:pt idx="613">
                  <c:v>760</c:v>
                </c:pt>
                <c:pt idx="614">
                  <c:v>760</c:v>
                </c:pt>
                <c:pt idx="615">
                  <c:v>760</c:v>
                </c:pt>
                <c:pt idx="616">
                  <c:v>760</c:v>
                </c:pt>
                <c:pt idx="617">
                  <c:v>760</c:v>
                </c:pt>
                <c:pt idx="618">
                  <c:v>760</c:v>
                </c:pt>
                <c:pt idx="619">
                  <c:v>760</c:v>
                </c:pt>
                <c:pt idx="620">
                  <c:v>760</c:v>
                </c:pt>
                <c:pt idx="621">
                  <c:v>760</c:v>
                </c:pt>
                <c:pt idx="622">
                  <c:v>760</c:v>
                </c:pt>
                <c:pt idx="623">
                  <c:v>760</c:v>
                </c:pt>
                <c:pt idx="624">
                  <c:v>760</c:v>
                </c:pt>
                <c:pt idx="625">
                  <c:v>760</c:v>
                </c:pt>
                <c:pt idx="626">
                  <c:v>760</c:v>
                </c:pt>
                <c:pt idx="627">
                  <c:v>760</c:v>
                </c:pt>
                <c:pt idx="628">
                  <c:v>760</c:v>
                </c:pt>
                <c:pt idx="629">
                  <c:v>760</c:v>
                </c:pt>
                <c:pt idx="630">
                  <c:v>760</c:v>
                </c:pt>
                <c:pt idx="631">
                  <c:v>760</c:v>
                </c:pt>
                <c:pt idx="632">
                  <c:v>760</c:v>
                </c:pt>
                <c:pt idx="633">
                  <c:v>760</c:v>
                </c:pt>
                <c:pt idx="634">
                  <c:v>760</c:v>
                </c:pt>
                <c:pt idx="635">
                  <c:v>760</c:v>
                </c:pt>
                <c:pt idx="636">
                  <c:v>760</c:v>
                </c:pt>
                <c:pt idx="637">
                  <c:v>760</c:v>
                </c:pt>
                <c:pt idx="638">
                  <c:v>760</c:v>
                </c:pt>
                <c:pt idx="639">
                  <c:v>760</c:v>
                </c:pt>
                <c:pt idx="640">
                  <c:v>760</c:v>
                </c:pt>
                <c:pt idx="641">
                  <c:v>760</c:v>
                </c:pt>
                <c:pt idx="642">
                  <c:v>760</c:v>
                </c:pt>
                <c:pt idx="643">
                  <c:v>760</c:v>
                </c:pt>
                <c:pt idx="644">
                  <c:v>760</c:v>
                </c:pt>
                <c:pt idx="645">
                  <c:v>760</c:v>
                </c:pt>
                <c:pt idx="646">
                  <c:v>760</c:v>
                </c:pt>
                <c:pt idx="647">
                  <c:v>760</c:v>
                </c:pt>
                <c:pt idx="648">
                  <c:v>760</c:v>
                </c:pt>
                <c:pt idx="649">
                  <c:v>760</c:v>
                </c:pt>
                <c:pt idx="650">
                  <c:v>760</c:v>
                </c:pt>
                <c:pt idx="651">
                  <c:v>760</c:v>
                </c:pt>
                <c:pt idx="652">
                  <c:v>760</c:v>
                </c:pt>
                <c:pt idx="653">
                  <c:v>760</c:v>
                </c:pt>
                <c:pt idx="654">
                  <c:v>760</c:v>
                </c:pt>
                <c:pt idx="655">
                  <c:v>760</c:v>
                </c:pt>
                <c:pt idx="656">
                  <c:v>760</c:v>
                </c:pt>
                <c:pt idx="657">
                  <c:v>760</c:v>
                </c:pt>
                <c:pt idx="658">
                  <c:v>760</c:v>
                </c:pt>
                <c:pt idx="659">
                  <c:v>760</c:v>
                </c:pt>
                <c:pt idx="660">
                  <c:v>760</c:v>
                </c:pt>
                <c:pt idx="661">
                  <c:v>760</c:v>
                </c:pt>
                <c:pt idx="662">
                  <c:v>760</c:v>
                </c:pt>
                <c:pt idx="663">
                  <c:v>760</c:v>
                </c:pt>
                <c:pt idx="664">
                  <c:v>760</c:v>
                </c:pt>
                <c:pt idx="665">
                  <c:v>760</c:v>
                </c:pt>
                <c:pt idx="666">
                  <c:v>760</c:v>
                </c:pt>
                <c:pt idx="667">
                  <c:v>760</c:v>
                </c:pt>
                <c:pt idx="668">
                  <c:v>760</c:v>
                </c:pt>
                <c:pt idx="669">
                  <c:v>760</c:v>
                </c:pt>
                <c:pt idx="670">
                  <c:v>760</c:v>
                </c:pt>
                <c:pt idx="671">
                  <c:v>760</c:v>
                </c:pt>
                <c:pt idx="672">
                  <c:v>760</c:v>
                </c:pt>
                <c:pt idx="673">
                  <c:v>760</c:v>
                </c:pt>
                <c:pt idx="674">
                  <c:v>760</c:v>
                </c:pt>
                <c:pt idx="675">
                  <c:v>760</c:v>
                </c:pt>
                <c:pt idx="676">
                  <c:v>760</c:v>
                </c:pt>
                <c:pt idx="677">
                  <c:v>760</c:v>
                </c:pt>
                <c:pt idx="678">
                  <c:v>760</c:v>
                </c:pt>
                <c:pt idx="679">
                  <c:v>760</c:v>
                </c:pt>
                <c:pt idx="680">
                  <c:v>760</c:v>
                </c:pt>
                <c:pt idx="681">
                  <c:v>760</c:v>
                </c:pt>
                <c:pt idx="682">
                  <c:v>760</c:v>
                </c:pt>
                <c:pt idx="683">
                  <c:v>760</c:v>
                </c:pt>
                <c:pt idx="684">
                  <c:v>760</c:v>
                </c:pt>
                <c:pt idx="685">
                  <c:v>760</c:v>
                </c:pt>
                <c:pt idx="686">
                  <c:v>760</c:v>
                </c:pt>
                <c:pt idx="687">
                  <c:v>760</c:v>
                </c:pt>
                <c:pt idx="688">
                  <c:v>760</c:v>
                </c:pt>
                <c:pt idx="689">
                  <c:v>760</c:v>
                </c:pt>
                <c:pt idx="690">
                  <c:v>760</c:v>
                </c:pt>
                <c:pt idx="691">
                  <c:v>760</c:v>
                </c:pt>
                <c:pt idx="692">
                  <c:v>760</c:v>
                </c:pt>
                <c:pt idx="693">
                  <c:v>760</c:v>
                </c:pt>
                <c:pt idx="694">
                  <c:v>760</c:v>
                </c:pt>
                <c:pt idx="695">
                  <c:v>760</c:v>
                </c:pt>
                <c:pt idx="696">
                  <c:v>760</c:v>
                </c:pt>
                <c:pt idx="697">
                  <c:v>760</c:v>
                </c:pt>
                <c:pt idx="698">
                  <c:v>760</c:v>
                </c:pt>
                <c:pt idx="699">
                  <c:v>760</c:v>
                </c:pt>
                <c:pt idx="700">
                  <c:v>760</c:v>
                </c:pt>
                <c:pt idx="701">
                  <c:v>760</c:v>
                </c:pt>
                <c:pt idx="702">
                  <c:v>760</c:v>
                </c:pt>
                <c:pt idx="703">
                  <c:v>760</c:v>
                </c:pt>
                <c:pt idx="704">
                  <c:v>760</c:v>
                </c:pt>
                <c:pt idx="705">
                  <c:v>760</c:v>
                </c:pt>
                <c:pt idx="706">
                  <c:v>760</c:v>
                </c:pt>
                <c:pt idx="707">
                  <c:v>760</c:v>
                </c:pt>
                <c:pt idx="708">
                  <c:v>760</c:v>
                </c:pt>
                <c:pt idx="709">
                  <c:v>760</c:v>
                </c:pt>
                <c:pt idx="710">
                  <c:v>760</c:v>
                </c:pt>
                <c:pt idx="711">
                  <c:v>760</c:v>
                </c:pt>
                <c:pt idx="712">
                  <c:v>760</c:v>
                </c:pt>
                <c:pt idx="787">
                  <c:v>1400</c:v>
                </c:pt>
                <c:pt idx="788">
                  <c:v>1400</c:v>
                </c:pt>
                <c:pt idx="789">
                  <c:v>1400</c:v>
                </c:pt>
                <c:pt idx="790">
                  <c:v>1400</c:v>
                </c:pt>
                <c:pt idx="791">
                  <c:v>1400</c:v>
                </c:pt>
                <c:pt idx="792">
                  <c:v>1400</c:v>
                </c:pt>
                <c:pt idx="793">
                  <c:v>1400</c:v>
                </c:pt>
                <c:pt idx="794">
                  <c:v>1400</c:v>
                </c:pt>
                <c:pt idx="795">
                  <c:v>1400</c:v>
                </c:pt>
                <c:pt idx="796">
                  <c:v>1400</c:v>
                </c:pt>
                <c:pt idx="797">
                  <c:v>1400</c:v>
                </c:pt>
                <c:pt idx="798">
                  <c:v>1400</c:v>
                </c:pt>
                <c:pt idx="799">
                  <c:v>1400</c:v>
                </c:pt>
                <c:pt idx="800">
                  <c:v>1400</c:v>
                </c:pt>
                <c:pt idx="801">
                  <c:v>1400</c:v>
                </c:pt>
                <c:pt idx="802">
                  <c:v>1400</c:v>
                </c:pt>
                <c:pt idx="803">
                  <c:v>1400</c:v>
                </c:pt>
                <c:pt idx="804">
                  <c:v>1400</c:v>
                </c:pt>
                <c:pt idx="805">
                  <c:v>1400</c:v>
                </c:pt>
                <c:pt idx="806">
                  <c:v>1400</c:v>
                </c:pt>
                <c:pt idx="807">
                  <c:v>1400</c:v>
                </c:pt>
                <c:pt idx="808">
                  <c:v>1400</c:v>
                </c:pt>
                <c:pt idx="809">
                  <c:v>1400</c:v>
                </c:pt>
                <c:pt idx="810">
                  <c:v>1400</c:v>
                </c:pt>
                <c:pt idx="811">
                  <c:v>1400</c:v>
                </c:pt>
                <c:pt idx="812">
                  <c:v>1400</c:v>
                </c:pt>
                <c:pt idx="813">
                  <c:v>1400</c:v>
                </c:pt>
                <c:pt idx="814">
                  <c:v>1400</c:v>
                </c:pt>
                <c:pt idx="815">
                  <c:v>1400</c:v>
                </c:pt>
                <c:pt idx="816">
                  <c:v>1400</c:v>
                </c:pt>
                <c:pt idx="817">
                  <c:v>1400</c:v>
                </c:pt>
                <c:pt idx="818">
                  <c:v>1400</c:v>
                </c:pt>
                <c:pt idx="819">
                  <c:v>1400</c:v>
                </c:pt>
                <c:pt idx="820">
                  <c:v>1400</c:v>
                </c:pt>
                <c:pt idx="821">
                  <c:v>1400</c:v>
                </c:pt>
                <c:pt idx="822">
                  <c:v>1400</c:v>
                </c:pt>
                <c:pt idx="823">
                  <c:v>1400</c:v>
                </c:pt>
                <c:pt idx="824">
                  <c:v>1400</c:v>
                </c:pt>
                <c:pt idx="825">
                  <c:v>1400</c:v>
                </c:pt>
                <c:pt idx="826">
                  <c:v>1400</c:v>
                </c:pt>
                <c:pt idx="827">
                  <c:v>1400</c:v>
                </c:pt>
                <c:pt idx="828">
                  <c:v>1400</c:v>
                </c:pt>
                <c:pt idx="829">
                  <c:v>1400</c:v>
                </c:pt>
                <c:pt idx="830">
                  <c:v>1400</c:v>
                </c:pt>
                <c:pt idx="831">
                  <c:v>1400</c:v>
                </c:pt>
                <c:pt idx="832">
                  <c:v>1400</c:v>
                </c:pt>
                <c:pt idx="833">
                  <c:v>1400</c:v>
                </c:pt>
                <c:pt idx="834">
                  <c:v>1400</c:v>
                </c:pt>
                <c:pt idx="835">
                  <c:v>1400</c:v>
                </c:pt>
                <c:pt idx="836">
                  <c:v>1400</c:v>
                </c:pt>
                <c:pt idx="837">
                  <c:v>1400</c:v>
                </c:pt>
                <c:pt idx="838">
                  <c:v>1400</c:v>
                </c:pt>
                <c:pt idx="839">
                  <c:v>1400</c:v>
                </c:pt>
                <c:pt idx="840">
                  <c:v>1400</c:v>
                </c:pt>
                <c:pt idx="841">
                  <c:v>1400</c:v>
                </c:pt>
                <c:pt idx="842">
                  <c:v>1400</c:v>
                </c:pt>
                <c:pt idx="843">
                  <c:v>1400</c:v>
                </c:pt>
                <c:pt idx="844">
                  <c:v>1400</c:v>
                </c:pt>
                <c:pt idx="845">
                  <c:v>1400</c:v>
                </c:pt>
                <c:pt idx="846">
                  <c:v>1400</c:v>
                </c:pt>
                <c:pt idx="847">
                  <c:v>1400</c:v>
                </c:pt>
                <c:pt idx="848">
                  <c:v>1400</c:v>
                </c:pt>
                <c:pt idx="849">
                  <c:v>1400</c:v>
                </c:pt>
                <c:pt idx="850">
                  <c:v>1400</c:v>
                </c:pt>
                <c:pt idx="851">
                  <c:v>1400</c:v>
                </c:pt>
                <c:pt idx="852">
                  <c:v>1400</c:v>
                </c:pt>
                <c:pt idx="853">
                  <c:v>1400</c:v>
                </c:pt>
                <c:pt idx="854">
                  <c:v>1400</c:v>
                </c:pt>
                <c:pt idx="855">
                  <c:v>1400</c:v>
                </c:pt>
                <c:pt idx="856">
                  <c:v>1400</c:v>
                </c:pt>
                <c:pt idx="857">
                  <c:v>1400</c:v>
                </c:pt>
                <c:pt idx="858">
                  <c:v>1400</c:v>
                </c:pt>
                <c:pt idx="859">
                  <c:v>1400</c:v>
                </c:pt>
                <c:pt idx="860">
                  <c:v>1400</c:v>
                </c:pt>
                <c:pt idx="861">
                  <c:v>1400</c:v>
                </c:pt>
                <c:pt idx="862">
                  <c:v>1400</c:v>
                </c:pt>
                <c:pt idx="863">
                  <c:v>1400</c:v>
                </c:pt>
                <c:pt idx="864">
                  <c:v>1400</c:v>
                </c:pt>
                <c:pt idx="865">
                  <c:v>1400</c:v>
                </c:pt>
                <c:pt idx="866">
                  <c:v>1400</c:v>
                </c:pt>
                <c:pt idx="867">
                  <c:v>1400</c:v>
                </c:pt>
                <c:pt idx="868">
                  <c:v>1400</c:v>
                </c:pt>
                <c:pt idx="869">
                  <c:v>1400</c:v>
                </c:pt>
                <c:pt idx="870">
                  <c:v>1400</c:v>
                </c:pt>
                <c:pt idx="871">
                  <c:v>1400</c:v>
                </c:pt>
                <c:pt idx="872">
                  <c:v>1400</c:v>
                </c:pt>
                <c:pt idx="873">
                  <c:v>1400</c:v>
                </c:pt>
                <c:pt idx="874">
                  <c:v>1400</c:v>
                </c:pt>
                <c:pt idx="875">
                  <c:v>1400</c:v>
                </c:pt>
                <c:pt idx="876">
                  <c:v>1400</c:v>
                </c:pt>
                <c:pt idx="877">
                  <c:v>1400</c:v>
                </c:pt>
                <c:pt idx="878">
                  <c:v>1400</c:v>
                </c:pt>
                <c:pt idx="879">
                  <c:v>1400</c:v>
                </c:pt>
                <c:pt idx="880">
                  <c:v>1400</c:v>
                </c:pt>
                <c:pt idx="881">
                  <c:v>1400</c:v>
                </c:pt>
                <c:pt idx="882">
                  <c:v>1400</c:v>
                </c:pt>
                <c:pt idx="883">
                  <c:v>1400</c:v>
                </c:pt>
                <c:pt idx="884">
                  <c:v>1400</c:v>
                </c:pt>
                <c:pt idx="885">
                  <c:v>1400</c:v>
                </c:pt>
                <c:pt idx="886">
                  <c:v>1400</c:v>
                </c:pt>
                <c:pt idx="887">
                  <c:v>1400</c:v>
                </c:pt>
                <c:pt idx="888">
                  <c:v>1400</c:v>
                </c:pt>
                <c:pt idx="889">
                  <c:v>1400</c:v>
                </c:pt>
                <c:pt idx="890">
                  <c:v>1400</c:v>
                </c:pt>
                <c:pt idx="891">
                  <c:v>1400</c:v>
                </c:pt>
                <c:pt idx="892">
                  <c:v>1400</c:v>
                </c:pt>
                <c:pt idx="893">
                  <c:v>1400</c:v>
                </c:pt>
                <c:pt idx="894">
                  <c:v>1400</c:v>
                </c:pt>
                <c:pt idx="895">
                  <c:v>1400</c:v>
                </c:pt>
                <c:pt idx="896">
                  <c:v>1400</c:v>
                </c:pt>
                <c:pt idx="897">
                  <c:v>1400</c:v>
                </c:pt>
                <c:pt idx="898">
                  <c:v>1400</c:v>
                </c:pt>
                <c:pt idx="899">
                  <c:v>1400</c:v>
                </c:pt>
                <c:pt idx="900">
                  <c:v>1400</c:v>
                </c:pt>
                <c:pt idx="901">
                  <c:v>1400</c:v>
                </c:pt>
                <c:pt idx="902">
                  <c:v>1400</c:v>
                </c:pt>
                <c:pt idx="903">
                  <c:v>1400</c:v>
                </c:pt>
                <c:pt idx="904">
                  <c:v>1400</c:v>
                </c:pt>
                <c:pt idx="905">
                  <c:v>1400</c:v>
                </c:pt>
                <c:pt idx="906">
                  <c:v>1400</c:v>
                </c:pt>
                <c:pt idx="907">
                  <c:v>1400</c:v>
                </c:pt>
                <c:pt idx="908">
                  <c:v>1400</c:v>
                </c:pt>
                <c:pt idx="909">
                  <c:v>1400</c:v>
                </c:pt>
                <c:pt idx="910">
                  <c:v>1400</c:v>
                </c:pt>
                <c:pt idx="911">
                  <c:v>1400</c:v>
                </c:pt>
                <c:pt idx="912">
                  <c:v>1400</c:v>
                </c:pt>
                <c:pt idx="913">
                  <c:v>1400</c:v>
                </c:pt>
                <c:pt idx="914">
                  <c:v>1400</c:v>
                </c:pt>
                <c:pt idx="915">
                  <c:v>1400</c:v>
                </c:pt>
                <c:pt idx="916">
                  <c:v>1400</c:v>
                </c:pt>
                <c:pt idx="917">
                  <c:v>1400</c:v>
                </c:pt>
                <c:pt idx="918">
                  <c:v>1400</c:v>
                </c:pt>
                <c:pt idx="919">
                  <c:v>1400</c:v>
                </c:pt>
                <c:pt idx="920">
                  <c:v>1400</c:v>
                </c:pt>
                <c:pt idx="921">
                  <c:v>1400</c:v>
                </c:pt>
                <c:pt idx="922">
                  <c:v>1400</c:v>
                </c:pt>
                <c:pt idx="923">
                  <c:v>1400</c:v>
                </c:pt>
                <c:pt idx="924">
                  <c:v>1400</c:v>
                </c:pt>
                <c:pt idx="925">
                  <c:v>1400</c:v>
                </c:pt>
                <c:pt idx="926">
                  <c:v>1400</c:v>
                </c:pt>
                <c:pt idx="927">
                  <c:v>1400</c:v>
                </c:pt>
                <c:pt idx="928">
                  <c:v>1400</c:v>
                </c:pt>
                <c:pt idx="929">
                  <c:v>1400</c:v>
                </c:pt>
                <c:pt idx="930">
                  <c:v>1400</c:v>
                </c:pt>
                <c:pt idx="931">
                  <c:v>1400</c:v>
                </c:pt>
                <c:pt idx="932">
                  <c:v>1400</c:v>
                </c:pt>
                <c:pt idx="933">
                  <c:v>1400</c:v>
                </c:pt>
                <c:pt idx="934">
                  <c:v>1400</c:v>
                </c:pt>
                <c:pt idx="935">
                  <c:v>1400</c:v>
                </c:pt>
                <c:pt idx="936">
                  <c:v>1400</c:v>
                </c:pt>
                <c:pt idx="937">
                  <c:v>1400</c:v>
                </c:pt>
                <c:pt idx="938">
                  <c:v>1400</c:v>
                </c:pt>
                <c:pt idx="939">
                  <c:v>1400</c:v>
                </c:pt>
                <c:pt idx="940">
                  <c:v>1400</c:v>
                </c:pt>
                <c:pt idx="941">
                  <c:v>1400</c:v>
                </c:pt>
                <c:pt idx="942">
                  <c:v>1400</c:v>
                </c:pt>
                <c:pt idx="943">
                  <c:v>1400</c:v>
                </c:pt>
                <c:pt idx="944">
                  <c:v>1400</c:v>
                </c:pt>
                <c:pt idx="945">
                  <c:v>1400</c:v>
                </c:pt>
                <c:pt idx="946">
                  <c:v>1400</c:v>
                </c:pt>
                <c:pt idx="947">
                  <c:v>1400</c:v>
                </c:pt>
                <c:pt idx="948">
                  <c:v>1400</c:v>
                </c:pt>
                <c:pt idx="949">
                  <c:v>1400</c:v>
                </c:pt>
                <c:pt idx="950">
                  <c:v>1400</c:v>
                </c:pt>
                <c:pt idx="951">
                  <c:v>1400</c:v>
                </c:pt>
                <c:pt idx="952">
                  <c:v>1400</c:v>
                </c:pt>
                <c:pt idx="953">
                  <c:v>1400</c:v>
                </c:pt>
                <c:pt idx="954">
                  <c:v>1400</c:v>
                </c:pt>
                <c:pt idx="955">
                  <c:v>1400</c:v>
                </c:pt>
                <c:pt idx="956">
                  <c:v>1400</c:v>
                </c:pt>
                <c:pt idx="957">
                  <c:v>1400</c:v>
                </c:pt>
                <c:pt idx="958">
                  <c:v>1400</c:v>
                </c:pt>
                <c:pt idx="959">
                  <c:v>1400</c:v>
                </c:pt>
                <c:pt idx="960">
                  <c:v>1400</c:v>
                </c:pt>
                <c:pt idx="961">
                  <c:v>1400</c:v>
                </c:pt>
                <c:pt idx="962">
                  <c:v>1400</c:v>
                </c:pt>
                <c:pt idx="963">
                  <c:v>1400</c:v>
                </c:pt>
                <c:pt idx="964">
                  <c:v>1400</c:v>
                </c:pt>
                <c:pt idx="965">
                  <c:v>1400</c:v>
                </c:pt>
                <c:pt idx="966">
                  <c:v>1400</c:v>
                </c:pt>
                <c:pt idx="967">
                  <c:v>1400</c:v>
                </c:pt>
                <c:pt idx="968">
                  <c:v>1400</c:v>
                </c:pt>
                <c:pt idx="969">
                  <c:v>1400</c:v>
                </c:pt>
                <c:pt idx="970">
                  <c:v>1400</c:v>
                </c:pt>
                <c:pt idx="971">
                  <c:v>1400</c:v>
                </c:pt>
                <c:pt idx="972">
                  <c:v>1400</c:v>
                </c:pt>
                <c:pt idx="973">
                  <c:v>1400</c:v>
                </c:pt>
                <c:pt idx="974">
                  <c:v>1400</c:v>
                </c:pt>
                <c:pt idx="975">
                  <c:v>1400</c:v>
                </c:pt>
                <c:pt idx="976">
                  <c:v>1400</c:v>
                </c:pt>
                <c:pt idx="977">
                  <c:v>1400</c:v>
                </c:pt>
                <c:pt idx="978">
                  <c:v>1400</c:v>
                </c:pt>
                <c:pt idx="979">
                  <c:v>1400</c:v>
                </c:pt>
                <c:pt idx="980">
                  <c:v>1400</c:v>
                </c:pt>
                <c:pt idx="981">
                  <c:v>1400</c:v>
                </c:pt>
                <c:pt idx="982">
                  <c:v>1400</c:v>
                </c:pt>
                <c:pt idx="983">
                  <c:v>1400</c:v>
                </c:pt>
                <c:pt idx="984">
                  <c:v>1400</c:v>
                </c:pt>
                <c:pt idx="985">
                  <c:v>1400</c:v>
                </c:pt>
                <c:pt idx="986">
                  <c:v>1400</c:v>
                </c:pt>
                <c:pt idx="987">
                  <c:v>1400</c:v>
                </c:pt>
                <c:pt idx="988">
                  <c:v>1400</c:v>
                </c:pt>
                <c:pt idx="989">
                  <c:v>1400</c:v>
                </c:pt>
                <c:pt idx="990">
                  <c:v>1400</c:v>
                </c:pt>
                <c:pt idx="991">
                  <c:v>1400</c:v>
                </c:pt>
                <c:pt idx="992">
                  <c:v>1400</c:v>
                </c:pt>
                <c:pt idx="993">
                  <c:v>1400</c:v>
                </c:pt>
                <c:pt idx="994">
                  <c:v>1400</c:v>
                </c:pt>
                <c:pt idx="995">
                  <c:v>1400</c:v>
                </c:pt>
                <c:pt idx="996">
                  <c:v>1400</c:v>
                </c:pt>
                <c:pt idx="997">
                  <c:v>1400</c:v>
                </c:pt>
                <c:pt idx="998">
                  <c:v>1400</c:v>
                </c:pt>
                <c:pt idx="999">
                  <c:v>1400</c:v>
                </c:pt>
                <c:pt idx="1000">
                  <c:v>1400</c:v>
                </c:pt>
                <c:pt idx="1001">
                  <c:v>1400</c:v>
                </c:pt>
                <c:pt idx="1002">
                  <c:v>1400</c:v>
                </c:pt>
                <c:pt idx="1003">
                  <c:v>1400</c:v>
                </c:pt>
                <c:pt idx="1004">
                  <c:v>1400</c:v>
                </c:pt>
                <c:pt idx="1005">
                  <c:v>1400</c:v>
                </c:pt>
                <c:pt idx="1006">
                  <c:v>1400</c:v>
                </c:pt>
                <c:pt idx="1007">
                  <c:v>1400</c:v>
                </c:pt>
                <c:pt idx="1008">
                  <c:v>1400</c:v>
                </c:pt>
                <c:pt idx="1009">
                  <c:v>1400</c:v>
                </c:pt>
                <c:pt idx="1010">
                  <c:v>1400</c:v>
                </c:pt>
                <c:pt idx="1011">
                  <c:v>1400</c:v>
                </c:pt>
                <c:pt idx="1012">
                  <c:v>1400</c:v>
                </c:pt>
                <c:pt idx="1013">
                  <c:v>1400</c:v>
                </c:pt>
                <c:pt idx="1014">
                  <c:v>1400</c:v>
                </c:pt>
                <c:pt idx="1015">
                  <c:v>1400</c:v>
                </c:pt>
                <c:pt idx="1016">
                  <c:v>1400</c:v>
                </c:pt>
                <c:pt idx="1017">
                  <c:v>1400</c:v>
                </c:pt>
                <c:pt idx="1018">
                  <c:v>1400</c:v>
                </c:pt>
                <c:pt idx="1019">
                  <c:v>1400</c:v>
                </c:pt>
                <c:pt idx="1020">
                  <c:v>1400</c:v>
                </c:pt>
                <c:pt idx="1021">
                  <c:v>1400</c:v>
                </c:pt>
                <c:pt idx="1022">
                  <c:v>1400</c:v>
                </c:pt>
                <c:pt idx="1023">
                  <c:v>1400</c:v>
                </c:pt>
                <c:pt idx="1024">
                  <c:v>1400</c:v>
                </c:pt>
                <c:pt idx="1025">
                  <c:v>1400</c:v>
                </c:pt>
                <c:pt idx="1026">
                  <c:v>1400</c:v>
                </c:pt>
                <c:pt idx="1027">
                  <c:v>1400</c:v>
                </c:pt>
                <c:pt idx="1028">
                  <c:v>1400</c:v>
                </c:pt>
                <c:pt idx="1029">
                  <c:v>1400</c:v>
                </c:pt>
                <c:pt idx="1030">
                  <c:v>1400</c:v>
                </c:pt>
                <c:pt idx="1031">
                  <c:v>1400</c:v>
                </c:pt>
                <c:pt idx="1032">
                  <c:v>1400</c:v>
                </c:pt>
                <c:pt idx="1033">
                  <c:v>1400</c:v>
                </c:pt>
                <c:pt idx="1034">
                  <c:v>1400</c:v>
                </c:pt>
                <c:pt idx="1035">
                  <c:v>1400</c:v>
                </c:pt>
                <c:pt idx="1036">
                  <c:v>1400</c:v>
                </c:pt>
                <c:pt idx="1037">
                  <c:v>1400</c:v>
                </c:pt>
                <c:pt idx="1038">
                  <c:v>1400</c:v>
                </c:pt>
                <c:pt idx="1039">
                  <c:v>1400</c:v>
                </c:pt>
                <c:pt idx="1040">
                  <c:v>1400</c:v>
                </c:pt>
                <c:pt idx="1041">
                  <c:v>1400</c:v>
                </c:pt>
                <c:pt idx="1042">
                  <c:v>1400</c:v>
                </c:pt>
                <c:pt idx="1043">
                  <c:v>1400</c:v>
                </c:pt>
                <c:pt idx="1044">
                  <c:v>1400</c:v>
                </c:pt>
                <c:pt idx="1045">
                  <c:v>1400</c:v>
                </c:pt>
                <c:pt idx="1046">
                  <c:v>1400</c:v>
                </c:pt>
                <c:pt idx="1047">
                  <c:v>1400</c:v>
                </c:pt>
                <c:pt idx="1048">
                  <c:v>1400</c:v>
                </c:pt>
                <c:pt idx="1049">
                  <c:v>1400</c:v>
                </c:pt>
                <c:pt idx="1050">
                  <c:v>1400</c:v>
                </c:pt>
                <c:pt idx="1051">
                  <c:v>1400</c:v>
                </c:pt>
                <c:pt idx="1052">
                  <c:v>1400</c:v>
                </c:pt>
                <c:pt idx="1053">
                  <c:v>1400</c:v>
                </c:pt>
                <c:pt idx="1054">
                  <c:v>1400</c:v>
                </c:pt>
                <c:pt idx="1055">
                  <c:v>1400</c:v>
                </c:pt>
                <c:pt idx="1056">
                  <c:v>1400</c:v>
                </c:pt>
                <c:pt idx="1057">
                  <c:v>1400</c:v>
                </c:pt>
                <c:pt idx="1058">
                  <c:v>1400</c:v>
                </c:pt>
                <c:pt idx="1059">
                  <c:v>1400</c:v>
                </c:pt>
                <c:pt idx="1060">
                  <c:v>1400</c:v>
                </c:pt>
                <c:pt idx="1061">
                  <c:v>1400</c:v>
                </c:pt>
                <c:pt idx="1062">
                  <c:v>1400</c:v>
                </c:pt>
                <c:pt idx="1063">
                  <c:v>1400</c:v>
                </c:pt>
                <c:pt idx="1064">
                  <c:v>1400</c:v>
                </c:pt>
                <c:pt idx="1065">
                  <c:v>1400</c:v>
                </c:pt>
                <c:pt idx="1066">
                  <c:v>1400</c:v>
                </c:pt>
                <c:pt idx="1067">
                  <c:v>1400</c:v>
                </c:pt>
                <c:pt idx="1068">
                  <c:v>1400</c:v>
                </c:pt>
                <c:pt idx="1069">
                  <c:v>1400</c:v>
                </c:pt>
                <c:pt idx="1070">
                  <c:v>1400</c:v>
                </c:pt>
                <c:pt idx="1071">
                  <c:v>1400</c:v>
                </c:pt>
                <c:pt idx="1072">
                  <c:v>1400</c:v>
                </c:pt>
                <c:pt idx="1073">
                  <c:v>1400</c:v>
                </c:pt>
                <c:pt idx="1074">
                  <c:v>1400</c:v>
                </c:pt>
                <c:pt idx="1075">
                  <c:v>1400</c:v>
                </c:pt>
                <c:pt idx="1076">
                  <c:v>1400</c:v>
                </c:pt>
                <c:pt idx="1077">
                  <c:v>1400</c:v>
                </c:pt>
                <c:pt idx="1078">
                  <c:v>1400</c:v>
                </c:pt>
                <c:pt idx="1079">
                  <c:v>1400</c:v>
                </c:pt>
                <c:pt idx="1080">
                  <c:v>1400</c:v>
                </c:pt>
                <c:pt idx="1081">
                  <c:v>1400</c:v>
                </c:pt>
                <c:pt idx="1082">
                  <c:v>1400</c:v>
                </c:pt>
                <c:pt idx="1083">
                  <c:v>1400</c:v>
                </c:pt>
                <c:pt idx="1084">
                  <c:v>1400</c:v>
                </c:pt>
                <c:pt idx="1085">
                  <c:v>1400</c:v>
                </c:pt>
                <c:pt idx="1086">
                  <c:v>1400</c:v>
                </c:pt>
                <c:pt idx="1087">
                  <c:v>1400</c:v>
                </c:pt>
                <c:pt idx="1088">
                  <c:v>1400</c:v>
                </c:pt>
                <c:pt idx="1089">
                  <c:v>1400</c:v>
                </c:pt>
                <c:pt idx="1090">
                  <c:v>1400</c:v>
                </c:pt>
                <c:pt idx="1091">
                  <c:v>1400</c:v>
                </c:pt>
                <c:pt idx="1092">
                  <c:v>1400</c:v>
                </c:pt>
                <c:pt idx="1093">
                  <c:v>1400</c:v>
                </c:pt>
                <c:pt idx="1094">
                  <c:v>1400</c:v>
                </c:pt>
                <c:pt idx="1095">
                  <c:v>1400</c:v>
                </c:pt>
                <c:pt idx="1096">
                  <c:v>1400</c:v>
                </c:pt>
                <c:pt idx="1097">
                  <c:v>1400</c:v>
                </c:pt>
                <c:pt idx="1098">
                  <c:v>1400</c:v>
                </c:pt>
                <c:pt idx="1099">
                  <c:v>1400</c:v>
                </c:pt>
                <c:pt idx="1100">
                  <c:v>1400</c:v>
                </c:pt>
                <c:pt idx="1101">
                  <c:v>1400</c:v>
                </c:pt>
                <c:pt idx="1102">
                  <c:v>1400</c:v>
                </c:pt>
                <c:pt idx="1103">
                  <c:v>1400</c:v>
                </c:pt>
                <c:pt idx="1104">
                  <c:v>1400</c:v>
                </c:pt>
                <c:pt idx="1105">
                  <c:v>1400</c:v>
                </c:pt>
                <c:pt idx="1106">
                  <c:v>1400</c:v>
                </c:pt>
                <c:pt idx="1107">
                  <c:v>1400</c:v>
                </c:pt>
                <c:pt idx="1108">
                  <c:v>1400</c:v>
                </c:pt>
                <c:pt idx="1109">
                  <c:v>1400</c:v>
                </c:pt>
                <c:pt idx="1110">
                  <c:v>1400</c:v>
                </c:pt>
                <c:pt idx="1111">
                  <c:v>1400</c:v>
                </c:pt>
                <c:pt idx="1112">
                  <c:v>1400</c:v>
                </c:pt>
                <c:pt idx="1113">
                  <c:v>1400</c:v>
                </c:pt>
                <c:pt idx="1114">
                  <c:v>1400</c:v>
                </c:pt>
                <c:pt idx="1115">
                  <c:v>1400</c:v>
                </c:pt>
                <c:pt idx="1116">
                  <c:v>1400</c:v>
                </c:pt>
                <c:pt idx="1117">
                  <c:v>1400</c:v>
                </c:pt>
                <c:pt idx="1118">
                  <c:v>1400</c:v>
                </c:pt>
                <c:pt idx="1119">
                  <c:v>1400</c:v>
                </c:pt>
                <c:pt idx="1120">
                  <c:v>1400</c:v>
                </c:pt>
                <c:pt idx="1121">
                  <c:v>1400</c:v>
                </c:pt>
                <c:pt idx="1122">
                  <c:v>1400</c:v>
                </c:pt>
                <c:pt idx="1123">
                  <c:v>1400</c:v>
                </c:pt>
                <c:pt idx="1124">
                  <c:v>1400</c:v>
                </c:pt>
                <c:pt idx="1125">
                  <c:v>1400</c:v>
                </c:pt>
                <c:pt idx="1126">
                  <c:v>1400</c:v>
                </c:pt>
                <c:pt idx="1127">
                  <c:v>1400</c:v>
                </c:pt>
                <c:pt idx="1128">
                  <c:v>1400</c:v>
                </c:pt>
                <c:pt idx="1129">
                  <c:v>1400</c:v>
                </c:pt>
                <c:pt idx="1130">
                  <c:v>1400</c:v>
                </c:pt>
                <c:pt idx="1131">
                  <c:v>1400</c:v>
                </c:pt>
                <c:pt idx="1132">
                  <c:v>1400</c:v>
                </c:pt>
                <c:pt idx="1133">
                  <c:v>1400</c:v>
                </c:pt>
                <c:pt idx="1134">
                  <c:v>1400</c:v>
                </c:pt>
                <c:pt idx="1135">
                  <c:v>1400</c:v>
                </c:pt>
                <c:pt idx="1136">
                  <c:v>1400</c:v>
                </c:pt>
                <c:pt idx="1137">
                  <c:v>1400</c:v>
                </c:pt>
                <c:pt idx="1138">
                  <c:v>1400</c:v>
                </c:pt>
                <c:pt idx="1139">
                  <c:v>1400</c:v>
                </c:pt>
                <c:pt idx="1140">
                  <c:v>1400</c:v>
                </c:pt>
                <c:pt idx="1141">
                  <c:v>1400</c:v>
                </c:pt>
                <c:pt idx="1142">
                  <c:v>1400</c:v>
                </c:pt>
                <c:pt idx="1143">
                  <c:v>1400</c:v>
                </c:pt>
                <c:pt idx="1144">
                  <c:v>1400</c:v>
                </c:pt>
                <c:pt idx="1145">
                  <c:v>1400</c:v>
                </c:pt>
                <c:pt idx="1146">
                  <c:v>1400</c:v>
                </c:pt>
                <c:pt idx="1147">
                  <c:v>1400</c:v>
                </c:pt>
                <c:pt idx="1148">
                  <c:v>1400</c:v>
                </c:pt>
                <c:pt idx="1149">
                  <c:v>1400</c:v>
                </c:pt>
                <c:pt idx="1150">
                  <c:v>1400</c:v>
                </c:pt>
                <c:pt idx="1151">
                  <c:v>1400</c:v>
                </c:pt>
                <c:pt idx="1152">
                  <c:v>1400</c:v>
                </c:pt>
                <c:pt idx="1153">
                  <c:v>1400</c:v>
                </c:pt>
                <c:pt idx="1154">
                  <c:v>1400</c:v>
                </c:pt>
                <c:pt idx="1155">
                  <c:v>1400</c:v>
                </c:pt>
                <c:pt idx="1156">
                  <c:v>1400</c:v>
                </c:pt>
                <c:pt idx="1157">
                  <c:v>1400</c:v>
                </c:pt>
                <c:pt idx="1158">
                  <c:v>1400</c:v>
                </c:pt>
                <c:pt idx="1159">
                  <c:v>1400</c:v>
                </c:pt>
                <c:pt idx="1160">
                  <c:v>1400</c:v>
                </c:pt>
                <c:pt idx="1161">
                  <c:v>1400</c:v>
                </c:pt>
                <c:pt idx="1162">
                  <c:v>1400</c:v>
                </c:pt>
                <c:pt idx="1163">
                  <c:v>1400</c:v>
                </c:pt>
                <c:pt idx="1164">
                  <c:v>1400</c:v>
                </c:pt>
                <c:pt idx="1165">
                  <c:v>1400</c:v>
                </c:pt>
                <c:pt idx="1166">
                  <c:v>1400</c:v>
                </c:pt>
                <c:pt idx="1167">
                  <c:v>1400</c:v>
                </c:pt>
                <c:pt idx="1168">
                  <c:v>1400</c:v>
                </c:pt>
                <c:pt idx="1169">
                  <c:v>1400</c:v>
                </c:pt>
                <c:pt idx="1170">
                  <c:v>1400</c:v>
                </c:pt>
                <c:pt idx="1171">
                  <c:v>1400</c:v>
                </c:pt>
                <c:pt idx="1172">
                  <c:v>1400</c:v>
                </c:pt>
                <c:pt idx="1173">
                  <c:v>1400</c:v>
                </c:pt>
                <c:pt idx="1174">
                  <c:v>1400</c:v>
                </c:pt>
                <c:pt idx="1175">
                  <c:v>1400</c:v>
                </c:pt>
                <c:pt idx="1176">
                  <c:v>1400</c:v>
                </c:pt>
                <c:pt idx="1177">
                  <c:v>1400</c:v>
                </c:pt>
                <c:pt idx="1178">
                  <c:v>1400</c:v>
                </c:pt>
                <c:pt idx="1179">
                  <c:v>1400</c:v>
                </c:pt>
                <c:pt idx="1180">
                  <c:v>1400</c:v>
                </c:pt>
                <c:pt idx="1181">
                  <c:v>1400</c:v>
                </c:pt>
                <c:pt idx="1182">
                  <c:v>1400</c:v>
                </c:pt>
                <c:pt idx="1183">
                  <c:v>1400</c:v>
                </c:pt>
                <c:pt idx="1184">
                  <c:v>1400</c:v>
                </c:pt>
                <c:pt idx="1185">
                  <c:v>1400</c:v>
                </c:pt>
                <c:pt idx="1186">
                  <c:v>1400</c:v>
                </c:pt>
                <c:pt idx="1187">
                  <c:v>1400</c:v>
                </c:pt>
                <c:pt idx="1188">
                  <c:v>1400</c:v>
                </c:pt>
                <c:pt idx="1189">
                  <c:v>1400</c:v>
                </c:pt>
                <c:pt idx="1190">
                  <c:v>1400</c:v>
                </c:pt>
                <c:pt idx="1191">
                  <c:v>1400</c:v>
                </c:pt>
                <c:pt idx="1192">
                  <c:v>1400</c:v>
                </c:pt>
                <c:pt idx="1193">
                  <c:v>1400</c:v>
                </c:pt>
                <c:pt idx="1194">
                  <c:v>1400</c:v>
                </c:pt>
                <c:pt idx="1195">
                  <c:v>1400</c:v>
                </c:pt>
                <c:pt idx="1196">
                  <c:v>1400</c:v>
                </c:pt>
                <c:pt idx="1197">
                  <c:v>1400</c:v>
                </c:pt>
                <c:pt idx="1198">
                  <c:v>1400</c:v>
                </c:pt>
                <c:pt idx="1199">
                  <c:v>1400</c:v>
                </c:pt>
                <c:pt idx="1200">
                  <c:v>1400</c:v>
                </c:pt>
                <c:pt idx="1201">
                  <c:v>1400</c:v>
                </c:pt>
                <c:pt idx="1202">
                  <c:v>1400</c:v>
                </c:pt>
                <c:pt idx="1203">
                  <c:v>1400</c:v>
                </c:pt>
                <c:pt idx="1204">
                  <c:v>1400</c:v>
                </c:pt>
                <c:pt idx="1205">
                  <c:v>1400</c:v>
                </c:pt>
                <c:pt idx="1206">
                  <c:v>1400</c:v>
                </c:pt>
                <c:pt idx="1207">
                  <c:v>1400</c:v>
                </c:pt>
                <c:pt idx="1208">
                  <c:v>1400</c:v>
                </c:pt>
                <c:pt idx="1209">
                  <c:v>1400</c:v>
                </c:pt>
                <c:pt idx="1210">
                  <c:v>1400</c:v>
                </c:pt>
                <c:pt idx="1211">
                  <c:v>1400</c:v>
                </c:pt>
                <c:pt idx="1212">
                  <c:v>1400</c:v>
                </c:pt>
                <c:pt idx="1213">
                  <c:v>1400</c:v>
                </c:pt>
                <c:pt idx="1214">
                  <c:v>1400</c:v>
                </c:pt>
                <c:pt idx="1215">
                  <c:v>1400</c:v>
                </c:pt>
                <c:pt idx="1216">
                  <c:v>1400</c:v>
                </c:pt>
                <c:pt idx="1217">
                  <c:v>1400</c:v>
                </c:pt>
                <c:pt idx="1218">
                  <c:v>1400</c:v>
                </c:pt>
                <c:pt idx="1219">
                  <c:v>1400</c:v>
                </c:pt>
                <c:pt idx="1220">
                  <c:v>1400</c:v>
                </c:pt>
                <c:pt idx="1221">
                  <c:v>1400</c:v>
                </c:pt>
                <c:pt idx="1222">
                  <c:v>1400</c:v>
                </c:pt>
                <c:pt idx="1223">
                  <c:v>1400</c:v>
                </c:pt>
                <c:pt idx="1224">
                  <c:v>1400</c:v>
                </c:pt>
                <c:pt idx="1225">
                  <c:v>1400</c:v>
                </c:pt>
                <c:pt idx="1226">
                  <c:v>1400</c:v>
                </c:pt>
                <c:pt idx="1227">
                  <c:v>1400</c:v>
                </c:pt>
                <c:pt idx="1228">
                  <c:v>1400</c:v>
                </c:pt>
                <c:pt idx="1229">
                  <c:v>1400</c:v>
                </c:pt>
                <c:pt idx="1230">
                  <c:v>1400</c:v>
                </c:pt>
                <c:pt idx="1231">
                  <c:v>1400</c:v>
                </c:pt>
                <c:pt idx="1232">
                  <c:v>1400</c:v>
                </c:pt>
                <c:pt idx="1233">
                  <c:v>1400</c:v>
                </c:pt>
                <c:pt idx="1234">
                  <c:v>1400</c:v>
                </c:pt>
                <c:pt idx="1235">
                  <c:v>1400</c:v>
                </c:pt>
                <c:pt idx="1236">
                  <c:v>1400</c:v>
                </c:pt>
                <c:pt idx="1237">
                  <c:v>1400</c:v>
                </c:pt>
                <c:pt idx="1238">
                  <c:v>1400</c:v>
                </c:pt>
                <c:pt idx="1239">
                  <c:v>1400</c:v>
                </c:pt>
                <c:pt idx="1240">
                  <c:v>1400</c:v>
                </c:pt>
                <c:pt idx="1241">
                  <c:v>1400</c:v>
                </c:pt>
                <c:pt idx="1242">
                  <c:v>1400</c:v>
                </c:pt>
                <c:pt idx="1243">
                  <c:v>1400</c:v>
                </c:pt>
                <c:pt idx="1244">
                  <c:v>1400</c:v>
                </c:pt>
                <c:pt idx="1245">
                  <c:v>1400</c:v>
                </c:pt>
                <c:pt idx="1246">
                  <c:v>1400</c:v>
                </c:pt>
                <c:pt idx="1247">
                  <c:v>1400</c:v>
                </c:pt>
                <c:pt idx="1248">
                  <c:v>1400</c:v>
                </c:pt>
                <c:pt idx="1249">
                  <c:v>1400</c:v>
                </c:pt>
                <c:pt idx="1250">
                  <c:v>1400</c:v>
                </c:pt>
                <c:pt idx="1251">
                  <c:v>1400</c:v>
                </c:pt>
                <c:pt idx="1252">
                  <c:v>1400</c:v>
                </c:pt>
                <c:pt idx="1253">
                  <c:v>1400</c:v>
                </c:pt>
                <c:pt idx="1254">
                  <c:v>1400</c:v>
                </c:pt>
                <c:pt idx="1255">
                  <c:v>1400</c:v>
                </c:pt>
                <c:pt idx="1256">
                  <c:v>1400</c:v>
                </c:pt>
                <c:pt idx="1257">
                  <c:v>1400</c:v>
                </c:pt>
                <c:pt idx="1258">
                  <c:v>1400</c:v>
                </c:pt>
                <c:pt idx="1259">
                  <c:v>1400</c:v>
                </c:pt>
                <c:pt idx="1260">
                  <c:v>1400</c:v>
                </c:pt>
                <c:pt idx="1261">
                  <c:v>1400</c:v>
                </c:pt>
                <c:pt idx="1262">
                  <c:v>1400</c:v>
                </c:pt>
                <c:pt idx="1263">
                  <c:v>1400</c:v>
                </c:pt>
                <c:pt idx="1264">
                  <c:v>1400</c:v>
                </c:pt>
                <c:pt idx="1265">
                  <c:v>1400</c:v>
                </c:pt>
                <c:pt idx="1266">
                  <c:v>1400</c:v>
                </c:pt>
                <c:pt idx="1267">
                  <c:v>1400</c:v>
                </c:pt>
                <c:pt idx="1268">
                  <c:v>1400</c:v>
                </c:pt>
                <c:pt idx="1269">
                  <c:v>1400</c:v>
                </c:pt>
                <c:pt idx="1270">
                  <c:v>1400</c:v>
                </c:pt>
                <c:pt idx="1271">
                  <c:v>1400</c:v>
                </c:pt>
                <c:pt idx="1272">
                  <c:v>1400</c:v>
                </c:pt>
                <c:pt idx="1273">
                  <c:v>1400</c:v>
                </c:pt>
                <c:pt idx="1274">
                  <c:v>1400</c:v>
                </c:pt>
                <c:pt idx="1275">
                  <c:v>1400</c:v>
                </c:pt>
                <c:pt idx="1276">
                  <c:v>1400</c:v>
                </c:pt>
                <c:pt idx="1365">
                  <c:v>2000</c:v>
                </c:pt>
                <c:pt idx="1366">
                  <c:v>2000</c:v>
                </c:pt>
                <c:pt idx="1367">
                  <c:v>2000</c:v>
                </c:pt>
                <c:pt idx="1368">
                  <c:v>2000</c:v>
                </c:pt>
                <c:pt idx="1369">
                  <c:v>2000</c:v>
                </c:pt>
                <c:pt idx="1370">
                  <c:v>2000</c:v>
                </c:pt>
                <c:pt idx="1371">
                  <c:v>2000</c:v>
                </c:pt>
                <c:pt idx="1372">
                  <c:v>2000</c:v>
                </c:pt>
                <c:pt idx="1373">
                  <c:v>2000</c:v>
                </c:pt>
                <c:pt idx="1374">
                  <c:v>2000</c:v>
                </c:pt>
                <c:pt idx="1375">
                  <c:v>2000</c:v>
                </c:pt>
                <c:pt idx="1376">
                  <c:v>2000</c:v>
                </c:pt>
                <c:pt idx="1377">
                  <c:v>2000</c:v>
                </c:pt>
                <c:pt idx="1378">
                  <c:v>2000</c:v>
                </c:pt>
                <c:pt idx="1379">
                  <c:v>2000</c:v>
                </c:pt>
                <c:pt idx="1380">
                  <c:v>2000</c:v>
                </c:pt>
                <c:pt idx="1381">
                  <c:v>2000</c:v>
                </c:pt>
                <c:pt idx="1382">
                  <c:v>2000</c:v>
                </c:pt>
                <c:pt idx="1383">
                  <c:v>2000</c:v>
                </c:pt>
                <c:pt idx="1384">
                  <c:v>2000</c:v>
                </c:pt>
                <c:pt idx="1385">
                  <c:v>2000</c:v>
                </c:pt>
                <c:pt idx="1386">
                  <c:v>2000</c:v>
                </c:pt>
                <c:pt idx="1387">
                  <c:v>2000</c:v>
                </c:pt>
                <c:pt idx="1388">
                  <c:v>2000</c:v>
                </c:pt>
                <c:pt idx="1389">
                  <c:v>2000</c:v>
                </c:pt>
                <c:pt idx="1390">
                  <c:v>2000</c:v>
                </c:pt>
                <c:pt idx="1391">
                  <c:v>2000</c:v>
                </c:pt>
                <c:pt idx="1392">
                  <c:v>2000</c:v>
                </c:pt>
                <c:pt idx="1393">
                  <c:v>2000</c:v>
                </c:pt>
                <c:pt idx="1394">
                  <c:v>2000</c:v>
                </c:pt>
                <c:pt idx="1395">
                  <c:v>2000</c:v>
                </c:pt>
                <c:pt idx="1396">
                  <c:v>2000</c:v>
                </c:pt>
                <c:pt idx="1397">
                  <c:v>2000</c:v>
                </c:pt>
                <c:pt idx="1398">
                  <c:v>2000</c:v>
                </c:pt>
                <c:pt idx="1399">
                  <c:v>2000</c:v>
                </c:pt>
                <c:pt idx="1400">
                  <c:v>2000</c:v>
                </c:pt>
                <c:pt idx="1401">
                  <c:v>2000</c:v>
                </c:pt>
                <c:pt idx="1402">
                  <c:v>2000</c:v>
                </c:pt>
                <c:pt idx="1403">
                  <c:v>2000</c:v>
                </c:pt>
                <c:pt idx="1404">
                  <c:v>2000</c:v>
                </c:pt>
                <c:pt idx="1405">
                  <c:v>2000</c:v>
                </c:pt>
                <c:pt idx="1406">
                  <c:v>2000</c:v>
                </c:pt>
                <c:pt idx="1407">
                  <c:v>2000</c:v>
                </c:pt>
                <c:pt idx="1408">
                  <c:v>2000</c:v>
                </c:pt>
                <c:pt idx="1409">
                  <c:v>2000</c:v>
                </c:pt>
                <c:pt idx="1410">
                  <c:v>2000</c:v>
                </c:pt>
                <c:pt idx="1411">
                  <c:v>2000</c:v>
                </c:pt>
                <c:pt idx="1412">
                  <c:v>2000</c:v>
                </c:pt>
                <c:pt idx="1413">
                  <c:v>2000</c:v>
                </c:pt>
                <c:pt idx="1414">
                  <c:v>2000</c:v>
                </c:pt>
                <c:pt idx="1415">
                  <c:v>2000</c:v>
                </c:pt>
                <c:pt idx="1416">
                  <c:v>2000</c:v>
                </c:pt>
                <c:pt idx="1417">
                  <c:v>2000</c:v>
                </c:pt>
                <c:pt idx="1418">
                  <c:v>2000</c:v>
                </c:pt>
                <c:pt idx="1419">
                  <c:v>2000</c:v>
                </c:pt>
                <c:pt idx="1420">
                  <c:v>2000</c:v>
                </c:pt>
                <c:pt idx="1421">
                  <c:v>2000</c:v>
                </c:pt>
                <c:pt idx="1422">
                  <c:v>2000</c:v>
                </c:pt>
                <c:pt idx="1423">
                  <c:v>2000</c:v>
                </c:pt>
                <c:pt idx="1424">
                  <c:v>2000</c:v>
                </c:pt>
                <c:pt idx="1425">
                  <c:v>2000</c:v>
                </c:pt>
                <c:pt idx="1426">
                  <c:v>2000</c:v>
                </c:pt>
                <c:pt idx="1427">
                  <c:v>2000</c:v>
                </c:pt>
                <c:pt idx="1428">
                  <c:v>2000</c:v>
                </c:pt>
                <c:pt idx="1429">
                  <c:v>2000</c:v>
                </c:pt>
                <c:pt idx="1430">
                  <c:v>2000</c:v>
                </c:pt>
                <c:pt idx="1431">
                  <c:v>2000</c:v>
                </c:pt>
                <c:pt idx="1432">
                  <c:v>2000</c:v>
                </c:pt>
                <c:pt idx="1433">
                  <c:v>2000</c:v>
                </c:pt>
                <c:pt idx="1434">
                  <c:v>2000</c:v>
                </c:pt>
                <c:pt idx="1435">
                  <c:v>2000</c:v>
                </c:pt>
                <c:pt idx="1436">
                  <c:v>2000</c:v>
                </c:pt>
                <c:pt idx="1437">
                  <c:v>2000</c:v>
                </c:pt>
                <c:pt idx="1438">
                  <c:v>2000</c:v>
                </c:pt>
                <c:pt idx="1439">
                  <c:v>2000</c:v>
                </c:pt>
                <c:pt idx="1440">
                  <c:v>2000</c:v>
                </c:pt>
                <c:pt idx="1441">
                  <c:v>2000</c:v>
                </c:pt>
                <c:pt idx="1442">
                  <c:v>2000</c:v>
                </c:pt>
                <c:pt idx="1443">
                  <c:v>2000</c:v>
                </c:pt>
                <c:pt idx="1444">
                  <c:v>2000</c:v>
                </c:pt>
                <c:pt idx="1445">
                  <c:v>2000</c:v>
                </c:pt>
                <c:pt idx="1446">
                  <c:v>2000</c:v>
                </c:pt>
                <c:pt idx="1447">
                  <c:v>2000</c:v>
                </c:pt>
                <c:pt idx="1448">
                  <c:v>2000</c:v>
                </c:pt>
                <c:pt idx="1449">
                  <c:v>2000</c:v>
                </c:pt>
                <c:pt idx="1450">
                  <c:v>2000</c:v>
                </c:pt>
                <c:pt idx="1451">
                  <c:v>2000</c:v>
                </c:pt>
                <c:pt idx="1452">
                  <c:v>2000</c:v>
                </c:pt>
                <c:pt idx="1453">
                  <c:v>2000</c:v>
                </c:pt>
                <c:pt idx="1454">
                  <c:v>2000</c:v>
                </c:pt>
                <c:pt idx="1455">
                  <c:v>2000</c:v>
                </c:pt>
                <c:pt idx="1456">
                  <c:v>2000</c:v>
                </c:pt>
                <c:pt idx="1457">
                  <c:v>2000</c:v>
                </c:pt>
                <c:pt idx="1458">
                  <c:v>2000</c:v>
                </c:pt>
                <c:pt idx="1459">
                  <c:v>2000</c:v>
                </c:pt>
                <c:pt idx="1460">
                  <c:v>2000</c:v>
                </c:pt>
                <c:pt idx="1461">
                  <c:v>2000</c:v>
                </c:pt>
                <c:pt idx="1462">
                  <c:v>2000</c:v>
                </c:pt>
                <c:pt idx="1463">
                  <c:v>2000</c:v>
                </c:pt>
                <c:pt idx="1464">
                  <c:v>2000</c:v>
                </c:pt>
                <c:pt idx="1465">
                  <c:v>2000</c:v>
                </c:pt>
                <c:pt idx="1466">
                  <c:v>2000</c:v>
                </c:pt>
                <c:pt idx="1467">
                  <c:v>2000</c:v>
                </c:pt>
                <c:pt idx="1468">
                  <c:v>2000</c:v>
                </c:pt>
                <c:pt idx="1469">
                  <c:v>2000</c:v>
                </c:pt>
                <c:pt idx="1470">
                  <c:v>2000</c:v>
                </c:pt>
                <c:pt idx="1471">
                  <c:v>2000</c:v>
                </c:pt>
                <c:pt idx="1472">
                  <c:v>2000</c:v>
                </c:pt>
                <c:pt idx="1473">
                  <c:v>2000</c:v>
                </c:pt>
                <c:pt idx="1474">
                  <c:v>2000</c:v>
                </c:pt>
                <c:pt idx="1475">
                  <c:v>2000</c:v>
                </c:pt>
                <c:pt idx="1476">
                  <c:v>2000</c:v>
                </c:pt>
                <c:pt idx="1477">
                  <c:v>2000</c:v>
                </c:pt>
                <c:pt idx="1478">
                  <c:v>2000</c:v>
                </c:pt>
                <c:pt idx="1479">
                  <c:v>2000</c:v>
                </c:pt>
                <c:pt idx="1480">
                  <c:v>2000</c:v>
                </c:pt>
                <c:pt idx="1481">
                  <c:v>2000</c:v>
                </c:pt>
                <c:pt idx="1482">
                  <c:v>2000</c:v>
                </c:pt>
                <c:pt idx="1483">
                  <c:v>2000</c:v>
                </c:pt>
                <c:pt idx="1484">
                  <c:v>2000</c:v>
                </c:pt>
                <c:pt idx="1485">
                  <c:v>2000</c:v>
                </c:pt>
                <c:pt idx="1486">
                  <c:v>2000</c:v>
                </c:pt>
                <c:pt idx="1487">
                  <c:v>2000</c:v>
                </c:pt>
                <c:pt idx="1488">
                  <c:v>2000</c:v>
                </c:pt>
                <c:pt idx="1489">
                  <c:v>2000</c:v>
                </c:pt>
                <c:pt idx="1490">
                  <c:v>2000</c:v>
                </c:pt>
                <c:pt idx="1491">
                  <c:v>2000</c:v>
                </c:pt>
                <c:pt idx="1492">
                  <c:v>2000</c:v>
                </c:pt>
                <c:pt idx="1493">
                  <c:v>2000</c:v>
                </c:pt>
                <c:pt idx="1494">
                  <c:v>2000</c:v>
                </c:pt>
                <c:pt idx="1495">
                  <c:v>2000</c:v>
                </c:pt>
                <c:pt idx="1496">
                  <c:v>2000</c:v>
                </c:pt>
                <c:pt idx="1497">
                  <c:v>2000</c:v>
                </c:pt>
                <c:pt idx="1498">
                  <c:v>2000</c:v>
                </c:pt>
                <c:pt idx="1499">
                  <c:v>2000</c:v>
                </c:pt>
                <c:pt idx="1500">
                  <c:v>2000</c:v>
                </c:pt>
                <c:pt idx="1501">
                  <c:v>2000</c:v>
                </c:pt>
                <c:pt idx="1502">
                  <c:v>2000</c:v>
                </c:pt>
                <c:pt idx="1503">
                  <c:v>2000</c:v>
                </c:pt>
                <c:pt idx="1504">
                  <c:v>2000</c:v>
                </c:pt>
                <c:pt idx="1505">
                  <c:v>2000</c:v>
                </c:pt>
                <c:pt idx="1506">
                  <c:v>2000</c:v>
                </c:pt>
                <c:pt idx="1507">
                  <c:v>2000</c:v>
                </c:pt>
                <c:pt idx="1508">
                  <c:v>2000</c:v>
                </c:pt>
                <c:pt idx="1509">
                  <c:v>2000</c:v>
                </c:pt>
                <c:pt idx="1510">
                  <c:v>2000</c:v>
                </c:pt>
                <c:pt idx="1511">
                  <c:v>2000</c:v>
                </c:pt>
                <c:pt idx="1512">
                  <c:v>2000</c:v>
                </c:pt>
                <c:pt idx="1513">
                  <c:v>2000</c:v>
                </c:pt>
                <c:pt idx="1514">
                  <c:v>2000</c:v>
                </c:pt>
                <c:pt idx="1515">
                  <c:v>2000</c:v>
                </c:pt>
                <c:pt idx="1516">
                  <c:v>2000</c:v>
                </c:pt>
                <c:pt idx="1517">
                  <c:v>2000</c:v>
                </c:pt>
                <c:pt idx="1518">
                  <c:v>2000</c:v>
                </c:pt>
                <c:pt idx="1519">
                  <c:v>2000</c:v>
                </c:pt>
                <c:pt idx="1520">
                  <c:v>2000</c:v>
                </c:pt>
                <c:pt idx="1521">
                  <c:v>2000</c:v>
                </c:pt>
                <c:pt idx="1522">
                  <c:v>2000</c:v>
                </c:pt>
                <c:pt idx="1523">
                  <c:v>2000</c:v>
                </c:pt>
                <c:pt idx="1524">
                  <c:v>2000</c:v>
                </c:pt>
                <c:pt idx="1525">
                  <c:v>2000</c:v>
                </c:pt>
                <c:pt idx="1526">
                  <c:v>2000</c:v>
                </c:pt>
                <c:pt idx="1527">
                  <c:v>2000</c:v>
                </c:pt>
                <c:pt idx="1528">
                  <c:v>2000</c:v>
                </c:pt>
                <c:pt idx="1529">
                  <c:v>2000</c:v>
                </c:pt>
                <c:pt idx="1530">
                  <c:v>2000</c:v>
                </c:pt>
                <c:pt idx="1531">
                  <c:v>2000</c:v>
                </c:pt>
                <c:pt idx="1532">
                  <c:v>2000</c:v>
                </c:pt>
                <c:pt idx="1533">
                  <c:v>2000</c:v>
                </c:pt>
                <c:pt idx="1534">
                  <c:v>2000</c:v>
                </c:pt>
                <c:pt idx="1535">
                  <c:v>2000</c:v>
                </c:pt>
                <c:pt idx="1536">
                  <c:v>2000</c:v>
                </c:pt>
                <c:pt idx="1537">
                  <c:v>2000</c:v>
                </c:pt>
                <c:pt idx="1538">
                  <c:v>2000</c:v>
                </c:pt>
                <c:pt idx="1539">
                  <c:v>2000</c:v>
                </c:pt>
                <c:pt idx="1540">
                  <c:v>2000</c:v>
                </c:pt>
                <c:pt idx="1541">
                  <c:v>2000</c:v>
                </c:pt>
                <c:pt idx="1542">
                  <c:v>2000</c:v>
                </c:pt>
                <c:pt idx="1543">
                  <c:v>2000</c:v>
                </c:pt>
                <c:pt idx="1544">
                  <c:v>2000</c:v>
                </c:pt>
                <c:pt idx="1545">
                  <c:v>2000</c:v>
                </c:pt>
                <c:pt idx="1546">
                  <c:v>2000</c:v>
                </c:pt>
                <c:pt idx="1547">
                  <c:v>2000</c:v>
                </c:pt>
                <c:pt idx="1548">
                  <c:v>2000</c:v>
                </c:pt>
                <c:pt idx="1549">
                  <c:v>2000</c:v>
                </c:pt>
                <c:pt idx="1550">
                  <c:v>2000</c:v>
                </c:pt>
                <c:pt idx="1551">
                  <c:v>2000</c:v>
                </c:pt>
                <c:pt idx="1552">
                  <c:v>2000</c:v>
                </c:pt>
                <c:pt idx="1553">
                  <c:v>2000</c:v>
                </c:pt>
                <c:pt idx="1554">
                  <c:v>2000</c:v>
                </c:pt>
                <c:pt idx="1555">
                  <c:v>2000</c:v>
                </c:pt>
                <c:pt idx="1556">
                  <c:v>2000</c:v>
                </c:pt>
                <c:pt idx="1557">
                  <c:v>2000</c:v>
                </c:pt>
                <c:pt idx="1558">
                  <c:v>2000</c:v>
                </c:pt>
                <c:pt idx="1559">
                  <c:v>2000</c:v>
                </c:pt>
                <c:pt idx="1560">
                  <c:v>2000</c:v>
                </c:pt>
                <c:pt idx="1561">
                  <c:v>2000</c:v>
                </c:pt>
                <c:pt idx="1562">
                  <c:v>2000</c:v>
                </c:pt>
                <c:pt idx="1563">
                  <c:v>2000</c:v>
                </c:pt>
                <c:pt idx="1564">
                  <c:v>2000</c:v>
                </c:pt>
                <c:pt idx="1565">
                  <c:v>2000</c:v>
                </c:pt>
                <c:pt idx="1566">
                  <c:v>2000</c:v>
                </c:pt>
                <c:pt idx="1567">
                  <c:v>2000</c:v>
                </c:pt>
                <c:pt idx="1568">
                  <c:v>2000</c:v>
                </c:pt>
                <c:pt idx="1569">
                  <c:v>2000</c:v>
                </c:pt>
                <c:pt idx="1570">
                  <c:v>2000</c:v>
                </c:pt>
                <c:pt idx="1571">
                  <c:v>2000</c:v>
                </c:pt>
                <c:pt idx="1572">
                  <c:v>2000</c:v>
                </c:pt>
                <c:pt idx="1573">
                  <c:v>2000</c:v>
                </c:pt>
                <c:pt idx="1574">
                  <c:v>2000</c:v>
                </c:pt>
                <c:pt idx="1575">
                  <c:v>2000</c:v>
                </c:pt>
                <c:pt idx="1576">
                  <c:v>2000</c:v>
                </c:pt>
                <c:pt idx="1577">
                  <c:v>2000</c:v>
                </c:pt>
                <c:pt idx="1578">
                  <c:v>2000</c:v>
                </c:pt>
                <c:pt idx="1579">
                  <c:v>2000</c:v>
                </c:pt>
                <c:pt idx="1580">
                  <c:v>2000</c:v>
                </c:pt>
                <c:pt idx="1581">
                  <c:v>2000</c:v>
                </c:pt>
                <c:pt idx="1582">
                  <c:v>2000</c:v>
                </c:pt>
                <c:pt idx="1583">
                  <c:v>2000</c:v>
                </c:pt>
                <c:pt idx="1584">
                  <c:v>2000</c:v>
                </c:pt>
                <c:pt idx="1585">
                  <c:v>2000</c:v>
                </c:pt>
                <c:pt idx="1586">
                  <c:v>2000</c:v>
                </c:pt>
                <c:pt idx="1587">
                  <c:v>2000</c:v>
                </c:pt>
                <c:pt idx="1588">
                  <c:v>2000</c:v>
                </c:pt>
                <c:pt idx="1589">
                  <c:v>2000</c:v>
                </c:pt>
                <c:pt idx="1590">
                  <c:v>2000</c:v>
                </c:pt>
                <c:pt idx="1591">
                  <c:v>2000</c:v>
                </c:pt>
                <c:pt idx="1592">
                  <c:v>2000</c:v>
                </c:pt>
                <c:pt idx="1593">
                  <c:v>2000</c:v>
                </c:pt>
                <c:pt idx="1594">
                  <c:v>2000</c:v>
                </c:pt>
                <c:pt idx="1595">
                  <c:v>2000</c:v>
                </c:pt>
                <c:pt idx="1596">
                  <c:v>2000</c:v>
                </c:pt>
                <c:pt idx="1597">
                  <c:v>2000</c:v>
                </c:pt>
                <c:pt idx="1598">
                  <c:v>2000</c:v>
                </c:pt>
                <c:pt idx="1599">
                  <c:v>2000</c:v>
                </c:pt>
                <c:pt idx="1600">
                  <c:v>2000</c:v>
                </c:pt>
                <c:pt idx="1601">
                  <c:v>2000</c:v>
                </c:pt>
                <c:pt idx="1602">
                  <c:v>2000</c:v>
                </c:pt>
                <c:pt idx="1603">
                  <c:v>2000</c:v>
                </c:pt>
                <c:pt idx="1604">
                  <c:v>2000</c:v>
                </c:pt>
                <c:pt idx="1605">
                  <c:v>2000</c:v>
                </c:pt>
                <c:pt idx="1606">
                  <c:v>2000</c:v>
                </c:pt>
                <c:pt idx="1607">
                  <c:v>2000</c:v>
                </c:pt>
                <c:pt idx="1608">
                  <c:v>2000</c:v>
                </c:pt>
                <c:pt idx="1609">
                  <c:v>2000</c:v>
                </c:pt>
                <c:pt idx="1610">
                  <c:v>2000</c:v>
                </c:pt>
                <c:pt idx="1611">
                  <c:v>2000</c:v>
                </c:pt>
                <c:pt idx="1612">
                  <c:v>2000</c:v>
                </c:pt>
                <c:pt idx="1613">
                  <c:v>2000</c:v>
                </c:pt>
                <c:pt idx="1614">
                  <c:v>2000</c:v>
                </c:pt>
                <c:pt idx="1615">
                  <c:v>2000</c:v>
                </c:pt>
                <c:pt idx="1616">
                  <c:v>2000</c:v>
                </c:pt>
                <c:pt idx="1617">
                  <c:v>2000</c:v>
                </c:pt>
                <c:pt idx="1618">
                  <c:v>2000</c:v>
                </c:pt>
                <c:pt idx="1619">
                  <c:v>2000</c:v>
                </c:pt>
                <c:pt idx="1620">
                  <c:v>2000</c:v>
                </c:pt>
                <c:pt idx="1621">
                  <c:v>2000</c:v>
                </c:pt>
                <c:pt idx="1622">
                  <c:v>2000</c:v>
                </c:pt>
                <c:pt idx="1623">
                  <c:v>2000</c:v>
                </c:pt>
                <c:pt idx="1624">
                  <c:v>2000</c:v>
                </c:pt>
                <c:pt idx="1625">
                  <c:v>2000</c:v>
                </c:pt>
                <c:pt idx="1626">
                  <c:v>2000</c:v>
                </c:pt>
                <c:pt idx="1627">
                  <c:v>2000</c:v>
                </c:pt>
                <c:pt idx="1628">
                  <c:v>2000</c:v>
                </c:pt>
                <c:pt idx="1629">
                  <c:v>2000</c:v>
                </c:pt>
                <c:pt idx="1630">
                  <c:v>2000</c:v>
                </c:pt>
                <c:pt idx="1631">
                  <c:v>2000</c:v>
                </c:pt>
                <c:pt idx="1632">
                  <c:v>2000</c:v>
                </c:pt>
                <c:pt idx="1633">
                  <c:v>2000</c:v>
                </c:pt>
                <c:pt idx="1634">
                  <c:v>2000</c:v>
                </c:pt>
                <c:pt idx="1635">
                  <c:v>2000</c:v>
                </c:pt>
                <c:pt idx="1636">
                  <c:v>2000</c:v>
                </c:pt>
                <c:pt idx="1637">
                  <c:v>2000</c:v>
                </c:pt>
                <c:pt idx="1638">
                  <c:v>2000</c:v>
                </c:pt>
                <c:pt idx="1639">
                  <c:v>2000</c:v>
                </c:pt>
                <c:pt idx="1640">
                  <c:v>2000</c:v>
                </c:pt>
                <c:pt idx="1641">
                  <c:v>2000</c:v>
                </c:pt>
                <c:pt idx="1642">
                  <c:v>2000</c:v>
                </c:pt>
                <c:pt idx="1643">
                  <c:v>2000</c:v>
                </c:pt>
                <c:pt idx="1644">
                  <c:v>2000</c:v>
                </c:pt>
                <c:pt idx="1645">
                  <c:v>2000</c:v>
                </c:pt>
                <c:pt idx="1646">
                  <c:v>2000</c:v>
                </c:pt>
                <c:pt idx="1647">
                  <c:v>2000</c:v>
                </c:pt>
                <c:pt idx="1648">
                  <c:v>2000</c:v>
                </c:pt>
                <c:pt idx="1649">
                  <c:v>2000</c:v>
                </c:pt>
                <c:pt idx="1650">
                  <c:v>2000</c:v>
                </c:pt>
                <c:pt idx="1651">
                  <c:v>2000</c:v>
                </c:pt>
                <c:pt idx="1652">
                  <c:v>2000</c:v>
                </c:pt>
                <c:pt idx="1653">
                  <c:v>2000</c:v>
                </c:pt>
                <c:pt idx="1654">
                  <c:v>2000</c:v>
                </c:pt>
                <c:pt idx="1655">
                  <c:v>2000</c:v>
                </c:pt>
                <c:pt idx="1656">
                  <c:v>2000</c:v>
                </c:pt>
                <c:pt idx="1657">
                  <c:v>2000</c:v>
                </c:pt>
                <c:pt idx="1658">
                  <c:v>2000</c:v>
                </c:pt>
                <c:pt idx="1659">
                  <c:v>2000</c:v>
                </c:pt>
                <c:pt idx="1660">
                  <c:v>2000</c:v>
                </c:pt>
                <c:pt idx="1661">
                  <c:v>2000</c:v>
                </c:pt>
                <c:pt idx="1662">
                  <c:v>2000</c:v>
                </c:pt>
                <c:pt idx="1663">
                  <c:v>2000</c:v>
                </c:pt>
                <c:pt idx="1664">
                  <c:v>2000</c:v>
                </c:pt>
                <c:pt idx="1665">
                  <c:v>2000</c:v>
                </c:pt>
                <c:pt idx="1666">
                  <c:v>2000</c:v>
                </c:pt>
                <c:pt idx="1667">
                  <c:v>2000</c:v>
                </c:pt>
                <c:pt idx="1668">
                  <c:v>2000</c:v>
                </c:pt>
                <c:pt idx="1669">
                  <c:v>2000</c:v>
                </c:pt>
                <c:pt idx="1670">
                  <c:v>2000</c:v>
                </c:pt>
                <c:pt idx="1671">
                  <c:v>2000</c:v>
                </c:pt>
                <c:pt idx="1672">
                  <c:v>2000</c:v>
                </c:pt>
                <c:pt idx="1673">
                  <c:v>2000</c:v>
                </c:pt>
                <c:pt idx="1674">
                  <c:v>2000</c:v>
                </c:pt>
                <c:pt idx="1675">
                  <c:v>2000</c:v>
                </c:pt>
                <c:pt idx="1676">
                  <c:v>2000</c:v>
                </c:pt>
                <c:pt idx="1677">
                  <c:v>2000</c:v>
                </c:pt>
                <c:pt idx="1678">
                  <c:v>2000</c:v>
                </c:pt>
                <c:pt idx="1679">
                  <c:v>2000</c:v>
                </c:pt>
                <c:pt idx="1680">
                  <c:v>2000</c:v>
                </c:pt>
                <c:pt idx="1681">
                  <c:v>2000</c:v>
                </c:pt>
                <c:pt idx="1682">
                  <c:v>2000</c:v>
                </c:pt>
                <c:pt idx="1683">
                  <c:v>2000</c:v>
                </c:pt>
                <c:pt idx="1684">
                  <c:v>2000</c:v>
                </c:pt>
                <c:pt idx="1685">
                  <c:v>2000</c:v>
                </c:pt>
                <c:pt idx="1686">
                  <c:v>2000</c:v>
                </c:pt>
                <c:pt idx="1687">
                  <c:v>2000</c:v>
                </c:pt>
                <c:pt idx="1688">
                  <c:v>2000</c:v>
                </c:pt>
                <c:pt idx="1689">
                  <c:v>2000</c:v>
                </c:pt>
                <c:pt idx="1690">
                  <c:v>2000</c:v>
                </c:pt>
                <c:pt idx="1691">
                  <c:v>2000</c:v>
                </c:pt>
                <c:pt idx="1692">
                  <c:v>2000</c:v>
                </c:pt>
                <c:pt idx="1693">
                  <c:v>2000</c:v>
                </c:pt>
                <c:pt idx="1694">
                  <c:v>2000</c:v>
                </c:pt>
                <c:pt idx="1695">
                  <c:v>2000</c:v>
                </c:pt>
                <c:pt idx="1696">
                  <c:v>2000</c:v>
                </c:pt>
                <c:pt idx="1697">
                  <c:v>2000</c:v>
                </c:pt>
                <c:pt idx="1698">
                  <c:v>2000</c:v>
                </c:pt>
                <c:pt idx="1699">
                  <c:v>2000</c:v>
                </c:pt>
                <c:pt idx="1700">
                  <c:v>2000</c:v>
                </c:pt>
                <c:pt idx="1701">
                  <c:v>2000</c:v>
                </c:pt>
                <c:pt idx="1702">
                  <c:v>2000</c:v>
                </c:pt>
                <c:pt idx="1703">
                  <c:v>2000</c:v>
                </c:pt>
                <c:pt idx="1704">
                  <c:v>2000</c:v>
                </c:pt>
                <c:pt idx="1705">
                  <c:v>2000</c:v>
                </c:pt>
                <c:pt idx="1706">
                  <c:v>2000</c:v>
                </c:pt>
                <c:pt idx="1707">
                  <c:v>2000</c:v>
                </c:pt>
                <c:pt idx="1708">
                  <c:v>2000</c:v>
                </c:pt>
                <c:pt idx="1709">
                  <c:v>2000</c:v>
                </c:pt>
                <c:pt idx="1710">
                  <c:v>2000</c:v>
                </c:pt>
                <c:pt idx="1711">
                  <c:v>2000</c:v>
                </c:pt>
                <c:pt idx="1712">
                  <c:v>2000</c:v>
                </c:pt>
                <c:pt idx="1713">
                  <c:v>2000</c:v>
                </c:pt>
                <c:pt idx="1714">
                  <c:v>2000</c:v>
                </c:pt>
                <c:pt idx="1715">
                  <c:v>2000</c:v>
                </c:pt>
                <c:pt idx="1716">
                  <c:v>2000</c:v>
                </c:pt>
                <c:pt idx="1717">
                  <c:v>2000</c:v>
                </c:pt>
                <c:pt idx="1718">
                  <c:v>2000</c:v>
                </c:pt>
                <c:pt idx="1719">
                  <c:v>2000</c:v>
                </c:pt>
                <c:pt idx="1720">
                  <c:v>2000</c:v>
                </c:pt>
                <c:pt idx="1721">
                  <c:v>2000</c:v>
                </c:pt>
                <c:pt idx="1722">
                  <c:v>2000</c:v>
                </c:pt>
                <c:pt idx="1723">
                  <c:v>2000</c:v>
                </c:pt>
                <c:pt idx="1724">
                  <c:v>2000</c:v>
                </c:pt>
                <c:pt idx="1725">
                  <c:v>2000</c:v>
                </c:pt>
                <c:pt idx="1726">
                  <c:v>2000</c:v>
                </c:pt>
                <c:pt idx="1727">
                  <c:v>2000</c:v>
                </c:pt>
                <c:pt idx="1728">
                  <c:v>2000</c:v>
                </c:pt>
                <c:pt idx="1729">
                  <c:v>2000</c:v>
                </c:pt>
                <c:pt idx="1730">
                  <c:v>2000</c:v>
                </c:pt>
                <c:pt idx="1731">
                  <c:v>2000</c:v>
                </c:pt>
                <c:pt idx="1732">
                  <c:v>2000</c:v>
                </c:pt>
                <c:pt idx="1733">
                  <c:v>2000</c:v>
                </c:pt>
                <c:pt idx="1734">
                  <c:v>2000</c:v>
                </c:pt>
                <c:pt idx="1735">
                  <c:v>2000</c:v>
                </c:pt>
                <c:pt idx="1736">
                  <c:v>2000</c:v>
                </c:pt>
                <c:pt idx="1737">
                  <c:v>2000</c:v>
                </c:pt>
                <c:pt idx="1738">
                  <c:v>2000</c:v>
                </c:pt>
                <c:pt idx="1739">
                  <c:v>2000</c:v>
                </c:pt>
                <c:pt idx="1740">
                  <c:v>2000</c:v>
                </c:pt>
                <c:pt idx="1741">
                  <c:v>2000</c:v>
                </c:pt>
                <c:pt idx="1742">
                  <c:v>2000</c:v>
                </c:pt>
                <c:pt idx="1743">
                  <c:v>2000</c:v>
                </c:pt>
                <c:pt idx="1744">
                  <c:v>2000</c:v>
                </c:pt>
                <c:pt idx="1745">
                  <c:v>2000</c:v>
                </c:pt>
                <c:pt idx="1746">
                  <c:v>2000</c:v>
                </c:pt>
                <c:pt idx="1747">
                  <c:v>2000</c:v>
                </c:pt>
                <c:pt idx="1748">
                  <c:v>2000</c:v>
                </c:pt>
                <c:pt idx="1749">
                  <c:v>2000</c:v>
                </c:pt>
                <c:pt idx="1750">
                  <c:v>2000</c:v>
                </c:pt>
                <c:pt idx="1751">
                  <c:v>2000</c:v>
                </c:pt>
                <c:pt idx="1752">
                  <c:v>2000</c:v>
                </c:pt>
                <c:pt idx="1753">
                  <c:v>2000</c:v>
                </c:pt>
                <c:pt idx="1754">
                  <c:v>2000</c:v>
                </c:pt>
                <c:pt idx="1755">
                  <c:v>2000</c:v>
                </c:pt>
                <c:pt idx="1756">
                  <c:v>2000</c:v>
                </c:pt>
                <c:pt idx="1757">
                  <c:v>2000</c:v>
                </c:pt>
                <c:pt idx="1758">
                  <c:v>2000</c:v>
                </c:pt>
                <c:pt idx="1759">
                  <c:v>2000</c:v>
                </c:pt>
                <c:pt idx="1760">
                  <c:v>2000</c:v>
                </c:pt>
                <c:pt idx="1761">
                  <c:v>2000</c:v>
                </c:pt>
                <c:pt idx="1762">
                  <c:v>2000</c:v>
                </c:pt>
                <c:pt idx="1763">
                  <c:v>2000</c:v>
                </c:pt>
                <c:pt idx="1764">
                  <c:v>2000</c:v>
                </c:pt>
                <c:pt idx="1765">
                  <c:v>2000</c:v>
                </c:pt>
                <c:pt idx="1766">
                  <c:v>2000</c:v>
                </c:pt>
                <c:pt idx="1767">
                  <c:v>2000</c:v>
                </c:pt>
                <c:pt idx="1768">
                  <c:v>2000</c:v>
                </c:pt>
                <c:pt idx="1769">
                  <c:v>2000</c:v>
                </c:pt>
                <c:pt idx="1770">
                  <c:v>2000</c:v>
                </c:pt>
                <c:pt idx="1771">
                  <c:v>2000</c:v>
                </c:pt>
                <c:pt idx="1772">
                  <c:v>2000</c:v>
                </c:pt>
                <c:pt idx="1773">
                  <c:v>2000</c:v>
                </c:pt>
                <c:pt idx="1774">
                  <c:v>2000</c:v>
                </c:pt>
                <c:pt idx="1775">
                  <c:v>2000</c:v>
                </c:pt>
                <c:pt idx="1776">
                  <c:v>2000</c:v>
                </c:pt>
                <c:pt idx="1777">
                  <c:v>2000</c:v>
                </c:pt>
                <c:pt idx="1778">
                  <c:v>2000</c:v>
                </c:pt>
                <c:pt idx="1779">
                  <c:v>2000</c:v>
                </c:pt>
                <c:pt idx="1780">
                  <c:v>2000</c:v>
                </c:pt>
                <c:pt idx="1781">
                  <c:v>2000</c:v>
                </c:pt>
                <c:pt idx="1782">
                  <c:v>2000</c:v>
                </c:pt>
                <c:pt idx="1783">
                  <c:v>2000</c:v>
                </c:pt>
                <c:pt idx="1784">
                  <c:v>2000</c:v>
                </c:pt>
                <c:pt idx="1785">
                  <c:v>2000</c:v>
                </c:pt>
                <c:pt idx="1786">
                  <c:v>2000</c:v>
                </c:pt>
                <c:pt idx="1787">
                  <c:v>2000</c:v>
                </c:pt>
                <c:pt idx="1788">
                  <c:v>2000</c:v>
                </c:pt>
                <c:pt idx="1789">
                  <c:v>2000</c:v>
                </c:pt>
                <c:pt idx="1790">
                  <c:v>2000</c:v>
                </c:pt>
                <c:pt idx="1791">
                  <c:v>2000</c:v>
                </c:pt>
                <c:pt idx="1792">
                  <c:v>2000</c:v>
                </c:pt>
                <c:pt idx="1793">
                  <c:v>2000</c:v>
                </c:pt>
                <c:pt idx="1794">
                  <c:v>2000</c:v>
                </c:pt>
                <c:pt idx="1795">
                  <c:v>2000</c:v>
                </c:pt>
                <c:pt idx="1796">
                  <c:v>2000</c:v>
                </c:pt>
                <c:pt idx="1797">
                  <c:v>2000</c:v>
                </c:pt>
                <c:pt idx="1798">
                  <c:v>2000</c:v>
                </c:pt>
                <c:pt idx="1799">
                  <c:v>2000</c:v>
                </c:pt>
                <c:pt idx="1800">
                  <c:v>2000</c:v>
                </c:pt>
                <c:pt idx="1801">
                  <c:v>2000</c:v>
                </c:pt>
                <c:pt idx="1802">
                  <c:v>2000</c:v>
                </c:pt>
                <c:pt idx="1803">
                  <c:v>2000</c:v>
                </c:pt>
                <c:pt idx="1804">
                  <c:v>2000</c:v>
                </c:pt>
                <c:pt idx="1805">
                  <c:v>2000</c:v>
                </c:pt>
                <c:pt idx="1806">
                  <c:v>2000</c:v>
                </c:pt>
                <c:pt idx="1807">
                  <c:v>2000</c:v>
                </c:pt>
                <c:pt idx="1808">
                  <c:v>2000</c:v>
                </c:pt>
                <c:pt idx="1809">
                  <c:v>2000</c:v>
                </c:pt>
                <c:pt idx="1810">
                  <c:v>2000</c:v>
                </c:pt>
                <c:pt idx="1811">
                  <c:v>2000</c:v>
                </c:pt>
                <c:pt idx="1812">
                  <c:v>2000</c:v>
                </c:pt>
                <c:pt idx="1813">
                  <c:v>2000</c:v>
                </c:pt>
                <c:pt idx="1814">
                  <c:v>2000</c:v>
                </c:pt>
                <c:pt idx="1815">
                  <c:v>2000</c:v>
                </c:pt>
                <c:pt idx="1816">
                  <c:v>2000</c:v>
                </c:pt>
                <c:pt idx="1817">
                  <c:v>2000</c:v>
                </c:pt>
                <c:pt idx="1818">
                  <c:v>2000</c:v>
                </c:pt>
                <c:pt idx="1819">
                  <c:v>2000</c:v>
                </c:pt>
                <c:pt idx="1820">
                  <c:v>2000</c:v>
                </c:pt>
                <c:pt idx="1821">
                  <c:v>2000</c:v>
                </c:pt>
                <c:pt idx="1822">
                  <c:v>2000</c:v>
                </c:pt>
                <c:pt idx="1823">
                  <c:v>2000</c:v>
                </c:pt>
                <c:pt idx="1824">
                  <c:v>2000</c:v>
                </c:pt>
                <c:pt idx="1825">
                  <c:v>2000</c:v>
                </c:pt>
                <c:pt idx="1826">
                  <c:v>2000</c:v>
                </c:pt>
                <c:pt idx="1827">
                  <c:v>2000</c:v>
                </c:pt>
                <c:pt idx="1828">
                  <c:v>2000</c:v>
                </c:pt>
                <c:pt idx="1829">
                  <c:v>2000</c:v>
                </c:pt>
                <c:pt idx="1830">
                  <c:v>2000</c:v>
                </c:pt>
                <c:pt idx="1831">
                  <c:v>2000</c:v>
                </c:pt>
                <c:pt idx="1832">
                  <c:v>2000</c:v>
                </c:pt>
                <c:pt idx="1833">
                  <c:v>2000</c:v>
                </c:pt>
                <c:pt idx="1834">
                  <c:v>2000</c:v>
                </c:pt>
                <c:pt idx="1835">
                  <c:v>2000</c:v>
                </c:pt>
                <c:pt idx="1836">
                  <c:v>2000</c:v>
                </c:pt>
                <c:pt idx="1837">
                  <c:v>2000</c:v>
                </c:pt>
                <c:pt idx="1838">
                  <c:v>2000</c:v>
                </c:pt>
                <c:pt idx="1839">
                  <c:v>2000</c:v>
                </c:pt>
                <c:pt idx="1840">
                  <c:v>2000</c:v>
                </c:pt>
                <c:pt idx="1841">
                  <c:v>2000</c:v>
                </c:pt>
                <c:pt idx="1842">
                  <c:v>2000</c:v>
                </c:pt>
                <c:pt idx="1843">
                  <c:v>2000</c:v>
                </c:pt>
                <c:pt idx="1844">
                  <c:v>2000</c:v>
                </c:pt>
                <c:pt idx="1845">
                  <c:v>2000</c:v>
                </c:pt>
                <c:pt idx="1846">
                  <c:v>2000</c:v>
                </c:pt>
                <c:pt idx="1847">
                  <c:v>2000</c:v>
                </c:pt>
                <c:pt idx="1848">
                  <c:v>2000</c:v>
                </c:pt>
                <c:pt idx="1849">
                  <c:v>2000</c:v>
                </c:pt>
                <c:pt idx="1850">
                  <c:v>2000</c:v>
                </c:pt>
                <c:pt idx="1851">
                  <c:v>2000</c:v>
                </c:pt>
                <c:pt idx="1852">
                  <c:v>2000</c:v>
                </c:pt>
                <c:pt idx="1853">
                  <c:v>2000</c:v>
                </c:pt>
                <c:pt idx="1854">
                  <c:v>2000</c:v>
                </c:pt>
                <c:pt idx="1855">
                  <c:v>2000</c:v>
                </c:pt>
                <c:pt idx="1856">
                  <c:v>2000</c:v>
                </c:pt>
                <c:pt idx="1857">
                  <c:v>2000</c:v>
                </c:pt>
                <c:pt idx="1858">
                  <c:v>2000</c:v>
                </c:pt>
                <c:pt idx="1859">
                  <c:v>2000</c:v>
                </c:pt>
                <c:pt idx="1860">
                  <c:v>2000</c:v>
                </c:pt>
                <c:pt idx="1861">
                  <c:v>2000</c:v>
                </c:pt>
                <c:pt idx="1862">
                  <c:v>2000</c:v>
                </c:pt>
                <c:pt idx="1863">
                  <c:v>2000</c:v>
                </c:pt>
                <c:pt idx="1864">
                  <c:v>2000</c:v>
                </c:pt>
                <c:pt idx="1865">
                  <c:v>2000</c:v>
                </c:pt>
                <c:pt idx="1866">
                  <c:v>2000</c:v>
                </c:pt>
                <c:pt idx="1867">
                  <c:v>2000</c:v>
                </c:pt>
                <c:pt idx="1868">
                  <c:v>2000</c:v>
                </c:pt>
                <c:pt idx="1869">
                  <c:v>2000</c:v>
                </c:pt>
                <c:pt idx="1870">
                  <c:v>2000</c:v>
                </c:pt>
                <c:pt idx="1871">
                  <c:v>2000</c:v>
                </c:pt>
                <c:pt idx="1872">
                  <c:v>2000</c:v>
                </c:pt>
                <c:pt idx="1873">
                  <c:v>2000</c:v>
                </c:pt>
                <c:pt idx="1874">
                  <c:v>2000</c:v>
                </c:pt>
                <c:pt idx="1875">
                  <c:v>2000</c:v>
                </c:pt>
                <c:pt idx="1876">
                  <c:v>2000</c:v>
                </c:pt>
                <c:pt idx="1877">
                  <c:v>2000</c:v>
                </c:pt>
                <c:pt idx="1878">
                  <c:v>2000</c:v>
                </c:pt>
                <c:pt idx="1879">
                  <c:v>2000</c:v>
                </c:pt>
                <c:pt idx="1880">
                  <c:v>2000</c:v>
                </c:pt>
                <c:pt idx="1881">
                  <c:v>2000</c:v>
                </c:pt>
                <c:pt idx="1882">
                  <c:v>2000</c:v>
                </c:pt>
                <c:pt idx="1883">
                  <c:v>2000</c:v>
                </c:pt>
                <c:pt idx="1884">
                  <c:v>2000</c:v>
                </c:pt>
                <c:pt idx="1885">
                  <c:v>2000</c:v>
                </c:pt>
                <c:pt idx="1886">
                  <c:v>2000</c:v>
                </c:pt>
                <c:pt idx="1887">
                  <c:v>2000</c:v>
                </c:pt>
                <c:pt idx="1888">
                  <c:v>2000</c:v>
                </c:pt>
                <c:pt idx="1889">
                  <c:v>2000</c:v>
                </c:pt>
                <c:pt idx="1890">
                  <c:v>2000</c:v>
                </c:pt>
                <c:pt idx="1891">
                  <c:v>2000</c:v>
                </c:pt>
                <c:pt idx="1892">
                  <c:v>2000</c:v>
                </c:pt>
                <c:pt idx="1893">
                  <c:v>2000</c:v>
                </c:pt>
                <c:pt idx="1894">
                  <c:v>2000</c:v>
                </c:pt>
                <c:pt idx="1895">
                  <c:v>2000</c:v>
                </c:pt>
                <c:pt idx="1896">
                  <c:v>2000</c:v>
                </c:pt>
                <c:pt idx="1897">
                  <c:v>2000</c:v>
                </c:pt>
                <c:pt idx="1898">
                  <c:v>2000</c:v>
                </c:pt>
                <c:pt idx="1899">
                  <c:v>2000</c:v>
                </c:pt>
                <c:pt idx="1900">
                  <c:v>2000</c:v>
                </c:pt>
                <c:pt idx="1901">
                  <c:v>2000</c:v>
                </c:pt>
                <c:pt idx="1902">
                  <c:v>2000</c:v>
                </c:pt>
                <c:pt idx="1903">
                  <c:v>2000</c:v>
                </c:pt>
                <c:pt idx="1904">
                  <c:v>2000</c:v>
                </c:pt>
                <c:pt idx="1905">
                  <c:v>2000</c:v>
                </c:pt>
                <c:pt idx="1906">
                  <c:v>2000</c:v>
                </c:pt>
                <c:pt idx="1907">
                  <c:v>2000</c:v>
                </c:pt>
                <c:pt idx="1908">
                  <c:v>2000</c:v>
                </c:pt>
                <c:pt idx="1909">
                  <c:v>2000</c:v>
                </c:pt>
                <c:pt idx="1910">
                  <c:v>2000</c:v>
                </c:pt>
                <c:pt idx="1911">
                  <c:v>2000</c:v>
                </c:pt>
                <c:pt idx="1912">
                  <c:v>2000</c:v>
                </c:pt>
                <c:pt idx="1913">
                  <c:v>2000</c:v>
                </c:pt>
                <c:pt idx="1914">
                  <c:v>2000</c:v>
                </c:pt>
                <c:pt idx="1915">
                  <c:v>2000</c:v>
                </c:pt>
                <c:pt idx="1916">
                  <c:v>2000</c:v>
                </c:pt>
                <c:pt idx="1917">
                  <c:v>2000</c:v>
                </c:pt>
                <c:pt idx="1918">
                  <c:v>2000</c:v>
                </c:pt>
                <c:pt idx="1919">
                  <c:v>2000</c:v>
                </c:pt>
                <c:pt idx="1920">
                  <c:v>2000</c:v>
                </c:pt>
                <c:pt idx="1921">
                  <c:v>2000</c:v>
                </c:pt>
                <c:pt idx="1922">
                  <c:v>2000</c:v>
                </c:pt>
                <c:pt idx="1923">
                  <c:v>2000</c:v>
                </c:pt>
                <c:pt idx="1924">
                  <c:v>2000</c:v>
                </c:pt>
                <c:pt idx="1925">
                  <c:v>2000</c:v>
                </c:pt>
                <c:pt idx="1926">
                  <c:v>2000</c:v>
                </c:pt>
                <c:pt idx="1927">
                  <c:v>2000</c:v>
                </c:pt>
                <c:pt idx="1928">
                  <c:v>2000</c:v>
                </c:pt>
                <c:pt idx="1929">
                  <c:v>2000</c:v>
                </c:pt>
                <c:pt idx="1930">
                  <c:v>2000</c:v>
                </c:pt>
                <c:pt idx="1931">
                  <c:v>2000</c:v>
                </c:pt>
                <c:pt idx="1932">
                  <c:v>2000</c:v>
                </c:pt>
                <c:pt idx="1933">
                  <c:v>2000</c:v>
                </c:pt>
                <c:pt idx="1934">
                  <c:v>2000</c:v>
                </c:pt>
                <c:pt idx="1935">
                  <c:v>2000</c:v>
                </c:pt>
                <c:pt idx="1936">
                  <c:v>2000</c:v>
                </c:pt>
                <c:pt idx="1937">
                  <c:v>2000</c:v>
                </c:pt>
                <c:pt idx="1938">
                  <c:v>2000</c:v>
                </c:pt>
                <c:pt idx="1939">
                  <c:v>2000</c:v>
                </c:pt>
                <c:pt idx="1940">
                  <c:v>2000</c:v>
                </c:pt>
                <c:pt idx="1941">
                  <c:v>2000</c:v>
                </c:pt>
                <c:pt idx="1942">
                  <c:v>2000</c:v>
                </c:pt>
                <c:pt idx="1943">
                  <c:v>2000</c:v>
                </c:pt>
                <c:pt idx="1944">
                  <c:v>2000</c:v>
                </c:pt>
                <c:pt idx="1945">
                  <c:v>2000</c:v>
                </c:pt>
                <c:pt idx="1946">
                  <c:v>2000</c:v>
                </c:pt>
                <c:pt idx="1947">
                  <c:v>2000</c:v>
                </c:pt>
                <c:pt idx="1948">
                  <c:v>2000</c:v>
                </c:pt>
                <c:pt idx="1949">
                  <c:v>2000</c:v>
                </c:pt>
                <c:pt idx="1950">
                  <c:v>2000</c:v>
                </c:pt>
                <c:pt idx="2147">
                  <c:v>4000</c:v>
                </c:pt>
                <c:pt idx="2148">
                  <c:v>4000</c:v>
                </c:pt>
                <c:pt idx="2149">
                  <c:v>4000</c:v>
                </c:pt>
                <c:pt idx="2150">
                  <c:v>4000</c:v>
                </c:pt>
                <c:pt idx="2151">
                  <c:v>4000</c:v>
                </c:pt>
                <c:pt idx="2152">
                  <c:v>4000</c:v>
                </c:pt>
                <c:pt idx="2153">
                  <c:v>4000</c:v>
                </c:pt>
                <c:pt idx="2154">
                  <c:v>4000</c:v>
                </c:pt>
                <c:pt idx="2155">
                  <c:v>4000</c:v>
                </c:pt>
                <c:pt idx="2156">
                  <c:v>4000</c:v>
                </c:pt>
                <c:pt idx="2157">
                  <c:v>4000</c:v>
                </c:pt>
                <c:pt idx="2158">
                  <c:v>4000</c:v>
                </c:pt>
                <c:pt idx="2159">
                  <c:v>4000</c:v>
                </c:pt>
                <c:pt idx="2160">
                  <c:v>4000</c:v>
                </c:pt>
                <c:pt idx="2161">
                  <c:v>4000</c:v>
                </c:pt>
                <c:pt idx="2162">
                  <c:v>4000</c:v>
                </c:pt>
                <c:pt idx="2163">
                  <c:v>4000</c:v>
                </c:pt>
                <c:pt idx="2164">
                  <c:v>4000</c:v>
                </c:pt>
                <c:pt idx="2165">
                  <c:v>4000</c:v>
                </c:pt>
                <c:pt idx="2166">
                  <c:v>4000</c:v>
                </c:pt>
                <c:pt idx="2167">
                  <c:v>4000</c:v>
                </c:pt>
                <c:pt idx="2168">
                  <c:v>4000</c:v>
                </c:pt>
                <c:pt idx="2169">
                  <c:v>4000</c:v>
                </c:pt>
                <c:pt idx="2170">
                  <c:v>4000</c:v>
                </c:pt>
                <c:pt idx="2171">
                  <c:v>4000</c:v>
                </c:pt>
                <c:pt idx="2172">
                  <c:v>4000</c:v>
                </c:pt>
                <c:pt idx="2173">
                  <c:v>4000</c:v>
                </c:pt>
                <c:pt idx="2174">
                  <c:v>4000</c:v>
                </c:pt>
                <c:pt idx="2175">
                  <c:v>4000</c:v>
                </c:pt>
                <c:pt idx="2176">
                  <c:v>4000</c:v>
                </c:pt>
                <c:pt idx="2177">
                  <c:v>4000</c:v>
                </c:pt>
                <c:pt idx="2178">
                  <c:v>4000</c:v>
                </c:pt>
                <c:pt idx="2179">
                  <c:v>4000</c:v>
                </c:pt>
                <c:pt idx="2180">
                  <c:v>4000</c:v>
                </c:pt>
                <c:pt idx="2181">
                  <c:v>4000</c:v>
                </c:pt>
                <c:pt idx="2182">
                  <c:v>4000</c:v>
                </c:pt>
                <c:pt idx="2183">
                  <c:v>4000</c:v>
                </c:pt>
                <c:pt idx="2184">
                  <c:v>4000</c:v>
                </c:pt>
                <c:pt idx="2185">
                  <c:v>4000</c:v>
                </c:pt>
                <c:pt idx="2186">
                  <c:v>4000</c:v>
                </c:pt>
                <c:pt idx="2187">
                  <c:v>4000</c:v>
                </c:pt>
                <c:pt idx="2188">
                  <c:v>4000</c:v>
                </c:pt>
                <c:pt idx="2189">
                  <c:v>4000</c:v>
                </c:pt>
                <c:pt idx="2190">
                  <c:v>4000</c:v>
                </c:pt>
                <c:pt idx="2191">
                  <c:v>4000</c:v>
                </c:pt>
                <c:pt idx="2192">
                  <c:v>4000</c:v>
                </c:pt>
                <c:pt idx="2193">
                  <c:v>4000</c:v>
                </c:pt>
                <c:pt idx="2194">
                  <c:v>4000</c:v>
                </c:pt>
                <c:pt idx="2195">
                  <c:v>4000</c:v>
                </c:pt>
                <c:pt idx="2196">
                  <c:v>4000</c:v>
                </c:pt>
                <c:pt idx="2197">
                  <c:v>4000</c:v>
                </c:pt>
                <c:pt idx="2198">
                  <c:v>4000</c:v>
                </c:pt>
                <c:pt idx="2199">
                  <c:v>4000</c:v>
                </c:pt>
                <c:pt idx="2200">
                  <c:v>4000</c:v>
                </c:pt>
                <c:pt idx="2201">
                  <c:v>4000</c:v>
                </c:pt>
                <c:pt idx="2202">
                  <c:v>4000</c:v>
                </c:pt>
                <c:pt idx="2203">
                  <c:v>4000</c:v>
                </c:pt>
                <c:pt idx="2204">
                  <c:v>4000</c:v>
                </c:pt>
                <c:pt idx="2205">
                  <c:v>4000</c:v>
                </c:pt>
                <c:pt idx="2206">
                  <c:v>4000</c:v>
                </c:pt>
                <c:pt idx="2207">
                  <c:v>4000</c:v>
                </c:pt>
                <c:pt idx="2208">
                  <c:v>4000</c:v>
                </c:pt>
                <c:pt idx="2209">
                  <c:v>4000</c:v>
                </c:pt>
                <c:pt idx="2210">
                  <c:v>4000</c:v>
                </c:pt>
                <c:pt idx="2211">
                  <c:v>4000</c:v>
                </c:pt>
                <c:pt idx="2212">
                  <c:v>4000</c:v>
                </c:pt>
                <c:pt idx="2213">
                  <c:v>4000</c:v>
                </c:pt>
                <c:pt idx="2214">
                  <c:v>4000</c:v>
                </c:pt>
                <c:pt idx="2215">
                  <c:v>4000</c:v>
                </c:pt>
                <c:pt idx="2216">
                  <c:v>4000</c:v>
                </c:pt>
                <c:pt idx="2217">
                  <c:v>4000</c:v>
                </c:pt>
                <c:pt idx="2218">
                  <c:v>4000</c:v>
                </c:pt>
                <c:pt idx="2219">
                  <c:v>4000</c:v>
                </c:pt>
                <c:pt idx="2220">
                  <c:v>4000</c:v>
                </c:pt>
                <c:pt idx="2221">
                  <c:v>4000</c:v>
                </c:pt>
                <c:pt idx="2222">
                  <c:v>4000</c:v>
                </c:pt>
                <c:pt idx="2223">
                  <c:v>4000</c:v>
                </c:pt>
                <c:pt idx="2224">
                  <c:v>4000</c:v>
                </c:pt>
                <c:pt idx="2225">
                  <c:v>4000</c:v>
                </c:pt>
                <c:pt idx="2226">
                  <c:v>4000</c:v>
                </c:pt>
                <c:pt idx="2227">
                  <c:v>4000</c:v>
                </c:pt>
                <c:pt idx="2228">
                  <c:v>4000</c:v>
                </c:pt>
                <c:pt idx="2229">
                  <c:v>4000</c:v>
                </c:pt>
                <c:pt idx="2230">
                  <c:v>4000</c:v>
                </c:pt>
                <c:pt idx="2231">
                  <c:v>4000</c:v>
                </c:pt>
                <c:pt idx="2232">
                  <c:v>4000</c:v>
                </c:pt>
                <c:pt idx="2233">
                  <c:v>4000</c:v>
                </c:pt>
                <c:pt idx="2234">
                  <c:v>4000</c:v>
                </c:pt>
                <c:pt idx="2235">
                  <c:v>4000</c:v>
                </c:pt>
                <c:pt idx="2236">
                  <c:v>4000</c:v>
                </c:pt>
                <c:pt idx="2237">
                  <c:v>4000</c:v>
                </c:pt>
                <c:pt idx="2238">
                  <c:v>4000</c:v>
                </c:pt>
                <c:pt idx="2239">
                  <c:v>4000</c:v>
                </c:pt>
                <c:pt idx="2240">
                  <c:v>4000</c:v>
                </c:pt>
                <c:pt idx="2241">
                  <c:v>4000</c:v>
                </c:pt>
                <c:pt idx="2242">
                  <c:v>4000</c:v>
                </c:pt>
                <c:pt idx="2243">
                  <c:v>4000</c:v>
                </c:pt>
                <c:pt idx="2244">
                  <c:v>4000</c:v>
                </c:pt>
                <c:pt idx="2245">
                  <c:v>4000</c:v>
                </c:pt>
                <c:pt idx="2246">
                  <c:v>4000</c:v>
                </c:pt>
                <c:pt idx="2247">
                  <c:v>4000</c:v>
                </c:pt>
                <c:pt idx="2248">
                  <c:v>4000</c:v>
                </c:pt>
                <c:pt idx="2249">
                  <c:v>4000</c:v>
                </c:pt>
                <c:pt idx="2250">
                  <c:v>4000</c:v>
                </c:pt>
                <c:pt idx="2251">
                  <c:v>4000</c:v>
                </c:pt>
                <c:pt idx="2252">
                  <c:v>4000</c:v>
                </c:pt>
                <c:pt idx="2253">
                  <c:v>4000</c:v>
                </c:pt>
                <c:pt idx="2254">
                  <c:v>4000</c:v>
                </c:pt>
                <c:pt idx="2255">
                  <c:v>4000</c:v>
                </c:pt>
                <c:pt idx="2256">
                  <c:v>4000</c:v>
                </c:pt>
                <c:pt idx="2257">
                  <c:v>4000</c:v>
                </c:pt>
                <c:pt idx="2258">
                  <c:v>4000</c:v>
                </c:pt>
                <c:pt idx="2259">
                  <c:v>4000</c:v>
                </c:pt>
                <c:pt idx="2260">
                  <c:v>4000</c:v>
                </c:pt>
                <c:pt idx="2261">
                  <c:v>4000</c:v>
                </c:pt>
                <c:pt idx="2262">
                  <c:v>4000</c:v>
                </c:pt>
                <c:pt idx="2263">
                  <c:v>4000</c:v>
                </c:pt>
                <c:pt idx="2264">
                  <c:v>4000</c:v>
                </c:pt>
                <c:pt idx="2265">
                  <c:v>4000</c:v>
                </c:pt>
                <c:pt idx="2266">
                  <c:v>4000</c:v>
                </c:pt>
                <c:pt idx="2267">
                  <c:v>4000</c:v>
                </c:pt>
                <c:pt idx="2268">
                  <c:v>4000</c:v>
                </c:pt>
                <c:pt idx="2269">
                  <c:v>4000</c:v>
                </c:pt>
                <c:pt idx="2270">
                  <c:v>4000</c:v>
                </c:pt>
                <c:pt idx="2271">
                  <c:v>4000</c:v>
                </c:pt>
                <c:pt idx="2272">
                  <c:v>4000</c:v>
                </c:pt>
                <c:pt idx="2273">
                  <c:v>4000</c:v>
                </c:pt>
                <c:pt idx="2274">
                  <c:v>4000</c:v>
                </c:pt>
                <c:pt idx="2275">
                  <c:v>4000</c:v>
                </c:pt>
                <c:pt idx="2276">
                  <c:v>4000</c:v>
                </c:pt>
                <c:pt idx="2277">
                  <c:v>4000</c:v>
                </c:pt>
                <c:pt idx="2278">
                  <c:v>4000</c:v>
                </c:pt>
                <c:pt idx="2279">
                  <c:v>4000</c:v>
                </c:pt>
                <c:pt idx="2280">
                  <c:v>4000</c:v>
                </c:pt>
                <c:pt idx="2281">
                  <c:v>4000</c:v>
                </c:pt>
                <c:pt idx="2282">
                  <c:v>4000</c:v>
                </c:pt>
                <c:pt idx="2283">
                  <c:v>4000</c:v>
                </c:pt>
                <c:pt idx="2284">
                  <c:v>4000</c:v>
                </c:pt>
                <c:pt idx="2285">
                  <c:v>4000</c:v>
                </c:pt>
                <c:pt idx="2286">
                  <c:v>4000</c:v>
                </c:pt>
                <c:pt idx="2287">
                  <c:v>4000</c:v>
                </c:pt>
                <c:pt idx="2288">
                  <c:v>4000</c:v>
                </c:pt>
                <c:pt idx="2289">
                  <c:v>4000</c:v>
                </c:pt>
                <c:pt idx="2290">
                  <c:v>4000</c:v>
                </c:pt>
                <c:pt idx="2291">
                  <c:v>4000</c:v>
                </c:pt>
                <c:pt idx="2292">
                  <c:v>4000</c:v>
                </c:pt>
                <c:pt idx="2293">
                  <c:v>4000</c:v>
                </c:pt>
                <c:pt idx="2294">
                  <c:v>4000</c:v>
                </c:pt>
                <c:pt idx="2295">
                  <c:v>4000</c:v>
                </c:pt>
                <c:pt idx="2296">
                  <c:v>4000</c:v>
                </c:pt>
                <c:pt idx="2297">
                  <c:v>4000</c:v>
                </c:pt>
                <c:pt idx="2298">
                  <c:v>4000</c:v>
                </c:pt>
                <c:pt idx="2299">
                  <c:v>4000</c:v>
                </c:pt>
                <c:pt idx="2300">
                  <c:v>4000</c:v>
                </c:pt>
                <c:pt idx="2301">
                  <c:v>4000</c:v>
                </c:pt>
                <c:pt idx="2302">
                  <c:v>4000</c:v>
                </c:pt>
                <c:pt idx="2303">
                  <c:v>4000</c:v>
                </c:pt>
                <c:pt idx="2304">
                  <c:v>4000</c:v>
                </c:pt>
                <c:pt idx="2305">
                  <c:v>4000</c:v>
                </c:pt>
                <c:pt idx="2306">
                  <c:v>4000</c:v>
                </c:pt>
                <c:pt idx="2307">
                  <c:v>4000</c:v>
                </c:pt>
                <c:pt idx="2308">
                  <c:v>4000</c:v>
                </c:pt>
                <c:pt idx="2309">
                  <c:v>4000</c:v>
                </c:pt>
                <c:pt idx="2310">
                  <c:v>4000</c:v>
                </c:pt>
                <c:pt idx="2311">
                  <c:v>4000</c:v>
                </c:pt>
                <c:pt idx="2312">
                  <c:v>4000</c:v>
                </c:pt>
                <c:pt idx="2313">
                  <c:v>4000</c:v>
                </c:pt>
                <c:pt idx="2314">
                  <c:v>4000</c:v>
                </c:pt>
                <c:pt idx="2315">
                  <c:v>4000</c:v>
                </c:pt>
                <c:pt idx="2316">
                  <c:v>4000</c:v>
                </c:pt>
                <c:pt idx="2317">
                  <c:v>4000</c:v>
                </c:pt>
                <c:pt idx="2318">
                  <c:v>4000</c:v>
                </c:pt>
                <c:pt idx="2319">
                  <c:v>4000</c:v>
                </c:pt>
                <c:pt idx="2320">
                  <c:v>4000</c:v>
                </c:pt>
                <c:pt idx="2321">
                  <c:v>4000</c:v>
                </c:pt>
                <c:pt idx="2322">
                  <c:v>4000</c:v>
                </c:pt>
                <c:pt idx="2323">
                  <c:v>4000</c:v>
                </c:pt>
                <c:pt idx="2324">
                  <c:v>4000</c:v>
                </c:pt>
                <c:pt idx="2325">
                  <c:v>4000</c:v>
                </c:pt>
                <c:pt idx="2326">
                  <c:v>4000</c:v>
                </c:pt>
                <c:pt idx="2327">
                  <c:v>4000</c:v>
                </c:pt>
                <c:pt idx="2328">
                  <c:v>4000</c:v>
                </c:pt>
                <c:pt idx="2329">
                  <c:v>4000</c:v>
                </c:pt>
                <c:pt idx="2330">
                  <c:v>4000</c:v>
                </c:pt>
                <c:pt idx="2331">
                  <c:v>4000</c:v>
                </c:pt>
                <c:pt idx="2332">
                  <c:v>4000</c:v>
                </c:pt>
                <c:pt idx="2333">
                  <c:v>4000</c:v>
                </c:pt>
                <c:pt idx="2334">
                  <c:v>4000</c:v>
                </c:pt>
                <c:pt idx="2335">
                  <c:v>4000</c:v>
                </c:pt>
                <c:pt idx="2336">
                  <c:v>4000</c:v>
                </c:pt>
                <c:pt idx="2337">
                  <c:v>4000</c:v>
                </c:pt>
                <c:pt idx="2338">
                  <c:v>4000</c:v>
                </c:pt>
                <c:pt idx="2339">
                  <c:v>4000</c:v>
                </c:pt>
                <c:pt idx="2340">
                  <c:v>4000</c:v>
                </c:pt>
                <c:pt idx="2341">
                  <c:v>4000</c:v>
                </c:pt>
                <c:pt idx="2342">
                  <c:v>4000</c:v>
                </c:pt>
                <c:pt idx="2343">
                  <c:v>4000</c:v>
                </c:pt>
                <c:pt idx="2344">
                  <c:v>4000</c:v>
                </c:pt>
                <c:pt idx="2345">
                  <c:v>4000</c:v>
                </c:pt>
                <c:pt idx="2346">
                  <c:v>4000</c:v>
                </c:pt>
                <c:pt idx="2347">
                  <c:v>4000</c:v>
                </c:pt>
                <c:pt idx="2348">
                  <c:v>4000</c:v>
                </c:pt>
                <c:pt idx="2349">
                  <c:v>4000</c:v>
                </c:pt>
                <c:pt idx="2350">
                  <c:v>4000</c:v>
                </c:pt>
                <c:pt idx="2351">
                  <c:v>4000</c:v>
                </c:pt>
                <c:pt idx="2352">
                  <c:v>4000</c:v>
                </c:pt>
                <c:pt idx="2353">
                  <c:v>4000</c:v>
                </c:pt>
                <c:pt idx="2354">
                  <c:v>4000</c:v>
                </c:pt>
                <c:pt idx="2355">
                  <c:v>4000</c:v>
                </c:pt>
                <c:pt idx="2356">
                  <c:v>4000</c:v>
                </c:pt>
                <c:pt idx="2357">
                  <c:v>4000</c:v>
                </c:pt>
                <c:pt idx="2358">
                  <c:v>4000</c:v>
                </c:pt>
                <c:pt idx="2359">
                  <c:v>4000</c:v>
                </c:pt>
                <c:pt idx="2360">
                  <c:v>4000</c:v>
                </c:pt>
                <c:pt idx="2361">
                  <c:v>4000</c:v>
                </c:pt>
                <c:pt idx="2362">
                  <c:v>4000</c:v>
                </c:pt>
                <c:pt idx="2363">
                  <c:v>4000</c:v>
                </c:pt>
                <c:pt idx="2364">
                  <c:v>4000</c:v>
                </c:pt>
                <c:pt idx="2365">
                  <c:v>4000</c:v>
                </c:pt>
                <c:pt idx="2366">
                  <c:v>4000</c:v>
                </c:pt>
                <c:pt idx="2367">
                  <c:v>4000</c:v>
                </c:pt>
                <c:pt idx="2368">
                  <c:v>4000</c:v>
                </c:pt>
                <c:pt idx="2369">
                  <c:v>4000</c:v>
                </c:pt>
                <c:pt idx="2370">
                  <c:v>4000</c:v>
                </c:pt>
                <c:pt idx="2371">
                  <c:v>4000</c:v>
                </c:pt>
                <c:pt idx="2372">
                  <c:v>4000</c:v>
                </c:pt>
                <c:pt idx="2373">
                  <c:v>4000</c:v>
                </c:pt>
                <c:pt idx="2374">
                  <c:v>4000</c:v>
                </c:pt>
                <c:pt idx="2375">
                  <c:v>4000</c:v>
                </c:pt>
                <c:pt idx="2376">
                  <c:v>4000</c:v>
                </c:pt>
                <c:pt idx="2377">
                  <c:v>4000</c:v>
                </c:pt>
                <c:pt idx="2378">
                  <c:v>4000</c:v>
                </c:pt>
                <c:pt idx="2379">
                  <c:v>4000</c:v>
                </c:pt>
                <c:pt idx="2380">
                  <c:v>4000</c:v>
                </c:pt>
                <c:pt idx="2381">
                  <c:v>4000</c:v>
                </c:pt>
                <c:pt idx="2382">
                  <c:v>4000</c:v>
                </c:pt>
                <c:pt idx="2383">
                  <c:v>4000</c:v>
                </c:pt>
                <c:pt idx="2384">
                  <c:v>4000</c:v>
                </c:pt>
                <c:pt idx="2385">
                  <c:v>4000</c:v>
                </c:pt>
                <c:pt idx="2386">
                  <c:v>4000</c:v>
                </c:pt>
                <c:pt idx="2387">
                  <c:v>4000</c:v>
                </c:pt>
                <c:pt idx="2388">
                  <c:v>4000</c:v>
                </c:pt>
                <c:pt idx="2389">
                  <c:v>4000</c:v>
                </c:pt>
                <c:pt idx="2390">
                  <c:v>4000</c:v>
                </c:pt>
                <c:pt idx="2391">
                  <c:v>4000</c:v>
                </c:pt>
                <c:pt idx="2392">
                  <c:v>4000</c:v>
                </c:pt>
                <c:pt idx="2393">
                  <c:v>4000</c:v>
                </c:pt>
                <c:pt idx="2394">
                  <c:v>4000</c:v>
                </c:pt>
                <c:pt idx="2395">
                  <c:v>4000</c:v>
                </c:pt>
                <c:pt idx="2396">
                  <c:v>4000</c:v>
                </c:pt>
                <c:pt idx="2397">
                  <c:v>4000</c:v>
                </c:pt>
                <c:pt idx="2398">
                  <c:v>4000</c:v>
                </c:pt>
                <c:pt idx="2399">
                  <c:v>4000</c:v>
                </c:pt>
                <c:pt idx="2400">
                  <c:v>4000</c:v>
                </c:pt>
                <c:pt idx="2401">
                  <c:v>4000</c:v>
                </c:pt>
                <c:pt idx="2402">
                  <c:v>4000</c:v>
                </c:pt>
                <c:pt idx="2403">
                  <c:v>4000</c:v>
                </c:pt>
                <c:pt idx="2404">
                  <c:v>4000</c:v>
                </c:pt>
                <c:pt idx="2405">
                  <c:v>4000</c:v>
                </c:pt>
                <c:pt idx="2406">
                  <c:v>4000</c:v>
                </c:pt>
                <c:pt idx="2407">
                  <c:v>4000</c:v>
                </c:pt>
                <c:pt idx="2408">
                  <c:v>4000</c:v>
                </c:pt>
                <c:pt idx="2409">
                  <c:v>4000</c:v>
                </c:pt>
                <c:pt idx="2410">
                  <c:v>4000</c:v>
                </c:pt>
                <c:pt idx="2411">
                  <c:v>4000</c:v>
                </c:pt>
                <c:pt idx="2412">
                  <c:v>4000</c:v>
                </c:pt>
                <c:pt idx="2413">
                  <c:v>4000</c:v>
                </c:pt>
                <c:pt idx="2414">
                  <c:v>4000</c:v>
                </c:pt>
                <c:pt idx="2415">
                  <c:v>4000</c:v>
                </c:pt>
                <c:pt idx="2416">
                  <c:v>4000</c:v>
                </c:pt>
                <c:pt idx="2417">
                  <c:v>4000</c:v>
                </c:pt>
                <c:pt idx="2418">
                  <c:v>4000</c:v>
                </c:pt>
                <c:pt idx="2419">
                  <c:v>4000</c:v>
                </c:pt>
                <c:pt idx="2420">
                  <c:v>4000</c:v>
                </c:pt>
                <c:pt idx="2421">
                  <c:v>4000</c:v>
                </c:pt>
                <c:pt idx="2422">
                  <c:v>4000</c:v>
                </c:pt>
                <c:pt idx="2423">
                  <c:v>4000</c:v>
                </c:pt>
                <c:pt idx="2424">
                  <c:v>4000</c:v>
                </c:pt>
                <c:pt idx="2425">
                  <c:v>4000</c:v>
                </c:pt>
                <c:pt idx="2426">
                  <c:v>4000</c:v>
                </c:pt>
                <c:pt idx="2427">
                  <c:v>4000</c:v>
                </c:pt>
                <c:pt idx="2428">
                  <c:v>4000</c:v>
                </c:pt>
                <c:pt idx="2429">
                  <c:v>4000</c:v>
                </c:pt>
                <c:pt idx="2430">
                  <c:v>4000</c:v>
                </c:pt>
                <c:pt idx="2431">
                  <c:v>4000</c:v>
                </c:pt>
                <c:pt idx="2432">
                  <c:v>4000</c:v>
                </c:pt>
                <c:pt idx="2433">
                  <c:v>4000</c:v>
                </c:pt>
                <c:pt idx="2434">
                  <c:v>4000</c:v>
                </c:pt>
                <c:pt idx="2435">
                  <c:v>4000</c:v>
                </c:pt>
                <c:pt idx="2436">
                  <c:v>4000</c:v>
                </c:pt>
                <c:pt idx="2437">
                  <c:v>4000</c:v>
                </c:pt>
                <c:pt idx="2438">
                  <c:v>4000</c:v>
                </c:pt>
                <c:pt idx="2439">
                  <c:v>4000</c:v>
                </c:pt>
                <c:pt idx="2440">
                  <c:v>4000</c:v>
                </c:pt>
                <c:pt idx="2441">
                  <c:v>4000</c:v>
                </c:pt>
                <c:pt idx="2442">
                  <c:v>4000</c:v>
                </c:pt>
                <c:pt idx="2443">
                  <c:v>4000</c:v>
                </c:pt>
                <c:pt idx="2444">
                  <c:v>4000</c:v>
                </c:pt>
                <c:pt idx="2445">
                  <c:v>4000</c:v>
                </c:pt>
                <c:pt idx="2446">
                  <c:v>4000</c:v>
                </c:pt>
                <c:pt idx="2447">
                  <c:v>4000</c:v>
                </c:pt>
                <c:pt idx="2448">
                  <c:v>4000</c:v>
                </c:pt>
                <c:pt idx="2449">
                  <c:v>4000</c:v>
                </c:pt>
                <c:pt idx="2450">
                  <c:v>4000</c:v>
                </c:pt>
                <c:pt idx="2451">
                  <c:v>4000</c:v>
                </c:pt>
                <c:pt idx="2452">
                  <c:v>4000</c:v>
                </c:pt>
                <c:pt idx="2453">
                  <c:v>4000</c:v>
                </c:pt>
                <c:pt idx="2454">
                  <c:v>4000</c:v>
                </c:pt>
                <c:pt idx="2455">
                  <c:v>4000</c:v>
                </c:pt>
                <c:pt idx="2456">
                  <c:v>4000</c:v>
                </c:pt>
                <c:pt idx="2457">
                  <c:v>4000</c:v>
                </c:pt>
                <c:pt idx="2458">
                  <c:v>4000</c:v>
                </c:pt>
                <c:pt idx="2459">
                  <c:v>4000</c:v>
                </c:pt>
                <c:pt idx="2460">
                  <c:v>4000</c:v>
                </c:pt>
                <c:pt idx="2461">
                  <c:v>4000</c:v>
                </c:pt>
                <c:pt idx="2462">
                  <c:v>4000</c:v>
                </c:pt>
                <c:pt idx="2463">
                  <c:v>4000</c:v>
                </c:pt>
                <c:pt idx="2464">
                  <c:v>4000</c:v>
                </c:pt>
                <c:pt idx="2465">
                  <c:v>4000</c:v>
                </c:pt>
                <c:pt idx="2466">
                  <c:v>4000</c:v>
                </c:pt>
                <c:pt idx="2467">
                  <c:v>4000</c:v>
                </c:pt>
                <c:pt idx="2468">
                  <c:v>4000</c:v>
                </c:pt>
                <c:pt idx="2469">
                  <c:v>4000</c:v>
                </c:pt>
                <c:pt idx="2470">
                  <c:v>4000</c:v>
                </c:pt>
                <c:pt idx="2471">
                  <c:v>4000</c:v>
                </c:pt>
                <c:pt idx="2472">
                  <c:v>4000</c:v>
                </c:pt>
                <c:pt idx="2473">
                  <c:v>4000</c:v>
                </c:pt>
                <c:pt idx="2474">
                  <c:v>4000</c:v>
                </c:pt>
                <c:pt idx="2475">
                  <c:v>4000</c:v>
                </c:pt>
                <c:pt idx="2476">
                  <c:v>4000</c:v>
                </c:pt>
                <c:pt idx="2477">
                  <c:v>4000</c:v>
                </c:pt>
                <c:pt idx="2478">
                  <c:v>4000</c:v>
                </c:pt>
                <c:pt idx="2479">
                  <c:v>4000</c:v>
                </c:pt>
                <c:pt idx="2480">
                  <c:v>4000</c:v>
                </c:pt>
                <c:pt idx="2481">
                  <c:v>4000</c:v>
                </c:pt>
                <c:pt idx="2482">
                  <c:v>4000</c:v>
                </c:pt>
                <c:pt idx="2483">
                  <c:v>4000</c:v>
                </c:pt>
                <c:pt idx="2484">
                  <c:v>4000</c:v>
                </c:pt>
                <c:pt idx="2485">
                  <c:v>4000</c:v>
                </c:pt>
                <c:pt idx="2486">
                  <c:v>4000</c:v>
                </c:pt>
                <c:pt idx="2487">
                  <c:v>4000</c:v>
                </c:pt>
                <c:pt idx="2488">
                  <c:v>4000</c:v>
                </c:pt>
                <c:pt idx="2489">
                  <c:v>4000</c:v>
                </c:pt>
                <c:pt idx="2490">
                  <c:v>4000</c:v>
                </c:pt>
                <c:pt idx="2491">
                  <c:v>4000</c:v>
                </c:pt>
                <c:pt idx="2492">
                  <c:v>4000</c:v>
                </c:pt>
                <c:pt idx="2493">
                  <c:v>4000</c:v>
                </c:pt>
                <c:pt idx="2494">
                  <c:v>4000</c:v>
                </c:pt>
                <c:pt idx="2495">
                  <c:v>4000</c:v>
                </c:pt>
                <c:pt idx="2496">
                  <c:v>4000</c:v>
                </c:pt>
                <c:pt idx="2497">
                  <c:v>4000</c:v>
                </c:pt>
                <c:pt idx="2498">
                  <c:v>4000</c:v>
                </c:pt>
                <c:pt idx="2499">
                  <c:v>4000</c:v>
                </c:pt>
                <c:pt idx="2500">
                  <c:v>4000</c:v>
                </c:pt>
                <c:pt idx="2501">
                  <c:v>4000</c:v>
                </c:pt>
                <c:pt idx="2502">
                  <c:v>4000</c:v>
                </c:pt>
                <c:pt idx="2503">
                  <c:v>4000</c:v>
                </c:pt>
                <c:pt idx="2504">
                  <c:v>4000</c:v>
                </c:pt>
                <c:pt idx="2505">
                  <c:v>4000</c:v>
                </c:pt>
                <c:pt idx="2506">
                  <c:v>4000</c:v>
                </c:pt>
                <c:pt idx="2507">
                  <c:v>4000</c:v>
                </c:pt>
                <c:pt idx="2508">
                  <c:v>4000</c:v>
                </c:pt>
                <c:pt idx="2509">
                  <c:v>4000</c:v>
                </c:pt>
                <c:pt idx="2510">
                  <c:v>4000</c:v>
                </c:pt>
                <c:pt idx="2511">
                  <c:v>4000</c:v>
                </c:pt>
                <c:pt idx="2512">
                  <c:v>4000</c:v>
                </c:pt>
                <c:pt idx="2513">
                  <c:v>4000</c:v>
                </c:pt>
                <c:pt idx="2514">
                  <c:v>4000</c:v>
                </c:pt>
                <c:pt idx="2515">
                  <c:v>4000</c:v>
                </c:pt>
                <c:pt idx="2516">
                  <c:v>4000</c:v>
                </c:pt>
                <c:pt idx="2517">
                  <c:v>4000</c:v>
                </c:pt>
                <c:pt idx="2518">
                  <c:v>4000</c:v>
                </c:pt>
                <c:pt idx="2519">
                  <c:v>4000</c:v>
                </c:pt>
                <c:pt idx="2520">
                  <c:v>4000</c:v>
                </c:pt>
                <c:pt idx="2521">
                  <c:v>4000</c:v>
                </c:pt>
                <c:pt idx="2522">
                  <c:v>4000</c:v>
                </c:pt>
                <c:pt idx="2523">
                  <c:v>4000</c:v>
                </c:pt>
                <c:pt idx="2524">
                  <c:v>4000</c:v>
                </c:pt>
                <c:pt idx="2525">
                  <c:v>4000</c:v>
                </c:pt>
                <c:pt idx="2526">
                  <c:v>4000</c:v>
                </c:pt>
                <c:pt idx="2527">
                  <c:v>4000</c:v>
                </c:pt>
                <c:pt idx="2528">
                  <c:v>4000</c:v>
                </c:pt>
                <c:pt idx="2529">
                  <c:v>4000</c:v>
                </c:pt>
                <c:pt idx="2530">
                  <c:v>4000</c:v>
                </c:pt>
                <c:pt idx="2531">
                  <c:v>4000</c:v>
                </c:pt>
                <c:pt idx="2532">
                  <c:v>4000</c:v>
                </c:pt>
                <c:pt idx="2533">
                  <c:v>4000</c:v>
                </c:pt>
                <c:pt idx="2534">
                  <c:v>4000</c:v>
                </c:pt>
                <c:pt idx="2535">
                  <c:v>4000</c:v>
                </c:pt>
                <c:pt idx="2536">
                  <c:v>4000</c:v>
                </c:pt>
                <c:pt idx="2537">
                  <c:v>4000</c:v>
                </c:pt>
                <c:pt idx="2538">
                  <c:v>4000</c:v>
                </c:pt>
                <c:pt idx="2539">
                  <c:v>4000</c:v>
                </c:pt>
                <c:pt idx="2540">
                  <c:v>4000</c:v>
                </c:pt>
                <c:pt idx="2541">
                  <c:v>4000</c:v>
                </c:pt>
                <c:pt idx="2542">
                  <c:v>4000</c:v>
                </c:pt>
                <c:pt idx="2543">
                  <c:v>4000</c:v>
                </c:pt>
                <c:pt idx="2544">
                  <c:v>4000</c:v>
                </c:pt>
                <c:pt idx="2545">
                  <c:v>4000</c:v>
                </c:pt>
                <c:pt idx="2546">
                  <c:v>4000</c:v>
                </c:pt>
                <c:pt idx="2547">
                  <c:v>4000</c:v>
                </c:pt>
                <c:pt idx="2548">
                  <c:v>4000</c:v>
                </c:pt>
                <c:pt idx="2549">
                  <c:v>4000</c:v>
                </c:pt>
                <c:pt idx="2550">
                  <c:v>4000</c:v>
                </c:pt>
                <c:pt idx="2551">
                  <c:v>4000</c:v>
                </c:pt>
                <c:pt idx="2552">
                  <c:v>4000</c:v>
                </c:pt>
                <c:pt idx="2553">
                  <c:v>4000</c:v>
                </c:pt>
                <c:pt idx="2554">
                  <c:v>4000</c:v>
                </c:pt>
                <c:pt idx="2555">
                  <c:v>4000</c:v>
                </c:pt>
                <c:pt idx="2556">
                  <c:v>4000</c:v>
                </c:pt>
                <c:pt idx="2557">
                  <c:v>4000</c:v>
                </c:pt>
                <c:pt idx="2558">
                  <c:v>4000</c:v>
                </c:pt>
                <c:pt idx="2559">
                  <c:v>4000</c:v>
                </c:pt>
                <c:pt idx="2560">
                  <c:v>4000</c:v>
                </c:pt>
                <c:pt idx="2561">
                  <c:v>4000</c:v>
                </c:pt>
                <c:pt idx="2562">
                  <c:v>4000</c:v>
                </c:pt>
                <c:pt idx="2563">
                  <c:v>4000</c:v>
                </c:pt>
                <c:pt idx="2564">
                  <c:v>4000</c:v>
                </c:pt>
                <c:pt idx="2565">
                  <c:v>4000</c:v>
                </c:pt>
                <c:pt idx="2566">
                  <c:v>4000</c:v>
                </c:pt>
                <c:pt idx="2567">
                  <c:v>4000</c:v>
                </c:pt>
                <c:pt idx="2568">
                  <c:v>4000</c:v>
                </c:pt>
                <c:pt idx="2569">
                  <c:v>4000</c:v>
                </c:pt>
                <c:pt idx="2570">
                  <c:v>4000</c:v>
                </c:pt>
                <c:pt idx="2571">
                  <c:v>4000</c:v>
                </c:pt>
                <c:pt idx="2572">
                  <c:v>4000</c:v>
                </c:pt>
                <c:pt idx="2573">
                  <c:v>4000</c:v>
                </c:pt>
                <c:pt idx="2574">
                  <c:v>4000</c:v>
                </c:pt>
                <c:pt idx="2575">
                  <c:v>4000</c:v>
                </c:pt>
                <c:pt idx="2576">
                  <c:v>4000</c:v>
                </c:pt>
                <c:pt idx="2577">
                  <c:v>4000</c:v>
                </c:pt>
                <c:pt idx="2578">
                  <c:v>4000</c:v>
                </c:pt>
                <c:pt idx="2579">
                  <c:v>4000</c:v>
                </c:pt>
                <c:pt idx="2580">
                  <c:v>4000</c:v>
                </c:pt>
                <c:pt idx="2581">
                  <c:v>4000</c:v>
                </c:pt>
                <c:pt idx="2582">
                  <c:v>4000</c:v>
                </c:pt>
                <c:pt idx="2583">
                  <c:v>4000</c:v>
                </c:pt>
                <c:pt idx="2584">
                  <c:v>4000</c:v>
                </c:pt>
                <c:pt idx="2585">
                  <c:v>4000</c:v>
                </c:pt>
                <c:pt idx="2586">
                  <c:v>4000</c:v>
                </c:pt>
                <c:pt idx="2587">
                  <c:v>4000</c:v>
                </c:pt>
                <c:pt idx="2588">
                  <c:v>4000</c:v>
                </c:pt>
                <c:pt idx="2589">
                  <c:v>4000</c:v>
                </c:pt>
                <c:pt idx="2590">
                  <c:v>4000</c:v>
                </c:pt>
                <c:pt idx="2591">
                  <c:v>4000</c:v>
                </c:pt>
                <c:pt idx="2592">
                  <c:v>4000</c:v>
                </c:pt>
                <c:pt idx="2593">
                  <c:v>4000</c:v>
                </c:pt>
                <c:pt idx="2594">
                  <c:v>4000</c:v>
                </c:pt>
                <c:pt idx="2595">
                  <c:v>4000</c:v>
                </c:pt>
                <c:pt idx="2596">
                  <c:v>4000</c:v>
                </c:pt>
                <c:pt idx="2597">
                  <c:v>4000</c:v>
                </c:pt>
                <c:pt idx="2598">
                  <c:v>4000</c:v>
                </c:pt>
                <c:pt idx="2599">
                  <c:v>4000</c:v>
                </c:pt>
                <c:pt idx="2600">
                  <c:v>4000</c:v>
                </c:pt>
                <c:pt idx="2601">
                  <c:v>4000</c:v>
                </c:pt>
                <c:pt idx="2602">
                  <c:v>4000</c:v>
                </c:pt>
                <c:pt idx="2603">
                  <c:v>4000</c:v>
                </c:pt>
                <c:pt idx="2604">
                  <c:v>4000</c:v>
                </c:pt>
                <c:pt idx="2605">
                  <c:v>4000</c:v>
                </c:pt>
                <c:pt idx="2606">
                  <c:v>4000</c:v>
                </c:pt>
                <c:pt idx="2607">
                  <c:v>4000</c:v>
                </c:pt>
                <c:pt idx="2608">
                  <c:v>4000</c:v>
                </c:pt>
                <c:pt idx="2609">
                  <c:v>4000</c:v>
                </c:pt>
                <c:pt idx="2610">
                  <c:v>4000</c:v>
                </c:pt>
                <c:pt idx="2611">
                  <c:v>4000</c:v>
                </c:pt>
                <c:pt idx="2612">
                  <c:v>4000</c:v>
                </c:pt>
                <c:pt idx="2613">
                  <c:v>4000</c:v>
                </c:pt>
                <c:pt idx="2614">
                  <c:v>4000</c:v>
                </c:pt>
                <c:pt idx="2615">
                  <c:v>4000</c:v>
                </c:pt>
                <c:pt idx="2616">
                  <c:v>4000</c:v>
                </c:pt>
                <c:pt idx="2617">
                  <c:v>4000</c:v>
                </c:pt>
                <c:pt idx="2618">
                  <c:v>4000</c:v>
                </c:pt>
                <c:pt idx="2619">
                  <c:v>4000</c:v>
                </c:pt>
                <c:pt idx="2620">
                  <c:v>4000</c:v>
                </c:pt>
                <c:pt idx="2621">
                  <c:v>4000</c:v>
                </c:pt>
                <c:pt idx="2622">
                  <c:v>4000</c:v>
                </c:pt>
                <c:pt idx="2623">
                  <c:v>4000</c:v>
                </c:pt>
                <c:pt idx="2624">
                  <c:v>4000</c:v>
                </c:pt>
                <c:pt idx="2625">
                  <c:v>4000</c:v>
                </c:pt>
                <c:pt idx="2626">
                  <c:v>4000</c:v>
                </c:pt>
                <c:pt idx="2627">
                  <c:v>4000</c:v>
                </c:pt>
                <c:pt idx="2628">
                  <c:v>4000</c:v>
                </c:pt>
                <c:pt idx="2629">
                  <c:v>4000</c:v>
                </c:pt>
                <c:pt idx="2630">
                  <c:v>4000</c:v>
                </c:pt>
                <c:pt idx="2631">
                  <c:v>4000</c:v>
                </c:pt>
                <c:pt idx="2632">
                  <c:v>4000</c:v>
                </c:pt>
                <c:pt idx="2633">
                  <c:v>4000</c:v>
                </c:pt>
                <c:pt idx="2634">
                  <c:v>4000</c:v>
                </c:pt>
                <c:pt idx="2635">
                  <c:v>4000</c:v>
                </c:pt>
                <c:pt idx="2636">
                  <c:v>4000</c:v>
                </c:pt>
                <c:pt idx="2637">
                  <c:v>4000</c:v>
                </c:pt>
                <c:pt idx="2638">
                  <c:v>4000</c:v>
                </c:pt>
                <c:pt idx="2639">
                  <c:v>4000</c:v>
                </c:pt>
                <c:pt idx="2640">
                  <c:v>4000</c:v>
                </c:pt>
                <c:pt idx="2641">
                  <c:v>4000</c:v>
                </c:pt>
                <c:pt idx="2642">
                  <c:v>4000</c:v>
                </c:pt>
                <c:pt idx="2643">
                  <c:v>4000</c:v>
                </c:pt>
                <c:pt idx="2644">
                  <c:v>4000</c:v>
                </c:pt>
                <c:pt idx="2645">
                  <c:v>4000</c:v>
                </c:pt>
                <c:pt idx="2646">
                  <c:v>4000</c:v>
                </c:pt>
                <c:pt idx="2647">
                  <c:v>4000</c:v>
                </c:pt>
                <c:pt idx="2648">
                  <c:v>4000</c:v>
                </c:pt>
                <c:pt idx="2649">
                  <c:v>4000</c:v>
                </c:pt>
                <c:pt idx="2650">
                  <c:v>4000</c:v>
                </c:pt>
                <c:pt idx="2651">
                  <c:v>4000</c:v>
                </c:pt>
                <c:pt idx="2652">
                  <c:v>4000</c:v>
                </c:pt>
                <c:pt idx="2653">
                  <c:v>4000</c:v>
                </c:pt>
                <c:pt idx="2654">
                  <c:v>4000</c:v>
                </c:pt>
                <c:pt idx="2655">
                  <c:v>4000</c:v>
                </c:pt>
                <c:pt idx="2656">
                  <c:v>4000</c:v>
                </c:pt>
                <c:pt idx="2657">
                  <c:v>4000</c:v>
                </c:pt>
                <c:pt idx="2658">
                  <c:v>4000</c:v>
                </c:pt>
                <c:pt idx="2659">
                  <c:v>4000</c:v>
                </c:pt>
                <c:pt idx="2660">
                  <c:v>4000</c:v>
                </c:pt>
                <c:pt idx="2661">
                  <c:v>4000</c:v>
                </c:pt>
                <c:pt idx="2662">
                  <c:v>4000</c:v>
                </c:pt>
                <c:pt idx="2663">
                  <c:v>4000</c:v>
                </c:pt>
                <c:pt idx="2664">
                  <c:v>4000</c:v>
                </c:pt>
                <c:pt idx="2665">
                  <c:v>4000</c:v>
                </c:pt>
                <c:pt idx="2666">
                  <c:v>4000</c:v>
                </c:pt>
                <c:pt idx="2667">
                  <c:v>4000</c:v>
                </c:pt>
                <c:pt idx="2668">
                  <c:v>4000</c:v>
                </c:pt>
                <c:pt idx="2669">
                  <c:v>4000</c:v>
                </c:pt>
                <c:pt idx="2670">
                  <c:v>4000</c:v>
                </c:pt>
                <c:pt idx="2671">
                  <c:v>4000</c:v>
                </c:pt>
                <c:pt idx="2672">
                  <c:v>4000</c:v>
                </c:pt>
                <c:pt idx="2673">
                  <c:v>4000</c:v>
                </c:pt>
                <c:pt idx="2674">
                  <c:v>4000</c:v>
                </c:pt>
                <c:pt idx="2675">
                  <c:v>4000</c:v>
                </c:pt>
                <c:pt idx="2676">
                  <c:v>4000</c:v>
                </c:pt>
                <c:pt idx="2677">
                  <c:v>4000</c:v>
                </c:pt>
                <c:pt idx="2678">
                  <c:v>4000</c:v>
                </c:pt>
                <c:pt idx="2679">
                  <c:v>4000</c:v>
                </c:pt>
                <c:pt idx="2680">
                  <c:v>4000</c:v>
                </c:pt>
                <c:pt idx="2681">
                  <c:v>4000</c:v>
                </c:pt>
                <c:pt idx="2682">
                  <c:v>4000</c:v>
                </c:pt>
                <c:pt idx="2683">
                  <c:v>4000</c:v>
                </c:pt>
                <c:pt idx="2684">
                  <c:v>4000</c:v>
                </c:pt>
                <c:pt idx="2685">
                  <c:v>4000</c:v>
                </c:pt>
                <c:pt idx="2686">
                  <c:v>4000</c:v>
                </c:pt>
                <c:pt idx="2687">
                  <c:v>4000</c:v>
                </c:pt>
                <c:pt idx="2688">
                  <c:v>4000</c:v>
                </c:pt>
                <c:pt idx="2689">
                  <c:v>4000</c:v>
                </c:pt>
                <c:pt idx="2690">
                  <c:v>4000</c:v>
                </c:pt>
                <c:pt idx="2691">
                  <c:v>4000</c:v>
                </c:pt>
                <c:pt idx="2692">
                  <c:v>4000</c:v>
                </c:pt>
                <c:pt idx="2693">
                  <c:v>4000</c:v>
                </c:pt>
                <c:pt idx="2694">
                  <c:v>4000</c:v>
                </c:pt>
                <c:pt idx="2695">
                  <c:v>4000</c:v>
                </c:pt>
                <c:pt idx="2696">
                  <c:v>4000</c:v>
                </c:pt>
                <c:pt idx="2697">
                  <c:v>4000</c:v>
                </c:pt>
                <c:pt idx="2698">
                  <c:v>4000</c:v>
                </c:pt>
                <c:pt idx="2699">
                  <c:v>4000</c:v>
                </c:pt>
                <c:pt idx="2700">
                  <c:v>4000</c:v>
                </c:pt>
                <c:pt idx="2701">
                  <c:v>4000</c:v>
                </c:pt>
                <c:pt idx="2702">
                  <c:v>4000</c:v>
                </c:pt>
                <c:pt idx="2703">
                  <c:v>4000</c:v>
                </c:pt>
                <c:pt idx="2704">
                  <c:v>4000</c:v>
                </c:pt>
                <c:pt idx="2705">
                  <c:v>4000</c:v>
                </c:pt>
                <c:pt idx="2706">
                  <c:v>4000</c:v>
                </c:pt>
                <c:pt idx="2707">
                  <c:v>4000</c:v>
                </c:pt>
                <c:pt idx="2708">
                  <c:v>4000</c:v>
                </c:pt>
                <c:pt idx="2709">
                  <c:v>4000</c:v>
                </c:pt>
                <c:pt idx="2710">
                  <c:v>4000</c:v>
                </c:pt>
                <c:pt idx="2711">
                  <c:v>4000</c:v>
                </c:pt>
                <c:pt idx="2712">
                  <c:v>4000</c:v>
                </c:pt>
                <c:pt idx="2713">
                  <c:v>4000</c:v>
                </c:pt>
                <c:pt idx="2714">
                  <c:v>4000</c:v>
                </c:pt>
                <c:pt idx="2715">
                  <c:v>4000</c:v>
                </c:pt>
                <c:pt idx="2716">
                  <c:v>4000</c:v>
                </c:pt>
                <c:pt idx="2717">
                  <c:v>4000</c:v>
                </c:pt>
                <c:pt idx="2718">
                  <c:v>4000</c:v>
                </c:pt>
                <c:pt idx="2719">
                  <c:v>4000</c:v>
                </c:pt>
                <c:pt idx="2720">
                  <c:v>4000</c:v>
                </c:pt>
                <c:pt idx="2721">
                  <c:v>4000</c:v>
                </c:pt>
                <c:pt idx="2722">
                  <c:v>4000</c:v>
                </c:pt>
                <c:pt idx="2723">
                  <c:v>4000</c:v>
                </c:pt>
                <c:pt idx="2724">
                  <c:v>4000</c:v>
                </c:pt>
                <c:pt idx="2725">
                  <c:v>4000</c:v>
                </c:pt>
                <c:pt idx="2726">
                  <c:v>4000</c:v>
                </c:pt>
                <c:pt idx="2727">
                  <c:v>4000</c:v>
                </c:pt>
                <c:pt idx="2728">
                  <c:v>4000</c:v>
                </c:pt>
                <c:pt idx="2729">
                  <c:v>4000</c:v>
                </c:pt>
                <c:pt idx="2730">
                  <c:v>4000</c:v>
                </c:pt>
                <c:pt idx="2731">
                  <c:v>4000</c:v>
                </c:pt>
                <c:pt idx="2732">
                  <c:v>4000</c:v>
                </c:pt>
                <c:pt idx="2733">
                  <c:v>4000</c:v>
                </c:pt>
                <c:pt idx="2734">
                  <c:v>4000</c:v>
                </c:pt>
                <c:pt idx="2735">
                  <c:v>4000</c:v>
                </c:pt>
                <c:pt idx="2736">
                  <c:v>4000</c:v>
                </c:pt>
                <c:pt idx="2737">
                  <c:v>4000</c:v>
                </c:pt>
                <c:pt idx="2738">
                  <c:v>4000</c:v>
                </c:pt>
                <c:pt idx="2739">
                  <c:v>4000</c:v>
                </c:pt>
                <c:pt idx="2740">
                  <c:v>4000</c:v>
                </c:pt>
                <c:pt idx="2741">
                  <c:v>4000</c:v>
                </c:pt>
                <c:pt idx="2742">
                  <c:v>4000</c:v>
                </c:pt>
                <c:pt idx="2743">
                  <c:v>4000</c:v>
                </c:pt>
                <c:pt idx="2744">
                  <c:v>4000</c:v>
                </c:pt>
                <c:pt idx="2745">
                  <c:v>4000</c:v>
                </c:pt>
                <c:pt idx="2746">
                  <c:v>4000</c:v>
                </c:pt>
                <c:pt idx="2747">
                  <c:v>4000</c:v>
                </c:pt>
                <c:pt idx="2748">
                  <c:v>4000</c:v>
                </c:pt>
                <c:pt idx="2749">
                  <c:v>4000</c:v>
                </c:pt>
                <c:pt idx="2750">
                  <c:v>4000</c:v>
                </c:pt>
                <c:pt idx="2751">
                  <c:v>4000</c:v>
                </c:pt>
                <c:pt idx="2752">
                  <c:v>4000</c:v>
                </c:pt>
                <c:pt idx="2753">
                  <c:v>4000</c:v>
                </c:pt>
                <c:pt idx="2754">
                  <c:v>4000</c:v>
                </c:pt>
                <c:pt idx="2755">
                  <c:v>4000</c:v>
                </c:pt>
                <c:pt idx="2756">
                  <c:v>4000</c:v>
                </c:pt>
                <c:pt idx="2757">
                  <c:v>4000</c:v>
                </c:pt>
                <c:pt idx="2758">
                  <c:v>4000</c:v>
                </c:pt>
                <c:pt idx="2759">
                  <c:v>4000</c:v>
                </c:pt>
                <c:pt idx="2760">
                  <c:v>4000</c:v>
                </c:pt>
                <c:pt idx="2761">
                  <c:v>4000</c:v>
                </c:pt>
                <c:pt idx="2762">
                  <c:v>4000</c:v>
                </c:pt>
                <c:pt idx="2763">
                  <c:v>4000</c:v>
                </c:pt>
                <c:pt idx="2764">
                  <c:v>4000</c:v>
                </c:pt>
                <c:pt idx="2765">
                  <c:v>4000</c:v>
                </c:pt>
                <c:pt idx="2766">
                  <c:v>4000</c:v>
                </c:pt>
                <c:pt idx="2767">
                  <c:v>4000</c:v>
                </c:pt>
                <c:pt idx="2768">
                  <c:v>4000</c:v>
                </c:pt>
                <c:pt idx="2769">
                  <c:v>4000</c:v>
                </c:pt>
                <c:pt idx="2770">
                  <c:v>4000</c:v>
                </c:pt>
                <c:pt idx="2771">
                  <c:v>4000</c:v>
                </c:pt>
                <c:pt idx="2772">
                  <c:v>4000</c:v>
                </c:pt>
                <c:pt idx="2773">
                  <c:v>4000</c:v>
                </c:pt>
                <c:pt idx="2774">
                  <c:v>4000</c:v>
                </c:pt>
                <c:pt idx="2775">
                  <c:v>4000</c:v>
                </c:pt>
                <c:pt idx="2776">
                  <c:v>4000</c:v>
                </c:pt>
                <c:pt idx="2777">
                  <c:v>4000</c:v>
                </c:pt>
                <c:pt idx="2778">
                  <c:v>4000</c:v>
                </c:pt>
                <c:pt idx="2779">
                  <c:v>4000</c:v>
                </c:pt>
                <c:pt idx="2780">
                  <c:v>4000</c:v>
                </c:pt>
                <c:pt idx="2781">
                  <c:v>4000</c:v>
                </c:pt>
                <c:pt idx="2782">
                  <c:v>4000</c:v>
                </c:pt>
                <c:pt idx="2783">
                  <c:v>4000</c:v>
                </c:pt>
                <c:pt idx="2784">
                  <c:v>4000</c:v>
                </c:pt>
                <c:pt idx="2785">
                  <c:v>4000</c:v>
                </c:pt>
                <c:pt idx="2786">
                  <c:v>4000</c:v>
                </c:pt>
                <c:pt idx="2787">
                  <c:v>4000</c:v>
                </c:pt>
                <c:pt idx="2788">
                  <c:v>4000</c:v>
                </c:pt>
                <c:pt idx="2789">
                  <c:v>4000</c:v>
                </c:pt>
                <c:pt idx="2790">
                  <c:v>4000</c:v>
                </c:pt>
                <c:pt idx="2791">
                  <c:v>4000</c:v>
                </c:pt>
                <c:pt idx="2792">
                  <c:v>4000</c:v>
                </c:pt>
                <c:pt idx="2793">
                  <c:v>4000</c:v>
                </c:pt>
                <c:pt idx="2794">
                  <c:v>4000</c:v>
                </c:pt>
                <c:pt idx="2795">
                  <c:v>4000</c:v>
                </c:pt>
                <c:pt idx="2796">
                  <c:v>4000</c:v>
                </c:pt>
                <c:pt idx="2797">
                  <c:v>4000</c:v>
                </c:pt>
                <c:pt idx="2798">
                  <c:v>4000</c:v>
                </c:pt>
                <c:pt idx="2799">
                  <c:v>4000</c:v>
                </c:pt>
                <c:pt idx="2800">
                  <c:v>4000</c:v>
                </c:pt>
                <c:pt idx="2801">
                  <c:v>4000</c:v>
                </c:pt>
                <c:pt idx="2802">
                  <c:v>4000</c:v>
                </c:pt>
                <c:pt idx="2803">
                  <c:v>4000</c:v>
                </c:pt>
                <c:pt idx="2804">
                  <c:v>4000</c:v>
                </c:pt>
                <c:pt idx="2805">
                  <c:v>4000</c:v>
                </c:pt>
                <c:pt idx="2806">
                  <c:v>4000</c:v>
                </c:pt>
                <c:pt idx="2807">
                  <c:v>4000</c:v>
                </c:pt>
                <c:pt idx="2808">
                  <c:v>4000</c:v>
                </c:pt>
                <c:pt idx="2809">
                  <c:v>4000</c:v>
                </c:pt>
                <c:pt idx="2810">
                  <c:v>4000</c:v>
                </c:pt>
                <c:pt idx="2811">
                  <c:v>4000</c:v>
                </c:pt>
                <c:pt idx="2812">
                  <c:v>4000</c:v>
                </c:pt>
                <c:pt idx="2813">
                  <c:v>4000</c:v>
                </c:pt>
                <c:pt idx="3056">
                  <c:v>6000</c:v>
                </c:pt>
                <c:pt idx="3057">
                  <c:v>6000</c:v>
                </c:pt>
                <c:pt idx="3058">
                  <c:v>6000</c:v>
                </c:pt>
                <c:pt idx="3059">
                  <c:v>6000</c:v>
                </c:pt>
                <c:pt idx="3060">
                  <c:v>6000</c:v>
                </c:pt>
                <c:pt idx="3061">
                  <c:v>6000</c:v>
                </c:pt>
                <c:pt idx="3062">
                  <c:v>6000</c:v>
                </c:pt>
                <c:pt idx="3063">
                  <c:v>6000</c:v>
                </c:pt>
                <c:pt idx="3064">
                  <c:v>6000</c:v>
                </c:pt>
                <c:pt idx="3065">
                  <c:v>6000</c:v>
                </c:pt>
                <c:pt idx="3066">
                  <c:v>6000</c:v>
                </c:pt>
                <c:pt idx="3067">
                  <c:v>6000</c:v>
                </c:pt>
                <c:pt idx="3068">
                  <c:v>6000</c:v>
                </c:pt>
                <c:pt idx="3069">
                  <c:v>6000</c:v>
                </c:pt>
                <c:pt idx="3070">
                  <c:v>6000</c:v>
                </c:pt>
                <c:pt idx="3071">
                  <c:v>6000</c:v>
                </c:pt>
                <c:pt idx="3072">
                  <c:v>6000</c:v>
                </c:pt>
                <c:pt idx="3073">
                  <c:v>6000</c:v>
                </c:pt>
                <c:pt idx="3074">
                  <c:v>6000</c:v>
                </c:pt>
                <c:pt idx="3075">
                  <c:v>6000</c:v>
                </c:pt>
                <c:pt idx="3076">
                  <c:v>6000</c:v>
                </c:pt>
                <c:pt idx="3077">
                  <c:v>6000</c:v>
                </c:pt>
                <c:pt idx="3078">
                  <c:v>6000</c:v>
                </c:pt>
                <c:pt idx="3079">
                  <c:v>6000</c:v>
                </c:pt>
                <c:pt idx="3080">
                  <c:v>6000</c:v>
                </c:pt>
                <c:pt idx="3081">
                  <c:v>6000</c:v>
                </c:pt>
                <c:pt idx="3082">
                  <c:v>6000</c:v>
                </c:pt>
                <c:pt idx="3083">
                  <c:v>6000</c:v>
                </c:pt>
                <c:pt idx="3084">
                  <c:v>6000</c:v>
                </c:pt>
                <c:pt idx="3085">
                  <c:v>6000</c:v>
                </c:pt>
                <c:pt idx="3086">
                  <c:v>6000</c:v>
                </c:pt>
                <c:pt idx="3087">
                  <c:v>6000</c:v>
                </c:pt>
                <c:pt idx="3088">
                  <c:v>6000</c:v>
                </c:pt>
                <c:pt idx="3089">
                  <c:v>6000</c:v>
                </c:pt>
                <c:pt idx="3090">
                  <c:v>6000</c:v>
                </c:pt>
                <c:pt idx="3091">
                  <c:v>6000</c:v>
                </c:pt>
                <c:pt idx="3092">
                  <c:v>6000</c:v>
                </c:pt>
                <c:pt idx="3093">
                  <c:v>6000</c:v>
                </c:pt>
                <c:pt idx="3094">
                  <c:v>6000</c:v>
                </c:pt>
                <c:pt idx="3095">
                  <c:v>6000</c:v>
                </c:pt>
                <c:pt idx="3096">
                  <c:v>6000</c:v>
                </c:pt>
                <c:pt idx="3097">
                  <c:v>6000</c:v>
                </c:pt>
                <c:pt idx="3098">
                  <c:v>6000</c:v>
                </c:pt>
                <c:pt idx="3099">
                  <c:v>6000</c:v>
                </c:pt>
                <c:pt idx="3100">
                  <c:v>6000</c:v>
                </c:pt>
                <c:pt idx="3101">
                  <c:v>6000</c:v>
                </c:pt>
                <c:pt idx="3102">
                  <c:v>6000</c:v>
                </c:pt>
                <c:pt idx="3103">
                  <c:v>6000</c:v>
                </c:pt>
                <c:pt idx="3104">
                  <c:v>6000</c:v>
                </c:pt>
                <c:pt idx="3105">
                  <c:v>6000</c:v>
                </c:pt>
                <c:pt idx="3106">
                  <c:v>6000</c:v>
                </c:pt>
                <c:pt idx="3107">
                  <c:v>6000</c:v>
                </c:pt>
                <c:pt idx="3108">
                  <c:v>6000</c:v>
                </c:pt>
                <c:pt idx="3109">
                  <c:v>6000</c:v>
                </c:pt>
                <c:pt idx="3110">
                  <c:v>6000</c:v>
                </c:pt>
                <c:pt idx="3111">
                  <c:v>6000</c:v>
                </c:pt>
                <c:pt idx="3112">
                  <c:v>6000</c:v>
                </c:pt>
                <c:pt idx="3113">
                  <c:v>6000</c:v>
                </c:pt>
                <c:pt idx="3114">
                  <c:v>6000</c:v>
                </c:pt>
                <c:pt idx="3115">
                  <c:v>6000</c:v>
                </c:pt>
                <c:pt idx="3116">
                  <c:v>6000</c:v>
                </c:pt>
                <c:pt idx="3117">
                  <c:v>6000</c:v>
                </c:pt>
                <c:pt idx="3118">
                  <c:v>6000</c:v>
                </c:pt>
                <c:pt idx="3119">
                  <c:v>6000</c:v>
                </c:pt>
                <c:pt idx="3120">
                  <c:v>6000</c:v>
                </c:pt>
                <c:pt idx="3121">
                  <c:v>6000</c:v>
                </c:pt>
                <c:pt idx="3122">
                  <c:v>6000</c:v>
                </c:pt>
                <c:pt idx="3123">
                  <c:v>6000</c:v>
                </c:pt>
                <c:pt idx="3124">
                  <c:v>6000</c:v>
                </c:pt>
                <c:pt idx="3125">
                  <c:v>6000</c:v>
                </c:pt>
                <c:pt idx="3126">
                  <c:v>6000</c:v>
                </c:pt>
                <c:pt idx="3127">
                  <c:v>6000</c:v>
                </c:pt>
                <c:pt idx="3128">
                  <c:v>6000</c:v>
                </c:pt>
                <c:pt idx="3129">
                  <c:v>6000</c:v>
                </c:pt>
                <c:pt idx="3130">
                  <c:v>6000</c:v>
                </c:pt>
                <c:pt idx="3131">
                  <c:v>6000</c:v>
                </c:pt>
                <c:pt idx="3132">
                  <c:v>6000</c:v>
                </c:pt>
                <c:pt idx="3133">
                  <c:v>6000</c:v>
                </c:pt>
                <c:pt idx="3134">
                  <c:v>6000</c:v>
                </c:pt>
                <c:pt idx="3135">
                  <c:v>6000</c:v>
                </c:pt>
                <c:pt idx="3136">
                  <c:v>6000</c:v>
                </c:pt>
                <c:pt idx="3137">
                  <c:v>6000</c:v>
                </c:pt>
                <c:pt idx="3138">
                  <c:v>6000</c:v>
                </c:pt>
                <c:pt idx="3139">
                  <c:v>6000</c:v>
                </c:pt>
                <c:pt idx="3140">
                  <c:v>6000</c:v>
                </c:pt>
                <c:pt idx="3141">
                  <c:v>6000</c:v>
                </c:pt>
                <c:pt idx="3142">
                  <c:v>6000</c:v>
                </c:pt>
                <c:pt idx="3143">
                  <c:v>6000</c:v>
                </c:pt>
                <c:pt idx="3144">
                  <c:v>6000</c:v>
                </c:pt>
                <c:pt idx="3145">
                  <c:v>6000</c:v>
                </c:pt>
                <c:pt idx="3146">
                  <c:v>6000</c:v>
                </c:pt>
                <c:pt idx="3147">
                  <c:v>6000</c:v>
                </c:pt>
                <c:pt idx="3148">
                  <c:v>6000</c:v>
                </c:pt>
                <c:pt idx="3149">
                  <c:v>6000</c:v>
                </c:pt>
                <c:pt idx="3150">
                  <c:v>6000</c:v>
                </c:pt>
                <c:pt idx="3151">
                  <c:v>6000</c:v>
                </c:pt>
                <c:pt idx="3152">
                  <c:v>6000</c:v>
                </c:pt>
                <c:pt idx="3153">
                  <c:v>6000</c:v>
                </c:pt>
                <c:pt idx="3154">
                  <c:v>6000</c:v>
                </c:pt>
                <c:pt idx="3155">
                  <c:v>6000</c:v>
                </c:pt>
                <c:pt idx="3156">
                  <c:v>6000</c:v>
                </c:pt>
                <c:pt idx="3157">
                  <c:v>6000</c:v>
                </c:pt>
                <c:pt idx="3158">
                  <c:v>6000</c:v>
                </c:pt>
                <c:pt idx="3159">
                  <c:v>6000</c:v>
                </c:pt>
                <c:pt idx="3160">
                  <c:v>6000</c:v>
                </c:pt>
                <c:pt idx="3161">
                  <c:v>6000</c:v>
                </c:pt>
                <c:pt idx="3162">
                  <c:v>6000</c:v>
                </c:pt>
                <c:pt idx="3163">
                  <c:v>6000</c:v>
                </c:pt>
                <c:pt idx="3164">
                  <c:v>6000</c:v>
                </c:pt>
                <c:pt idx="3165">
                  <c:v>6000</c:v>
                </c:pt>
                <c:pt idx="3166">
                  <c:v>6000</c:v>
                </c:pt>
                <c:pt idx="3167">
                  <c:v>6000</c:v>
                </c:pt>
                <c:pt idx="3168">
                  <c:v>6000</c:v>
                </c:pt>
                <c:pt idx="3169">
                  <c:v>6000</c:v>
                </c:pt>
                <c:pt idx="3170">
                  <c:v>6000</c:v>
                </c:pt>
                <c:pt idx="3171">
                  <c:v>6000</c:v>
                </c:pt>
                <c:pt idx="3172">
                  <c:v>6000</c:v>
                </c:pt>
                <c:pt idx="3173">
                  <c:v>6000</c:v>
                </c:pt>
                <c:pt idx="3174">
                  <c:v>6000</c:v>
                </c:pt>
                <c:pt idx="3175">
                  <c:v>6000</c:v>
                </c:pt>
                <c:pt idx="3176">
                  <c:v>6000</c:v>
                </c:pt>
                <c:pt idx="3177">
                  <c:v>6000</c:v>
                </c:pt>
                <c:pt idx="3178">
                  <c:v>6000</c:v>
                </c:pt>
                <c:pt idx="3179">
                  <c:v>6000</c:v>
                </c:pt>
                <c:pt idx="3180">
                  <c:v>6000</c:v>
                </c:pt>
                <c:pt idx="3181">
                  <c:v>6000</c:v>
                </c:pt>
                <c:pt idx="3182">
                  <c:v>6000</c:v>
                </c:pt>
                <c:pt idx="3183">
                  <c:v>6000</c:v>
                </c:pt>
                <c:pt idx="3184">
                  <c:v>6000</c:v>
                </c:pt>
                <c:pt idx="3185">
                  <c:v>6000</c:v>
                </c:pt>
                <c:pt idx="3186">
                  <c:v>6000</c:v>
                </c:pt>
                <c:pt idx="3187">
                  <c:v>6000</c:v>
                </c:pt>
                <c:pt idx="3188">
                  <c:v>6000</c:v>
                </c:pt>
                <c:pt idx="3189">
                  <c:v>6000</c:v>
                </c:pt>
                <c:pt idx="3190">
                  <c:v>6000</c:v>
                </c:pt>
                <c:pt idx="3191">
                  <c:v>6000</c:v>
                </c:pt>
                <c:pt idx="3192">
                  <c:v>6000</c:v>
                </c:pt>
                <c:pt idx="3193">
                  <c:v>6000</c:v>
                </c:pt>
                <c:pt idx="3194">
                  <c:v>6000</c:v>
                </c:pt>
                <c:pt idx="3195">
                  <c:v>6000</c:v>
                </c:pt>
                <c:pt idx="3196">
                  <c:v>6000</c:v>
                </c:pt>
                <c:pt idx="3197">
                  <c:v>6000</c:v>
                </c:pt>
                <c:pt idx="3198">
                  <c:v>6000</c:v>
                </c:pt>
                <c:pt idx="3199">
                  <c:v>6000</c:v>
                </c:pt>
                <c:pt idx="3200">
                  <c:v>6000</c:v>
                </c:pt>
                <c:pt idx="3201">
                  <c:v>6000</c:v>
                </c:pt>
                <c:pt idx="3202">
                  <c:v>6000</c:v>
                </c:pt>
                <c:pt idx="3203">
                  <c:v>6000</c:v>
                </c:pt>
                <c:pt idx="3204">
                  <c:v>6000</c:v>
                </c:pt>
                <c:pt idx="3205">
                  <c:v>6000</c:v>
                </c:pt>
                <c:pt idx="3206">
                  <c:v>6000</c:v>
                </c:pt>
                <c:pt idx="3207">
                  <c:v>6000</c:v>
                </c:pt>
                <c:pt idx="3208">
                  <c:v>6000</c:v>
                </c:pt>
                <c:pt idx="3209">
                  <c:v>6000</c:v>
                </c:pt>
                <c:pt idx="3210">
                  <c:v>6000</c:v>
                </c:pt>
                <c:pt idx="3211">
                  <c:v>6000</c:v>
                </c:pt>
                <c:pt idx="3212">
                  <c:v>6000</c:v>
                </c:pt>
                <c:pt idx="3213">
                  <c:v>6000</c:v>
                </c:pt>
                <c:pt idx="3214">
                  <c:v>6000</c:v>
                </c:pt>
                <c:pt idx="3215">
                  <c:v>6000</c:v>
                </c:pt>
                <c:pt idx="3216">
                  <c:v>6000</c:v>
                </c:pt>
                <c:pt idx="3217">
                  <c:v>6000</c:v>
                </c:pt>
                <c:pt idx="3218">
                  <c:v>6000</c:v>
                </c:pt>
                <c:pt idx="3219">
                  <c:v>6000</c:v>
                </c:pt>
                <c:pt idx="3220">
                  <c:v>6000</c:v>
                </c:pt>
                <c:pt idx="3221">
                  <c:v>6000</c:v>
                </c:pt>
                <c:pt idx="3222">
                  <c:v>6000</c:v>
                </c:pt>
                <c:pt idx="3223">
                  <c:v>6000</c:v>
                </c:pt>
                <c:pt idx="3224">
                  <c:v>6000</c:v>
                </c:pt>
                <c:pt idx="3225">
                  <c:v>6000</c:v>
                </c:pt>
                <c:pt idx="3226">
                  <c:v>6000</c:v>
                </c:pt>
                <c:pt idx="3227">
                  <c:v>6000</c:v>
                </c:pt>
                <c:pt idx="3228">
                  <c:v>6000</c:v>
                </c:pt>
                <c:pt idx="3229">
                  <c:v>6000</c:v>
                </c:pt>
                <c:pt idx="3230">
                  <c:v>6000</c:v>
                </c:pt>
                <c:pt idx="3231">
                  <c:v>6000</c:v>
                </c:pt>
                <c:pt idx="3232">
                  <c:v>6000</c:v>
                </c:pt>
                <c:pt idx="3233">
                  <c:v>6000</c:v>
                </c:pt>
                <c:pt idx="3234">
                  <c:v>6000</c:v>
                </c:pt>
                <c:pt idx="3235">
                  <c:v>6000</c:v>
                </c:pt>
                <c:pt idx="3236">
                  <c:v>6000</c:v>
                </c:pt>
                <c:pt idx="3237">
                  <c:v>6000</c:v>
                </c:pt>
                <c:pt idx="3238">
                  <c:v>6000</c:v>
                </c:pt>
                <c:pt idx="3239">
                  <c:v>6000</c:v>
                </c:pt>
                <c:pt idx="3240">
                  <c:v>6000</c:v>
                </c:pt>
                <c:pt idx="3241">
                  <c:v>6000</c:v>
                </c:pt>
                <c:pt idx="3242">
                  <c:v>6000</c:v>
                </c:pt>
                <c:pt idx="3243">
                  <c:v>6000</c:v>
                </c:pt>
                <c:pt idx="3244">
                  <c:v>6000</c:v>
                </c:pt>
                <c:pt idx="3245">
                  <c:v>6000</c:v>
                </c:pt>
                <c:pt idx="3246">
                  <c:v>6000</c:v>
                </c:pt>
                <c:pt idx="3247">
                  <c:v>6000</c:v>
                </c:pt>
                <c:pt idx="3248">
                  <c:v>6000</c:v>
                </c:pt>
                <c:pt idx="3249">
                  <c:v>6000</c:v>
                </c:pt>
                <c:pt idx="3250">
                  <c:v>6000</c:v>
                </c:pt>
                <c:pt idx="3251">
                  <c:v>6000</c:v>
                </c:pt>
                <c:pt idx="3252">
                  <c:v>6000</c:v>
                </c:pt>
                <c:pt idx="3253">
                  <c:v>6000</c:v>
                </c:pt>
                <c:pt idx="3254">
                  <c:v>6000</c:v>
                </c:pt>
                <c:pt idx="3255">
                  <c:v>6000</c:v>
                </c:pt>
                <c:pt idx="3256">
                  <c:v>6000</c:v>
                </c:pt>
                <c:pt idx="3257">
                  <c:v>6000</c:v>
                </c:pt>
                <c:pt idx="3258">
                  <c:v>6000</c:v>
                </c:pt>
                <c:pt idx="3259">
                  <c:v>6000</c:v>
                </c:pt>
                <c:pt idx="3260">
                  <c:v>6000</c:v>
                </c:pt>
                <c:pt idx="3261">
                  <c:v>6000</c:v>
                </c:pt>
                <c:pt idx="3262">
                  <c:v>6000</c:v>
                </c:pt>
                <c:pt idx="3263">
                  <c:v>6000</c:v>
                </c:pt>
                <c:pt idx="3264">
                  <c:v>6000</c:v>
                </c:pt>
                <c:pt idx="3265">
                  <c:v>6000</c:v>
                </c:pt>
                <c:pt idx="3266">
                  <c:v>6000</c:v>
                </c:pt>
                <c:pt idx="3267">
                  <c:v>6000</c:v>
                </c:pt>
                <c:pt idx="3268">
                  <c:v>6000</c:v>
                </c:pt>
                <c:pt idx="3269">
                  <c:v>6000</c:v>
                </c:pt>
                <c:pt idx="3270">
                  <c:v>6000</c:v>
                </c:pt>
                <c:pt idx="3271">
                  <c:v>6000</c:v>
                </c:pt>
                <c:pt idx="3272">
                  <c:v>6000</c:v>
                </c:pt>
                <c:pt idx="3273">
                  <c:v>6000</c:v>
                </c:pt>
                <c:pt idx="3274">
                  <c:v>6000</c:v>
                </c:pt>
                <c:pt idx="3275">
                  <c:v>6000</c:v>
                </c:pt>
                <c:pt idx="3276">
                  <c:v>6000</c:v>
                </c:pt>
                <c:pt idx="3277">
                  <c:v>6000</c:v>
                </c:pt>
                <c:pt idx="3278">
                  <c:v>6000</c:v>
                </c:pt>
                <c:pt idx="3279">
                  <c:v>6000</c:v>
                </c:pt>
                <c:pt idx="3280">
                  <c:v>6000</c:v>
                </c:pt>
                <c:pt idx="3281">
                  <c:v>6000</c:v>
                </c:pt>
                <c:pt idx="3282">
                  <c:v>6000</c:v>
                </c:pt>
                <c:pt idx="3283">
                  <c:v>6000</c:v>
                </c:pt>
                <c:pt idx="3284">
                  <c:v>6000</c:v>
                </c:pt>
                <c:pt idx="3285">
                  <c:v>6000</c:v>
                </c:pt>
                <c:pt idx="3286">
                  <c:v>6000</c:v>
                </c:pt>
                <c:pt idx="3287">
                  <c:v>6000</c:v>
                </c:pt>
                <c:pt idx="3288">
                  <c:v>6000</c:v>
                </c:pt>
                <c:pt idx="3289">
                  <c:v>6000</c:v>
                </c:pt>
                <c:pt idx="3290">
                  <c:v>6000</c:v>
                </c:pt>
                <c:pt idx="3291">
                  <c:v>6000</c:v>
                </c:pt>
                <c:pt idx="3292">
                  <c:v>6000</c:v>
                </c:pt>
                <c:pt idx="3293">
                  <c:v>6000</c:v>
                </c:pt>
                <c:pt idx="3294">
                  <c:v>6000</c:v>
                </c:pt>
                <c:pt idx="3295">
                  <c:v>6000</c:v>
                </c:pt>
                <c:pt idx="3296">
                  <c:v>6000</c:v>
                </c:pt>
                <c:pt idx="3297">
                  <c:v>6000</c:v>
                </c:pt>
                <c:pt idx="3298">
                  <c:v>6000</c:v>
                </c:pt>
                <c:pt idx="3299">
                  <c:v>6000</c:v>
                </c:pt>
                <c:pt idx="3300">
                  <c:v>6000</c:v>
                </c:pt>
                <c:pt idx="3301">
                  <c:v>6000</c:v>
                </c:pt>
                <c:pt idx="3302">
                  <c:v>6000</c:v>
                </c:pt>
                <c:pt idx="3303">
                  <c:v>6000</c:v>
                </c:pt>
                <c:pt idx="3304">
                  <c:v>6000</c:v>
                </c:pt>
                <c:pt idx="3305">
                  <c:v>6000</c:v>
                </c:pt>
                <c:pt idx="3306">
                  <c:v>6000</c:v>
                </c:pt>
                <c:pt idx="3307">
                  <c:v>6000</c:v>
                </c:pt>
                <c:pt idx="3308">
                  <c:v>6000</c:v>
                </c:pt>
                <c:pt idx="3309">
                  <c:v>6000</c:v>
                </c:pt>
                <c:pt idx="3310">
                  <c:v>6000</c:v>
                </c:pt>
                <c:pt idx="3311">
                  <c:v>6000</c:v>
                </c:pt>
                <c:pt idx="3312">
                  <c:v>6000</c:v>
                </c:pt>
                <c:pt idx="3313">
                  <c:v>6000</c:v>
                </c:pt>
                <c:pt idx="3314">
                  <c:v>6000</c:v>
                </c:pt>
                <c:pt idx="3315">
                  <c:v>6000</c:v>
                </c:pt>
                <c:pt idx="3316">
                  <c:v>6000</c:v>
                </c:pt>
                <c:pt idx="3317">
                  <c:v>6000</c:v>
                </c:pt>
                <c:pt idx="3318">
                  <c:v>6000</c:v>
                </c:pt>
                <c:pt idx="3319">
                  <c:v>6000</c:v>
                </c:pt>
                <c:pt idx="3320">
                  <c:v>6000</c:v>
                </c:pt>
                <c:pt idx="3321">
                  <c:v>6000</c:v>
                </c:pt>
                <c:pt idx="3322">
                  <c:v>6000</c:v>
                </c:pt>
                <c:pt idx="3323">
                  <c:v>6000</c:v>
                </c:pt>
                <c:pt idx="3324">
                  <c:v>6000</c:v>
                </c:pt>
                <c:pt idx="3325">
                  <c:v>6000</c:v>
                </c:pt>
                <c:pt idx="3326">
                  <c:v>6000</c:v>
                </c:pt>
                <c:pt idx="3327">
                  <c:v>6000</c:v>
                </c:pt>
                <c:pt idx="3328">
                  <c:v>6000</c:v>
                </c:pt>
                <c:pt idx="3329">
                  <c:v>6000</c:v>
                </c:pt>
                <c:pt idx="3330">
                  <c:v>6000</c:v>
                </c:pt>
                <c:pt idx="3331">
                  <c:v>6000</c:v>
                </c:pt>
                <c:pt idx="3332">
                  <c:v>6000</c:v>
                </c:pt>
                <c:pt idx="3333">
                  <c:v>6000</c:v>
                </c:pt>
                <c:pt idx="3334">
                  <c:v>6000</c:v>
                </c:pt>
                <c:pt idx="3335">
                  <c:v>6000</c:v>
                </c:pt>
                <c:pt idx="3336">
                  <c:v>6000</c:v>
                </c:pt>
                <c:pt idx="3337">
                  <c:v>6000</c:v>
                </c:pt>
                <c:pt idx="3338">
                  <c:v>6000</c:v>
                </c:pt>
                <c:pt idx="3339">
                  <c:v>6000</c:v>
                </c:pt>
                <c:pt idx="3340">
                  <c:v>6000</c:v>
                </c:pt>
                <c:pt idx="3341">
                  <c:v>6000</c:v>
                </c:pt>
                <c:pt idx="3342">
                  <c:v>6000</c:v>
                </c:pt>
                <c:pt idx="3343">
                  <c:v>6000</c:v>
                </c:pt>
                <c:pt idx="3344">
                  <c:v>6000</c:v>
                </c:pt>
                <c:pt idx="3345">
                  <c:v>6000</c:v>
                </c:pt>
                <c:pt idx="3346">
                  <c:v>6000</c:v>
                </c:pt>
                <c:pt idx="3347">
                  <c:v>6000</c:v>
                </c:pt>
                <c:pt idx="3348">
                  <c:v>6000</c:v>
                </c:pt>
                <c:pt idx="3349">
                  <c:v>6000</c:v>
                </c:pt>
                <c:pt idx="3350">
                  <c:v>6000</c:v>
                </c:pt>
                <c:pt idx="3351">
                  <c:v>6000</c:v>
                </c:pt>
                <c:pt idx="3352">
                  <c:v>6000</c:v>
                </c:pt>
                <c:pt idx="3353">
                  <c:v>6000</c:v>
                </c:pt>
                <c:pt idx="3354">
                  <c:v>6000</c:v>
                </c:pt>
                <c:pt idx="3355">
                  <c:v>6000</c:v>
                </c:pt>
                <c:pt idx="3356">
                  <c:v>6000</c:v>
                </c:pt>
                <c:pt idx="3357">
                  <c:v>6000</c:v>
                </c:pt>
                <c:pt idx="3358">
                  <c:v>6000</c:v>
                </c:pt>
                <c:pt idx="3359">
                  <c:v>6000</c:v>
                </c:pt>
                <c:pt idx="3360">
                  <c:v>6000</c:v>
                </c:pt>
                <c:pt idx="3361">
                  <c:v>6000</c:v>
                </c:pt>
                <c:pt idx="3362">
                  <c:v>6000</c:v>
                </c:pt>
                <c:pt idx="3363">
                  <c:v>6000</c:v>
                </c:pt>
                <c:pt idx="3364">
                  <c:v>6000</c:v>
                </c:pt>
                <c:pt idx="3365">
                  <c:v>6000</c:v>
                </c:pt>
                <c:pt idx="3366">
                  <c:v>6000</c:v>
                </c:pt>
                <c:pt idx="3367">
                  <c:v>6000</c:v>
                </c:pt>
                <c:pt idx="3368">
                  <c:v>6000</c:v>
                </c:pt>
                <c:pt idx="3369">
                  <c:v>6000</c:v>
                </c:pt>
                <c:pt idx="3370">
                  <c:v>6000</c:v>
                </c:pt>
                <c:pt idx="3371">
                  <c:v>6000</c:v>
                </c:pt>
                <c:pt idx="3372">
                  <c:v>6000</c:v>
                </c:pt>
                <c:pt idx="3373">
                  <c:v>6000</c:v>
                </c:pt>
                <c:pt idx="3374">
                  <c:v>6000</c:v>
                </c:pt>
                <c:pt idx="3375">
                  <c:v>6000</c:v>
                </c:pt>
                <c:pt idx="3376">
                  <c:v>6000</c:v>
                </c:pt>
                <c:pt idx="3377">
                  <c:v>6000</c:v>
                </c:pt>
                <c:pt idx="3378">
                  <c:v>6000</c:v>
                </c:pt>
                <c:pt idx="3379">
                  <c:v>6000</c:v>
                </c:pt>
                <c:pt idx="3380">
                  <c:v>6000</c:v>
                </c:pt>
                <c:pt idx="3381">
                  <c:v>6000</c:v>
                </c:pt>
                <c:pt idx="3382">
                  <c:v>6000</c:v>
                </c:pt>
                <c:pt idx="3383">
                  <c:v>6000</c:v>
                </c:pt>
                <c:pt idx="3384">
                  <c:v>6000</c:v>
                </c:pt>
                <c:pt idx="3385">
                  <c:v>6000</c:v>
                </c:pt>
                <c:pt idx="3386">
                  <c:v>6000</c:v>
                </c:pt>
                <c:pt idx="3387">
                  <c:v>6000</c:v>
                </c:pt>
                <c:pt idx="3388">
                  <c:v>6000</c:v>
                </c:pt>
                <c:pt idx="3389">
                  <c:v>6000</c:v>
                </c:pt>
                <c:pt idx="3390">
                  <c:v>6000</c:v>
                </c:pt>
                <c:pt idx="3391">
                  <c:v>6000</c:v>
                </c:pt>
                <c:pt idx="3392">
                  <c:v>6000</c:v>
                </c:pt>
                <c:pt idx="3393">
                  <c:v>6000</c:v>
                </c:pt>
                <c:pt idx="3394">
                  <c:v>6000</c:v>
                </c:pt>
                <c:pt idx="3395">
                  <c:v>6000</c:v>
                </c:pt>
                <c:pt idx="3396">
                  <c:v>6000</c:v>
                </c:pt>
                <c:pt idx="3397">
                  <c:v>6000</c:v>
                </c:pt>
                <c:pt idx="3398">
                  <c:v>6000</c:v>
                </c:pt>
                <c:pt idx="3399">
                  <c:v>6000</c:v>
                </c:pt>
                <c:pt idx="3400">
                  <c:v>6000</c:v>
                </c:pt>
                <c:pt idx="3401">
                  <c:v>6000</c:v>
                </c:pt>
                <c:pt idx="3402">
                  <c:v>6000</c:v>
                </c:pt>
                <c:pt idx="3403">
                  <c:v>6000</c:v>
                </c:pt>
                <c:pt idx="3404">
                  <c:v>6000</c:v>
                </c:pt>
                <c:pt idx="3405">
                  <c:v>6000</c:v>
                </c:pt>
                <c:pt idx="3406">
                  <c:v>6000</c:v>
                </c:pt>
                <c:pt idx="3407">
                  <c:v>6000</c:v>
                </c:pt>
                <c:pt idx="3408">
                  <c:v>6000</c:v>
                </c:pt>
                <c:pt idx="3409">
                  <c:v>6000</c:v>
                </c:pt>
                <c:pt idx="3410">
                  <c:v>6000</c:v>
                </c:pt>
                <c:pt idx="3411">
                  <c:v>6000</c:v>
                </c:pt>
                <c:pt idx="3412">
                  <c:v>6000</c:v>
                </c:pt>
                <c:pt idx="3413">
                  <c:v>6000</c:v>
                </c:pt>
                <c:pt idx="3414">
                  <c:v>6000</c:v>
                </c:pt>
                <c:pt idx="3415">
                  <c:v>6000</c:v>
                </c:pt>
                <c:pt idx="3416">
                  <c:v>6000</c:v>
                </c:pt>
                <c:pt idx="3417">
                  <c:v>6000</c:v>
                </c:pt>
                <c:pt idx="3418">
                  <c:v>6000</c:v>
                </c:pt>
                <c:pt idx="3419">
                  <c:v>6000</c:v>
                </c:pt>
                <c:pt idx="3420">
                  <c:v>6000</c:v>
                </c:pt>
                <c:pt idx="3421">
                  <c:v>6000</c:v>
                </c:pt>
                <c:pt idx="3422">
                  <c:v>6000</c:v>
                </c:pt>
                <c:pt idx="3423">
                  <c:v>6000</c:v>
                </c:pt>
                <c:pt idx="3424">
                  <c:v>6000</c:v>
                </c:pt>
                <c:pt idx="3425">
                  <c:v>6000</c:v>
                </c:pt>
                <c:pt idx="3426">
                  <c:v>6000</c:v>
                </c:pt>
                <c:pt idx="3427">
                  <c:v>6000</c:v>
                </c:pt>
                <c:pt idx="3428">
                  <c:v>6000</c:v>
                </c:pt>
                <c:pt idx="3429">
                  <c:v>6000</c:v>
                </c:pt>
                <c:pt idx="3430">
                  <c:v>6000</c:v>
                </c:pt>
                <c:pt idx="3431">
                  <c:v>6000</c:v>
                </c:pt>
                <c:pt idx="3432">
                  <c:v>6000</c:v>
                </c:pt>
                <c:pt idx="3433">
                  <c:v>6000</c:v>
                </c:pt>
                <c:pt idx="3434">
                  <c:v>6000</c:v>
                </c:pt>
                <c:pt idx="3435">
                  <c:v>6000</c:v>
                </c:pt>
                <c:pt idx="3436">
                  <c:v>6000</c:v>
                </c:pt>
                <c:pt idx="3437">
                  <c:v>6000</c:v>
                </c:pt>
                <c:pt idx="3438">
                  <c:v>6000</c:v>
                </c:pt>
                <c:pt idx="3439">
                  <c:v>6000</c:v>
                </c:pt>
                <c:pt idx="3440">
                  <c:v>6000</c:v>
                </c:pt>
                <c:pt idx="3441">
                  <c:v>6000</c:v>
                </c:pt>
                <c:pt idx="3442">
                  <c:v>6000</c:v>
                </c:pt>
                <c:pt idx="3443">
                  <c:v>6000</c:v>
                </c:pt>
                <c:pt idx="3444">
                  <c:v>6000</c:v>
                </c:pt>
                <c:pt idx="3445">
                  <c:v>6000</c:v>
                </c:pt>
                <c:pt idx="3446">
                  <c:v>6000</c:v>
                </c:pt>
                <c:pt idx="3447">
                  <c:v>6000</c:v>
                </c:pt>
                <c:pt idx="3448">
                  <c:v>6000</c:v>
                </c:pt>
                <c:pt idx="3449">
                  <c:v>6000</c:v>
                </c:pt>
                <c:pt idx="3450">
                  <c:v>6000</c:v>
                </c:pt>
                <c:pt idx="3451">
                  <c:v>6000</c:v>
                </c:pt>
                <c:pt idx="3452">
                  <c:v>6000</c:v>
                </c:pt>
                <c:pt idx="3453">
                  <c:v>6000</c:v>
                </c:pt>
                <c:pt idx="3454">
                  <c:v>6000</c:v>
                </c:pt>
                <c:pt idx="3455">
                  <c:v>6000</c:v>
                </c:pt>
                <c:pt idx="3456">
                  <c:v>6000</c:v>
                </c:pt>
                <c:pt idx="3457">
                  <c:v>6000</c:v>
                </c:pt>
                <c:pt idx="3458">
                  <c:v>6000</c:v>
                </c:pt>
                <c:pt idx="3459">
                  <c:v>6000</c:v>
                </c:pt>
                <c:pt idx="3460">
                  <c:v>6000</c:v>
                </c:pt>
                <c:pt idx="3461">
                  <c:v>6000</c:v>
                </c:pt>
                <c:pt idx="3462">
                  <c:v>6000</c:v>
                </c:pt>
                <c:pt idx="3463">
                  <c:v>6000</c:v>
                </c:pt>
                <c:pt idx="3464">
                  <c:v>6000</c:v>
                </c:pt>
                <c:pt idx="3465">
                  <c:v>6000</c:v>
                </c:pt>
                <c:pt idx="3466">
                  <c:v>6000</c:v>
                </c:pt>
                <c:pt idx="3467">
                  <c:v>6000</c:v>
                </c:pt>
                <c:pt idx="3468">
                  <c:v>6000</c:v>
                </c:pt>
                <c:pt idx="3469">
                  <c:v>6000</c:v>
                </c:pt>
                <c:pt idx="3470">
                  <c:v>6000</c:v>
                </c:pt>
                <c:pt idx="3471">
                  <c:v>6000</c:v>
                </c:pt>
                <c:pt idx="3472">
                  <c:v>6000</c:v>
                </c:pt>
                <c:pt idx="3473">
                  <c:v>6000</c:v>
                </c:pt>
                <c:pt idx="3474">
                  <c:v>6000</c:v>
                </c:pt>
                <c:pt idx="3475">
                  <c:v>6000</c:v>
                </c:pt>
                <c:pt idx="3476">
                  <c:v>6000</c:v>
                </c:pt>
                <c:pt idx="3477">
                  <c:v>6000</c:v>
                </c:pt>
                <c:pt idx="3478">
                  <c:v>6000</c:v>
                </c:pt>
                <c:pt idx="3479">
                  <c:v>6000</c:v>
                </c:pt>
                <c:pt idx="3480">
                  <c:v>6000</c:v>
                </c:pt>
                <c:pt idx="3481">
                  <c:v>6000</c:v>
                </c:pt>
                <c:pt idx="3482">
                  <c:v>6000</c:v>
                </c:pt>
                <c:pt idx="3483">
                  <c:v>6000</c:v>
                </c:pt>
                <c:pt idx="3484">
                  <c:v>6000</c:v>
                </c:pt>
                <c:pt idx="3485">
                  <c:v>6000</c:v>
                </c:pt>
                <c:pt idx="3486">
                  <c:v>6000</c:v>
                </c:pt>
                <c:pt idx="3487">
                  <c:v>6000</c:v>
                </c:pt>
                <c:pt idx="3488">
                  <c:v>6000</c:v>
                </c:pt>
                <c:pt idx="3489">
                  <c:v>6000</c:v>
                </c:pt>
                <c:pt idx="3490">
                  <c:v>6000</c:v>
                </c:pt>
                <c:pt idx="3491">
                  <c:v>6000</c:v>
                </c:pt>
                <c:pt idx="3492">
                  <c:v>6000</c:v>
                </c:pt>
                <c:pt idx="3493">
                  <c:v>6000</c:v>
                </c:pt>
                <c:pt idx="3494">
                  <c:v>6000</c:v>
                </c:pt>
                <c:pt idx="3495">
                  <c:v>6000</c:v>
                </c:pt>
                <c:pt idx="3496">
                  <c:v>6000</c:v>
                </c:pt>
                <c:pt idx="3497">
                  <c:v>6000</c:v>
                </c:pt>
                <c:pt idx="3498">
                  <c:v>6000</c:v>
                </c:pt>
                <c:pt idx="3499">
                  <c:v>6000</c:v>
                </c:pt>
                <c:pt idx="3500">
                  <c:v>6000</c:v>
                </c:pt>
                <c:pt idx="3501">
                  <c:v>6000</c:v>
                </c:pt>
                <c:pt idx="3502">
                  <c:v>6000</c:v>
                </c:pt>
                <c:pt idx="3503">
                  <c:v>6000</c:v>
                </c:pt>
                <c:pt idx="3504">
                  <c:v>6000</c:v>
                </c:pt>
                <c:pt idx="3505">
                  <c:v>6000</c:v>
                </c:pt>
                <c:pt idx="3506">
                  <c:v>6000</c:v>
                </c:pt>
                <c:pt idx="3507">
                  <c:v>6000</c:v>
                </c:pt>
                <c:pt idx="3508">
                  <c:v>6000</c:v>
                </c:pt>
                <c:pt idx="3509">
                  <c:v>6000</c:v>
                </c:pt>
                <c:pt idx="3510">
                  <c:v>6000</c:v>
                </c:pt>
                <c:pt idx="3511">
                  <c:v>6000</c:v>
                </c:pt>
                <c:pt idx="3512">
                  <c:v>6000</c:v>
                </c:pt>
                <c:pt idx="3513">
                  <c:v>6000</c:v>
                </c:pt>
                <c:pt idx="3514">
                  <c:v>6000</c:v>
                </c:pt>
                <c:pt idx="3515">
                  <c:v>6000</c:v>
                </c:pt>
                <c:pt idx="3516">
                  <c:v>6000</c:v>
                </c:pt>
                <c:pt idx="3517">
                  <c:v>6000</c:v>
                </c:pt>
                <c:pt idx="3518">
                  <c:v>6000</c:v>
                </c:pt>
                <c:pt idx="3519">
                  <c:v>6000</c:v>
                </c:pt>
                <c:pt idx="3520">
                  <c:v>6000</c:v>
                </c:pt>
                <c:pt idx="3521">
                  <c:v>6000</c:v>
                </c:pt>
                <c:pt idx="3522">
                  <c:v>6000</c:v>
                </c:pt>
                <c:pt idx="3523">
                  <c:v>6000</c:v>
                </c:pt>
                <c:pt idx="3524">
                  <c:v>6000</c:v>
                </c:pt>
                <c:pt idx="3525">
                  <c:v>6000</c:v>
                </c:pt>
                <c:pt idx="3526">
                  <c:v>6000</c:v>
                </c:pt>
                <c:pt idx="3527">
                  <c:v>6000</c:v>
                </c:pt>
                <c:pt idx="3528">
                  <c:v>6000</c:v>
                </c:pt>
                <c:pt idx="3529">
                  <c:v>6000</c:v>
                </c:pt>
                <c:pt idx="3530">
                  <c:v>6000</c:v>
                </c:pt>
                <c:pt idx="3531">
                  <c:v>6000</c:v>
                </c:pt>
                <c:pt idx="3532">
                  <c:v>6000</c:v>
                </c:pt>
                <c:pt idx="3533">
                  <c:v>6000</c:v>
                </c:pt>
                <c:pt idx="3534">
                  <c:v>6000</c:v>
                </c:pt>
                <c:pt idx="3535">
                  <c:v>6000</c:v>
                </c:pt>
                <c:pt idx="3536">
                  <c:v>6000</c:v>
                </c:pt>
                <c:pt idx="3537">
                  <c:v>6000</c:v>
                </c:pt>
                <c:pt idx="3538">
                  <c:v>6000</c:v>
                </c:pt>
                <c:pt idx="3539">
                  <c:v>6000</c:v>
                </c:pt>
                <c:pt idx="3540">
                  <c:v>6000</c:v>
                </c:pt>
                <c:pt idx="3541">
                  <c:v>6000</c:v>
                </c:pt>
                <c:pt idx="3542">
                  <c:v>6000</c:v>
                </c:pt>
                <c:pt idx="3543">
                  <c:v>6000</c:v>
                </c:pt>
                <c:pt idx="3544">
                  <c:v>6000</c:v>
                </c:pt>
                <c:pt idx="3545">
                  <c:v>6000</c:v>
                </c:pt>
                <c:pt idx="3546">
                  <c:v>6000</c:v>
                </c:pt>
                <c:pt idx="3547">
                  <c:v>6000</c:v>
                </c:pt>
                <c:pt idx="3548">
                  <c:v>6000</c:v>
                </c:pt>
                <c:pt idx="3549">
                  <c:v>6000</c:v>
                </c:pt>
                <c:pt idx="3550">
                  <c:v>6000</c:v>
                </c:pt>
                <c:pt idx="3551">
                  <c:v>6000</c:v>
                </c:pt>
                <c:pt idx="3552">
                  <c:v>6000</c:v>
                </c:pt>
                <c:pt idx="3553">
                  <c:v>6000</c:v>
                </c:pt>
                <c:pt idx="3554">
                  <c:v>6000</c:v>
                </c:pt>
                <c:pt idx="3555">
                  <c:v>6000</c:v>
                </c:pt>
                <c:pt idx="3556">
                  <c:v>6000</c:v>
                </c:pt>
                <c:pt idx="3557">
                  <c:v>6000</c:v>
                </c:pt>
                <c:pt idx="3558">
                  <c:v>6000</c:v>
                </c:pt>
                <c:pt idx="3559">
                  <c:v>6000</c:v>
                </c:pt>
                <c:pt idx="3560">
                  <c:v>6000</c:v>
                </c:pt>
                <c:pt idx="3561">
                  <c:v>6000</c:v>
                </c:pt>
                <c:pt idx="3562">
                  <c:v>6000</c:v>
                </c:pt>
                <c:pt idx="3563">
                  <c:v>6000</c:v>
                </c:pt>
                <c:pt idx="3564">
                  <c:v>6000</c:v>
                </c:pt>
                <c:pt idx="3565">
                  <c:v>6000</c:v>
                </c:pt>
                <c:pt idx="3566">
                  <c:v>6000</c:v>
                </c:pt>
                <c:pt idx="3567">
                  <c:v>6000</c:v>
                </c:pt>
                <c:pt idx="3568">
                  <c:v>6000</c:v>
                </c:pt>
                <c:pt idx="3569">
                  <c:v>6000</c:v>
                </c:pt>
                <c:pt idx="3570">
                  <c:v>6000</c:v>
                </c:pt>
                <c:pt idx="3571">
                  <c:v>6000</c:v>
                </c:pt>
                <c:pt idx="3572">
                  <c:v>6000</c:v>
                </c:pt>
                <c:pt idx="3573">
                  <c:v>6000</c:v>
                </c:pt>
                <c:pt idx="3574">
                  <c:v>6000</c:v>
                </c:pt>
                <c:pt idx="3575">
                  <c:v>6000</c:v>
                </c:pt>
                <c:pt idx="3576">
                  <c:v>6000</c:v>
                </c:pt>
                <c:pt idx="3577">
                  <c:v>6000</c:v>
                </c:pt>
                <c:pt idx="3578">
                  <c:v>6000</c:v>
                </c:pt>
                <c:pt idx="3579">
                  <c:v>6000</c:v>
                </c:pt>
                <c:pt idx="3580">
                  <c:v>6000</c:v>
                </c:pt>
                <c:pt idx="3581">
                  <c:v>6000</c:v>
                </c:pt>
                <c:pt idx="3582">
                  <c:v>6000</c:v>
                </c:pt>
                <c:pt idx="3583">
                  <c:v>6000</c:v>
                </c:pt>
                <c:pt idx="3584">
                  <c:v>6000</c:v>
                </c:pt>
                <c:pt idx="3585">
                  <c:v>6000</c:v>
                </c:pt>
                <c:pt idx="3586">
                  <c:v>6000</c:v>
                </c:pt>
                <c:pt idx="3587">
                  <c:v>6000</c:v>
                </c:pt>
                <c:pt idx="3588">
                  <c:v>6000</c:v>
                </c:pt>
                <c:pt idx="3589">
                  <c:v>6000</c:v>
                </c:pt>
                <c:pt idx="3590">
                  <c:v>6000</c:v>
                </c:pt>
                <c:pt idx="3591">
                  <c:v>6000</c:v>
                </c:pt>
                <c:pt idx="3592">
                  <c:v>6000</c:v>
                </c:pt>
                <c:pt idx="3593">
                  <c:v>6000</c:v>
                </c:pt>
                <c:pt idx="3594">
                  <c:v>6000</c:v>
                </c:pt>
                <c:pt idx="3595">
                  <c:v>6000</c:v>
                </c:pt>
                <c:pt idx="3596">
                  <c:v>6000</c:v>
                </c:pt>
                <c:pt idx="3597">
                  <c:v>6000</c:v>
                </c:pt>
                <c:pt idx="3598">
                  <c:v>6000</c:v>
                </c:pt>
                <c:pt idx="3599">
                  <c:v>6000</c:v>
                </c:pt>
                <c:pt idx="3600">
                  <c:v>6000</c:v>
                </c:pt>
                <c:pt idx="3601">
                  <c:v>6000</c:v>
                </c:pt>
                <c:pt idx="3602">
                  <c:v>6000</c:v>
                </c:pt>
                <c:pt idx="3603">
                  <c:v>6000</c:v>
                </c:pt>
                <c:pt idx="3604">
                  <c:v>6000</c:v>
                </c:pt>
                <c:pt idx="3605">
                  <c:v>6000</c:v>
                </c:pt>
                <c:pt idx="3606">
                  <c:v>6000</c:v>
                </c:pt>
                <c:pt idx="3607">
                  <c:v>6000</c:v>
                </c:pt>
                <c:pt idx="3608">
                  <c:v>6000</c:v>
                </c:pt>
                <c:pt idx="3609">
                  <c:v>6000</c:v>
                </c:pt>
                <c:pt idx="3610">
                  <c:v>6000</c:v>
                </c:pt>
                <c:pt idx="3611">
                  <c:v>6000</c:v>
                </c:pt>
                <c:pt idx="3612">
                  <c:v>6000</c:v>
                </c:pt>
                <c:pt idx="3613">
                  <c:v>6000</c:v>
                </c:pt>
                <c:pt idx="3614">
                  <c:v>6000</c:v>
                </c:pt>
                <c:pt idx="3615">
                  <c:v>6000</c:v>
                </c:pt>
                <c:pt idx="3616">
                  <c:v>6000</c:v>
                </c:pt>
                <c:pt idx="3617">
                  <c:v>6000</c:v>
                </c:pt>
                <c:pt idx="3618">
                  <c:v>6000</c:v>
                </c:pt>
                <c:pt idx="3619">
                  <c:v>6000</c:v>
                </c:pt>
                <c:pt idx="3620">
                  <c:v>6000</c:v>
                </c:pt>
                <c:pt idx="3621">
                  <c:v>6000</c:v>
                </c:pt>
                <c:pt idx="3622">
                  <c:v>6000</c:v>
                </c:pt>
                <c:pt idx="3623">
                  <c:v>6000</c:v>
                </c:pt>
                <c:pt idx="3624">
                  <c:v>6000</c:v>
                </c:pt>
                <c:pt idx="3625">
                  <c:v>6000</c:v>
                </c:pt>
                <c:pt idx="3626">
                  <c:v>6000</c:v>
                </c:pt>
                <c:pt idx="3627">
                  <c:v>6000</c:v>
                </c:pt>
                <c:pt idx="3628">
                  <c:v>6000</c:v>
                </c:pt>
                <c:pt idx="3629">
                  <c:v>6000</c:v>
                </c:pt>
                <c:pt idx="3630">
                  <c:v>6000</c:v>
                </c:pt>
                <c:pt idx="3631">
                  <c:v>6000</c:v>
                </c:pt>
                <c:pt idx="3632">
                  <c:v>6000</c:v>
                </c:pt>
                <c:pt idx="3633">
                  <c:v>6000</c:v>
                </c:pt>
                <c:pt idx="3634">
                  <c:v>6000</c:v>
                </c:pt>
                <c:pt idx="3635">
                  <c:v>6000</c:v>
                </c:pt>
                <c:pt idx="3636">
                  <c:v>6000</c:v>
                </c:pt>
                <c:pt idx="3637">
                  <c:v>6000</c:v>
                </c:pt>
                <c:pt idx="3638">
                  <c:v>6000</c:v>
                </c:pt>
                <c:pt idx="3639">
                  <c:v>6000</c:v>
                </c:pt>
                <c:pt idx="3640">
                  <c:v>6000</c:v>
                </c:pt>
                <c:pt idx="3641">
                  <c:v>6000</c:v>
                </c:pt>
                <c:pt idx="3642">
                  <c:v>6000</c:v>
                </c:pt>
                <c:pt idx="3643">
                  <c:v>6000</c:v>
                </c:pt>
                <c:pt idx="3644">
                  <c:v>6000</c:v>
                </c:pt>
                <c:pt idx="3645">
                  <c:v>6000</c:v>
                </c:pt>
                <c:pt idx="3646">
                  <c:v>6000</c:v>
                </c:pt>
                <c:pt idx="3647">
                  <c:v>6000</c:v>
                </c:pt>
                <c:pt idx="3648">
                  <c:v>6000</c:v>
                </c:pt>
                <c:pt idx="3649">
                  <c:v>6000</c:v>
                </c:pt>
                <c:pt idx="3650">
                  <c:v>6000</c:v>
                </c:pt>
                <c:pt idx="3651">
                  <c:v>6000</c:v>
                </c:pt>
                <c:pt idx="3652">
                  <c:v>6000</c:v>
                </c:pt>
                <c:pt idx="3653">
                  <c:v>6000</c:v>
                </c:pt>
                <c:pt idx="3654">
                  <c:v>6000</c:v>
                </c:pt>
                <c:pt idx="3655">
                  <c:v>6000</c:v>
                </c:pt>
                <c:pt idx="3656">
                  <c:v>6000</c:v>
                </c:pt>
                <c:pt idx="3657">
                  <c:v>6000</c:v>
                </c:pt>
                <c:pt idx="3658">
                  <c:v>6000</c:v>
                </c:pt>
                <c:pt idx="3659">
                  <c:v>6000</c:v>
                </c:pt>
                <c:pt idx="3660">
                  <c:v>6000</c:v>
                </c:pt>
                <c:pt idx="3661">
                  <c:v>6000</c:v>
                </c:pt>
                <c:pt idx="3662">
                  <c:v>6000</c:v>
                </c:pt>
                <c:pt idx="3663">
                  <c:v>6000</c:v>
                </c:pt>
                <c:pt idx="3664">
                  <c:v>6000</c:v>
                </c:pt>
                <c:pt idx="3665">
                  <c:v>6000</c:v>
                </c:pt>
                <c:pt idx="3666">
                  <c:v>6000</c:v>
                </c:pt>
                <c:pt idx="3667">
                  <c:v>6000</c:v>
                </c:pt>
                <c:pt idx="3668">
                  <c:v>6000</c:v>
                </c:pt>
                <c:pt idx="3669">
                  <c:v>6000</c:v>
                </c:pt>
                <c:pt idx="3670">
                  <c:v>6000</c:v>
                </c:pt>
                <c:pt idx="3671">
                  <c:v>6000</c:v>
                </c:pt>
                <c:pt idx="3672">
                  <c:v>6000</c:v>
                </c:pt>
                <c:pt idx="3673">
                  <c:v>6000</c:v>
                </c:pt>
                <c:pt idx="3674">
                  <c:v>6000</c:v>
                </c:pt>
                <c:pt idx="3675">
                  <c:v>6000</c:v>
                </c:pt>
                <c:pt idx="3676">
                  <c:v>6000</c:v>
                </c:pt>
                <c:pt idx="3677">
                  <c:v>6000</c:v>
                </c:pt>
                <c:pt idx="3678">
                  <c:v>6000</c:v>
                </c:pt>
                <c:pt idx="3679">
                  <c:v>6000</c:v>
                </c:pt>
                <c:pt idx="3680">
                  <c:v>6000</c:v>
                </c:pt>
                <c:pt idx="3681">
                  <c:v>6000</c:v>
                </c:pt>
                <c:pt idx="3682">
                  <c:v>6000</c:v>
                </c:pt>
                <c:pt idx="3683">
                  <c:v>6000</c:v>
                </c:pt>
                <c:pt idx="3684">
                  <c:v>6000</c:v>
                </c:pt>
                <c:pt idx="3685">
                  <c:v>6000</c:v>
                </c:pt>
                <c:pt idx="3686">
                  <c:v>6000</c:v>
                </c:pt>
                <c:pt idx="3687">
                  <c:v>6000</c:v>
                </c:pt>
                <c:pt idx="3688">
                  <c:v>6000</c:v>
                </c:pt>
                <c:pt idx="3689">
                  <c:v>6000</c:v>
                </c:pt>
                <c:pt idx="3690">
                  <c:v>6000</c:v>
                </c:pt>
                <c:pt idx="3691">
                  <c:v>6000</c:v>
                </c:pt>
                <c:pt idx="3692">
                  <c:v>6000</c:v>
                </c:pt>
                <c:pt idx="3693">
                  <c:v>6000</c:v>
                </c:pt>
                <c:pt idx="3694">
                  <c:v>6000</c:v>
                </c:pt>
                <c:pt idx="3695">
                  <c:v>6000</c:v>
                </c:pt>
                <c:pt idx="3696">
                  <c:v>6000</c:v>
                </c:pt>
                <c:pt idx="3697">
                  <c:v>6000</c:v>
                </c:pt>
                <c:pt idx="3698">
                  <c:v>6000</c:v>
                </c:pt>
                <c:pt idx="3699">
                  <c:v>6000</c:v>
                </c:pt>
                <c:pt idx="3700">
                  <c:v>6000</c:v>
                </c:pt>
                <c:pt idx="3701">
                  <c:v>6000</c:v>
                </c:pt>
                <c:pt idx="3702">
                  <c:v>6000</c:v>
                </c:pt>
                <c:pt idx="3703">
                  <c:v>6000</c:v>
                </c:pt>
                <c:pt idx="3704">
                  <c:v>6000</c:v>
                </c:pt>
                <c:pt idx="3705">
                  <c:v>6000</c:v>
                </c:pt>
                <c:pt idx="3706">
                  <c:v>6000</c:v>
                </c:pt>
                <c:pt idx="3707">
                  <c:v>6000</c:v>
                </c:pt>
                <c:pt idx="3708">
                  <c:v>6000</c:v>
                </c:pt>
                <c:pt idx="3709">
                  <c:v>6000</c:v>
                </c:pt>
                <c:pt idx="3710">
                  <c:v>6000</c:v>
                </c:pt>
                <c:pt idx="3711">
                  <c:v>6000</c:v>
                </c:pt>
                <c:pt idx="3712">
                  <c:v>6000</c:v>
                </c:pt>
                <c:pt idx="3713">
                  <c:v>6000</c:v>
                </c:pt>
                <c:pt idx="3714">
                  <c:v>6000</c:v>
                </c:pt>
                <c:pt idx="3715">
                  <c:v>6000</c:v>
                </c:pt>
                <c:pt idx="3716">
                  <c:v>6000</c:v>
                </c:pt>
                <c:pt idx="3717">
                  <c:v>6000</c:v>
                </c:pt>
                <c:pt idx="3718">
                  <c:v>6000</c:v>
                </c:pt>
                <c:pt idx="3719">
                  <c:v>6000</c:v>
                </c:pt>
                <c:pt idx="3720">
                  <c:v>6000</c:v>
                </c:pt>
                <c:pt idx="3721">
                  <c:v>6000</c:v>
                </c:pt>
                <c:pt idx="3722">
                  <c:v>6000</c:v>
                </c:pt>
                <c:pt idx="3723">
                  <c:v>6000</c:v>
                </c:pt>
                <c:pt idx="3724">
                  <c:v>6000</c:v>
                </c:pt>
                <c:pt idx="3725">
                  <c:v>6000</c:v>
                </c:pt>
                <c:pt idx="3726">
                  <c:v>6000</c:v>
                </c:pt>
                <c:pt idx="3727">
                  <c:v>6000</c:v>
                </c:pt>
                <c:pt idx="3728">
                  <c:v>6000</c:v>
                </c:pt>
                <c:pt idx="3729">
                  <c:v>6000</c:v>
                </c:pt>
                <c:pt idx="3730">
                  <c:v>6000</c:v>
                </c:pt>
                <c:pt idx="3731">
                  <c:v>6000</c:v>
                </c:pt>
                <c:pt idx="3732">
                  <c:v>6000</c:v>
                </c:pt>
                <c:pt idx="3733">
                  <c:v>6000</c:v>
                </c:pt>
                <c:pt idx="3734">
                  <c:v>6000</c:v>
                </c:pt>
                <c:pt idx="3735">
                  <c:v>6000</c:v>
                </c:pt>
                <c:pt idx="3736">
                  <c:v>6000</c:v>
                </c:pt>
                <c:pt idx="3737">
                  <c:v>6000</c:v>
                </c:pt>
                <c:pt idx="3738">
                  <c:v>6000</c:v>
                </c:pt>
                <c:pt idx="3739">
                  <c:v>6000</c:v>
                </c:pt>
                <c:pt idx="3740">
                  <c:v>6000</c:v>
                </c:pt>
                <c:pt idx="3741">
                  <c:v>6000</c:v>
                </c:pt>
                <c:pt idx="3742">
                  <c:v>6000</c:v>
                </c:pt>
                <c:pt idx="3743">
                  <c:v>6000</c:v>
                </c:pt>
                <c:pt idx="3744">
                  <c:v>6000</c:v>
                </c:pt>
                <c:pt idx="3745">
                  <c:v>6000</c:v>
                </c:pt>
                <c:pt idx="3746">
                  <c:v>6000</c:v>
                </c:pt>
                <c:pt idx="3747">
                  <c:v>6000</c:v>
                </c:pt>
                <c:pt idx="3748">
                  <c:v>6000</c:v>
                </c:pt>
                <c:pt idx="3749">
                  <c:v>6000</c:v>
                </c:pt>
                <c:pt idx="3750">
                  <c:v>6000</c:v>
                </c:pt>
                <c:pt idx="3751">
                  <c:v>6000</c:v>
                </c:pt>
                <c:pt idx="3752">
                  <c:v>6000</c:v>
                </c:pt>
                <c:pt idx="3753">
                  <c:v>6000</c:v>
                </c:pt>
                <c:pt idx="3754">
                  <c:v>6000</c:v>
                </c:pt>
                <c:pt idx="3755">
                  <c:v>6000</c:v>
                </c:pt>
                <c:pt idx="3756">
                  <c:v>6000</c:v>
                </c:pt>
                <c:pt idx="3757">
                  <c:v>6000</c:v>
                </c:pt>
                <c:pt idx="3758">
                  <c:v>6000</c:v>
                </c:pt>
                <c:pt idx="3759">
                  <c:v>6000</c:v>
                </c:pt>
                <c:pt idx="3760">
                  <c:v>6000</c:v>
                </c:pt>
                <c:pt idx="3761">
                  <c:v>6000</c:v>
                </c:pt>
                <c:pt idx="3762">
                  <c:v>6000</c:v>
                </c:pt>
                <c:pt idx="3763">
                  <c:v>6000</c:v>
                </c:pt>
                <c:pt idx="3764">
                  <c:v>6000</c:v>
                </c:pt>
                <c:pt idx="3765">
                  <c:v>6000</c:v>
                </c:pt>
                <c:pt idx="3766">
                  <c:v>6000</c:v>
                </c:pt>
                <c:pt idx="3767">
                  <c:v>6000</c:v>
                </c:pt>
                <c:pt idx="3768">
                  <c:v>6000</c:v>
                </c:pt>
                <c:pt idx="3769">
                  <c:v>6000</c:v>
                </c:pt>
                <c:pt idx="3770">
                  <c:v>6000</c:v>
                </c:pt>
                <c:pt idx="3771">
                  <c:v>6000</c:v>
                </c:pt>
                <c:pt idx="3772">
                  <c:v>6000</c:v>
                </c:pt>
                <c:pt idx="3773">
                  <c:v>6000</c:v>
                </c:pt>
                <c:pt idx="3774">
                  <c:v>6000</c:v>
                </c:pt>
                <c:pt idx="3775">
                  <c:v>6000</c:v>
                </c:pt>
                <c:pt idx="3776">
                  <c:v>6000</c:v>
                </c:pt>
                <c:pt idx="3777">
                  <c:v>6000</c:v>
                </c:pt>
                <c:pt idx="3778">
                  <c:v>6000</c:v>
                </c:pt>
                <c:pt idx="3779">
                  <c:v>6000</c:v>
                </c:pt>
                <c:pt idx="3780">
                  <c:v>6000</c:v>
                </c:pt>
                <c:pt idx="3781">
                  <c:v>6000</c:v>
                </c:pt>
                <c:pt idx="3782">
                  <c:v>6000</c:v>
                </c:pt>
                <c:pt idx="3783">
                  <c:v>6000</c:v>
                </c:pt>
                <c:pt idx="3784">
                  <c:v>6000</c:v>
                </c:pt>
                <c:pt idx="3785">
                  <c:v>6000</c:v>
                </c:pt>
                <c:pt idx="3786">
                  <c:v>6000</c:v>
                </c:pt>
                <c:pt idx="3787">
                  <c:v>6000</c:v>
                </c:pt>
                <c:pt idx="3788">
                  <c:v>6000</c:v>
                </c:pt>
                <c:pt idx="3789">
                  <c:v>6000</c:v>
                </c:pt>
                <c:pt idx="3790">
                  <c:v>6000</c:v>
                </c:pt>
                <c:pt idx="3791">
                  <c:v>6000</c:v>
                </c:pt>
                <c:pt idx="3792">
                  <c:v>6000</c:v>
                </c:pt>
                <c:pt idx="3793">
                  <c:v>6000</c:v>
                </c:pt>
                <c:pt idx="3794">
                  <c:v>6000</c:v>
                </c:pt>
                <c:pt idx="3795">
                  <c:v>6000</c:v>
                </c:pt>
                <c:pt idx="3796">
                  <c:v>6000</c:v>
                </c:pt>
                <c:pt idx="3797">
                  <c:v>6000</c:v>
                </c:pt>
                <c:pt idx="3798">
                  <c:v>6000</c:v>
                </c:pt>
                <c:pt idx="3799">
                  <c:v>6000</c:v>
                </c:pt>
                <c:pt idx="3800">
                  <c:v>6000</c:v>
                </c:pt>
                <c:pt idx="3801">
                  <c:v>6000</c:v>
                </c:pt>
                <c:pt idx="3802">
                  <c:v>6000</c:v>
                </c:pt>
                <c:pt idx="3803">
                  <c:v>6000</c:v>
                </c:pt>
                <c:pt idx="3804">
                  <c:v>6000</c:v>
                </c:pt>
                <c:pt idx="3805">
                  <c:v>6000</c:v>
                </c:pt>
                <c:pt idx="3806">
                  <c:v>6000</c:v>
                </c:pt>
                <c:pt idx="3807">
                  <c:v>6000</c:v>
                </c:pt>
                <c:pt idx="3808">
                  <c:v>6000</c:v>
                </c:pt>
                <c:pt idx="3809">
                  <c:v>6000</c:v>
                </c:pt>
                <c:pt idx="3810">
                  <c:v>6000</c:v>
                </c:pt>
                <c:pt idx="3811">
                  <c:v>6000</c:v>
                </c:pt>
                <c:pt idx="3812">
                  <c:v>6000</c:v>
                </c:pt>
                <c:pt idx="3813">
                  <c:v>6000</c:v>
                </c:pt>
                <c:pt idx="3814">
                  <c:v>6000</c:v>
                </c:pt>
                <c:pt idx="3815">
                  <c:v>6000</c:v>
                </c:pt>
                <c:pt idx="3816">
                  <c:v>6000</c:v>
                </c:pt>
                <c:pt idx="3817">
                  <c:v>6000</c:v>
                </c:pt>
                <c:pt idx="3818">
                  <c:v>6000</c:v>
                </c:pt>
                <c:pt idx="3819">
                  <c:v>6000</c:v>
                </c:pt>
                <c:pt idx="3820">
                  <c:v>6000</c:v>
                </c:pt>
                <c:pt idx="3821">
                  <c:v>6000</c:v>
                </c:pt>
                <c:pt idx="3822">
                  <c:v>6000</c:v>
                </c:pt>
                <c:pt idx="3823">
                  <c:v>6000</c:v>
                </c:pt>
                <c:pt idx="3824">
                  <c:v>6000</c:v>
                </c:pt>
                <c:pt idx="3825">
                  <c:v>6000</c:v>
                </c:pt>
                <c:pt idx="3826">
                  <c:v>6000</c:v>
                </c:pt>
                <c:pt idx="3827">
                  <c:v>6000</c:v>
                </c:pt>
                <c:pt idx="3828">
                  <c:v>6000</c:v>
                </c:pt>
                <c:pt idx="3829">
                  <c:v>6000</c:v>
                </c:pt>
                <c:pt idx="3830">
                  <c:v>6000</c:v>
                </c:pt>
                <c:pt idx="3831">
                  <c:v>6000</c:v>
                </c:pt>
                <c:pt idx="3832">
                  <c:v>6000</c:v>
                </c:pt>
                <c:pt idx="3833">
                  <c:v>6000</c:v>
                </c:pt>
                <c:pt idx="3834">
                  <c:v>6000</c:v>
                </c:pt>
                <c:pt idx="3835">
                  <c:v>6000</c:v>
                </c:pt>
                <c:pt idx="3836">
                  <c:v>6000</c:v>
                </c:pt>
                <c:pt idx="3837">
                  <c:v>6000</c:v>
                </c:pt>
                <c:pt idx="3838">
                  <c:v>6000</c:v>
                </c:pt>
                <c:pt idx="3839">
                  <c:v>6000</c:v>
                </c:pt>
                <c:pt idx="3840">
                  <c:v>6000</c:v>
                </c:pt>
                <c:pt idx="3841">
                  <c:v>6000</c:v>
                </c:pt>
                <c:pt idx="3842">
                  <c:v>6000</c:v>
                </c:pt>
                <c:pt idx="3843">
                  <c:v>6000</c:v>
                </c:pt>
                <c:pt idx="3844">
                  <c:v>6000</c:v>
                </c:pt>
                <c:pt idx="3845">
                  <c:v>6000</c:v>
                </c:pt>
                <c:pt idx="3846">
                  <c:v>6000</c:v>
                </c:pt>
                <c:pt idx="3847">
                  <c:v>6000</c:v>
                </c:pt>
                <c:pt idx="3848">
                  <c:v>6000</c:v>
                </c:pt>
                <c:pt idx="3849">
                  <c:v>6000</c:v>
                </c:pt>
                <c:pt idx="3850">
                  <c:v>6000</c:v>
                </c:pt>
                <c:pt idx="3851">
                  <c:v>6000</c:v>
                </c:pt>
                <c:pt idx="3852">
                  <c:v>6000</c:v>
                </c:pt>
                <c:pt idx="3853">
                  <c:v>6000</c:v>
                </c:pt>
                <c:pt idx="3854">
                  <c:v>6000</c:v>
                </c:pt>
                <c:pt idx="3855">
                  <c:v>6000</c:v>
                </c:pt>
                <c:pt idx="3856">
                  <c:v>6000</c:v>
                </c:pt>
                <c:pt idx="3857">
                  <c:v>6000</c:v>
                </c:pt>
                <c:pt idx="3858">
                  <c:v>6000</c:v>
                </c:pt>
                <c:pt idx="3859">
                  <c:v>6000</c:v>
                </c:pt>
                <c:pt idx="3860">
                  <c:v>6000</c:v>
                </c:pt>
                <c:pt idx="3861">
                  <c:v>6000</c:v>
                </c:pt>
                <c:pt idx="3862">
                  <c:v>6000</c:v>
                </c:pt>
                <c:pt idx="3863">
                  <c:v>6000</c:v>
                </c:pt>
                <c:pt idx="3864">
                  <c:v>6000</c:v>
                </c:pt>
                <c:pt idx="3865">
                  <c:v>6000</c:v>
                </c:pt>
                <c:pt idx="3866">
                  <c:v>6000</c:v>
                </c:pt>
                <c:pt idx="3867">
                  <c:v>6000</c:v>
                </c:pt>
                <c:pt idx="3868">
                  <c:v>6000</c:v>
                </c:pt>
                <c:pt idx="3869">
                  <c:v>6000</c:v>
                </c:pt>
                <c:pt idx="3870">
                  <c:v>6000</c:v>
                </c:pt>
                <c:pt idx="3871">
                  <c:v>6000</c:v>
                </c:pt>
                <c:pt idx="3872">
                  <c:v>6000</c:v>
                </c:pt>
                <c:pt idx="3873">
                  <c:v>6000</c:v>
                </c:pt>
                <c:pt idx="3874">
                  <c:v>6000</c:v>
                </c:pt>
                <c:pt idx="3875">
                  <c:v>6000</c:v>
                </c:pt>
                <c:pt idx="3876">
                  <c:v>6000</c:v>
                </c:pt>
                <c:pt idx="3877">
                  <c:v>6000</c:v>
                </c:pt>
                <c:pt idx="3878">
                  <c:v>6000</c:v>
                </c:pt>
                <c:pt idx="3879">
                  <c:v>6000</c:v>
                </c:pt>
                <c:pt idx="3880">
                  <c:v>6000</c:v>
                </c:pt>
                <c:pt idx="3881">
                  <c:v>6000</c:v>
                </c:pt>
                <c:pt idx="3882">
                  <c:v>6000</c:v>
                </c:pt>
                <c:pt idx="3883">
                  <c:v>6000</c:v>
                </c:pt>
                <c:pt idx="3884">
                  <c:v>6000</c:v>
                </c:pt>
                <c:pt idx="3885">
                  <c:v>6000</c:v>
                </c:pt>
                <c:pt idx="3886">
                  <c:v>6000</c:v>
                </c:pt>
                <c:pt idx="3887">
                  <c:v>6000</c:v>
                </c:pt>
                <c:pt idx="3888">
                  <c:v>6000</c:v>
                </c:pt>
                <c:pt idx="3889">
                  <c:v>6000</c:v>
                </c:pt>
                <c:pt idx="3890">
                  <c:v>6000</c:v>
                </c:pt>
                <c:pt idx="3891">
                  <c:v>6000</c:v>
                </c:pt>
                <c:pt idx="3892">
                  <c:v>6000</c:v>
                </c:pt>
                <c:pt idx="3893">
                  <c:v>6000</c:v>
                </c:pt>
                <c:pt idx="3894">
                  <c:v>6000</c:v>
                </c:pt>
                <c:pt idx="3895">
                  <c:v>6000</c:v>
                </c:pt>
                <c:pt idx="3896">
                  <c:v>6000</c:v>
                </c:pt>
                <c:pt idx="3897">
                  <c:v>6000</c:v>
                </c:pt>
                <c:pt idx="3898">
                  <c:v>6000</c:v>
                </c:pt>
                <c:pt idx="3899">
                  <c:v>6000</c:v>
                </c:pt>
                <c:pt idx="3900">
                  <c:v>6000</c:v>
                </c:pt>
                <c:pt idx="3901">
                  <c:v>6000</c:v>
                </c:pt>
                <c:pt idx="3902">
                  <c:v>6000</c:v>
                </c:pt>
                <c:pt idx="3903">
                  <c:v>6000</c:v>
                </c:pt>
                <c:pt idx="3904">
                  <c:v>6000</c:v>
                </c:pt>
                <c:pt idx="3905">
                  <c:v>6000</c:v>
                </c:pt>
                <c:pt idx="3906">
                  <c:v>6000</c:v>
                </c:pt>
                <c:pt idx="3907">
                  <c:v>6000</c:v>
                </c:pt>
                <c:pt idx="3908">
                  <c:v>6000</c:v>
                </c:pt>
                <c:pt idx="3909">
                  <c:v>6000</c:v>
                </c:pt>
                <c:pt idx="3910">
                  <c:v>6000</c:v>
                </c:pt>
                <c:pt idx="3911">
                  <c:v>6000</c:v>
                </c:pt>
                <c:pt idx="3912">
                  <c:v>6000</c:v>
                </c:pt>
                <c:pt idx="3913">
                  <c:v>6000</c:v>
                </c:pt>
                <c:pt idx="3914">
                  <c:v>6000</c:v>
                </c:pt>
                <c:pt idx="3915">
                  <c:v>6000</c:v>
                </c:pt>
                <c:pt idx="3916">
                  <c:v>6000</c:v>
                </c:pt>
                <c:pt idx="3917">
                  <c:v>6000</c:v>
                </c:pt>
                <c:pt idx="3918">
                  <c:v>6000</c:v>
                </c:pt>
                <c:pt idx="3919">
                  <c:v>6000</c:v>
                </c:pt>
                <c:pt idx="3920">
                  <c:v>6000</c:v>
                </c:pt>
                <c:pt idx="3921">
                  <c:v>6000</c:v>
                </c:pt>
                <c:pt idx="3922">
                  <c:v>6000</c:v>
                </c:pt>
                <c:pt idx="3923">
                  <c:v>6000</c:v>
                </c:pt>
                <c:pt idx="3924">
                  <c:v>6000</c:v>
                </c:pt>
                <c:pt idx="3925">
                  <c:v>6000</c:v>
                </c:pt>
                <c:pt idx="3926">
                  <c:v>6000</c:v>
                </c:pt>
                <c:pt idx="3927">
                  <c:v>6000</c:v>
                </c:pt>
                <c:pt idx="3928">
                  <c:v>6000</c:v>
                </c:pt>
                <c:pt idx="3929">
                  <c:v>6000</c:v>
                </c:pt>
                <c:pt idx="3930">
                  <c:v>6000</c:v>
                </c:pt>
                <c:pt idx="3931">
                  <c:v>6000</c:v>
                </c:pt>
                <c:pt idx="3932">
                  <c:v>6000</c:v>
                </c:pt>
                <c:pt idx="3933">
                  <c:v>6000</c:v>
                </c:pt>
                <c:pt idx="3934">
                  <c:v>6000</c:v>
                </c:pt>
                <c:pt idx="3935">
                  <c:v>6000</c:v>
                </c:pt>
                <c:pt idx="3936">
                  <c:v>6000</c:v>
                </c:pt>
                <c:pt idx="3937">
                  <c:v>6000</c:v>
                </c:pt>
                <c:pt idx="3938">
                  <c:v>6000</c:v>
                </c:pt>
                <c:pt idx="3939">
                  <c:v>6000</c:v>
                </c:pt>
                <c:pt idx="3940">
                  <c:v>6000</c:v>
                </c:pt>
                <c:pt idx="3941">
                  <c:v>6000</c:v>
                </c:pt>
              </c:numCache>
            </c:numRef>
          </c:xVal>
          <c:yVal>
            <c:numRef>
              <c:f>'RBA23R2_2010-09-02_Filtered dat'!$E$6:$E$4001</c:f>
              <c:numCache>
                <c:formatCode>General</c:formatCode>
                <c:ptCount val="3996"/>
                <c:pt idx="330" formatCode="0.000000E+00">
                  <c:v>4.6887928600000022E-4</c:v>
                </c:pt>
                <c:pt idx="331" formatCode="0.000000E+00">
                  <c:v>4.7183404700000119E-4</c:v>
                </c:pt>
                <c:pt idx="332" formatCode="0.000000E+00">
                  <c:v>4.7181882000000002E-4</c:v>
                </c:pt>
                <c:pt idx="333" formatCode="0.000000E+00">
                  <c:v>4.7177774799999999E-4</c:v>
                </c:pt>
                <c:pt idx="334" formatCode="0.000000E+00">
                  <c:v>4.7176042599999976E-4</c:v>
                </c:pt>
                <c:pt idx="335" formatCode="0.000000E+00">
                  <c:v>4.7181225400000013E-4</c:v>
                </c:pt>
                <c:pt idx="336" formatCode="0.000000E+00">
                  <c:v>4.7175530300000012E-4</c:v>
                </c:pt>
                <c:pt idx="337" formatCode="0.000000E+00">
                  <c:v>4.7178478000000013E-4</c:v>
                </c:pt>
                <c:pt idx="338" formatCode="0.000000E+00">
                  <c:v>4.718151410000009E-4</c:v>
                </c:pt>
                <c:pt idx="339" formatCode="0.000000E+00">
                  <c:v>4.7181779499999989E-4</c:v>
                </c:pt>
                <c:pt idx="340" formatCode="0.000000E+00">
                  <c:v>4.7180410500000108E-4</c:v>
                </c:pt>
                <c:pt idx="341" formatCode="0.000000E+00">
                  <c:v>4.7179339500000002E-4</c:v>
                </c:pt>
                <c:pt idx="342" formatCode="0.000000E+00">
                  <c:v>4.7182091500000168E-4</c:v>
                </c:pt>
                <c:pt idx="343" formatCode="0.000000E+00">
                  <c:v>4.718033130000011E-4</c:v>
                </c:pt>
                <c:pt idx="344" formatCode="0.000000E+00">
                  <c:v>4.7177081000000109E-4</c:v>
                </c:pt>
                <c:pt idx="345" formatCode="0.000000E+00">
                  <c:v>4.718242680000021E-4</c:v>
                </c:pt>
                <c:pt idx="346" formatCode="0.000000E+00">
                  <c:v>4.7178044899999998E-4</c:v>
                </c:pt>
                <c:pt idx="347" formatCode="0.000000E+00">
                  <c:v>4.7178962300000002E-4</c:v>
                </c:pt>
                <c:pt idx="348" formatCode="0.000000E+00">
                  <c:v>4.7183334800000187E-4</c:v>
                </c:pt>
                <c:pt idx="349" formatCode="0.000000E+00">
                  <c:v>4.7184354599999988E-4</c:v>
                </c:pt>
                <c:pt idx="350" formatCode="0.000000E+00">
                  <c:v>4.717880859999989E-4</c:v>
                </c:pt>
                <c:pt idx="351" formatCode="0.000000E+00">
                  <c:v>4.7185970499999998E-4</c:v>
                </c:pt>
                <c:pt idx="352" formatCode="0.000000E+00">
                  <c:v>4.7177383700000011E-4</c:v>
                </c:pt>
                <c:pt idx="353" formatCode="0.000000E+00">
                  <c:v>4.7173081000000122E-4</c:v>
                </c:pt>
                <c:pt idx="354" formatCode="0.000000E+00">
                  <c:v>4.7176587400000108E-4</c:v>
                </c:pt>
                <c:pt idx="355" formatCode="0.000000E+00">
                  <c:v>4.7178794600000033E-4</c:v>
                </c:pt>
                <c:pt idx="356" formatCode="0.000000E+00">
                  <c:v>4.7180056599999988E-4</c:v>
                </c:pt>
                <c:pt idx="357" formatCode="0.000000E+00">
                  <c:v>4.7179991399999999E-4</c:v>
                </c:pt>
                <c:pt idx="358" formatCode="0.000000E+00">
                  <c:v>4.718002400000014E-4</c:v>
                </c:pt>
                <c:pt idx="359" formatCode="0.000000E+00">
                  <c:v>4.7181071699999998E-4</c:v>
                </c:pt>
                <c:pt idx="360" formatCode="0.000000E+00">
                  <c:v>4.7179213700000001E-4</c:v>
                </c:pt>
                <c:pt idx="361" formatCode="0.000000E+00">
                  <c:v>4.717626140000011E-4</c:v>
                </c:pt>
                <c:pt idx="362" formatCode="0.000000E+00">
                  <c:v>4.7178249799999955E-4</c:v>
                </c:pt>
                <c:pt idx="363" formatCode="0.000000E+00">
                  <c:v>4.7182482700000101E-4</c:v>
                </c:pt>
                <c:pt idx="364" formatCode="0.000000E+00">
                  <c:v>4.7177537300000102E-4</c:v>
                </c:pt>
                <c:pt idx="365" formatCode="0.000000E+00">
                  <c:v>4.7190669000000138E-4</c:v>
                </c:pt>
                <c:pt idx="366" formatCode="0.000000E+00">
                  <c:v>4.7177393000000033E-4</c:v>
                </c:pt>
                <c:pt idx="367" formatCode="0.000000E+00">
                  <c:v>4.7183916900000159E-4</c:v>
                </c:pt>
                <c:pt idx="368" formatCode="0.000000E+00">
                  <c:v>4.7182468699999999E-4</c:v>
                </c:pt>
                <c:pt idx="369" formatCode="0.000000E+00">
                  <c:v>4.7183055400000002E-4</c:v>
                </c:pt>
                <c:pt idx="370" formatCode="0.000000E+00">
                  <c:v>4.718548620000009E-4</c:v>
                </c:pt>
                <c:pt idx="371" formatCode="0.000000E+00">
                  <c:v>4.7181751600000013E-4</c:v>
                </c:pt>
                <c:pt idx="372" formatCode="0.000000E+00">
                  <c:v>4.7182580500000116E-4</c:v>
                </c:pt>
                <c:pt idx="373" formatCode="0.000000E+00">
                  <c:v>4.7179544300000002E-4</c:v>
                </c:pt>
                <c:pt idx="374" formatCode="0.000000E+00">
                  <c:v>4.7183390700000034E-4</c:v>
                </c:pt>
                <c:pt idx="375" formatCode="0.000000E+00">
                  <c:v>4.7178235800000108E-4</c:v>
                </c:pt>
                <c:pt idx="376" formatCode="0.000000E+00">
                  <c:v>4.7182738799999999E-4</c:v>
                </c:pt>
                <c:pt idx="377" formatCode="0.000000E+00">
                  <c:v>4.717971200000001E-4</c:v>
                </c:pt>
                <c:pt idx="378" formatCode="0.000000E+00">
                  <c:v>4.7180689900000179E-4</c:v>
                </c:pt>
                <c:pt idx="379" formatCode="0.000000E+00">
                  <c:v>4.717848730000009E-4</c:v>
                </c:pt>
                <c:pt idx="380" formatCode="0.000000E+00">
                  <c:v>4.7177556000000011E-4</c:v>
                </c:pt>
                <c:pt idx="381" formatCode="0.000000E+00">
                  <c:v>4.718490880000011E-4</c:v>
                </c:pt>
                <c:pt idx="382" formatCode="0.000000E+00">
                  <c:v>4.7174957600000002E-4</c:v>
                </c:pt>
                <c:pt idx="383" formatCode="0.000000E+00">
                  <c:v>4.7180880800000121E-4</c:v>
                </c:pt>
                <c:pt idx="384" formatCode="0.000000E+00">
                  <c:v>4.7181947200000023E-4</c:v>
                </c:pt>
                <c:pt idx="385" formatCode="0.000000E+00">
                  <c:v>4.7174776000000022E-4</c:v>
                </c:pt>
                <c:pt idx="422" formatCode="0.000000E+00">
                  <c:v>4.71770670000001E-4</c:v>
                </c:pt>
                <c:pt idx="423" formatCode="0.000000E+00">
                  <c:v>4.7187292900000157E-4</c:v>
                </c:pt>
                <c:pt idx="424" formatCode="0.000000E+00">
                  <c:v>4.718151410000009E-4</c:v>
                </c:pt>
                <c:pt idx="425" formatCode="0.000000E+00">
                  <c:v>4.7175074000000024E-4</c:v>
                </c:pt>
                <c:pt idx="426" formatCode="0.000000E+00">
                  <c:v>4.7179846999999948E-4</c:v>
                </c:pt>
                <c:pt idx="427" formatCode="0.000000E+00">
                  <c:v>4.7185430300000108E-4</c:v>
                </c:pt>
                <c:pt idx="428" formatCode="0.000000E+00">
                  <c:v>4.7189150900000002E-4</c:v>
                </c:pt>
                <c:pt idx="429" formatCode="0.000000E+00">
                  <c:v>4.7175278900000013E-4</c:v>
                </c:pt>
                <c:pt idx="430" formatCode="0.000000E+00">
                  <c:v>4.718764690000013E-4</c:v>
                </c:pt>
                <c:pt idx="431" formatCode="0.000000E+00">
                  <c:v>4.718008450000011E-4</c:v>
                </c:pt>
                <c:pt idx="432" formatCode="0.000000E+00">
                  <c:v>4.7183334800000187E-4</c:v>
                </c:pt>
                <c:pt idx="433" formatCode="0.000000E+00">
                  <c:v>4.7186370900000139E-4</c:v>
                </c:pt>
                <c:pt idx="434" formatCode="0.000000E+00">
                  <c:v>4.7186701600000118E-4</c:v>
                </c:pt>
                <c:pt idx="435" formatCode="0.000000E+00">
                  <c:v>4.7186701600000118E-4</c:v>
                </c:pt>
                <c:pt idx="436" formatCode="0.000000E+00">
                  <c:v>4.71848156E-4</c:v>
                </c:pt>
                <c:pt idx="437" formatCode="0.000000E+00">
                  <c:v>4.7185756299999987E-4</c:v>
                </c:pt>
                <c:pt idx="438" formatCode="0.000000E+00">
                  <c:v>4.7177295200000034E-4</c:v>
                </c:pt>
                <c:pt idx="439" formatCode="0.000000E+00">
                  <c:v>4.7183060100000108E-4</c:v>
                </c:pt>
                <c:pt idx="440" formatCode="0.000000E+00">
                  <c:v>4.71819891000001E-4</c:v>
                </c:pt>
                <c:pt idx="441" formatCode="0.000000E+00">
                  <c:v>4.7186883200000108E-4</c:v>
                </c:pt>
                <c:pt idx="442" formatCode="0.000000E+00">
                  <c:v>4.7174706099999998E-4</c:v>
                </c:pt>
                <c:pt idx="443" formatCode="0.000000E+00">
                  <c:v>4.7185346499999955E-4</c:v>
                </c:pt>
                <c:pt idx="444" formatCode="0.000000E+00">
                  <c:v>4.7175106599999905E-4</c:v>
                </c:pt>
                <c:pt idx="445" formatCode="0.000000E+00">
                  <c:v>4.7176401100000142E-4</c:v>
                </c:pt>
                <c:pt idx="446" formatCode="0.000000E+00">
                  <c:v>4.7182021700000137E-4</c:v>
                </c:pt>
                <c:pt idx="447" formatCode="0.000000E+00">
                  <c:v>4.7184689900000161E-4</c:v>
                </c:pt>
                <c:pt idx="448" formatCode="0.000000E+00">
                  <c:v>4.7180615400000097E-4</c:v>
                </c:pt>
                <c:pt idx="449" formatCode="0.000000E+00">
                  <c:v>4.7181188099999977E-4</c:v>
                </c:pt>
                <c:pt idx="450" formatCode="0.000000E+00">
                  <c:v>4.7176205600000002E-4</c:v>
                </c:pt>
                <c:pt idx="451" formatCode="0.000000E+00">
                  <c:v>4.7172545500000001E-4</c:v>
                </c:pt>
                <c:pt idx="452" formatCode="0.000000E+00">
                  <c:v>4.7179204400000022E-4</c:v>
                </c:pt>
                <c:pt idx="453" formatCode="0.000000E+00">
                  <c:v>4.7180638599999999E-4</c:v>
                </c:pt>
                <c:pt idx="454" formatCode="0.000000E+00">
                  <c:v>4.7179302199999945E-4</c:v>
                </c:pt>
                <c:pt idx="455" formatCode="0.000000E+00">
                  <c:v>4.7183032100000112E-4</c:v>
                </c:pt>
                <c:pt idx="456" formatCode="0.000000E+00">
                  <c:v>4.7182040299999998E-4</c:v>
                </c:pt>
                <c:pt idx="457" formatCode="0.000000E+00">
                  <c:v>4.7187572300000022E-4</c:v>
                </c:pt>
                <c:pt idx="458" formatCode="0.000000E+00">
                  <c:v>4.7180228900000118E-4</c:v>
                </c:pt>
                <c:pt idx="459" formatCode="0.000000E+00">
                  <c:v>4.7174799300000032E-4</c:v>
                </c:pt>
                <c:pt idx="460" formatCode="0.000000E+00">
                  <c:v>4.7180578100000013E-4</c:v>
                </c:pt>
                <c:pt idx="461" formatCode="0.000000E+00">
                  <c:v>4.7185332500000011E-4</c:v>
                </c:pt>
                <c:pt idx="462" formatCode="0.000000E+00">
                  <c:v>4.7180731800000191E-4</c:v>
                </c:pt>
                <c:pt idx="463" formatCode="0.000000E+00">
                  <c:v>4.7183963500000098E-4</c:v>
                </c:pt>
                <c:pt idx="464" formatCode="0.000000E+00">
                  <c:v>4.7173378999999999E-4</c:v>
                </c:pt>
                <c:pt idx="465" formatCode="0.000000E+00">
                  <c:v>4.7177299900000129E-4</c:v>
                </c:pt>
                <c:pt idx="466" formatCode="0.000000E+00">
                  <c:v>4.7184093900000141E-4</c:v>
                </c:pt>
                <c:pt idx="467" formatCode="0.000000E+00">
                  <c:v>4.7181048399999955E-4</c:v>
                </c:pt>
                <c:pt idx="468" formatCode="0.000000E+00">
                  <c:v>4.7180731800000191E-4</c:v>
                </c:pt>
                <c:pt idx="469" formatCode="0.000000E+00">
                  <c:v>4.7176210200000108E-4</c:v>
                </c:pt>
                <c:pt idx="470" formatCode="0.000000E+00">
                  <c:v>4.7181220699999999E-4</c:v>
                </c:pt>
                <c:pt idx="471" formatCode="0.000000E+00">
                  <c:v>4.7176475600000024E-4</c:v>
                </c:pt>
                <c:pt idx="472" formatCode="0.000000E+00">
                  <c:v>4.7183171799999998E-4</c:v>
                </c:pt>
                <c:pt idx="473" formatCode="0.000000E+00">
                  <c:v>4.7181271900000157E-4</c:v>
                </c:pt>
                <c:pt idx="474" formatCode="0.000000E+00">
                  <c:v>4.7177542000000002E-4</c:v>
                </c:pt>
                <c:pt idx="475" formatCode="0.000000E+00">
                  <c:v>4.7177597900000158E-4</c:v>
                </c:pt>
                <c:pt idx="476" formatCode="0.000000E+00">
                  <c:v>4.7178091500000034E-4</c:v>
                </c:pt>
                <c:pt idx="477" formatCode="0.000000E+00">
                  <c:v>4.7182096200000138E-4</c:v>
                </c:pt>
                <c:pt idx="478" formatCode="0.000000E+00">
                  <c:v>4.7176545499999956E-4</c:v>
                </c:pt>
                <c:pt idx="479" formatCode="0.000000E+00">
                  <c:v>4.7173975000000014E-4</c:v>
                </c:pt>
                <c:pt idx="480" formatCode="0.000000E+00">
                  <c:v>4.7177006500000011E-4</c:v>
                </c:pt>
                <c:pt idx="481" formatCode="0.000000E+00">
                  <c:v>4.7178235800000108E-4</c:v>
                </c:pt>
                <c:pt idx="482" formatCode="0.000000E+00">
                  <c:v>4.7188228900000109E-4</c:v>
                </c:pt>
                <c:pt idx="483" formatCode="0.000000E+00">
                  <c:v>4.71782126E-4</c:v>
                </c:pt>
                <c:pt idx="484" formatCode="0.000000E+00">
                  <c:v>4.7180037900000182E-4</c:v>
                </c:pt>
                <c:pt idx="485" formatCode="0.000000E+00">
                  <c:v>4.7181858699999894E-4</c:v>
                </c:pt>
                <c:pt idx="486" formatCode="0.000000E+00">
                  <c:v>4.718277140000014E-4</c:v>
                </c:pt>
                <c:pt idx="487" formatCode="0.000000E+00">
                  <c:v>4.7184945999999999E-4</c:v>
                </c:pt>
                <c:pt idx="488" formatCode="0.000000E+00">
                  <c:v>4.717971200000001E-4</c:v>
                </c:pt>
                <c:pt idx="489" formatCode="0.000000E+00">
                  <c:v>4.7182831900000191E-4</c:v>
                </c:pt>
                <c:pt idx="490" formatCode="0.000000E+00">
                  <c:v>4.7178259099999988E-4</c:v>
                </c:pt>
                <c:pt idx="491" formatCode="0.000000E+00">
                  <c:v>4.7178985600000001E-4</c:v>
                </c:pt>
                <c:pt idx="492" formatCode="0.000000E+00">
                  <c:v>4.7179292899999999E-4</c:v>
                </c:pt>
                <c:pt idx="493" formatCode="0.000000E+00">
                  <c:v>4.7184536200000108E-4</c:v>
                </c:pt>
                <c:pt idx="494" formatCode="0.000000E+00">
                  <c:v>4.7189993800000142E-4</c:v>
                </c:pt>
                <c:pt idx="495" formatCode="0.000000E+00">
                  <c:v>4.7182245199999998E-4</c:v>
                </c:pt>
                <c:pt idx="496" formatCode="0.000000E+00">
                  <c:v>4.71797865E-4</c:v>
                </c:pt>
                <c:pt idx="497" formatCode="0.000000E+00">
                  <c:v>4.7189146299999945E-4</c:v>
                </c:pt>
                <c:pt idx="498" formatCode="0.000000E+00">
                  <c:v>4.7184866900000033E-4</c:v>
                </c:pt>
                <c:pt idx="499" formatCode="0.000000E+00">
                  <c:v>4.7180494300000158E-4</c:v>
                </c:pt>
                <c:pt idx="500" formatCode="0.000000E+00">
                  <c:v>4.7182361599999999E-4</c:v>
                </c:pt>
                <c:pt idx="501" formatCode="0.000000E+00">
                  <c:v>4.7186249900000129E-4</c:v>
                </c:pt>
                <c:pt idx="502" formatCode="0.000000E+00">
                  <c:v>4.7188936700000034E-4</c:v>
                </c:pt>
                <c:pt idx="503" formatCode="0.000000E+00">
                  <c:v>4.7182096200000138E-4</c:v>
                </c:pt>
                <c:pt idx="504" formatCode="0.000000E+00">
                  <c:v>4.7188773800000127E-4</c:v>
                </c:pt>
                <c:pt idx="505" formatCode="0.000000E+00">
                  <c:v>4.7192247600000119E-4</c:v>
                </c:pt>
                <c:pt idx="506" formatCode="0.000000E+00">
                  <c:v>4.7183618900000158E-4</c:v>
                </c:pt>
                <c:pt idx="507" formatCode="0.000000E+00">
                  <c:v>4.7187190500000024E-4</c:v>
                </c:pt>
                <c:pt idx="508" formatCode="0.000000E+00">
                  <c:v>4.7190985600000098E-4</c:v>
                </c:pt>
                <c:pt idx="509" formatCode="0.000000E+00">
                  <c:v>4.7187018200000024E-4</c:v>
                </c:pt>
                <c:pt idx="510" formatCode="0.000000E+00">
                  <c:v>4.7190450100000118E-4</c:v>
                </c:pt>
                <c:pt idx="511" formatCode="0.000000E+00">
                  <c:v>4.7184317400000034E-4</c:v>
                </c:pt>
                <c:pt idx="548" formatCode="0.000000E+00">
                  <c:v>4.7188308099999977E-4</c:v>
                </c:pt>
                <c:pt idx="549" formatCode="0.000000E+00">
                  <c:v>4.7185770200000024E-4</c:v>
                </c:pt>
                <c:pt idx="550" formatCode="0.000000E+00">
                  <c:v>4.7185085699999978E-4</c:v>
                </c:pt>
                <c:pt idx="551" formatCode="0.000000E+00">
                  <c:v>4.71835397000001E-4</c:v>
                </c:pt>
                <c:pt idx="552" formatCode="0.000000E+00">
                  <c:v>4.7184899400000023E-4</c:v>
                </c:pt>
                <c:pt idx="553" formatCode="0.000000E+00">
                  <c:v>4.7179069399999965E-4</c:v>
                </c:pt>
                <c:pt idx="554" formatCode="0.000000E+00">
                  <c:v>4.7190655000000107E-4</c:v>
                </c:pt>
                <c:pt idx="555" formatCode="0.000000E+00">
                  <c:v>4.7176806299999998E-4</c:v>
                </c:pt>
                <c:pt idx="556" formatCode="0.000000E+00">
                  <c:v>4.7182743400000024E-4</c:v>
                </c:pt>
                <c:pt idx="557" formatCode="0.000000E+00">
                  <c:v>4.7184731800000188E-4</c:v>
                </c:pt>
                <c:pt idx="558" formatCode="0.000000E+00">
                  <c:v>4.7182147399999998E-4</c:v>
                </c:pt>
                <c:pt idx="559" formatCode="0.000000E+00">
                  <c:v>4.7166505800000141E-4</c:v>
                </c:pt>
                <c:pt idx="560" formatCode="0.000000E+00">
                  <c:v>4.7181411600000109E-4</c:v>
                </c:pt>
                <c:pt idx="561" formatCode="0.000000E+00">
                  <c:v>4.7182473400000132E-4</c:v>
                </c:pt>
                <c:pt idx="562" formatCode="0.000000E+00">
                  <c:v>4.7182468699999999E-4</c:v>
                </c:pt>
                <c:pt idx="563" formatCode="0.000000E+00">
                  <c:v>4.7178571099999999E-4</c:v>
                </c:pt>
                <c:pt idx="564" formatCode="0.000000E+00">
                  <c:v>4.718207750000011E-4</c:v>
                </c:pt>
                <c:pt idx="565" formatCode="0.000000E+00">
                  <c:v>4.7183153200000013E-4</c:v>
                </c:pt>
                <c:pt idx="566" formatCode="0.000000E+00">
                  <c:v>4.7188112499999967E-4</c:v>
                </c:pt>
                <c:pt idx="567" formatCode="0.000000E+00">
                  <c:v>4.7185597900000132E-4</c:v>
                </c:pt>
                <c:pt idx="568" formatCode="0.000000E+00">
                  <c:v>4.7183115999999999E-4</c:v>
                </c:pt>
                <c:pt idx="569" formatCode="0.000000E+00">
                  <c:v>4.7192848300000012E-4</c:v>
                </c:pt>
                <c:pt idx="570" formatCode="0.000000E+00">
                  <c:v>4.7177909900000109E-4</c:v>
                </c:pt>
                <c:pt idx="571" formatCode="0.000000E+00">
                  <c:v>4.7190342999999999E-4</c:v>
                </c:pt>
                <c:pt idx="572" formatCode="0.000000E+00">
                  <c:v>4.7178189300000001E-4</c:v>
                </c:pt>
                <c:pt idx="573" formatCode="0.000000E+00">
                  <c:v>4.7185695700000023E-4</c:v>
                </c:pt>
                <c:pt idx="574" formatCode="0.000000E+00">
                  <c:v>4.7180736400000102E-4</c:v>
                </c:pt>
                <c:pt idx="575" formatCode="0.000000E+00">
                  <c:v>4.7188284799999999E-4</c:v>
                </c:pt>
                <c:pt idx="576" formatCode="0.000000E+00">
                  <c:v>4.7181453600000011E-4</c:v>
                </c:pt>
                <c:pt idx="577" formatCode="0.000000E+00">
                  <c:v>4.7177020499999999E-4</c:v>
                </c:pt>
                <c:pt idx="578" formatCode="0.000000E+00">
                  <c:v>4.7187982100000108E-4</c:v>
                </c:pt>
                <c:pt idx="579" formatCode="0.000000E+00">
                  <c:v>4.71764430000001E-4</c:v>
                </c:pt>
                <c:pt idx="580" formatCode="0.000000E+00">
                  <c:v>4.7182473400000132E-4</c:v>
                </c:pt>
                <c:pt idx="581" formatCode="0.000000E+00">
                  <c:v>4.7185537400000097E-4</c:v>
                </c:pt>
                <c:pt idx="582" formatCode="0.000000E+00">
                  <c:v>4.7177909900000109E-4</c:v>
                </c:pt>
                <c:pt idx="583" formatCode="0.000000E+00">
                  <c:v>4.7175460499999987E-4</c:v>
                </c:pt>
                <c:pt idx="584" formatCode="0.000000E+00">
                  <c:v>4.7182119500000023E-4</c:v>
                </c:pt>
                <c:pt idx="585" formatCode="0.000000E+00">
                  <c:v>4.7179199800000013E-4</c:v>
                </c:pt>
                <c:pt idx="586" formatCode="0.000000E+00">
                  <c:v>4.7184997200000142E-4</c:v>
                </c:pt>
                <c:pt idx="587" formatCode="0.000000E+00">
                  <c:v>4.718357700000013E-4</c:v>
                </c:pt>
                <c:pt idx="588" formatCode="0.000000E+00">
                  <c:v>4.7186077600000118E-4</c:v>
                </c:pt>
                <c:pt idx="589" formatCode="0.000000E+00">
                  <c:v>4.718669220000014E-4</c:v>
                </c:pt>
                <c:pt idx="590" formatCode="0.000000E+00">
                  <c:v>4.718151410000009E-4</c:v>
                </c:pt>
                <c:pt idx="591" formatCode="0.000000E+00">
                  <c:v>4.7183004200000109E-4</c:v>
                </c:pt>
                <c:pt idx="592" formatCode="0.000000E+00">
                  <c:v>4.7189649200000012E-4</c:v>
                </c:pt>
                <c:pt idx="593" formatCode="0.000000E+00">
                  <c:v>4.716948610000011E-4</c:v>
                </c:pt>
                <c:pt idx="594" formatCode="0.000000E+00">
                  <c:v>4.7178799299999998E-4</c:v>
                </c:pt>
                <c:pt idx="595" formatCode="0.000000E+00">
                  <c:v>4.7180699200000142E-4</c:v>
                </c:pt>
                <c:pt idx="596" formatCode="0.000000E+00">
                  <c:v>4.7172298700000033E-4</c:v>
                </c:pt>
                <c:pt idx="597" formatCode="0.000000E+00">
                  <c:v>4.718041510000009E-4</c:v>
                </c:pt>
                <c:pt idx="598" formatCode="0.000000E+00">
                  <c:v>4.7183479200000109E-4</c:v>
                </c:pt>
                <c:pt idx="599" formatCode="0.000000E+00">
                  <c:v>4.7178864499999976E-4</c:v>
                </c:pt>
                <c:pt idx="600" formatCode="0.000000E+00">
                  <c:v>4.7182687600000176E-4</c:v>
                </c:pt>
                <c:pt idx="601" formatCode="0.000000E+00">
                  <c:v>4.7175213699999986E-4</c:v>
                </c:pt>
                <c:pt idx="602" formatCode="0.000000E+00">
                  <c:v>4.7181313900000098E-4</c:v>
                </c:pt>
                <c:pt idx="603" formatCode="0.000000E+00">
                  <c:v>4.71814396000001E-4</c:v>
                </c:pt>
                <c:pt idx="604" formatCode="0.000000E+00">
                  <c:v>4.7183232400000108E-4</c:v>
                </c:pt>
                <c:pt idx="605" formatCode="0.000000E+00">
                  <c:v>4.7182692200000158E-4</c:v>
                </c:pt>
                <c:pt idx="606" formatCode="0.000000E+00">
                  <c:v>4.719059910000013E-4</c:v>
                </c:pt>
                <c:pt idx="607" formatCode="0.000000E+00">
                  <c:v>4.718362820000011E-4</c:v>
                </c:pt>
                <c:pt idx="608" formatCode="0.000000E+00">
                  <c:v>4.7167837600000111E-4</c:v>
                </c:pt>
                <c:pt idx="609" formatCode="0.000000E+00">
                  <c:v>4.7183306900000109E-4</c:v>
                </c:pt>
                <c:pt idx="610" formatCode="0.000000E+00">
                  <c:v>4.7182920400000141E-4</c:v>
                </c:pt>
                <c:pt idx="611" formatCode="0.000000E+00">
                  <c:v>4.7186072900000137E-4</c:v>
                </c:pt>
                <c:pt idx="612" formatCode="0.000000E+00">
                  <c:v>4.7188489699999999E-4</c:v>
                </c:pt>
                <c:pt idx="613" formatCode="0.000000E+00">
                  <c:v>4.7184680600000117E-4</c:v>
                </c:pt>
                <c:pt idx="614" formatCode="0.000000E+00">
                  <c:v>4.7178510600000002E-4</c:v>
                </c:pt>
                <c:pt idx="615" formatCode="0.000000E+00">
                  <c:v>4.7185500200000013E-4</c:v>
                </c:pt>
                <c:pt idx="616" formatCode="0.000000E+00">
                  <c:v>4.7184536200000108E-4</c:v>
                </c:pt>
                <c:pt idx="617" formatCode="0.000000E+00">
                  <c:v>4.7177304500000013E-4</c:v>
                </c:pt>
                <c:pt idx="618" formatCode="0.000000E+00">
                  <c:v>4.7187823799999998E-4</c:v>
                </c:pt>
                <c:pt idx="619" formatCode="0.000000E+00">
                  <c:v>4.7174291700000098E-4</c:v>
                </c:pt>
                <c:pt idx="620" formatCode="0.000000E+00">
                  <c:v>4.718345590000011E-4</c:v>
                </c:pt>
                <c:pt idx="621" formatCode="0.000000E+00">
                  <c:v>4.7183260300000111E-4</c:v>
                </c:pt>
                <c:pt idx="622" formatCode="0.000000E+00">
                  <c:v>4.7180592100000033E-4</c:v>
                </c:pt>
                <c:pt idx="623" formatCode="0.000000E+00">
                  <c:v>4.7179502399999915E-4</c:v>
                </c:pt>
                <c:pt idx="624" formatCode="0.000000E+00">
                  <c:v>4.7177295200000034E-4</c:v>
                </c:pt>
                <c:pt idx="625" formatCode="0.000000E+00">
                  <c:v>4.718069450000015E-4</c:v>
                </c:pt>
                <c:pt idx="626" formatCode="0.000000E+00">
                  <c:v>4.7175758499999897E-4</c:v>
                </c:pt>
                <c:pt idx="627" formatCode="0.000000E+00">
                  <c:v>4.7188228900000109E-4</c:v>
                </c:pt>
                <c:pt idx="628" formatCode="0.000000E+00">
                  <c:v>4.718386100000009E-4</c:v>
                </c:pt>
                <c:pt idx="629" formatCode="0.000000E+00">
                  <c:v>4.7173360399999987E-4</c:v>
                </c:pt>
                <c:pt idx="630" formatCode="0.000000E+00">
                  <c:v>4.7184662000000099E-4</c:v>
                </c:pt>
                <c:pt idx="631" formatCode="0.000000E+00">
                  <c:v>4.7187223100000132E-4</c:v>
                </c:pt>
                <c:pt idx="632" formatCode="0.000000E+00">
                  <c:v>4.7175413900000108E-4</c:v>
                </c:pt>
                <c:pt idx="633" formatCode="0.000000E+00">
                  <c:v>4.7186724800000199E-4</c:v>
                </c:pt>
                <c:pt idx="634" formatCode="0.000000E+00">
                  <c:v>4.7179949499999955E-4</c:v>
                </c:pt>
                <c:pt idx="635" formatCode="0.000000E+00">
                  <c:v>4.7181383699999987E-4</c:v>
                </c:pt>
                <c:pt idx="636" formatCode="0.000000E+00">
                  <c:v>4.7189532800000108E-4</c:v>
                </c:pt>
                <c:pt idx="637" formatCode="0.000000E+00">
                  <c:v>4.7187628200000113E-4</c:v>
                </c:pt>
                <c:pt idx="638" formatCode="0.000000E+00">
                  <c:v>4.7179982099999988E-4</c:v>
                </c:pt>
                <c:pt idx="639" formatCode="0.000000E+00">
                  <c:v>4.7185602599999989E-4</c:v>
                </c:pt>
                <c:pt idx="640" formatCode="0.000000E+00">
                  <c:v>4.7183153200000013E-4</c:v>
                </c:pt>
                <c:pt idx="641" formatCode="0.000000E+00">
                  <c:v>4.7181290600000034E-4</c:v>
                </c:pt>
                <c:pt idx="642" formatCode="0.000000E+00">
                  <c:v>4.7183246399999998E-4</c:v>
                </c:pt>
                <c:pt idx="643" formatCode="0.000000E+00">
                  <c:v>4.7177881900000118E-4</c:v>
                </c:pt>
                <c:pt idx="644" formatCode="0.000000E+00">
                  <c:v>4.7178687500000108E-4</c:v>
                </c:pt>
                <c:pt idx="645" formatCode="0.000000E+00">
                  <c:v>4.718303680000019E-4</c:v>
                </c:pt>
                <c:pt idx="646" formatCode="0.000000E+00">
                  <c:v>4.7181835399999977E-4</c:v>
                </c:pt>
                <c:pt idx="647" formatCode="0.000000E+00">
                  <c:v>4.7184014700000034E-4</c:v>
                </c:pt>
                <c:pt idx="648" formatCode="0.000000E+00">
                  <c:v>4.7180624700000131E-4</c:v>
                </c:pt>
                <c:pt idx="649" formatCode="0.000000E+00">
                  <c:v>4.7181723600000022E-4</c:v>
                </c:pt>
                <c:pt idx="689" formatCode="0.000000E+00">
                  <c:v>4.71805129000001E-4</c:v>
                </c:pt>
                <c:pt idx="690" formatCode="0.000000E+00">
                  <c:v>4.7179115900000001E-4</c:v>
                </c:pt>
                <c:pt idx="691" formatCode="0.000000E+00">
                  <c:v>4.7181029800000122E-4</c:v>
                </c:pt>
                <c:pt idx="692" formatCode="0.000000E+00">
                  <c:v>4.7177975100000022E-4</c:v>
                </c:pt>
                <c:pt idx="693" formatCode="0.000000E+00">
                  <c:v>4.7176047200000033E-4</c:v>
                </c:pt>
                <c:pt idx="694" formatCode="0.000000E+00">
                  <c:v>4.7184955300000011E-4</c:v>
                </c:pt>
                <c:pt idx="695" formatCode="0.000000E+00">
                  <c:v>4.7182608400000108E-4</c:v>
                </c:pt>
                <c:pt idx="696" formatCode="0.000000E+00">
                  <c:v>4.717905069999992E-4</c:v>
                </c:pt>
                <c:pt idx="697" formatCode="0.000000E+00">
                  <c:v>4.7177793500000086E-4</c:v>
                </c:pt>
                <c:pt idx="698" formatCode="0.000000E+00">
                  <c:v>4.7170179899999999E-4</c:v>
                </c:pt>
                <c:pt idx="699" formatCode="0.000000E+00">
                  <c:v>4.7181407000000116E-4</c:v>
                </c:pt>
                <c:pt idx="700" formatCode="0.000000E+00">
                  <c:v>4.7190855300000001E-4</c:v>
                </c:pt>
                <c:pt idx="701" formatCode="0.000000E+00">
                  <c:v>4.7174151999999995E-4</c:v>
                </c:pt>
                <c:pt idx="702" formatCode="0.000000E+00">
                  <c:v>4.7178166000000002E-4</c:v>
                </c:pt>
                <c:pt idx="703" formatCode="0.000000E+00">
                  <c:v>4.7183120600000024E-4</c:v>
                </c:pt>
                <c:pt idx="704" formatCode="0.000000E+00">
                  <c:v>4.7180773700000023E-4</c:v>
                </c:pt>
                <c:pt idx="705" formatCode="0.000000E+00">
                  <c:v>4.7176959900000111E-4</c:v>
                </c:pt>
                <c:pt idx="706" formatCode="0.000000E+00">
                  <c:v>4.7182878499999988E-4</c:v>
                </c:pt>
                <c:pt idx="707" formatCode="0.000000E+00">
                  <c:v>4.71752555999999E-4</c:v>
                </c:pt>
                <c:pt idx="708" formatCode="0.000000E+00">
                  <c:v>4.7177770200000033E-4</c:v>
                </c:pt>
                <c:pt idx="709" formatCode="0.000000E+00">
                  <c:v>4.718576090000011E-4</c:v>
                </c:pt>
                <c:pt idx="710" formatCode="0.000000E+00">
                  <c:v>4.7190738800000179E-4</c:v>
                </c:pt>
                <c:pt idx="711" formatCode="0.000000E+00">
                  <c:v>4.7178389499999976E-4</c:v>
                </c:pt>
                <c:pt idx="712" formatCode="0.000000E+00">
                  <c:v>4.6863252319760402E-4</c:v>
                </c:pt>
                <c:pt idx="807" formatCode="0.000000E+00">
                  <c:v>4.7316947000000198E-4</c:v>
                </c:pt>
                <c:pt idx="808" formatCode="0.000000E+00">
                  <c:v>4.7316672300000201E-4</c:v>
                </c:pt>
                <c:pt idx="809" formatCode="0.000000E+00">
                  <c:v>4.731694240000013E-4</c:v>
                </c:pt>
                <c:pt idx="810" formatCode="0.000000E+00">
                  <c:v>4.7317729300000173E-4</c:v>
                </c:pt>
                <c:pt idx="811" formatCode="0.000000E+00">
                  <c:v>4.7317002900000197E-4</c:v>
                </c:pt>
                <c:pt idx="812" formatCode="0.000000E+00">
                  <c:v>4.7320723500000108E-4</c:v>
                </c:pt>
                <c:pt idx="813" formatCode="0.000000E+00">
                  <c:v>4.732250240000009E-4</c:v>
                </c:pt>
                <c:pt idx="814" formatCode="0.000000E+00">
                  <c:v>4.7323317300000119E-4</c:v>
                </c:pt>
                <c:pt idx="815" formatCode="0.000000E+00">
                  <c:v>4.7319438300000142E-4</c:v>
                </c:pt>
                <c:pt idx="816" formatCode="0.000000E+00">
                  <c:v>4.7322544300000118E-4</c:v>
                </c:pt>
                <c:pt idx="817" formatCode="0.000000E+00">
                  <c:v>4.7324155500000001E-4</c:v>
                </c:pt>
                <c:pt idx="818" formatCode="0.000000E+00">
                  <c:v>4.7324760800000157E-4</c:v>
                </c:pt>
                <c:pt idx="819" formatCode="0.000000E+00">
                  <c:v>4.7318786400000139E-4</c:v>
                </c:pt>
                <c:pt idx="820" formatCode="0.000000E+00">
                  <c:v>4.7329585100000022E-4</c:v>
                </c:pt>
                <c:pt idx="821" formatCode="0.000000E+00">
                  <c:v>4.7326418600000109E-4</c:v>
                </c:pt>
                <c:pt idx="822" formatCode="0.000000E+00">
                  <c:v>4.7315228700000098E-4</c:v>
                </c:pt>
                <c:pt idx="823" formatCode="0.000000E+00">
                  <c:v>4.7327647900000189E-4</c:v>
                </c:pt>
                <c:pt idx="824" formatCode="0.000000E+00">
                  <c:v>4.7320551200000108E-4</c:v>
                </c:pt>
                <c:pt idx="825" formatCode="0.000000E+00">
                  <c:v>4.7330167100000109E-4</c:v>
                </c:pt>
                <c:pt idx="826" formatCode="0.000000E+00">
                  <c:v>4.7322493000000198E-4</c:v>
                </c:pt>
                <c:pt idx="827" formatCode="0.000000E+00">
                  <c:v>4.73232474000001E-4</c:v>
                </c:pt>
                <c:pt idx="828" formatCode="0.000000E+00">
                  <c:v>4.7324225300000091E-4</c:v>
                </c:pt>
                <c:pt idx="829" formatCode="0.000000E+00">
                  <c:v>4.7317366100000139E-4</c:v>
                </c:pt>
                <c:pt idx="830" formatCode="0.000000E+00">
                  <c:v>4.7324262600000023E-4</c:v>
                </c:pt>
                <c:pt idx="831" formatCode="0.000000E+00">
                  <c:v>4.7322870200000111E-4</c:v>
                </c:pt>
                <c:pt idx="832" formatCode="0.000000E+00">
                  <c:v>4.7315419700000132E-4</c:v>
                </c:pt>
                <c:pt idx="833" formatCode="0.000000E+00">
                  <c:v>4.7321585000000032E-4</c:v>
                </c:pt>
                <c:pt idx="834" formatCode="0.000000E+00">
                  <c:v>4.7319782900000158E-4</c:v>
                </c:pt>
                <c:pt idx="835" formatCode="0.000000E+00">
                  <c:v>4.7322977300000177E-4</c:v>
                </c:pt>
                <c:pt idx="836" formatCode="0.000000E+00">
                  <c:v>4.7316192600000139E-4</c:v>
                </c:pt>
                <c:pt idx="837" formatCode="0.000000E+00">
                  <c:v>4.732361060000014E-4</c:v>
                </c:pt>
                <c:pt idx="838" formatCode="0.000000E+00">
                  <c:v>4.7318688600000129E-4</c:v>
                </c:pt>
                <c:pt idx="839" formatCode="0.000000E+00">
                  <c:v>4.7318656000000167E-4</c:v>
                </c:pt>
                <c:pt idx="840" formatCode="0.000000E+00">
                  <c:v>4.732837430000009E-4</c:v>
                </c:pt>
                <c:pt idx="841" formatCode="0.000000E+00">
                  <c:v>4.7321589700000013E-4</c:v>
                </c:pt>
                <c:pt idx="842" formatCode="0.000000E+00">
                  <c:v>4.732365720000016E-4</c:v>
                </c:pt>
                <c:pt idx="843" formatCode="0.000000E+00">
                  <c:v>4.731731950000013E-4</c:v>
                </c:pt>
                <c:pt idx="844" formatCode="0.000000E+00">
                  <c:v>4.732132890000009E-4</c:v>
                </c:pt>
                <c:pt idx="845" formatCode="0.000000E+00">
                  <c:v>4.7319722400000102E-4</c:v>
                </c:pt>
                <c:pt idx="846" formatCode="0.000000E+00">
                  <c:v>4.7323969200000122E-4</c:v>
                </c:pt>
                <c:pt idx="847" formatCode="0.000000E+00">
                  <c:v>4.7322935400000138E-4</c:v>
                </c:pt>
                <c:pt idx="848" formatCode="0.000000E+00">
                  <c:v>4.7325976200000098E-4</c:v>
                </c:pt>
                <c:pt idx="849" formatCode="0.000000E+00">
                  <c:v>4.73382138000002E-4</c:v>
                </c:pt>
                <c:pt idx="850" formatCode="0.000000E+00">
                  <c:v>4.7333980900000249E-4</c:v>
                </c:pt>
                <c:pt idx="851" formatCode="0.000000E+00">
                  <c:v>4.732589240000001E-4</c:v>
                </c:pt>
                <c:pt idx="852" formatCode="0.000000E+00">
                  <c:v>4.7335671300000168E-4</c:v>
                </c:pt>
                <c:pt idx="853" formatCode="0.000000E+00">
                  <c:v>4.7334888900000112E-4</c:v>
                </c:pt>
                <c:pt idx="854" formatCode="0.000000E+00">
                  <c:v>4.7326637400000237E-4</c:v>
                </c:pt>
                <c:pt idx="855" formatCode="0.000000E+00">
                  <c:v>4.733806010000012E-4</c:v>
                </c:pt>
                <c:pt idx="856" formatCode="0.000000E+00">
                  <c:v>4.7326828400000087E-4</c:v>
                </c:pt>
                <c:pt idx="857" formatCode="0.000000E+00">
                  <c:v>4.7329948300000002E-4</c:v>
                </c:pt>
                <c:pt idx="858" formatCode="0.000000E+00">
                  <c:v>4.7322916800000202E-4</c:v>
                </c:pt>
                <c:pt idx="859" formatCode="0.000000E+00">
                  <c:v>4.7321310300000024E-4</c:v>
                </c:pt>
                <c:pt idx="860" formatCode="0.000000E+00">
                  <c:v>4.7325352200000001E-4</c:v>
                </c:pt>
                <c:pt idx="861" formatCode="0.000000E+00">
                  <c:v>4.731712860000009E-4</c:v>
                </c:pt>
                <c:pt idx="862" formatCode="0.000000E+00">
                  <c:v>4.7322465100000136E-4</c:v>
                </c:pt>
                <c:pt idx="863" formatCode="0.000000E+00">
                  <c:v>4.7320053000000098E-4</c:v>
                </c:pt>
                <c:pt idx="864" formatCode="0.000000E+00">
                  <c:v>4.7326278900000179E-4</c:v>
                </c:pt>
                <c:pt idx="865" formatCode="0.000000E+00">
                  <c:v>4.7320816700000012E-4</c:v>
                </c:pt>
                <c:pt idx="866" formatCode="0.000000E+00">
                  <c:v>4.7320015699999998E-4</c:v>
                </c:pt>
                <c:pt idx="867" formatCode="0.000000E+00">
                  <c:v>4.7322446500000108E-4</c:v>
                </c:pt>
                <c:pt idx="868" formatCode="0.000000E+00">
                  <c:v>4.7325631600000158E-4</c:v>
                </c:pt>
                <c:pt idx="869" formatCode="0.000000E+00">
                  <c:v>4.7327964600000111E-4</c:v>
                </c:pt>
                <c:pt idx="870" formatCode="0.000000E+00">
                  <c:v>4.7324877200000099E-4</c:v>
                </c:pt>
                <c:pt idx="871" formatCode="0.000000E+00">
                  <c:v>4.733290990000023E-4</c:v>
                </c:pt>
                <c:pt idx="872" formatCode="0.000000E+00">
                  <c:v>4.7333510600000128E-4</c:v>
                </c:pt>
                <c:pt idx="873" formatCode="0.000000E+00">
                  <c:v>4.7328462800000132E-4</c:v>
                </c:pt>
                <c:pt idx="910" formatCode="0.000000E+00">
                  <c:v>4.732034630000001E-4</c:v>
                </c:pt>
                <c:pt idx="911" formatCode="0.000000E+00">
                  <c:v>4.7320723500000108E-4</c:v>
                </c:pt>
                <c:pt idx="912" formatCode="0.000000E+00">
                  <c:v>4.7321268400000012E-4</c:v>
                </c:pt>
                <c:pt idx="913" formatCode="0.000000E+00">
                  <c:v>4.7321454600000098E-4</c:v>
                </c:pt>
                <c:pt idx="914" formatCode="0.000000E+00">
                  <c:v>4.7322595500000109E-4</c:v>
                </c:pt>
                <c:pt idx="915" formatCode="0.000000E+00">
                  <c:v>4.7322372000000107E-4</c:v>
                </c:pt>
                <c:pt idx="916" formatCode="0.000000E+00">
                  <c:v>4.7320867900000127E-4</c:v>
                </c:pt>
                <c:pt idx="917" formatCode="0.000000E+00">
                  <c:v>4.732147320000011E-4</c:v>
                </c:pt>
                <c:pt idx="918" formatCode="0.000000E+00">
                  <c:v>4.7313291600000249E-4</c:v>
                </c:pt>
                <c:pt idx="919" formatCode="0.000000E+00">
                  <c:v>4.7326078599999998E-4</c:v>
                </c:pt>
                <c:pt idx="920" formatCode="0.000000E+00">
                  <c:v>4.7319773600000109E-4</c:v>
                </c:pt>
                <c:pt idx="921" formatCode="0.000000E+00">
                  <c:v>4.7319536100000158E-4</c:v>
                </c:pt>
                <c:pt idx="922" formatCode="0.000000E+00">
                  <c:v>4.7325869100000011E-4</c:v>
                </c:pt>
                <c:pt idx="923" formatCode="0.000000E+00">
                  <c:v>4.7316020400000198E-4</c:v>
                </c:pt>
                <c:pt idx="924" formatCode="0.000000E+00">
                  <c:v>4.7319759600000024E-4</c:v>
                </c:pt>
                <c:pt idx="925" formatCode="0.000000E+00">
                  <c:v>4.7324481400000168E-4</c:v>
                </c:pt>
                <c:pt idx="926" formatCode="0.000000E+00">
                  <c:v>4.7323051800000172E-4</c:v>
                </c:pt>
                <c:pt idx="927" formatCode="0.000000E+00">
                  <c:v>4.7323801600000098E-4</c:v>
                </c:pt>
                <c:pt idx="928" formatCode="0.000000E+00">
                  <c:v>4.7324732900000149E-4</c:v>
                </c:pt>
                <c:pt idx="929" formatCode="0.000000E+00">
                  <c:v>4.73250262000001E-4</c:v>
                </c:pt>
                <c:pt idx="930" formatCode="0.000000E+00">
                  <c:v>4.7321948200000001E-4</c:v>
                </c:pt>
                <c:pt idx="931" formatCode="0.000000E+00">
                  <c:v>4.7325501200000099E-4</c:v>
                </c:pt>
                <c:pt idx="932" formatCode="0.000000E+00">
                  <c:v>4.732474680000011E-4</c:v>
                </c:pt>
                <c:pt idx="933" formatCode="0.000000E+00">
                  <c:v>4.7322870200000111E-4</c:v>
                </c:pt>
                <c:pt idx="934" formatCode="0.000000E+00">
                  <c:v>4.7317044800000225E-4</c:v>
                </c:pt>
                <c:pt idx="935" formatCode="0.000000E+00">
                  <c:v>4.7324542000000012E-4</c:v>
                </c:pt>
                <c:pt idx="936" formatCode="0.000000E+00">
                  <c:v>4.7322385900000138E-4</c:v>
                </c:pt>
                <c:pt idx="937" formatCode="0.000000E+00">
                  <c:v>4.7324155500000001E-4</c:v>
                </c:pt>
                <c:pt idx="938" formatCode="0.000000E+00">
                  <c:v>4.7318381300000181E-4</c:v>
                </c:pt>
                <c:pt idx="939" formatCode="0.000000E+00">
                  <c:v>4.732457460000011E-4</c:v>
                </c:pt>
                <c:pt idx="940" formatCode="0.000000E+00">
                  <c:v>4.73228283000001E-4</c:v>
                </c:pt>
                <c:pt idx="941" formatCode="0.000000E+00">
                  <c:v>4.7322777100000185E-4</c:v>
                </c:pt>
                <c:pt idx="942" formatCode="0.000000E+00">
                  <c:v>4.7314642000000138E-4</c:v>
                </c:pt>
                <c:pt idx="943" formatCode="0.000000E+00">
                  <c:v>4.731721710000023E-4</c:v>
                </c:pt>
                <c:pt idx="944" formatCode="0.000000E+00">
                  <c:v>4.732613920000013E-4</c:v>
                </c:pt>
                <c:pt idx="945" formatCode="0.000000E+00">
                  <c:v>4.7323936600000138E-4</c:v>
                </c:pt>
                <c:pt idx="946" formatCode="0.000000E+00">
                  <c:v>4.7309631500000188E-4</c:v>
                </c:pt>
                <c:pt idx="947" formatCode="0.000000E+00">
                  <c:v>4.7327610700000132E-4</c:v>
                </c:pt>
                <c:pt idx="948" formatCode="0.000000E+00">
                  <c:v>4.7325040200000022E-4</c:v>
                </c:pt>
                <c:pt idx="949" formatCode="0.000000E+00">
                  <c:v>4.7321352200000003E-4</c:v>
                </c:pt>
                <c:pt idx="950" formatCode="0.000000E+00">
                  <c:v>4.7323331200000161E-4</c:v>
                </c:pt>
                <c:pt idx="951" formatCode="0.000000E+00">
                  <c:v>4.7319042500000021E-4</c:v>
                </c:pt>
                <c:pt idx="952" formatCode="0.000000E+00">
                  <c:v>4.7330199700000098E-4</c:v>
                </c:pt>
                <c:pt idx="953" formatCode="0.000000E+00">
                  <c:v>4.7324975000000098E-4</c:v>
                </c:pt>
                <c:pt idx="954" formatCode="0.000000E+00">
                  <c:v>4.7324309100000032E-4</c:v>
                </c:pt>
                <c:pt idx="955" formatCode="0.000000E+00">
                  <c:v>4.7321477900000189E-4</c:v>
                </c:pt>
                <c:pt idx="956" formatCode="0.000000E+00">
                  <c:v>4.7318507000000172E-4</c:v>
                </c:pt>
                <c:pt idx="957" formatCode="0.000000E+00">
                  <c:v>4.7330050699999999E-4</c:v>
                </c:pt>
                <c:pt idx="958" formatCode="0.000000E+00">
                  <c:v>4.7322283500000157E-4</c:v>
                </c:pt>
                <c:pt idx="959" formatCode="0.000000E+00">
                  <c:v>4.732445350000009E-4</c:v>
                </c:pt>
                <c:pt idx="960" formatCode="0.000000E+00">
                  <c:v>4.7331415100000109E-4</c:v>
                </c:pt>
                <c:pt idx="961" formatCode="0.000000E+00">
                  <c:v>4.7324537300000129E-4</c:v>
                </c:pt>
                <c:pt idx="962" formatCode="0.000000E+00">
                  <c:v>4.7323587400000141E-4</c:v>
                </c:pt>
                <c:pt idx="963" formatCode="0.000000E+00">
                  <c:v>4.7321007600000024E-4</c:v>
                </c:pt>
                <c:pt idx="964" formatCode="0.000000E+00">
                  <c:v>4.7326148500000001E-4</c:v>
                </c:pt>
                <c:pt idx="965" formatCode="0.000000E+00">
                  <c:v>4.7322977300000177E-4</c:v>
                </c:pt>
                <c:pt idx="966" formatCode="0.000000E+00">
                  <c:v>4.732037430000011E-4</c:v>
                </c:pt>
                <c:pt idx="967" formatCode="0.000000E+00">
                  <c:v>4.7313617500000226E-4</c:v>
                </c:pt>
                <c:pt idx="968" formatCode="0.000000E+00">
                  <c:v>4.7320677000000191E-4</c:v>
                </c:pt>
                <c:pt idx="969" formatCode="0.000000E+00">
                  <c:v>4.7318497700000193E-4</c:v>
                </c:pt>
                <c:pt idx="970" formatCode="0.000000E+00">
                  <c:v>4.7315312500000023E-4</c:v>
                </c:pt>
                <c:pt idx="971" formatCode="0.000000E+00">
                  <c:v>4.7321007600000024E-4</c:v>
                </c:pt>
                <c:pt idx="972" formatCode="0.000000E+00">
                  <c:v>4.7318190300000131E-4</c:v>
                </c:pt>
                <c:pt idx="973" formatCode="0.000000E+00">
                  <c:v>4.7321645500000002E-4</c:v>
                </c:pt>
                <c:pt idx="974" formatCode="0.000000E+00">
                  <c:v>4.7317701400000187E-4</c:v>
                </c:pt>
                <c:pt idx="975" formatCode="0.000000E+00">
                  <c:v>4.7320942399999997E-4</c:v>
                </c:pt>
                <c:pt idx="976" formatCode="0.000000E+00">
                  <c:v>4.7318157700000033E-4</c:v>
                </c:pt>
                <c:pt idx="977" formatCode="0.000000E+00">
                  <c:v>4.7321240399999999E-4</c:v>
                </c:pt>
                <c:pt idx="978" formatCode="0.000000E+00">
                  <c:v>4.7321063500000023E-4</c:v>
                </c:pt>
                <c:pt idx="979" formatCode="0.000000E+00">
                  <c:v>4.7323545399999988E-4</c:v>
                </c:pt>
                <c:pt idx="980" formatCode="0.000000E+00">
                  <c:v>4.73201042000001E-4</c:v>
                </c:pt>
                <c:pt idx="981" formatCode="0.000000E+00">
                  <c:v>4.7319941200000127E-4</c:v>
                </c:pt>
                <c:pt idx="982" formatCode="0.000000E+00">
                  <c:v>4.732467230000011E-4</c:v>
                </c:pt>
                <c:pt idx="983" formatCode="0.000000E+00">
                  <c:v>4.7330274200000179E-4</c:v>
                </c:pt>
                <c:pt idx="984" formatCode="0.000000E+00">
                  <c:v>4.7328481500000149E-4</c:v>
                </c:pt>
                <c:pt idx="985" formatCode="0.000000E+00">
                  <c:v>4.732464910000011E-4</c:v>
                </c:pt>
                <c:pt idx="986" formatCode="0.000000E+00">
                  <c:v>4.7327140300000011E-4</c:v>
                </c:pt>
                <c:pt idx="1022" formatCode="0.000000E+00">
                  <c:v>4.7228480699999998E-4</c:v>
                </c:pt>
                <c:pt idx="1023" formatCode="0.000000E+00">
                  <c:v>4.732307510000009E-4</c:v>
                </c:pt>
                <c:pt idx="1024" formatCode="0.000000E+00">
                  <c:v>4.7323633900000231E-4</c:v>
                </c:pt>
                <c:pt idx="1025" formatCode="0.000000E+00">
                  <c:v>4.7319298600000109E-4</c:v>
                </c:pt>
                <c:pt idx="1026" formatCode="0.000000E+00">
                  <c:v>4.7318595500000111E-4</c:v>
                </c:pt>
                <c:pt idx="1027" formatCode="0.000000E+00">
                  <c:v>4.732089120000011E-4</c:v>
                </c:pt>
                <c:pt idx="1028" formatCode="0.000000E+00">
                  <c:v>4.7314860900000158E-4</c:v>
                </c:pt>
                <c:pt idx="1029" formatCode="0.000000E+00">
                  <c:v>4.7315694400000238E-4</c:v>
                </c:pt>
                <c:pt idx="1030" formatCode="0.000000E+00">
                  <c:v>4.7326963400000127E-4</c:v>
                </c:pt>
                <c:pt idx="1031" formatCode="0.000000E+00">
                  <c:v>4.7324132200000024E-4</c:v>
                </c:pt>
                <c:pt idx="1032" formatCode="0.000000E+00">
                  <c:v>4.7320402200000091E-4</c:v>
                </c:pt>
                <c:pt idx="1033" formatCode="0.000000E+00">
                  <c:v>4.7319405700000034E-4</c:v>
                </c:pt>
                <c:pt idx="1034" formatCode="0.000000E+00">
                  <c:v>4.7320965700000013E-4</c:v>
                </c:pt>
                <c:pt idx="1035" formatCode="0.000000E+00">
                  <c:v>4.7319401100000182E-4</c:v>
                </c:pt>
                <c:pt idx="1036" formatCode="0.000000E+00">
                  <c:v>4.731968980000021E-4</c:v>
                </c:pt>
                <c:pt idx="1037" formatCode="0.000000E+00">
                  <c:v>4.7321193900000109E-4</c:v>
                </c:pt>
                <c:pt idx="1038" formatCode="0.000000E+00">
                  <c:v>4.7314884100000179E-4</c:v>
                </c:pt>
                <c:pt idx="1039" formatCode="0.000000E+00">
                  <c:v>4.7316886500000158E-4</c:v>
                </c:pt>
                <c:pt idx="1040" formatCode="0.000000E+00">
                  <c:v>4.7317743300000122E-4</c:v>
                </c:pt>
                <c:pt idx="1041" formatCode="0.000000E+00">
                  <c:v>4.7320365000000022E-4</c:v>
                </c:pt>
                <c:pt idx="1042" formatCode="0.000000E+00">
                  <c:v>4.7316053000000182E-4</c:v>
                </c:pt>
                <c:pt idx="1043" formatCode="0.000000E+00">
                  <c:v>4.7321934300000159E-4</c:v>
                </c:pt>
                <c:pt idx="1044" formatCode="0.000000E+00">
                  <c:v>4.7321245100000002E-4</c:v>
                </c:pt>
                <c:pt idx="1045" formatCode="0.000000E+00">
                  <c:v>4.7313915600000141E-4</c:v>
                </c:pt>
                <c:pt idx="1046" formatCode="0.000000E+00">
                  <c:v>4.7323177600000097E-4</c:v>
                </c:pt>
                <c:pt idx="1047" formatCode="0.000000E+00">
                  <c:v>4.7319983100000161E-4</c:v>
                </c:pt>
                <c:pt idx="1048" formatCode="0.000000E+00">
                  <c:v>4.7318246200000113E-4</c:v>
                </c:pt>
                <c:pt idx="1049" formatCode="0.000000E+00">
                  <c:v>4.7318465100000138E-4</c:v>
                </c:pt>
                <c:pt idx="1050" formatCode="0.000000E+00">
                  <c:v>4.7313980800000276E-4</c:v>
                </c:pt>
                <c:pt idx="1051" formatCode="0.000000E+00">
                  <c:v>4.7324872599999987E-4</c:v>
                </c:pt>
                <c:pt idx="1052" formatCode="0.000000E+00">
                  <c:v>4.7319647900000188E-4</c:v>
                </c:pt>
                <c:pt idx="1053" formatCode="0.000000E+00">
                  <c:v>4.7317687400000237E-4</c:v>
                </c:pt>
                <c:pt idx="1054" formatCode="0.000000E+00">
                  <c:v>4.7324020400000113E-4</c:v>
                </c:pt>
                <c:pt idx="1055" formatCode="0.000000E+00">
                  <c:v>4.7322553600000097E-4</c:v>
                </c:pt>
                <c:pt idx="1056" formatCode="0.000000E+00">
                  <c:v>4.7321771300000101E-4</c:v>
                </c:pt>
                <c:pt idx="1057" formatCode="0.000000E+00">
                  <c:v>4.7320551200000108E-4</c:v>
                </c:pt>
                <c:pt idx="1058" formatCode="0.000000E+00">
                  <c:v>4.7318995900000224E-4</c:v>
                </c:pt>
                <c:pt idx="1059" formatCode="0.000000E+00">
                  <c:v>4.7316956300000172E-4</c:v>
                </c:pt>
                <c:pt idx="1060" formatCode="0.000000E+00">
                  <c:v>4.7324383600000033E-4</c:v>
                </c:pt>
                <c:pt idx="1061" formatCode="0.000000E+00">
                  <c:v>4.7316937700000257E-4</c:v>
                </c:pt>
                <c:pt idx="1062" formatCode="0.000000E+00">
                  <c:v>4.7320150800000109E-4</c:v>
                </c:pt>
                <c:pt idx="1063" formatCode="0.000000E+00">
                  <c:v>4.7314181000000181E-4</c:v>
                </c:pt>
                <c:pt idx="1064" formatCode="0.000000E+00">
                  <c:v>4.7286278600000022E-4</c:v>
                </c:pt>
                <c:pt idx="1107" formatCode="0.000000E+00">
                  <c:v>4.7316136800000232E-4</c:v>
                </c:pt>
                <c:pt idx="1108" formatCode="0.000000E+00">
                  <c:v>4.732032770000009E-4</c:v>
                </c:pt>
                <c:pt idx="1109" formatCode="0.000000E+00">
                  <c:v>4.7318572200000112E-4</c:v>
                </c:pt>
                <c:pt idx="1110" formatCode="0.000000E+00">
                  <c:v>4.7317738600000157E-4</c:v>
                </c:pt>
                <c:pt idx="1111" formatCode="0.000000E+00">
                  <c:v>4.7320444100000118E-4</c:v>
                </c:pt>
                <c:pt idx="1112" formatCode="0.000000E+00">
                  <c:v>4.73251054E-4</c:v>
                </c:pt>
                <c:pt idx="1113" formatCode="0.000000E+00">
                  <c:v>4.7320048299999987E-4</c:v>
                </c:pt>
                <c:pt idx="1114" formatCode="0.000000E+00">
                  <c:v>4.7314404500000182E-4</c:v>
                </c:pt>
                <c:pt idx="1115" formatCode="0.000000E+00">
                  <c:v>4.7326963400000127E-4</c:v>
                </c:pt>
                <c:pt idx="1116" formatCode="0.000000E+00">
                  <c:v>4.7317235700000139E-4</c:v>
                </c:pt>
                <c:pt idx="1117" formatCode="0.000000E+00">
                  <c:v>4.731898200000016E-4</c:v>
                </c:pt>
                <c:pt idx="1118" formatCode="0.000000E+00">
                  <c:v>4.7322884200000159E-4</c:v>
                </c:pt>
                <c:pt idx="1119" formatCode="0.000000E+00">
                  <c:v>4.7320262499999998E-4</c:v>
                </c:pt>
                <c:pt idx="1120" formatCode="0.000000E+00">
                  <c:v>4.7325533800000158E-4</c:v>
                </c:pt>
                <c:pt idx="1121" formatCode="0.000000E+00">
                  <c:v>4.73267492000001E-4</c:v>
                </c:pt>
                <c:pt idx="1122" formatCode="0.000000E+00">
                  <c:v>4.731756170000016E-4</c:v>
                </c:pt>
                <c:pt idx="1123" formatCode="0.000000E+00">
                  <c:v>4.7325980799999999E-4</c:v>
                </c:pt>
                <c:pt idx="1124" formatCode="0.000000E+00">
                  <c:v>4.7312779400000181E-4</c:v>
                </c:pt>
                <c:pt idx="1125" formatCode="0.000000E+00">
                  <c:v>4.7323834200000157E-4</c:v>
                </c:pt>
                <c:pt idx="1126" formatCode="0.000000E+00">
                  <c:v>4.7321142599999946E-4</c:v>
                </c:pt>
                <c:pt idx="1127" formatCode="0.000000E+00">
                  <c:v>4.7328467500000113E-4</c:v>
                </c:pt>
                <c:pt idx="1128" formatCode="0.000000E+00">
                  <c:v>4.706840960000011E-4</c:v>
                </c:pt>
                <c:pt idx="1129" formatCode="0.000000E+00">
                  <c:v>4.7196131200000186E-4</c:v>
                </c:pt>
                <c:pt idx="1164" formatCode="0.000000E+00">
                  <c:v>4.732706580000013E-4</c:v>
                </c:pt>
                <c:pt idx="1165" formatCode="0.000000E+00">
                  <c:v>4.7324528000000101E-4</c:v>
                </c:pt>
                <c:pt idx="1166" formatCode="0.000000E+00">
                  <c:v>4.7332071700000191E-4</c:v>
                </c:pt>
                <c:pt idx="1167" formatCode="0.000000E+00">
                  <c:v>4.7333398800000179E-4</c:v>
                </c:pt>
                <c:pt idx="1168" formatCode="0.000000E+00">
                  <c:v>4.7327554799999998E-4</c:v>
                </c:pt>
                <c:pt idx="1169" formatCode="0.000000E+00">
                  <c:v>4.7328881900000159E-4</c:v>
                </c:pt>
                <c:pt idx="1170" formatCode="0.000000E+00">
                  <c:v>4.7331121800000186E-4</c:v>
                </c:pt>
                <c:pt idx="1171" formatCode="0.000000E+00">
                  <c:v>4.7325994800000208E-4</c:v>
                </c:pt>
                <c:pt idx="1172" formatCode="0.000000E+00">
                  <c:v>4.7332793500000191E-4</c:v>
                </c:pt>
                <c:pt idx="1173" formatCode="0.000000E+00">
                  <c:v>4.732589240000001E-4</c:v>
                </c:pt>
                <c:pt idx="1174" formatCode="0.000000E+00">
                  <c:v>4.7328034400000158E-4</c:v>
                </c:pt>
                <c:pt idx="1175" formatCode="0.000000E+00">
                  <c:v>4.7329203199999997E-4</c:v>
                </c:pt>
                <c:pt idx="1176" formatCode="0.000000E+00">
                  <c:v>4.733501930000009E-4</c:v>
                </c:pt>
                <c:pt idx="1177" formatCode="0.000000E+00">
                  <c:v>4.733049310000021E-4</c:v>
                </c:pt>
                <c:pt idx="1178" formatCode="0.000000E+00">
                  <c:v>4.7321990100000132E-4</c:v>
                </c:pt>
                <c:pt idx="1179" formatCode="0.000000E+00">
                  <c:v>4.7329971600000098E-4</c:v>
                </c:pt>
                <c:pt idx="1180" formatCode="0.000000E+00">
                  <c:v>4.733094010000011E-4</c:v>
                </c:pt>
                <c:pt idx="1181" formatCode="0.000000E+00">
                  <c:v>4.7332863300000118E-4</c:v>
                </c:pt>
                <c:pt idx="1182" formatCode="0.000000E+00">
                  <c:v>4.7335568800000111E-4</c:v>
                </c:pt>
                <c:pt idx="1183" formatCode="0.000000E+00">
                  <c:v>4.7328867900000118E-4</c:v>
                </c:pt>
                <c:pt idx="1184" formatCode="0.000000E+00">
                  <c:v>4.7333156700000013E-4</c:v>
                </c:pt>
                <c:pt idx="1185" formatCode="0.000000E+00">
                  <c:v>4.7335121800000168E-4</c:v>
                </c:pt>
                <c:pt idx="1186" formatCode="0.000000E+00">
                  <c:v>4.7330055400000024E-4</c:v>
                </c:pt>
                <c:pt idx="1187" formatCode="0.000000E+00">
                  <c:v>4.7331843500000002E-4</c:v>
                </c:pt>
                <c:pt idx="1188" formatCode="0.000000E+00">
                  <c:v>4.7334739900000208E-4</c:v>
                </c:pt>
                <c:pt idx="1189" formatCode="0.000000E+00">
                  <c:v>4.7327005299999998E-4</c:v>
                </c:pt>
                <c:pt idx="1190" formatCode="0.000000E+00">
                  <c:v>4.7337175300000034E-4</c:v>
                </c:pt>
                <c:pt idx="1191" formatCode="0.000000E+00">
                  <c:v>4.733424630000011E-4</c:v>
                </c:pt>
                <c:pt idx="1192" formatCode="0.000000E+00">
                  <c:v>4.7328048399999977E-4</c:v>
                </c:pt>
                <c:pt idx="1193" formatCode="0.000000E+00">
                  <c:v>4.7332858700000022E-4</c:v>
                </c:pt>
                <c:pt idx="1194" formatCode="0.000000E+00">
                  <c:v>4.7328881900000159E-4</c:v>
                </c:pt>
                <c:pt idx="1195" formatCode="0.000000E+00">
                  <c:v>4.7331582799999998E-4</c:v>
                </c:pt>
                <c:pt idx="1196" formatCode="0.000000E+00">
                  <c:v>4.7329082199999999E-4</c:v>
                </c:pt>
                <c:pt idx="1197" formatCode="0.000000E+00">
                  <c:v>4.7328327799999999E-4</c:v>
                </c:pt>
                <c:pt idx="1198" formatCode="0.000000E+00">
                  <c:v>4.7335065900000109E-4</c:v>
                </c:pt>
                <c:pt idx="1199" formatCode="0.000000E+00">
                  <c:v>4.733603910000021E-4</c:v>
                </c:pt>
                <c:pt idx="1200" formatCode="0.000000E+00">
                  <c:v>4.7334977400000159E-4</c:v>
                </c:pt>
                <c:pt idx="1201" formatCode="0.000000E+00">
                  <c:v>4.7327405800000159E-4</c:v>
                </c:pt>
                <c:pt idx="1202" formatCode="0.000000E+00">
                  <c:v>4.7329748E-4</c:v>
                </c:pt>
                <c:pt idx="1203" formatCode="0.000000E+00">
                  <c:v>4.7334935500000121E-4</c:v>
                </c:pt>
                <c:pt idx="1204" formatCode="0.000000E+00">
                  <c:v>4.7334120600000108E-4</c:v>
                </c:pt>
                <c:pt idx="1205" formatCode="0.000000E+00">
                  <c:v>4.7338097400000172E-4</c:v>
                </c:pt>
                <c:pt idx="1206" formatCode="0.000000E+00">
                  <c:v>4.7334949500000097E-4</c:v>
                </c:pt>
                <c:pt idx="1207" formatCode="0.000000E+00">
                  <c:v>4.7333068200000101E-4</c:v>
                </c:pt>
                <c:pt idx="1208" formatCode="0.000000E+00">
                  <c:v>4.733158740000012E-4</c:v>
                </c:pt>
                <c:pt idx="1209" formatCode="0.000000E+00">
                  <c:v>4.7344453599999997E-4</c:v>
                </c:pt>
                <c:pt idx="1210" formatCode="0.000000E+00">
                  <c:v>4.7336439600000188E-4</c:v>
                </c:pt>
                <c:pt idx="1211" formatCode="0.000000E+00">
                  <c:v>4.7339857600000012E-4</c:v>
                </c:pt>
                <c:pt idx="1212" formatCode="0.000000E+00">
                  <c:v>4.7345496699999998E-4</c:v>
                </c:pt>
                <c:pt idx="1213" formatCode="0.000000E+00">
                  <c:v>4.7345985700000001E-4</c:v>
                </c:pt>
                <c:pt idx="1214" formatCode="0.000000E+00">
                  <c:v>4.733946640000009E-4</c:v>
                </c:pt>
                <c:pt idx="1387" formatCode="0.000000E+00">
                  <c:v>4.7473115800000034E-4</c:v>
                </c:pt>
                <c:pt idx="1388" formatCode="0.000000E+00">
                  <c:v>4.7468082000000117E-4</c:v>
                </c:pt>
                <c:pt idx="1389" formatCode="0.000000E+00">
                  <c:v>4.7470265999999999E-4</c:v>
                </c:pt>
                <c:pt idx="1390" formatCode="0.000000E+00">
                  <c:v>4.7464557000000118E-4</c:v>
                </c:pt>
                <c:pt idx="1391" formatCode="0.000000E+00">
                  <c:v>4.7464291600000176E-4</c:v>
                </c:pt>
                <c:pt idx="1392" formatCode="0.000000E+00">
                  <c:v>4.7465558199999989E-4</c:v>
                </c:pt>
                <c:pt idx="1393" formatCode="0.000000E+00">
                  <c:v>4.7461888799999987E-4</c:v>
                </c:pt>
                <c:pt idx="1394" formatCode="0.000000E+00">
                  <c:v>4.7464547699999998E-4</c:v>
                </c:pt>
                <c:pt idx="1395" formatCode="0.000000E+00">
                  <c:v>4.7462694300000249E-4</c:v>
                </c:pt>
                <c:pt idx="1396" formatCode="0.000000E+00">
                  <c:v>4.7463239200000191E-4</c:v>
                </c:pt>
                <c:pt idx="1397" formatCode="0.000000E+00">
                  <c:v>4.7461874799999999E-4</c:v>
                </c:pt>
                <c:pt idx="1398" formatCode="0.000000E+00">
                  <c:v>4.7468808500000001E-4</c:v>
                </c:pt>
                <c:pt idx="1399" formatCode="0.000000E+00">
                  <c:v>4.7472226400000129E-4</c:v>
                </c:pt>
                <c:pt idx="1400" formatCode="0.000000E+00">
                  <c:v>4.746958150000011E-4</c:v>
                </c:pt>
                <c:pt idx="1401" formatCode="0.000000E+00">
                  <c:v>4.7468943499999998E-4</c:v>
                </c:pt>
                <c:pt idx="1402" formatCode="0.000000E+00">
                  <c:v>4.747668280000019E-4</c:v>
                </c:pt>
                <c:pt idx="1403" formatCode="0.000000E+00">
                  <c:v>4.7466615200000188E-4</c:v>
                </c:pt>
                <c:pt idx="1404" formatCode="0.000000E+00">
                  <c:v>4.7466750300000142E-4</c:v>
                </c:pt>
                <c:pt idx="1405" formatCode="0.000000E+00">
                  <c:v>4.7473693300000149E-4</c:v>
                </c:pt>
                <c:pt idx="1406" formatCode="0.000000E+00">
                  <c:v>4.746543710000019E-4</c:v>
                </c:pt>
                <c:pt idx="1407" formatCode="0.000000E+00">
                  <c:v>4.7460035400000118E-4</c:v>
                </c:pt>
                <c:pt idx="1408" formatCode="0.000000E+00">
                  <c:v>4.7471975000000022E-4</c:v>
                </c:pt>
                <c:pt idx="1409" formatCode="0.000000E+00">
                  <c:v>4.7471071600000032E-4</c:v>
                </c:pt>
                <c:pt idx="1410" formatCode="0.000000E+00">
                  <c:v>4.7463877100000141E-4</c:v>
                </c:pt>
                <c:pt idx="1411" formatCode="0.000000E+00">
                  <c:v>4.7461800299999999E-4</c:v>
                </c:pt>
                <c:pt idx="1412" formatCode="0.000000E+00">
                  <c:v>4.7458792100000098E-4</c:v>
                </c:pt>
                <c:pt idx="1413" formatCode="0.000000E+00">
                  <c:v>4.7469087900000191E-4</c:v>
                </c:pt>
                <c:pt idx="1414" formatCode="0.000000E+00">
                  <c:v>4.7462075000000159E-4</c:v>
                </c:pt>
                <c:pt idx="1415" formatCode="0.000000E+00">
                  <c:v>4.7466061100000191E-4</c:v>
                </c:pt>
                <c:pt idx="1416" formatCode="0.000000E+00">
                  <c:v>4.7461870100000034E-4</c:v>
                </c:pt>
                <c:pt idx="1417" formatCode="0.000000E+00">
                  <c:v>4.7465693200000175E-4</c:v>
                </c:pt>
                <c:pt idx="1418" formatCode="0.000000E+00">
                  <c:v>4.7463304400000131E-4</c:v>
                </c:pt>
                <c:pt idx="1419" formatCode="0.000000E+00">
                  <c:v>4.7469972600000033E-4</c:v>
                </c:pt>
                <c:pt idx="1420" formatCode="0.000000E+00">
                  <c:v>4.7460869000000034E-4</c:v>
                </c:pt>
                <c:pt idx="1421" formatCode="0.000000E+00">
                  <c:v>4.7456813000000119E-4</c:v>
                </c:pt>
                <c:pt idx="1422" formatCode="0.000000E+00">
                  <c:v>4.7460915500000108E-4</c:v>
                </c:pt>
                <c:pt idx="1423" formatCode="0.000000E+00">
                  <c:v>4.7463821200000158E-4</c:v>
                </c:pt>
                <c:pt idx="1424" formatCode="0.000000E+00">
                  <c:v>4.7461823599999998E-4</c:v>
                </c:pt>
                <c:pt idx="1425" formatCode="0.000000E+00">
                  <c:v>4.7469432500000109E-4</c:v>
                </c:pt>
                <c:pt idx="1426" formatCode="0.000000E+00">
                  <c:v>4.7460338100000112E-4</c:v>
                </c:pt>
                <c:pt idx="1427" formatCode="0.000000E+00">
                  <c:v>4.7462279900000229E-4</c:v>
                </c:pt>
                <c:pt idx="1428" formatCode="0.000000E+00">
                  <c:v>4.745640330000014E-4</c:v>
                </c:pt>
                <c:pt idx="1429" formatCode="0.000000E+00">
                  <c:v>4.7468789900000167E-4</c:v>
                </c:pt>
                <c:pt idx="1430" formatCode="0.000000E+00">
                  <c:v>4.7468794500000159E-4</c:v>
                </c:pt>
                <c:pt idx="1431" formatCode="0.000000E+00">
                  <c:v>4.7459704800000132E-4</c:v>
                </c:pt>
                <c:pt idx="1432" formatCode="0.000000E+00">
                  <c:v>4.7456324100000175E-4</c:v>
                </c:pt>
                <c:pt idx="1433" formatCode="0.000000E+00">
                  <c:v>4.7466089000000177E-4</c:v>
                </c:pt>
                <c:pt idx="1434" formatCode="0.000000E+00">
                  <c:v>4.7456482400000128E-4</c:v>
                </c:pt>
                <c:pt idx="1435" formatCode="0.000000E+00">
                  <c:v>4.7463220500000179E-4</c:v>
                </c:pt>
                <c:pt idx="1436" formatCode="0.000000E+00">
                  <c:v>4.7465055199999998E-4</c:v>
                </c:pt>
                <c:pt idx="1437" formatCode="0.000000E+00">
                  <c:v>4.7464175100000024E-4</c:v>
                </c:pt>
                <c:pt idx="1438" formatCode="0.000000E+00">
                  <c:v>4.7458531300000132E-4</c:v>
                </c:pt>
                <c:pt idx="1439" formatCode="0.000000E+00">
                  <c:v>4.7476291700000159E-4</c:v>
                </c:pt>
                <c:pt idx="1475" formatCode="0.000000E+00">
                  <c:v>4.726457410000011E-4</c:v>
                </c:pt>
                <c:pt idx="1476" formatCode="0.000000E+00">
                  <c:v>4.7461367200000098E-4</c:v>
                </c:pt>
                <c:pt idx="1477" formatCode="0.000000E+00">
                  <c:v>4.7460058699999997E-4</c:v>
                </c:pt>
                <c:pt idx="1478" formatCode="0.000000E+00">
                  <c:v>4.7465707200000109E-4</c:v>
                </c:pt>
                <c:pt idx="1479" formatCode="0.000000E+00">
                  <c:v>4.7460161100000109E-4</c:v>
                </c:pt>
                <c:pt idx="1480" formatCode="0.000000E+00">
                  <c:v>4.7459537200000108E-4</c:v>
                </c:pt>
                <c:pt idx="1481" formatCode="0.000000E+00">
                  <c:v>4.7460268300000098E-4</c:v>
                </c:pt>
                <c:pt idx="1482" formatCode="0.000000E+00">
                  <c:v>4.7459742099999967E-4</c:v>
                </c:pt>
                <c:pt idx="1483" formatCode="0.000000E+00">
                  <c:v>4.7465772400000032E-4</c:v>
                </c:pt>
                <c:pt idx="1484" formatCode="0.000000E+00">
                  <c:v>4.7467378900000118E-4</c:v>
                </c:pt>
                <c:pt idx="1485" formatCode="0.000000E+00">
                  <c:v>4.7464259000000111E-4</c:v>
                </c:pt>
                <c:pt idx="1486" formatCode="0.000000E+00">
                  <c:v>4.7456249600000034E-4</c:v>
                </c:pt>
                <c:pt idx="1487" formatCode="0.000000E+00">
                  <c:v>4.7461879399999997E-4</c:v>
                </c:pt>
                <c:pt idx="1488" formatCode="0.000000E+00">
                  <c:v>4.7462265900000177E-4</c:v>
                </c:pt>
                <c:pt idx="1489" formatCode="0.000000E+00">
                  <c:v>4.746294580000016E-4</c:v>
                </c:pt>
                <c:pt idx="1490" formatCode="0.000000E+00">
                  <c:v>4.7458978399999999E-4</c:v>
                </c:pt>
                <c:pt idx="1491" formatCode="0.000000E+00">
                  <c:v>4.7467052900000136E-4</c:v>
                </c:pt>
                <c:pt idx="1492" formatCode="0.000000E+00">
                  <c:v>4.7466498800000231E-4</c:v>
                </c:pt>
                <c:pt idx="1493" formatCode="0.000000E+00">
                  <c:v>4.7461548800000034E-4</c:v>
                </c:pt>
                <c:pt idx="1494" formatCode="0.000000E+00">
                  <c:v>4.7460710600000109E-4</c:v>
                </c:pt>
                <c:pt idx="1495" formatCode="0.000000E+00">
                  <c:v>4.7469302100000012E-4</c:v>
                </c:pt>
                <c:pt idx="1496" formatCode="0.000000E+00">
                  <c:v>4.7467239200000189E-4</c:v>
                </c:pt>
                <c:pt idx="1497" formatCode="0.000000E+00">
                  <c:v>4.7463923700000139E-4</c:v>
                </c:pt>
                <c:pt idx="1498" formatCode="0.000000E+00">
                  <c:v>4.7465427800000211E-4</c:v>
                </c:pt>
                <c:pt idx="1499" formatCode="0.000000E+00">
                  <c:v>4.7467751400000132E-4</c:v>
                </c:pt>
                <c:pt idx="1500" formatCode="0.000000E+00">
                  <c:v>4.7459621000000158E-4</c:v>
                </c:pt>
                <c:pt idx="1501" formatCode="0.000000E+00">
                  <c:v>4.7468706000000112E-4</c:v>
                </c:pt>
                <c:pt idx="1502" formatCode="0.000000E+00">
                  <c:v>4.7465045900000024E-4</c:v>
                </c:pt>
                <c:pt idx="1503" formatCode="0.000000E+00">
                  <c:v>4.7461176299999999E-4</c:v>
                </c:pt>
                <c:pt idx="1504" formatCode="0.000000E+00">
                  <c:v>4.7472235700000108E-4</c:v>
                </c:pt>
                <c:pt idx="1505" formatCode="0.000000E+00">
                  <c:v>4.7478512900000087E-4</c:v>
                </c:pt>
                <c:pt idx="1506" formatCode="0.000000E+00">
                  <c:v>4.7464831700000127E-4</c:v>
                </c:pt>
                <c:pt idx="1507" formatCode="0.000000E+00">
                  <c:v>4.7461548800000034E-4</c:v>
                </c:pt>
                <c:pt idx="1508" formatCode="0.000000E+00">
                  <c:v>4.746088290000013E-4</c:v>
                </c:pt>
                <c:pt idx="1509" formatCode="0.000000E+00">
                  <c:v>4.7471583800000111E-4</c:v>
                </c:pt>
                <c:pt idx="1510" formatCode="0.000000E+00">
                  <c:v>4.7463830600000121E-4</c:v>
                </c:pt>
                <c:pt idx="1511" formatCode="0.000000E+00">
                  <c:v>4.7466666400000179E-4</c:v>
                </c:pt>
                <c:pt idx="1512" formatCode="0.000000E+00">
                  <c:v>4.7469544199999999E-4</c:v>
                </c:pt>
                <c:pt idx="1513" formatCode="0.000000E+00">
                  <c:v>4.7465516299999999E-4</c:v>
                </c:pt>
                <c:pt idx="1514" formatCode="0.000000E+00">
                  <c:v>4.747205880000011E-4</c:v>
                </c:pt>
                <c:pt idx="1515" formatCode="0.000000E+00">
                  <c:v>4.7470340499999967E-4</c:v>
                </c:pt>
                <c:pt idx="1516" formatCode="0.000000E+00">
                  <c:v>4.7470447600000032E-4</c:v>
                </c:pt>
                <c:pt idx="1517" formatCode="0.000000E+00">
                  <c:v>4.7465250800000138E-4</c:v>
                </c:pt>
                <c:pt idx="1518" formatCode="0.000000E+00">
                  <c:v>4.7472892300000086E-4</c:v>
                </c:pt>
                <c:pt idx="1519" formatCode="0.000000E+00">
                  <c:v>4.7468217100000179E-4</c:v>
                </c:pt>
                <c:pt idx="1520" formatCode="0.000000E+00">
                  <c:v>4.7479500100000002E-4</c:v>
                </c:pt>
                <c:pt idx="1521" formatCode="0.000000E+00">
                  <c:v>4.7470522100000033E-4</c:v>
                </c:pt>
                <c:pt idx="1522" formatCode="0.000000E+00">
                  <c:v>4.7311950500000111E-4</c:v>
                </c:pt>
                <c:pt idx="1523" formatCode="0.000000E+00">
                  <c:v>4.7282190100000101E-4</c:v>
                </c:pt>
                <c:pt idx="1524" formatCode="0.000000E+00">
                  <c:v>4.723423630000011E-4</c:v>
                </c:pt>
                <c:pt idx="1558" formatCode="0.000000E+00">
                  <c:v>4.7472612900000167E-4</c:v>
                </c:pt>
                <c:pt idx="1559" formatCode="0.000000E+00">
                  <c:v>4.74743079000001E-4</c:v>
                </c:pt>
                <c:pt idx="1560" formatCode="0.000000E+00">
                  <c:v>4.7475458099999977E-4</c:v>
                </c:pt>
                <c:pt idx="1561" formatCode="0.000000E+00">
                  <c:v>4.74743079000001E-4</c:v>
                </c:pt>
                <c:pt idx="1562" formatCode="0.000000E+00">
                  <c:v>4.7481716599999998E-4</c:v>
                </c:pt>
                <c:pt idx="1563" formatCode="0.000000E+00">
                  <c:v>4.7476971500000142E-4</c:v>
                </c:pt>
                <c:pt idx="1564" formatCode="0.000000E+00">
                  <c:v>4.748342090000023E-4</c:v>
                </c:pt>
                <c:pt idx="1565" formatCode="0.000000E+00">
                  <c:v>4.7483085700000024E-4</c:v>
                </c:pt>
                <c:pt idx="1566" formatCode="0.000000E+00">
                  <c:v>4.7477008799999977E-4</c:v>
                </c:pt>
                <c:pt idx="1567" formatCode="0.000000E+00">
                  <c:v>4.7475104199999998E-4</c:v>
                </c:pt>
                <c:pt idx="1568" formatCode="0.000000E+00">
                  <c:v>4.7472883000000102E-4</c:v>
                </c:pt>
                <c:pt idx="1569" formatCode="0.000000E+00">
                  <c:v>4.747620780000019E-4</c:v>
                </c:pt>
                <c:pt idx="1570" formatCode="0.000000E+00">
                  <c:v>4.7477898200000022E-4</c:v>
                </c:pt>
                <c:pt idx="1571" formatCode="0.000000E+00">
                  <c:v>4.7481344100000023E-4</c:v>
                </c:pt>
                <c:pt idx="1572" formatCode="0.000000E+00">
                  <c:v>4.7475127500000002E-4</c:v>
                </c:pt>
                <c:pt idx="1573" formatCode="0.000000E+00">
                  <c:v>4.7472175199999997E-4</c:v>
                </c:pt>
                <c:pt idx="1574" formatCode="0.000000E+00">
                  <c:v>4.7479043699999955E-4</c:v>
                </c:pt>
                <c:pt idx="1575" formatCode="0.000000E+00">
                  <c:v>4.7468533700000112E-4</c:v>
                </c:pt>
                <c:pt idx="1576" formatCode="0.000000E+00">
                  <c:v>4.7470233400000102E-4</c:v>
                </c:pt>
                <c:pt idx="1577" formatCode="0.000000E+00">
                  <c:v>4.7475756100000011E-4</c:v>
                </c:pt>
                <c:pt idx="1578" formatCode="0.000000E+00">
                  <c:v>4.7476887700000097E-4</c:v>
                </c:pt>
                <c:pt idx="1579" formatCode="0.000000E+00">
                  <c:v>4.7475895800000022E-4</c:v>
                </c:pt>
                <c:pt idx="1580" formatCode="0.000000E+00">
                  <c:v>4.74781357E-4</c:v>
                </c:pt>
                <c:pt idx="1581" formatCode="0.000000E+00">
                  <c:v>4.7481446499999998E-4</c:v>
                </c:pt>
                <c:pt idx="1582" formatCode="0.000000E+00">
                  <c:v>4.7478568699999956E-4</c:v>
                </c:pt>
                <c:pt idx="1583" formatCode="0.000000E+00">
                  <c:v>4.74785455E-4</c:v>
                </c:pt>
                <c:pt idx="1584" formatCode="0.000000E+00">
                  <c:v>4.748243840000016E-4</c:v>
                </c:pt>
                <c:pt idx="1585" formatCode="0.000000E+00">
                  <c:v>4.7487444200000129E-4</c:v>
                </c:pt>
                <c:pt idx="1586" formatCode="0.000000E+00">
                  <c:v>4.748731390000014E-4</c:v>
                </c:pt>
                <c:pt idx="1587" formatCode="0.000000E+00">
                  <c:v>4.748333250000009E-4</c:v>
                </c:pt>
                <c:pt idx="1588" formatCode="0.000000E+00">
                  <c:v>4.7481823699999998E-4</c:v>
                </c:pt>
                <c:pt idx="1589" formatCode="0.000000E+00">
                  <c:v>4.7484436100000158E-4</c:v>
                </c:pt>
                <c:pt idx="1590" formatCode="0.000000E+00">
                  <c:v>4.7480776000000119E-4</c:v>
                </c:pt>
                <c:pt idx="1591" formatCode="0.000000E+00">
                  <c:v>4.7476841100000034E-4</c:v>
                </c:pt>
                <c:pt idx="1592" formatCode="0.000000E+00">
                  <c:v>4.7478014600000034E-4</c:v>
                </c:pt>
                <c:pt idx="1593" formatCode="0.000000E+00">
                  <c:v>4.747625910000011E-4</c:v>
                </c:pt>
                <c:pt idx="1594" formatCode="0.000000E+00">
                  <c:v>4.7487160200000033E-4</c:v>
                </c:pt>
                <c:pt idx="1595" formatCode="0.000000E+00">
                  <c:v>4.7482894700000142E-4</c:v>
                </c:pt>
                <c:pt idx="1596" formatCode="0.000000E+00">
                  <c:v>4.7480920300000138E-4</c:v>
                </c:pt>
                <c:pt idx="1597" formatCode="0.000000E+00">
                  <c:v>4.7484263800000158E-4</c:v>
                </c:pt>
                <c:pt idx="1598" formatCode="0.000000E+00">
                  <c:v>4.7480464000000151E-4</c:v>
                </c:pt>
                <c:pt idx="1599" formatCode="0.000000E+00">
                  <c:v>4.747761410000016E-4</c:v>
                </c:pt>
                <c:pt idx="1600" formatCode="0.000000E+00">
                  <c:v>4.7485581600000091E-4</c:v>
                </c:pt>
                <c:pt idx="1601" formatCode="0.000000E+00">
                  <c:v>4.7478685200000098E-4</c:v>
                </c:pt>
                <c:pt idx="1602" formatCode="0.000000E+00">
                  <c:v>4.7490913400000139E-4</c:v>
                </c:pt>
                <c:pt idx="1603" formatCode="0.000000E+00">
                  <c:v>4.7485809799999976E-4</c:v>
                </c:pt>
                <c:pt idx="1604" formatCode="0.000000E+00">
                  <c:v>4.7485702700000002E-4</c:v>
                </c:pt>
                <c:pt idx="1605" formatCode="0.000000E+00">
                  <c:v>4.7489833100000097E-4</c:v>
                </c:pt>
                <c:pt idx="1606" formatCode="0.000000E+00">
                  <c:v>4.7488263799999998E-4</c:v>
                </c:pt>
                <c:pt idx="1607" formatCode="0.000000E+00">
                  <c:v>4.7491490800000212E-4</c:v>
                </c:pt>
                <c:pt idx="1608" formatCode="0.000000E+00">
                  <c:v>4.749317650000009E-4</c:v>
                </c:pt>
                <c:pt idx="1609" formatCode="0.000000E+00">
                  <c:v>4.7492398900000188E-4</c:v>
                </c:pt>
                <c:pt idx="1610" formatCode="0.000000E+00">
                  <c:v>4.7493684100000257E-4</c:v>
                </c:pt>
                <c:pt idx="1611" formatCode="0.000000E+00">
                  <c:v>4.7490731800000258E-4</c:v>
                </c:pt>
                <c:pt idx="1612" formatCode="0.000000E+00">
                  <c:v>4.7489441900000132E-4</c:v>
                </c:pt>
                <c:pt idx="1613" formatCode="0.000000E+00">
                  <c:v>4.7487057699999998E-4</c:v>
                </c:pt>
                <c:pt idx="1614" formatCode="0.000000E+00">
                  <c:v>4.7489888999999999E-4</c:v>
                </c:pt>
                <c:pt idx="1615" formatCode="0.000000E+00">
                  <c:v>4.7493325500000102E-4</c:v>
                </c:pt>
                <c:pt idx="1616" formatCode="0.000000E+00">
                  <c:v>4.7491299900000189E-4</c:v>
                </c:pt>
                <c:pt idx="1617" formatCode="0.000000E+00">
                  <c:v>4.7487844699999998E-4</c:v>
                </c:pt>
                <c:pt idx="1618" formatCode="0.000000E+00">
                  <c:v>4.7488492000000133E-4</c:v>
                </c:pt>
                <c:pt idx="1619" formatCode="0.000000E+00">
                  <c:v>4.7486047300000122E-4</c:v>
                </c:pt>
                <c:pt idx="1620" formatCode="0.000000E+00">
                  <c:v>4.7492347700000116E-4</c:v>
                </c:pt>
                <c:pt idx="1621" formatCode="0.000000E+00">
                  <c:v>4.7488165999999999E-4</c:v>
                </c:pt>
                <c:pt idx="1622" formatCode="0.000000E+00">
                  <c:v>4.7503076500000034E-4</c:v>
                </c:pt>
                <c:pt idx="1623" formatCode="0.000000E+00">
                  <c:v>4.7502098600000098E-4</c:v>
                </c:pt>
                <c:pt idx="1624" formatCode="0.000000E+00">
                  <c:v>4.724980329999988E-4</c:v>
                </c:pt>
                <c:pt idx="1625" formatCode="0.000000E+00">
                  <c:v>4.7365650500000121E-4</c:v>
                </c:pt>
                <c:pt idx="1660" formatCode="0.000000E+00">
                  <c:v>4.7502359399999999E-4</c:v>
                </c:pt>
                <c:pt idx="1661" formatCode="0.000000E+00">
                  <c:v>4.7494955400000034E-4</c:v>
                </c:pt>
                <c:pt idx="1662" formatCode="0.000000E+00">
                  <c:v>4.7502806400000024E-4</c:v>
                </c:pt>
                <c:pt idx="1663" formatCode="0.000000E+00">
                  <c:v>4.7503067200000109E-4</c:v>
                </c:pt>
                <c:pt idx="1664" formatCode="0.000000E+00">
                  <c:v>4.7495486200000158E-4</c:v>
                </c:pt>
                <c:pt idx="1665" formatCode="0.000000E+00">
                  <c:v>4.7498410600000138E-4</c:v>
                </c:pt>
                <c:pt idx="1666" formatCode="0.000000E+00">
                  <c:v>4.7503891400000112E-4</c:v>
                </c:pt>
                <c:pt idx="1667" formatCode="0.000000E+00">
                  <c:v>4.7506066000000118E-4</c:v>
                </c:pt>
                <c:pt idx="1668" formatCode="0.000000E+00">
                  <c:v>4.7502564300000118E-4</c:v>
                </c:pt>
                <c:pt idx="1669" formatCode="0.000000E+00">
                  <c:v>4.7504808800000013E-4</c:v>
                </c:pt>
                <c:pt idx="1670" formatCode="0.000000E+00">
                  <c:v>4.7502340699999998E-4</c:v>
                </c:pt>
                <c:pt idx="1671" formatCode="0.000000E+00">
                  <c:v>4.7501856499999965E-4</c:v>
                </c:pt>
                <c:pt idx="1672" formatCode="0.000000E+00">
                  <c:v>4.7504487400000132E-4</c:v>
                </c:pt>
                <c:pt idx="1673" formatCode="0.000000E+00">
                  <c:v>4.7505563100000002E-4</c:v>
                </c:pt>
                <c:pt idx="1674" formatCode="0.000000E+00">
                  <c:v>4.7508198799999966E-4</c:v>
                </c:pt>
                <c:pt idx="1675" formatCode="0.000000E+00">
                  <c:v>4.7510974100000179E-4</c:v>
                </c:pt>
                <c:pt idx="1676" formatCode="0.000000E+00">
                  <c:v>4.7504119600000002E-4</c:v>
                </c:pt>
                <c:pt idx="1677" formatCode="0.000000E+00">
                  <c:v>4.7509828599999948E-4</c:v>
                </c:pt>
                <c:pt idx="1678" formatCode="0.000000E+00">
                  <c:v>4.7506852999999998E-4</c:v>
                </c:pt>
                <c:pt idx="1679" formatCode="0.000000E+00">
                  <c:v>4.75076912000002E-4</c:v>
                </c:pt>
                <c:pt idx="1680" formatCode="0.000000E+00">
                  <c:v>4.7503407100000139E-4</c:v>
                </c:pt>
                <c:pt idx="1681" formatCode="0.000000E+00">
                  <c:v>4.7507626000000151E-4</c:v>
                </c:pt>
                <c:pt idx="1682" formatCode="0.000000E+00">
                  <c:v>4.7501074200000099E-4</c:v>
                </c:pt>
                <c:pt idx="1683" formatCode="0.000000E+00">
                  <c:v>4.7504394300000108E-4</c:v>
                </c:pt>
                <c:pt idx="1684" formatCode="0.000000E+00">
                  <c:v>4.7499761000000142E-4</c:v>
                </c:pt>
                <c:pt idx="1685" formatCode="0.000000E+00">
                  <c:v>4.7502587500000129E-4</c:v>
                </c:pt>
                <c:pt idx="1686" formatCode="0.000000E+00">
                  <c:v>4.7507127700000034E-4</c:v>
                </c:pt>
                <c:pt idx="1687" formatCode="0.000000E+00">
                  <c:v>4.7507099799999999E-4</c:v>
                </c:pt>
                <c:pt idx="1688" formatCode="0.000000E+00">
                  <c:v>4.7503975199999999E-4</c:v>
                </c:pt>
                <c:pt idx="1689" formatCode="0.000000E+00">
                  <c:v>4.7505740100000011E-4</c:v>
                </c:pt>
                <c:pt idx="1690" formatCode="0.000000E+00">
                  <c:v>4.7496873900000191E-4</c:v>
                </c:pt>
                <c:pt idx="1691" formatCode="0.000000E+00">
                  <c:v>4.7502578199999998E-4</c:v>
                </c:pt>
                <c:pt idx="1692" formatCode="0.000000E+00">
                  <c:v>4.7498433900000257E-4</c:v>
                </c:pt>
                <c:pt idx="1693" formatCode="0.000000E+00">
                  <c:v>4.7499937900000237E-4</c:v>
                </c:pt>
                <c:pt idx="1694" formatCode="0.000000E+00">
                  <c:v>4.7507225500000098E-4</c:v>
                </c:pt>
                <c:pt idx="1695" formatCode="0.000000E+00">
                  <c:v>4.7499225499999999E-4</c:v>
                </c:pt>
                <c:pt idx="1696" formatCode="0.000000E+00">
                  <c:v>4.7503332599999997E-4</c:v>
                </c:pt>
                <c:pt idx="1697" formatCode="0.000000E+00">
                  <c:v>4.7500338399999998E-4</c:v>
                </c:pt>
                <c:pt idx="1698" formatCode="0.000000E+00">
                  <c:v>4.751188680000011E-4</c:v>
                </c:pt>
                <c:pt idx="1699" formatCode="0.000000E+00">
                  <c:v>4.7500217300000118E-4</c:v>
                </c:pt>
                <c:pt idx="1700" formatCode="0.000000E+00">
                  <c:v>4.7503812200000022E-4</c:v>
                </c:pt>
                <c:pt idx="1701" formatCode="0.000000E+00">
                  <c:v>4.7491113700000022E-4</c:v>
                </c:pt>
                <c:pt idx="1702" formatCode="0.000000E+00">
                  <c:v>4.7502853000000033E-4</c:v>
                </c:pt>
                <c:pt idx="1703" formatCode="0.000000E+00">
                  <c:v>4.7503090500000119E-4</c:v>
                </c:pt>
                <c:pt idx="1704" formatCode="0.000000E+00">
                  <c:v>4.7501171900000109E-4</c:v>
                </c:pt>
                <c:pt idx="1705" formatCode="0.000000E+00">
                  <c:v>4.7508142899999978E-4</c:v>
                </c:pt>
                <c:pt idx="1706" formatCode="0.000000E+00">
                  <c:v>4.7513153399999998E-4</c:v>
                </c:pt>
                <c:pt idx="1707" formatCode="0.000000E+00">
                  <c:v>4.7458172799999965E-4</c:v>
                </c:pt>
                <c:pt idx="1708" formatCode="0.000000E+00">
                  <c:v>4.7228010400000002E-4</c:v>
                </c:pt>
                <c:pt idx="1709" formatCode="0.000000E+00">
                  <c:v>4.7326441900000211E-4</c:v>
                </c:pt>
                <c:pt idx="1743" formatCode="0.000000E+00">
                  <c:v>4.7512254700000141E-4</c:v>
                </c:pt>
                <c:pt idx="1744" formatCode="0.000000E+00">
                  <c:v>4.7510024200000158E-4</c:v>
                </c:pt>
                <c:pt idx="1745" formatCode="0.000000E+00">
                  <c:v>4.7504794800000172E-4</c:v>
                </c:pt>
                <c:pt idx="1746" formatCode="0.000000E+00">
                  <c:v>4.7509856499999956E-4</c:v>
                </c:pt>
                <c:pt idx="1747" formatCode="0.000000E+00">
                  <c:v>4.7502978700000024E-4</c:v>
                </c:pt>
                <c:pt idx="1748" formatCode="0.000000E+00">
                  <c:v>4.7501702799999967E-4</c:v>
                </c:pt>
                <c:pt idx="1749" formatCode="0.000000E+00">
                  <c:v>4.75110440000001E-4</c:v>
                </c:pt>
                <c:pt idx="1750" formatCode="0.000000E+00">
                  <c:v>4.7506652800000158E-4</c:v>
                </c:pt>
                <c:pt idx="1751" formatCode="0.000000E+00">
                  <c:v>4.7504566600000011E-4</c:v>
                </c:pt>
                <c:pt idx="1752" formatCode="0.000000E+00">
                  <c:v>4.7500459500000023E-4</c:v>
                </c:pt>
                <c:pt idx="1753" formatCode="0.000000E+00">
                  <c:v>4.75102477000001E-4</c:v>
                </c:pt>
                <c:pt idx="1754" formatCode="0.000000E+00">
                  <c:v>4.7509777400000033E-4</c:v>
                </c:pt>
                <c:pt idx="1755" formatCode="0.000000E+00">
                  <c:v>4.750867370000009E-4</c:v>
                </c:pt>
                <c:pt idx="1756" formatCode="0.000000E+00">
                  <c:v>4.750793800000013E-4</c:v>
                </c:pt>
                <c:pt idx="1757" formatCode="0.000000E+00">
                  <c:v>4.7509572500000001E-4</c:v>
                </c:pt>
                <c:pt idx="1758" formatCode="0.000000E+00">
                  <c:v>4.7507570100000109E-4</c:v>
                </c:pt>
                <c:pt idx="1759" formatCode="0.000000E+00">
                  <c:v>4.7507621300000186E-4</c:v>
                </c:pt>
                <c:pt idx="1760" formatCode="0.000000E+00">
                  <c:v>4.7511179000000032E-4</c:v>
                </c:pt>
                <c:pt idx="1761" formatCode="0.000000E+00">
                  <c:v>4.7498587500000142E-4</c:v>
                </c:pt>
                <c:pt idx="1762" formatCode="0.000000E+00">
                  <c:v>4.7510825099999999E-4</c:v>
                </c:pt>
                <c:pt idx="1763" formatCode="0.000000E+00">
                  <c:v>4.7508007800000138E-4</c:v>
                </c:pt>
                <c:pt idx="1764" formatCode="0.000000E+00">
                  <c:v>4.7510280300000138E-4</c:v>
                </c:pt>
                <c:pt idx="1765" formatCode="0.000000E+00">
                  <c:v>4.7503216200000121E-4</c:v>
                </c:pt>
                <c:pt idx="1766" formatCode="0.000000E+00">
                  <c:v>4.7510559700000003E-4</c:v>
                </c:pt>
                <c:pt idx="1767" formatCode="0.000000E+00">
                  <c:v>4.7497856400000033E-4</c:v>
                </c:pt>
                <c:pt idx="1768" formatCode="0.000000E+00">
                  <c:v>4.7518648200000024E-4</c:v>
                </c:pt>
                <c:pt idx="1769" formatCode="0.000000E+00">
                  <c:v>4.7500240599999998E-4</c:v>
                </c:pt>
                <c:pt idx="1770" formatCode="0.000000E+00">
                  <c:v>4.7506680700000139E-4</c:v>
                </c:pt>
                <c:pt idx="1771" formatCode="0.000000E+00">
                  <c:v>4.7506005500000024E-4</c:v>
                </c:pt>
                <c:pt idx="1772" formatCode="0.000000E+00">
                  <c:v>4.7511002000000024E-4</c:v>
                </c:pt>
                <c:pt idx="1773" formatCode="0.000000E+00">
                  <c:v>4.7502829700000034E-4</c:v>
                </c:pt>
                <c:pt idx="1774" formatCode="0.000000E+00">
                  <c:v>4.7505064900000112E-4</c:v>
                </c:pt>
                <c:pt idx="1775" formatCode="0.000000E+00">
                  <c:v>4.75080451E-4</c:v>
                </c:pt>
                <c:pt idx="1776" formatCode="0.000000E+00">
                  <c:v>4.7501367500000011E-4</c:v>
                </c:pt>
                <c:pt idx="1777" formatCode="0.000000E+00">
                  <c:v>4.7501535200000013E-4</c:v>
                </c:pt>
                <c:pt idx="1778" formatCode="0.000000E+00">
                  <c:v>4.7503793600000112E-4</c:v>
                </c:pt>
                <c:pt idx="1779" formatCode="0.000000E+00">
                  <c:v>4.7507607400000139E-4</c:v>
                </c:pt>
                <c:pt idx="1780" formatCode="0.000000E+00">
                  <c:v>4.7507174299999999E-4</c:v>
                </c:pt>
                <c:pt idx="1781" formatCode="0.000000E+00">
                  <c:v>4.7509353599999965E-4</c:v>
                </c:pt>
                <c:pt idx="1782" formatCode="0.000000E+00">
                  <c:v>4.7513255800000142E-4</c:v>
                </c:pt>
                <c:pt idx="1783" formatCode="0.000000E+00">
                  <c:v>4.7512115000000109E-4</c:v>
                </c:pt>
                <c:pt idx="1784" formatCode="0.000000E+00">
                  <c:v>4.7511584100000132E-4</c:v>
                </c:pt>
                <c:pt idx="1785" formatCode="0.000000E+00">
                  <c:v>4.7510219700000098E-4</c:v>
                </c:pt>
                <c:pt idx="1786" formatCode="0.000000E+00">
                  <c:v>4.7506373400000099E-4</c:v>
                </c:pt>
                <c:pt idx="1787" formatCode="0.000000E+00">
                  <c:v>4.7508501399999998E-4</c:v>
                </c:pt>
                <c:pt idx="1788" formatCode="0.000000E+00">
                  <c:v>4.7503844800000108E-4</c:v>
                </c:pt>
                <c:pt idx="1789" formatCode="0.000000E+00">
                  <c:v>4.7505111400000013E-4</c:v>
                </c:pt>
                <c:pt idx="1790" formatCode="0.000000E+00">
                  <c:v>4.7506736600000127E-4</c:v>
                </c:pt>
                <c:pt idx="1791" formatCode="0.000000E+00">
                  <c:v>4.7505535200000022E-4</c:v>
                </c:pt>
                <c:pt idx="1792" formatCode="0.000000E+00">
                  <c:v>4.7499113700000012E-4</c:v>
                </c:pt>
                <c:pt idx="1793" formatCode="0.000000E+00">
                  <c:v>4.7498429200000167E-4</c:v>
                </c:pt>
                <c:pt idx="1794" formatCode="0.000000E+00">
                  <c:v>4.7506252300000024E-4</c:v>
                </c:pt>
                <c:pt idx="1795" formatCode="0.000000E+00">
                  <c:v>4.7506210400000132E-4</c:v>
                </c:pt>
                <c:pt idx="1796" formatCode="0.000000E+00">
                  <c:v>4.7506615500000118E-4</c:v>
                </c:pt>
                <c:pt idx="1797" formatCode="0.000000E+00">
                  <c:v>4.7507039300000121E-4</c:v>
                </c:pt>
                <c:pt idx="1798" formatCode="0.000000E+00">
                  <c:v>4.7507407100000159E-4</c:v>
                </c:pt>
                <c:pt idx="1799" formatCode="0.000000E+00">
                  <c:v>4.7504007799999999E-4</c:v>
                </c:pt>
                <c:pt idx="1800" formatCode="0.000000E+00">
                  <c:v>4.75055026E-4</c:v>
                </c:pt>
                <c:pt idx="1801" formatCode="0.000000E+00">
                  <c:v>4.7507239500000118E-4</c:v>
                </c:pt>
                <c:pt idx="1802" formatCode="0.000000E+00">
                  <c:v>4.7507165000000004E-4</c:v>
                </c:pt>
                <c:pt idx="1803" formatCode="0.000000E+00">
                  <c:v>4.750808700000012E-4</c:v>
                </c:pt>
                <c:pt idx="1804" formatCode="0.000000E+00">
                  <c:v>4.7509237200000121E-4</c:v>
                </c:pt>
                <c:pt idx="1805" formatCode="0.000000E+00">
                  <c:v>4.750861320000011E-4</c:v>
                </c:pt>
                <c:pt idx="1806" formatCode="0.000000E+00">
                  <c:v>4.7513432800000199E-4</c:v>
                </c:pt>
                <c:pt idx="1807" formatCode="0.000000E+00">
                  <c:v>4.7508631800000231E-4</c:v>
                </c:pt>
                <c:pt idx="1808" formatCode="0.000000E+00">
                  <c:v>4.7502303500000033E-4</c:v>
                </c:pt>
                <c:pt idx="1809" formatCode="0.000000E+00">
                  <c:v>4.7516105699999998E-4</c:v>
                </c:pt>
                <c:pt idx="1810" formatCode="0.000000E+00">
                  <c:v>4.751192410000014E-4</c:v>
                </c:pt>
                <c:pt idx="1811" formatCode="0.000000E+00">
                  <c:v>4.7509740099999987E-4</c:v>
                </c:pt>
                <c:pt idx="1812" formatCode="0.000000E+00">
                  <c:v>4.7512953200000158E-4</c:v>
                </c:pt>
                <c:pt idx="1813" formatCode="0.000000E+00">
                  <c:v>4.7505744699999987E-4</c:v>
                </c:pt>
                <c:pt idx="1814" formatCode="0.000000E+00">
                  <c:v>4.7505362900000022E-4</c:v>
                </c:pt>
                <c:pt idx="1815" formatCode="0.000000E+00">
                  <c:v>4.7507789000000118E-4</c:v>
                </c:pt>
                <c:pt idx="1816" formatCode="0.000000E+00">
                  <c:v>4.7503924000000177E-4</c:v>
                </c:pt>
                <c:pt idx="1817" formatCode="0.000000E+00">
                  <c:v>4.7511998599999999E-4</c:v>
                </c:pt>
                <c:pt idx="1818" formatCode="0.000000E+00">
                  <c:v>4.751279950000016E-4</c:v>
                </c:pt>
                <c:pt idx="1819" formatCode="0.000000E+00">
                  <c:v>4.7505726100000034E-4</c:v>
                </c:pt>
                <c:pt idx="1820" formatCode="0.000000E+00">
                  <c:v>4.7511467700000099E-4</c:v>
                </c:pt>
                <c:pt idx="1821" formatCode="0.000000E+00">
                  <c:v>4.751242700000025E-4</c:v>
                </c:pt>
                <c:pt idx="1822" formatCode="0.000000E+00">
                  <c:v>4.7508580600000023E-4</c:v>
                </c:pt>
                <c:pt idx="1823" formatCode="0.000000E+00">
                  <c:v>4.7513358299999998E-4</c:v>
                </c:pt>
                <c:pt idx="1824" formatCode="0.000000E+00">
                  <c:v>4.7510000900000159E-4</c:v>
                </c:pt>
                <c:pt idx="1825" formatCode="0.000000E+00">
                  <c:v>4.7509549200000002E-4</c:v>
                </c:pt>
                <c:pt idx="1826" formatCode="0.000000E+00">
                  <c:v>4.7516874000000158E-4</c:v>
                </c:pt>
                <c:pt idx="1827" formatCode="0.000000E+00">
                  <c:v>4.7506182499999999E-4</c:v>
                </c:pt>
                <c:pt idx="1828" formatCode="0.000000E+00">
                  <c:v>4.750829660000009E-4</c:v>
                </c:pt>
                <c:pt idx="1829" formatCode="0.000000E+00">
                  <c:v>4.7507626000000151E-4</c:v>
                </c:pt>
                <c:pt idx="1830" formatCode="0.000000E+00">
                  <c:v>4.7505684200000142E-4</c:v>
                </c:pt>
                <c:pt idx="1831" formatCode="0.000000E+00">
                  <c:v>4.750619640000009E-4</c:v>
                </c:pt>
                <c:pt idx="1832" formatCode="0.000000E+00">
                  <c:v>4.7510722700000034E-4</c:v>
                </c:pt>
                <c:pt idx="1833" formatCode="0.000000E+00">
                  <c:v>4.751486700000009E-4</c:v>
                </c:pt>
                <c:pt idx="1834" formatCode="0.000000E+00">
                  <c:v>4.7504100900000034E-4</c:v>
                </c:pt>
                <c:pt idx="1835" formatCode="0.000000E+00">
                  <c:v>4.7506089300000122E-4</c:v>
                </c:pt>
                <c:pt idx="1836" formatCode="0.000000E+00">
                  <c:v>4.7508515400000002E-4</c:v>
                </c:pt>
                <c:pt idx="1837" formatCode="0.000000E+00">
                  <c:v>4.7507104500000023E-4</c:v>
                </c:pt>
                <c:pt idx="1838" formatCode="0.000000E+00">
                  <c:v>4.7512645799999999E-4</c:v>
                </c:pt>
                <c:pt idx="1839" formatCode="0.000000E+00">
                  <c:v>4.7511421100000176E-4</c:v>
                </c:pt>
                <c:pt idx="1840" formatCode="0.000000E+00">
                  <c:v>4.7512771600000179E-4</c:v>
                </c:pt>
                <c:pt idx="1841" formatCode="0.000000E+00">
                  <c:v>4.7508943799999987E-4</c:v>
                </c:pt>
                <c:pt idx="1842" formatCode="0.000000E+00">
                  <c:v>4.7513195299999999E-4</c:v>
                </c:pt>
                <c:pt idx="1879" formatCode="0.000000E+00">
                  <c:v>4.749580290000009E-4</c:v>
                </c:pt>
                <c:pt idx="1880" formatCode="0.000000E+00">
                  <c:v>4.7505418799999977E-4</c:v>
                </c:pt>
                <c:pt idx="1881" formatCode="0.000000E+00">
                  <c:v>4.750713710000011E-4</c:v>
                </c:pt>
                <c:pt idx="1882" formatCode="0.000000E+00">
                  <c:v>4.7501963599999998E-4</c:v>
                </c:pt>
                <c:pt idx="1883" formatCode="0.000000E+00">
                  <c:v>4.7505320999999999E-4</c:v>
                </c:pt>
                <c:pt idx="1884" formatCode="0.000000E+00">
                  <c:v>4.75086225000001E-4</c:v>
                </c:pt>
                <c:pt idx="1885" formatCode="0.000000E+00">
                  <c:v>4.7508743600000001E-4</c:v>
                </c:pt>
                <c:pt idx="1886" formatCode="0.000000E+00">
                  <c:v>4.7505870499999978E-4</c:v>
                </c:pt>
                <c:pt idx="1887" formatCode="0.000000E+00">
                  <c:v>4.7505735400000013E-4</c:v>
                </c:pt>
                <c:pt idx="1888" formatCode="0.000000E+00">
                  <c:v>4.7501656200000034E-4</c:v>
                </c:pt>
                <c:pt idx="1889" formatCode="0.000000E+00">
                  <c:v>4.7503276699999999E-4</c:v>
                </c:pt>
                <c:pt idx="1890" formatCode="0.000000E+00">
                  <c:v>4.7504063699999998E-4</c:v>
                </c:pt>
                <c:pt idx="1891" formatCode="0.000000E+00">
                  <c:v>4.7505497900000182E-4</c:v>
                </c:pt>
                <c:pt idx="1892" formatCode="0.000000E+00">
                  <c:v>4.7501390799999988E-4</c:v>
                </c:pt>
                <c:pt idx="1893" formatCode="0.000000E+00">
                  <c:v>4.7502084600000138E-4</c:v>
                </c:pt>
                <c:pt idx="1894" formatCode="0.000000E+00">
                  <c:v>4.7498070600000109E-4</c:v>
                </c:pt>
                <c:pt idx="1895" formatCode="0.000000E+00">
                  <c:v>4.7503891400000112E-4</c:v>
                </c:pt>
                <c:pt idx="1896" formatCode="0.000000E+00">
                  <c:v>4.7502927500000158E-4</c:v>
                </c:pt>
                <c:pt idx="1897" formatCode="0.000000E+00">
                  <c:v>4.7502238300000131E-4</c:v>
                </c:pt>
                <c:pt idx="1898" formatCode="0.000000E+00">
                  <c:v>4.7501730700000034E-4</c:v>
                </c:pt>
                <c:pt idx="1899" formatCode="0.000000E+00">
                  <c:v>4.75031557E-4</c:v>
                </c:pt>
                <c:pt idx="1900" formatCode="0.000000E+00">
                  <c:v>4.7500203400000098E-4</c:v>
                </c:pt>
                <c:pt idx="1901" formatCode="0.000000E+00">
                  <c:v>4.7501986799999997E-4</c:v>
                </c:pt>
                <c:pt idx="1902" formatCode="0.000000E+00">
                  <c:v>4.7501665500000013E-4</c:v>
                </c:pt>
                <c:pt idx="1903" formatCode="0.000000E+00">
                  <c:v>4.7497293000000224E-4</c:v>
                </c:pt>
                <c:pt idx="1904" formatCode="0.000000E+00">
                  <c:v>4.7499518799999987E-4</c:v>
                </c:pt>
                <c:pt idx="1905" formatCode="0.000000E+00">
                  <c:v>4.7508510799999998E-4</c:v>
                </c:pt>
                <c:pt idx="1906" formatCode="0.000000E+00">
                  <c:v>4.7504534000000157E-4</c:v>
                </c:pt>
                <c:pt idx="1907" formatCode="0.000000E+00">
                  <c:v>4.7506708700000022E-4</c:v>
                </c:pt>
                <c:pt idx="1908" formatCode="0.000000E+00">
                  <c:v>4.7503891400000112E-4</c:v>
                </c:pt>
                <c:pt idx="1909" formatCode="0.000000E+00">
                  <c:v>4.7512222100000185E-4</c:v>
                </c:pt>
                <c:pt idx="1910" formatCode="0.000000E+00">
                  <c:v>4.750906490000011E-4</c:v>
                </c:pt>
                <c:pt idx="1911" formatCode="0.000000E+00">
                  <c:v>4.7504631800000222E-4</c:v>
                </c:pt>
                <c:pt idx="1912" formatCode="0.000000E+00">
                  <c:v>4.7508180100000024E-4</c:v>
                </c:pt>
                <c:pt idx="1913" formatCode="0.000000E+00">
                  <c:v>4.750371440000012E-4</c:v>
                </c:pt>
                <c:pt idx="1914" formatCode="0.000000E+00">
                  <c:v>4.7504664400000119E-4</c:v>
                </c:pt>
                <c:pt idx="1915" formatCode="0.000000E+00">
                  <c:v>4.7507132399999998E-4</c:v>
                </c:pt>
                <c:pt idx="1916" formatCode="0.000000E+00">
                  <c:v>4.7508403699999998E-4</c:v>
                </c:pt>
                <c:pt idx="1917" formatCode="0.000000E+00">
                  <c:v>4.7506401300000161E-4</c:v>
                </c:pt>
                <c:pt idx="1918" formatCode="0.000000E+00">
                  <c:v>4.7503956599999998E-4</c:v>
                </c:pt>
                <c:pt idx="1919" formatCode="0.000000E+00">
                  <c:v>4.7492301100000189E-4</c:v>
                </c:pt>
                <c:pt idx="1920" formatCode="0.000000E+00">
                  <c:v>4.7493740000000137E-4</c:v>
                </c:pt>
                <c:pt idx="1921" formatCode="0.000000E+00">
                  <c:v>4.7499407100000157E-4</c:v>
                </c:pt>
                <c:pt idx="1922" formatCode="0.000000E+00">
                  <c:v>4.7495844799999988E-4</c:v>
                </c:pt>
                <c:pt idx="1923" formatCode="0.000000E+00">
                  <c:v>4.7506755199999999E-4</c:v>
                </c:pt>
                <c:pt idx="1924" formatCode="0.000000E+00">
                  <c:v>4.7502024100000179E-4</c:v>
                </c:pt>
                <c:pt idx="1925" formatCode="0.000000E+00">
                  <c:v>4.7500627100000172E-4</c:v>
                </c:pt>
                <c:pt idx="1926" formatCode="0.000000E+00">
                  <c:v>4.7500226600000097E-4</c:v>
                </c:pt>
                <c:pt idx="1927" formatCode="0.000000E+00">
                  <c:v>4.7501465300000021E-4</c:v>
                </c:pt>
                <c:pt idx="1928" formatCode="0.000000E+00">
                  <c:v>4.7500426900000181E-4</c:v>
                </c:pt>
                <c:pt idx="1929" formatCode="0.000000E+00">
                  <c:v>4.7503719100000101E-4</c:v>
                </c:pt>
                <c:pt idx="1930" formatCode="0.000000E+00">
                  <c:v>4.7502708600000013E-4</c:v>
                </c:pt>
                <c:pt idx="1931" formatCode="0.000000E+00">
                  <c:v>4.7495309300000024E-4</c:v>
                </c:pt>
                <c:pt idx="1932" formatCode="0.000000E+00">
                  <c:v>4.7492566500000137E-4</c:v>
                </c:pt>
                <c:pt idx="1933" formatCode="0.000000E+00">
                  <c:v>4.7498727200000185E-4</c:v>
                </c:pt>
                <c:pt idx="1934" formatCode="0.000000E+00">
                  <c:v>4.7502154500000086E-4</c:v>
                </c:pt>
                <c:pt idx="1935" formatCode="0.000000E+00">
                  <c:v>4.7508333800000142E-4</c:v>
                </c:pt>
                <c:pt idx="1936" formatCode="0.000000E+00">
                  <c:v>4.7504711000000138E-4</c:v>
                </c:pt>
                <c:pt idx="1937" formatCode="0.000000E+00">
                  <c:v>4.7496184700000158E-4</c:v>
                </c:pt>
                <c:pt idx="1938" formatCode="0.000000E+00">
                  <c:v>4.7502266200000122E-4</c:v>
                </c:pt>
                <c:pt idx="1939" formatCode="0.000000E+00">
                  <c:v>4.7502778500000087E-4</c:v>
                </c:pt>
                <c:pt idx="1940" formatCode="0.000000E+00">
                  <c:v>4.7511532900000142E-4</c:v>
                </c:pt>
                <c:pt idx="1941" formatCode="0.000000E+00">
                  <c:v>4.74998495E-4</c:v>
                </c:pt>
                <c:pt idx="1942" formatCode="0.000000E+00">
                  <c:v>4.7498424500000191E-4</c:v>
                </c:pt>
                <c:pt idx="1943" formatCode="0.000000E+00">
                  <c:v>4.7507504900000158E-4</c:v>
                </c:pt>
                <c:pt idx="1944" formatCode="0.000000E+00">
                  <c:v>4.7499220800000197E-4</c:v>
                </c:pt>
                <c:pt idx="1945" formatCode="0.000000E+00">
                  <c:v>4.7499202200000098E-4</c:v>
                </c:pt>
                <c:pt idx="1946" formatCode="0.000000E+00">
                  <c:v>4.7504962400000012E-4</c:v>
                </c:pt>
                <c:pt idx="1947" formatCode="0.000000E+00">
                  <c:v>4.7497805199999999E-4</c:v>
                </c:pt>
                <c:pt idx="1948" formatCode="0.000000E+00">
                  <c:v>4.7493814500000132E-4</c:v>
                </c:pt>
                <c:pt idx="1949" formatCode="0.000000E+00">
                  <c:v>4.7491109000000024E-4</c:v>
                </c:pt>
                <c:pt idx="1950" formatCode="0.000000E+00">
                  <c:v>4.7496873900000191E-4</c:v>
                </c:pt>
                <c:pt idx="2147" formatCode="0.000000E+00">
                  <c:v>4.7869449500000024E-4</c:v>
                </c:pt>
                <c:pt idx="2148" formatCode="0.000000E+00">
                  <c:v>4.7861859200000012E-4</c:v>
                </c:pt>
                <c:pt idx="2149" formatCode="0.000000E+00">
                  <c:v>4.7870017599999998E-4</c:v>
                </c:pt>
                <c:pt idx="2150" formatCode="0.000000E+00">
                  <c:v>4.7863009400000121E-4</c:v>
                </c:pt>
                <c:pt idx="2151" formatCode="0.000000E+00">
                  <c:v>4.7865500700000033E-4</c:v>
                </c:pt>
                <c:pt idx="2152" formatCode="0.000000E+00">
                  <c:v>4.7870120000000034E-4</c:v>
                </c:pt>
                <c:pt idx="2153" formatCode="0.000000E+00">
                  <c:v>4.7864690400000197E-4</c:v>
                </c:pt>
                <c:pt idx="2154" formatCode="0.000000E+00">
                  <c:v>4.7865454100000132E-4</c:v>
                </c:pt>
                <c:pt idx="2155" formatCode="0.000000E+00">
                  <c:v>4.7864415700000102E-4</c:v>
                </c:pt>
                <c:pt idx="2156" formatCode="0.000000E+00">
                  <c:v>4.786628760000019E-4</c:v>
                </c:pt>
                <c:pt idx="2157" formatCode="0.000000E+00">
                  <c:v>4.7869887200000102E-4</c:v>
                </c:pt>
                <c:pt idx="2158" formatCode="0.000000E+00">
                  <c:v>4.7868555400000013E-4</c:v>
                </c:pt>
                <c:pt idx="2159" formatCode="0.000000E+00">
                  <c:v>4.7863419200000181E-4</c:v>
                </c:pt>
                <c:pt idx="2160" formatCode="0.000000E+00">
                  <c:v>4.786789880000016E-4</c:v>
                </c:pt>
                <c:pt idx="2161" formatCode="0.000000E+00">
                  <c:v>4.7864909300000119E-4</c:v>
                </c:pt>
                <c:pt idx="2162" formatCode="0.000000E+00">
                  <c:v>4.7859530900000138E-4</c:v>
                </c:pt>
                <c:pt idx="2163" formatCode="0.000000E+00">
                  <c:v>4.7858497100000181E-4</c:v>
                </c:pt>
                <c:pt idx="2164" formatCode="0.000000E+00">
                  <c:v>4.7869361000000101E-4</c:v>
                </c:pt>
                <c:pt idx="2165" formatCode="0.000000E+00">
                  <c:v>4.7863796400000175E-4</c:v>
                </c:pt>
                <c:pt idx="2166" formatCode="0.000000E+00">
                  <c:v>4.7858408699999997E-4</c:v>
                </c:pt>
                <c:pt idx="2167" formatCode="0.000000E+00">
                  <c:v>4.78641177000001E-4</c:v>
                </c:pt>
                <c:pt idx="2168" formatCode="0.000000E+00">
                  <c:v>4.7866529800000225E-4</c:v>
                </c:pt>
                <c:pt idx="2169" formatCode="0.000000E+00">
                  <c:v>4.7859558799999945E-4</c:v>
                </c:pt>
                <c:pt idx="2170" formatCode="0.000000E+00">
                  <c:v>4.7867321400000157E-4</c:v>
                </c:pt>
                <c:pt idx="2171" formatCode="0.000000E+00">
                  <c:v>4.7863819600000099E-4</c:v>
                </c:pt>
                <c:pt idx="2172" formatCode="0.000000E+00">
                  <c:v>4.786625500000013E-4</c:v>
                </c:pt>
                <c:pt idx="2173" formatCode="0.000000E+00">
                  <c:v>4.7859409799999998E-4</c:v>
                </c:pt>
                <c:pt idx="2174" formatCode="0.000000E+00">
                  <c:v>4.7860192100000108E-4</c:v>
                </c:pt>
                <c:pt idx="2175" formatCode="0.000000E+00">
                  <c:v>4.786251110000021E-4</c:v>
                </c:pt>
                <c:pt idx="2176" formatCode="0.000000E+00">
                  <c:v>4.7855810299999999E-4</c:v>
                </c:pt>
                <c:pt idx="2177" formatCode="0.000000E+00">
                  <c:v>4.7870278400000013E-4</c:v>
                </c:pt>
                <c:pt idx="2178" formatCode="0.000000E+00">
                  <c:v>4.7861109499999988E-4</c:v>
                </c:pt>
                <c:pt idx="2179" formatCode="0.000000E+00">
                  <c:v>4.7858459900000129E-4</c:v>
                </c:pt>
                <c:pt idx="2180" formatCode="0.000000E+00">
                  <c:v>4.7861845199999976E-4</c:v>
                </c:pt>
                <c:pt idx="2181" formatCode="0.000000E+00">
                  <c:v>4.786423870000011E-4</c:v>
                </c:pt>
                <c:pt idx="2182" formatCode="0.000000E+00">
                  <c:v>4.7863884800000201E-4</c:v>
                </c:pt>
                <c:pt idx="2183" formatCode="0.000000E+00">
                  <c:v>4.7859447100000098E-4</c:v>
                </c:pt>
                <c:pt idx="2184" formatCode="0.000000E+00">
                  <c:v>4.7868625300000141E-4</c:v>
                </c:pt>
                <c:pt idx="2185" formatCode="0.000000E+00">
                  <c:v>4.7856029100000149E-4</c:v>
                </c:pt>
                <c:pt idx="2186" formatCode="0.000000E+00">
                  <c:v>4.7861170000000099E-4</c:v>
                </c:pt>
                <c:pt idx="2187" formatCode="0.000000E+00">
                  <c:v>4.7868923300000159E-4</c:v>
                </c:pt>
                <c:pt idx="2188" formatCode="0.000000E+00">
                  <c:v>4.7863344700000034E-4</c:v>
                </c:pt>
                <c:pt idx="2189" formatCode="0.000000E+00">
                  <c:v>4.7865468100000098E-4</c:v>
                </c:pt>
                <c:pt idx="2190" formatCode="0.000000E+00">
                  <c:v>4.7859191000000108E-4</c:v>
                </c:pt>
                <c:pt idx="2191" formatCode="0.000000E+00">
                  <c:v>4.7862888300000112E-4</c:v>
                </c:pt>
                <c:pt idx="2192" formatCode="0.000000E+00">
                  <c:v>4.7861081500000132E-4</c:v>
                </c:pt>
                <c:pt idx="2193" formatCode="0.000000E+00">
                  <c:v>4.7864290000000187E-4</c:v>
                </c:pt>
                <c:pt idx="2194" formatCode="0.000000E+00">
                  <c:v>4.7865165400000001E-4</c:v>
                </c:pt>
                <c:pt idx="2195" formatCode="0.000000E+00">
                  <c:v>4.786751230000011E-4</c:v>
                </c:pt>
                <c:pt idx="2196" formatCode="0.000000E+00">
                  <c:v>4.7867046699999997E-4</c:v>
                </c:pt>
                <c:pt idx="2197" formatCode="0.000000E+00">
                  <c:v>4.7864574000000158E-4</c:v>
                </c:pt>
                <c:pt idx="2198" formatCode="0.000000E+00">
                  <c:v>4.786373120000023E-4</c:v>
                </c:pt>
                <c:pt idx="2199" formatCode="0.000000E+00">
                  <c:v>4.7864103699999999E-4</c:v>
                </c:pt>
                <c:pt idx="2200" formatCode="0.000000E+00">
                  <c:v>4.78591677E-4</c:v>
                </c:pt>
                <c:pt idx="2201" formatCode="0.000000E+00">
                  <c:v>4.7860578600000033E-4</c:v>
                </c:pt>
                <c:pt idx="2202" formatCode="0.000000E+00">
                  <c:v>4.7855349299999976E-4</c:v>
                </c:pt>
                <c:pt idx="2203" formatCode="0.000000E+00">
                  <c:v>4.7864704400000141E-4</c:v>
                </c:pt>
                <c:pt idx="2204" formatCode="0.000000E+00">
                  <c:v>4.7864499500000157E-4</c:v>
                </c:pt>
                <c:pt idx="2205" formatCode="0.000000E+00">
                  <c:v>4.7860299200000158E-4</c:v>
                </c:pt>
                <c:pt idx="2206" formatCode="0.000000E+00">
                  <c:v>4.7856313200000109E-4</c:v>
                </c:pt>
                <c:pt idx="2207" formatCode="0.000000E+00">
                  <c:v>4.7866511200000196E-4</c:v>
                </c:pt>
                <c:pt idx="2208" formatCode="0.000000E+00">
                  <c:v>4.7858306200000022E-4</c:v>
                </c:pt>
                <c:pt idx="2209" formatCode="0.000000E+00">
                  <c:v>4.7865123500000033E-4</c:v>
                </c:pt>
                <c:pt idx="2210" formatCode="0.000000E+00">
                  <c:v>4.7861863900000102E-4</c:v>
                </c:pt>
                <c:pt idx="2211" formatCode="0.000000E+00">
                  <c:v>4.7865719499999999E-4</c:v>
                </c:pt>
                <c:pt idx="2212" formatCode="0.000000E+00">
                  <c:v>4.7863051300000149E-4</c:v>
                </c:pt>
                <c:pt idx="2213" formatCode="0.000000E+00">
                  <c:v>4.7859475000000095E-4</c:v>
                </c:pt>
                <c:pt idx="2214" formatCode="0.000000E+00">
                  <c:v>4.7861747399999998E-4</c:v>
                </c:pt>
                <c:pt idx="2215" formatCode="0.000000E+00">
                  <c:v>4.7850236300000132E-4</c:v>
                </c:pt>
                <c:pt idx="2216" formatCode="0.000000E+00">
                  <c:v>4.7858250300000034E-4</c:v>
                </c:pt>
                <c:pt idx="2217" formatCode="0.000000E+00">
                  <c:v>4.7862073400000175E-4</c:v>
                </c:pt>
                <c:pt idx="2218" formatCode="0.000000E+00">
                  <c:v>4.785671830000009E-4</c:v>
                </c:pt>
                <c:pt idx="2219" formatCode="0.000000E+00">
                  <c:v>4.7855908099999998E-4</c:v>
                </c:pt>
                <c:pt idx="2220" formatCode="0.000000E+00">
                  <c:v>4.7858376099999998E-4</c:v>
                </c:pt>
                <c:pt idx="2221" formatCode="0.000000E+00">
                  <c:v>4.7861654300000158E-4</c:v>
                </c:pt>
                <c:pt idx="2222" formatCode="0.000000E+00">
                  <c:v>4.7859828899999998E-4</c:v>
                </c:pt>
                <c:pt idx="2223" formatCode="0.000000E+00">
                  <c:v>4.7855083800000132E-4</c:v>
                </c:pt>
                <c:pt idx="2224" formatCode="0.000000E+00">
                  <c:v>4.7865207300000132E-4</c:v>
                </c:pt>
                <c:pt idx="2225" formatCode="0.000000E+00">
                  <c:v>4.7866101400000159E-4</c:v>
                </c:pt>
                <c:pt idx="2226" formatCode="0.000000E+00">
                  <c:v>4.786633420000021E-4</c:v>
                </c:pt>
                <c:pt idx="2227" formatCode="0.000000E+00">
                  <c:v>4.786533770000011E-4</c:v>
                </c:pt>
                <c:pt idx="2228" formatCode="0.000000E+00">
                  <c:v>4.7862497200000265E-4</c:v>
                </c:pt>
                <c:pt idx="2229" formatCode="0.000000E+00">
                  <c:v>4.7863787000000202E-4</c:v>
                </c:pt>
                <c:pt idx="2230" formatCode="0.000000E+00">
                  <c:v>4.7869468099999998E-4</c:v>
                </c:pt>
                <c:pt idx="2231" formatCode="0.000000E+00">
                  <c:v>4.7865333000000123E-4</c:v>
                </c:pt>
                <c:pt idx="2232" formatCode="0.000000E+00">
                  <c:v>4.7871233000000113E-4</c:v>
                </c:pt>
                <c:pt idx="2233" formatCode="0.000000E+00">
                  <c:v>4.7869593800000179E-4</c:v>
                </c:pt>
                <c:pt idx="2234" formatCode="0.000000E+00">
                  <c:v>4.7867642700000099E-4</c:v>
                </c:pt>
                <c:pt idx="2235" formatCode="0.000000E+00">
                  <c:v>4.7865239900000197E-4</c:v>
                </c:pt>
                <c:pt idx="2236" formatCode="0.000000E+00">
                  <c:v>4.7868490200000182E-4</c:v>
                </c:pt>
                <c:pt idx="2273" formatCode="0.000000E+00">
                  <c:v>4.7852452799999998E-4</c:v>
                </c:pt>
                <c:pt idx="2274" formatCode="0.000000E+00">
                  <c:v>4.7859563500000002E-4</c:v>
                </c:pt>
                <c:pt idx="2275" formatCode="0.000000E+00">
                  <c:v>4.7847032499999999E-4</c:v>
                </c:pt>
                <c:pt idx="2276" formatCode="0.000000E+00">
                  <c:v>4.7849081499999998E-4</c:v>
                </c:pt>
                <c:pt idx="2277" formatCode="0.000000E+00">
                  <c:v>4.785544700000009E-4</c:v>
                </c:pt>
                <c:pt idx="2278" formatCode="0.000000E+00">
                  <c:v>4.7848331700000034E-4</c:v>
                </c:pt>
                <c:pt idx="2279" formatCode="0.000000E+00">
                  <c:v>4.78553027E-4</c:v>
                </c:pt>
                <c:pt idx="2280" formatCode="0.000000E+00">
                  <c:v>4.785266240000012E-4</c:v>
                </c:pt>
                <c:pt idx="2281" formatCode="0.000000E+00">
                  <c:v>4.785742610000014E-4</c:v>
                </c:pt>
                <c:pt idx="2282" formatCode="0.000000E+00">
                  <c:v>4.7865528600000014E-4</c:v>
                </c:pt>
                <c:pt idx="2283" formatCode="0.000000E+00">
                  <c:v>4.7856913900000208E-4</c:v>
                </c:pt>
                <c:pt idx="2284" formatCode="0.000000E+00">
                  <c:v>4.7858781200000141E-4</c:v>
                </c:pt>
                <c:pt idx="2285" formatCode="0.000000E+00">
                  <c:v>4.7854031400000157E-4</c:v>
                </c:pt>
                <c:pt idx="2286" formatCode="0.000000E+00">
                  <c:v>4.7850757800000157E-4</c:v>
                </c:pt>
                <c:pt idx="2287" formatCode="0.000000E+00">
                  <c:v>4.7857663600000118E-4</c:v>
                </c:pt>
                <c:pt idx="2288" formatCode="0.000000E+00">
                  <c:v>4.785133990000013E-4</c:v>
                </c:pt>
                <c:pt idx="2289" formatCode="0.000000E+00">
                  <c:v>4.7851889399999989E-4</c:v>
                </c:pt>
                <c:pt idx="2290" formatCode="0.000000E+00">
                  <c:v>4.7847186199999998E-4</c:v>
                </c:pt>
                <c:pt idx="2291" formatCode="0.000000E+00">
                  <c:v>4.7850473800000181E-4</c:v>
                </c:pt>
                <c:pt idx="2292" formatCode="0.000000E+00">
                  <c:v>4.7860927900000231E-4</c:v>
                </c:pt>
                <c:pt idx="2293" formatCode="0.000000E+00">
                  <c:v>4.784360060000009E-4</c:v>
                </c:pt>
                <c:pt idx="2294" formatCode="0.000000E+00">
                  <c:v>4.7848229299999999E-4</c:v>
                </c:pt>
                <c:pt idx="2295" formatCode="0.000000E+00">
                  <c:v>4.7851316600000011E-4</c:v>
                </c:pt>
                <c:pt idx="2296" formatCode="0.000000E+00">
                  <c:v>4.78588557E-4</c:v>
                </c:pt>
                <c:pt idx="2297" formatCode="0.000000E+00">
                  <c:v>4.7842962699999998E-4</c:v>
                </c:pt>
                <c:pt idx="2298" formatCode="0.000000E+00">
                  <c:v>4.7851256099999998E-4</c:v>
                </c:pt>
                <c:pt idx="2299" formatCode="0.000000E+00">
                  <c:v>4.7857109500000012E-4</c:v>
                </c:pt>
                <c:pt idx="2300" formatCode="0.000000E+00">
                  <c:v>4.785221070000013E-4</c:v>
                </c:pt>
                <c:pt idx="2301" formatCode="0.000000E+00">
                  <c:v>4.7854222400000099E-4</c:v>
                </c:pt>
                <c:pt idx="2302" formatCode="0.000000E+00">
                  <c:v>4.7856792800000182E-4</c:v>
                </c:pt>
                <c:pt idx="2303" formatCode="0.000000E+00">
                  <c:v>4.7855437700000127E-4</c:v>
                </c:pt>
                <c:pt idx="2304" formatCode="0.000000E+00">
                  <c:v>4.7840825300000001E-4</c:v>
                </c:pt>
                <c:pt idx="2305" formatCode="0.000000E+00">
                  <c:v>4.7847945200000001E-4</c:v>
                </c:pt>
                <c:pt idx="2306" formatCode="0.000000E+00">
                  <c:v>4.7847880100000033E-4</c:v>
                </c:pt>
                <c:pt idx="2307" formatCode="0.000000E+00">
                  <c:v>4.7845500500000001E-4</c:v>
                </c:pt>
                <c:pt idx="2308" formatCode="0.000000E+00">
                  <c:v>4.7849523799999976E-4</c:v>
                </c:pt>
                <c:pt idx="2309" formatCode="0.000000E+00">
                  <c:v>4.7844736800000157E-4</c:v>
                </c:pt>
                <c:pt idx="2310" formatCode="0.000000E+00">
                  <c:v>4.7839190800000141E-4</c:v>
                </c:pt>
                <c:pt idx="2311" formatCode="0.000000E+00">
                  <c:v>4.7852653100000152E-4</c:v>
                </c:pt>
                <c:pt idx="2312" formatCode="0.000000E+00">
                  <c:v>4.7852876600000034E-4</c:v>
                </c:pt>
                <c:pt idx="2313" formatCode="0.000000E+00">
                  <c:v>4.7844247900000111E-4</c:v>
                </c:pt>
                <c:pt idx="2314" formatCode="0.000000E+00">
                  <c:v>4.7845062799999955E-4</c:v>
                </c:pt>
                <c:pt idx="2315" formatCode="0.000000E+00">
                  <c:v>4.7843726399999999E-4</c:v>
                </c:pt>
                <c:pt idx="2316" formatCode="0.000000E+00">
                  <c:v>4.7843521500000102E-4</c:v>
                </c:pt>
                <c:pt idx="2317" formatCode="0.000000E+00">
                  <c:v>4.7838883500000024E-4</c:v>
                </c:pt>
                <c:pt idx="2318" formatCode="0.000000E+00">
                  <c:v>4.7843698400000111E-4</c:v>
                </c:pt>
                <c:pt idx="2319" formatCode="0.000000E+00">
                  <c:v>4.783432930000011E-4</c:v>
                </c:pt>
                <c:pt idx="2320" formatCode="0.000000E+00">
                  <c:v>4.78386739000002E-4</c:v>
                </c:pt>
                <c:pt idx="2321" formatCode="0.000000E+00">
                  <c:v>4.7840285100000024E-4</c:v>
                </c:pt>
                <c:pt idx="2322" formatCode="0.000000E+00">
                  <c:v>4.78409557E-4</c:v>
                </c:pt>
                <c:pt idx="2323" formatCode="0.000000E+00">
                  <c:v>4.7834552799999987E-4</c:v>
                </c:pt>
                <c:pt idx="2324" formatCode="0.000000E+00">
                  <c:v>4.7842562200000032E-4</c:v>
                </c:pt>
                <c:pt idx="2325" formatCode="0.000000E+00">
                  <c:v>4.7849253799999965E-4</c:v>
                </c:pt>
                <c:pt idx="2326" formatCode="0.000000E+00">
                  <c:v>4.7844136099999999E-4</c:v>
                </c:pt>
                <c:pt idx="2327" formatCode="0.000000E+00">
                  <c:v>4.7842930100000167E-4</c:v>
                </c:pt>
                <c:pt idx="2328" formatCode="0.000000E+00">
                  <c:v>4.7848490100000122E-4</c:v>
                </c:pt>
                <c:pt idx="2329" formatCode="0.000000E+00">
                  <c:v>4.7843926600000099E-4</c:v>
                </c:pt>
                <c:pt idx="2330" formatCode="0.000000E+00">
                  <c:v>4.7840774100000108E-4</c:v>
                </c:pt>
                <c:pt idx="2331" formatCode="0.000000E+00">
                  <c:v>4.7845477200000034E-4</c:v>
                </c:pt>
                <c:pt idx="2332" formatCode="0.000000E+00">
                  <c:v>4.7847102400000002E-4</c:v>
                </c:pt>
                <c:pt idx="2333" formatCode="0.000000E+00">
                  <c:v>4.7843135000000085E-4</c:v>
                </c:pt>
                <c:pt idx="2334" formatCode="0.000000E+00">
                  <c:v>4.78458032E-4</c:v>
                </c:pt>
                <c:pt idx="2335" formatCode="0.000000E+00">
                  <c:v>4.7840783400000033E-4</c:v>
                </c:pt>
                <c:pt idx="2336" formatCode="0.000000E+00">
                  <c:v>4.7845547099999977E-4</c:v>
                </c:pt>
                <c:pt idx="2337" formatCode="0.000000E+00">
                  <c:v>4.7841980100000097E-4</c:v>
                </c:pt>
                <c:pt idx="2338" formatCode="0.000000E+00">
                  <c:v>4.7841589000000023E-4</c:v>
                </c:pt>
                <c:pt idx="2339" formatCode="0.000000E+00">
                  <c:v>4.7841826500000001E-4</c:v>
                </c:pt>
                <c:pt idx="2340" formatCode="0.000000E+00">
                  <c:v>4.7835530699999999E-4</c:v>
                </c:pt>
                <c:pt idx="2341" formatCode="0.000000E+00">
                  <c:v>4.7837533100000151E-4</c:v>
                </c:pt>
                <c:pt idx="2342" formatCode="0.000000E+00">
                  <c:v>4.7832950900000208E-4</c:v>
                </c:pt>
                <c:pt idx="2343" formatCode="0.000000E+00">
                  <c:v>4.7840699600000108E-4</c:v>
                </c:pt>
                <c:pt idx="2344" formatCode="0.000000E+00">
                  <c:v>4.7835572600000021E-4</c:v>
                </c:pt>
                <c:pt idx="2345" formatCode="0.000000E+00">
                  <c:v>4.7834142999999998E-4</c:v>
                </c:pt>
                <c:pt idx="2346" formatCode="0.000000E+00">
                  <c:v>4.7842762400000024E-4</c:v>
                </c:pt>
                <c:pt idx="2347" formatCode="0.000000E+00">
                  <c:v>4.7834953300000111E-4</c:v>
                </c:pt>
                <c:pt idx="2348" formatCode="0.000000E+00">
                  <c:v>4.7831530700000099E-4</c:v>
                </c:pt>
                <c:pt idx="2349" formatCode="0.000000E+00">
                  <c:v>4.7829733200000098E-4</c:v>
                </c:pt>
                <c:pt idx="2350" formatCode="0.000000E+00">
                  <c:v>4.7829686700000024E-4</c:v>
                </c:pt>
                <c:pt idx="2351" formatCode="0.000000E+00">
                  <c:v>4.7831460799999998E-4</c:v>
                </c:pt>
                <c:pt idx="2352" formatCode="0.000000E+00">
                  <c:v>4.7839665799999999E-4</c:v>
                </c:pt>
                <c:pt idx="2353" formatCode="0.000000E+00">
                  <c:v>4.783065520000009E-4</c:v>
                </c:pt>
                <c:pt idx="2354" formatCode="0.000000E+00">
                  <c:v>4.783655520000009E-4</c:v>
                </c:pt>
                <c:pt idx="2355" formatCode="0.000000E+00">
                  <c:v>4.7830878799999977E-4</c:v>
                </c:pt>
                <c:pt idx="2356" formatCode="0.000000E+00">
                  <c:v>4.7838888100000033E-4</c:v>
                </c:pt>
                <c:pt idx="2357" formatCode="0.000000E+00">
                  <c:v>4.7835484100000158E-4</c:v>
                </c:pt>
                <c:pt idx="2358" formatCode="0.000000E+00">
                  <c:v>4.7835218699999999E-4</c:v>
                </c:pt>
                <c:pt idx="2359" formatCode="0.000000E+00">
                  <c:v>4.7833090600000159E-4</c:v>
                </c:pt>
                <c:pt idx="2360" formatCode="0.000000E+00">
                  <c:v>4.7833076700000101E-4</c:v>
                </c:pt>
                <c:pt idx="2361" formatCode="0.000000E+00">
                  <c:v>4.7833616800000231E-4</c:v>
                </c:pt>
                <c:pt idx="2362" formatCode="0.000000E+00">
                  <c:v>4.7837751900000182E-4</c:v>
                </c:pt>
                <c:pt idx="2363" formatCode="0.000000E+00">
                  <c:v>4.7834813600000024E-4</c:v>
                </c:pt>
                <c:pt idx="2364" formatCode="0.000000E+00">
                  <c:v>4.7841281599999999E-4</c:v>
                </c:pt>
                <c:pt idx="2365" formatCode="0.000000E+00">
                  <c:v>4.783882760000009E-4</c:v>
                </c:pt>
                <c:pt idx="2401" formatCode="0.000000E+00">
                  <c:v>4.7823395599999997E-4</c:v>
                </c:pt>
                <c:pt idx="2402" formatCode="0.000000E+00">
                  <c:v>4.7822478200000118E-4</c:v>
                </c:pt>
                <c:pt idx="2403" formatCode="0.000000E+00">
                  <c:v>4.781000320000013E-4</c:v>
                </c:pt>
                <c:pt idx="2404" formatCode="0.000000E+00">
                  <c:v>4.7823330400000112E-4</c:v>
                </c:pt>
                <c:pt idx="2405" formatCode="0.000000E+00">
                  <c:v>4.7816596900000238E-4</c:v>
                </c:pt>
                <c:pt idx="2406" formatCode="0.000000E+00">
                  <c:v>4.7817830900000202E-4</c:v>
                </c:pt>
                <c:pt idx="2407" formatCode="0.000000E+00">
                  <c:v>4.7814683100000209E-4</c:v>
                </c:pt>
                <c:pt idx="2408" formatCode="0.000000E+00">
                  <c:v>4.7820881000000109E-4</c:v>
                </c:pt>
                <c:pt idx="2409" formatCode="0.000000E+00">
                  <c:v>4.7821938099999999E-4</c:v>
                </c:pt>
                <c:pt idx="2410" formatCode="0.000000E+00">
                  <c:v>4.7816894900000283E-4</c:v>
                </c:pt>
                <c:pt idx="2411" formatCode="0.000000E+00">
                  <c:v>4.78207087E-4</c:v>
                </c:pt>
                <c:pt idx="2412" formatCode="0.000000E+00">
                  <c:v>4.7819605100000122E-4</c:v>
                </c:pt>
                <c:pt idx="2413" formatCode="0.000000E+00">
                  <c:v>4.7815437400000182E-4</c:v>
                </c:pt>
                <c:pt idx="2414" formatCode="0.000000E+00">
                  <c:v>4.7821123199999997E-4</c:v>
                </c:pt>
                <c:pt idx="2415" formatCode="0.000000E+00">
                  <c:v>4.7815996200000139E-4</c:v>
                </c:pt>
                <c:pt idx="2416" formatCode="0.000000E+00">
                  <c:v>4.7809216200000098E-4</c:v>
                </c:pt>
                <c:pt idx="2417" formatCode="0.000000E+00">
                  <c:v>4.78151906000001E-4</c:v>
                </c:pt>
                <c:pt idx="2418" formatCode="0.000000E+00">
                  <c:v>4.7812047400000159E-4</c:v>
                </c:pt>
                <c:pt idx="2419" formatCode="0.000000E+00">
                  <c:v>4.7817244200000139E-4</c:v>
                </c:pt>
                <c:pt idx="2420" formatCode="0.000000E+00">
                  <c:v>4.7812047400000159E-4</c:v>
                </c:pt>
                <c:pt idx="2421" formatCode="0.000000E+00">
                  <c:v>4.780812190000015E-4</c:v>
                </c:pt>
                <c:pt idx="2422" formatCode="0.000000E+00">
                  <c:v>4.7816354800000229E-4</c:v>
                </c:pt>
                <c:pt idx="2423" formatCode="0.000000E+00">
                  <c:v>4.781104160000009E-4</c:v>
                </c:pt>
                <c:pt idx="2424" formatCode="0.000000E+00">
                  <c:v>4.78071487E-4</c:v>
                </c:pt>
                <c:pt idx="2425" formatCode="0.000000E+00">
                  <c:v>4.7820722699999998E-4</c:v>
                </c:pt>
                <c:pt idx="2426" formatCode="0.000000E+00">
                  <c:v>4.7818385100000102E-4</c:v>
                </c:pt>
                <c:pt idx="2427" formatCode="0.000000E+00">
                  <c:v>4.7819148699999945E-4</c:v>
                </c:pt>
                <c:pt idx="2428" formatCode="0.000000E+00">
                  <c:v>4.7812094000000249E-4</c:v>
                </c:pt>
                <c:pt idx="2429" formatCode="0.000000E+00">
                  <c:v>4.7813658600000112E-4</c:v>
                </c:pt>
                <c:pt idx="2430" formatCode="0.000000E+00">
                  <c:v>4.7827852000000004E-4</c:v>
                </c:pt>
                <c:pt idx="2431" formatCode="0.000000E+00">
                  <c:v>4.7816340800000144E-4</c:v>
                </c:pt>
                <c:pt idx="2432" formatCode="0.000000E+00">
                  <c:v>4.7819032300000112E-4</c:v>
                </c:pt>
                <c:pt idx="2433" formatCode="0.000000E+00">
                  <c:v>4.782061090000019E-4</c:v>
                </c:pt>
                <c:pt idx="2434" formatCode="0.000000E+00">
                  <c:v>4.781477620000014E-4</c:v>
                </c:pt>
                <c:pt idx="2435" formatCode="0.000000E+00">
                  <c:v>4.7815144099999998E-4</c:v>
                </c:pt>
                <c:pt idx="2436" formatCode="0.000000E+00">
                  <c:v>4.7808676000000159E-4</c:v>
                </c:pt>
                <c:pt idx="2437" formatCode="0.000000E+00">
                  <c:v>4.781147930000013E-4</c:v>
                </c:pt>
                <c:pt idx="2438" formatCode="0.000000E+00">
                  <c:v>4.7814310500000109E-4</c:v>
                </c:pt>
                <c:pt idx="2439" formatCode="0.000000E+00">
                  <c:v>4.7817085900000186E-4</c:v>
                </c:pt>
                <c:pt idx="2440" formatCode="0.000000E+00">
                  <c:v>4.7809812199999988E-4</c:v>
                </c:pt>
                <c:pt idx="2441" formatCode="0.000000E+00">
                  <c:v>4.7812028800000211E-4</c:v>
                </c:pt>
                <c:pt idx="2442" formatCode="0.000000E+00">
                  <c:v>4.7815884500000108E-4</c:v>
                </c:pt>
                <c:pt idx="2443" formatCode="0.000000E+00">
                  <c:v>4.7814953100000133E-4</c:v>
                </c:pt>
                <c:pt idx="2444" formatCode="0.000000E+00">
                  <c:v>4.7814869300000034E-4</c:v>
                </c:pt>
                <c:pt idx="2445" formatCode="0.000000E+00">
                  <c:v>4.7811232500000119E-4</c:v>
                </c:pt>
                <c:pt idx="2446" formatCode="0.000000E+00">
                  <c:v>4.7815977600000132E-4</c:v>
                </c:pt>
                <c:pt idx="2447" formatCode="0.000000E+00">
                  <c:v>4.7808755200000021E-4</c:v>
                </c:pt>
                <c:pt idx="2448" formatCode="0.000000E+00">
                  <c:v>4.7813365199999999E-4</c:v>
                </c:pt>
                <c:pt idx="2449" formatCode="0.000000E+00">
                  <c:v>4.781147930000013E-4</c:v>
                </c:pt>
                <c:pt idx="2450" formatCode="0.000000E+00">
                  <c:v>4.7808587600000111E-4</c:v>
                </c:pt>
                <c:pt idx="2451" formatCode="0.000000E+00">
                  <c:v>4.7802901800000257E-4</c:v>
                </c:pt>
                <c:pt idx="2452" formatCode="0.000000E+00">
                  <c:v>4.7809365200000002E-4</c:v>
                </c:pt>
                <c:pt idx="2453" formatCode="0.000000E+00">
                  <c:v>4.7808126500000023E-4</c:v>
                </c:pt>
                <c:pt idx="2454" formatCode="0.000000E+00">
                  <c:v>4.7813858800000109E-4</c:v>
                </c:pt>
                <c:pt idx="2455" formatCode="0.000000E+00">
                  <c:v>4.780416380000011E-4</c:v>
                </c:pt>
                <c:pt idx="2456" formatCode="0.000000E+00">
                  <c:v>4.7813737800000289E-4</c:v>
                </c:pt>
                <c:pt idx="2457" formatCode="0.000000E+00">
                  <c:v>4.7806194100000172E-4</c:v>
                </c:pt>
                <c:pt idx="2458" formatCode="0.000000E+00">
                  <c:v>4.7804848299999966E-4</c:v>
                </c:pt>
                <c:pt idx="2459" formatCode="0.000000E+00">
                  <c:v>4.780831750000009E-4</c:v>
                </c:pt>
                <c:pt idx="2460" formatCode="0.000000E+00">
                  <c:v>4.7797439600000198E-4</c:v>
                </c:pt>
                <c:pt idx="2461" formatCode="0.000000E+00">
                  <c:v>4.7801486200000118E-4</c:v>
                </c:pt>
                <c:pt idx="2462" formatCode="0.000000E+00">
                  <c:v>4.7808494400000185E-4</c:v>
                </c:pt>
                <c:pt idx="2463" formatCode="0.000000E+00">
                  <c:v>4.7803097400000159E-4</c:v>
                </c:pt>
                <c:pt idx="2464" formatCode="0.000000E+00">
                  <c:v>4.7799730700000129E-4</c:v>
                </c:pt>
                <c:pt idx="2465" formatCode="0.000000E+00">
                  <c:v>4.780031740000011E-4</c:v>
                </c:pt>
                <c:pt idx="2466" formatCode="0.000000E+00">
                  <c:v>4.7801085700000022E-4</c:v>
                </c:pt>
                <c:pt idx="2467" formatCode="0.000000E+00">
                  <c:v>4.78017423E-4</c:v>
                </c:pt>
                <c:pt idx="2468" formatCode="0.000000E+00">
                  <c:v>4.7801444300000091E-4</c:v>
                </c:pt>
                <c:pt idx="2469" formatCode="0.000000E+00">
                  <c:v>4.77991207000001E-4</c:v>
                </c:pt>
                <c:pt idx="2470" formatCode="0.000000E+00">
                  <c:v>4.780028480000023E-4</c:v>
                </c:pt>
                <c:pt idx="2471" formatCode="0.000000E+00">
                  <c:v>4.7794352300000034E-4</c:v>
                </c:pt>
                <c:pt idx="2472" formatCode="0.000000E+00">
                  <c:v>4.77995956000001E-4</c:v>
                </c:pt>
                <c:pt idx="2473" formatCode="0.000000E+00">
                  <c:v>4.7801290600000109E-4</c:v>
                </c:pt>
                <c:pt idx="2474" formatCode="0.000000E+00">
                  <c:v>4.7804787800000191E-4</c:v>
                </c:pt>
                <c:pt idx="2475" formatCode="0.000000E+00">
                  <c:v>4.7797933200000237E-4</c:v>
                </c:pt>
                <c:pt idx="2476" formatCode="0.000000E+00">
                  <c:v>4.7799670100000182E-4</c:v>
                </c:pt>
                <c:pt idx="2477" formatCode="0.000000E+00">
                  <c:v>4.7802920500000161E-4</c:v>
                </c:pt>
                <c:pt idx="2478" formatCode="0.000000E+00">
                  <c:v>4.7803013600000109E-4</c:v>
                </c:pt>
                <c:pt idx="2479" formatCode="0.000000E+00">
                  <c:v>4.7799926300000139E-4</c:v>
                </c:pt>
                <c:pt idx="2480" formatCode="0.000000E+00">
                  <c:v>4.7809737700000101E-4</c:v>
                </c:pt>
                <c:pt idx="2481" formatCode="0.000000E+00">
                  <c:v>4.7804401300000158E-4</c:v>
                </c:pt>
                <c:pt idx="2482" formatCode="0.000000E+00">
                  <c:v>4.78015980000001E-4</c:v>
                </c:pt>
                <c:pt idx="2483" formatCode="0.000000E+00">
                  <c:v>4.7806310500000108E-4</c:v>
                </c:pt>
                <c:pt idx="2484" formatCode="0.000000E+00">
                  <c:v>4.7797099700000169E-4</c:v>
                </c:pt>
                <c:pt idx="2485" formatCode="0.000000E+00">
                  <c:v>4.7802482700000132E-4</c:v>
                </c:pt>
                <c:pt idx="2486" formatCode="0.000000E+00">
                  <c:v>4.7801951900000139E-4</c:v>
                </c:pt>
                <c:pt idx="2487" formatCode="0.000000E+00">
                  <c:v>4.7792233500000249E-4</c:v>
                </c:pt>
                <c:pt idx="2488" formatCode="0.000000E+00">
                  <c:v>4.7804703900000142E-4</c:v>
                </c:pt>
                <c:pt idx="2489" formatCode="0.000000E+00">
                  <c:v>4.779714160000011E-4</c:v>
                </c:pt>
                <c:pt idx="2490" formatCode="0.000000E+00">
                  <c:v>4.7805076500000024E-4</c:v>
                </c:pt>
                <c:pt idx="2491" formatCode="0.000000E+00">
                  <c:v>4.7800880900000141E-4</c:v>
                </c:pt>
                <c:pt idx="2492" formatCode="0.000000E+00">
                  <c:v>4.78015980000001E-4</c:v>
                </c:pt>
                <c:pt idx="2493" formatCode="0.000000E+00">
                  <c:v>4.778468520000014E-4</c:v>
                </c:pt>
                <c:pt idx="2494" formatCode="0.000000E+00">
                  <c:v>4.779402630000016E-4</c:v>
                </c:pt>
                <c:pt idx="2495" formatCode="0.000000E+00">
                  <c:v>4.7791898300000098E-4</c:v>
                </c:pt>
                <c:pt idx="2496" formatCode="0.000000E+00">
                  <c:v>4.7794180000000158E-4</c:v>
                </c:pt>
                <c:pt idx="2497" formatCode="0.000000E+00">
                  <c:v>4.7797048499999999E-4</c:v>
                </c:pt>
                <c:pt idx="2498" formatCode="0.000000E+00">
                  <c:v>4.7801304599999998E-4</c:v>
                </c:pt>
                <c:pt idx="2499" formatCode="0.000000E+00">
                  <c:v>4.777143240000011E-4</c:v>
                </c:pt>
                <c:pt idx="2535" formatCode="0.000000E+00">
                  <c:v>4.7795963500000112E-4</c:v>
                </c:pt>
                <c:pt idx="2536" formatCode="0.000000E+00">
                  <c:v>4.77850484E-4</c:v>
                </c:pt>
                <c:pt idx="2537" formatCode="0.000000E+00">
                  <c:v>4.7788107800000157E-4</c:v>
                </c:pt>
                <c:pt idx="2538" formatCode="0.000000E+00">
                  <c:v>4.7789509399999999E-4</c:v>
                </c:pt>
                <c:pt idx="2539" formatCode="0.000000E+00">
                  <c:v>4.7788377900000168E-4</c:v>
                </c:pt>
                <c:pt idx="2540" formatCode="0.000000E+00">
                  <c:v>4.7781388300000032E-4</c:v>
                </c:pt>
                <c:pt idx="2541" formatCode="0.000000E+00">
                  <c:v>4.7779334699999998E-4</c:v>
                </c:pt>
                <c:pt idx="2542" formatCode="0.000000E+00">
                  <c:v>4.7793933200000245E-4</c:v>
                </c:pt>
                <c:pt idx="2543" formatCode="0.000000E+00">
                  <c:v>4.7791441900000209E-4</c:v>
                </c:pt>
                <c:pt idx="2544" formatCode="0.000000E+00">
                  <c:v>4.7796354600000159E-4</c:v>
                </c:pt>
                <c:pt idx="2545" formatCode="0.000000E+00">
                  <c:v>4.7792219600000191E-4</c:v>
                </c:pt>
                <c:pt idx="2546" formatCode="0.000000E+00">
                  <c:v>4.7791209100000141E-4</c:v>
                </c:pt>
                <c:pt idx="2547" formatCode="0.000000E+00">
                  <c:v>4.779165610000015E-4</c:v>
                </c:pt>
                <c:pt idx="2548" formatCode="0.000000E+00">
                  <c:v>4.7793281300000231E-4</c:v>
                </c:pt>
                <c:pt idx="2549" formatCode="0.000000E+00">
                  <c:v>4.7789868000000003E-4</c:v>
                </c:pt>
                <c:pt idx="2550" formatCode="0.000000E+00">
                  <c:v>4.7789528000000034E-4</c:v>
                </c:pt>
                <c:pt idx="2551" formatCode="0.000000E+00">
                  <c:v>4.7785351100000097E-4</c:v>
                </c:pt>
                <c:pt idx="2552" formatCode="0.000000E+00">
                  <c:v>4.7784531500000158E-4</c:v>
                </c:pt>
                <c:pt idx="2553" formatCode="0.000000E+00">
                  <c:v>4.7788783000000159E-4</c:v>
                </c:pt>
                <c:pt idx="2554" formatCode="0.000000E+00">
                  <c:v>4.7784177600000097E-4</c:v>
                </c:pt>
                <c:pt idx="2555" formatCode="0.000000E+00">
                  <c:v>4.7786939000000225E-4</c:v>
                </c:pt>
                <c:pt idx="2556" formatCode="0.000000E+00">
                  <c:v>4.7788634000000245E-4</c:v>
                </c:pt>
                <c:pt idx="2557" formatCode="0.000000E+00">
                  <c:v>4.7785234600000151E-4</c:v>
                </c:pt>
                <c:pt idx="2558" formatCode="0.000000E+00">
                  <c:v>4.7785290500000128E-4</c:v>
                </c:pt>
                <c:pt idx="2559" formatCode="0.000000E+00">
                  <c:v>4.7781113500000013E-4</c:v>
                </c:pt>
                <c:pt idx="2560" formatCode="0.000000E+00">
                  <c:v>4.7787865599999998E-4</c:v>
                </c:pt>
                <c:pt idx="2561" formatCode="0.000000E+00">
                  <c:v>4.7787581600000151E-4</c:v>
                </c:pt>
                <c:pt idx="2562" formatCode="0.000000E+00">
                  <c:v>4.777960480000016E-4</c:v>
                </c:pt>
                <c:pt idx="2563" formatCode="0.000000E+00">
                  <c:v>4.7788792300000122E-4</c:v>
                </c:pt>
                <c:pt idx="2564" formatCode="0.000000E+00">
                  <c:v>4.778559790000019E-4</c:v>
                </c:pt>
                <c:pt idx="2565" formatCode="0.000000E+00">
                  <c:v>4.778494130000013E-4</c:v>
                </c:pt>
                <c:pt idx="2566" formatCode="0.000000E+00">
                  <c:v>4.7783227600000191E-4</c:v>
                </c:pt>
                <c:pt idx="2567" formatCode="0.000000E+00">
                  <c:v>4.7784666500000128E-4</c:v>
                </c:pt>
                <c:pt idx="2568" formatCode="0.000000E+00">
                  <c:v>4.7778608300000098E-4</c:v>
                </c:pt>
                <c:pt idx="2569" formatCode="0.000000E+00">
                  <c:v>4.778574690000011E-4</c:v>
                </c:pt>
                <c:pt idx="2570" formatCode="0.000000E+00">
                  <c:v>4.7785406900000151E-4</c:v>
                </c:pt>
                <c:pt idx="2571" formatCode="0.000000E+00">
                  <c:v>4.7786966900000211E-4</c:v>
                </c:pt>
                <c:pt idx="2572" formatCode="0.000000E+00">
                  <c:v>4.778688310000014E-4</c:v>
                </c:pt>
                <c:pt idx="2573" formatCode="0.000000E+00">
                  <c:v>4.7784964600000129E-4</c:v>
                </c:pt>
                <c:pt idx="2574" formatCode="0.000000E+00">
                  <c:v>4.7787823700000111E-4</c:v>
                </c:pt>
                <c:pt idx="2575" formatCode="0.000000E+00">
                  <c:v>4.777409600000013E-4</c:v>
                </c:pt>
                <c:pt idx="2576" formatCode="0.000000E+00">
                  <c:v>4.7784284700000157E-4</c:v>
                </c:pt>
                <c:pt idx="2577" formatCode="0.000000E+00">
                  <c:v>4.7783847000000112E-4</c:v>
                </c:pt>
                <c:pt idx="2578" formatCode="0.000000E+00">
                  <c:v>4.778728350000015E-4</c:v>
                </c:pt>
                <c:pt idx="2579" formatCode="0.000000E+00">
                  <c:v>4.7790994900000287E-4</c:v>
                </c:pt>
                <c:pt idx="2580" formatCode="0.000000E+00">
                  <c:v>4.778458740000014E-4</c:v>
                </c:pt>
                <c:pt idx="2581" formatCode="0.000000E+00">
                  <c:v>4.7786724800000295E-4</c:v>
                </c:pt>
                <c:pt idx="2582" formatCode="0.000000E+00">
                  <c:v>4.77846200000002E-4</c:v>
                </c:pt>
                <c:pt idx="2583" formatCode="0.000000E+00">
                  <c:v>4.7787111300000138E-4</c:v>
                </c:pt>
                <c:pt idx="2584" formatCode="0.000000E+00">
                  <c:v>4.7785216000000128E-4</c:v>
                </c:pt>
                <c:pt idx="2585" formatCode="0.000000E+00">
                  <c:v>4.77892766000001E-4</c:v>
                </c:pt>
                <c:pt idx="2586" formatCode="0.000000E+00">
                  <c:v>4.7779758500000001E-4</c:v>
                </c:pt>
                <c:pt idx="2587" formatCode="0.000000E+00">
                  <c:v>4.7781304499999998E-4</c:v>
                </c:pt>
                <c:pt idx="2588" formatCode="0.000000E+00">
                  <c:v>4.7785290500000128E-4</c:v>
                </c:pt>
                <c:pt idx="2589" formatCode="0.000000E+00">
                  <c:v>4.7782012300000157E-4</c:v>
                </c:pt>
                <c:pt idx="2590" formatCode="0.000000E+00">
                  <c:v>4.7774817800000141E-4</c:v>
                </c:pt>
                <c:pt idx="2591" formatCode="0.000000E+00">
                  <c:v>4.7782887700000139E-4</c:v>
                </c:pt>
                <c:pt idx="2592" formatCode="0.000000E+00">
                  <c:v>4.7775334700000087E-4</c:v>
                </c:pt>
                <c:pt idx="2593" formatCode="0.000000E+00">
                  <c:v>4.7779264900000131E-4</c:v>
                </c:pt>
                <c:pt idx="2594" formatCode="0.000000E+00">
                  <c:v>4.7775413799999998E-4</c:v>
                </c:pt>
                <c:pt idx="2595" formatCode="0.000000E+00">
                  <c:v>4.7774296300000127E-4</c:v>
                </c:pt>
                <c:pt idx="2596" formatCode="0.000000E+00">
                  <c:v>4.7784284700000157E-4</c:v>
                </c:pt>
                <c:pt idx="2597" formatCode="0.000000E+00">
                  <c:v>4.7779851599999987E-4</c:v>
                </c:pt>
                <c:pt idx="2598" formatCode="0.000000E+00">
                  <c:v>4.7782124000000182E-4</c:v>
                </c:pt>
                <c:pt idx="2599" formatCode="0.000000E+00">
                  <c:v>4.7770938800000158E-4</c:v>
                </c:pt>
                <c:pt idx="2600" formatCode="0.000000E+00">
                  <c:v>4.7776084400000176E-4</c:v>
                </c:pt>
                <c:pt idx="2636" formatCode="0.000000E+00">
                  <c:v>4.7665517799999998E-4</c:v>
                </c:pt>
                <c:pt idx="2637" formatCode="0.000000E+00">
                  <c:v>4.777270370000011E-4</c:v>
                </c:pt>
                <c:pt idx="2638" formatCode="0.000000E+00">
                  <c:v>4.7766352100000109E-4</c:v>
                </c:pt>
                <c:pt idx="2639" formatCode="0.000000E+00">
                  <c:v>4.7777677000000182E-4</c:v>
                </c:pt>
                <c:pt idx="2640" formatCode="0.000000E+00">
                  <c:v>4.777429160000014E-4</c:v>
                </c:pt>
                <c:pt idx="2641" formatCode="0.000000E+00">
                  <c:v>4.7772368400000013E-4</c:v>
                </c:pt>
                <c:pt idx="2642" formatCode="0.000000E+00">
                  <c:v>4.777199590000013E-4</c:v>
                </c:pt>
                <c:pt idx="2643" formatCode="0.000000E+00">
                  <c:v>4.77714092000001E-4</c:v>
                </c:pt>
                <c:pt idx="2644" formatCode="0.000000E+00">
                  <c:v>4.7772685100000179E-4</c:v>
                </c:pt>
                <c:pt idx="2645" formatCode="0.000000E+00">
                  <c:v>4.7766305500000111E-4</c:v>
                </c:pt>
                <c:pt idx="2646" formatCode="0.000000E+00">
                  <c:v>4.7776605900000179E-4</c:v>
                </c:pt>
                <c:pt idx="2647" formatCode="0.000000E+00">
                  <c:v>4.7779181000000097E-4</c:v>
                </c:pt>
                <c:pt idx="2648" formatCode="0.000000E+00">
                  <c:v>4.7769728100000112E-4</c:v>
                </c:pt>
                <c:pt idx="2649" formatCode="0.000000E+00">
                  <c:v>4.7778277700000091E-4</c:v>
                </c:pt>
                <c:pt idx="2650" formatCode="0.000000E+00">
                  <c:v>4.7768480100000187E-4</c:v>
                </c:pt>
                <c:pt idx="2651" formatCode="0.000000E+00">
                  <c:v>4.7774445299999998E-4</c:v>
                </c:pt>
                <c:pt idx="2652" formatCode="0.000000E+00">
                  <c:v>4.777757920000009E-4</c:v>
                </c:pt>
                <c:pt idx="2653" formatCode="0.000000E+00">
                  <c:v>4.7758859599999977E-4</c:v>
                </c:pt>
                <c:pt idx="2654" formatCode="0.000000E+00">
                  <c:v>4.7770314800000158E-4</c:v>
                </c:pt>
                <c:pt idx="2655" formatCode="0.000000E+00">
                  <c:v>4.7764391600000158E-4</c:v>
                </c:pt>
                <c:pt idx="2656" formatCode="0.000000E+00">
                  <c:v>4.7771497600000132E-4</c:v>
                </c:pt>
                <c:pt idx="2657" formatCode="0.000000E+00">
                  <c:v>4.7766622200000217E-4</c:v>
                </c:pt>
                <c:pt idx="2658" formatCode="0.000000E+00">
                  <c:v>4.7771721100000139E-4</c:v>
                </c:pt>
                <c:pt idx="2659" formatCode="0.000000E+00">
                  <c:v>4.7772168200000022E-4</c:v>
                </c:pt>
                <c:pt idx="2660" formatCode="0.000000E+00">
                  <c:v>4.776476420000016E-4</c:v>
                </c:pt>
                <c:pt idx="2661" formatCode="0.000000E+00">
                  <c:v>4.7775502300000003E-4</c:v>
                </c:pt>
                <c:pt idx="2662" formatCode="0.000000E+00">
                  <c:v>4.7768703700000112E-4</c:v>
                </c:pt>
                <c:pt idx="2663" formatCode="0.000000E+00">
                  <c:v>4.7778333499999998E-4</c:v>
                </c:pt>
                <c:pt idx="2664" formatCode="0.000000E+00">
                  <c:v>4.777291790000023E-4</c:v>
                </c:pt>
                <c:pt idx="2665" formatCode="0.000000E+00">
                  <c:v>4.7770040099999998E-4</c:v>
                </c:pt>
                <c:pt idx="2666" formatCode="0.000000E+00">
                  <c:v>4.7773504600000108E-4</c:v>
                </c:pt>
                <c:pt idx="2667" formatCode="0.000000E+00">
                  <c:v>4.7766324100000221E-4</c:v>
                </c:pt>
                <c:pt idx="2668" formatCode="0.000000E+00">
                  <c:v>4.776168150000021E-4</c:v>
                </c:pt>
                <c:pt idx="2669" formatCode="0.000000E+00">
                  <c:v>4.7763707100000188E-4</c:v>
                </c:pt>
                <c:pt idx="2670" formatCode="0.000000E+00">
                  <c:v>4.7757620900000237E-4</c:v>
                </c:pt>
                <c:pt idx="2671" formatCode="0.000000E+00">
                  <c:v>4.7772247300000123E-4</c:v>
                </c:pt>
                <c:pt idx="2672" formatCode="0.000000E+00">
                  <c:v>4.7771218200000023E-4</c:v>
                </c:pt>
                <c:pt idx="2673" formatCode="0.000000E+00">
                  <c:v>4.7776289300000159E-4</c:v>
                </c:pt>
                <c:pt idx="2674" formatCode="0.000000E+00">
                  <c:v>4.7773588400000034E-4</c:v>
                </c:pt>
                <c:pt idx="2675" formatCode="0.000000E+00">
                  <c:v>4.7768913200000159E-4</c:v>
                </c:pt>
                <c:pt idx="2676" formatCode="0.000000E+00">
                  <c:v>4.7766636100000259E-4</c:v>
                </c:pt>
                <c:pt idx="2677" formatCode="0.000000E+00">
                  <c:v>4.7765974900000212E-4</c:v>
                </c:pt>
                <c:pt idx="2678" formatCode="0.000000E+00">
                  <c:v>4.7776144900000129E-4</c:v>
                </c:pt>
                <c:pt idx="2679" formatCode="0.000000E+00">
                  <c:v>4.7770203100000116E-4</c:v>
                </c:pt>
                <c:pt idx="2680" formatCode="0.000000E+00">
                  <c:v>4.7767059900000181E-4</c:v>
                </c:pt>
                <c:pt idx="2681" formatCode="0.000000E+00">
                  <c:v>4.7767539500000151E-4</c:v>
                </c:pt>
                <c:pt idx="2682" formatCode="0.000000E+00">
                  <c:v>4.7766962100000176E-4</c:v>
                </c:pt>
                <c:pt idx="2683" formatCode="0.000000E+00">
                  <c:v>4.7764163500000034E-4</c:v>
                </c:pt>
                <c:pt idx="2684" formatCode="0.000000E+00">
                  <c:v>4.7769243799999998E-4</c:v>
                </c:pt>
                <c:pt idx="2685" formatCode="0.000000E+00">
                  <c:v>4.7772419600000129E-4</c:v>
                </c:pt>
                <c:pt idx="2686" formatCode="0.000000E+00">
                  <c:v>4.7770920200000141E-4</c:v>
                </c:pt>
                <c:pt idx="2687" formatCode="0.000000E+00">
                  <c:v>4.7775651300000112E-4</c:v>
                </c:pt>
                <c:pt idx="2688" formatCode="0.000000E+00">
                  <c:v>4.7764754900000197E-4</c:v>
                </c:pt>
                <c:pt idx="2689" formatCode="0.000000E+00">
                  <c:v>4.7765993500000159E-4</c:v>
                </c:pt>
                <c:pt idx="2690" formatCode="0.000000E+00">
                  <c:v>4.7767437100000283E-4</c:v>
                </c:pt>
                <c:pt idx="2691" formatCode="0.000000E+00">
                  <c:v>4.776456390000018E-4</c:v>
                </c:pt>
                <c:pt idx="2692" formatCode="0.000000E+00">
                  <c:v>4.7760452100000119E-4</c:v>
                </c:pt>
                <c:pt idx="2693" formatCode="0.000000E+00">
                  <c:v>4.7764661700000179E-4</c:v>
                </c:pt>
                <c:pt idx="2694" formatCode="0.000000E+00">
                  <c:v>4.7760116900000179E-4</c:v>
                </c:pt>
                <c:pt idx="2695" formatCode="0.000000E+00">
                  <c:v>4.7759264700000098E-4</c:v>
                </c:pt>
                <c:pt idx="2696" formatCode="0.000000E+00">
                  <c:v>4.7753942200000034E-4</c:v>
                </c:pt>
                <c:pt idx="2697" formatCode="0.000000E+00">
                  <c:v>4.7761704800000198E-4</c:v>
                </c:pt>
                <c:pt idx="2698" formatCode="0.000000E+00">
                  <c:v>4.7757769900000168E-4</c:v>
                </c:pt>
                <c:pt idx="2699" formatCode="0.000000E+00">
                  <c:v>4.776312970000011E-4</c:v>
                </c:pt>
                <c:pt idx="2700" formatCode="0.000000E+00">
                  <c:v>4.7767600000000202E-4</c:v>
                </c:pt>
                <c:pt idx="2701" formatCode="0.000000E+00">
                  <c:v>4.775752310000014E-4</c:v>
                </c:pt>
                <c:pt idx="2702" formatCode="0.000000E+00">
                  <c:v>4.7763353200000122E-4</c:v>
                </c:pt>
                <c:pt idx="2703" formatCode="0.000000E+00">
                  <c:v>4.77619655000001E-4</c:v>
                </c:pt>
                <c:pt idx="2704" formatCode="0.000000E+00">
                  <c:v>4.7774603600000108E-4</c:v>
                </c:pt>
                <c:pt idx="2705" formatCode="0.000000E+00">
                  <c:v>4.7769276400000122E-4</c:v>
                </c:pt>
                <c:pt idx="2706" formatCode="0.000000E+00">
                  <c:v>4.7762268200000159E-4</c:v>
                </c:pt>
                <c:pt idx="2707" formatCode="0.000000E+00">
                  <c:v>4.7763828200000111E-4</c:v>
                </c:pt>
                <c:pt idx="2708" formatCode="0.000000E+00">
                  <c:v>4.7761104100000121E-4</c:v>
                </c:pt>
                <c:pt idx="2709" formatCode="0.000000E+00">
                  <c:v>4.7766966700000157E-4</c:v>
                </c:pt>
                <c:pt idx="2710" formatCode="0.000000E+00">
                  <c:v>4.7766724600000225E-4</c:v>
                </c:pt>
                <c:pt idx="2711" formatCode="0.000000E+00">
                  <c:v>4.7766105300000108E-4</c:v>
                </c:pt>
                <c:pt idx="2712" formatCode="0.000000E+00">
                  <c:v>4.7766226300000237E-4</c:v>
                </c:pt>
                <c:pt idx="2713" formatCode="0.000000E+00">
                  <c:v>4.7766384700000179E-4</c:v>
                </c:pt>
                <c:pt idx="2714" formatCode="0.000000E+00">
                  <c:v>4.7765253100000109E-4</c:v>
                </c:pt>
                <c:pt idx="2715" formatCode="0.000000E+00">
                  <c:v>4.75251488E-4</c:v>
                </c:pt>
                <c:pt idx="2716" formatCode="0.000000E+00">
                  <c:v>4.763821610000009E-4</c:v>
                </c:pt>
                <c:pt idx="2751" formatCode="0.000000E+00">
                  <c:v>4.7755022500000033E-4</c:v>
                </c:pt>
                <c:pt idx="2752" formatCode="0.000000E+00">
                  <c:v>4.7766263600000159E-4</c:v>
                </c:pt>
                <c:pt idx="2753" formatCode="0.000000E+00">
                  <c:v>4.7761658200000108E-4</c:v>
                </c:pt>
                <c:pt idx="2754" formatCode="0.000000E+00">
                  <c:v>4.775891550000009E-4</c:v>
                </c:pt>
                <c:pt idx="2755" formatCode="0.000000E+00">
                  <c:v>4.7763860800000181E-4</c:v>
                </c:pt>
                <c:pt idx="2756" formatCode="0.000000E+00">
                  <c:v>4.7770664100000139E-4</c:v>
                </c:pt>
                <c:pt idx="2757" formatCode="0.000000E+00">
                  <c:v>4.7758277500000129E-4</c:v>
                </c:pt>
                <c:pt idx="2758" formatCode="0.000000E+00">
                  <c:v>4.7757872400000024E-4</c:v>
                </c:pt>
                <c:pt idx="2759" formatCode="0.000000E+00">
                  <c:v>4.7758221600000157E-4</c:v>
                </c:pt>
                <c:pt idx="2760" formatCode="0.000000E+00">
                  <c:v>4.7760815400000033E-4</c:v>
                </c:pt>
                <c:pt idx="2761" formatCode="0.000000E+00">
                  <c:v>4.7750258800000127E-4</c:v>
                </c:pt>
                <c:pt idx="2762" formatCode="0.000000E+00">
                  <c:v>4.7754878200000013E-4</c:v>
                </c:pt>
                <c:pt idx="2763" formatCode="0.000000E+00">
                  <c:v>4.775568840000011E-4</c:v>
                </c:pt>
                <c:pt idx="2764" formatCode="0.000000E+00">
                  <c:v>4.7756927100000234E-4</c:v>
                </c:pt>
                <c:pt idx="2765" formatCode="0.000000E+00">
                  <c:v>4.7752982900000219E-4</c:v>
                </c:pt>
                <c:pt idx="2766" formatCode="0.000000E+00">
                  <c:v>4.7753746599999997E-4</c:v>
                </c:pt>
                <c:pt idx="2767" formatCode="0.000000E+00">
                  <c:v>4.7764251900000212E-4</c:v>
                </c:pt>
                <c:pt idx="2768" formatCode="0.000000E+00">
                  <c:v>4.775513890000011E-4</c:v>
                </c:pt>
                <c:pt idx="2769" formatCode="0.000000E+00">
                  <c:v>4.7760168100000034E-4</c:v>
                </c:pt>
                <c:pt idx="2770" formatCode="0.000000E+00">
                  <c:v>4.7755874699999999E-4</c:v>
                </c:pt>
                <c:pt idx="2771" formatCode="0.000000E+00">
                  <c:v>4.7761146000000024E-4</c:v>
                </c:pt>
                <c:pt idx="2772" formatCode="0.000000E+00">
                  <c:v>4.7752815300000108E-4</c:v>
                </c:pt>
                <c:pt idx="2773" formatCode="0.000000E+00">
                  <c:v>4.7766412600000176E-4</c:v>
                </c:pt>
                <c:pt idx="2774" formatCode="0.000000E+00">
                  <c:v>4.776190970000009E-4</c:v>
                </c:pt>
                <c:pt idx="2775" formatCode="0.000000E+00">
                  <c:v>4.7749122599999967E-4</c:v>
                </c:pt>
                <c:pt idx="2776" formatCode="0.000000E+00">
                  <c:v>4.7757444000000158E-4</c:v>
                </c:pt>
                <c:pt idx="2777" formatCode="0.000000E+00">
                  <c:v>4.7753159900000108E-4</c:v>
                </c:pt>
                <c:pt idx="2778" formatCode="0.000000E+00">
                  <c:v>4.7754277500000136E-4</c:v>
                </c:pt>
                <c:pt idx="2779" formatCode="0.000000E+00">
                  <c:v>4.7757346200000023E-4</c:v>
                </c:pt>
                <c:pt idx="2780" formatCode="0.000000E+00">
                  <c:v>4.776224960000013E-4</c:v>
                </c:pt>
                <c:pt idx="2781" formatCode="0.000000E+00">
                  <c:v>4.775607490000024E-4</c:v>
                </c:pt>
                <c:pt idx="2782" formatCode="0.000000E+00">
                  <c:v>4.776170010000013E-4</c:v>
                </c:pt>
                <c:pt idx="2783" formatCode="0.000000E+00">
                  <c:v>4.7754291400000168E-4</c:v>
                </c:pt>
                <c:pt idx="2784" formatCode="0.000000E+00">
                  <c:v>4.775869660000014E-4</c:v>
                </c:pt>
                <c:pt idx="2785" formatCode="0.000000E+00">
                  <c:v>4.7757793200000161E-4</c:v>
                </c:pt>
                <c:pt idx="2786" formatCode="0.000000E+00">
                  <c:v>4.776304120000016E-4</c:v>
                </c:pt>
                <c:pt idx="2787" formatCode="0.000000E+00">
                  <c:v>4.776252430000023E-4</c:v>
                </c:pt>
                <c:pt idx="2788" formatCode="0.000000E+00">
                  <c:v>4.7763208900000189E-4</c:v>
                </c:pt>
                <c:pt idx="2789" formatCode="0.000000E+00">
                  <c:v>4.775777920000012E-4</c:v>
                </c:pt>
                <c:pt idx="2790" formatCode="0.000000E+00">
                  <c:v>4.7763427700000198E-4</c:v>
                </c:pt>
                <c:pt idx="2791" formatCode="0.000000E+00">
                  <c:v>4.7755725699999998E-4</c:v>
                </c:pt>
                <c:pt idx="2792" formatCode="0.000000E+00">
                  <c:v>4.7760685000000191E-4</c:v>
                </c:pt>
                <c:pt idx="2793" formatCode="0.000000E+00">
                  <c:v>4.7762710600000191E-4</c:v>
                </c:pt>
                <c:pt idx="2794" formatCode="0.000000E+00">
                  <c:v>4.7760922500000142E-4</c:v>
                </c:pt>
                <c:pt idx="2795" formatCode="0.000000E+00">
                  <c:v>4.7764037700000179E-4</c:v>
                </c:pt>
                <c:pt idx="2796" formatCode="0.000000E+00">
                  <c:v>4.7762407900000289E-4</c:v>
                </c:pt>
                <c:pt idx="2797" formatCode="0.000000E+00">
                  <c:v>4.7760754800000189E-4</c:v>
                </c:pt>
                <c:pt idx="2798" formatCode="0.000000E+00">
                  <c:v>4.776477810000011E-4</c:v>
                </c:pt>
                <c:pt idx="2799" formatCode="0.000000E+00">
                  <c:v>4.7760340400000034E-4</c:v>
                </c:pt>
                <c:pt idx="2800" formatCode="0.000000E+00">
                  <c:v>4.7765844500000023E-4</c:v>
                </c:pt>
                <c:pt idx="2801" formatCode="0.000000E+00">
                  <c:v>4.7759222800000157E-4</c:v>
                </c:pt>
                <c:pt idx="2802" formatCode="0.000000E+00">
                  <c:v>4.7765281100000209E-4</c:v>
                </c:pt>
                <c:pt idx="2803" formatCode="0.000000E+00">
                  <c:v>4.7759581400000118E-4</c:v>
                </c:pt>
                <c:pt idx="2804" formatCode="0.000000E+00">
                  <c:v>4.7756801400000129E-4</c:v>
                </c:pt>
                <c:pt idx="2805" formatCode="0.000000E+00">
                  <c:v>4.7767511600000176E-4</c:v>
                </c:pt>
                <c:pt idx="2806" formatCode="0.000000E+00">
                  <c:v>4.7756438100000182E-4</c:v>
                </c:pt>
                <c:pt idx="2807" formatCode="0.000000E+00">
                  <c:v>4.7759106399999988E-4</c:v>
                </c:pt>
                <c:pt idx="2808" formatCode="0.000000E+00">
                  <c:v>4.7767427700000202E-4</c:v>
                </c:pt>
                <c:pt idx="2809" formatCode="0.000000E+00">
                  <c:v>4.7760242600000034E-4</c:v>
                </c:pt>
                <c:pt idx="2810" formatCode="0.000000E+00">
                  <c:v>4.7761937600000168E-4</c:v>
                </c:pt>
                <c:pt idx="2811" formatCode="0.000000E+00">
                  <c:v>4.7759399699999998E-4</c:v>
                </c:pt>
                <c:pt idx="2812" formatCode="0.000000E+00">
                  <c:v>4.7761830500000108E-4</c:v>
                </c:pt>
                <c:pt idx="2813" formatCode="0.000000E+00">
                  <c:v>4.7758566200000098E-4</c:v>
                </c:pt>
                <c:pt idx="3072" formatCode="0.000000E+00">
                  <c:v>4.8145796200000003E-4</c:v>
                </c:pt>
                <c:pt idx="3073" formatCode="0.000000E+00">
                  <c:v>4.81558172E-4</c:v>
                </c:pt>
                <c:pt idx="3074" formatCode="0.000000E+00">
                  <c:v>4.8147151199999966E-4</c:v>
                </c:pt>
                <c:pt idx="3075" formatCode="0.000000E+00">
                  <c:v>4.8158834699999978E-4</c:v>
                </c:pt>
                <c:pt idx="3076" formatCode="0.000000E+00">
                  <c:v>4.8145013900000012E-4</c:v>
                </c:pt>
                <c:pt idx="3077" formatCode="0.000000E+00">
                  <c:v>4.8156832299999988E-4</c:v>
                </c:pt>
                <c:pt idx="3078" formatCode="0.000000E+00">
                  <c:v>4.8151263000000011E-4</c:v>
                </c:pt>
                <c:pt idx="3079" formatCode="0.000000E+00">
                  <c:v>4.8158839300000003E-4</c:v>
                </c:pt>
                <c:pt idx="3080" formatCode="0.000000E+00">
                  <c:v>4.81520640000001E-4</c:v>
                </c:pt>
                <c:pt idx="3081" formatCode="0.000000E+00">
                  <c:v>4.8151938200000001E-4</c:v>
                </c:pt>
                <c:pt idx="3082" formatCode="0.000000E+00">
                  <c:v>4.815603140000012E-4</c:v>
                </c:pt>
                <c:pt idx="3083" formatCode="0.000000E+00">
                  <c:v>4.8157125699999965E-4</c:v>
                </c:pt>
                <c:pt idx="3084" formatCode="0.000000E+00">
                  <c:v>4.81527485E-4</c:v>
                </c:pt>
                <c:pt idx="3085" formatCode="0.000000E+00">
                  <c:v>4.8151724000000033E-4</c:v>
                </c:pt>
                <c:pt idx="3086" formatCode="0.000000E+00">
                  <c:v>4.8150387600000001E-4</c:v>
                </c:pt>
                <c:pt idx="3087" formatCode="0.000000E+00">
                  <c:v>4.8146923099999999E-4</c:v>
                </c:pt>
                <c:pt idx="3088" formatCode="0.000000E+00">
                  <c:v>4.8146978999999998E-4</c:v>
                </c:pt>
                <c:pt idx="3089" formatCode="0.000000E+00">
                  <c:v>4.8144715799999891E-4</c:v>
                </c:pt>
                <c:pt idx="3090" formatCode="0.000000E+00">
                  <c:v>4.8141810099999955E-4</c:v>
                </c:pt>
                <c:pt idx="3091" formatCode="0.000000E+00">
                  <c:v>4.8143612200000013E-4</c:v>
                </c:pt>
                <c:pt idx="3092" formatCode="0.000000E+00">
                  <c:v>4.8139425900000098E-4</c:v>
                </c:pt>
                <c:pt idx="3093" formatCode="0.000000E+00">
                  <c:v>4.8147328199999947E-4</c:v>
                </c:pt>
                <c:pt idx="3094" formatCode="0.000000E+00">
                  <c:v>4.8154918500000003E-4</c:v>
                </c:pt>
                <c:pt idx="3095" formatCode="0.000000E+00">
                  <c:v>4.8143663399999998E-4</c:v>
                </c:pt>
                <c:pt idx="3096" formatCode="0.000000E+00">
                  <c:v>4.8150345699999865E-4</c:v>
                </c:pt>
                <c:pt idx="3097" formatCode="0.000000E+00">
                  <c:v>4.8147877700000001E-4</c:v>
                </c:pt>
                <c:pt idx="3098" formatCode="0.000000E+00">
                  <c:v>4.8145977799999966E-4</c:v>
                </c:pt>
                <c:pt idx="3099" formatCode="0.000000E+00">
                  <c:v>4.8152022100000024E-4</c:v>
                </c:pt>
                <c:pt idx="3100" formatCode="0.000000E+00">
                  <c:v>4.8151072099999976E-4</c:v>
                </c:pt>
                <c:pt idx="3101" formatCode="0.000000E+00">
                  <c:v>4.8147747300000002E-4</c:v>
                </c:pt>
                <c:pt idx="3102" formatCode="0.000000E+00">
                  <c:v>4.8144408499999915E-4</c:v>
                </c:pt>
                <c:pt idx="3103" formatCode="0.000000E+00">
                  <c:v>4.8149414399999987E-4</c:v>
                </c:pt>
                <c:pt idx="3104" formatCode="0.000000E+00">
                  <c:v>4.8146760100000022E-4</c:v>
                </c:pt>
                <c:pt idx="3105" formatCode="0.000000E+00">
                  <c:v>4.8148664600000001E-4</c:v>
                </c:pt>
                <c:pt idx="3106" formatCode="0.000000E+00">
                  <c:v>4.8151686799999998E-4</c:v>
                </c:pt>
                <c:pt idx="3107" formatCode="0.000000E+00">
                  <c:v>4.8154536600000011E-4</c:v>
                </c:pt>
                <c:pt idx="3108" formatCode="0.000000E+00">
                  <c:v>4.8150061600000003E-4</c:v>
                </c:pt>
                <c:pt idx="3109" formatCode="0.000000E+00">
                  <c:v>4.8143826400000002E-4</c:v>
                </c:pt>
                <c:pt idx="3110" formatCode="0.000000E+00">
                  <c:v>4.8148762399999898E-4</c:v>
                </c:pt>
                <c:pt idx="3111" formatCode="0.000000E+00">
                  <c:v>4.8148264200000002E-4</c:v>
                </c:pt>
                <c:pt idx="3112" formatCode="0.000000E+00">
                  <c:v>4.8145772899999977E-4</c:v>
                </c:pt>
                <c:pt idx="3113" formatCode="0.000000E+00">
                  <c:v>4.8148538899999988E-4</c:v>
                </c:pt>
                <c:pt idx="3114" formatCode="0.000000E+00">
                  <c:v>4.8148534300000012E-4</c:v>
                </c:pt>
                <c:pt idx="3115" formatCode="0.000000E+00">
                  <c:v>4.815843890000009E-4</c:v>
                </c:pt>
                <c:pt idx="3116" formatCode="0.000000E+00">
                  <c:v>4.8147765899999987E-4</c:v>
                </c:pt>
                <c:pt idx="3117" formatCode="0.000000E+00">
                  <c:v>4.8149144299999868E-4</c:v>
                </c:pt>
                <c:pt idx="3118" formatCode="0.000000E+00">
                  <c:v>4.8146154699999947E-4</c:v>
                </c:pt>
                <c:pt idx="3119" formatCode="0.000000E+00">
                  <c:v>4.8140329300000001E-4</c:v>
                </c:pt>
                <c:pt idx="3120" formatCode="0.000000E+00">
                  <c:v>4.8142331700000023E-4</c:v>
                </c:pt>
                <c:pt idx="3121" formatCode="0.000000E+00">
                  <c:v>4.8143216400000011E-4</c:v>
                </c:pt>
                <c:pt idx="3122" formatCode="0.000000E+00">
                  <c:v>4.8146857900000021E-4</c:v>
                </c:pt>
                <c:pt idx="3123" formatCode="0.000000E+00">
                  <c:v>4.8146066300000002E-4</c:v>
                </c:pt>
                <c:pt idx="3124" formatCode="0.000000E+00">
                  <c:v>4.8145730999999998E-4</c:v>
                </c:pt>
                <c:pt idx="3125" formatCode="0.000000E+00">
                  <c:v>4.81480733E-4</c:v>
                </c:pt>
                <c:pt idx="3126" formatCode="0.000000E+00">
                  <c:v>4.8145363099999896E-4</c:v>
                </c:pt>
                <c:pt idx="3127" formatCode="0.000000E+00">
                  <c:v>4.8140008E-4</c:v>
                </c:pt>
                <c:pt idx="3128" formatCode="0.000000E+00">
                  <c:v>4.8153679799999997E-4</c:v>
                </c:pt>
                <c:pt idx="3129" formatCode="0.000000E+00">
                  <c:v>4.8148455099999955E-4</c:v>
                </c:pt>
                <c:pt idx="3130" formatCode="0.000000E+00">
                  <c:v>4.81471978000001E-4</c:v>
                </c:pt>
                <c:pt idx="3131" formatCode="0.000000E+00">
                  <c:v>4.8142392199999987E-4</c:v>
                </c:pt>
                <c:pt idx="3132" formatCode="0.000000E+00">
                  <c:v>4.8144594800000109E-4</c:v>
                </c:pt>
                <c:pt idx="3133" formatCode="0.000000E+00">
                  <c:v>4.8146932400000022E-4</c:v>
                </c:pt>
                <c:pt idx="3134" formatCode="0.000000E+00">
                  <c:v>4.8138890399999988E-4</c:v>
                </c:pt>
                <c:pt idx="3135" formatCode="0.000000E+00">
                  <c:v>4.8152762499999987E-4</c:v>
                </c:pt>
                <c:pt idx="3136" formatCode="0.000000E+00">
                  <c:v>4.8152343399999976E-4</c:v>
                </c:pt>
                <c:pt idx="3137" formatCode="0.000000E+00">
                  <c:v>4.8152059300000022E-4</c:v>
                </c:pt>
                <c:pt idx="3138" formatCode="0.000000E+00">
                  <c:v>4.8150699600000034E-4</c:v>
                </c:pt>
                <c:pt idx="3139" formatCode="0.000000E+00">
                  <c:v>4.8146196600000002E-4</c:v>
                </c:pt>
                <c:pt idx="3140" formatCode="0.000000E+00">
                  <c:v>4.8151672799999967E-4</c:v>
                </c:pt>
                <c:pt idx="3141" formatCode="0.000000E+00">
                  <c:v>4.8150946400000002E-4</c:v>
                </c:pt>
                <c:pt idx="3178" formatCode="0.000000E+00">
                  <c:v>4.8145493499999987E-4</c:v>
                </c:pt>
                <c:pt idx="3179" formatCode="0.000000E+00">
                  <c:v>4.8150764800000109E-4</c:v>
                </c:pt>
                <c:pt idx="3180" formatCode="0.000000E+00">
                  <c:v>4.8152436500000108E-4</c:v>
                </c:pt>
                <c:pt idx="3181" formatCode="0.000000E+00">
                  <c:v>4.8138243099999988E-4</c:v>
                </c:pt>
                <c:pt idx="3182" formatCode="0.000000E+00">
                  <c:v>4.8146084900000123E-4</c:v>
                </c:pt>
                <c:pt idx="3183" formatCode="0.000000E+00">
                  <c:v>4.814935849999982E-4</c:v>
                </c:pt>
                <c:pt idx="3184" formatCode="0.000000E+00">
                  <c:v>4.8147272300000003E-4</c:v>
                </c:pt>
                <c:pt idx="3185" formatCode="0.000000E+00">
                  <c:v>4.8151584300000011E-4</c:v>
                </c:pt>
                <c:pt idx="3186" formatCode="0.000000E+00">
                  <c:v>4.8140338599999915E-4</c:v>
                </c:pt>
                <c:pt idx="3187" formatCode="0.000000E+00">
                  <c:v>4.8150690300000109E-4</c:v>
                </c:pt>
                <c:pt idx="3188" formatCode="0.000000E+00">
                  <c:v>4.8143095300000002E-4</c:v>
                </c:pt>
                <c:pt idx="3189" formatCode="0.000000E+00">
                  <c:v>4.8144776400000001E-4</c:v>
                </c:pt>
                <c:pt idx="3190" formatCode="0.000000E+00">
                  <c:v>4.8153325900000024E-4</c:v>
                </c:pt>
                <c:pt idx="3191" formatCode="0.000000E+00">
                  <c:v>4.8148743799999869E-4</c:v>
                </c:pt>
                <c:pt idx="3192" formatCode="0.000000E+00">
                  <c:v>4.8145051099999966E-4</c:v>
                </c:pt>
                <c:pt idx="3193" formatCode="0.000000E+00">
                  <c:v>4.8147751900000032E-4</c:v>
                </c:pt>
                <c:pt idx="3194" formatCode="0.000000E+00">
                  <c:v>4.81405620999999E-4</c:v>
                </c:pt>
                <c:pt idx="3195" formatCode="0.000000E+00">
                  <c:v>4.8144618000000011E-4</c:v>
                </c:pt>
                <c:pt idx="3196" formatCode="0.000000E+00">
                  <c:v>4.8135817100000011E-4</c:v>
                </c:pt>
                <c:pt idx="3197" formatCode="0.000000E+00">
                  <c:v>4.8145600599999966E-4</c:v>
                </c:pt>
                <c:pt idx="3198" formatCode="0.000000E+00">
                  <c:v>4.8134857800000033E-4</c:v>
                </c:pt>
                <c:pt idx="3199" formatCode="0.000000E+00">
                  <c:v>4.8144827599999975E-4</c:v>
                </c:pt>
                <c:pt idx="3200" formatCode="0.000000E+00">
                  <c:v>4.8144357299999946E-4</c:v>
                </c:pt>
                <c:pt idx="3201" formatCode="0.000000E+00">
                  <c:v>4.8146503999999999E-4</c:v>
                </c:pt>
                <c:pt idx="3202" formatCode="0.000000E+00">
                  <c:v>4.8141973100000003E-4</c:v>
                </c:pt>
                <c:pt idx="3203" formatCode="0.000000E+00">
                  <c:v>4.81388764E-4</c:v>
                </c:pt>
                <c:pt idx="3204" formatCode="0.000000E+00">
                  <c:v>4.8144329299999966E-4</c:v>
                </c:pt>
                <c:pt idx="3205" formatCode="0.000000E+00">
                  <c:v>4.8143230399999999E-4</c:v>
                </c:pt>
                <c:pt idx="3206" formatCode="0.000000E+00">
                  <c:v>4.8145847399999858E-4</c:v>
                </c:pt>
                <c:pt idx="3207" formatCode="0.000000E+00">
                  <c:v>4.8147016200000001E-4</c:v>
                </c:pt>
                <c:pt idx="3208" formatCode="0.000000E+00">
                  <c:v>4.8143751900000034E-4</c:v>
                </c:pt>
                <c:pt idx="3209" formatCode="0.000000E+00">
                  <c:v>4.8141926499999967E-4</c:v>
                </c:pt>
                <c:pt idx="3210" formatCode="0.000000E+00">
                  <c:v>4.8144501599999966E-4</c:v>
                </c:pt>
                <c:pt idx="3211" formatCode="0.000000E+00">
                  <c:v>4.8149106999999946E-4</c:v>
                </c:pt>
                <c:pt idx="3212" formatCode="0.000000E+00">
                  <c:v>4.8142233900000137E-4</c:v>
                </c:pt>
                <c:pt idx="3213" formatCode="0.000000E+00">
                  <c:v>4.8142462000000022E-4</c:v>
                </c:pt>
                <c:pt idx="3214" formatCode="0.000000E+00">
                  <c:v>4.8148683300000013E-4</c:v>
                </c:pt>
                <c:pt idx="3215" formatCode="0.000000E+00">
                  <c:v>4.8148082599999914E-4</c:v>
                </c:pt>
                <c:pt idx="3216" formatCode="0.000000E+00">
                  <c:v>4.8142490000000122E-4</c:v>
                </c:pt>
                <c:pt idx="3217" formatCode="0.000000E+00">
                  <c:v>4.8143430600000023E-4</c:v>
                </c:pt>
                <c:pt idx="3218" formatCode="0.000000E+00">
                  <c:v>4.8147230400000024E-4</c:v>
                </c:pt>
                <c:pt idx="3219" formatCode="0.000000E+00">
                  <c:v>4.8146056900000024E-4</c:v>
                </c:pt>
                <c:pt idx="3220" formatCode="0.000000E+00">
                  <c:v>4.8150340999999987E-4</c:v>
                </c:pt>
                <c:pt idx="3221" formatCode="0.000000E+00">
                  <c:v>4.8144748399999858E-4</c:v>
                </c:pt>
                <c:pt idx="3222" formatCode="0.000000E+00">
                  <c:v>4.8150182699999915E-4</c:v>
                </c:pt>
                <c:pt idx="3223" formatCode="0.000000E+00">
                  <c:v>4.8139016100000011E-4</c:v>
                </c:pt>
                <c:pt idx="3224" formatCode="0.000000E+00">
                  <c:v>4.8139388699999905E-4</c:v>
                </c:pt>
                <c:pt idx="3225" formatCode="0.000000E+00">
                  <c:v>4.8148496999999999E-4</c:v>
                </c:pt>
                <c:pt idx="3226" formatCode="0.000000E+00">
                  <c:v>4.8154033699999998E-4</c:v>
                </c:pt>
                <c:pt idx="3227" formatCode="0.000000E+00">
                  <c:v>4.8149102399999846E-4</c:v>
                </c:pt>
                <c:pt idx="3228" formatCode="0.000000E+00">
                  <c:v>4.8145623900000024E-4</c:v>
                </c:pt>
                <c:pt idx="3229" formatCode="0.000000E+00">
                  <c:v>4.8137111599999999E-4</c:v>
                </c:pt>
                <c:pt idx="3230" formatCode="0.000000E+00">
                  <c:v>4.8151127999999997E-4</c:v>
                </c:pt>
                <c:pt idx="3231" formatCode="0.000000E+00">
                  <c:v>4.8144240899999978E-4</c:v>
                </c:pt>
                <c:pt idx="3232" formatCode="0.000000E+00">
                  <c:v>4.8141363099999914E-4</c:v>
                </c:pt>
                <c:pt idx="3233" formatCode="0.000000E+00">
                  <c:v>4.8141702999999965E-4</c:v>
                </c:pt>
                <c:pt idx="3234" formatCode="0.000000E+00">
                  <c:v>4.8146569199999977E-4</c:v>
                </c:pt>
                <c:pt idx="3235" formatCode="0.000000E+00">
                  <c:v>4.8147016200000001E-4</c:v>
                </c:pt>
                <c:pt idx="3236" formatCode="0.000000E+00">
                  <c:v>4.8151132699999908E-4</c:v>
                </c:pt>
                <c:pt idx="3237" formatCode="0.000000E+00">
                  <c:v>4.8144990600000002E-4</c:v>
                </c:pt>
                <c:pt idx="3238" formatCode="0.000000E+00">
                  <c:v>4.8144771699999976E-4</c:v>
                </c:pt>
                <c:pt idx="3239" formatCode="0.000000E+00">
                  <c:v>4.81458380999999E-4</c:v>
                </c:pt>
                <c:pt idx="3240" formatCode="0.000000E+00">
                  <c:v>4.8142462000000022E-4</c:v>
                </c:pt>
                <c:pt idx="3241" formatCode="0.000000E+00">
                  <c:v>4.8140529499999965E-4</c:v>
                </c:pt>
                <c:pt idx="3242" formatCode="0.000000E+00">
                  <c:v>4.8150788100000011E-4</c:v>
                </c:pt>
                <c:pt idx="3243" formatCode="0.000000E+00">
                  <c:v>4.81393514E-4</c:v>
                </c:pt>
                <c:pt idx="3244" formatCode="0.000000E+00">
                  <c:v>4.8146196600000002E-4</c:v>
                </c:pt>
                <c:pt idx="3245" formatCode="0.000000E+00">
                  <c:v>4.8143570300000001E-4</c:v>
                </c:pt>
                <c:pt idx="3246" formatCode="0.000000E+00">
                  <c:v>4.8158774200000013E-4</c:v>
                </c:pt>
                <c:pt idx="3247" formatCode="0.000000E+00">
                  <c:v>4.8144012699999898E-4</c:v>
                </c:pt>
                <c:pt idx="3284" formatCode="0.000000E+00">
                  <c:v>4.8143640199999987E-4</c:v>
                </c:pt>
                <c:pt idx="3285" formatCode="0.000000E+00">
                  <c:v>4.8144687900000122E-4</c:v>
                </c:pt>
                <c:pt idx="3286" formatCode="0.000000E+00">
                  <c:v>4.8153759000000012E-4</c:v>
                </c:pt>
                <c:pt idx="3287" formatCode="0.000000E+00">
                  <c:v>4.8144571500000001E-4</c:v>
                </c:pt>
                <c:pt idx="3288" formatCode="0.000000E+00">
                  <c:v>4.8146033700000013E-4</c:v>
                </c:pt>
                <c:pt idx="3289" formatCode="0.000000E+00">
                  <c:v>4.8140422399999986E-4</c:v>
                </c:pt>
                <c:pt idx="3290" formatCode="0.000000E+00">
                  <c:v>4.8137302500000001E-4</c:v>
                </c:pt>
                <c:pt idx="3291" formatCode="0.000000E+00">
                  <c:v>4.8139034800000137E-4</c:v>
                </c:pt>
                <c:pt idx="3292" formatCode="0.000000E+00">
                  <c:v>4.8140357199999965E-4</c:v>
                </c:pt>
                <c:pt idx="3293" formatCode="0.000000E+00">
                  <c:v>4.8144580800000024E-4</c:v>
                </c:pt>
                <c:pt idx="3294" formatCode="0.000000E+00">
                  <c:v>4.8133828699999966E-4</c:v>
                </c:pt>
                <c:pt idx="3295" formatCode="0.000000E+00">
                  <c:v>4.8142513300000013E-4</c:v>
                </c:pt>
                <c:pt idx="3296" formatCode="0.000000E+00">
                  <c:v>4.8139267599999988E-4</c:v>
                </c:pt>
                <c:pt idx="3297" formatCode="0.000000E+00">
                  <c:v>4.8145549399999867E-4</c:v>
                </c:pt>
                <c:pt idx="3298" formatCode="0.000000E+00">
                  <c:v>4.8146885800000013E-4</c:v>
                </c:pt>
                <c:pt idx="3299" formatCode="0.000000E+00">
                  <c:v>4.8138941600000011E-4</c:v>
                </c:pt>
                <c:pt idx="3300" formatCode="0.000000E+00">
                  <c:v>4.8138881099999998E-4</c:v>
                </c:pt>
                <c:pt idx="3301" formatCode="0.000000E+00">
                  <c:v>4.8149046499999858E-4</c:v>
                </c:pt>
                <c:pt idx="3302" formatCode="0.000000E+00">
                  <c:v>4.814181939999988E-4</c:v>
                </c:pt>
                <c:pt idx="3303" formatCode="0.000000E+00">
                  <c:v>4.8143705399999965E-4</c:v>
                </c:pt>
                <c:pt idx="3304" formatCode="0.000000E+00">
                  <c:v>4.8145600599999966E-4</c:v>
                </c:pt>
                <c:pt idx="3305" formatCode="0.000000E+00">
                  <c:v>4.8139961400000012E-4</c:v>
                </c:pt>
                <c:pt idx="3306" formatCode="0.000000E+00">
                  <c:v>4.8131994000000109E-4</c:v>
                </c:pt>
                <c:pt idx="3307" formatCode="0.000000E+00">
                  <c:v>4.8141227999999998E-4</c:v>
                </c:pt>
                <c:pt idx="3308" formatCode="0.000000E+00">
                  <c:v>4.8138131400000034E-4</c:v>
                </c:pt>
                <c:pt idx="3309" formatCode="0.000000E+00">
                  <c:v>4.81479662E-4</c:v>
                </c:pt>
                <c:pt idx="3310" formatCode="0.000000E+00">
                  <c:v>4.8143970800000108E-4</c:v>
                </c:pt>
                <c:pt idx="3311" formatCode="0.000000E+00">
                  <c:v>4.8152627400000159E-4</c:v>
                </c:pt>
                <c:pt idx="3312" formatCode="0.000000E+00">
                  <c:v>4.8149712399999891E-4</c:v>
                </c:pt>
                <c:pt idx="3313" formatCode="0.000000E+00">
                  <c:v>4.813459700000011E-4</c:v>
                </c:pt>
                <c:pt idx="3314" formatCode="0.000000E+00">
                  <c:v>4.8153116399999977E-4</c:v>
                </c:pt>
                <c:pt idx="3315" formatCode="0.000000E+00">
                  <c:v>4.8150676300000024E-4</c:v>
                </c:pt>
                <c:pt idx="3316" formatCode="0.000000E+00">
                  <c:v>4.8155221200000024E-4</c:v>
                </c:pt>
                <c:pt idx="3317" formatCode="0.000000E+00">
                  <c:v>4.81447252E-4</c:v>
                </c:pt>
                <c:pt idx="3318" formatCode="0.000000E+00">
                  <c:v>4.8147654200000032E-4</c:v>
                </c:pt>
                <c:pt idx="3319" formatCode="0.000000E+00">
                  <c:v>4.81382525E-4</c:v>
                </c:pt>
                <c:pt idx="3320" formatCode="0.000000E+00">
                  <c:v>4.8143547000000002E-4</c:v>
                </c:pt>
                <c:pt idx="3321" formatCode="0.000000E+00">
                  <c:v>4.8150652999999998E-4</c:v>
                </c:pt>
                <c:pt idx="3322" formatCode="0.000000E+00">
                  <c:v>4.8146238600000002E-4</c:v>
                </c:pt>
                <c:pt idx="3323" formatCode="0.000000E+00">
                  <c:v>4.8138932299999999E-4</c:v>
                </c:pt>
                <c:pt idx="3324" formatCode="0.000000E+00">
                  <c:v>4.8144459699999955E-4</c:v>
                </c:pt>
                <c:pt idx="3325" formatCode="0.000000E+00">
                  <c:v>4.8137470100000112E-4</c:v>
                </c:pt>
                <c:pt idx="3326" formatCode="0.000000E+00">
                  <c:v>4.8141567999999995E-4</c:v>
                </c:pt>
                <c:pt idx="3327" formatCode="0.000000E+00">
                  <c:v>4.8137228000000098E-4</c:v>
                </c:pt>
                <c:pt idx="3328" formatCode="0.000000E+00">
                  <c:v>4.8144110499999946E-4</c:v>
                </c:pt>
                <c:pt idx="3329" formatCode="0.000000E+00">
                  <c:v>4.8145018499999879E-4</c:v>
                </c:pt>
                <c:pt idx="3330" formatCode="0.000000E+00">
                  <c:v>4.8142192000000001E-4</c:v>
                </c:pt>
                <c:pt idx="3331" formatCode="0.000000E+00">
                  <c:v>4.8140431799999998E-4</c:v>
                </c:pt>
                <c:pt idx="3332" formatCode="0.000000E+00">
                  <c:v>4.81456937E-4</c:v>
                </c:pt>
                <c:pt idx="3333" formatCode="0.000000E+00">
                  <c:v>4.8144124399999966E-4</c:v>
                </c:pt>
                <c:pt idx="3334" formatCode="0.000000E+00">
                  <c:v>4.8145614600000002E-4</c:v>
                </c:pt>
                <c:pt idx="3335" formatCode="0.000000E+00">
                  <c:v>4.815125839999991E-4</c:v>
                </c:pt>
                <c:pt idx="3336" formatCode="0.000000E+00">
                  <c:v>4.8139826399999966E-4</c:v>
                </c:pt>
                <c:pt idx="3337" formatCode="0.000000E+00">
                  <c:v>4.8142196599999977E-4</c:v>
                </c:pt>
                <c:pt idx="3338" formatCode="0.000000E+00">
                  <c:v>4.8142727500000024E-4</c:v>
                </c:pt>
                <c:pt idx="3339" formatCode="0.000000E+00">
                  <c:v>4.8147789200000003E-4</c:v>
                </c:pt>
                <c:pt idx="3340" formatCode="0.000000E+00">
                  <c:v>4.8141339800000012E-4</c:v>
                </c:pt>
                <c:pt idx="3341" formatCode="0.000000E+00">
                  <c:v>4.8142508599999955E-4</c:v>
                </c:pt>
                <c:pt idx="3342" formatCode="0.000000E+00">
                  <c:v>4.8147095399999967E-4</c:v>
                </c:pt>
                <c:pt idx="3343" formatCode="0.000000E+00">
                  <c:v>4.8148175699999846E-4</c:v>
                </c:pt>
                <c:pt idx="3344" formatCode="0.000000E+00">
                  <c:v>4.8149251399999966E-4</c:v>
                </c:pt>
                <c:pt idx="3345" formatCode="0.000000E+00">
                  <c:v>4.8147938199999987E-4</c:v>
                </c:pt>
                <c:pt idx="3346" formatCode="0.000000E+00">
                  <c:v>4.8143747299999977E-4</c:v>
                </c:pt>
                <c:pt idx="3347" formatCode="0.000000E+00">
                  <c:v>4.8142913700000012E-4</c:v>
                </c:pt>
                <c:pt idx="3348" formatCode="0.000000E+00">
                  <c:v>4.8145931200000032E-4</c:v>
                </c:pt>
                <c:pt idx="3349" formatCode="0.000000E+00">
                  <c:v>4.8141265299999898E-4</c:v>
                </c:pt>
                <c:pt idx="3350" formatCode="0.000000E+00">
                  <c:v>4.8139812399999919E-4</c:v>
                </c:pt>
                <c:pt idx="3351" formatCode="0.000000E+00">
                  <c:v>4.8150359699999945E-4</c:v>
                </c:pt>
                <c:pt idx="3352" formatCode="0.000000E+00">
                  <c:v>4.8141097599999977E-4</c:v>
                </c:pt>
                <c:pt idx="3353" formatCode="0.000000E+00">
                  <c:v>4.8135891600000012E-4</c:v>
                </c:pt>
                <c:pt idx="3354" formatCode="0.000000E+00">
                  <c:v>4.8144920699999977E-4</c:v>
                </c:pt>
                <c:pt idx="3355" formatCode="0.000000E+00">
                  <c:v>4.8145633199999998E-4</c:v>
                </c:pt>
                <c:pt idx="3356" formatCode="0.000000E+00">
                  <c:v>4.81512723E-4</c:v>
                </c:pt>
                <c:pt idx="3357" formatCode="0.000000E+00">
                  <c:v>4.8138038299999999E-4</c:v>
                </c:pt>
                <c:pt idx="3358" formatCode="0.000000E+00">
                  <c:v>4.8147672800000034E-4</c:v>
                </c:pt>
                <c:pt idx="3359" formatCode="0.000000E+00">
                  <c:v>4.8139304900000034E-4</c:v>
                </c:pt>
                <c:pt idx="3360" formatCode="0.000000E+00">
                  <c:v>4.8145265299999891E-4</c:v>
                </c:pt>
                <c:pt idx="3361" formatCode="0.000000E+00">
                  <c:v>4.8141423599999976E-4</c:v>
                </c:pt>
                <c:pt idx="3362" formatCode="0.000000E+00">
                  <c:v>4.8143891600000002E-4</c:v>
                </c:pt>
                <c:pt idx="3363" formatCode="0.000000E+00">
                  <c:v>4.8139095299999988E-4</c:v>
                </c:pt>
                <c:pt idx="3364" formatCode="0.000000E+00">
                  <c:v>4.81465226E-4</c:v>
                </c:pt>
                <c:pt idx="3365" formatCode="0.000000E+00">
                  <c:v>4.8139821700000001E-4</c:v>
                </c:pt>
                <c:pt idx="3366" formatCode="0.000000E+00">
                  <c:v>4.8155095400000001E-4</c:v>
                </c:pt>
                <c:pt idx="3402" formatCode="0.000000E+00">
                  <c:v>4.8055383400000002E-4</c:v>
                </c:pt>
                <c:pt idx="3403" formatCode="0.000000E+00">
                  <c:v>4.8139602899999998E-4</c:v>
                </c:pt>
                <c:pt idx="3404" formatCode="0.000000E+00">
                  <c:v>4.81397705E-4</c:v>
                </c:pt>
                <c:pt idx="3405" formatCode="0.000000E+00">
                  <c:v>4.81488276E-4</c:v>
                </c:pt>
                <c:pt idx="3406" formatCode="0.000000E+00">
                  <c:v>4.8143812499999901E-4</c:v>
                </c:pt>
                <c:pt idx="3407" formatCode="0.000000E+00">
                  <c:v>4.8138019599999987E-4</c:v>
                </c:pt>
                <c:pt idx="3408" formatCode="0.000000E+00">
                  <c:v>4.813358190000015E-4</c:v>
                </c:pt>
                <c:pt idx="3409" formatCode="0.000000E+00">
                  <c:v>4.8137493400000122E-4</c:v>
                </c:pt>
                <c:pt idx="3410" formatCode="0.000000E+00">
                  <c:v>4.8143663399999998E-4</c:v>
                </c:pt>
                <c:pt idx="3411" formatCode="0.000000E+00">
                  <c:v>4.8145060399999945E-4</c:v>
                </c:pt>
                <c:pt idx="3412" formatCode="0.000000E+00">
                  <c:v>4.8141749599999866E-4</c:v>
                </c:pt>
                <c:pt idx="3413" formatCode="0.000000E+00">
                  <c:v>4.81403945E-4</c:v>
                </c:pt>
                <c:pt idx="3414" formatCode="0.000000E+00">
                  <c:v>4.81448323E-4</c:v>
                </c:pt>
                <c:pt idx="3415" formatCode="0.000000E+00">
                  <c:v>4.8140981199999998E-4</c:v>
                </c:pt>
                <c:pt idx="3416" formatCode="0.000000E+00">
                  <c:v>4.8143831100000032E-4</c:v>
                </c:pt>
                <c:pt idx="3417" formatCode="0.000000E+00">
                  <c:v>4.8141926499999967E-4</c:v>
                </c:pt>
                <c:pt idx="3418" formatCode="0.000000E+00">
                  <c:v>4.8146750799999956E-4</c:v>
                </c:pt>
                <c:pt idx="3419" formatCode="0.000000E+00">
                  <c:v>4.8140618000000002E-4</c:v>
                </c:pt>
                <c:pt idx="3420" formatCode="0.000000E+00">
                  <c:v>4.8138499300000098E-4</c:v>
                </c:pt>
                <c:pt idx="3421" formatCode="0.000000E+00">
                  <c:v>4.8145586599999908E-4</c:v>
                </c:pt>
                <c:pt idx="3422" formatCode="0.000000E+00">
                  <c:v>4.8139495800000111E-4</c:v>
                </c:pt>
                <c:pt idx="3423" formatCode="0.000000E+00">
                  <c:v>4.8146923099999999E-4</c:v>
                </c:pt>
                <c:pt idx="3424" formatCode="0.000000E+00">
                  <c:v>4.8144259499999914E-4</c:v>
                </c:pt>
                <c:pt idx="3425" formatCode="0.000000E+00">
                  <c:v>4.8141125599999865E-4</c:v>
                </c:pt>
                <c:pt idx="3426" formatCode="0.000000E+00">
                  <c:v>4.8139393300000011E-4</c:v>
                </c:pt>
                <c:pt idx="3427" formatCode="0.000000E+00">
                  <c:v>4.8141465499999895E-4</c:v>
                </c:pt>
                <c:pt idx="3428" formatCode="0.000000E+00">
                  <c:v>4.8140613399999998E-4</c:v>
                </c:pt>
                <c:pt idx="3429" formatCode="0.000000E+00">
                  <c:v>4.81423595999999E-4</c:v>
                </c:pt>
                <c:pt idx="3430" formatCode="0.000000E+00">
                  <c:v>4.8143472500000002E-4</c:v>
                </c:pt>
                <c:pt idx="3431" formatCode="0.000000E+00">
                  <c:v>4.814267160000009E-4</c:v>
                </c:pt>
                <c:pt idx="3467" formatCode="0.000000E+00">
                  <c:v>4.7862376100000158E-4</c:v>
                </c:pt>
                <c:pt idx="3468" formatCode="0.000000E+00">
                  <c:v>4.8143290900000109E-4</c:v>
                </c:pt>
                <c:pt idx="3469" formatCode="0.000000E+00">
                  <c:v>4.8143900900000024E-4</c:v>
                </c:pt>
                <c:pt idx="3470" formatCode="0.000000E+00">
                  <c:v>4.8138410800000137E-4</c:v>
                </c:pt>
                <c:pt idx="3471" formatCode="0.000000E+00">
                  <c:v>4.8144147699999857E-4</c:v>
                </c:pt>
                <c:pt idx="3472" formatCode="0.000000E+00">
                  <c:v>4.8141134900000013E-4</c:v>
                </c:pt>
                <c:pt idx="3473" formatCode="0.000000E+00">
                  <c:v>4.8131318799999896E-4</c:v>
                </c:pt>
                <c:pt idx="3474" formatCode="0.000000E+00">
                  <c:v>4.81410137999999E-4</c:v>
                </c:pt>
                <c:pt idx="3475" formatCode="0.000000E+00">
                  <c:v>4.814116279999982E-4</c:v>
                </c:pt>
                <c:pt idx="3476" formatCode="0.000000E+00">
                  <c:v>4.8144105799999856E-4</c:v>
                </c:pt>
                <c:pt idx="3477" formatCode="0.000000E+00">
                  <c:v>4.8144972E-4</c:v>
                </c:pt>
                <c:pt idx="3478" formatCode="0.000000E+00">
                  <c:v>4.8131188399999945E-4</c:v>
                </c:pt>
                <c:pt idx="3479" formatCode="0.000000E+00">
                  <c:v>4.8139370000000001E-4</c:v>
                </c:pt>
                <c:pt idx="3480" formatCode="0.000000E+00">
                  <c:v>4.81352583E-4</c:v>
                </c:pt>
                <c:pt idx="3481" formatCode="0.000000E+00">
                  <c:v>4.8139593600000002E-4</c:v>
                </c:pt>
                <c:pt idx="3482" formatCode="0.000000E+00">
                  <c:v>4.8140725100000002E-4</c:v>
                </c:pt>
                <c:pt idx="3483" formatCode="0.000000E+00">
                  <c:v>4.8141227999999998E-4</c:v>
                </c:pt>
                <c:pt idx="3484" formatCode="0.000000E+00">
                  <c:v>4.8139621500000108E-4</c:v>
                </c:pt>
                <c:pt idx="3485" formatCode="0.000000E+00">
                  <c:v>4.8138680900000158E-4</c:v>
                </c:pt>
                <c:pt idx="3486" formatCode="0.000000E+00">
                  <c:v>4.8143984699999999E-4</c:v>
                </c:pt>
                <c:pt idx="3487" formatCode="0.000000E+00">
                  <c:v>4.8142341000000002E-4</c:v>
                </c:pt>
                <c:pt idx="3488" formatCode="0.000000E+00">
                  <c:v>4.8149665800000001E-4</c:v>
                </c:pt>
                <c:pt idx="3489" formatCode="0.000000E+00">
                  <c:v>4.8135668000000011E-4</c:v>
                </c:pt>
                <c:pt idx="3490" formatCode="0.000000E+00">
                  <c:v>4.8137614500000109E-4</c:v>
                </c:pt>
                <c:pt idx="3491" formatCode="0.000000E+00">
                  <c:v>4.813632000000011E-4</c:v>
                </c:pt>
                <c:pt idx="3492" formatCode="0.000000E+00">
                  <c:v>4.8141372399999877E-4</c:v>
                </c:pt>
                <c:pt idx="3493" formatCode="0.000000E+00">
                  <c:v>4.8141539999999988E-4</c:v>
                </c:pt>
                <c:pt idx="3494" formatCode="0.000000E+00">
                  <c:v>4.8145754299999921E-4</c:v>
                </c:pt>
                <c:pt idx="3495" formatCode="0.000000E+00">
                  <c:v>4.8140240800000002E-4</c:v>
                </c:pt>
                <c:pt idx="3496" formatCode="0.000000E+00">
                  <c:v>4.8152403900000157E-4</c:v>
                </c:pt>
                <c:pt idx="3497" formatCode="0.000000E+00">
                  <c:v>4.8137260600000022E-4</c:v>
                </c:pt>
                <c:pt idx="3498" formatCode="0.000000E+00">
                  <c:v>4.8143975399999976E-4</c:v>
                </c:pt>
                <c:pt idx="3499" formatCode="0.000000E+00">
                  <c:v>4.814511629999989E-4</c:v>
                </c:pt>
                <c:pt idx="3500" formatCode="0.000000E+00">
                  <c:v>4.8142131399999999E-4</c:v>
                </c:pt>
                <c:pt idx="3501" formatCode="0.000000E+00">
                  <c:v>4.8144748399999858E-4</c:v>
                </c:pt>
                <c:pt idx="3502" formatCode="0.000000E+00">
                  <c:v>4.8148785699999897E-4</c:v>
                </c:pt>
                <c:pt idx="3503" formatCode="0.000000E+00">
                  <c:v>4.8149470200000002E-4</c:v>
                </c:pt>
                <c:pt idx="3504" formatCode="0.000000E+00">
                  <c:v>4.8143891600000002E-4</c:v>
                </c:pt>
                <c:pt idx="3505" formatCode="0.000000E+00">
                  <c:v>4.8142946300000001E-4</c:v>
                </c:pt>
                <c:pt idx="3506" formatCode="0.000000E+00">
                  <c:v>4.813722330000009E-4</c:v>
                </c:pt>
                <c:pt idx="3507" formatCode="0.000000E+00">
                  <c:v>4.8141744899999987E-4</c:v>
                </c:pt>
                <c:pt idx="3508" formatCode="0.000000E+00">
                  <c:v>4.8143127900000034E-4</c:v>
                </c:pt>
                <c:pt idx="3509" formatCode="0.000000E+00">
                  <c:v>4.8141097599999977E-4</c:v>
                </c:pt>
                <c:pt idx="3510" formatCode="0.000000E+00">
                  <c:v>4.8140189599999898E-4</c:v>
                </c:pt>
                <c:pt idx="3511" formatCode="0.000000E+00">
                  <c:v>4.8140250099999976E-4</c:v>
                </c:pt>
                <c:pt idx="3512" formatCode="0.000000E+00">
                  <c:v>4.8136119700000011E-4</c:v>
                </c:pt>
                <c:pt idx="3513" formatCode="0.000000E+00">
                  <c:v>4.8143537700000012E-4</c:v>
                </c:pt>
                <c:pt idx="3514" formatCode="0.000000E+00">
                  <c:v>4.8137786800000137E-4</c:v>
                </c:pt>
                <c:pt idx="3515" formatCode="0.000000E+00">
                  <c:v>4.8141055699999847E-4</c:v>
                </c:pt>
                <c:pt idx="3516" formatCode="0.000000E+00">
                  <c:v>4.8138690200000126E-4</c:v>
                </c:pt>
                <c:pt idx="3517" formatCode="0.000000E+00">
                  <c:v>4.8136971900000189E-4</c:v>
                </c:pt>
                <c:pt idx="3518" formatCode="0.000000E+00">
                  <c:v>4.8131896200000012E-4</c:v>
                </c:pt>
                <c:pt idx="3519" formatCode="0.000000E+00">
                  <c:v>4.8141167499999888E-4</c:v>
                </c:pt>
                <c:pt idx="3520" formatCode="0.000000E+00">
                  <c:v>4.8145270000000002E-4</c:v>
                </c:pt>
                <c:pt idx="3521" formatCode="0.000000E+00">
                  <c:v>4.8139700700000003E-4</c:v>
                </c:pt>
                <c:pt idx="3522" formatCode="0.000000E+00">
                  <c:v>4.81409766E-4</c:v>
                </c:pt>
                <c:pt idx="3523" formatCode="0.000000E+00">
                  <c:v>4.8138541200000012E-4</c:v>
                </c:pt>
                <c:pt idx="3524" formatCode="0.000000E+00">
                  <c:v>4.8140254800000033E-4</c:v>
                </c:pt>
                <c:pt idx="3525" formatCode="0.000000E+00">
                  <c:v>4.8145698399999976E-4</c:v>
                </c:pt>
                <c:pt idx="3526" formatCode="0.000000E+00">
                  <c:v>4.8144189599999895E-4</c:v>
                </c:pt>
                <c:pt idx="3527" formatCode="0.000000E+00">
                  <c:v>4.8142694900000187E-4</c:v>
                </c:pt>
                <c:pt idx="3528" formatCode="0.000000E+00">
                  <c:v>4.8135635400000032E-4</c:v>
                </c:pt>
                <c:pt idx="3529" formatCode="0.000000E+00">
                  <c:v>4.8145945199999868E-4</c:v>
                </c:pt>
                <c:pt idx="3530" formatCode="0.000000E+00">
                  <c:v>4.8132329200000097E-4</c:v>
                </c:pt>
                <c:pt idx="3531" formatCode="0.000000E+00">
                  <c:v>4.8146974300000033E-4</c:v>
                </c:pt>
                <c:pt idx="3532" formatCode="0.000000E+00">
                  <c:v>4.8137996300000102E-4</c:v>
                </c:pt>
                <c:pt idx="3533" formatCode="0.000000E+00">
                  <c:v>4.8135211700000023E-4</c:v>
                </c:pt>
                <c:pt idx="3534" formatCode="0.000000E+00">
                  <c:v>4.8142820599999977E-4</c:v>
                </c:pt>
                <c:pt idx="3535" formatCode="0.000000E+00">
                  <c:v>4.8148427200000023E-4</c:v>
                </c:pt>
                <c:pt idx="3536" formatCode="0.000000E+00">
                  <c:v>4.814554469999988E-4</c:v>
                </c:pt>
                <c:pt idx="3537" formatCode="0.000000E+00">
                  <c:v>4.8143304899999999E-4</c:v>
                </c:pt>
                <c:pt idx="3538" formatCode="0.000000E+00">
                  <c:v>4.8148324699999966E-4</c:v>
                </c:pt>
                <c:pt idx="3539" formatCode="0.000000E+00">
                  <c:v>4.8142401499999998E-4</c:v>
                </c:pt>
                <c:pt idx="3540" formatCode="0.000000E+00">
                  <c:v>4.8140953300000001E-4</c:v>
                </c:pt>
                <c:pt idx="3541" formatCode="0.000000E+00">
                  <c:v>4.8137670400000108E-4</c:v>
                </c:pt>
                <c:pt idx="3542" formatCode="0.000000E+00">
                  <c:v>4.8134545800000001E-4</c:v>
                </c:pt>
                <c:pt idx="3543" formatCode="0.000000E+00">
                  <c:v>4.8147714700000002E-4</c:v>
                </c:pt>
                <c:pt idx="3544" formatCode="0.000000E+00">
                  <c:v>4.8146611100000118E-4</c:v>
                </c:pt>
                <c:pt idx="3545" formatCode="0.000000E+00">
                  <c:v>4.81398776E-4</c:v>
                </c:pt>
                <c:pt idx="3546" formatCode="0.000000E+00">
                  <c:v>4.8137535299999998E-4</c:v>
                </c:pt>
                <c:pt idx="3547" formatCode="0.000000E+00">
                  <c:v>4.8139677399999998E-4</c:v>
                </c:pt>
                <c:pt idx="3548" formatCode="0.000000E+00">
                  <c:v>4.813826180000013E-4</c:v>
                </c:pt>
                <c:pt idx="3549" formatCode="0.000000E+00">
                  <c:v>4.8143649499999967E-4</c:v>
                </c:pt>
                <c:pt idx="3550" formatCode="0.000000E+00">
                  <c:v>4.8139165199999914E-4</c:v>
                </c:pt>
                <c:pt idx="3551" formatCode="0.000000E+00">
                  <c:v>4.8139025500000001E-4</c:v>
                </c:pt>
                <c:pt idx="3552" formatCode="0.000000E+00">
                  <c:v>4.8144590099999997E-4</c:v>
                </c:pt>
                <c:pt idx="3553" formatCode="0.000000E+00">
                  <c:v>4.81369765000001E-4</c:v>
                </c:pt>
                <c:pt idx="3554" formatCode="0.000000E+00">
                  <c:v>4.8142583099999999E-4</c:v>
                </c:pt>
                <c:pt idx="3555" formatCode="0.000000E+00">
                  <c:v>4.8141307199999948E-4</c:v>
                </c:pt>
                <c:pt idx="3592" formatCode="0.000000E+00">
                  <c:v>4.8141241999999997E-4</c:v>
                </c:pt>
                <c:pt idx="3593" formatCode="0.000000E+00">
                  <c:v>4.8138843800000011E-4</c:v>
                </c:pt>
                <c:pt idx="3594" formatCode="0.000000E+00">
                  <c:v>4.8137367700000011E-4</c:v>
                </c:pt>
                <c:pt idx="3595" formatCode="0.000000E+00">
                  <c:v>4.813325130000011E-4</c:v>
                </c:pt>
                <c:pt idx="3596" formatCode="0.000000E+00">
                  <c:v>4.81454795E-4</c:v>
                </c:pt>
                <c:pt idx="3597" formatCode="0.000000E+00">
                  <c:v>4.8140934699999999E-4</c:v>
                </c:pt>
                <c:pt idx="3598" formatCode="0.000000E+00">
                  <c:v>4.8128613300000032E-4</c:v>
                </c:pt>
                <c:pt idx="3599" formatCode="0.000000E+00">
                  <c:v>4.813860170000009E-4</c:v>
                </c:pt>
                <c:pt idx="3600" formatCode="0.000000E+00">
                  <c:v>4.8132888000000022E-4</c:v>
                </c:pt>
                <c:pt idx="3601" formatCode="0.000000E+00">
                  <c:v>4.8148776399999956E-4</c:v>
                </c:pt>
                <c:pt idx="3602" formatCode="0.000000E+00">
                  <c:v>4.814268090000014E-4</c:v>
                </c:pt>
                <c:pt idx="3603" formatCode="0.000000E+00">
                  <c:v>4.8137614500000109E-4</c:v>
                </c:pt>
                <c:pt idx="3604" formatCode="0.000000E+00">
                  <c:v>4.8135933500000023E-4</c:v>
                </c:pt>
                <c:pt idx="3605" formatCode="0.000000E+00">
                  <c:v>4.8143179199999965E-4</c:v>
                </c:pt>
                <c:pt idx="3606" formatCode="0.000000E+00">
                  <c:v>4.8140664600000011E-4</c:v>
                </c:pt>
                <c:pt idx="3607" formatCode="0.000000E+00">
                  <c:v>4.8139696000000108E-4</c:v>
                </c:pt>
                <c:pt idx="3608" formatCode="0.000000E+00">
                  <c:v>4.8134522500000002E-4</c:v>
                </c:pt>
                <c:pt idx="3609" formatCode="0.000000E+00">
                  <c:v>4.8144264099999988E-4</c:v>
                </c:pt>
                <c:pt idx="3610" formatCode="0.000000E+00">
                  <c:v>4.8141842699999819E-4</c:v>
                </c:pt>
                <c:pt idx="3611" formatCode="0.000000E+00">
                  <c:v>4.8140757699999921E-4</c:v>
                </c:pt>
                <c:pt idx="3612" formatCode="0.000000E+00">
                  <c:v>4.8144673899999999E-4</c:v>
                </c:pt>
                <c:pt idx="3613" formatCode="0.000000E+00">
                  <c:v>4.8148860199999908E-4</c:v>
                </c:pt>
                <c:pt idx="3614" formatCode="0.000000E+00">
                  <c:v>4.8144343299999894E-4</c:v>
                </c:pt>
                <c:pt idx="3615" formatCode="0.000000E+00">
                  <c:v>4.8143565699999895E-4</c:v>
                </c:pt>
                <c:pt idx="3616" formatCode="0.000000E+00">
                  <c:v>4.81403945E-4</c:v>
                </c:pt>
                <c:pt idx="3617" formatCode="0.000000E+00">
                  <c:v>4.8138550500000001E-4</c:v>
                </c:pt>
                <c:pt idx="3618" formatCode="0.000000E+00">
                  <c:v>4.8140138399999945E-4</c:v>
                </c:pt>
                <c:pt idx="3619" formatCode="0.000000E+00">
                  <c:v>4.8139207100000023E-4</c:v>
                </c:pt>
                <c:pt idx="3620" formatCode="0.000000E+00">
                  <c:v>4.8135626099999999E-4</c:v>
                </c:pt>
                <c:pt idx="3621" formatCode="0.000000E+00">
                  <c:v>4.8140329300000001E-4</c:v>
                </c:pt>
                <c:pt idx="3622" formatCode="0.000000E+00">
                  <c:v>4.8135188399999916E-4</c:v>
                </c:pt>
                <c:pt idx="3623" formatCode="0.000000E+00">
                  <c:v>4.8140129099999966E-4</c:v>
                </c:pt>
                <c:pt idx="3624" formatCode="0.000000E+00">
                  <c:v>4.8137251299999999E-4</c:v>
                </c:pt>
                <c:pt idx="3625" formatCode="0.000000E+00">
                  <c:v>4.81393653999999E-4</c:v>
                </c:pt>
                <c:pt idx="3626" formatCode="0.000000E+00">
                  <c:v>4.8142154699999965E-4</c:v>
                </c:pt>
                <c:pt idx="3627" formatCode="0.000000E+00">
                  <c:v>4.8134960199999998E-4</c:v>
                </c:pt>
                <c:pt idx="3628" formatCode="0.000000E+00">
                  <c:v>4.8140576100000001E-4</c:v>
                </c:pt>
                <c:pt idx="3629" formatCode="0.000000E+00">
                  <c:v>4.8136068499999988E-4</c:v>
                </c:pt>
                <c:pt idx="3630" formatCode="0.000000E+00">
                  <c:v>4.8130359499999956E-4</c:v>
                </c:pt>
                <c:pt idx="3631" formatCode="0.000000E+00">
                  <c:v>4.8150946400000002E-4</c:v>
                </c:pt>
                <c:pt idx="3632" formatCode="0.000000E+00">
                  <c:v>4.8142005699999965E-4</c:v>
                </c:pt>
                <c:pt idx="3633" formatCode="0.000000E+00">
                  <c:v>4.8136548100000001E-4</c:v>
                </c:pt>
                <c:pt idx="3634" formatCode="0.000000E+00">
                  <c:v>4.8147812499999904E-4</c:v>
                </c:pt>
                <c:pt idx="3635" formatCode="0.000000E+00">
                  <c:v>4.8135980000000087E-4</c:v>
                </c:pt>
                <c:pt idx="3636" formatCode="0.000000E+00">
                  <c:v>4.8132329200000097E-4</c:v>
                </c:pt>
                <c:pt idx="3637" formatCode="0.000000E+00">
                  <c:v>4.8137819400000001E-4</c:v>
                </c:pt>
                <c:pt idx="3638" formatCode="0.000000E+00">
                  <c:v>4.8140212900000021E-4</c:v>
                </c:pt>
                <c:pt idx="3639" formatCode="0.000000E+00">
                  <c:v>4.8144198999999966E-4</c:v>
                </c:pt>
                <c:pt idx="3640" formatCode="0.000000E+00">
                  <c:v>4.8140711199999998E-4</c:v>
                </c:pt>
                <c:pt idx="3641" formatCode="0.000000E+00">
                  <c:v>4.8138862499999915E-4</c:v>
                </c:pt>
                <c:pt idx="3642" formatCode="0.000000E+00">
                  <c:v>4.8142503900000034E-4</c:v>
                </c:pt>
                <c:pt idx="3643" formatCode="0.000000E+00">
                  <c:v>4.8137535299999998E-4</c:v>
                </c:pt>
                <c:pt idx="3644" formatCode="0.000000E+00">
                  <c:v>4.8140939300000003E-4</c:v>
                </c:pt>
                <c:pt idx="3645" formatCode="0.000000E+00">
                  <c:v>4.8137758899999999E-4</c:v>
                </c:pt>
                <c:pt idx="3646" formatCode="0.000000E+00">
                  <c:v>4.8139952100000001E-4</c:v>
                </c:pt>
                <c:pt idx="3647" formatCode="0.000000E+00">
                  <c:v>4.8133055700000003E-4</c:v>
                </c:pt>
                <c:pt idx="3648" formatCode="0.000000E+00">
                  <c:v>4.8138503899999998E-4</c:v>
                </c:pt>
                <c:pt idx="3649" formatCode="0.000000E+00">
                  <c:v>4.8138806599999965E-4</c:v>
                </c:pt>
                <c:pt idx="3650" formatCode="0.000000E+00">
                  <c:v>4.8144594800000109E-4</c:v>
                </c:pt>
                <c:pt idx="3651" formatCode="0.000000E+00">
                  <c:v>4.8142783300000023E-4</c:v>
                </c:pt>
                <c:pt idx="3652" formatCode="0.000000E+00">
                  <c:v>4.8136669200000108E-4</c:v>
                </c:pt>
                <c:pt idx="3653" formatCode="0.000000E+00">
                  <c:v>4.8142913700000012E-4</c:v>
                </c:pt>
                <c:pt idx="3654" formatCode="0.000000E+00">
                  <c:v>4.8144683199999999E-4</c:v>
                </c:pt>
                <c:pt idx="3655" formatCode="0.000000E+00">
                  <c:v>4.8136184900000141E-4</c:v>
                </c:pt>
                <c:pt idx="3656" formatCode="0.000000E+00">
                  <c:v>4.8141609900000023E-4</c:v>
                </c:pt>
                <c:pt idx="3657" formatCode="0.000000E+00">
                  <c:v>4.8143477199999999E-4</c:v>
                </c:pt>
                <c:pt idx="3658" formatCode="0.000000E+00">
                  <c:v>4.8145512099999945E-4</c:v>
                </c:pt>
                <c:pt idx="3659" formatCode="0.000000E+00">
                  <c:v>4.8147030200000032E-4</c:v>
                </c:pt>
                <c:pt idx="3660" formatCode="0.000000E+00">
                  <c:v>4.8141204799999956E-4</c:v>
                </c:pt>
                <c:pt idx="3661" formatCode="0.000000E+00">
                  <c:v>4.8135165099999955E-4</c:v>
                </c:pt>
                <c:pt idx="3662" formatCode="0.000000E+00">
                  <c:v>4.8144883499999915E-4</c:v>
                </c:pt>
                <c:pt idx="3663" formatCode="0.000000E+00">
                  <c:v>4.81403945E-4</c:v>
                </c:pt>
                <c:pt idx="3664" formatCode="0.000000E+00">
                  <c:v>4.8136427100000176E-4</c:v>
                </c:pt>
                <c:pt idx="3665" formatCode="0.000000E+00">
                  <c:v>4.8138150000000003E-4</c:v>
                </c:pt>
                <c:pt idx="3666" formatCode="0.000000E+00">
                  <c:v>4.81383502E-4</c:v>
                </c:pt>
                <c:pt idx="3667" formatCode="0.000000E+00">
                  <c:v>4.8132110400000023E-4</c:v>
                </c:pt>
                <c:pt idx="3668" formatCode="0.000000E+00">
                  <c:v>4.8140306000000002E-4</c:v>
                </c:pt>
                <c:pt idx="3669" formatCode="0.000000E+00">
                  <c:v>4.8134434000000149E-4</c:v>
                </c:pt>
                <c:pt idx="3670" formatCode="0.000000E+00">
                  <c:v>4.8139500400000001E-4</c:v>
                </c:pt>
                <c:pt idx="3671" formatCode="0.000000E+00">
                  <c:v>4.8133232600000033E-4</c:v>
                </c:pt>
                <c:pt idx="3672" formatCode="0.000000E+00">
                  <c:v>4.8134350200000002E-4</c:v>
                </c:pt>
                <c:pt idx="3673" formatCode="0.000000E+00">
                  <c:v>4.8137083599999997E-4</c:v>
                </c:pt>
                <c:pt idx="3674" formatCode="0.000000E+00">
                  <c:v>4.8136636600000141E-4</c:v>
                </c:pt>
                <c:pt idx="3675" formatCode="0.000000E+00">
                  <c:v>4.8134312999999998E-4</c:v>
                </c:pt>
                <c:pt idx="3676" formatCode="0.000000E+00">
                  <c:v>4.8132990500000128E-4</c:v>
                </c:pt>
                <c:pt idx="3677" formatCode="0.000000E+00">
                  <c:v>4.8136632000000159E-4</c:v>
                </c:pt>
                <c:pt idx="3678" formatCode="0.000000E+00">
                  <c:v>4.81445203E-4</c:v>
                </c:pt>
                <c:pt idx="3679" formatCode="0.000000E+00">
                  <c:v>4.8132310599999998E-4</c:v>
                </c:pt>
                <c:pt idx="3680" formatCode="0.000000E+00">
                  <c:v>4.8140813599999914E-4</c:v>
                </c:pt>
                <c:pt idx="3681" formatCode="0.000000E+00">
                  <c:v>4.8139700700000003E-4</c:v>
                </c:pt>
                <c:pt idx="3682" formatCode="0.000000E+00">
                  <c:v>4.8135998700000001E-4</c:v>
                </c:pt>
                <c:pt idx="3683" formatCode="0.000000E+00">
                  <c:v>4.8145651800000086E-4</c:v>
                </c:pt>
                <c:pt idx="3684" formatCode="0.000000E+00">
                  <c:v>4.8142024299999999E-4</c:v>
                </c:pt>
                <c:pt idx="3685" formatCode="0.000000E+00">
                  <c:v>4.8144557499999911E-4</c:v>
                </c:pt>
                <c:pt idx="3686" formatCode="0.000000E+00">
                  <c:v>4.8144082499999955E-4</c:v>
                </c:pt>
                <c:pt idx="3687" formatCode="0.000000E+00">
                  <c:v>4.8140441099999988E-4</c:v>
                </c:pt>
                <c:pt idx="3688" formatCode="0.000000E+00">
                  <c:v>4.8139467800000109E-4</c:v>
                </c:pt>
                <c:pt idx="3689" formatCode="0.000000E+00">
                  <c:v>4.8138941600000011E-4</c:v>
                </c:pt>
                <c:pt idx="3690" formatCode="0.000000E+00">
                  <c:v>4.814811979999988E-4</c:v>
                </c:pt>
                <c:pt idx="3691" formatCode="0.000000E+00">
                  <c:v>4.8139868299999897E-4</c:v>
                </c:pt>
                <c:pt idx="3692" formatCode="0.000000E+00">
                  <c:v>4.8137870600000002E-4</c:v>
                </c:pt>
                <c:pt idx="3693" formatCode="0.000000E+00">
                  <c:v>4.8139081300000033E-4</c:v>
                </c:pt>
                <c:pt idx="3694" formatCode="0.000000E+00">
                  <c:v>4.8145516800000002E-4</c:v>
                </c:pt>
                <c:pt idx="3695" formatCode="0.000000E+00">
                  <c:v>4.8142019700000001E-4</c:v>
                </c:pt>
                <c:pt idx="3696" formatCode="0.000000E+00">
                  <c:v>4.8142341000000002E-4</c:v>
                </c:pt>
                <c:pt idx="3697" formatCode="0.000000E+00">
                  <c:v>4.8141102299999856E-4</c:v>
                </c:pt>
                <c:pt idx="3698" formatCode="0.000000E+00">
                  <c:v>4.8146424800000158E-4</c:v>
                </c:pt>
                <c:pt idx="3699" formatCode="0.000000E+00">
                  <c:v>4.8144245499999878E-4</c:v>
                </c:pt>
                <c:pt idx="3700" formatCode="0.000000E+00">
                  <c:v>4.8150476100000032E-4</c:v>
                </c:pt>
                <c:pt idx="3701" formatCode="0.000000E+00">
                  <c:v>4.81430441E-4</c:v>
                </c:pt>
                <c:pt idx="3702" formatCode="0.000000E+00">
                  <c:v>4.8143179199999965E-4</c:v>
                </c:pt>
                <c:pt idx="3703" formatCode="0.000000E+00">
                  <c:v>4.8148748499999856E-4</c:v>
                </c:pt>
                <c:pt idx="3704" formatCode="0.000000E+00">
                  <c:v>4.8143304899999999E-4</c:v>
                </c:pt>
                <c:pt idx="3705" formatCode="0.000000E+00">
                  <c:v>4.8139966099999988E-4</c:v>
                </c:pt>
                <c:pt idx="3706" formatCode="0.000000E+00">
                  <c:v>4.8135709900000033E-4</c:v>
                </c:pt>
                <c:pt idx="3707" formatCode="0.000000E+00">
                  <c:v>4.813826180000013E-4</c:v>
                </c:pt>
                <c:pt idx="3708" formatCode="0.000000E+00">
                  <c:v>4.8144194300000001E-4</c:v>
                </c:pt>
                <c:pt idx="3709" formatCode="0.000000E+00">
                  <c:v>4.8144548199999867E-4</c:v>
                </c:pt>
                <c:pt idx="3710" formatCode="0.000000E+00">
                  <c:v>4.8133339700000022E-4</c:v>
                </c:pt>
                <c:pt idx="3711" formatCode="0.000000E+00">
                  <c:v>4.81410511E-4</c:v>
                </c:pt>
                <c:pt idx="3712" formatCode="0.000000E+00">
                  <c:v>4.8134233800000158E-4</c:v>
                </c:pt>
                <c:pt idx="3713" formatCode="0.000000E+00">
                  <c:v>4.8136697200000197E-4</c:v>
                </c:pt>
                <c:pt idx="3714" formatCode="0.000000E+00">
                  <c:v>4.81435517E-4</c:v>
                </c:pt>
                <c:pt idx="3715" formatCode="0.000000E+00">
                  <c:v>4.8135565599999905E-4</c:v>
                </c:pt>
                <c:pt idx="3716" formatCode="0.000000E+00">
                  <c:v>4.8138955599999966E-4</c:v>
                </c:pt>
                <c:pt idx="3717" formatCode="0.000000E+00">
                  <c:v>4.8141274600000002E-4</c:v>
                </c:pt>
                <c:pt idx="3718" formatCode="0.000000E+00">
                  <c:v>4.8140925399999966E-4</c:v>
                </c:pt>
                <c:pt idx="3719" formatCode="0.000000E+00">
                  <c:v>4.8145358499999838E-4</c:v>
                </c:pt>
                <c:pt idx="3720" formatCode="0.000000E+00">
                  <c:v>4.8136347900000102E-4</c:v>
                </c:pt>
                <c:pt idx="3721" formatCode="0.000000E+00">
                  <c:v>4.8145819499999877E-4</c:v>
                </c:pt>
                <c:pt idx="3722" formatCode="0.000000E+00">
                  <c:v>4.8136343200000012E-4</c:v>
                </c:pt>
                <c:pt idx="3723" formatCode="0.000000E+00">
                  <c:v>4.8135179100000002E-4</c:v>
                </c:pt>
                <c:pt idx="3724" formatCode="0.000000E+00">
                  <c:v>4.8135770500000002E-4</c:v>
                </c:pt>
                <c:pt idx="3725" formatCode="0.000000E+00">
                  <c:v>4.8135188399999916E-4</c:v>
                </c:pt>
                <c:pt idx="3726" formatCode="0.000000E+00">
                  <c:v>4.8142927699999999E-4</c:v>
                </c:pt>
                <c:pt idx="3727" formatCode="0.000000E+00">
                  <c:v>4.8144012699999898E-4</c:v>
                </c:pt>
                <c:pt idx="3728" formatCode="0.000000E+00">
                  <c:v>4.8135016100000003E-4</c:v>
                </c:pt>
                <c:pt idx="3729" formatCode="0.000000E+00">
                  <c:v>4.8138708799999965E-4</c:v>
                </c:pt>
                <c:pt idx="3730" formatCode="0.000000E+00">
                  <c:v>4.8140776299999976E-4</c:v>
                </c:pt>
                <c:pt idx="3731" formatCode="0.000000E+00">
                  <c:v>4.8138317699999988E-4</c:v>
                </c:pt>
                <c:pt idx="3732" formatCode="0.000000E+00">
                  <c:v>4.814480899999992E-4</c:v>
                </c:pt>
                <c:pt idx="3733" formatCode="0.000000E+00">
                  <c:v>4.81382525E-4</c:v>
                </c:pt>
                <c:pt idx="3734" formatCode="0.000000E+00">
                  <c:v>4.8134406100000033E-4</c:v>
                </c:pt>
                <c:pt idx="3735" formatCode="0.000000E+00">
                  <c:v>4.8140603999999998E-4</c:v>
                </c:pt>
                <c:pt idx="3736" formatCode="0.000000E+00">
                  <c:v>4.8140729800000032E-4</c:v>
                </c:pt>
                <c:pt idx="3737" formatCode="0.000000E+00">
                  <c:v>4.8142345599999886E-4</c:v>
                </c:pt>
                <c:pt idx="3738" formatCode="0.000000E+00">
                  <c:v>4.8145959199999915E-4</c:v>
                </c:pt>
                <c:pt idx="3739" formatCode="0.000000E+00">
                  <c:v>4.8136678500000098E-4</c:v>
                </c:pt>
                <c:pt idx="3740" formatCode="0.000000E+00">
                  <c:v>4.81268577E-4</c:v>
                </c:pt>
                <c:pt idx="3741" formatCode="0.000000E+00">
                  <c:v>4.8135174399999977E-4</c:v>
                </c:pt>
                <c:pt idx="3742" formatCode="0.000000E+00">
                  <c:v>4.8138871800000111E-4</c:v>
                </c:pt>
                <c:pt idx="3743" formatCode="0.000000E+00">
                  <c:v>4.8140105799999837E-4</c:v>
                </c:pt>
                <c:pt idx="3744" formatCode="0.000000E+00">
                  <c:v>4.8137521400000102E-4</c:v>
                </c:pt>
                <c:pt idx="3745" formatCode="0.000000E+00">
                  <c:v>4.8138066200000012E-4</c:v>
                </c:pt>
                <c:pt idx="3746" formatCode="0.000000E+00">
                  <c:v>4.8133772799999978E-4</c:v>
                </c:pt>
                <c:pt idx="3747" formatCode="0.000000E+00">
                  <c:v>4.8136953299999998E-4</c:v>
                </c:pt>
                <c:pt idx="3748" formatCode="0.000000E+00">
                  <c:v>4.8144506299999947E-4</c:v>
                </c:pt>
                <c:pt idx="3749" formatCode="0.000000E+00">
                  <c:v>4.8142531900000139E-4</c:v>
                </c:pt>
                <c:pt idx="3750" formatCode="0.000000E+00">
                  <c:v>4.8137675000000101E-4</c:v>
                </c:pt>
                <c:pt idx="3751" formatCode="0.000000E+00">
                  <c:v>4.8140119799999889E-4</c:v>
                </c:pt>
                <c:pt idx="3752" formatCode="0.000000E+00">
                  <c:v>4.8138196600000001E-4</c:v>
                </c:pt>
                <c:pt idx="3753" formatCode="0.000000E+00">
                  <c:v>4.8135761200000023E-4</c:v>
                </c:pt>
                <c:pt idx="3754" formatCode="0.000000E+00">
                  <c:v>4.8135235000000022E-4</c:v>
                </c:pt>
                <c:pt idx="3755" formatCode="0.000000E+00">
                  <c:v>4.8139207100000023E-4</c:v>
                </c:pt>
                <c:pt idx="3756" formatCode="0.000000E+00">
                  <c:v>4.8131984699999999E-4</c:v>
                </c:pt>
                <c:pt idx="3757" formatCode="0.000000E+00">
                  <c:v>4.8141693700000002E-4</c:v>
                </c:pt>
                <c:pt idx="3758" formatCode="0.000000E+00">
                  <c:v>4.8148329399999947E-4</c:v>
                </c:pt>
                <c:pt idx="3759" formatCode="0.000000E+00">
                  <c:v>4.8141246699999875E-4</c:v>
                </c:pt>
                <c:pt idx="3760" formatCode="0.000000E+00">
                  <c:v>4.8143966100000002E-4</c:v>
                </c:pt>
                <c:pt idx="3761" formatCode="0.000000E+00">
                  <c:v>4.813789390000011E-4</c:v>
                </c:pt>
                <c:pt idx="3762" formatCode="0.000000E+00">
                  <c:v>4.81391791E-4</c:v>
                </c:pt>
                <c:pt idx="3763" formatCode="0.000000E+00">
                  <c:v>4.8145418999999987E-4</c:v>
                </c:pt>
                <c:pt idx="3764" formatCode="0.000000E+00">
                  <c:v>4.8137069699999988E-4</c:v>
                </c:pt>
                <c:pt idx="3765" formatCode="0.000000E+00">
                  <c:v>4.8136585399999999E-4</c:v>
                </c:pt>
                <c:pt idx="3766" formatCode="0.000000E+00">
                  <c:v>4.8140571499999976E-4</c:v>
                </c:pt>
                <c:pt idx="3767" formatCode="0.000000E+00">
                  <c:v>4.8149321200000001E-4</c:v>
                </c:pt>
                <c:pt idx="3768" formatCode="0.000000E+00">
                  <c:v>4.8143039500000002E-4</c:v>
                </c:pt>
                <c:pt idx="3769" formatCode="0.000000E+00">
                  <c:v>4.8102471000000175E-4</c:v>
                </c:pt>
                <c:pt idx="3805" formatCode="0.000000E+00">
                  <c:v>4.8141619200000002E-4</c:v>
                </c:pt>
                <c:pt idx="3806" formatCode="0.000000E+00">
                  <c:v>4.8140375899999966E-4</c:v>
                </c:pt>
                <c:pt idx="3807" formatCode="0.000000E+00">
                  <c:v>4.8142387500000022E-4</c:v>
                </c:pt>
                <c:pt idx="3808" formatCode="0.000000E+00">
                  <c:v>4.8146378199999965E-4</c:v>
                </c:pt>
                <c:pt idx="3809" formatCode="0.000000E+00">
                  <c:v>4.8140655299999956E-4</c:v>
                </c:pt>
                <c:pt idx="3810" formatCode="0.000000E+00">
                  <c:v>4.8151165199999886E-4</c:v>
                </c:pt>
                <c:pt idx="3811" formatCode="0.000000E+00">
                  <c:v>4.8141078999999965E-4</c:v>
                </c:pt>
                <c:pt idx="3812" formatCode="0.000000E+00">
                  <c:v>4.8152017399999999E-4</c:v>
                </c:pt>
                <c:pt idx="3813" formatCode="0.000000E+00">
                  <c:v>4.8140911400000022E-4</c:v>
                </c:pt>
                <c:pt idx="3814" formatCode="0.000000E+00">
                  <c:v>4.8142853199999966E-4</c:v>
                </c:pt>
                <c:pt idx="3815" formatCode="0.000000E+00">
                  <c:v>4.8154033699999998E-4</c:v>
                </c:pt>
                <c:pt idx="3816" formatCode="0.000000E+00">
                  <c:v>4.8143244300000003E-4</c:v>
                </c:pt>
                <c:pt idx="3817" formatCode="0.000000E+00">
                  <c:v>4.8137516700000012E-4</c:v>
                </c:pt>
                <c:pt idx="3818" formatCode="0.000000E+00">
                  <c:v>4.8143137200000013E-4</c:v>
                </c:pt>
                <c:pt idx="3819" formatCode="0.000000E+00">
                  <c:v>4.8135137200000023E-4</c:v>
                </c:pt>
                <c:pt idx="3820" formatCode="0.000000E+00">
                  <c:v>4.8134038200000023E-4</c:v>
                </c:pt>
                <c:pt idx="3821" formatCode="0.000000E+00">
                  <c:v>4.8144375900000002E-4</c:v>
                </c:pt>
                <c:pt idx="3822" formatCode="0.000000E+00">
                  <c:v>4.8140315299999905E-4</c:v>
                </c:pt>
                <c:pt idx="3823" formatCode="0.000000E+00">
                  <c:v>4.8137302500000001E-4</c:v>
                </c:pt>
                <c:pt idx="3824" formatCode="0.000000E+00">
                  <c:v>4.8136054500000098E-4</c:v>
                </c:pt>
                <c:pt idx="3825" formatCode="0.000000E+00">
                  <c:v>4.8137870600000002E-4</c:v>
                </c:pt>
                <c:pt idx="3826" formatCode="0.000000E+00">
                  <c:v>4.8132576000000109E-4</c:v>
                </c:pt>
                <c:pt idx="3827" formatCode="0.000000E+00">
                  <c:v>4.8139826399999966E-4</c:v>
                </c:pt>
                <c:pt idx="3828" formatCode="0.000000E+00">
                  <c:v>4.814302080000011E-4</c:v>
                </c:pt>
                <c:pt idx="3829" formatCode="0.000000E+00">
                  <c:v>4.8138666900000122E-4</c:v>
                </c:pt>
                <c:pt idx="3830" formatCode="0.000000E+00">
                  <c:v>4.8137274600000091E-4</c:v>
                </c:pt>
                <c:pt idx="3831" formatCode="0.000000E+00">
                  <c:v>4.81343269000001E-4</c:v>
                </c:pt>
                <c:pt idx="3832" formatCode="0.000000E+00">
                  <c:v>4.8148813699999904E-4</c:v>
                </c:pt>
                <c:pt idx="3833" formatCode="0.000000E+00">
                  <c:v>4.8138238500000012E-4</c:v>
                </c:pt>
                <c:pt idx="3834" formatCode="0.000000E+00">
                  <c:v>4.8140664600000011E-4</c:v>
                </c:pt>
                <c:pt idx="3835" formatCode="0.000000E+00">
                  <c:v>4.8137516700000012E-4</c:v>
                </c:pt>
                <c:pt idx="3836" formatCode="0.000000E+00">
                  <c:v>4.8139123200000001E-4</c:v>
                </c:pt>
                <c:pt idx="3837" formatCode="0.000000E+00">
                  <c:v>4.813649230000011E-4</c:v>
                </c:pt>
                <c:pt idx="3838" formatCode="0.000000E+00">
                  <c:v>4.8145968499999878E-4</c:v>
                </c:pt>
                <c:pt idx="3839" formatCode="0.000000E+00">
                  <c:v>4.8143947500000001E-4</c:v>
                </c:pt>
                <c:pt idx="3840" formatCode="0.000000E+00">
                  <c:v>4.8140618000000002E-4</c:v>
                </c:pt>
                <c:pt idx="3841" formatCode="0.000000E+00">
                  <c:v>4.8145237400000002E-4</c:v>
                </c:pt>
                <c:pt idx="3842" formatCode="0.000000E+00">
                  <c:v>4.8132496900000208E-4</c:v>
                </c:pt>
                <c:pt idx="3843" formatCode="0.000000E+00">
                  <c:v>4.814480899999992E-4</c:v>
                </c:pt>
                <c:pt idx="3844" formatCode="0.000000E+00">
                  <c:v>4.8136082500000024E-4</c:v>
                </c:pt>
                <c:pt idx="3845" formatCode="0.000000E+00">
                  <c:v>4.8139267599999988E-4</c:v>
                </c:pt>
                <c:pt idx="3846" formatCode="0.000000E+00">
                  <c:v>4.8138736700000022E-4</c:v>
                </c:pt>
                <c:pt idx="3847" formatCode="0.000000E+00">
                  <c:v>4.8134792600000012E-4</c:v>
                </c:pt>
                <c:pt idx="3848" formatCode="0.000000E+00">
                  <c:v>4.8144925400000002E-4</c:v>
                </c:pt>
                <c:pt idx="3849" formatCode="0.000000E+00">
                  <c:v>4.814581479999989E-4</c:v>
                </c:pt>
                <c:pt idx="3850" formatCode="0.000000E+00">
                  <c:v>4.8147607600000013E-4</c:v>
                </c:pt>
                <c:pt idx="3851" formatCode="0.000000E+00">
                  <c:v>4.8140962599999915E-4</c:v>
                </c:pt>
                <c:pt idx="3852" formatCode="0.000000E+00">
                  <c:v>4.8146573800000034E-4</c:v>
                </c:pt>
                <c:pt idx="3853" formatCode="0.000000E+00">
                  <c:v>4.8144948699999865E-4</c:v>
                </c:pt>
                <c:pt idx="3854" formatCode="0.000000E+00">
                  <c:v>4.8144059299999901E-4</c:v>
                </c:pt>
                <c:pt idx="3855" formatCode="0.000000E+00">
                  <c:v>4.8141479500000002E-4</c:v>
                </c:pt>
                <c:pt idx="3856" formatCode="0.000000E+00">
                  <c:v>4.8145689100000002E-4</c:v>
                </c:pt>
                <c:pt idx="3857" formatCode="0.000000E+00">
                  <c:v>4.8146541200000002E-4</c:v>
                </c:pt>
                <c:pt idx="3858" formatCode="0.000000E+00">
                  <c:v>4.8142876499999965E-4</c:v>
                </c:pt>
                <c:pt idx="3859" formatCode="0.000000E+00">
                  <c:v>4.8136413100000123E-4</c:v>
                </c:pt>
                <c:pt idx="3860" formatCode="0.000000E+00">
                  <c:v>4.8140930000000024E-4</c:v>
                </c:pt>
                <c:pt idx="3861" formatCode="0.000000E+00">
                  <c:v>4.8139100000000001E-4</c:v>
                </c:pt>
                <c:pt idx="3862" formatCode="0.000000E+00">
                  <c:v>4.8145628500000001E-4</c:v>
                </c:pt>
                <c:pt idx="3863" formatCode="0.000000E+00">
                  <c:v>4.8136925300000099E-4</c:v>
                </c:pt>
                <c:pt idx="3864" formatCode="0.000000E+00">
                  <c:v>4.8137111599999999E-4</c:v>
                </c:pt>
                <c:pt idx="3865" formatCode="0.000000E+00">
                  <c:v>4.8142122099999976E-4</c:v>
                </c:pt>
                <c:pt idx="3866" formatCode="0.000000E+00">
                  <c:v>4.8140366599999895E-4</c:v>
                </c:pt>
                <c:pt idx="3867" formatCode="0.000000E+00">
                  <c:v>4.8140566800000011E-4</c:v>
                </c:pt>
                <c:pt idx="3868" formatCode="0.000000E+00">
                  <c:v>4.8134247799999977E-4</c:v>
                </c:pt>
                <c:pt idx="3869" formatCode="0.000000E+00">
                  <c:v>4.8137553999999999E-4</c:v>
                </c:pt>
                <c:pt idx="3870" formatCode="0.000000E+00">
                  <c:v>4.8147272300000003E-4</c:v>
                </c:pt>
                <c:pt idx="3871" formatCode="0.000000E+00">
                  <c:v>4.8132063799999998E-4</c:v>
                </c:pt>
                <c:pt idx="3872" formatCode="0.000000E+00">
                  <c:v>4.8131737900000129E-4</c:v>
                </c:pt>
                <c:pt idx="3873" formatCode="0.000000E+00">
                  <c:v>4.8132385099999999E-4</c:v>
                </c:pt>
                <c:pt idx="3874" formatCode="0.000000E+00">
                  <c:v>4.8133195400000003E-4</c:v>
                </c:pt>
                <c:pt idx="3875" formatCode="0.000000E+00">
                  <c:v>4.8138927700000034E-4</c:v>
                </c:pt>
                <c:pt idx="3876" formatCode="0.000000E+00">
                  <c:v>4.8138871800000111E-4</c:v>
                </c:pt>
                <c:pt idx="3877" formatCode="0.000000E+00">
                  <c:v>4.8127626100000101E-4</c:v>
                </c:pt>
                <c:pt idx="3878" formatCode="0.000000E+00">
                  <c:v>4.8143039500000002E-4</c:v>
                </c:pt>
                <c:pt idx="3879" formatCode="0.000000E+00">
                  <c:v>4.8141782199999947E-4</c:v>
                </c:pt>
                <c:pt idx="3880" formatCode="0.000000E+00">
                  <c:v>4.8139193099999987E-4</c:v>
                </c:pt>
                <c:pt idx="3881" formatCode="0.000000E+00">
                  <c:v>4.8137516700000012E-4</c:v>
                </c:pt>
                <c:pt idx="3882" formatCode="0.000000E+00">
                  <c:v>4.8137260600000022E-4</c:v>
                </c:pt>
                <c:pt idx="3883" formatCode="0.000000E+00">
                  <c:v>4.8147486499999998E-4</c:v>
                </c:pt>
                <c:pt idx="3884" formatCode="0.000000E+00">
                  <c:v>4.8140520200000002E-4</c:v>
                </c:pt>
                <c:pt idx="3885" formatCode="0.000000E+00">
                  <c:v>4.8144394499999977E-4</c:v>
                </c:pt>
                <c:pt idx="3886" formatCode="0.000000E+00">
                  <c:v>4.8147267699999978E-4</c:v>
                </c:pt>
                <c:pt idx="3887" formatCode="0.000000E+00">
                  <c:v>4.8140152399999851E-4</c:v>
                </c:pt>
                <c:pt idx="3888" formatCode="0.000000E+00">
                  <c:v>4.8143928899999999E-4</c:v>
                </c:pt>
                <c:pt idx="3889" formatCode="0.000000E+00">
                  <c:v>4.8142294400000101E-4</c:v>
                </c:pt>
                <c:pt idx="3890" formatCode="0.000000E+00">
                  <c:v>4.8143565699999895E-4</c:v>
                </c:pt>
                <c:pt idx="3891" formatCode="0.000000E+00">
                  <c:v>4.8143183800000022E-4</c:v>
                </c:pt>
                <c:pt idx="3892" formatCode="0.000000E+00">
                  <c:v>4.8136590000000132E-4</c:v>
                </c:pt>
                <c:pt idx="3893" formatCode="0.000000E+00">
                  <c:v>4.81369020000001E-4</c:v>
                </c:pt>
                <c:pt idx="3894" formatCode="0.000000E+00">
                  <c:v>4.8134937000000129E-4</c:v>
                </c:pt>
                <c:pt idx="3895" formatCode="0.000000E+00">
                  <c:v>4.8139873000000003E-4</c:v>
                </c:pt>
                <c:pt idx="3896" formatCode="0.000000E+00">
                  <c:v>4.8139817099999987E-4</c:v>
                </c:pt>
                <c:pt idx="3897" formatCode="0.000000E+00">
                  <c:v>4.8134801900000034E-4</c:v>
                </c:pt>
                <c:pt idx="3898" formatCode="0.000000E+00">
                  <c:v>4.8145558699999835E-4</c:v>
                </c:pt>
                <c:pt idx="3899" formatCode="0.000000E+00">
                  <c:v>4.8134555100000001E-4</c:v>
                </c:pt>
                <c:pt idx="3900" formatCode="0.000000E+00">
                  <c:v>4.8133507399999997E-4</c:v>
                </c:pt>
                <c:pt idx="3901" formatCode="0.000000E+00">
                  <c:v>4.8136864799999988E-4</c:v>
                </c:pt>
                <c:pt idx="3902" formatCode="0.000000E+00">
                  <c:v>4.8133246599999988E-4</c:v>
                </c:pt>
                <c:pt idx="3903" formatCode="0.000000E+00">
                  <c:v>4.8136450400000099E-4</c:v>
                </c:pt>
                <c:pt idx="3904" formatCode="0.000000E+00">
                  <c:v>4.8129805399999866E-4</c:v>
                </c:pt>
                <c:pt idx="3905" formatCode="0.000000E+00">
                  <c:v>4.8136813599999997E-4</c:v>
                </c:pt>
                <c:pt idx="3906" formatCode="0.000000E+00">
                  <c:v>4.8144483000000013E-4</c:v>
                </c:pt>
                <c:pt idx="3907" formatCode="0.000000E+00">
                  <c:v>4.8140059199999947E-4</c:v>
                </c:pt>
                <c:pt idx="3908" formatCode="0.000000E+00">
                  <c:v>4.81402222E-4</c:v>
                </c:pt>
                <c:pt idx="3909" formatCode="0.000000E+00">
                  <c:v>4.8140515599999891E-4</c:v>
                </c:pt>
                <c:pt idx="3910" formatCode="0.000000E+00">
                  <c:v>4.8140585399999915E-4</c:v>
                </c:pt>
                <c:pt idx="3911" formatCode="0.000000E+00">
                  <c:v>4.8144743800000001E-4</c:v>
                </c:pt>
                <c:pt idx="3912" formatCode="0.000000E+00">
                  <c:v>4.813649690000019E-4</c:v>
                </c:pt>
                <c:pt idx="3913" formatCode="0.000000E+00">
                  <c:v>4.8139514399999988E-4</c:v>
                </c:pt>
                <c:pt idx="3914" formatCode="0.000000E+00">
                  <c:v>4.8137297900000182E-4</c:v>
                </c:pt>
              </c:numCache>
            </c:numRef>
          </c:yVal>
        </c:ser>
        <c:axId val="73073408"/>
        <c:axId val="73074944"/>
      </c:scatterChart>
      <c:valAx>
        <c:axId val="73073408"/>
        <c:scaling>
          <c:orientation val="minMax"/>
        </c:scaling>
        <c:axPos val="b"/>
        <c:numFmt formatCode="General" sourceLinked="1"/>
        <c:tickLblPos val="nextTo"/>
        <c:crossAx val="73074944"/>
        <c:crosses val="autoZero"/>
        <c:crossBetween val="midCat"/>
      </c:valAx>
      <c:valAx>
        <c:axId val="73074944"/>
        <c:scaling>
          <c:orientation val="minMax"/>
        </c:scaling>
        <c:axPos val="l"/>
        <c:majorGridlines/>
        <c:numFmt formatCode="0.0000E+00" sourceLinked="0"/>
        <c:tickLblPos val="nextTo"/>
        <c:crossAx val="73073408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en-US"/>
              <a:t>Aperture 1 (EE112 – EE113)</a:t>
            </a:r>
          </a:p>
        </c:rich>
      </c:tx>
      <c:layout>
        <c:manualLayout>
          <c:xMode val="edge"/>
          <c:yMode val="edge"/>
          <c:x val="0.14202107885448625"/>
          <c:y val="1.2063493872789974E-2"/>
        </c:manualLayout>
      </c:layout>
    </c:title>
    <c:plotArea>
      <c:layout>
        <c:manualLayout>
          <c:layoutTarget val="inner"/>
          <c:xMode val="edge"/>
          <c:yMode val="edge"/>
          <c:x val="0.10418558511337314"/>
          <c:y val="8.7864132982415008E-2"/>
          <c:w val="0.84776497188545552"/>
          <c:h val="0.7524848539456197"/>
        </c:manualLayout>
      </c:layout>
      <c:scatterChart>
        <c:scatterStyle val="lineMarker"/>
        <c:ser>
          <c:idx val="1"/>
          <c:order val="0"/>
          <c:tx>
            <c:strRef>
              <c:f>'RBA23R2_2010-09-02_Filtered dat'!$F$4</c:f>
              <c:strCache>
                <c:ptCount val="1"/>
                <c:pt idx="0">
                  <c:v>Ap.1 (EE112 – EE113)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5"/>
          </c:marker>
          <c:trendline>
            <c:trendlineType val="linear"/>
            <c:dispEq val="1"/>
            <c:trendlineLbl>
              <c:layout>
                <c:manualLayout>
                  <c:x val="-1.623185266300279E-2"/>
                  <c:y val="0.33676666370160918"/>
                </c:manualLayout>
              </c:layout>
              <c:numFmt formatCode="0.00E+00" sourceLinked="0"/>
              <c:txPr>
                <a:bodyPr/>
                <a:lstStyle/>
                <a:p>
                  <a:pPr>
                    <a:defRPr sz="16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trendlineLbl>
          </c:trendline>
          <c:xVal>
            <c:numRef>
              <c:f>'RBA23R2_2010-09-02_Filtered dat'!$C$6:$C$4001</c:f>
              <c:numCache>
                <c:formatCode>General</c:formatCode>
                <c:ptCount val="3996"/>
                <c:pt idx="326">
                  <c:v>760</c:v>
                </c:pt>
                <c:pt idx="327">
                  <c:v>760</c:v>
                </c:pt>
                <c:pt idx="328">
                  <c:v>760</c:v>
                </c:pt>
                <c:pt idx="329">
                  <c:v>760</c:v>
                </c:pt>
                <c:pt idx="330">
                  <c:v>760</c:v>
                </c:pt>
                <c:pt idx="331">
                  <c:v>760</c:v>
                </c:pt>
                <c:pt idx="332">
                  <c:v>760</c:v>
                </c:pt>
                <c:pt idx="333">
                  <c:v>760</c:v>
                </c:pt>
                <c:pt idx="334">
                  <c:v>760</c:v>
                </c:pt>
                <c:pt idx="335">
                  <c:v>760</c:v>
                </c:pt>
                <c:pt idx="336">
                  <c:v>760</c:v>
                </c:pt>
                <c:pt idx="337">
                  <c:v>760</c:v>
                </c:pt>
                <c:pt idx="338">
                  <c:v>760</c:v>
                </c:pt>
                <c:pt idx="339">
                  <c:v>760</c:v>
                </c:pt>
                <c:pt idx="340">
                  <c:v>760</c:v>
                </c:pt>
                <c:pt idx="341">
                  <c:v>760</c:v>
                </c:pt>
                <c:pt idx="342">
                  <c:v>760</c:v>
                </c:pt>
                <c:pt idx="343">
                  <c:v>760</c:v>
                </c:pt>
                <c:pt idx="344">
                  <c:v>760</c:v>
                </c:pt>
                <c:pt idx="345">
                  <c:v>760</c:v>
                </c:pt>
                <c:pt idx="346">
                  <c:v>760</c:v>
                </c:pt>
                <c:pt idx="347">
                  <c:v>760</c:v>
                </c:pt>
                <c:pt idx="348">
                  <c:v>760</c:v>
                </c:pt>
                <c:pt idx="349">
                  <c:v>760</c:v>
                </c:pt>
                <c:pt idx="350">
                  <c:v>760</c:v>
                </c:pt>
                <c:pt idx="351">
                  <c:v>760</c:v>
                </c:pt>
                <c:pt idx="352">
                  <c:v>760</c:v>
                </c:pt>
                <c:pt idx="353">
                  <c:v>760</c:v>
                </c:pt>
                <c:pt idx="354">
                  <c:v>760</c:v>
                </c:pt>
                <c:pt idx="355">
                  <c:v>760</c:v>
                </c:pt>
                <c:pt idx="356">
                  <c:v>760</c:v>
                </c:pt>
                <c:pt idx="357">
                  <c:v>760</c:v>
                </c:pt>
                <c:pt idx="358">
                  <c:v>760</c:v>
                </c:pt>
                <c:pt idx="359">
                  <c:v>760</c:v>
                </c:pt>
                <c:pt idx="360">
                  <c:v>760</c:v>
                </c:pt>
                <c:pt idx="361">
                  <c:v>760</c:v>
                </c:pt>
                <c:pt idx="362">
                  <c:v>760</c:v>
                </c:pt>
                <c:pt idx="363">
                  <c:v>760</c:v>
                </c:pt>
                <c:pt idx="364">
                  <c:v>760</c:v>
                </c:pt>
                <c:pt idx="365">
                  <c:v>760</c:v>
                </c:pt>
                <c:pt idx="366">
                  <c:v>760</c:v>
                </c:pt>
                <c:pt idx="367">
                  <c:v>760</c:v>
                </c:pt>
                <c:pt idx="368">
                  <c:v>760</c:v>
                </c:pt>
                <c:pt idx="369">
                  <c:v>760</c:v>
                </c:pt>
                <c:pt idx="370">
                  <c:v>760</c:v>
                </c:pt>
                <c:pt idx="371">
                  <c:v>760</c:v>
                </c:pt>
                <c:pt idx="372">
                  <c:v>760</c:v>
                </c:pt>
                <c:pt idx="373">
                  <c:v>760</c:v>
                </c:pt>
                <c:pt idx="374">
                  <c:v>760</c:v>
                </c:pt>
                <c:pt idx="375">
                  <c:v>760</c:v>
                </c:pt>
                <c:pt idx="376">
                  <c:v>760</c:v>
                </c:pt>
                <c:pt idx="377">
                  <c:v>760</c:v>
                </c:pt>
                <c:pt idx="378">
                  <c:v>760</c:v>
                </c:pt>
                <c:pt idx="379">
                  <c:v>760</c:v>
                </c:pt>
                <c:pt idx="380">
                  <c:v>760</c:v>
                </c:pt>
                <c:pt idx="381">
                  <c:v>760</c:v>
                </c:pt>
                <c:pt idx="382">
                  <c:v>760</c:v>
                </c:pt>
                <c:pt idx="383">
                  <c:v>760</c:v>
                </c:pt>
                <c:pt idx="384">
                  <c:v>760</c:v>
                </c:pt>
                <c:pt idx="385">
                  <c:v>760</c:v>
                </c:pt>
                <c:pt idx="386">
                  <c:v>760</c:v>
                </c:pt>
                <c:pt idx="387">
                  <c:v>760</c:v>
                </c:pt>
                <c:pt idx="388">
                  <c:v>760</c:v>
                </c:pt>
                <c:pt idx="389">
                  <c:v>760</c:v>
                </c:pt>
                <c:pt idx="390">
                  <c:v>760</c:v>
                </c:pt>
                <c:pt idx="391">
                  <c:v>760</c:v>
                </c:pt>
                <c:pt idx="392">
                  <c:v>760</c:v>
                </c:pt>
                <c:pt idx="393">
                  <c:v>760</c:v>
                </c:pt>
                <c:pt idx="394">
                  <c:v>760</c:v>
                </c:pt>
                <c:pt idx="395">
                  <c:v>760</c:v>
                </c:pt>
                <c:pt idx="396">
                  <c:v>760</c:v>
                </c:pt>
                <c:pt idx="397">
                  <c:v>760</c:v>
                </c:pt>
                <c:pt idx="398">
                  <c:v>760</c:v>
                </c:pt>
                <c:pt idx="399">
                  <c:v>760</c:v>
                </c:pt>
                <c:pt idx="400">
                  <c:v>760</c:v>
                </c:pt>
                <c:pt idx="401">
                  <c:v>760</c:v>
                </c:pt>
                <c:pt idx="402">
                  <c:v>760</c:v>
                </c:pt>
                <c:pt idx="403">
                  <c:v>760</c:v>
                </c:pt>
                <c:pt idx="404">
                  <c:v>760</c:v>
                </c:pt>
                <c:pt idx="405">
                  <c:v>760</c:v>
                </c:pt>
                <c:pt idx="406">
                  <c:v>760</c:v>
                </c:pt>
                <c:pt idx="407">
                  <c:v>760</c:v>
                </c:pt>
                <c:pt idx="408">
                  <c:v>760</c:v>
                </c:pt>
                <c:pt idx="409">
                  <c:v>760</c:v>
                </c:pt>
                <c:pt idx="410">
                  <c:v>760</c:v>
                </c:pt>
                <c:pt idx="411">
                  <c:v>760</c:v>
                </c:pt>
                <c:pt idx="412">
                  <c:v>760</c:v>
                </c:pt>
                <c:pt idx="413">
                  <c:v>760</c:v>
                </c:pt>
                <c:pt idx="414">
                  <c:v>760</c:v>
                </c:pt>
                <c:pt idx="415">
                  <c:v>760</c:v>
                </c:pt>
                <c:pt idx="416">
                  <c:v>760</c:v>
                </c:pt>
                <c:pt idx="417">
                  <c:v>760</c:v>
                </c:pt>
                <c:pt idx="418">
                  <c:v>760</c:v>
                </c:pt>
                <c:pt idx="419">
                  <c:v>760</c:v>
                </c:pt>
                <c:pt idx="420">
                  <c:v>760</c:v>
                </c:pt>
                <c:pt idx="421">
                  <c:v>760</c:v>
                </c:pt>
                <c:pt idx="422">
                  <c:v>760</c:v>
                </c:pt>
                <c:pt idx="423">
                  <c:v>760</c:v>
                </c:pt>
                <c:pt idx="424">
                  <c:v>760</c:v>
                </c:pt>
                <c:pt idx="425">
                  <c:v>760</c:v>
                </c:pt>
                <c:pt idx="426">
                  <c:v>760</c:v>
                </c:pt>
                <c:pt idx="427">
                  <c:v>760</c:v>
                </c:pt>
                <c:pt idx="428">
                  <c:v>760</c:v>
                </c:pt>
                <c:pt idx="429">
                  <c:v>760</c:v>
                </c:pt>
                <c:pt idx="430">
                  <c:v>760</c:v>
                </c:pt>
                <c:pt idx="431">
                  <c:v>760</c:v>
                </c:pt>
                <c:pt idx="432">
                  <c:v>760</c:v>
                </c:pt>
                <c:pt idx="433">
                  <c:v>760</c:v>
                </c:pt>
                <c:pt idx="434">
                  <c:v>760</c:v>
                </c:pt>
                <c:pt idx="435">
                  <c:v>760</c:v>
                </c:pt>
                <c:pt idx="436">
                  <c:v>760</c:v>
                </c:pt>
                <c:pt idx="437">
                  <c:v>760</c:v>
                </c:pt>
                <c:pt idx="438">
                  <c:v>760</c:v>
                </c:pt>
                <c:pt idx="439">
                  <c:v>760</c:v>
                </c:pt>
                <c:pt idx="440">
                  <c:v>760</c:v>
                </c:pt>
                <c:pt idx="441">
                  <c:v>760</c:v>
                </c:pt>
                <c:pt idx="442">
                  <c:v>760</c:v>
                </c:pt>
                <c:pt idx="443">
                  <c:v>760</c:v>
                </c:pt>
                <c:pt idx="444">
                  <c:v>760</c:v>
                </c:pt>
                <c:pt idx="445">
                  <c:v>760</c:v>
                </c:pt>
                <c:pt idx="446">
                  <c:v>760</c:v>
                </c:pt>
                <c:pt idx="447">
                  <c:v>760</c:v>
                </c:pt>
                <c:pt idx="448">
                  <c:v>760</c:v>
                </c:pt>
                <c:pt idx="449">
                  <c:v>760</c:v>
                </c:pt>
                <c:pt idx="450">
                  <c:v>760</c:v>
                </c:pt>
                <c:pt idx="451">
                  <c:v>760</c:v>
                </c:pt>
                <c:pt idx="452">
                  <c:v>760</c:v>
                </c:pt>
                <c:pt idx="453">
                  <c:v>760</c:v>
                </c:pt>
                <c:pt idx="454">
                  <c:v>760</c:v>
                </c:pt>
                <c:pt idx="455">
                  <c:v>760</c:v>
                </c:pt>
                <c:pt idx="456">
                  <c:v>760</c:v>
                </c:pt>
                <c:pt idx="457">
                  <c:v>760</c:v>
                </c:pt>
                <c:pt idx="458">
                  <c:v>760</c:v>
                </c:pt>
                <c:pt idx="459">
                  <c:v>760</c:v>
                </c:pt>
                <c:pt idx="460">
                  <c:v>760</c:v>
                </c:pt>
                <c:pt idx="461">
                  <c:v>760</c:v>
                </c:pt>
                <c:pt idx="462">
                  <c:v>760</c:v>
                </c:pt>
                <c:pt idx="463">
                  <c:v>760</c:v>
                </c:pt>
                <c:pt idx="464">
                  <c:v>760</c:v>
                </c:pt>
                <c:pt idx="465">
                  <c:v>760</c:v>
                </c:pt>
                <c:pt idx="466">
                  <c:v>760</c:v>
                </c:pt>
                <c:pt idx="467">
                  <c:v>760</c:v>
                </c:pt>
                <c:pt idx="468">
                  <c:v>760</c:v>
                </c:pt>
                <c:pt idx="469">
                  <c:v>760</c:v>
                </c:pt>
                <c:pt idx="470">
                  <c:v>760</c:v>
                </c:pt>
                <c:pt idx="471">
                  <c:v>760</c:v>
                </c:pt>
                <c:pt idx="472">
                  <c:v>760</c:v>
                </c:pt>
                <c:pt idx="473">
                  <c:v>760</c:v>
                </c:pt>
                <c:pt idx="474">
                  <c:v>760</c:v>
                </c:pt>
                <c:pt idx="475">
                  <c:v>760</c:v>
                </c:pt>
                <c:pt idx="476">
                  <c:v>760</c:v>
                </c:pt>
                <c:pt idx="477">
                  <c:v>760</c:v>
                </c:pt>
                <c:pt idx="478">
                  <c:v>760</c:v>
                </c:pt>
                <c:pt idx="479">
                  <c:v>760</c:v>
                </c:pt>
                <c:pt idx="480">
                  <c:v>760</c:v>
                </c:pt>
                <c:pt idx="481">
                  <c:v>760</c:v>
                </c:pt>
                <c:pt idx="482">
                  <c:v>760</c:v>
                </c:pt>
                <c:pt idx="483">
                  <c:v>760</c:v>
                </c:pt>
                <c:pt idx="484">
                  <c:v>760</c:v>
                </c:pt>
                <c:pt idx="485">
                  <c:v>760</c:v>
                </c:pt>
                <c:pt idx="486">
                  <c:v>760</c:v>
                </c:pt>
                <c:pt idx="487">
                  <c:v>760</c:v>
                </c:pt>
                <c:pt idx="488">
                  <c:v>760</c:v>
                </c:pt>
                <c:pt idx="489">
                  <c:v>760</c:v>
                </c:pt>
                <c:pt idx="490">
                  <c:v>760</c:v>
                </c:pt>
                <c:pt idx="491">
                  <c:v>760</c:v>
                </c:pt>
                <c:pt idx="492">
                  <c:v>760</c:v>
                </c:pt>
                <c:pt idx="493">
                  <c:v>760</c:v>
                </c:pt>
                <c:pt idx="494">
                  <c:v>760</c:v>
                </c:pt>
                <c:pt idx="495">
                  <c:v>760</c:v>
                </c:pt>
                <c:pt idx="496">
                  <c:v>760</c:v>
                </c:pt>
                <c:pt idx="497">
                  <c:v>760</c:v>
                </c:pt>
                <c:pt idx="498">
                  <c:v>760</c:v>
                </c:pt>
                <c:pt idx="499">
                  <c:v>760</c:v>
                </c:pt>
                <c:pt idx="500">
                  <c:v>760</c:v>
                </c:pt>
                <c:pt idx="501">
                  <c:v>760</c:v>
                </c:pt>
                <c:pt idx="502">
                  <c:v>760</c:v>
                </c:pt>
                <c:pt idx="503">
                  <c:v>760</c:v>
                </c:pt>
                <c:pt idx="504">
                  <c:v>760</c:v>
                </c:pt>
                <c:pt idx="505">
                  <c:v>760</c:v>
                </c:pt>
                <c:pt idx="506">
                  <c:v>760</c:v>
                </c:pt>
                <c:pt idx="507">
                  <c:v>760</c:v>
                </c:pt>
                <c:pt idx="508">
                  <c:v>760</c:v>
                </c:pt>
                <c:pt idx="509">
                  <c:v>760</c:v>
                </c:pt>
                <c:pt idx="510">
                  <c:v>760</c:v>
                </c:pt>
                <c:pt idx="511">
                  <c:v>760</c:v>
                </c:pt>
                <c:pt idx="512">
                  <c:v>760</c:v>
                </c:pt>
                <c:pt idx="513">
                  <c:v>760</c:v>
                </c:pt>
                <c:pt idx="514">
                  <c:v>760</c:v>
                </c:pt>
                <c:pt idx="515">
                  <c:v>760</c:v>
                </c:pt>
                <c:pt idx="516">
                  <c:v>760</c:v>
                </c:pt>
                <c:pt idx="517">
                  <c:v>760</c:v>
                </c:pt>
                <c:pt idx="518">
                  <c:v>760</c:v>
                </c:pt>
                <c:pt idx="519">
                  <c:v>760</c:v>
                </c:pt>
                <c:pt idx="520">
                  <c:v>760</c:v>
                </c:pt>
                <c:pt idx="521">
                  <c:v>760</c:v>
                </c:pt>
                <c:pt idx="522">
                  <c:v>760</c:v>
                </c:pt>
                <c:pt idx="523">
                  <c:v>760</c:v>
                </c:pt>
                <c:pt idx="524">
                  <c:v>760</c:v>
                </c:pt>
                <c:pt idx="525">
                  <c:v>760</c:v>
                </c:pt>
                <c:pt idx="526">
                  <c:v>760</c:v>
                </c:pt>
                <c:pt idx="527">
                  <c:v>760</c:v>
                </c:pt>
                <c:pt idx="528">
                  <c:v>760</c:v>
                </c:pt>
                <c:pt idx="529">
                  <c:v>760</c:v>
                </c:pt>
                <c:pt idx="530">
                  <c:v>760</c:v>
                </c:pt>
                <c:pt idx="531">
                  <c:v>760</c:v>
                </c:pt>
                <c:pt idx="532">
                  <c:v>760</c:v>
                </c:pt>
                <c:pt idx="533">
                  <c:v>760</c:v>
                </c:pt>
                <c:pt idx="534">
                  <c:v>760</c:v>
                </c:pt>
                <c:pt idx="535">
                  <c:v>760</c:v>
                </c:pt>
                <c:pt idx="536">
                  <c:v>760</c:v>
                </c:pt>
                <c:pt idx="537">
                  <c:v>760</c:v>
                </c:pt>
                <c:pt idx="538">
                  <c:v>760</c:v>
                </c:pt>
                <c:pt idx="539">
                  <c:v>760</c:v>
                </c:pt>
                <c:pt idx="540">
                  <c:v>760</c:v>
                </c:pt>
                <c:pt idx="541">
                  <c:v>760</c:v>
                </c:pt>
                <c:pt idx="542">
                  <c:v>760</c:v>
                </c:pt>
                <c:pt idx="543">
                  <c:v>760</c:v>
                </c:pt>
                <c:pt idx="544">
                  <c:v>760</c:v>
                </c:pt>
                <c:pt idx="545">
                  <c:v>760</c:v>
                </c:pt>
                <c:pt idx="546">
                  <c:v>760</c:v>
                </c:pt>
                <c:pt idx="547">
                  <c:v>760</c:v>
                </c:pt>
                <c:pt idx="548">
                  <c:v>760</c:v>
                </c:pt>
                <c:pt idx="549">
                  <c:v>760</c:v>
                </c:pt>
                <c:pt idx="550">
                  <c:v>760</c:v>
                </c:pt>
                <c:pt idx="551">
                  <c:v>760</c:v>
                </c:pt>
                <c:pt idx="552">
                  <c:v>760</c:v>
                </c:pt>
                <c:pt idx="553">
                  <c:v>760</c:v>
                </c:pt>
                <c:pt idx="554">
                  <c:v>760</c:v>
                </c:pt>
                <c:pt idx="555">
                  <c:v>760</c:v>
                </c:pt>
                <c:pt idx="556">
                  <c:v>760</c:v>
                </c:pt>
                <c:pt idx="557">
                  <c:v>760</c:v>
                </c:pt>
                <c:pt idx="558">
                  <c:v>760</c:v>
                </c:pt>
                <c:pt idx="559">
                  <c:v>760</c:v>
                </c:pt>
                <c:pt idx="560">
                  <c:v>760</c:v>
                </c:pt>
                <c:pt idx="561">
                  <c:v>760</c:v>
                </c:pt>
                <c:pt idx="562">
                  <c:v>760</c:v>
                </c:pt>
                <c:pt idx="563">
                  <c:v>760</c:v>
                </c:pt>
                <c:pt idx="564">
                  <c:v>760</c:v>
                </c:pt>
                <c:pt idx="565">
                  <c:v>760</c:v>
                </c:pt>
                <c:pt idx="566">
                  <c:v>760</c:v>
                </c:pt>
                <c:pt idx="567">
                  <c:v>760</c:v>
                </c:pt>
                <c:pt idx="568">
                  <c:v>760</c:v>
                </c:pt>
                <c:pt idx="569">
                  <c:v>760</c:v>
                </c:pt>
                <c:pt idx="570">
                  <c:v>760</c:v>
                </c:pt>
                <c:pt idx="571">
                  <c:v>760</c:v>
                </c:pt>
                <c:pt idx="572">
                  <c:v>760</c:v>
                </c:pt>
                <c:pt idx="573">
                  <c:v>760</c:v>
                </c:pt>
                <c:pt idx="574">
                  <c:v>760</c:v>
                </c:pt>
                <c:pt idx="575">
                  <c:v>760</c:v>
                </c:pt>
                <c:pt idx="576">
                  <c:v>760</c:v>
                </c:pt>
                <c:pt idx="577">
                  <c:v>760</c:v>
                </c:pt>
                <c:pt idx="578">
                  <c:v>760</c:v>
                </c:pt>
                <c:pt idx="579">
                  <c:v>760</c:v>
                </c:pt>
                <c:pt idx="580">
                  <c:v>760</c:v>
                </c:pt>
                <c:pt idx="581">
                  <c:v>760</c:v>
                </c:pt>
                <c:pt idx="582">
                  <c:v>760</c:v>
                </c:pt>
                <c:pt idx="583">
                  <c:v>760</c:v>
                </c:pt>
                <c:pt idx="584">
                  <c:v>760</c:v>
                </c:pt>
                <c:pt idx="585">
                  <c:v>760</c:v>
                </c:pt>
                <c:pt idx="586">
                  <c:v>760</c:v>
                </c:pt>
                <c:pt idx="587">
                  <c:v>760</c:v>
                </c:pt>
                <c:pt idx="588">
                  <c:v>760</c:v>
                </c:pt>
                <c:pt idx="589">
                  <c:v>760</c:v>
                </c:pt>
                <c:pt idx="590">
                  <c:v>760</c:v>
                </c:pt>
                <c:pt idx="591">
                  <c:v>760</c:v>
                </c:pt>
                <c:pt idx="592">
                  <c:v>760</c:v>
                </c:pt>
                <c:pt idx="593">
                  <c:v>760</c:v>
                </c:pt>
                <c:pt idx="594">
                  <c:v>760</c:v>
                </c:pt>
                <c:pt idx="595">
                  <c:v>760</c:v>
                </c:pt>
                <c:pt idx="596">
                  <c:v>760</c:v>
                </c:pt>
                <c:pt idx="597">
                  <c:v>760</c:v>
                </c:pt>
                <c:pt idx="598">
                  <c:v>760</c:v>
                </c:pt>
                <c:pt idx="599">
                  <c:v>760</c:v>
                </c:pt>
                <c:pt idx="600">
                  <c:v>760</c:v>
                </c:pt>
                <c:pt idx="601">
                  <c:v>760</c:v>
                </c:pt>
                <c:pt idx="602">
                  <c:v>760</c:v>
                </c:pt>
                <c:pt idx="603">
                  <c:v>760</c:v>
                </c:pt>
                <c:pt idx="604">
                  <c:v>760</c:v>
                </c:pt>
                <c:pt idx="605">
                  <c:v>760</c:v>
                </c:pt>
                <c:pt idx="606">
                  <c:v>760</c:v>
                </c:pt>
                <c:pt idx="607">
                  <c:v>760</c:v>
                </c:pt>
                <c:pt idx="608">
                  <c:v>760</c:v>
                </c:pt>
                <c:pt idx="609">
                  <c:v>760</c:v>
                </c:pt>
                <c:pt idx="610">
                  <c:v>760</c:v>
                </c:pt>
                <c:pt idx="611">
                  <c:v>760</c:v>
                </c:pt>
                <c:pt idx="612">
                  <c:v>760</c:v>
                </c:pt>
                <c:pt idx="613">
                  <c:v>760</c:v>
                </c:pt>
                <c:pt idx="614">
                  <c:v>760</c:v>
                </c:pt>
                <c:pt idx="615">
                  <c:v>760</c:v>
                </c:pt>
                <c:pt idx="616">
                  <c:v>760</c:v>
                </c:pt>
                <c:pt idx="617">
                  <c:v>760</c:v>
                </c:pt>
                <c:pt idx="618">
                  <c:v>760</c:v>
                </c:pt>
                <c:pt idx="619">
                  <c:v>760</c:v>
                </c:pt>
                <c:pt idx="620">
                  <c:v>760</c:v>
                </c:pt>
                <c:pt idx="621">
                  <c:v>760</c:v>
                </c:pt>
                <c:pt idx="622">
                  <c:v>760</c:v>
                </c:pt>
                <c:pt idx="623">
                  <c:v>760</c:v>
                </c:pt>
                <c:pt idx="624">
                  <c:v>760</c:v>
                </c:pt>
                <c:pt idx="625">
                  <c:v>760</c:v>
                </c:pt>
                <c:pt idx="626">
                  <c:v>760</c:v>
                </c:pt>
                <c:pt idx="627">
                  <c:v>760</c:v>
                </c:pt>
                <c:pt idx="628">
                  <c:v>760</c:v>
                </c:pt>
                <c:pt idx="629">
                  <c:v>760</c:v>
                </c:pt>
                <c:pt idx="630">
                  <c:v>760</c:v>
                </c:pt>
                <c:pt idx="631">
                  <c:v>760</c:v>
                </c:pt>
                <c:pt idx="632">
                  <c:v>760</c:v>
                </c:pt>
                <c:pt idx="633">
                  <c:v>760</c:v>
                </c:pt>
                <c:pt idx="634">
                  <c:v>760</c:v>
                </c:pt>
                <c:pt idx="635">
                  <c:v>760</c:v>
                </c:pt>
                <c:pt idx="636">
                  <c:v>760</c:v>
                </c:pt>
                <c:pt idx="637">
                  <c:v>760</c:v>
                </c:pt>
                <c:pt idx="638">
                  <c:v>760</c:v>
                </c:pt>
                <c:pt idx="639">
                  <c:v>760</c:v>
                </c:pt>
                <c:pt idx="640">
                  <c:v>760</c:v>
                </c:pt>
                <c:pt idx="641">
                  <c:v>760</c:v>
                </c:pt>
                <c:pt idx="642">
                  <c:v>760</c:v>
                </c:pt>
                <c:pt idx="643">
                  <c:v>760</c:v>
                </c:pt>
                <c:pt idx="644">
                  <c:v>760</c:v>
                </c:pt>
                <c:pt idx="645">
                  <c:v>760</c:v>
                </c:pt>
                <c:pt idx="646">
                  <c:v>760</c:v>
                </c:pt>
                <c:pt idx="647">
                  <c:v>760</c:v>
                </c:pt>
                <c:pt idx="648">
                  <c:v>760</c:v>
                </c:pt>
                <c:pt idx="649">
                  <c:v>760</c:v>
                </c:pt>
                <c:pt idx="650">
                  <c:v>760</c:v>
                </c:pt>
                <c:pt idx="651">
                  <c:v>760</c:v>
                </c:pt>
                <c:pt idx="652">
                  <c:v>760</c:v>
                </c:pt>
                <c:pt idx="653">
                  <c:v>760</c:v>
                </c:pt>
                <c:pt idx="654">
                  <c:v>760</c:v>
                </c:pt>
                <c:pt idx="655">
                  <c:v>760</c:v>
                </c:pt>
                <c:pt idx="656">
                  <c:v>760</c:v>
                </c:pt>
                <c:pt idx="657">
                  <c:v>760</c:v>
                </c:pt>
                <c:pt idx="658">
                  <c:v>760</c:v>
                </c:pt>
                <c:pt idx="659">
                  <c:v>760</c:v>
                </c:pt>
                <c:pt idx="660">
                  <c:v>760</c:v>
                </c:pt>
                <c:pt idx="661">
                  <c:v>760</c:v>
                </c:pt>
                <c:pt idx="662">
                  <c:v>760</c:v>
                </c:pt>
                <c:pt idx="663">
                  <c:v>760</c:v>
                </c:pt>
                <c:pt idx="664">
                  <c:v>760</c:v>
                </c:pt>
                <c:pt idx="665">
                  <c:v>760</c:v>
                </c:pt>
                <c:pt idx="666">
                  <c:v>760</c:v>
                </c:pt>
                <c:pt idx="667">
                  <c:v>760</c:v>
                </c:pt>
                <c:pt idx="668">
                  <c:v>760</c:v>
                </c:pt>
                <c:pt idx="669">
                  <c:v>760</c:v>
                </c:pt>
                <c:pt idx="670">
                  <c:v>760</c:v>
                </c:pt>
                <c:pt idx="671">
                  <c:v>760</c:v>
                </c:pt>
                <c:pt idx="672">
                  <c:v>760</c:v>
                </c:pt>
                <c:pt idx="673">
                  <c:v>760</c:v>
                </c:pt>
                <c:pt idx="674">
                  <c:v>760</c:v>
                </c:pt>
                <c:pt idx="675">
                  <c:v>760</c:v>
                </c:pt>
                <c:pt idx="676">
                  <c:v>760</c:v>
                </c:pt>
                <c:pt idx="677">
                  <c:v>760</c:v>
                </c:pt>
                <c:pt idx="678">
                  <c:v>760</c:v>
                </c:pt>
                <c:pt idx="679">
                  <c:v>760</c:v>
                </c:pt>
                <c:pt idx="680">
                  <c:v>760</c:v>
                </c:pt>
                <c:pt idx="681">
                  <c:v>760</c:v>
                </c:pt>
                <c:pt idx="682">
                  <c:v>760</c:v>
                </c:pt>
                <c:pt idx="683">
                  <c:v>760</c:v>
                </c:pt>
                <c:pt idx="684">
                  <c:v>760</c:v>
                </c:pt>
                <c:pt idx="685">
                  <c:v>760</c:v>
                </c:pt>
                <c:pt idx="686">
                  <c:v>760</c:v>
                </c:pt>
                <c:pt idx="687">
                  <c:v>760</c:v>
                </c:pt>
                <c:pt idx="688">
                  <c:v>760</c:v>
                </c:pt>
                <c:pt idx="689">
                  <c:v>760</c:v>
                </c:pt>
                <c:pt idx="690">
                  <c:v>760</c:v>
                </c:pt>
                <c:pt idx="691">
                  <c:v>760</c:v>
                </c:pt>
                <c:pt idx="692">
                  <c:v>760</c:v>
                </c:pt>
                <c:pt idx="693">
                  <c:v>760</c:v>
                </c:pt>
                <c:pt idx="694">
                  <c:v>760</c:v>
                </c:pt>
                <c:pt idx="695">
                  <c:v>760</c:v>
                </c:pt>
                <c:pt idx="696">
                  <c:v>760</c:v>
                </c:pt>
                <c:pt idx="697">
                  <c:v>760</c:v>
                </c:pt>
                <c:pt idx="698">
                  <c:v>760</c:v>
                </c:pt>
                <c:pt idx="699">
                  <c:v>760</c:v>
                </c:pt>
                <c:pt idx="700">
                  <c:v>760</c:v>
                </c:pt>
                <c:pt idx="701">
                  <c:v>760</c:v>
                </c:pt>
                <c:pt idx="702">
                  <c:v>760</c:v>
                </c:pt>
                <c:pt idx="703">
                  <c:v>760</c:v>
                </c:pt>
                <c:pt idx="704">
                  <c:v>760</c:v>
                </c:pt>
                <c:pt idx="705">
                  <c:v>760</c:v>
                </c:pt>
                <c:pt idx="706">
                  <c:v>760</c:v>
                </c:pt>
                <c:pt idx="707">
                  <c:v>760</c:v>
                </c:pt>
                <c:pt idx="708">
                  <c:v>760</c:v>
                </c:pt>
                <c:pt idx="709">
                  <c:v>760</c:v>
                </c:pt>
                <c:pt idx="710">
                  <c:v>760</c:v>
                </c:pt>
                <c:pt idx="711">
                  <c:v>760</c:v>
                </c:pt>
                <c:pt idx="712">
                  <c:v>760</c:v>
                </c:pt>
                <c:pt idx="787">
                  <c:v>1400</c:v>
                </c:pt>
                <c:pt idx="788">
                  <c:v>1400</c:v>
                </c:pt>
                <c:pt idx="789">
                  <c:v>1400</c:v>
                </c:pt>
                <c:pt idx="790">
                  <c:v>1400</c:v>
                </c:pt>
                <c:pt idx="791">
                  <c:v>1400</c:v>
                </c:pt>
                <c:pt idx="792">
                  <c:v>1400</c:v>
                </c:pt>
                <c:pt idx="793">
                  <c:v>1400</c:v>
                </c:pt>
                <c:pt idx="794">
                  <c:v>1400</c:v>
                </c:pt>
                <c:pt idx="795">
                  <c:v>1400</c:v>
                </c:pt>
                <c:pt idx="796">
                  <c:v>1400</c:v>
                </c:pt>
                <c:pt idx="797">
                  <c:v>1400</c:v>
                </c:pt>
                <c:pt idx="798">
                  <c:v>1400</c:v>
                </c:pt>
                <c:pt idx="799">
                  <c:v>1400</c:v>
                </c:pt>
                <c:pt idx="800">
                  <c:v>1400</c:v>
                </c:pt>
                <c:pt idx="801">
                  <c:v>1400</c:v>
                </c:pt>
                <c:pt idx="802">
                  <c:v>1400</c:v>
                </c:pt>
                <c:pt idx="803">
                  <c:v>1400</c:v>
                </c:pt>
                <c:pt idx="804">
                  <c:v>1400</c:v>
                </c:pt>
                <c:pt idx="805">
                  <c:v>1400</c:v>
                </c:pt>
                <c:pt idx="806">
                  <c:v>1400</c:v>
                </c:pt>
                <c:pt idx="807">
                  <c:v>1400</c:v>
                </c:pt>
                <c:pt idx="808">
                  <c:v>1400</c:v>
                </c:pt>
                <c:pt idx="809">
                  <c:v>1400</c:v>
                </c:pt>
                <c:pt idx="810">
                  <c:v>1400</c:v>
                </c:pt>
                <c:pt idx="811">
                  <c:v>1400</c:v>
                </c:pt>
                <c:pt idx="812">
                  <c:v>1400</c:v>
                </c:pt>
                <c:pt idx="813">
                  <c:v>1400</c:v>
                </c:pt>
                <c:pt idx="814">
                  <c:v>1400</c:v>
                </c:pt>
                <c:pt idx="815">
                  <c:v>1400</c:v>
                </c:pt>
                <c:pt idx="816">
                  <c:v>1400</c:v>
                </c:pt>
                <c:pt idx="817">
                  <c:v>1400</c:v>
                </c:pt>
                <c:pt idx="818">
                  <c:v>1400</c:v>
                </c:pt>
                <c:pt idx="819">
                  <c:v>1400</c:v>
                </c:pt>
                <c:pt idx="820">
                  <c:v>1400</c:v>
                </c:pt>
                <c:pt idx="821">
                  <c:v>1400</c:v>
                </c:pt>
                <c:pt idx="822">
                  <c:v>1400</c:v>
                </c:pt>
                <c:pt idx="823">
                  <c:v>1400</c:v>
                </c:pt>
                <c:pt idx="824">
                  <c:v>1400</c:v>
                </c:pt>
                <c:pt idx="825">
                  <c:v>1400</c:v>
                </c:pt>
                <c:pt idx="826">
                  <c:v>1400</c:v>
                </c:pt>
                <c:pt idx="827">
                  <c:v>1400</c:v>
                </c:pt>
                <c:pt idx="828">
                  <c:v>1400</c:v>
                </c:pt>
                <c:pt idx="829">
                  <c:v>1400</c:v>
                </c:pt>
                <c:pt idx="830">
                  <c:v>1400</c:v>
                </c:pt>
                <c:pt idx="831">
                  <c:v>1400</c:v>
                </c:pt>
                <c:pt idx="832">
                  <c:v>1400</c:v>
                </c:pt>
                <c:pt idx="833">
                  <c:v>1400</c:v>
                </c:pt>
                <c:pt idx="834">
                  <c:v>1400</c:v>
                </c:pt>
                <c:pt idx="835">
                  <c:v>1400</c:v>
                </c:pt>
                <c:pt idx="836">
                  <c:v>1400</c:v>
                </c:pt>
                <c:pt idx="837">
                  <c:v>1400</c:v>
                </c:pt>
                <c:pt idx="838">
                  <c:v>1400</c:v>
                </c:pt>
                <c:pt idx="839">
                  <c:v>1400</c:v>
                </c:pt>
                <c:pt idx="840">
                  <c:v>1400</c:v>
                </c:pt>
                <c:pt idx="841">
                  <c:v>1400</c:v>
                </c:pt>
                <c:pt idx="842">
                  <c:v>1400</c:v>
                </c:pt>
                <c:pt idx="843">
                  <c:v>1400</c:v>
                </c:pt>
                <c:pt idx="844">
                  <c:v>1400</c:v>
                </c:pt>
                <c:pt idx="845">
                  <c:v>1400</c:v>
                </c:pt>
                <c:pt idx="846">
                  <c:v>1400</c:v>
                </c:pt>
                <c:pt idx="847">
                  <c:v>1400</c:v>
                </c:pt>
                <c:pt idx="848">
                  <c:v>1400</c:v>
                </c:pt>
                <c:pt idx="849">
                  <c:v>1400</c:v>
                </c:pt>
                <c:pt idx="850">
                  <c:v>1400</c:v>
                </c:pt>
                <c:pt idx="851">
                  <c:v>1400</c:v>
                </c:pt>
                <c:pt idx="852">
                  <c:v>1400</c:v>
                </c:pt>
                <c:pt idx="853">
                  <c:v>1400</c:v>
                </c:pt>
                <c:pt idx="854">
                  <c:v>1400</c:v>
                </c:pt>
                <c:pt idx="855">
                  <c:v>1400</c:v>
                </c:pt>
                <c:pt idx="856">
                  <c:v>1400</c:v>
                </c:pt>
                <c:pt idx="857">
                  <c:v>1400</c:v>
                </c:pt>
                <c:pt idx="858">
                  <c:v>1400</c:v>
                </c:pt>
                <c:pt idx="859">
                  <c:v>1400</c:v>
                </c:pt>
                <c:pt idx="860">
                  <c:v>1400</c:v>
                </c:pt>
                <c:pt idx="861">
                  <c:v>1400</c:v>
                </c:pt>
                <c:pt idx="862">
                  <c:v>1400</c:v>
                </c:pt>
                <c:pt idx="863">
                  <c:v>1400</c:v>
                </c:pt>
                <c:pt idx="864">
                  <c:v>1400</c:v>
                </c:pt>
                <c:pt idx="865">
                  <c:v>1400</c:v>
                </c:pt>
                <c:pt idx="866">
                  <c:v>1400</c:v>
                </c:pt>
                <c:pt idx="867">
                  <c:v>1400</c:v>
                </c:pt>
                <c:pt idx="868">
                  <c:v>1400</c:v>
                </c:pt>
                <c:pt idx="869">
                  <c:v>1400</c:v>
                </c:pt>
                <c:pt idx="870">
                  <c:v>1400</c:v>
                </c:pt>
                <c:pt idx="871">
                  <c:v>1400</c:v>
                </c:pt>
                <c:pt idx="872">
                  <c:v>1400</c:v>
                </c:pt>
                <c:pt idx="873">
                  <c:v>1400</c:v>
                </c:pt>
                <c:pt idx="874">
                  <c:v>1400</c:v>
                </c:pt>
                <c:pt idx="875">
                  <c:v>1400</c:v>
                </c:pt>
                <c:pt idx="876">
                  <c:v>1400</c:v>
                </c:pt>
                <c:pt idx="877">
                  <c:v>1400</c:v>
                </c:pt>
                <c:pt idx="878">
                  <c:v>1400</c:v>
                </c:pt>
                <c:pt idx="879">
                  <c:v>1400</c:v>
                </c:pt>
                <c:pt idx="880">
                  <c:v>1400</c:v>
                </c:pt>
                <c:pt idx="881">
                  <c:v>1400</c:v>
                </c:pt>
                <c:pt idx="882">
                  <c:v>1400</c:v>
                </c:pt>
                <c:pt idx="883">
                  <c:v>1400</c:v>
                </c:pt>
                <c:pt idx="884">
                  <c:v>1400</c:v>
                </c:pt>
                <c:pt idx="885">
                  <c:v>1400</c:v>
                </c:pt>
                <c:pt idx="886">
                  <c:v>1400</c:v>
                </c:pt>
                <c:pt idx="887">
                  <c:v>1400</c:v>
                </c:pt>
                <c:pt idx="888">
                  <c:v>1400</c:v>
                </c:pt>
                <c:pt idx="889">
                  <c:v>1400</c:v>
                </c:pt>
                <c:pt idx="890">
                  <c:v>1400</c:v>
                </c:pt>
                <c:pt idx="891">
                  <c:v>1400</c:v>
                </c:pt>
                <c:pt idx="892">
                  <c:v>1400</c:v>
                </c:pt>
                <c:pt idx="893">
                  <c:v>1400</c:v>
                </c:pt>
                <c:pt idx="894">
                  <c:v>1400</c:v>
                </c:pt>
                <c:pt idx="895">
                  <c:v>1400</c:v>
                </c:pt>
                <c:pt idx="896">
                  <c:v>1400</c:v>
                </c:pt>
                <c:pt idx="897">
                  <c:v>1400</c:v>
                </c:pt>
                <c:pt idx="898">
                  <c:v>1400</c:v>
                </c:pt>
                <c:pt idx="899">
                  <c:v>1400</c:v>
                </c:pt>
                <c:pt idx="900">
                  <c:v>1400</c:v>
                </c:pt>
                <c:pt idx="901">
                  <c:v>1400</c:v>
                </c:pt>
                <c:pt idx="902">
                  <c:v>1400</c:v>
                </c:pt>
                <c:pt idx="903">
                  <c:v>1400</c:v>
                </c:pt>
                <c:pt idx="904">
                  <c:v>1400</c:v>
                </c:pt>
                <c:pt idx="905">
                  <c:v>1400</c:v>
                </c:pt>
                <c:pt idx="906">
                  <c:v>1400</c:v>
                </c:pt>
                <c:pt idx="907">
                  <c:v>1400</c:v>
                </c:pt>
                <c:pt idx="908">
                  <c:v>1400</c:v>
                </c:pt>
                <c:pt idx="909">
                  <c:v>1400</c:v>
                </c:pt>
                <c:pt idx="910">
                  <c:v>1400</c:v>
                </c:pt>
                <c:pt idx="911">
                  <c:v>1400</c:v>
                </c:pt>
                <c:pt idx="912">
                  <c:v>1400</c:v>
                </c:pt>
                <c:pt idx="913">
                  <c:v>1400</c:v>
                </c:pt>
                <c:pt idx="914">
                  <c:v>1400</c:v>
                </c:pt>
                <c:pt idx="915">
                  <c:v>1400</c:v>
                </c:pt>
                <c:pt idx="916">
                  <c:v>1400</c:v>
                </c:pt>
                <c:pt idx="917">
                  <c:v>1400</c:v>
                </c:pt>
                <c:pt idx="918">
                  <c:v>1400</c:v>
                </c:pt>
                <c:pt idx="919">
                  <c:v>1400</c:v>
                </c:pt>
                <c:pt idx="920">
                  <c:v>1400</c:v>
                </c:pt>
                <c:pt idx="921">
                  <c:v>1400</c:v>
                </c:pt>
                <c:pt idx="922">
                  <c:v>1400</c:v>
                </c:pt>
                <c:pt idx="923">
                  <c:v>1400</c:v>
                </c:pt>
                <c:pt idx="924">
                  <c:v>1400</c:v>
                </c:pt>
                <c:pt idx="925">
                  <c:v>1400</c:v>
                </c:pt>
                <c:pt idx="926">
                  <c:v>1400</c:v>
                </c:pt>
                <c:pt idx="927">
                  <c:v>1400</c:v>
                </c:pt>
                <c:pt idx="928">
                  <c:v>1400</c:v>
                </c:pt>
                <c:pt idx="929">
                  <c:v>1400</c:v>
                </c:pt>
                <c:pt idx="930">
                  <c:v>1400</c:v>
                </c:pt>
                <c:pt idx="931">
                  <c:v>1400</c:v>
                </c:pt>
                <c:pt idx="932">
                  <c:v>1400</c:v>
                </c:pt>
                <c:pt idx="933">
                  <c:v>1400</c:v>
                </c:pt>
                <c:pt idx="934">
                  <c:v>1400</c:v>
                </c:pt>
                <c:pt idx="935">
                  <c:v>1400</c:v>
                </c:pt>
                <c:pt idx="936">
                  <c:v>1400</c:v>
                </c:pt>
                <c:pt idx="937">
                  <c:v>1400</c:v>
                </c:pt>
                <c:pt idx="938">
                  <c:v>1400</c:v>
                </c:pt>
                <c:pt idx="939">
                  <c:v>1400</c:v>
                </c:pt>
                <c:pt idx="940">
                  <c:v>1400</c:v>
                </c:pt>
                <c:pt idx="941">
                  <c:v>1400</c:v>
                </c:pt>
                <c:pt idx="942">
                  <c:v>1400</c:v>
                </c:pt>
                <c:pt idx="943">
                  <c:v>1400</c:v>
                </c:pt>
                <c:pt idx="944">
                  <c:v>1400</c:v>
                </c:pt>
                <c:pt idx="945">
                  <c:v>1400</c:v>
                </c:pt>
                <c:pt idx="946">
                  <c:v>1400</c:v>
                </c:pt>
                <c:pt idx="947">
                  <c:v>1400</c:v>
                </c:pt>
                <c:pt idx="948">
                  <c:v>1400</c:v>
                </c:pt>
                <c:pt idx="949">
                  <c:v>1400</c:v>
                </c:pt>
                <c:pt idx="950">
                  <c:v>1400</c:v>
                </c:pt>
                <c:pt idx="951">
                  <c:v>1400</c:v>
                </c:pt>
                <c:pt idx="952">
                  <c:v>1400</c:v>
                </c:pt>
                <c:pt idx="953">
                  <c:v>1400</c:v>
                </c:pt>
                <c:pt idx="954">
                  <c:v>1400</c:v>
                </c:pt>
                <c:pt idx="955">
                  <c:v>1400</c:v>
                </c:pt>
                <c:pt idx="956">
                  <c:v>1400</c:v>
                </c:pt>
                <c:pt idx="957">
                  <c:v>1400</c:v>
                </c:pt>
                <c:pt idx="958">
                  <c:v>1400</c:v>
                </c:pt>
                <c:pt idx="959">
                  <c:v>1400</c:v>
                </c:pt>
                <c:pt idx="960">
                  <c:v>1400</c:v>
                </c:pt>
                <c:pt idx="961">
                  <c:v>1400</c:v>
                </c:pt>
                <c:pt idx="962">
                  <c:v>1400</c:v>
                </c:pt>
                <c:pt idx="963">
                  <c:v>1400</c:v>
                </c:pt>
                <c:pt idx="964">
                  <c:v>1400</c:v>
                </c:pt>
                <c:pt idx="965">
                  <c:v>1400</c:v>
                </c:pt>
                <c:pt idx="966">
                  <c:v>1400</c:v>
                </c:pt>
                <c:pt idx="967">
                  <c:v>1400</c:v>
                </c:pt>
                <c:pt idx="968">
                  <c:v>1400</c:v>
                </c:pt>
                <c:pt idx="969">
                  <c:v>1400</c:v>
                </c:pt>
                <c:pt idx="970">
                  <c:v>1400</c:v>
                </c:pt>
                <c:pt idx="971">
                  <c:v>1400</c:v>
                </c:pt>
                <c:pt idx="972">
                  <c:v>1400</c:v>
                </c:pt>
                <c:pt idx="973">
                  <c:v>1400</c:v>
                </c:pt>
                <c:pt idx="974">
                  <c:v>1400</c:v>
                </c:pt>
                <c:pt idx="975">
                  <c:v>1400</c:v>
                </c:pt>
                <c:pt idx="976">
                  <c:v>1400</c:v>
                </c:pt>
                <c:pt idx="977">
                  <c:v>1400</c:v>
                </c:pt>
                <c:pt idx="978">
                  <c:v>1400</c:v>
                </c:pt>
                <c:pt idx="979">
                  <c:v>1400</c:v>
                </c:pt>
                <c:pt idx="980">
                  <c:v>1400</c:v>
                </c:pt>
                <c:pt idx="981">
                  <c:v>1400</c:v>
                </c:pt>
                <c:pt idx="982">
                  <c:v>1400</c:v>
                </c:pt>
                <c:pt idx="983">
                  <c:v>1400</c:v>
                </c:pt>
                <c:pt idx="984">
                  <c:v>1400</c:v>
                </c:pt>
                <c:pt idx="985">
                  <c:v>1400</c:v>
                </c:pt>
                <c:pt idx="986">
                  <c:v>1400</c:v>
                </c:pt>
                <c:pt idx="987">
                  <c:v>1400</c:v>
                </c:pt>
                <c:pt idx="988">
                  <c:v>1400</c:v>
                </c:pt>
                <c:pt idx="989">
                  <c:v>1400</c:v>
                </c:pt>
                <c:pt idx="990">
                  <c:v>1400</c:v>
                </c:pt>
                <c:pt idx="991">
                  <c:v>1400</c:v>
                </c:pt>
                <c:pt idx="992">
                  <c:v>1400</c:v>
                </c:pt>
                <c:pt idx="993">
                  <c:v>1400</c:v>
                </c:pt>
                <c:pt idx="994">
                  <c:v>1400</c:v>
                </c:pt>
                <c:pt idx="995">
                  <c:v>1400</c:v>
                </c:pt>
                <c:pt idx="996">
                  <c:v>1400</c:v>
                </c:pt>
                <c:pt idx="997">
                  <c:v>1400</c:v>
                </c:pt>
                <c:pt idx="998">
                  <c:v>1400</c:v>
                </c:pt>
                <c:pt idx="999">
                  <c:v>1400</c:v>
                </c:pt>
                <c:pt idx="1000">
                  <c:v>1400</c:v>
                </c:pt>
                <c:pt idx="1001">
                  <c:v>1400</c:v>
                </c:pt>
                <c:pt idx="1002">
                  <c:v>1400</c:v>
                </c:pt>
                <c:pt idx="1003">
                  <c:v>1400</c:v>
                </c:pt>
                <c:pt idx="1004">
                  <c:v>1400</c:v>
                </c:pt>
                <c:pt idx="1005">
                  <c:v>1400</c:v>
                </c:pt>
                <c:pt idx="1006">
                  <c:v>1400</c:v>
                </c:pt>
                <c:pt idx="1007">
                  <c:v>1400</c:v>
                </c:pt>
                <c:pt idx="1008">
                  <c:v>1400</c:v>
                </c:pt>
                <c:pt idx="1009">
                  <c:v>1400</c:v>
                </c:pt>
                <c:pt idx="1010">
                  <c:v>1400</c:v>
                </c:pt>
                <c:pt idx="1011">
                  <c:v>1400</c:v>
                </c:pt>
                <c:pt idx="1012">
                  <c:v>1400</c:v>
                </c:pt>
                <c:pt idx="1013">
                  <c:v>1400</c:v>
                </c:pt>
                <c:pt idx="1014">
                  <c:v>1400</c:v>
                </c:pt>
                <c:pt idx="1015">
                  <c:v>1400</c:v>
                </c:pt>
                <c:pt idx="1016">
                  <c:v>1400</c:v>
                </c:pt>
                <c:pt idx="1017">
                  <c:v>1400</c:v>
                </c:pt>
                <c:pt idx="1018">
                  <c:v>1400</c:v>
                </c:pt>
                <c:pt idx="1019">
                  <c:v>1400</c:v>
                </c:pt>
                <c:pt idx="1020">
                  <c:v>1400</c:v>
                </c:pt>
                <c:pt idx="1021">
                  <c:v>1400</c:v>
                </c:pt>
                <c:pt idx="1022">
                  <c:v>1400</c:v>
                </c:pt>
                <c:pt idx="1023">
                  <c:v>1400</c:v>
                </c:pt>
                <c:pt idx="1024">
                  <c:v>1400</c:v>
                </c:pt>
                <c:pt idx="1025">
                  <c:v>1400</c:v>
                </c:pt>
                <c:pt idx="1026">
                  <c:v>1400</c:v>
                </c:pt>
                <c:pt idx="1027">
                  <c:v>1400</c:v>
                </c:pt>
                <c:pt idx="1028">
                  <c:v>1400</c:v>
                </c:pt>
                <c:pt idx="1029">
                  <c:v>1400</c:v>
                </c:pt>
                <c:pt idx="1030">
                  <c:v>1400</c:v>
                </c:pt>
                <c:pt idx="1031">
                  <c:v>1400</c:v>
                </c:pt>
                <c:pt idx="1032">
                  <c:v>1400</c:v>
                </c:pt>
                <c:pt idx="1033">
                  <c:v>1400</c:v>
                </c:pt>
                <c:pt idx="1034">
                  <c:v>1400</c:v>
                </c:pt>
                <c:pt idx="1035">
                  <c:v>1400</c:v>
                </c:pt>
                <c:pt idx="1036">
                  <c:v>1400</c:v>
                </c:pt>
                <c:pt idx="1037">
                  <c:v>1400</c:v>
                </c:pt>
                <c:pt idx="1038">
                  <c:v>1400</c:v>
                </c:pt>
                <c:pt idx="1039">
                  <c:v>1400</c:v>
                </c:pt>
                <c:pt idx="1040">
                  <c:v>1400</c:v>
                </c:pt>
                <c:pt idx="1041">
                  <c:v>1400</c:v>
                </c:pt>
                <c:pt idx="1042">
                  <c:v>1400</c:v>
                </c:pt>
                <c:pt idx="1043">
                  <c:v>1400</c:v>
                </c:pt>
                <c:pt idx="1044">
                  <c:v>1400</c:v>
                </c:pt>
                <c:pt idx="1045">
                  <c:v>1400</c:v>
                </c:pt>
                <c:pt idx="1046">
                  <c:v>1400</c:v>
                </c:pt>
                <c:pt idx="1047">
                  <c:v>1400</c:v>
                </c:pt>
                <c:pt idx="1048">
                  <c:v>1400</c:v>
                </c:pt>
                <c:pt idx="1049">
                  <c:v>1400</c:v>
                </c:pt>
                <c:pt idx="1050">
                  <c:v>1400</c:v>
                </c:pt>
                <c:pt idx="1051">
                  <c:v>1400</c:v>
                </c:pt>
                <c:pt idx="1052">
                  <c:v>1400</c:v>
                </c:pt>
                <c:pt idx="1053">
                  <c:v>1400</c:v>
                </c:pt>
                <c:pt idx="1054">
                  <c:v>1400</c:v>
                </c:pt>
                <c:pt idx="1055">
                  <c:v>1400</c:v>
                </c:pt>
                <c:pt idx="1056">
                  <c:v>1400</c:v>
                </c:pt>
                <c:pt idx="1057">
                  <c:v>1400</c:v>
                </c:pt>
                <c:pt idx="1058">
                  <c:v>1400</c:v>
                </c:pt>
                <c:pt idx="1059">
                  <c:v>1400</c:v>
                </c:pt>
                <c:pt idx="1060">
                  <c:v>1400</c:v>
                </c:pt>
                <c:pt idx="1061">
                  <c:v>1400</c:v>
                </c:pt>
                <c:pt idx="1062">
                  <c:v>1400</c:v>
                </c:pt>
                <c:pt idx="1063">
                  <c:v>1400</c:v>
                </c:pt>
                <c:pt idx="1064">
                  <c:v>1400</c:v>
                </c:pt>
                <c:pt idx="1065">
                  <c:v>1400</c:v>
                </c:pt>
                <c:pt idx="1066">
                  <c:v>1400</c:v>
                </c:pt>
                <c:pt idx="1067">
                  <c:v>1400</c:v>
                </c:pt>
                <c:pt idx="1068">
                  <c:v>1400</c:v>
                </c:pt>
                <c:pt idx="1069">
                  <c:v>1400</c:v>
                </c:pt>
                <c:pt idx="1070">
                  <c:v>1400</c:v>
                </c:pt>
                <c:pt idx="1071">
                  <c:v>1400</c:v>
                </c:pt>
                <c:pt idx="1072">
                  <c:v>1400</c:v>
                </c:pt>
                <c:pt idx="1073">
                  <c:v>1400</c:v>
                </c:pt>
                <c:pt idx="1074">
                  <c:v>1400</c:v>
                </c:pt>
                <c:pt idx="1075">
                  <c:v>1400</c:v>
                </c:pt>
                <c:pt idx="1076">
                  <c:v>1400</c:v>
                </c:pt>
                <c:pt idx="1077">
                  <c:v>1400</c:v>
                </c:pt>
                <c:pt idx="1078">
                  <c:v>1400</c:v>
                </c:pt>
                <c:pt idx="1079">
                  <c:v>1400</c:v>
                </c:pt>
                <c:pt idx="1080">
                  <c:v>1400</c:v>
                </c:pt>
                <c:pt idx="1081">
                  <c:v>1400</c:v>
                </c:pt>
                <c:pt idx="1082">
                  <c:v>1400</c:v>
                </c:pt>
                <c:pt idx="1083">
                  <c:v>1400</c:v>
                </c:pt>
                <c:pt idx="1084">
                  <c:v>1400</c:v>
                </c:pt>
                <c:pt idx="1085">
                  <c:v>1400</c:v>
                </c:pt>
                <c:pt idx="1086">
                  <c:v>1400</c:v>
                </c:pt>
                <c:pt idx="1087">
                  <c:v>1400</c:v>
                </c:pt>
                <c:pt idx="1088">
                  <c:v>1400</c:v>
                </c:pt>
                <c:pt idx="1089">
                  <c:v>1400</c:v>
                </c:pt>
                <c:pt idx="1090">
                  <c:v>1400</c:v>
                </c:pt>
                <c:pt idx="1091">
                  <c:v>1400</c:v>
                </c:pt>
                <c:pt idx="1092">
                  <c:v>1400</c:v>
                </c:pt>
                <c:pt idx="1093">
                  <c:v>1400</c:v>
                </c:pt>
                <c:pt idx="1094">
                  <c:v>1400</c:v>
                </c:pt>
                <c:pt idx="1095">
                  <c:v>1400</c:v>
                </c:pt>
                <c:pt idx="1096">
                  <c:v>1400</c:v>
                </c:pt>
                <c:pt idx="1097">
                  <c:v>1400</c:v>
                </c:pt>
                <c:pt idx="1098">
                  <c:v>1400</c:v>
                </c:pt>
                <c:pt idx="1099">
                  <c:v>1400</c:v>
                </c:pt>
                <c:pt idx="1100">
                  <c:v>1400</c:v>
                </c:pt>
                <c:pt idx="1101">
                  <c:v>1400</c:v>
                </c:pt>
                <c:pt idx="1102">
                  <c:v>1400</c:v>
                </c:pt>
                <c:pt idx="1103">
                  <c:v>1400</c:v>
                </c:pt>
                <c:pt idx="1104">
                  <c:v>1400</c:v>
                </c:pt>
                <c:pt idx="1105">
                  <c:v>1400</c:v>
                </c:pt>
                <c:pt idx="1106">
                  <c:v>1400</c:v>
                </c:pt>
                <c:pt idx="1107">
                  <c:v>1400</c:v>
                </c:pt>
                <c:pt idx="1108">
                  <c:v>1400</c:v>
                </c:pt>
                <c:pt idx="1109">
                  <c:v>1400</c:v>
                </c:pt>
                <c:pt idx="1110">
                  <c:v>1400</c:v>
                </c:pt>
                <c:pt idx="1111">
                  <c:v>1400</c:v>
                </c:pt>
                <c:pt idx="1112">
                  <c:v>1400</c:v>
                </c:pt>
                <c:pt idx="1113">
                  <c:v>1400</c:v>
                </c:pt>
                <c:pt idx="1114">
                  <c:v>1400</c:v>
                </c:pt>
                <c:pt idx="1115">
                  <c:v>1400</c:v>
                </c:pt>
                <c:pt idx="1116">
                  <c:v>1400</c:v>
                </c:pt>
                <c:pt idx="1117">
                  <c:v>1400</c:v>
                </c:pt>
                <c:pt idx="1118">
                  <c:v>1400</c:v>
                </c:pt>
                <c:pt idx="1119">
                  <c:v>1400</c:v>
                </c:pt>
                <c:pt idx="1120">
                  <c:v>1400</c:v>
                </c:pt>
                <c:pt idx="1121">
                  <c:v>1400</c:v>
                </c:pt>
                <c:pt idx="1122">
                  <c:v>1400</c:v>
                </c:pt>
                <c:pt idx="1123">
                  <c:v>1400</c:v>
                </c:pt>
                <c:pt idx="1124">
                  <c:v>1400</c:v>
                </c:pt>
                <c:pt idx="1125">
                  <c:v>1400</c:v>
                </c:pt>
                <c:pt idx="1126">
                  <c:v>1400</c:v>
                </c:pt>
                <c:pt idx="1127">
                  <c:v>1400</c:v>
                </c:pt>
                <c:pt idx="1128">
                  <c:v>1400</c:v>
                </c:pt>
                <c:pt idx="1129">
                  <c:v>1400</c:v>
                </c:pt>
                <c:pt idx="1130">
                  <c:v>1400</c:v>
                </c:pt>
                <c:pt idx="1131">
                  <c:v>1400</c:v>
                </c:pt>
                <c:pt idx="1132">
                  <c:v>1400</c:v>
                </c:pt>
                <c:pt idx="1133">
                  <c:v>1400</c:v>
                </c:pt>
                <c:pt idx="1134">
                  <c:v>1400</c:v>
                </c:pt>
                <c:pt idx="1135">
                  <c:v>1400</c:v>
                </c:pt>
                <c:pt idx="1136">
                  <c:v>1400</c:v>
                </c:pt>
                <c:pt idx="1137">
                  <c:v>1400</c:v>
                </c:pt>
                <c:pt idx="1138">
                  <c:v>1400</c:v>
                </c:pt>
                <c:pt idx="1139">
                  <c:v>1400</c:v>
                </c:pt>
                <c:pt idx="1140">
                  <c:v>1400</c:v>
                </c:pt>
                <c:pt idx="1141">
                  <c:v>1400</c:v>
                </c:pt>
                <c:pt idx="1142">
                  <c:v>1400</c:v>
                </c:pt>
                <c:pt idx="1143">
                  <c:v>1400</c:v>
                </c:pt>
                <c:pt idx="1144">
                  <c:v>1400</c:v>
                </c:pt>
                <c:pt idx="1145">
                  <c:v>1400</c:v>
                </c:pt>
                <c:pt idx="1146">
                  <c:v>1400</c:v>
                </c:pt>
                <c:pt idx="1147">
                  <c:v>1400</c:v>
                </c:pt>
                <c:pt idx="1148">
                  <c:v>1400</c:v>
                </c:pt>
                <c:pt idx="1149">
                  <c:v>1400</c:v>
                </c:pt>
                <c:pt idx="1150">
                  <c:v>1400</c:v>
                </c:pt>
                <c:pt idx="1151">
                  <c:v>1400</c:v>
                </c:pt>
                <c:pt idx="1152">
                  <c:v>1400</c:v>
                </c:pt>
                <c:pt idx="1153">
                  <c:v>1400</c:v>
                </c:pt>
                <c:pt idx="1154">
                  <c:v>1400</c:v>
                </c:pt>
                <c:pt idx="1155">
                  <c:v>1400</c:v>
                </c:pt>
                <c:pt idx="1156">
                  <c:v>1400</c:v>
                </c:pt>
                <c:pt idx="1157">
                  <c:v>1400</c:v>
                </c:pt>
                <c:pt idx="1158">
                  <c:v>1400</c:v>
                </c:pt>
                <c:pt idx="1159">
                  <c:v>1400</c:v>
                </c:pt>
                <c:pt idx="1160">
                  <c:v>1400</c:v>
                </c:pt>
                <c:pt idx="1161">
                  <c:v>1400</c:v>
                </c:pt>
                <c:pt idx="1162">
                  <c:v>1400</c:v>
                </c:pt>
                <c:pt idx="1163">
                  <c:v>1400</c:v>
                </c:pt>
                <c:pt idx="1164">
                  <c:v>1400</c:v>
                </c:pt>
                <c:pt idx="1165">
                  <c:v>1400</c:v>
                </c:pt>
                <c:pt idx="1166">
                  <c:v>1400</c:v>
                </c:pt>
                <c:pt idx="1167">
                  <c:v>1400</c:v>
                </c:pt>
                <c:pt idx="1168">
                  <c:v>1400</c:v>
                </c:pt>
                <c:pt idx="1169">
                  <c:v>1400</c:v>
                </c:pt>
                <c:pt idx="1170">
                  <c:v>1400</c:v>
                </c:pt>
                <c:pt idx="1171">
                  <c:v>1400</c:v>
                </c:pt>
                <c:pt idx="1172">
                  <c:v>1400</c:v>
                </c:pt>
                <c:pt idx="1173">
                  <c:v>1400</c:v>
                </c:pt>
                <c:pt idx="1174">
                  <c:v>1400</c:v>
                </c:pt>
                <c:pt idx="1175">
                  <c:v>1400</c:v>
                </c:pt>
                <c:pt idx="1176">
                  <c:v>1400</c:v>
                </c:pt>
                <c:pt idx="1177">
                  <c:v>1400</c:v>
                </c:pt>
                <c:pt idx="1178">
                  <c:v>1400</c:v>
                </c:pt>
                <c:pt idx="1179">
                  <c:v>1400</c:v>
                </c:pt>
                <c:pt idx="1180">
                  <c:v>1400</c:v>
                </c:pt>
                <c:pt idx="1181">
                  <c:v>1400</c:v>
                </c:pt>
                <c:pt idx="1182">
                  <c:v>1400</c:v>
                </c:pt>
                <c:pt idx="1183">
                  <c:v>1400</c:v>
                </c:pt>
                <c:pt idx="1184">
                  <c:v>1400</c:v>
                </c:pt>
                <c:pt idx="1185">
                  <c:v>1400</c:v>
                </c:pt>
                <c:pt idx="1186">
                  <c:v>1400</c:v>
                </c:pt>
                <c:pt idx="1187">
                  <c:v>1400</c:v>
                </c:pt>
                <c:pt idx="1188">
                  <c:v>1400</c:v>
                </c:pt>
                <c:pt idx="1189">
                  <c:v>1400</c:v>
                </c:pt>
                <c:pt idx="1190">
                  <c:v>1400</c:v>
                </c:pt>
                <c:pt idx="1191">
                  <c:v>1400</c:v>
                </c:pt>
                <c:pt idx="1192">
                  <c:v>1400</c:v>
                </c:pt>
                <c:pt idx="1193">
                  <c:v>1400</c:v>
                </c:pt>
                <c:pt idx="1194">
                  <c:v>1400</c:v>
                </c:pt>
                <c:pt idx="1195">
                  <c:v>1400</c:v>
                </c:pt>
                <c:pt idx="1196">
                  <c:v>1400</c:v>
                </c:pt>
                <c:pt idx="1197">
                  <c:v>1400</c:v>
                </c:pt>
                <c:pt idx="1198">
                  <c:v>1400</c:v>
                </c:pt>
                <c:pt idx="1199">
                  <c:v>1400</c:v>
                </c:pt>
                <c:pt idx="1200">
                  <c:v>1400</c:v>
                </c:pt>
                <c:pt idx="1201">
                  <c:v>1400</c:v>
                </c:pt>
                <c:pt idx="1202">
                  <c:v>1400</c:v>
                </c:pt>
                <c:pt idx="1203">
                  <c:v>1400</c:v>
                </c:pt>
                <c:pt idx="1204">
                  <c:v>1400</c:v>
                </c:pt>
                <c:pt idx="1205">
                  <c:v>1400</c:v>
                </c:pt>
                <c:pt idx="1206">
                  <c:v>1400</c:v>
                </c:pt>
                <c:pt idx="1207">
                  <c:v>1400</c:v>
                </c:pt>
                <c:pt idx="1208">
                  <c:v>1400</c:v>
                </c:pt>
                <c:pt idx="1209">
                  <c:v>1400</c:v>
                </c:pt>
                <c:pt idx="1210">
                  <c:v>1400</c:v>
                </c:pt>
                <c:pt idx="1211">
                  <c:v>1400</c:v>
                </c:pt>
                <c:pt idx="1212">
                  <c:v>1400</c:v>
                </c:pt>
                <c:pt idx="1213">
                  <c:v>1400</c:v>
                </c:pt>
                <c:pt idx="1214">
                  <c:v>1400</c:v>
                </c:pt>
                <c:pt idx="1215">
                  <c:v>1400</c:v>
                </c:pt>
                <c:pt idx="1216">
                  <c:v>1400</c:v>
                </c:pt>
                <c:pt idx="1217">
                  <c:v>1400</c:v>
                </c:pt>
                <c:pt idx="1218">
                  <c:v>1400</c:v>
                </c:pt>
                <c:pt idx="1219">
                  <c:v>1400</c:v>
                </c:pt>
                <c:pt idx="1220">
                  <c:v>1400</c:v>
                </c:pt>
                <c:pt idx="1221">
                  <c:v>1400</c:v>
                </c:pt>
                <c:pt idx="1222">
                  <c:v>1400</c:v>
                </c:pt>
                <c:pt idx="1223">
                  <c:v>1400</c:v>
                </c:pt>
                <c:pt idx="1224">
                  <c:v>1400</c:v>
                </c:pt>
                <c:pt idx="1225">
                  <c:v>1400</c:v>
                </c:pt>
                <c:pt idx="1226">
                  <c:v>1400</c:v>
                </c:pt>
                <c:pt idx="1227">
                  <c:v>1400</c:v>
                </c:pt>
                <c:pt idx="1228">
                  <c:v>1400</c:v>
                </c:pt>
                <c:pt idx="1229">
                  <c:v>1400</c:v>
                </c:pt>
                <c:pt idx="1230">
                  <c:v>1400</c:v>
                </c:pt>
                <c:pt idx="1231">
                  <c:v>1400</c:v>
                </c:pt>
                <c:pt idx="1232">
                  <c:v>1400</c:v>
                </c:pt>
                <c:pt idx="1233">
                  <c:v>1400</c:v>
                </c:pt>
                <c:pt idx="1234">
                  <c:v>1400</c:v>
                </c:pt>
                <c:pt idx="1235">
                  <c:v>1400</c:v>
                </c:pt>
                <c:pt idx="1236">
                  <c:v>1400</c:v>
                </c:pt>
                <c:pt idx="1237">
                  <c:v>1400</c:v>
                </c:pt>
                <c:pt idx="1238">
                  <c:v>1400</c:v>
                </c:pt>
                <c:pt idx="1239">
                  <c:v>1400</c:v>
                </c:pt>
                <c:pt idx="1240">
                  <c:v>1400</c:v>
                </c:pt>
                <c:pt idx="1241">
                  <c:v>1400</c:v>
                </c:pt>
                <c:pt idx="1242">
                  <c:v>1400</c:v>
                </c:pt>
                <c:pt idx="1243">
                  <c:v>1400</c:v>
                </c:pt>
                <c:pt idx="1244">
                  <c:v>1400</c:v>
                </c:pt>
                <c:pt idx="1245">
                  <c:v>1400</c:v>
                </c:pt>
                <c:pt idx="1246">
                  <c:v>1400</c:v>
                </c:pt>
                <c:pt idx="1247">
                  <c:v>1400</c:v>
                </c:pt>
                <c:pt idx="1248">
                  <c:v>1400</c:v>
                </c:pt>
                <c:pt idx="1249">
                  <c:v>1400</c:v>
                </c:pt>
                <c:pt idx="1250">
                  <c:v>1400</c:v>
                </c:pt>
                <c:pt idx="1251">
                  <c:v>1400</c:v>
                </c:pt>
                <c:pt idx="1252">
                  <c:v>1400</c:v>
                </c:pt>
                <c:pt idx="1253">
                  <c:v>1400</c:v>
                </c:pt>
                <c:pt idx="1254">
                  <c:v>1400</c:v>
                </c:pt>
                <c:pt idx="1255">
                  <c:v>1400</c:v>
                </c:pt>
                <c:pt idx="1256">
                  <c:v>1400</c:v>
                </c:pt>
                <c:pt idx="1257">
                  <c:v>1400</c:v>
                </c:pt>
                <c:pt idx="1258">
                  <c:v>1400</c:v>
                </c:pt>
                <c:pt idx="1259">
                  <c:v>1400</c:v>
                </c:pt>
                <c:pt idx="1260">
                  <c:v>1400</c:v>
                </c:pt>
                <c:pt idx="1261">
                  <c:v>1400</c:v>
                </c:pt>
                <c:pt idx="1262">
                  <c:v>1400</c:v>
                </c:pt>
                <c:pt idx="1263">
                  <c:v>1400</c:v>
                </c:pt>
                <c:pt idx="1264">
                  <c:v>1400</c:v>
                </c:pt>
                <c:pt idx="1265">
                  <c:v>1400</c:v>
                </c:pt>
                <c:pt idx="1266">
                  <c:v>1400</c:v>
                </c:pt>
                <c:pt idx="1267">
                  <c:v>1400</c:v>
                </c:pt>
                <c:pt idx="1268">
                  <c:v>1400</c:v>
                </c:pt>
                <c:pt idx="1269">
                  <c:v>1400</c:v>
                </c:pt>
                <c:pt idx="1270">
                  <c:v>1400</c:v>
                </c:pt>
                <c:pt idx="1271">
                  <c:v>1400</c:v>
                </c:pt>
                <c:pt idx="1272">
                  <c:v>1400</c:v>
                </c:pt>
                <c:pt idx="1273">
                  <c:v>1400</c:v>
                </c:pt>
                <c:pt idx="1274">
                  <c:v>1400</c:v>
                </c:pt>
                <c:pt idx="1275">
                  <c:v>1400</c:v>
                </c:pt>
                <c:pt idx="1276">
                  <c:v>1400</c:v>
                </c:pt>
                <c:pt idx="1365">
                  <c:v>2000</c:v>
                </c:pt>
                <c:pt idx="1366">
                  <c:v>2000</c:v>
                </c:pt>
                <c:pt idx="1367">
                  <c:v>2000</c:v>
                </c:pt>
                <c:pt idx="1368">
                  <c:v>2000</c:v>
                </c:pt>
                <c:pt idx="1369">
                  <c:v>2000</c:v>
                </c:pt>
                <c:pt idx="1370">
                  <c:v>2000</c:v>
                </c:pt>
                <c:pt idx="1371">
                  <c:v>2000</c:v>
                </c:pt>
                <c:pt idx="1372">
                  <c:v>2000</c:v>
                </c:pt>
                <c:pt idx="1373">
                  <c:v>2000</c:v>
                </c:pt>
                <c:pt idx="1374">
                  <c:v>2000</c:v>
                </c:pt>
                <c:pt idx="1375">
                  <c:v>2000</c:v>
                </c:pt>
                <c:pt idx="1376">
                  <c:v>2000</c:v>
                </c:pt>
                <c:pt idx="1377">
                  <c:v>2000</c:v>
                </c:pt>
                <c:pt idx="1378">
                  <c:v>2000</c:v>
                </c:pt>
                <c:pt idx="1379">
                  <c:v>2000</c:v>
                </c:pt>
                <c:pt idx="1380">
                  <c:v>2000</c:v>
                </c:pt>
                <c:pt idx="1381">
                  <c:v>2000</c:v>
                </c:pt>
                <c:pt idx="1382">
                  <c:v>2000</c:v>
                </c:pt>
                <c:pt idx="1383">
                  <c:v>2000</c:v>
                </c:pt>
                <c:pt idx="1384">
                  <c:v>2000</c:v>
                </c:pt>
                <c:pt idx="1385">
                  <c:v>2000</c:v>
                </c:pt>
                <c:pt idx="1386">
                  <c:v>2000</c:v>
                </c:pt>
                <c:pt idx="1387">
                  <c:v>2000</c:v>
                </c:pt>
                <c:pt idx="1388">
                  <c:v>2000</c:v>
                </c:pt>
                <c:pt idx="1389">
                  <c:v>2000</c:v>
                </c:pt>
                <c:pt idx="1390">
                  <c:v>2000</c:v>
                </c:pt>
                <c:pt idx="1391">
                  <c:v>2000</c:v>
                </c:pt>
                <c:pt idx="1392">
                  <c:v>2000</c:v>
                </c:pt>
                <c:pt idx="1393">
                  <c:v>2000</c:v>
                </c:pt>
                <c:pt idx="1394">
                  <c:v>2000</c:v>
                </c:pt>
                <c:pt idx="1395">
                  <c:v>2000</c:v>
                </c:pt>
                <c:pt idx="1396">
                  <c:v>2000</c:v>
                </c:pt>
                <c:pt idx="1397">
                  <c:v>2000</c:v>
                </c:pt>
                <c:pt idx="1398">
                  <c:v>2000</c:v>
                </c:pt>
                <c:pt idx="1399">
                  <c:v>2000</c:v>
                </c:pt>
                <c:pt idx="1400">
                  <c:v>2000</c:v>
                </c:pt>
                <c:pt idx="1401">
                  <c:v>2000</c:v>
                </c:pt>
                <c:pt idx="1402">
                  <c:v>2000</c:v>
                </c:pt>
                <c:pt idx="1403">
                  <c:v>2000</c:v>
                </c:pt>
                <c:pt idx="1404">
                  <c:v>2000</c:v>
                </c:pt>
                <c:pt idx="1405">
                  <c:v>2000</c:v>
                </c:pt>
                <c:pt idx="1406">
                  <c:v>2000</c:v>
                </c:pt>
                <c:pt idx="1407">
                  <c:v>2000</c:v>
                </c:pt>
                <c:pt idx="1408">
                  <c:v>2000</c:v>
                </c:pt>
                <c:pt idx="1409">
                  <c:v>2000</c:v>
                </c:pt>
                <c:pt idx="1410">
                  <c:v>2000</c:v>
                </c:pt>
                <c:pt idx="1411">
                  <c:v>2000</c:v>
                </c:pt>
                <c:pt idx="1412">
                  <c:v>2000</c:v>
                </c:pt>
                <c:pt idx="1413">
                  <c:v>2000</c:v>
                </c:pt>
                <c:pt idx="1414">
                  <c:v>2000</c:v>
                </c:pt>
                <c:pt idx="1415">
                  <c:v>2000</c:v>
                </c:pt>
                <c:pt idx="1416">
                  <c:v>2000</c:v>
                </c:pt>
                <c:pt idx="1417">
                  <c:v>2000</c:v>
                </c:pt>
                <c:pt idx="1418">
                  <c:v>2000</c:v>
                </c:pt>
                <c:pt idx="1419">
                  <c:v>2000</c:v>
                </c:pt>
                <c:pt idx="1420">
                  <c:v>2000</c:v>
                </c:pt>
                <c:pt idx="1421">
                  <c:v>2000</c:v>
                </c:pt>
                <c:pt idx="1422">
                  <c:v>2000</c:v>
                </c:pt>
                <c:pt idx="1423">
                  <c:v>2000</c:v>
                </c:pt>
                <c:pt idx="1424">
                  <c:v>2000</c:v>
                </c:pt>
                <c:pt idx="1425">
                  <c:v>2000</c:v>
                </c:pt>
                <c:pt idx="1426">
                  <c:v>2000</c:v>
                </c:pt>
                <c:pt idx="1427">
                  <c:v>2000</c:v>
                </c:pt>
                <c:pt idx="1428">
                  <c:v>2000</c:v>
                </c:pt>
                <c:pt idx="1429">
                  <c:v>2000</c:v>
                </c:pt>
                <c:pt idx="1430">
                  <c:v>2000</c:v>
                </c:pt>
                <c:pt idx="1431">
                  <c:v>2000</c:v>
                </c:pt>
                <c:pt idx="1432">
                  <c:v>2000</c:v>
                </c:pt>
                <c:pt idx="1433">
                  <c:v>2000</c:v>
                </c:pt>
                <c:pt idx="1434">
                  <c:v>2000</c:v>
                </c:pt>
                <c:pt idx="1435">
                  <c:v>2000</c:v>
                </c:pt>
                <c:pt idx="1436">
                  <c:v>2000</c:v>
                </c:pt>
                <c:pt idx="1437">
                  <c:v>2000</c:v>
                </c:pt>
                <c:pt idx="1438">
                  <c:v>2000</c:v>
                </c:pt>
                <c:pt idx="1439">
                  <c:v>2000</c:v>
                </c:pt>
                <c:pt idx="1440">
                  <c:v>2000</c:v>
                </c:pt>
                <c:pt idx="1441">
                  <c:v>2000</c:v>
                </c:pt>
                <c:pt idx="1442">
                  <c:v>2000</c:v>
                </c:pt>
                <c:pt idx="1443">
                  <c:v>2000</c:v>
                </c:pt>
                <c:pt idx="1444">
                  <c:v>2000</c:v>
                </c:pt>
                <c:pt idx="1445">
                  <c:v>2000</c:v>
                </c:pt>
                <c:pt idx="1446">
                  <c:v>2000</c:v>
                </c:pt>
                <c:pt idx="1447">
                  <c:v>2000</c:v>
                </c:pt>
                <c:pt idx="1448">
                  <c:v>2000</c:v>
                </c:pt>
                <c:pt idx="1449">
                  <c:v>2000</c:v>
                </c:pt>
                <c:pt idx="1450">
                  <c:v>2000</c:v>
                </c:pt>
                <c:pt idx="1451">
                  <c:v>2000</c:v>
                </c:pt>
                <c:pt idx="1452">
                  <c:v>2000</c:v>
                </c:pt>
                <c:pt idx="1453">
                  <c:v>2000</c:v>
                </c:pt>
                <c:pt idx="1454">
                  <c:v>2000</c:v>
                </c:pt>
                <c:pt idx="1455">
                  <c:v>2000</c:v>
                </c:pt>
                <c:pt idx="1456">
                  <c:v>2000</c:v>
                </c:pt>
                <c:pt idx="1457">
                  <c:v>2000</c:v>
                </c:pt>
                <c:pt idx="1458">
                  <c:v>2000</c:v>
                </c:pt>
                <c:pt idx="1459">
                  <c:v>2000</c:v>
                </c:pt>
                <c:pt idx="1460">
                  <c:v>2000</c:v>
                </c:pt>
                <c:pt idx="1461">
                  <c:v>2000</c:v>
                </c:pt>
                <c:pt idx="1462">
                  <c:v>2000</c:v>
                </c:pt>
                <c:pt idx="1463">
                  <c:v>2000</c:v>
                </c:pt>
                <c:pt idx="1464">
                  <c:v>2000</c:v>
                </c:pt>
                <c:pt idx="1465">
                  <c:v>2000</c:v>
                </c:pt>
                <c:pt idx="1466">
                  <c:v>2000</c:v>
                </c:pt>
                <c:pt idx="1467">
                  <c:v>2000</c:v>
                </c:pt>
                <c:pt idx="1468">
                  <c:v>2000</c:v>
                </c:pt>
                <c:pt idx="1469">
                  <c:v>2000</c:v>
                </c:pt>
                <c:pt idx="1470">
                  <c:v>2000</c:v>
                </c:pt>
                <c:pt idx="1471">
                  <c:v>2000</c:v>
                </c:pt>
                <c:pt idx="1472">
                  <c:v>2000</c:v>
                </c:pt>
                <c:pt idx="1473">
                  <c:v>2000</c:v>
                </c:pt>
                <c:pt idx="1474">
                  <c:v>2000</c:v>
                </c:pt>
                <c:pt idx="1475">
                  <c:v>2000</c:v>
                </c:pt>
                <c:pt idx="1476">
                  <c:v>2000</c:v>
                </c:pt>
                <c:pt idx="1477">
                  <c:v>2000</c:v>
                </c:pt>
                <c:pt idx="1478">
                  <c:v>2000</c:v>
                </c:pt>
                <c:pt idx="1479">
                  <c:v>2000</c:v>
                </c:pt>
                <c:pt idx="1480">
                  <c:v>2000</c:v>
                </c:pt>
                <c:pt idx="1481">
                  <c:v>2000</c:v>
                </c:pt>
                <c:pt idx="1482">
                  <c:v>2000</c:v>
                </c:pt>
                <c:pt idx="1483">
                  <c:v>2000</c:v>
                </c:pt>
                <c:pt idx="1484">
                  <c:v>2000</c:v>
                </c:pt>
                <c:pt idx="1485">
                  <c:v>2000</c:v>
                </c:pt>
                <c:pt idx="1486">
                  <c:v>2000</c:v>
                </c:pt>
                <c:pt idx="1487">
                  <c:v>2000</c:v>
                </c:pt>
                <c:pt idx="1488">
                  <c:v>2000</c:v>
                </c:pt>
                <c:pt idx="1489">
                  <c:v>2000</c:v>
                </c:pt>
                <c:pt idx="1490">
                  <c:v>2000</c:v>
                </c:pt>
                <c:pt idx="1491">
                  <c:v>2000</c:v>
                </c:pt>
                <c:pt idx="1492">
                  <c:v>2000</c:v>
                </c:pt>
                <c:pt idx="1493">
                  <c:v>2000</c:v>
                </c:pt>
                <c:pt idx="1494">
                  <c:v>2000</c:v>
                </c:pt>
                <c:pt idx="1495">
                  <c:v>2000</c:v>
                </c:pt>
                <c:pt idx="1496">
                  <c:v>2000</c:v>
                </c:pt>
                <c:pt idx="1497">
                  <c:v>2000</c:v>
                </c:pt>
                <c:pt idx="1498">
                  <c:v>2000</c:v>
                </c:pt>
                <c:pt idx="1499">
                  <c:v>2000</c:v>
                </c:pt>
                <c:pt idx="1500">
                  <c:v>2000</c:v>
                </c:pt>
                <c:pt idx="1501">
                  <c:v>2000</c:v>
                </c:pt>
                <c:pt idx="1502">
                  <c:v>2000</c:v>
                </c:pt>
                <c:pt idx="1503">
                  <c:v>2000</c:v>
                </c:pt>
                <c:pt idx="1504">
                  <c:v>2000</c:v>
                </c:pt>
                <c:pt idx="1505">
                  <c:v>2000</c:v>
                </c:pt>
                <c:pt idx="1506">
                  <c:v>2000</c:v>
                </c:pt>
                <c:pt idx="1507">
                  <c:v>2000</c:v>
                </c:pt>
                <c:pt idx="1508">
                  <c:v>2000</c:v>
                </c:pt>
                <c:pt idx="1509">
                  <c:v>2000</c:v>
                </c:pt>
                <c:pt idx="1510">
                  <c:v>2000</c:v>
                </c:pt>
                <c:pt idx="1511">
                  <c:v>2000</c:v>
                </c:pt>
                <c:pt idx="1512">
                  <c:v>2000</c:v>
                </c:pt>
                <c:pt idx="1513">
                  <c:v>2000</c:v>
                </c:pt>
                <c:pt idx="1514">
                  <c:v>2000</c:v>
                </c:pt>
                <c:pt idx="1515">
                  <c:v>2000</c:v>
                </c:pt>
                <c:pt idx="1516">
                  <c:v>2000</c:v>
                </c:pt>
                <c:pt idx="1517">
                  <c:v>2000</c:v>
                </c:pt>
                <c:pt idx="1518">
                  <c:v>2000</c:v>
                </c:pt>
                <c:pt idx="1519">
                  <c:v>2000</c:v>
                </c:pt>
                <c:pt idx="1520">
                  <c:v>2000</c:v>
                </c:pt>
                <c:pt idx="1521">
                  <c:v>2000</c:v>
                </c:pt>
                <c:pt idx="1522">
                  <c:v>2000</c:v>
                </c:pt>
                <c:pt idx="1523">
                  <c:v>2000</c:v>
                </c:pt>
                <c:pt idx="1524">
                  <c:v>2000</c:v>
                </c:pt>
                <c:pt idx="1525">
                  <c:v>2000</c:v>
                </c:pt>
                <c:pt idx="1526">
                  <c:v>2000</c:v>
                </c:pt>
                <c:pt idx="1527">
                  <c:v>2000</c:v>
                </c:pt>
                <c:pt idx="1528">
                  <c:v>2000</c:v>
                </c:pt>
                <c:pt idx="1529">
                  <c:v>2000</c:v>
                </c:pt>
                <c:pt idx="1530">
                  <c:v>2000</c:v>
                </c:pt>
                <c:pt idx="1531">
                  <c:v>2000</c:v>
                </c:pt>
                <c:pt idx="1532">
                  <c:v>2000</c:v>
                </c:pt>
                <c:pt idx="1533">
                  <c:v>2000</c:v>
                </c:pt>
                <c:pt idx="1534">
                  <c:v>2000</c:v>
                </c:pt>
                <c:pt idx="1535">
                  <c:v>2000</c:v>
                </c:pt>
                <c:pt idx="1536">
                  <c:v>2000</c:v>
                </c:pt>
                <c:pt idx="1537">
                  <c:v>2000</c:v>
                </c:pt>
                <c:pt idx="1538">
                  <c:v>2000</c:v>
                </c:pt>
                <c:pt idx="1539">
                  <c:v>2000</c:v>
                </c:pt>
                <c:pt idx="1540">
                  <c:v>2000</c:v>
                </c:pt>
                <c:pt idx="1541">
                  <c:v>2000</c:v>
                </c:pt>
                <c:pt idx="1542">
                  <c:v>2000</c:v>
                </c:pt>
                <c:pt idx="1543">
                  <c:v>2000</c:v>
                </c:pt>
                <c:pt idx="1544">
                  <c:v>2000</c:v>
                </c:pt>
                <c:pt idx="1545">
                  <c:v>2000</c:v>
                </c:pt>
                <c:pt idx="1546">
                  <c:v>2000</c:v>
                </c:pt>
                <c:pt idx="1547">
                  <c:v>2000</c:v>
                </c:pt>
                <c:pt idx="1548">
                  <c:v>2000</c:v>
                </c:pt>
                <c:pt idx="1549">
                  <c:v>2000</c:v>
                </c:pt>
                <c:pt idx="1550">
                  <c:v>2000</c:v>
                </c:pt>
                <c:pt idx="1551">
                  <c:v>2000</c:v>
                </c:pt>
                <c:pt idx="1552">
                  <c:v>2000</c:v>
                </c:pt>
                <c:pt idx="1553">
                  <c:v>2000</c:v>
                </c:pt>
                <c:pt idx="1554">
                  <c:v>2000</c:v>
                </c:pt>
                <c:pt idx="1555">
                  <c:v>2000</c:v>
                </c:pt>
                <c:pt idx="1556">
                  <c:v>2000</c:v>
                </c:pt>
                <c:pt idx="1557">
                  <c:v>2000</c:v>
                </c:pt>
                <c:pt idx="1558">
                  <c:v>2000</c:v>
                </c:pt>
                <c:pt idx="1559">
                  <c:v>2000</c:v>
                </c:pt>
                <c:pt idx="1560">
                  <c:v>2000</c:v>
                </c:pt>
                <c:pt idx="1561">
                  <c:v>2000</c:v>
                </c:pt>
                <c:pt idx="1562">
                  <c:v>2000</c:v>
                </c:pt>
                <c:pt idx="1563">
                  <c:v>2000</c:v>
                </c:pt>
                <c:pt idx="1564">
                  <c:v>2000</c:v>
                </c:pt>
                <c:pt idx="1565">
                  <c:v>2000</c:v>
                </c:pt>
                <c:pt idx="1566">
                  <c:v>2000</c:v>
                </c:pt>
                <c:pt idx="1567">
                  <c:v>2000</c:v>
                </c:pt>
                <c:pt idx="1568">
                  <c:v>2000</c:v>
                </c:pt>
                <c:pt idx="1569">
                  <c:v>2000</c:v>
                </c:pt>
                <c:pt idx="1570">
                  <c:v>2000</c:v>
                </c:pt>
                <c:pt idx="1571">
                  <c:v>2000</c:v>
                </c:pt>
                <c:pt idx="1572">
                  <c:v>2000</c:v>
                </c:pt>
                <c:pt idx="1573">
                  <c:v>2000</c:v>
                </c:pt>
                <c:pt idx="1574">
                  <c:v>2000</c:v>
                </c:pt>
                <c:pt idx="1575">
                  <c:v>2000</c:v>
                </c:pt>
                <c:pt idx="1576">
                  <c:v>2000</c:v>
                </c:pt>
                <c:pt idx="1577">
                  <c:v>2000</c:v>
                </c:pt>
                <c:pt idx="1578">
                  <c:v>2000</c:v>
                </c:pt>
                <c:pt idx="1579">
                  <c:v>2000</c:v>
                </c:pt>
                <c:pt idx="1580">
                  <c:v>2000</c:v>
                </c:pt>
                <c:pt idx="1581">
                  <c:v>2000</c:v>
                </c:pt>
                <c:pt idx="1582">
                  <c:v>2000</c:v>
                </c:pt>
                <c:pt idx="1583">
                  <c:v>2000</c:v>
                </c:pt>
                <c:pt idx="1584">
                  <c:v>2000</c:v>
                </c:pt>
                <c:pt idx="1585">
                  <c:v>2000</c:v>
                </c:pt>
                <c:pt idx="1586">
                  <c:v>2000</c:v>
                </c:pt>
                <c:pt idx="1587">
                  <c:v>2000</c:v>
                </c:pt>
                <c:pt idx="1588">
                  <c:v>2000</c:v>
                </c:pt>
                <c:pt idx="1589">
                  <c:v>2000</c:v>
                </c:pt>
                <c:pt idx="1590">
                  <c:v>2000</c:v>
                </c:pt>
                <c:pt idx="1591">
                  <c:v>2000</c:v>
                </c:pt>
                <c:pt idx="1592">
                  <c:v>2000</c:v>
                </c:pt>
                <c:pt idx="1593">
                  <c:v>2000</c:v>
                </c:pt>
                <c:pt idx="1594">
                  <c:v>2000</c:v>
                </c:pt>
                <c:pt idx="1595">
                  <c:v>2000</c:v>
                </c:pt>
                <c:pt idx="1596">
                  <c:v>2000</c:v>
                </c:pt>
                <c:pt idx="1597">
                  <c:v>2000</c:v>
                </c:pt>
                <c:pt idx="1598">
                  <c:v>2000</c:v>
                </c:pt>
                <c:pt idx="1599">
                  <c:v>2000</c:v>
                </c:pt>
                <c:pt idx="1600">
                  <c:v>2000</c:v>
                </c:pt>
                <c:pt idx="1601">
                  <c:v>2000</c:v>
                </c:pt>
                <c:pt idx="1602">
                  <c:v>2000</c:v>
                </c:pt>
                <c:pt idx="1603">
                  <c:v>2000</c:v>
                </c:pt>
                <c:pt idx="1604">
                  <c:v>2000</c:v>
                </c:pt>
                <c:pt idx="1605">
                  <c:v>2000</c:v>
                </c:pt>
                <c:pt idx="1606">
                  <c:v>2000</c:v>
                </c:pt>
                <c:pt idx="1607">
                  <c:v>2000</c:v>
                </c:pt>
                <c:pt idx="1608">
                  <c:v>2000</c:v>
                </c:pt>
                <c:pt idx="1609">
                  <c:v>2000</c:v>
                </c:pt>
                <c:pt idx="1610">
                  <c:v>2000</c:v>
                </c:pt>
                <c:pt idx="1611">
                  <c:v>2000</c:v>
                </c:pt>
                <c:pt idx="1612">
                  <c:v>2000</c:v>
                </c:pt>
                <c:pt idx="1613">
                  <c:v>2000</c:v>
                </c:pt>
                <c:pt idx="1614">
                  <c:v>2000</c:v>
                </c:pt>
                <c:pt idx="1615">
                  <c:v>2000</c:v>
                </c:pt>
                <c:pt idx="1616">
                  <c:v>2000</c:v>
                </c:pt>
                <c:pt idx="1617">
                  <c:v>2000</c:v>
                </c:pt>
                <c:pt idx="1618">
                  <c:v>2000</c:v>
                </c:pt>
                <c:pt idx="1619">
                  <c:v>2000</c:v>
                </c:pt>
                <c:pt idx="1620">
                  <c:v>2000</c:v>
                </c:pt>
                <c:pt idx="1621">
                  <c:v>2000</c:v>
                </c:pt>
                <c:pt idx="1622">
                  <c:v>2000</c:v>
                </c:pt>
                <c:pt idx="1623">
                  <c:v>2000</c:v>
                </c:pt>
                <c:pt idx="1624">
                  <c:v>2000</c:v>
                </c:pt>
                <c:pt idx="1625">
                  <c:v>2000</c:v>
                </c:pt>
                <c:pt idx="1626">
                  <c:v>2000</c:v>
                </c:pt>
                <c:pt idx="1627">
                  <c:v>2000</c:v>
                </c:pt>
                <c:pt idx="1628">
                  <c:v>2000</c:v>
                </c:pt>
                <c:pt idx="1629">
                  <c:v>2000</c:v>
                </c:pt>
                <c:pt idx="1630">
                  <c:v>2000</c:v>
                </c:pt>
                <c:pt idx="1631">
                  <c:v>2000</c:v>
                </c:pt>
                <c:pt idx="1632">
                  <c:v>2000</c:v>
                </c:pt>
                <c:pt idx="1633">
                  <c:v>2000</c:v>
                </c:pt>
                <c:pt idx="1634">
                  <c:v>2000</c:v>
                </c:pt>
                <c:pt idx="1635">
                  <c:v>2000</c:v>
                </c:pt>
                <c:pt idx="1636">
                  <c:v>2000</c:v>
                </c:pt>
                <c:pt idx="1637">
                  <c:v>2000</c:v>
                </c:pt>
                <c:pt idx="1638">
                  <c:v>2000</c:v>
                </c:pt>
                <c:pt idx="1639">
                  <c:v>2000</c:v>
                </c:pt>
                <c:pt idx="1640">
                  <c:v>2000</c:v>
                </c:pt>
                <c:pt idx="1641">
                  <c:v>2000</c:v>
                </c:pt>
                <c:pt idx="1642">
                  <c:v>2000</c:v>
                </c:pt>
                <c:pt idx="1643">
                  <c:v>2000</c:v>
                </c:pt>
                <c:pt idx="1644">
                  <c:v>2000</c:v>
                </c:pt>
                <c:pt idx="1645">
                  <c:v>2000</c:v>
                </c:pt>
                <c:pt idx="1646">
                  <c:v>2000</c:v>
                </c:pt>
                <c:pt idx="1647">
                  <c:v>2000</c:v>
                </c:pt>
                <c:pt idx="1648">
                  <c:v>2000</c:v>
                </c:pt>
                <c:pt idx="1649">
                  <c:v>2000</c:v>
                </c:pt>
                <c:pt idx="1650">
                  <c:v>2000</c:v>
                </c:pt>
                <c:pt idx="1651">
                  <c:v>2000</c:v>
                </c:pt>
                <c:pt idx="1652">
                  <c:v>2000</c:v>
                </c:pt>
                <c:pt idx="1653">
                  <c:v>2000</c:v>
                </c:pt>
                <c:pt idx="1654">
                  <c:v>2000</c:v>
                </c:pt>
                <c:pt idx="1655">
                  <c:v>2000</c:v>
                </c:pt>
                <c:pt idx="1656">
                  <c:v>2000</c:v>
                </c:pt>
                <c:pt idx="1657">
                  <c:v>2000</c:v>
                </c:pt>
                <c:pt idx="1658">
                  <c:v>2000</c:v>
                </c:pt>
                <c:pt idx="1659">
                  <c:v>2000</c:v>
                </c:pt>
                <c:pt idx="1660">
                  <c:v>2000</c:v>
                </c:pt>
                <c:pt idx="1661">
                  <c:v>2000</c:v>
                </c:pt>
                <c:pt idx="1662">
                  <c:v>2000</c:v>
                </c:pt>
                <c:pt idx="1663">
                  <c:v>2000</c:v>
                </c:pt>
                <c:pt idx="1664">
                  <c:v>2000</c:v>
                </c:pt>
                <c:pt idx="1665">
                  <c:v>2000</c:v>
                </c:pt>
                <c:pt idx="1666">
                  <c:v>2000</c:v>
                </c:pt>
                <c:pt idx="1667">
                  <c:v>2000</c:v>
                </c:pt>
                <c:pt idx="1668">
                  <c:v>2000</c:v>
                </c:pt>
                <c:pt idx="1669">
                  <c:v>2000</c:v>
                </c:pt>
                <c:pt idx="1670">
                  <c:v>2000</c:v>
                </c:pt>
                <c:pt idx="1671">
                  <c:v>2000</c:v>
                </c:pt>
                <c:pt idx="1672">
                  <c:v>2000</c:v>
                </c:pt>
                <c:pt idx="1673">
                  <c:v>2000</c:v>
                </c:pt>
                <c:pt idx="1674">
                  <c:v>2000</c:v>
                </c:pt>
                <c:pt idx="1675">
                  <c:v>2000</c:v>
                </c:pt>
                <c:pt idx="1676">
                  <c:v>2000</c:v>
                </c:pt>
                <c:pt idx="1677">
                  <c:v>2000</c:v>
                </c:pt>
                <c:pt idx="1678">
                  <c:v>2000</c:v>
                </c:pt>
                <c:pt idx="1679">
                  <c:v>2000</c:v>
                </c:pt>
                <c:pt idx="1680">
                  <c:v>2000</c:v>
                </c:pt>
                <c:pt idx="1681">
                  <c:v>2000</c:v>
                </c:pt>
                <c:pt idx="1682">
                  <c:v>2000</c:v>
                </c:pt>
                <c:pt idx="1683">
                  <c:v>2000</c:v>
                </c:pt>
                <c:pt idx="1684">
                  <c:v>2000</c:v>
                </c:pt>
                <c:pt idx="1685">
                  <c:v>2000</c:v>
                </c:pt>
                <c:pt idx="1686">
                  <c:v>2000</c:v>
                </c:pt>
                <c:pt idx="1687">
                  <c:v>2000</c:v>
                </c:pt>
                <c:pt idx="1688">
                  <c:v>2000</c:v>
                </c:pt>
                <c:pt idx="1689">
                  <c:v>2000</c:v>
                </c:pt>
                <c:pt idx="1690">
                  <c:v>2000</c:v>
                </c:pt>
                <c:pt idx="1691">
                  <c:v>2000</c:v>
                </c:pt>
                <c:pt idx="1692">
                  <c:v>2000</c:v>
                </c:pt>
                <c:pt idx="1693">
                  <c:v>2000</c:v>
                </c:pt>
                <c:pt idx="1694">
                  <c:v>2000</c:v>
                </c:pt>
                <c:pt idx="1695">
                  <c:v>2000</c:v>
                </c:pt>
                <c:pt idx="1696">
                  <c:v>2000</c:v>
                </c:pt>
                <c:pt idx="1697">
                  <c:v>2000</c:v>
                </c:pt>
                <c:pt idx="1698">
                  <c:v>2000</c:v>
                </c:pt>
                <c:pt idx="1699">
                  <c:v>2000</c:v>
                </c:pt>
                <c:pt idx="1700">
                  <c:v>2000</c:v>
                </c:pt>
                <c:pt idx="1701">
                  <c:v>2000</c:v>
                </c:pt>
                <c:pt idx="1702">
                  <c:v>2000</c:v>
                </c:pt>
                <c:pt idx="1703">
                  <c:v>2000</c:v>
                </c:pt>
                <c:pt idx="1704">
                  <c:v>2000</c:v>
                </c:pt>
                <c:pt idx="1705">
                  <c:v>2000</c:v>
                </c:pt>
                <c:pt idx="1706">
                  <c:v>2000</c:v>
                </c:pt>
                <c:pt idx="1707">
                  <c:v>2000</c:v>
                </c:pt>
                <c:pt idx="1708">
                  <c:v>2000</c:v>
                </c:pt>
                <c:pt idx="1709">
                  <c:v>2000</c:v>
                </c:pt>
                <c:pt idx="1710">
                  <c:v>2000</c:v>
                </c:pt>
                <c:pt idx="1711">
                  <c:v>2000</c:v>
                </c:pt>
                <c:pt idx="1712">
                  <c:v>2000</c:v>
                </c:pt>
                <c:pt idx="1713">
                  <c:v>2000</c:v>
                </c:pt>
                <c:pt idx="1714">
                  <c:v>2000</c:v>
                </c:pt>
                <c:pt idx="1715">
                  <c:v>2000</c:v>
                </c:pt>
                <c:pt idx="1716">
                  <c:v>2000</c:v>
                </c:pt>
                <c:pt idx="1717">
                  <c:v>2000</c:v>
                </c:pt>
                <c:pt idx="1718">
                  <c:v>2000</c:v>
                </c:pt>
                <c:pt idx="1719">
                  <c:v>2000</c:v>
                </c:pt>
                <c:pt idx="1720">
                  <c:v>2000</c:v>
                </c:pt>
                <c:pt idx="1721">
                  <c:v>2000</c:v>
                </c:pt>
                <c:pt idx="1722">
                  <c:v>2000</c:v>
                </c:pt>
                <c:pt idx="1723">
                  <c:v>2000</c:v>
                </c:pt>
                <c:pt idx="1724">
                  <c:v>2000</c:v>
                </c:pt>
                <c:pt idx="1725">
                  <c:v>2000</c:v>
                </c:pt>
                <c:pt idx="1726">
                  <c:v>2000</c:v>
                </c:pt>
                <c:pt idx="1727">
                  <c:v>2000</c:v>
                </c:pt>
                <c:pt idx="1728">
                  <c:v>2000</c:v>
                </c:pt>
                <c:pt idx="1729">
                  <c:v>2000</c:v>
                </c:pt>
                <c:pt idx="1730">
                  <c:v>2000</c:v>
                </c:pt>
                <c:pt idx="1731">
                  <c:v>2000</c:v>
                </c:pt>
                <c:pt idx="1732">
                  <c:v>2000</c:v>
                </c:pt>
                <c:pt idx="1733">
                  <c:v>2000</c:v>
                </c:pt>
                <c:pt idx="1734">
                  <c:v>2000</c:v>
                </c:pt>
                <c:pt idx="1735">
                  <c:v>2000</c:v>
                </c:pt>
                <c:pt idx="1736">
                  <c:v>2000</c:v>
                </c:pt>
                <c:pt idx="1737">
                  <c:v>2000</c:v>
                </c:pt>
                <c:pt idx="1738">
                  <c:v>2000</c:v>
                </c:pt>
                <c:pt idx="1739">
                  <c:v>2000</c:v>
                </c:pt>
                <c:pt idx="1740">
                  <c:v>2000</c:v>
                </c:pt>
                <c:pt idx="1741">
                  <c:v>2000</c:v>
                </c:pt>
                <c:pt idx="1742">
                  <c:v>2000</c:v>
                </c:pt>
                <c:pt idx="1743">
                  <c:v>2000</c:v>
                </c:pt>
                <c:pt idx="1744">
                  <c:v>2000</c:v>
                </c:pt>
                <c:pt idx="1745">
                  <c:v>2000</c:v>
                </c:pt>
                <c:pt idx="1746">
                  <c:v>2000</c:v>
                </c:pt>
                <c:pt idx="1747">
                  <c:v>2000</c:v>
                </c:pt>
                <c:pt idx="1748">
                  <c:v>2000</c:v>
                </c:pt>
                <c:pt idx="1749">
                  <c:v>2000</c:v>
                </c:pt>
                <c:pt idx="1750">
                  <c:v>2000</c:v>
                </c:pt>
                <c:pt idx="1751">
                  <c:v>2000</c:v>
                </c:pt>
                <c:pt idx="1752">
                  <c:v>2000</c:v>
                </c:pt>
                <c:pt idx="1753">
                  <c:v>2000</c:v>
                </c:pt>
                <c:pt idx="1754">
                  <c:v>2000</c:v>
                </c:pt>
                <c:pt idx="1755">
                  <c:v>2000</c:v>
                </c:pt>
                <c:pt idx="1756">
                  <c:v>2000</c:v>
                </c:pt>
                <c:pt idx="1757">
                  <c:v>2000</c:v>
                </c:pt>
                <c:pt idx="1758">
                  <c:v>2000</c:v>
                </c:pt>
                <c:pt idx="1759">
                  <c:v>2000</c:v>
                </c:pt>
                <c:pt idx="1760">
                  <c:v>2000</c:v>
                </c:pt>
                <c:pt idx="1761">
                  <c:v>2000</c:v>
                </c:pt>
                <c:pt idx="1762">
                  <c:v>2000</c:v>
                </c:pt>
                <c:pt idx="1763">
                  <c:v>2000</c:v>
                </c:pt>
                <c:pt idx="1764">
                  <c:v>2000</c:v>
                </c:pt>
                <c:pt idx="1765">
                  <c:v>2000</c:v>
                </c:pt>
                <c:pt idx="1766">
                  <c:v>2000</c:v>
                </c:pt>
                <c:pt idx="1767">
                  <c:v>2000</c:v>
                </c:pt>
                <c:pt idx="1768">
                  <c:v>2000</c:v>
                </c:pt>
                <c:pt idx="1769">
                  <c:v>2000</c:v>
                </c:pt>
                <c:pt idx="1770">
                  <c:v>2000</c:v>
                </c:pt>
                <c:pt idx="1771">
                  <c:v>2000</c:v>
                </c:pt>
                <c:pt idx="1772">
                  <c:v>2000</c:v>
                </c:pt>
                <c:pt idx="1773">
                  <c:v>2000</c:v>
                </c:pt>
                <c:pt idx="1774">
                  <c:v>2000</c:v>
                </c:pt>
                <c:pt idx="1775">
                  <c:v>2000</c:v>
                </c:pt>
                <c:pt idx="1776">
                  <c:v>2000</c:v>
                </c:pt>
                <c:pt idx="1777">
                  <c:v>2000</c:v>
                </c:pt>
                <c:pt idx="1778">
                  <c:v>2000</c:v>
                </c:pt>
                <c:pt idx="1779">
                  <c:v>2000</c:v>
                </c:pt>
                <c:pt idx="1780">
                  <c:v>2000</c:v>
                </c:pt>
                <c:pt idx="1781">
                  <c:v>2000</c:v>
                </c:pt>
                <c:pt idx="1782">
                  <c:v>2000</c:v>
                </c:pt>
                <c:pt idx="1783">
                  <c:v>2000</c:v>
                </c:pt>
                <c:pt idx="1784">
                  <c:v>2000</c:v>
                </c:pt>
                <c:pt idx="1785">
                  <c:v>2000</c:v>
                </c:pt>
                <c:pt idx="1786">
                  <c:v>2000</c:v>
                </c:pt>
                <c:pt idx="1787">
                  <c:v>2000</c:v>
                </c:pt>
                <c:pt idx="1788">
                  <c:v>2000</c:v>
                </c:pt>
                <c:pt idx="1789">
                  <c:v>2000</c:v>
                </c:pt>
                <c:pt idx="1790">
                  <c:v>2000</c:v>
                </c:pt>
                <c:pt idx="1791">
                  <c:v>2000</c:v>
                </c:pt>
                <c:pt idx="1792">
                  <c:v>2000</c:v>
                </c:pt>
                <c:pt idx="1793">
                  <c:v>2000</c:v>
                </c:pt>
                <c:pt idx="1794">
                  <c:v>2000</c:v>
                </c:pt>
                <c:pt idx="1795">
                  <c:v>2000</c:v>
                </c:pt>
                <c:pt idx="1796">
                  <c:v>2000</c:v>
                </c:pt>
                <c:pt idx="1797">
                  <c:v>2000</c:v>
                </c:pt>
                <c:pt idx="1798">
                  <c:v>2000</c:v>
                </c:pt>
                <c:pt idx="1799">
                  <c:v>2000</c:v>
                </c:pt>
                <c:pt idx="1800">
                  <c:v>2000</c:v>
                </c:pt>
                <c:pt idx="1801">
                  <c:v>2000</c:v>
                </c:pt>
                <c:pt idx="1802">
                  <c:v>2000</c:v>
                </c:pt>
                <c:pt idx="1803">
                  <c:v>2000</c:v>
                </c:pt>
                <c:pt idx="1804">
                  <c:v>2000</c:v>
                </c:pt>
                <c:pt idx="1805">
                  <c:v>2000</c:v>
                </c:pt>
                <c:pt idx="1806">
                  <c:v>2000</c:v>
                </c:pt>
                <c:pt idx="1807">
                  <c:v>2000</c:v>
                </c:pt>
                <c:pt idx="1808">
                  <c:v>2000</c:v>
                </c:pt>
                <c:pt idx="1809">
                  <c:v>2000</c:v>
                </c:pt>
                <c:pt idx="1810">
                  <c:v>2000</c:v>
                </c:pt>
                <c:pt idx="1811">
                  <c:v>2000</c:v>
                </c:pt>
                <c:pt idx="1812">
                  <c:v>2000</c:v>
                </c:pt>
                <c:pt idx="1813">
                  <c:v>2000</c:v>
                </c:pt>
                <c:pt idx="1814">
                  <c:v>2000</c:v>
                </c:pt>
                <c:pt idx="1815">
                  <c:v>2000</c:v>
                </c:pt>
                <c:pt idx="1816">
                  <c:v>2000</c:v>
                </c:pt>
                <c:pt idx="1817">
                  <c:v>2000</c:v>
                </c:pt>
                <c:pt idx="1818">
                  <c:v>2000</c:v>
                </c:pt>
                <c:pt idx="1819">
                  <c:v>2000</c:v>
                </c:pt>
                <c:pt idx="1820">
                  <c:v>2000</c:v>
                </c:pt>
                <c:pt idx="1821">
                  <c:v>2000</c:v>
                </c:pt>
                <c:pt idx="1822">
                  <c:v>2000</c:v>
                </c:pt>
                <c:pt idx="1823">
                  <c:v>2000</c:v>
                </c:pt>
                <c:pt idx="1824">
                  <c:v>2000</c:v>
                </c:pt>
                <c:pt idx="1825">
                  <c:v>2000</c:v>
                </c:pt>
                <c:pt idx="1826">
                  <c:v>2000</c:v>
                </c:pt>
                <c:pt idx="1827">
                  <c:v>2000</c:v>
                </c:pt>
                <c:pt idx="1828">
                  <c:v>2000</c:v>
                </c:pt>
                <c:pt idx="1829">
                  <c:v>2000</c:v>
                </c:pt>
                <c:pt idx="1830">
                  <c:v>2000</c:v>
                </c:pt>
                <c:pt idx="1831">
                  <c:v>2000</c:v>
                </c:pt>
                <c:pt idx="1832">
                  <c:v>2000</c:v>
                </c:pt>
                <c:pt idx="1833">
                  <c:v>2000</c:v>
                </c:pt>
                <c:pt idx="1834">
                  <c:v>2000</c:v>
                </c:pt>
                <c:pt idx="1835">
                  <c:v>2000</c:v>
                </c:pt>
                <c:pt idx="1836">
                  <c:v>2000</c:v>
                </c:pt>
                <c:pt idx="1837">
                  <c:v>2000</c:v>
                </c:pt>
                <c:pt idx="1838">
                  <c:v>2000</c:v>
                </c:pt>
                <c:pt idx="1839">
                  <c:v>2000</c:v>
                </c:pt>
                <c:pt idx="1840">
                  <c:v>2000</c:v>
                </c:pt>
                <c:pt idx="1841">
                  <c:v>2000</c:v>
                </c:pt>
                <c:pt idx="1842">
                  <c:v>2000</c:v>
                </c:pt>
                <c:pt idx="1843">
                  <c:v>2000</c:v>
                </c:pt>
                <c:pt idx="1844">
                  <c:v>2000</c:v>
                </c:pt>
                <c:pt idx="1845">
                  <c:v>2000</c:v>
                </c:pt>
                <c:pt idx="1846">
                  <c:v>2000</c:v>
                </c:pt>
                <c:pt idx="1847">
                  <c:v>2000</c:v>
                </c:pt>
                <c:pt idx="1848">
                  <c:v>2000</c:v>
                </c:pt>
                <c:pt idx="1849">
                  <c:v>2000</c:v>
                </c:pt>
                <c:pt idx="1850">
                  <c:v>2000</c:v>
                </c:pt>
                <c:pt idx="1851">
                  <c:v>2000</c:v>
                </c:pt>
                <c:pt idx="1852">
                  <c:v>2000</c:v>
                </c:pt>
                <c:pt idx="1853">
                  <c:v>2000</c:v>
                </c:pt>
                <c:pt idx="1854">
                  <c:v>2000</c:v>
                </c:pt>
                <c:pt idx="1855">
                  <c:v>2000</c:v>
                </c:pt>
                <c:pt idx="1856">
                  <c:v>2000</c:v>
                </c:pt>
                <c:pt idx="1857">
                  <c:v>2000</c:v>
                </c:pt>
                <c:pt idx="1858">
                  <c:v>2000</c:v>
                </c:pt>
                <c:pt idx="1859">
                  <c:v>2000</c:v>
                </c:pt>
                <c:pt idx="1860">
                  <c:v>2000</c:v>
                </c:pt>
                <c:pt idx="1861">
                  <c:v>2000</c:v>
                </c:pt>
                <c:pt idx="1862">
                  <c:v>2000</c:v>
                </c:pt>
                <c:pt idx="1863">
                  <c:v>2000</c:v>
                </c:pt>
                <c:pt idx="1864">
                  <c:v>2000</c:v>
                </c:pt>
                <c:pt idx="1865">
                  <c:v>2000</c:v>
                </c:pt>
                <c:pt idx="1866">
                  <c:v>2000</c:v>
                </c:pt>
                <c:pt idx="1867">
                  <c:v>2000</c:v>
                </c:pt>
                <c:pt idx="1868">
                  <c:v>2000</c:v>
                </c:pt>
                <c:pt idx="1869">
                  <c:v>2000</c:v>
                </c:pt>
                <c:pt idx="1870">
                  <c:v>2000</c:v>
                </c:pt>
                <c:pt idx="1871">
                  <c:v>2000</c:v>
                </c:pt>
                <c:pt idx="1872">
                  <c:v>2000</c:v>
                </c:pt>
                <c:pt idx="1873">
                  <c:v>2000</c:v>
                </c:pt>
                <c:pt idx="1874">
                  <c:v>2000</c:v>
                </c:pt>
                <c:pt idx="1875">
                  <c:v>2000</c:v>
                </c:pt>
                <c:pt idx="1876">
                  <c:v>2000</c:v>
                </c:pt>
                <c:pt idx="1877">
                  <c:v>2000</c:v>
                </c:pt>
                <c:pt idx="1878">
                  <c:v>2000</c:v>
                </c:pt>
                <c:pt idx="1879">
                  <c:v>2000</c:v>
                </c:pt>
                <c:pt idx="1880">
                  <c:v>2000</c:v>
                </c:pt>
                <c:pt idx="1881">
                  <c:v>2000</c:v>
                </c:pt>
                <c:pt idx="1882">
                  <c:v>2000</c:v>
                </c:pt>
                <c:pt idx="1883">
                  <c:v>2000</c:v>
                </c:pt>
                <c:pt idx="1884">
                  <c:v>2000</c:v>
                </c:pt>
                <c:pt idx="1885">
                  <c:v>2000</c:v>
                </c:pt>
                <c:pt idx="1886">
                  <c:v>2000</c:v>
                </c:pt>
                <c:pt idx="1887">
                  <c:v>2000</c:v>
                </c:pt>
                <c:pt idx="1888">
                  <c:v>2000</c:v>
                </c:pt>
                <c:pt idx="1889">
                  <c:v>2000</c:v>
                </c:pt>
                <c:pt idx="1890">
                  <c:v>2000</c:v>
                </c:pt>
                <c:pt idx="1891">
                  <c:v>2000</c:v>
                </c:pt>
                <c:pt idx="1892">
                  <c:v>2000</c:v>
                </c:pt>
                <c:pt idx="1893">
                  <c:v>2000</c:v>
                </c:pt>
                <c:pt idx="1894">
                  <c:v>2000</c:v>
                </c:pt>
                <c:pt idx="1895">
                  <c:v>2000</c:v>
                </c:pt>
                <c:pt idx="1896">
                  <c:v>2000</c:v>
                </c:pt>
                <c:pt idx="1897">
                  <c:v>2000</c:v>
                </c:pt>
                <c:pt idx="1898">
                  <c:v>2000</c:v>
                </c:pt>
                <c:pt idx="1899">
                  <c:v>2000</c:v>
                </c:pt>
                <c:pt idx="1900">
                  <c:v>2000</c:v>
                </c:pt>
                <c:pt idx="1901">
                  <c:v>2000</c:v>
                </c:pt>
                <c:pt idx="1902">
                  <c:v>2000</c:v>
                </c:pt>
                <c:pt idx="1903">
                  <c:v>2000</c:v>
                </c:pt>
                <c:pt idx="1904">
                  <c:v>2000</c:v>
                </c:pt>
                <c:pt idx="1905">
                  <c:v>2000</c:v>
                </c:pt>
                <c:pt idx="1906">
                  <c:v>2000</c:v>
                </c:pt>
                <c:pt idx="1907">
                  <c:v>2000</c:v>
                </c:pt>
                <c:pt idx="1908">
                  <c:v>2000</c:v>
                </c:pt>
                <c:pt idx="1909">
                  <c:v>2000</c:v>
                </c:pt>
                <c:pt idx="1910">
                  <c:v>2000</c:v>
                </c:pt>
                <c:pt idx="1911">
                  <c:v>2000</c:v>
                </c:pt>
                <c:pt idx="1912">
                  <c:v>2000</c:v>
                </c:pt>
                <c:pt idx="1913">
                  <c:v>2000</c:v>
                </c:pt>
                <c:pt idx="1914">
                  <c:v>2000</c:v>
                </c:pt>
                <c:pt idx="1915">
                  <c:v>2000</c:v>
                </c:pt>
                <c:pt idx="1916">
                  <c:v>2000</c:v>
                </c:pt>
                <c:pt idx="1917">
                  <c:v>2000</c:v>
                </c:pt>
                <c:pt idx="1918">
                  <c:v>2000</c:v>
                </c:pt>
                <c:pt idx="1919">
                  <c:v>2000</c:v>
                </c:pt>
                <c:pt idx="1920">
                  <c:v>2000</c:v>
                </c:pt>
                <c:pt idx="1921">
                  <c:v>2000</c:v>
                </c:pt>
                <c:pt idx="1922">
                  <c:v>2000</c:v>
                </c:pt>
                <c:pt idx="1923">
                  <c:v>2000</c:v>
                </c:pt>
                <c:pt idx="1924">
                  <c:v>2000</c:v>
                </c:pt>
                <c:pt idx="1925">
                  <c:v>2000</c:v>
                </c:pt>
                <c:pt idx="1926">
                  <c:v>2000</c:v>
                </c:pt>
                <c:pt idx="1927">
                  <c:v>2000</c:v>
                </c:pt>
                <c:pt idx="1928">
                  <c:v>2000</c:v>
                </c:pt>
                <c:pt idx="1929">
                  <c:v>2000</c:v>
                </c:pt>
                <c:pt idx="1930">
                  <c:v>2000</c:v>
                </c:pt>
                <c:pt idx="1931">
                  <c:v>2000</c:v>
                </c:pt>
                <c:pt idx="1932">
                  <c:v>2000</c:v>
                </c:pt>
                <c:pt idx="1933">
                  <c:v>2000</c:v>
                </c:pt>
                <c:pt idx="1934">
                  <c:v>2000</c:v>
                </c:pt>
                <c:pt idx="1935">
                  <c:v>2000</c:v>
                </c:pt>
                <c:pt idx="1936">
                  <c:v>2000</c:v>
                </c:pt>
                <c:pt idx="1937">
                  <c:v>2000</c:v>
                </c:pt>
                <c:pt idx="1938">
                  <c:v>2000</c:v>
                </c:pt>
                <c:pt idx="1939">
                  <c:v>2000</c:v>
                </c:pt>
                <c:pt idx="1940">
                  <c:v>2000</c:v>
                </c:pt>
                <c:pt idx="1941">
                  <c:v>2000</c:v>
                </c:pt>
                <c:pt idx="1942">
                  <c:v>2000</c:v>
                </c:pt>
                <c:pt idx="1943">
                  <c:v>2000</c:v>
                </c:pt>
                <c:pt idx="1944">
                  <c:v>2000</c:v>
                </c:pt>
                <c:pt idx="1945">
                  <c:v>2000</c:v>
                </c:pt>
                <c:pt idx="1946">
                  <c:v>2000</c:v>
                </c:pt>
                <c:pt idx="1947">
                  <c:v>2000</c:v>
                </c:pt>
                <c:pt idx="1948">
                  <c:v>2000</c:v>
                </c:pt>
                <c:pt idx="1949">
                  <c:v>2000</c:v>
                </c:pt>
                <c:pt idx="1950">
                  <c:v>2000</c:v>
                </c:pt>
                <c:pt idx="2147">
                  <c:v>4000</c:v>
                </c:pt>
                <c:pt idx="2148">
                  <c:v>4000</c:v>
                </c:pt>
                <c:pt idx="2149">
                  <c:v>4000</c:v>
                </c:pt>
                <c:pt idx="2150">
                  <c:v>4000</c:v>
                </c:pt>
                <c:pt idx="2151">
                  <c:v>4000</c:v>
                </c:pt>
                <c:pt idx="2152">
                  <c:v>4000</c:v>
                </c:pt>
                <c:pt idx="2153">
                  <c:v>4000</c:v>
                </c:pt>
                <c:pt idx="2154">
                  <c:v>4000</c:v>
                </c:pt>
                <c:pt idx="2155">
                  <c:v>4000</c:v>
                </c:pt>
                <c:pt idx="2156">
                  <c:v>4000</c:v>
                </c:pt>
                <c:pt idx="2157">
                  <c:v>4000</c:v>
                </c:pt>
                <c:pt idx="2158">
                  <c:v>4000</c:v>
                </c:pt>
                <c:pt idx="2159">
                  <c:v>4000</c:v>
                </c:pt>
                <c:pt idx="2160">
                  <c:v>4000</c:v>
                </c:pt>
                <c:pt idx="2161">
                  <c:v>4000</c:v>
                </c:pt>
                <c:pt idx="2162">
                  <c:v>4000</c:v>
                </c:pt>
                <c:pt idx="2163">
                  <c:v>4000</c:v>
                </c:pt>
                <c:pt idx="2164">
                  <c:v>4000</c:v>
                </c:pt>
                <c:pt idx="2165">
                  <c:v>4000</c:v>
                </c:pt>
                <c:pt idx="2166">
                  <c:v>4000</c:v>
                </c:pt>
                <c:pt idx="2167">
                  <c:v>4000</c:v>
                </c:pt>
                <c:pt idx="2168">
                  <c:v>4000</c:v>
                </c:pt>
                <c:pt idx="2169">
                  <c:v>4000</c:v>
                </c:pt>
                <c:pt idx="2170">
                  <c:v>4000</c:v>
                </c:pt>
                <c:pt idx="2171">
                  <c:v>4000</c:v>
                </c:pt>
                <c:pt idx="2172">
                  <c:v>4000</c:v>
                </c:pt>
                <c:pt idx="2173">
                  <c:v>4000</c:v>
                </c:pt>
                <c:pt idx="2174">
                  <c:v>4000</c:v>
                </c:pt>
                <c:pt idx="2175">
                  <c:v>4000</c:v>
                </c:pt>
                <c:pt idx="2176">
                  <c:v>4000</c:v>
                </c:pt>
                <c:pt idx="2177">
                  <c:v>4000</c:v>
                </c:pt>
                <c:pt idx="2178">
                  <c:v>4000</c:v>
                </c:pt>
                <c:pt idx="2179">
                  <c:v>4000</c:v>
                </c:pt>
                <c:pt idx="2180">
                  <c:v>4000</c:v>
                </c:pt>
                <c:pt idx="2181">
                  <c:v>4000</c:v>
                </c:pt>
                <c:pt idx="2182">
                  <c:v>4000</c:v>
                </c:pt>
                <c:pt idx="2183">
                  <c:v>4000</c:v>
                </c:pt>
                <c:pt idx="2184">
                  <c:v>4000</c:v>
                </c:pt>
                <c:pt idx="2185">
                  <c:v>4000</c:v>
                </c:pt>
                <c:pt idx="2186">
                  <c:v>4000</c:v>
                </c:pt>
                <c:pt idx="2187">
                  <c:v>4000</c:v>
                </c:pt>
                <c:pt idx="2188">
                  <c:v>4000</c:v>
                </c:pt>
                <c:pt idx="2189">
                  <c:v>4000</c:v>
                </c:pt>
                <c:pt idx="2190">
                  <c:v>4000</c:v>
                </c:pt>
                <c:pt idx="2191">
                  <c:v>4000</c:v>
                </c:pt>
                <c:pt idx="2192">
                  <c:v>4000</c:v>
                </c:pt>
                <c:pt idx="2193">
                  <c:v>4000</c:v>
                </c:pt>
                <c:pt idx="2194">
                  <c:v>4000</c:v>
                </c:pt>
                <c:pt idx="2195">
                  <c:v>4000</c:v>
                </c:pt>
                <c:pt idx="2196">
                  <c:v>4000</c:v>
                </c:pt>
                <c:pt idx="2197">
                  <c:v>4000</c:v>
                </c:pt>
                <c:pt idx="2198">
                  <c:v>4000</c:v>
                </c:pt>
                <c:pt idx="2199">
                  <c:v>4000</c:v>
                </c:pt>
                <c:pt idx="2200">
                  <c:v>4000</c:v>
                </c:pt>
                <c:pt idx="2201">
                  <c:v>4000</c:v>
                </c:pt>
                <c:pt idx="2202">
                  <c:v>4000</c:v>
                </c:pt>
                <c:pt idx="2203">
                  <c:v>4000</c:v>
                </c:pt>
                <c:pt idx="2204">
                  <c:v>4000</c:v>
                </c:pt>
                <c:pt idx="2205">
                  <c:v>4000</c:v>
                </c:pt>
                <c:pt idx="2206">
                  <c:v>4000</c:v>
                </c:pt>
                <c:pt idx="2207">
                  <c:v>4000</c:v>
                </c:pt>
                <c:pt idx="2208">
                  <c:v>4000</c:v>
                </c:pt>
                <c:pt idx="2209">
                  <c:v>4000</c:v>
                </c:pt>
                <c:pt idx="2210">
                  <c:v>4000</c:v>
                </c:pt>
                <c:pt idx="2211">
                  <c:v>4000</c:v>
                </c:pt>
                <c:pt idx="2212">
                  <c:v>4000</c:v>
                </c:pt>
                <c:pt idx="2213">
                  <c:v>4000</c:v>
                </c:pt>
                <c:pt idx="2214">
                  <c:v>4000</c:v>
                </c:pt>
                <c:pt idx="2215">
                  <c:v>4000</c:v>
                </c:pt>
                <c:pt idx="2216">
                  <c:v>4000</c:v>
                </c:pt>
                <c:pt idx="2217">
                  <c:v>4000</c:v>
                </c:pt>
                <c:pt idx="2218">
                  <c:v>4000</c:v>
                </c:pt>
                <c:pt idx="2219">
                  <c:v>4000</c:v>
                </c:pt>
                <c:pt idx="2220">
                  <c:v>4000</c:v>
                </c:pt>
                <c:pt idx="2221">
                  <c:v>4000</c:v>
                </c:pt>
                <c:pt idx="2222">
                  <c:v>4000</c:v>
                </c:pt>
                <c:pt idx="2223">
                  <c:v>4000</c:v>
                </c:pt>
                <c:pt idx="2224">
                  <c:v>4000</c:v>
                </c:pt>
                <c:pt idx="2225">
                  <c:v>4000</c:v>
                </c:pt>
                <c:pt idx="2226">
                  <c:v>4000</c:v>
                </c:pt>
                <c:pt idx="2227">
                  <c:v>4000</c:v>
                </c:pt>
                <c:pt idx="2228">
                  <c:v>4000</c:v>
                </c:pt>
                <c:pt idx="2229">
                  <c:v>4000</c:v>
                </c:pt>
                <c:pt idx="2230">
                  <c:v>4000</c:v>
                </c:pt>
                <c:pt idx="2231">
                  <c:v>4000</c:v>
                </c:pt>
                <c:pt idx="2232">
                  <c:v>4000</c:v>
                </c:pt>
                <c:pt idx="2233">
                  <c:v>4000</c:v>
                </c:pt>
                <c:pt idx="2234">
                  <c:v>4000</c:v>
                </c:pt>
                <c:pt idx="2235">
                  <c:v>4000</c:v>
                </c:pt>
                <c:pt idx="2236">
                  <c:v>4000</c:v>
                </c:pt>
                <c:pt idx="2237">
                  <c:v>4000</c:v>
                </c:pt>
                <c:pt idx="2238">
                  <c:v>4000</c:v>
                </c:pt>
                <c:pt idx="2239">
                  <c:v>4000</c:v>
                </c:pt>
                <c:pt idx="2240">
                  <c:v>4000</c:v>
                </c:pt>
                <c:pt idx="2241">
                  <c:v>4000</c:v>
                </c:pt>
                <c:pt idx="2242">
                  <c:v>4000</c:v>
                </c:pt>
                <c:pt idx="2243">
                  <c:v>4000</c:v>
                </c:pt>
                <c:pt idx="2244">
                  <c:v>4000</c:v>
                </c:pt>
                <c:pt idx="2245">
                  <c:v>4000</c:v>
                </c:pt>
                <c:pt idx="2246">
                  <c:v>4000</c:v>
                </c:pt>
                <c:pt idx="2247">
                  <c:v>4000</c:v>
                </c:pt>
                <c:pt idx="2248">
                  <c:v>4000</c:v>
                </c:pt>
                <c:pt idx="2249">
                  <c:v>4000</c:v>
                </c:pt>
                <c:pt idx="2250">
                  <c:v>4000</c:v>
                </c:pt>
                <c:pt idx="2251">
                  <c:v>4000</c:v>
                </c:pt>
                <c:pt idx="2252">
                  <c:v>4000</c:v>
                </c:pt>
                <c:pt idx="2253">
                  <c:v>4000</c:v>
                </c:pt>
                <c:pt idx="2254">
                  <c:v>4000</c:v>
                </c:pt>
                <c:pt idx="2255">
                  <c:v>4000</c:v>
                </c:pt>
                <c:pt idx="2256">
                  <c:v>4000</c:v>
                </c:pt>
                <c:pt idx="2257">
                  <c:v>4000</c:v>
                </c:pt>
                <c:pt idx="2258">
                  <c:v>4000</c:v>
                </c:pt>
                <c:pt idx="2259">
                  <c:v>4000</c:v>
                </c:pt>
                <c:pt idx="2260">
                  <c:v>4000</c:v>
                </c:pt>
                <c:pt idx="2261">
                  <c:v>4000</c:v>
                </c:pt>
                <c:pt idx="2262">
                  <c:v>4000</c:v>
                </c:pt>
                <c:pt idx="2263">
                  <c:v>4000</c:v>
                </c:pt>
                <c:pt idx="2264">
                  <c:v>4000</c:v>
                </c:pt>
                <c:pt idx="2265">
                  <c:v>4000</c:v>
                </c:pt>
                <c:pt idx="2266">
                  <c:v>4000</c:v>
                </c:pt>
                <c:pt idx="2267">
                  <c:v>4000</c:v>
                </c:pt>
                <c:pt idx="2268">
                  <c:v>4000</c:v>
                </c:pt>
                <c:pt idx="2269">
                  <c:v>4000</c:v>
                </c:pt>
                <c:pt idx="2270">
                  <c:v>4000</c:v>
                </c:pt>
                <c:pt idx="2271">
                  <c:v>4000</c:v>
                </c:pt>
                <c:pt idx="2272">
                  <c:v>4000</c:v>
                </c:pt>
                <c:pt idx="2273">
                  <c:v>4000</c:v>
                </c:pt>
                <c:pt idx="2274">
                  <c:v>4000</c:v>
                </c:pt>
                <c:pt idx="2275">
                  <c:v>4000</c:v>
                </c:pt>
                <c:pt idx="2276">
                  <c:v>4000</c:v>
                </c:pt>
                <c:pt idx="2277">
                  <c:v>4000</c:v>
                </c:pt>
                <c:pt idx="2278">
                  <c:v>4000</c:v>
                </c:pt>
                <c:pt idx="2279">
                  <c:v>4000</c:v>
                </c:pt>
                <c:pt idx="2280">
                  <c:v>4000</c:v>
                </c:pt>
                <c:pt idx="2281">
                  <c:v>4000</c:v>
                </c:pt>
                <c:pt idx="2282">
                  <c:v>4000</c:v>
                </c:pt>
                <c:pt idx="2283">
                  <c:v>4000</c:v>
                </c:pt>
                <c:pt idx="2284">
                  <c:v>4000</c:v>
                </c:pt>
                <c:pt idx="2285">
                  <c:v>4000</c:v>
                </c:pt>
                <c:pt idx="2286">
                  <c:v>4000</c:v>
                </c:pt>
                <c:pt idx="2287">
                  <c:v>4000</c:v>
                </c:pt>
                <c:pt idx="2288">
                  <c:v>4000</c:v>
                </c:pt>
                <c:pt idx="2289">
                  <c:v>4000</c:v>
                </c:pt>
                <c:pt idx="2290">
                  <c:v>4000</c:v>
                </c:pt>
                <c:pt idx="2291">
                  <c:v>4000</c:v>
                </c:pt>
                <c:pt idx="2292">
                  <c:v>4000</c:v>
                </c:pt>
                <c:pt idx="2293">
                  <c:v>4000</c:v>
                </c:pt>
                <c:pt idx="2294">
                  <c:v>4000</c:v>
                </c:pt>
                <c:pt idx="2295">
                  <c:v>4000</c:v>
                </c:pt>
                <c:pt idx="2296">
                  <c:v>4000</c:v>
                </c:pt>
                <c:pt idx="2297">
                  <c:v>4000</c:v>
                </c:pt>
                <c:pt idx="2298">
                  <c:v>4000</c:v>
                </c:pt>
                <c:pt idx="2299">
                  <c:v>4000</c:v>
                </c:pt>
                <c:pt idx="2300">
                  <c:v>4000</c:v>
                </c:pt>
                <c:pt idx="2301">
                  <c:v>4000</c:v>
                </c:pt>
                <c:pt idx="2302">
                  <c:v>4000</c:v>
                </c:pt>
                <c:pt idx="2303">
                  <c:v>4000</c:v>
                </c:pt>
                <c:pt idx="2304">
                  <c:v>4000</c:v>
                </c:pt>
                <c:pt idx="2305">
                  <c:v>4000</c:v>
                </c:pt>
                <c:pt idx="2306">
                  <c:v>4000</c:v>
                </c:pt>
                <c:pt idx="2307">
                  <c:v>4000</c:v>
                </c:pt>
                <c:pt idx="2308">
                  <c:v>4000</c:v>
                </c:pt>
                <c:pt idx="2309">
                  <c:v>4000</c:v>
                </c:pt>
                <c:pt idx="2310">
                  <c:v>4000</c:v>
                </c:pt>
                <c:pt idx="2311">
                  <c:v>4000</c:v>
                </c:pt>
                <c:pt idx="2312">
                  <c:v>4000</c:v>
                </c:pt>
                <c:pt idx="2313">
                  <c:v>4000</c:v>
                </c:pt>
                <c:pt idx="2314">
                  <c:v>4000</c:v>
                </c:pt>
                <c:pt idx="2315">
                  <c:v>4000</c:v>
                </c:pt>
                <c:pt idx="2316">
                  <c:v>4000</c:v>
                </c:pt>
                <c:pt idx="2317">
                  <c:v>4000</c:v>
                </c:pt>
                <c:pt idx="2318">
                  <c:v>4000</c:v>
                </c:pt>
                <c:pt idx="2319">
                  <c:v>4000</c:v>
                </c:pt>
                <c:pt idx="2320">
                  <c:v>4000</c:v>
                </c:pt>
                <c:pt idx="2321">
                  <c:v>4000</c:v>
                </c:pt>
                <c:pt idx="2322">
                  <c:v>4000</c:v>
                </c:pt>
                <c:pt idx="2323">
                  <c:v>4000</c:v>
                </c:pt>
                <c:pt idx="2324">
                  <c:v>4000</c:v>
                </c:pt>
                <c:pt idx="2325">
                  <c:v>4000</c:v>
                </c:pt>
                <c:pt idx="2326">
                  <c:v>4000</c:v>
                </c:pt>
                <c:pt idx="2327">
                  <c:v>4000</c:v>
                </c:pt>
                <c:pt idx="2328">
                  <c:v>4000</c:v>
                </c:pt>
                <c:pt idx="2329">
                  <c:v>4000</c:v>
                </c:pt>
                <c:pt idx="2330">
                  <c:v>4000</c:v>
                </c:pt>
                <c:pt idx="2331">
                  <c:v>4000</c:v>
                </c:pt>
                <c:pt idx="2332">
                  <c:v>4000</c:v>
                </c:pt>
                <c:pt idx="2333">
                  <c:v>4000</c:v>
                </c:pt>
                <c:pt idx="2334">
                  <c:v>4000</c:v>
                </c:pt>
                <c:pt idx="2335">
                  <c:v>4000</c:v>
                </c:pt>
                <c:pt idx="2336">
                  <c:v>4000</c:v>
                </c:pt>
                <c:pt idx="2337">
                  <c:v>4000</c:v>
                </c:pt>
                <c:pt idx="2338">
                  <c:v>4000</c:v>
                </c:pt>
                <c:pt idx="2339">
                  <c:v>4000</c:v>
                </c:pt>
                <c:pt idx="2340">
                  <c:v>4000</c:v>
                </c:pt>
                <c:pt idx="2341">
                  <c:v>4000</c:v>
                </c:pt>
                <c:pt idx="2342">
                  <c:v>4000</c:v>
                </c:pt>
                <c:pt idx="2343">
                  <c:v>4000</c:v>
                </c:pt>
                <c:pt idx="2344">
                  <c:v>4000</c:v>
                </c:pt>
                <c:pt idx="2345">
                  <c:v>4000</c:v>
                </c:pt>
                <c:pt idx="2346">
                  <c:v>4000</c:v>
                </c:pt>
                <c:pt idx="2347">
                  <c:v>4000</c:v>
                </c:pt>
                <c:pt idx="2348">
                  <c:v>4000</c:v>
                </c:pt>
                <c:pt idx="2349">
                  <c:v>4000</c:v>
                </c:pt>
                <c:pt idx="2350">
                  <c:v>4000</c:v>
                </c:pt>
                <c:pt idx="2351">
                  <c:v>4000</c:v>
                </c:pt>
                <c:pt idx="2352">
                  <c:v>4000</c:v>
                </c:pt>
                <c:pt idx="2353">
                  <c:v>4000</c:v>
                </c:pt>
                <c:pt idx="2354">
                  <c:v>4000</c:v>
                </c:pt>
                <c:pt idx="2355">
                  <c:v>4000</c:v>
                </c:pt>
                <c:pt idx="2356">
                  <c:v>4000</c:v>
                </c:pt>
                <c:pt idx="2357">
                  <c:v>4000</c:v>
                </c:pt>
                <c:pt idx="2358">
                  <c:v>4000</c:v>
                </c:pt>
                <c:pt idx="2359">
                  <c:v>4000</c:v>
                </c:pt>
                <c:pt idx="2360">
                  <c:v>4000</c:v>
                </c:pt>
                <c:pt idx="2361">
                  <c:v>4000</c:v>
                </c:pt>
                <c:pt idx="2362">
                  <c:v>4000</c:v>
                </c:pt>
                <c:pt idx="2363">
                  <c:v>4000</c:v>
                </c:pt>
                <c:pt idx="2364">
                  <c:v>4000</c:v>
                </c:pt>
                <c:pt idx="2365">
                  <c:v>4000</c:v>
                </c:pt>
                <c:pt idx="2366">
                  <c:v>4000</c:v>
                </c:pt>
                <c:pt idx="2367">
                  <c:v>4000</c:v>
                </c:pt>
                <c:pt idx="2368">
                  <c:v>4000</c:v>
                </c:pt>
                <c:pt idx="2369">
                  <c:v>4000</c:v>
                </c:pt>
                <c:pt idx="2370">
                  <c:v>4000</c:v>
                </c:pt>
                <c:pt idx="2371">
                  <c:v>4000</c:v>
                </c:pt>
                <c:pt idx="2372">
                  <c:v>4000</c:v>
                </c:pt>
                <c:pt idx="2373">
                  <c:v>4000</c:v>
                </c:pt>
                <c:pt idx="2374">
                  <c:v>4000</c:v>
                </c:pt>
                <c:pt idx="2375">
                  <c:v>4000</c:v>
                </c:pt>
                <c:pt idx="2376">
                  <c:v>4000</c:v>
                </c:pt>
                <c:pt idx="2377">
                  <c:v>4000</c:v>
                </c:pt>
                <c:pt idx="2378">
                  <c:v>4000</c:v>
                </c:pt>
                <c:pt idx="2379">
                  <c:v>4000</c:v>
                </c:pt>
                <c:pt idx="2380">
                  <c:v>4000</c:v>
                </c:pt>
                <c:pt idx="2381">
                  <c:v>4000</c:v>
                </c:pt>
                <c:pt idx="2382">
                  <c:v>4000</c:v>
                </c:pt>
                <c:pt idx="2383">
                  <c:v>4000</c:v>
                </c:pt>
                <c:pt idx="2384">
                  <c:v>4000</c:v>
                </c:pt>
                <c:pt idx="2385">
                  <c:v>4000</c:v>
                </c:pt>
                <c:pt idx="2386">
                  <c:v>4000</c:v>
                </c:pt>
                <c:pt idx="2387">
                  <c:v>4000</c:v>
                </c:pt>
                <c:pt idx="2388">
                  <c:v>4000</c:v>
                </c:pt>
                <c:pt idx="2389">
                  <c:v>4000</c:v>
                </c:pt>
                <c:pt idx="2390">
                  <c:v>4000</c:v>
                </c:pt>
                <c:pt idx="2391">
                  <c:v>4000</c:v>
                </c:pt>
                <c:pt idx="2392">
                  <c:v>4000</c:v>
                </c:pt>
                <c:pt idx="2393">
                  <c:v>4000</c:v>
                </c:pt>
                <c:pt idx="2394">
                  <c:v>4000</c:v>
                </c:pt>
                <c:pt idx="2395">
                  <c:v>4000</c:v>
                </c:pt>
                <c:pt idx="2396">
                  <c:v>4000</c:v>
                </c:pt>
                <c:pt idx="2397">
                  <c:v>4000</c:v>
                </c:pt>
                <c:pt idx="2398">
                  <c:v>4000</c:v>
                </c:pt>
                <c:pt idx="2399">
                  <c:v>4000</c:v>
                </c:pt>
                <c:pt idx="2400">
                  <c:v>4000</c:v>
                </c:pt>
                <c:pt idx="2401">
                  <c:v>4000</c:v>
                </c:pt>
                <c:pt idx="2402">
                  <c:v>4000</c:v>
                </c:pt>
                <c:pt idx="2403">
                  <c:v>4000</c:v>
                </c:pt>
                <c:pt idx="2404">
                  <c:v>4000</c:v>
                </c:pt>
                <c:pt idx="2405">
                  <c:v>4000</c:v>
                </c:pt>
                <c:pt idx="2406">
                  <c:v>4000</c:v>
                </c:pt>
                <c:pt idx="2407">
                  <c:v>4000</c:v>
                </c:pt>
                <c:pt idx="2408">
                  <c:v>4000</c:v>
                </c:pt>
                <c:pt idx="2409">
                  <c:v>4000</c:v>
                </c:pt>
                <c:pt idx="2410">
                  <c:v>4000</c:v>
                </c:pt>
                <c:pt idx="2411">
                  <c:v>4000</c:v>
                </c:pt>
                <c:pt idx="2412">
                  <c:v>4000</c:v>
                </c:pt>
                <c:pt idx="2413">
                  <c:v>4000</c:v>
                </c:pt>
                <c:pt idx="2414">
                  <c:v>4000</c:v>
                </c:pt>
                <c:pt idx="2415">
                  <c:v>4000</c:v>
                </c:pt>
                <c:pt idx="2416">
                  <c:v>4000</c:v>
                </c:pt>
                <c:pt idx="2417">
                  <c:v>4000</c:v>
                </c:pt>
                <c:pt idx="2418">
                  <c:v>4000</c:v>
                </c:pt>
                <c:pt idx="2419">
                  <c:v>4000</c:v>
                </c:pt>
                <c:pt idx="2420">
                  <c:v>4000</c:v>
                </c:pt>
                <c:pt idx="2421">
                  <c:v>4000</c:v>
                </c:pt>
                <c:pt idx="2422">
                  <c:v>4000</c:v>
                </c:pt>
                <c:pt idx="2423">
                  <c:v>4000</c:v>
                </c:pt>
                <c:pt idx="2424">
                  <c:v>4000</c:v>
                </c:pt>
                <c:pt idx="2425">
                  <c:v>4000</c:v>
                </c:pt>
                <c:pt idx="2426">
                  <c:v>4000</c:v>
                </c:pt>
                <c:pt idx="2427">
                  <c:v>4000</c:v>
                </c:pt>
                <c:pt idx="2428">
                  <c:v>4000</c:v>
                </c:pt>
                <c:pt idx="2429">
                  <c:v>4000</c:v>
                </c:pt>
                <c:pt idx="2430">
                  <c:v>4000</c:v>
                </c:pt>
                <c:pt idx="2431">
                  <c:v>4000</c:v>
                </c:pt>
                <c:pt idx="2432">
                  <c:v>4000</c:v>
                </c:pt>
                <c:pt idx="2433">
                  <c:v>4000</c:v>
                </c:pt>
                <c:pt idx="2434">
                  <c:v>4000</c:v>
                </c:pt>
                <c:pt idx="2435">
                  <c:v>4000</c:v>
                </c:pt>
                <c:pt idx="2436">
                  <c:v>4000</c:v>
                </c:pt>
                <c:pt idx="2437">
                  <c:v>4000</c:v>
                </c:pt>
                <c:pt idx="2438">
                  <c:v>4000</c:v>
                </c:pt>
                <c:pt idx="2439">
                  <c:v>4000</c:v>
                </c:pt>
                <c:pt idx="2440">
                  <c:v>4000</c:v>
                </c:pt>
                <c:pt idx="2441">
                  <c:v>4000</c:v>
                </c:pt>
                <c:pt idx="2442">
                  <c:v>4000</c:v>
                </c:pt>
                <c:pt idx="2443">
                  <c:v>4000</c:v>
                </c:pt>
                <c:pt idx="2444">
                  <c:v>4000</c:v>
                </c:pt>
                <c:pt idx="2445">
                  <c:v>4000</c:v>
                </c:pt>
                <c:pt idx="2446">
                  <c:v>4000</c:v>
                </c:pt>
                <c:pt idx="2447">
                  <c:v>4000</c:v>
                </c:pt>
                <c:pt idx="2448">
                  <c:v>4000</c:v>
                </c:pt>
                <c:pt idx="2449">
                  <c:v>4000</c:v>
                </c:pt>
                <c:pt idx="2450">
                  <c:v>4000</c:v>
                </c:pt>
                <c:pt idx="2451">
                  <c:v>4000</c:v>
                </c:pt>
                <c:pt idx="2452">
                  <c:v>4000</c:v>
                </c:pt>
                <c:pt idx="2453">
                  <c:v>4000</c:v>
                </c:pt>
                <c:pt idx="2454">
                  <c:v>4000</c:v>
                </c:pt>
                <c:pt idx="2455">
                  <c:v>4000</c:v>
                </c:pt>
                <c:pt idx="2456">
                  <c:v>4000</c:v>
                </c:pt>
                <c:pt idx="2457">
                  <c:v>4000</c:v>
                </c:pt>
                <c:pt idx="2458">
                  <c:v>4000</c:v>
                </c:pt>
                <c:pt idx="2459">
                  <c:v>4000</c:v>
                </c:pt>
                <c:pt idx="2460">
                  <c:v>4000</c:v>
                </c:pt>
                <c:pt idx="2461">
                  <c:v>4000</c:v>
                </c:pt>
                <c:pt idx="2462">
                  <c:v>4000</c:v>
                </c:pt>
                <c:pt idx="2463">
                  <c:v>4000</c:v>
                </c:pt>
                <c:pt idx="2464">
                  <c:v>4000</c:v>
                </c:pt>
                <c:pt idx="2465">
                  <c:v>4000</c:v>
                </c:pt>
                <c:pt idx="2466">
                  <c:v>4000</c:v>
                </c:pt>
                <c:pt idx="2467">
                  <c:v>4000</c:v>
                </c:pt>
                <c:pt idx="2468">
                  <c:v>4000</c:v>
                </c:pt>
                <c:pt idx="2469">
                  <c:v>4000</c:v>
                </c:pt>
                <c:pt idx="2470">
                  <c:v>4000</c:v>
                </c:pt>
                <c:pt idx="2471">
                  <c:v>4000</c:v>
                </c:pt>
                <c:pt idx="2472">
                  <c:v>4000</c:v>
                </c:pt>
                <c:pt idx="2473">
                  <c:v>4000</c:v>
                </c:pt>
                <c:pt idx="2474">
                  <c:v>4000</c:v>
                </c:pt>
                <c:pt idx="2475">
                  <c:v>4000</c:v>
                </c:pt>
                <c:pt idx="2476">
                  <c:v>4000</c:v>
                </c:pt>
                <c:pt idx="2477">
                  <c:v>4000</c:v>
                </c:pt>
                <c:pt idx="2478">
                  <c:v>4000</c:v>
                </c:pt>
                <c:pt idx="2479">
                  <c:v>4000</c:v>
                </c:pt>
                <c:pt idx="2480">
                  <c:v>4000</c:v>
                </c:pt>
                <c:pt idx="2481">
                  <c:v>4000</c:v>
                </c:pt>
                <c:pt idx="2482">
                  <c:v>4000</c:v>
                </c:pt>
                <c:pt idx="2483">
                  <c:v>4000</c:v>
                </c:pt>
                <c:pt idx="2484">
                  <c:v>4000</c:v>
                </c:pt>
                <c:pt idx="2485">
                  <c:v>4000</c:v>
                </c:pt>
                <c:pt idx="2486">
                  <c:v>4000</c:v>
                </c:pt>
                <c:pt idx="2487">
                  <c:v>4000</c:v>
                </c:pt>
                <c:pt idx="2488">
                  <c:v>4000</c:v>
                </c:pt>
                <c:pt idx="2489">
                  <c:v>4000</c:v>
                </c:pt>
                <c:pt idx="2490">
                  <c:v>4000</c:v>
                </c:pt>
                <c:pt idx="2491">
                  <c:v>4000</c:v>
                </c:pt>
                <c:pt idx="2492">
                  <c:v>4000</c:v>
                </c:pt>
                <c:pt idx="2493">
                  <c:v>4000</c:v>
                </c:pt>
                <c:pt idx="2494">
                  <c:v>4000</c:v>
                </c:pt>
                <c:pt idx="2495">
                  <c:v>4000</c:v>
                </c:pt>
                <c:pt idx="2496">
                  <c:v>4000</c:v>
                </c:pt>
                <c:pt idx="2497">
                  <c:v>4000</c:v>
                </c:pt>
                <c:pt idx="2498">
                  <c:v>4000</c:v>
                </c:pt>
                <c:pt idx="2499">
                  <c:v>4000</c:v>
                </c:pt>
                <c:pt idx="2500">
                  <c:v>4000</c:v>
                </c:pt>
                <c:pt idx="2501">
                  <c:v>4000</c:v>
                </c:pt>
                <c:pt idx="2502">
                  <c:v>4000</c:v>
                </c:pt>
                <c:pt idx="2503">
                  <c:v>4000</c:v>
                </c:pt>
                <c:pt idx="2504">
                  <c:v>4000</c:v>
                </c:pt>
                <c:pt idx="2505">
                  <c:v>4000</c:v>
                </c:pt>
                <c:pt idx="2506">
                  <c:v>4000</c:v>
                </c:pt>
                <c:pt idx="2507">
                  <c:v>4000</c:v>
                </c:pt>
                <c:pt idx="2508">
                  <c:v>4000</c:v>
                </c:pt>
                <c:pt idx="2509">
                  <c:v>4000</c:v>
                </c:pt>
                <c:pt idx="2510">
                  <c:v>4000</c:v>
                </c:pt>
                <c:pt idx="2511">
                  <c:v>4000</c:v>
                </c:pt>
                <c:pt idx="2512">
                  <c:v>4000</c:v>
                </c:pt>
                <c:pt idx="2513">
                  <c:v>4000</c:v>
                </c:pt>
                <c:pt idx="2514">
                  <c:v>4000</c:v>
                </c:pt>
                <c:pt idx="2515">
                  <c:v>4000</c:v>
                </c:pt>
                <c:pt idx="2516">
                  <c:v>4000</c:v>
                </c:pt>
                <c:pt idx="2517">
                  <c:v>4000</c:v>
                </c:pt>
                <c:pt idx="2518">
                  <c:v>4000</c:v>
                </c:pt>
                <c:pt idx="2519">
                  <c:v>4000</c:v>
                </c:pt>
                <c:pt idx="2520">
                  <c:v>4000</c:v>
                </c:pt>
                <c:pt idx="2521">
                  <c:v>4000</c:v>
                </c:pt>
                <c:pt idx="2522">
                  <c:v>4000</c:v>
                </c:pt>
                <c:pt idx="2523">
                  <c:v>4000</c:v>
                </c:pt>
                <c:pt idx="2524">
                  <c:v>4000</c:v>
                </c:pt>
                <c:pt idx="2525">
                  <c:v>4000</c:v>
                </c:pt>
                <c:pt idx="2526">
                  <c:v>4000</c:v>
                </c:pt>
                <c:pt idx="2527">
                  <c:v>4000</c:v>
                </c:pt>
                <c:pt idx="2528">
                  <c:v>4000</c:v>
                </c:pt>
                <c:pt idx="2529">
                  <c:v>4000</c:v>
                </c:pt>
                <c:pt idx="2530">
                  <c:v>4000</c:v>
                </c:pt>
                <c:pt idx="2531">
                  <c:v>4000</c:v>
                </c:pt>
                <c:pt idx="2532">
                  <c:v>4000</c:v>
                </c:pt>
                <c:pt idx="2533">
                  <c:v>4000</c:v>
                </c:pt>
                <c:pt idx="2534">
                  <c:v>4000</c:v>
                </c:pt>
                <c:pt idx="2535">
                  <c:v>4000</c:v>
                </c:pt>
                <c:pt idx="2536">
                  <c:v>4000</c:v>
                </c:pt>
                <c:pt idx="2537">
                  <c:v>4000</c:v>
                </c:pt>
                <c:pt idx="2538">
                  <c:v>4000</c:v>
                </c:pt>
                <c:pt idx="2539">
                  <c:v>4000</c:v>
                </c:pt>
                <c:pt idx="2540">
                  <c:v>4000</c:v>
                </c:pt>
                <c:pt idx="2541">
                  <c:v>4000</c:v>
                </c:pt>
                <c:pt idx="2542">
                  <c:v>4000</c:v>
                </c:pt>
                <c:pt idx="2543">
                  <c:v>4000</c:v>
                </c:pt>
                <c:pt idx="2544">
                  <c:v>4000</c:v>
                </c:pt>
                <c:pt idx="2545">
                  <c:v>4000</c:v>
                </c:pt>
                <c:pt idx="2546">
                  <c:v>4000</c:v>
                </c:pt>
                <c:pt idx="2547">
                  <c:v>4000</c:v>
                </c:pt>
                <c:pt idx="2548">
                  <c:v>4000</c:v>
                </c:pt>
                <c:pt idx="2549">
                  <c:v>4000</c:v>
                </c:pt>
                <c:pt idx="2550">
                  <c:v>4000</c:v>
                </c:pt>
                <c:pt idx="2551">
                  <c:v>4000</c:v>
                </c:pt>
                <c:pt idx="2552">
                  <c:v>4000</c:v>
                </c:pt>
                <c:pt idx="2553">
                  <c:v>4000</c:v>
                </c:pt>
                <c:pt idx="2554">
                  <c:v>4000</c:v>
                </c:pt>
                <c:pt idx="2555">
                  <c:v>4000</c:v>
                </c:pt>
                <c:pt idx="2556">
                  <c:v>4000</c:v>
                </c:pt>
                <c:pt idx="2557">
                  <c:v>4000</c:v>
                </c:pt>
                <c:pt idx="2558">
                  <c:v>4000</c:v>
                </c:pt>
                <c:pt idx="2559">
                  <c:v>4000</c:v>
                </c:pt>
                <c:pt idx="2560">
                  <c:v>4000</c:v>
                </c:pt>
                <c:pt idx="2561">
                  <c:v>4000</c:v>
                </c:pt>
                <c:pt idx="2562">
                  <c:v>4000</c:v>
                </c:pt>
                <c:pt idx="2563">
                  <c:v>4000</c:v>
                </c:pt>
                <c:pt idx="2564">
                  <c:v>4000</c:v>
                </c:pt>
                <c:pt idx="2565">
                  <c:v>4000</c:v>
                </c:pt>
                <c:pt idx="2566">
                  <c:v>4000</c:v>
                </c:pt>
                <c:pt idx="2567">
                  <c:v>4000</c:v>
                </c:pt>
                <c:pt idx="2568">
                  <c:v>4000</c:v>
                </c:pt>
                <c:pt idx="2569">
                  <c:v>4000</c:v>
                </c:pt>
                <c:pt idx="2570">
                  <c:v>4000</c:v>
                </c:pt>
                <c:pt idx="2571">
                  <c:v>4000</c:v>
                </c:pt>
                <c:pt idx="2572">
                  <c:v>4000</c:v>
                </c:pt>
                <c:pt idx="2573">
                  <c:v>4000</c:v>
                </c:pt>
                <c:pt idx="2574">
                  <c:v>4000</c:v>
                </c:pt>
                <c:pt idx="2575">
                  <c:v>4000</c:v>
                </c:pt>
                <c:pt idx="2576">
                  <c:v>4000</c:v>
                </c:pt>
                <c:pt idx="2577">
                  <c:v>4000</c:v>
                </c:pt>
                <c:pt idx="2578">
                  <c:v>4000</c:v>
                </c:pt>
                <c:pt idx="2579">
                  <c:v>4000</c:v>
                </c:pt>
                <c:pt idx="2580">
                  <c:v>4000</c:v>
                </c:pt>
                <c:pt idx="2581">
                  <c:v>4000</c:v>
                </c:pt>
                <c:pt idx="2582">
                  <c:v>4000</c:v>
                </c:pt>
                <c:pt idx="2583">
                  <c:v>4000</c:v>
                </c:pt>
                <c:pt idx="2584">
                  <c:v>4000</c:v>
                </c:pt>
                <c:pt idx="2585">
                  <c:v>4000</c:v>
                </c:pt>
                <c:pt idx="2586">
                  <c:v>4000</c:v>
                </c:pt>
                <c:pt idx="2587">
                  <c:v>4000</c:v>
                </c:pt>
                <c:pt idx="2588">
                  <c:v>4000</c:v>
                </c:pt>
                <c:pt idx="2589">
                  <c:v>4000</c:v>
                </c:pt>
                <c:pt idx="2590">
                  <c:v>4000</c:v>
                </c:pt>
                <c:pt idx="2591">
                  <c:v>4000</c:v>
                </c:pt>
                <c:pt idx="2592">
                  <c:v>4000</c:v>
                </c:pt>
                <c:pt idx="2593">
                  <c:v>4000</c:v>
                </c:pt>
                <c:pt idx="2594">
                  <c:v>4000</c:v>
                </c:pt>
                <c:pt idx="2595">
                  <c:v>4000</c:v>
                </c:pt>
                <c:pt idx="2596">
                  <c:v>4000</c:v>
                </c:pt>
                <c:pt idx="2597">
                  <c:v>4000</c:v>
                </c:pt>
                <c:pt idx="2598">
                  <c:v>4000</c:v>
                </c:pt>
                <c:pt idx="2599">
                  <c:v>4000</c:v>
                </c:pt>
                <c:pt idx="2600">
                  <c:v>4000</c:v>
                </c:pt>
                <c:pt idx="2601">
                  <c:v>4000</c:v>
                </c:pt>
                <c:pt idx="2602">
                  <c:v>4000</c:v>
                </c:pt>
                <c:pt idx="2603">
                  <c:v>4000</c:v>
                </c:pt>
                <c:pt idx="2604">
                  <c:v>4000</c:v>
                </c:pt>
                <c:pt idx="2605">
                  <c:v>4000</c:v>
                </c:pt>
                <c:pt idx="2606">
                  <c:v>4000</c:v>
                </c:pt>
                <c:pt idx="2607">
                  <c:v>4000</c:v>
                </c:pt>
                <c:pt idx="2608">
                  <c:v>4000</c:v>
                </c:pt>
                <c:pt idx="2609">
                  <c:v>4000</c:v>
                </c:pt>
                <c:pt idx="2610">
                  <c:v>4000</c:v>
                </c:pt>
                <c:pt idx="2611">
                  <c:v>4000</c:v>
                </c:pt>
                <c:pt idx="2612">
                  <c:v>4000</c:v>
                </c:pt>
                <c:pt idx="2613">
                  <c:v>4000</c:v>
                </c:pt>
                <c:pt idx="2614">
                  <c:v>4000</c:v>
                </c:pt>
                <c:pt idx="2615">
                  <c:v>4000</c:v>
                </c:pt>
                <c:pt idx="2616">
                  <c:v>4000</c:v>
                </c:pt>
                <c:pt idx="2617">
                  <c:v>4000</c:v>
                </c:pt>
                <c:pt idx="2618">
                  <c:v>4000</c:v>
                </c:pt>
                <c:pt idx="2619">
                  <c:v>4000</c:v>
                </c:pt>
                <c:pt idx="2620">
                  <c:v>4000</c:v>
                </c:pt>
                <c:pt idx="2621">
                  <c:v>4000</c:v>
                </c:pt>
                <c:pt idx="2622">
                  <c:v>4000</c:v>
                </c:pt>
                <c:pt idx="2623">
                  <c:v>4000</c:v>
                </c:pt>
                <c:pt idx="2624">
                  <c:v>4000</c:v>
                </c:pt>
                <c:pt idx="2625">
                  <c:v>4000</c:v>
                </c:pt>
                <c:pt idx="2626">
                  <c:v>4000</c:v>
                </c:pt>
                <c:pt idx="2627">
                  <c:v>4000</c:v>
                </c:pt>
                <c:pt idx="2628">
                  <c:v>4000</c:v>
                </c:pt>
                <c:pt idx="2629">
                  <c:v>4000</c:v>
                </c:pt>
                <c:pt idx="2630">
                  <c:v>4000</c:v>
                </c:pt>
                <c:pt idx="2631">
                  <c:v>4000</c:v>
                </c:pt>
                <c:pt idx="2632">
                  <c:v>4000</c:v>
                </c:pt>
                <c:pt idx="2633">
                  <c:v>4000</c:v>
                </c:pt>
                <c:pt idx="2634">
                  <c:v>4000</c:v>
                </c:pt>
                <c:pt idx="2635">
                  <c:v>4000</c:v>
                </c:pt>
                <c:pt idx="2636">
                  <c:v>4000</c:v>
                </c:pt>
                <c:pt idx="2637">
                  <c:v>4000</c:v>
                </c:pt>
                <c:pt idx="2638">
                  <c:v>4000</c:v>
                </c:pt>
                <c:pt idx="2639">
                  <c:v>4000</c:v>
                </c:pt>
                <c:pt idx="2640">
                  <c:v>4000</c:v>
                </c:pt>
                <c:pt idx="2641">
                  <c:v>4000</c:v>
                </c:pt>
                <c:pt idx="2642">
                  <c:v>4000</c:v>
                </c:pt>
                <c:pt idx="2643">
                  <c:v>4000</c:v>
                </c:pt>
                <c:pt idx="2644">
                  <c:v>4000</c:v>
                </c:pt>
                <c:pt idx="2645">
                  <c:v>4000</c:v>
                </c:pt>
                <c:pt idx="2646">
                  <c:v>4000</c:v>
                </c:pt>
                <c:pt idx="2647">
                  <c:v>4000</c:v>
                </c:pt>
                <c:pt idx="2648">
                  <c:v>4000</c:v>
                </c:pt>
                <c:pt idx="2649">
                  <c:v>4000</c:v>
                </c:pt>
                <c:pt idx="2650">
                  <c:v>4000</c:v>
                </c:pt>
                <c:pt idx="2651">
                  <c:v>4000</c:v>
                </c:pt>
                <c:pt idx="2652">
                  <c:v>4000</c:v>
                </c:pt>
                <c:pt idx="2653">
                  <c:v>4000</c:v>
                </c:pt>
                <c:pt idx="2654">
                  <c:v>4000</c:v>
                </c:pt>
                <c:pt idx="2655">
                  <c:v>4000</c:v>
                </c:pt>
                <c:pt idx="2656">
                  <c:v>4000</c:v>
                </c:pt>
                <c:pt idx="2657">
                  <c:v>4000</c:v>
                </c:pt>
                <c:pt idx="2658">
                  <c:v>4000</c:v>
                </c:pt>
                <c:pt idx="2659">
                  <c:v>4000</c:v>
                </c:pt>
                <c:pt idx="2660">
                  <c:v>4000</c:v>
                </c:pt>
                <c:pt idx="2661">
                  <c:v>4000</c:v>
                </c:pt>
                <c:pt idx="2662">
                  <c:v>4000</c:v>
                </c:pt>
                <c:pt idx="2663">
                  <c:v>4000</c:v>
                </c:pt>
                <c:pt idx="2664">
                  <c:v>4000</c:v>
                </c:pt>
                <c:pt idx="2665">
                  <c:v>4000</c:v>
                </c:pt>
                <c:pt idx="2666">
                  <c:v>4000</c:v>
                </c:pt>
                <c:pt idx="2667">
                  <c:v>4000</c:v>
                </c:pt>
                <c:pt idx="2668">
                  <c:v>4000</c:v>
                </c:pt>
                <c:pt idx="2669">
                  <c:v>4000</c:v>
                </c:pt>
                <c:pt idx="2670">
                  <c:v>4000</c:v>
                </c:pt>
                <c:pt idx="2671">
                  <c:v>4000</c:v>
                </c:pt>
                <c:pt idx="2672">
                  <c:v>4000</c:v>
                </c:pt>
                <c:pt idx="2673">
                  <c:v>4000</c:v>
                </c:pt>
                <c:pt idx="2674">
                  <c:v>4000</c:v>
                </c:pt>
                <c:pt idx="2675">
                  <c:v>4000</c:v>
                </c:pt>
                <c:pt idx="2676">
                  <c:v>4000</c:v>
                </c:pt>
                <c:pt idx="2677">
                  <c:v>4000</c:v>
                </c:pt>
                <c:pt idx="2678">
                  <c:v>4000</c:v>
                </c:pt>
                <c:pt idx="2679">
                  <c:v>4000</c:v>
                </c:pt>
                <c:pt idx="2680">
                  <c:v>4000</c:v>
                </c:pt>
                <c:pt idx="2681">
                  <c:v>4000</c:v>
                </c:pt>
                <c:pt idx="2682">
                  <c:v>4000</c:v>
                </c:pt>
                <c:pt idx="2683">
                  <c:v>4000</c:v>
                </c:pt>
                <c:pt idx="2684">
                  <c:v>4000</c:v>
                </c:pt>
                <c:pt idx="2685">
                  <c:v>4000</c:v>
                </c:pt>
                <c:pt idx="2686">
                  <c:v>4000</c:v>
                </c:pt>
                <c:pt idx="2687">
                  <c:v>4000</c:v>
                </c:pt>
                <c:pt idx="2688">
                  <c:v>4000</c:v>
                </c:pt>
                <c:pt idx="2689">
                  <c:v>4000</c:v>
                </c:pt>
                <c:pt idx="2690">
                  <c:v>4000</c:v>
                </c:pt>
                <c:pt idx="2691">
                  <c:v>4000</c:v>
                </c:pt>
                <c:pt idx="2692">
                  <c:v>4000</c:v>
                </c:pt>
                <c:pt idx="2693">
                  <c:v>4000</c:v>
                </c:pt>
                <c:pt idx="2694">
                  <c:v>4000</c:v>
                </c:pt>
                <c:pt idx="2695">
                  <c:v>4000</c:v>
                </c:pt>
                <c:pt idx="2696">
                  <c:v>4000</c:v>
                </c:pt>
                <c:pt idx="2697">
                  <c:v>4000</c:v>
                </c:pt>
                <c:pt idx="2698">
                  <c:v>4000</c:v>
                </c:pt>
                <c:pt idx="2699">
                  <c:v>4000</c:v>
                </c:pt>
                <c:pt idx="2700">
                  <c:v>4000</c:v>
                </c:pt>
                <c:pt idx="2701">
                  <c:v>4000</c:v>
                </c:pt>
                <c:pt idx="2702">
                  <c:v>4000</c:v>
                </c:pt>
                <c:pt idx="2703">
                  <c:v>4000</c:v>
                </c:pt>
                <c:pt idx="2704">
                  <c:v>4000</c:v>
                </c:pt>
                <c:pt idx="2705">
                  <c:v>4000</c:v>
                </c:pt>
                <c:pt idx="2706">
                  <c:v>4000</c:v>
                </c:pt>
                <c:pt idx="2707">
                  <c:v>4000</c:v>
                </c:pt>
                <c:pt idx="2708">
                  <c:v>4000</c:v>
                </c:pt>
                <c:pt idx="2709">
                  <c:v>4000</c:v>
                </c:pt>
                <c:pt idx="2710">
                  <c:v>4000</c:v>
                </c:pt>
                <c:pt idx="2711">
                  <c:v>4000</c:v>
                </c:pt>
                <c:pt idx="2712">
                  <c:v>4000</c:v>
                </c:pt>
                <c:pt idx="2713">
                  <c:v>4000</c:v>
                </c:pt>
                <c:pt idx="2714">
                  <c:v>4000</c:v>
                </c:pt>
                <c:pt idx="2715">
                  <c:v>4000</c:v>
                </c:pt>
                <c:pt idx="2716">
                  <c:v>4000</c:v>
                </c:pt>
                <c:pt idx="2717">
                  <c:v>4000</c:v>
                </c:pt>
                <c:pt idx="2718">
                  <c:v>4000</c:v>
                </c:pt>
                <c:pt idx="2719">
                  <c:v>4000</c:v>
                </c:pt>
                <c:pt idx="2720">
                  <c:v>4000</c:v>
                </c:pt>
                <c:pt idx="2721">
                  <c:v>4000</c:v>
                </c:pt>
                <c:pt idx="2722">
                  <c:v>4000</c:v>
                </c:pt>
                <c:pt idx="2723">
                  <c:v>4000</c:v>
                </c:pt>
                <c:pt idx="2724">
                  <c:v>4000</c:v>
                </c:pt>
                <c:pt idx="2725">
                  <c:v>4000</c:v>
                </c:pt>
                <c:pt idx="2726">
                  <c:v>4000</c:v>
                </c:pt>
                <c:pt idx="2727">
                  <c:v>4000</c:v>
                </c:pt>
                <c:pt idx="2728">
                  <c:v>4000</c:v>
                </c:pt>
                <c:pt idx="2729">
                  <c:v>4000</c:v>
                </c:pt>
                <c:pt idx="2730">
                  <c:v>4000</c:v>
                </c:pt>
                <c:pt idx="2731">
                  <c:v>4000</c:v>
                </c:pt>
                <c:pt idx="2732">
                  <c:v>4000</c:v>
                </c:pt>
                <c:pt idx="2733">
                  <c:v>4000</c:v>
                </c:pt>
                <c:pt idx="2734">
                  <c:v>4000</c:v>
                </c:pt>
                <c:pt idx="2735">
                  <c:v>4000</c:v>
                </c:pt>
                <c:pt idx="2736">
                  <c:v>4000</c:v>
                </c:pt>
                <c:pt idx="2737">
                  <c:v>4000</c:v>
                </c:pt>
                <c:pt idx="2738">
                  <c:v>4000</c:v>
                </c:pt>
                <c:pt idx="2739">
                  <c:v>4000</c:v>
                </c:pt>
                <c:pt idx="2740">
                  <c:v>4000</c:v>
                </c:pt>
                <c:pt idx="2741">
                  <c:v>4000</c:v>
                </c:pt>
                <c:pt idx="2742">
                  <c:v>4000</c:v>
                </c:pt>
                <c:pt idx="2743">
                  <c:v>4000</c:v>
                </c:pt>
                <c:pt idx="2744">
                  <c:v>4000</c:v>
                </c:pt>
                <c:pt idx="2745">
                  <c:v>4000</c:v>
                </c:pt>
                <c:pt idx="2746">
                  <c:v>4000</c:v>
                </c:pt>
                <c:pt idx="2747">
                  <c:v>4000</c:v>
                </c:pt>
                <c:pt idx="2748">
                  <c:v>4000</c:v>
                </c:pt>
                <c:pt idx="2749">
                  <c:v>4000</c:v>
                </c:pt>
                <c:pt idx="2750">
                  <c:v>4000</c:v>
                </c:pt>
                <c:pt idx="2751">
                  <c:v>4000</c:v>
                </c:pt>
                <c:pt idx="2752">
                  <c:v>4000</c:v>
                </c:pt>
                <c:pt idx="2753">
                  <c:v>4000</c:v>
                </c:pt>
                <c:pt idx="2754">
                  <c:v>4000</c:v>
                </c:pt>
                <c:pt idx="2755">
                  <c:v>4000</c:v>
                </c:pt>
                <c:pt idx="2756">
                  <c:v>4000</c:v>
                </c:pt>
                <c:pt idx="2757">
                  <c:v>4000</c:v>
                </c:pt>
                <c:pt idx="2758">
                  <c:v>4000</c:v>
                </c:pt>
                <c:pt idx="2759">
                  <c:v>4000</c:v>
                </c:pt>
                <c:pt idx="2760">
                  <c:v>4000</c:v>
                </c:pt>
                <c:pt idx="2761">
                  <c:v>4000</c:v>
                </c:pt>
                <c:pt idx="2762">
                  <c:v>4000</c:v>
                </c:pt>
                <c:pt idx="2763">
                  <c:v>4000</c:v>
                </c:pt>
                <c:pt idx="2764">
                  <c:v>4000</c:v>
                </c:pt>
                <c:pt idx="2765">
                  <c:v>4000</c:v>
                </c:pt>
                <c:pt idx="2766">
                  <c:v>4000</c:v>
                </c:pt>
                <c:pt idx="2767">
                  <c:v>4000</c:v>
                </c:pt>
                <c:pt idx="2768">
                  <c:v>4000</c:v>
                </c:pt>
                <c:pt idx="2769">
                  <c:v>4000</c:v>
                </c:pt>
                <c:pt idx="2770">
                  <c:v>4000</c:v>
                </c:pt>
                <c:pt idx="2771">
                  <c:v>4000</c:v>
                </c:pt>
                <c:pt idx="2772">
                  <c:v>4000</c:v>
                </c:pt>
                <c:pt idx="2773">
                  <c:v>4000</c:v>
                </c:pt>
                <c:pt idx="2774">
                  <c:v>4000</c:v>
                </c:pt>
                <c:pt idx="2775">
                  <c:v>4000</c:v>
                </c:pt>
                <c:pt idx="2776">
                  <c:v>4000</c:v>
                </c:pt>
                <c:pt idx="2777">
                  <c:v>4000</c:v>
                </c:pt>
                <c:pt idx="2778">
                  <c:v>4000</c:v>
                </c:pt>
                <c:pt idx="2779">
                  <c:v>4000</c:v>
                </c:pt>
                <c:pt idx="2780">
                  <c:v>4000</c:v>
                </c:pt>
                <c:pt idx="2781">
                  <c:v>4000</c:v>
                </c:pt>
                <c:pt idx="2782">
                  <c:v>4000</c:v>
                </c:pt>
                <c:pt idx="2783">
                  <c:v>4000</c:v>
                </c:pt>
                <c:pt idx="2784">
                  <c:v>4000</c:v>
                </c:pt>
                <c:pt idx="2785">
                  <c:v>4000</c:v>
                </c:pt>
                <c:pt idx="2786">
                  <c:v>4000</c:v>
                </c:pt>
                <c:pt idx="2787">
                  <c:v>4000</c:v>
                </c:pt>
                <c:pt idx="2788">
                  <c:v>4000</c:v>
                </c:pt>
                <c:pt idx="2789">
                  <c:v>4000</c:v>
                </c:pt>
                <c:pt idx="2790">
                  <c:v>4000</c:v>
                </c:pt>
                <c:pt idx="2791">
                  <c:v>4000</c:v>
                </c:pt>
                <c:pt idx="2792">
                  <c:v>4000</c:v>
                </c:pt>
                <c:pt idx="2793">
                  <c:v>4000</c:v>
                </c:pt>
                <c:pt idx="2794">
                  <c:v>4000</c:v>
                </c:pt>
                <c:pt idx="2795">
                  <c:v>4000</c:v>
                </c:pt>
                <c:pt idx="2796">
                  <c:v>4000</c:v>
                </c:pt>
                <c:pt idx="2797">
                  <c:v>4000</c:v>
                </c:pt>
                <c:pt idx="2798">
                  <c:v>4000</c:v>
                </c:pt>
                <c:pt idx="2799">
                  <c:v>4000</c:v>
                </c:pt>
                <c:pt idx="2800">
                  <c:v>4000</c:v>
                </c:pt>
                <c:pt idx="2801">
                  <c:v>4000</c:v>
                </c:pt>
                <c:pt idx="2802">
                  <c:v>4000</c:v>
                </c:pt>
                <c:pt idx="2803">
                  <c:v>4000</c:v>
                </c:pt>
                <c:pt idx="2804">
                  <c:v>4000</c:v>
                </c:pt>
                <c:pt idx="2805">
                  <c:v>4000</c:v>
                </c:pt>
                <c:pt idx="2806">
                  <c:v>4000</c:v>
                </c:pt>
                <c:pt idx="2807">
                  <c:v>4000</c:v>
                </c:pt>
                <c:pt idx="2808">
                  <c:v>4000</c:v>
                </c:pt>
                <c:pt idx="2809">
                  <c:v>4000</c:v>
                </c:pt>
                <c:pt idx="2810">
                  <c:v>4000</c:v>
                </c:pt>
                <c:pt idx="2811">
                  <c:v>4000</c:v>
                </c:pt>
                <c:pt idx="2812">
                  <c:v>4000</c:v>
                </c:pt>
                <c:pt idx="2813">
                  <c:v>4000</c:v>
                </c:pt>
                <c:pt idx="3056">
                  <c:v>6000</c:v>
                </c:pt>
                <c:pt idx="3057">
                  <c:v>6000</c:v>
                </c:pt>
                <c:pt idx="3058">
                  <c:v>6000</c:v>
                </c:pt>
                <c:pt idx="3059">
                  <c:v>6000</c:v>
                </c:pt>
                <c:pt idx="3060">
                  <c:v>6000</c:v>
                </c:pt>
                <c:pt idx="3061">
                  <c:v>6000</c:v>
                </c:pt>
                <c:pt idx="3062">
                  <c:v>6000</c:v>
                </c:pt>
                <c:pt idx="3063">
                  <c:v>6000</c:v>
                </c:pt>
                <c:pt idx="3064">
                  <c:v>6000</c:v>
                </c:pt>
                <c:pt idx="3065">
                  <c:v>6000</c:v>
                </c:pt>
                <c:pt idx="3066">
                  <c:v>6000</c:v>
                </c:pt>
                <c:pt idx="3067">
                  <c:v>6000</c:v>
                </c:pt>
                <c:pt idx="3068">
                  <c:v>6000</c:v>
                </c:pt>
                <c:pt idx="3069">
                  <c:v>6000</c:v>
                </c:pt>
                <c:pt idx="3070">
                  <c:v>6000</c:v>
                </c:pt>
                <c:pt idx="3071">
                  <c:v>6000</c:v>
                </c:pt>
                <c:pt idx="3072">
                  <c:v>6000</c:v>
                </c:pt>
                <c:pt idx="3073">
                  <c:v>6000</c:v>
                </c:pt>
                <c:pt idx="3074">
                  <c:v>6000</c:v>
                </c:pt>
                <c:pt idx="3075">
                  <c:v>6000</c:v>
                </c:pt>
                <c:pt idx="3076">
                  <c:v>6000</c:v>
                </c:pt>
                <c:pt idx="3077">
                  <c:v>6000</c:v>
                </c:pt>
                <c:pt idx="3078">
                  <c:v>6000</c:v>
                </c:pt>
                <c:pt idx="3079">
                  <c:v>6000</c:v>
                </c:pt>
                <c:pt idx="3080">
                  <c:v>6000</c:v>
                </c:pt>
                <c:pt idx="3081">
                  <c:v>6000</c:v>
                </c:pt>
                <c:pt idx="3082">
                  <c:v>6000</c:v>
                </c:pt>
                <c:pt idx="3083">
                  <c:v>6000</c:v>
                </c:pt>
                <c:pt idx="3084">
                  <c:v>6000</c:v>
                </c:pt>
                <c:pt idx="3085">
                  <c:v>6000</c:v>
                </c:pt>
                <c:pt idx="3086">
                  <c:v>6000</c:v>
                </c:pt>
                <c:pt idx="3087">
                  <c:v>6000</c:v>
                </c:pt>
                <c:pt idx="3088">
                  <c:v>6000</c:v>
                </c:pt>
                <c:pt idx="3089">
                  <c:v>6000</c:v>
                </c:pt>
                <c:pt idx="3090">
                  <c:v>6000</c:v>
                </c:pt>
                <c:pt idx="3091">
                  <c:v>6000</c:v>
                </c:pt>
                <c:pt idx="3092">
                  <c:v>6000</c:v>
                </c:pt>
                <c:pt idx="3093">
                  <c:v>6000</c:v>
                </c:pt>
                <c:pt idx="3094">
                  <c:v>6000</c:v>
                </c:pt>
                <c:pt idx="3095">
                  <c:v>6000</c:v>
                </c:pt>
                <c:pt idx="3096">
                  <c:v>6000</c:v>
                </c:pt>
                <c:pt idx="3097">
                  <c:v>6000</c:v>
                </c:pt>
                <c:pt idx="3098">
                  <c:v>6000</c:v>
                </c:pt>
                <c:pt idx="3099">
                  <c:v>6000</c:v>
                </c:pt>
                <c:pt idx="3100">
                  <c:v>6000</c:v>
                </c:pt>
                <c:pt idx="3101">
                  <c:v>6000</c:v>
                </c:pt>
                <c:pt idx="3102">
                  <c:v>6000</c:v>
                </c:pt>
                <c:pt idx="3103">
                  <c:v>6000</c:v>
                </c:pt>
                <c:pt idx="3104">
                  <c:v>6000</c:v>
                </c:pt>
                <c:pt idx="3105">
                  <c:v>6000</c:v>
                </c:pt>
                <c:pt idx="3106">
                  <c:v>6000</c:v>
                </c:pt>
                <c:pt idx="3107">
                  <c:v>6000</c:v>
                </c:pt>
                <c:pt idx="3108">
                  <c:v>6000</c:v>
                </c:pt>
                <c:pt idx="3109">
                  <c:v>6000</c:v>
                </c:pt>
                <c:pt idx="3110">
                  <c:v>6000</c:v>
                </c:pt>
                <c:pt idx="3111">
                  <c:v>6000</c:v>
                </c:pt>
                <c:pt idx="3112">
                  <c:v>6000</c:v>
                </c:pt>
                <c:pt idx="3113">
                  <c:v>6000</c:v>
                </c:pt>
                <c:pt idx="3114">
                  <c:v>6000</c:v>
                </c:pt>
                <c:pt idx="3115">
                  <c:v>6000</c:v>
                </c:pt>
                <c:pt idx="3116">
                  <c:v>6000</c:v>
                </c:pt>
                <c:pt idx="3117">
                  <c:v>6000</c:v>
                </c:pt>
                <c:pt idx="3118">
                  <c:v>6000</c:v>
                </c:pt>
                <c:pt idx="3119">
                  <c:v>6000</c:v>
                </c:pt>
                <c:pt idx="3120">
                  <c:v>6000</c:v>
                </c:pt>
                <c:pt idx="3121">
                  <c:v>6000</c:v>
                </c:pt>
                <c:pt idx="3122">
                  <c:v>6000</c:v>
                </c:pt>
                <c:pt idx="3123">
                  <c:v>6000</c:v>
                </c:pt>
                <c:pt idx="3124">
                  <c:v>6000</c:v>
                </c:pt>
                <c:pt idx="3125">
                  <c:v>6000</c:v>
                </c:pt>
                <c:pt idx="3126">
                  <c:v>6000</c:v>
                </c:pt>
                <c:pt idx="3127">
                  <c:v>6000</c:v>
                </c:pt>
                <c:pt idx="3128">
                  <c:v>6000</c:v>
                </c:pt>
                <c:pt idx="3129">
                  <c:v>6000</c:v>
                </c:pt>
                <c:pt idx="3130">
                  <c:v>6000</c:v>
                </c:pt>
                <c:pt idx="3131">
                  <c:v>6000</c:v>
                </c:pt>
                <c:pt idx="3132">
                  <c:v>6000</c:v>
                </c:pt>
                <c:pt idx="3133">
                  <c:v>6000</c:v>
                </c:pt>
                <c:pt idx="3134">
                  <c:v>6000</c:v>
                </c:pt>
                <c:pt idx="3135">
                  <c:v>6000</c:v>
                </c:pt>
                <c:pt idx="3136">
                  <c:v>6000</c:v>
                </c:pt>
                <c:pt idx="3137">
                  <c:v>6000</c:v>
                </c:pt>
                <c:pt idx="3138">
                  <c:v>6000</c:v>
                </c:pt>
                <c:pt idx="3139">
                  <c:v>6000</c:v>
                </c:pt>
                <c:pt idx="3140">
                  <c:v>6000</c:v>
                </c:pt>
                <c:pt idx="3141">
                  <c:v>6000</c:v>
                </c:pt>
                <c:pt idx="3142">
                  <c:v>6000</c:v>
                </c:pt>
                <c:pt idx="3143">
                  <c:v>6000</c:v>
                </c:pt>
                <c:pt idx="3144">
                  <c:v>6000</c:v>
                </c:pt>
                <c:pt idx="3145">
                  <c:v>6000</c:v>
                </c:pt>
                <c:pt idx="3146">
                  <c:v>6000</c:v>
                </c:pt>
                <c:pt idx="3147">
                  <c:v>6000</c:v>
                </c:pt>
                <c:pt idx="3148">
                  <c:v>6000</c:v>
                </c:pt>
                <c:pt idx="3149">
                  <c:v>6000</c:v>
                </c:pt>
                <c:pt idx="3150">
                  <c:v>6000</c:v>
                </c:pt>
                <c:pt idx="3151">
                  <c:v>6000</c:v>
                </c:pt>
                <c:pt idx="3152">
                  <c:v>6000</c:v>
                </c:pt>
                <c:pt idx="3153">
                  <c:v>6000</c:v>
                </c:pt>
                <c:pt idx="3154">
                  <c:v>6000</c:v>
                </c:pt>
                <c:pt idx="3155">
                  <c:v>6000</c:v>
                </c:pt>
                <c:pt idx="3156">
                  <c:v>6000</c:v>
                </c:pt>
                <c:pt idx="3157">
                  <c:v>6000</c:v>
                </c:pt>
                <c:pt idx="3158">
                  <c:v>6000</c:v>
                </c:pt>
                <c:pt idx="3159">
                  <c:v>6000</c:v>
                </c:pt>
                <c:pt idx="3160">
                  <c:v>6000</c:v>
                </c:pt>
                <c:pt idx="3161">
                  <c:v>6000</c:v>
                </c:pt>
                <c:pt idx="3162">
                  <c:v>6000</c:v>
                </c:pt>
                <c:pt idx="3163">
                  <c:v>6000</c:v>
                </c:pt>
                <c:pt idx="3164">
                  <c:v>6000</c:v>
                </c:pt>
                <c:pt idx="3165">
                  <c:v>6000</c:v>
                </c:pt>
                <c:pt idx="3166">
                  <c:v>6000</c:v>
                </c:pt>
                <c:pt idx="3167">
                  <c:v>6000</c:v>
                </c:pt>
                <c:pt idx="3168">
                  <c:v>6000</c:v>
                </c:pt>
                <c:pt idx="3169">
                  <c:v>6000</c:v>
                </c:pt>
                <c:pt idx="3170">
                  <c:v>6000</c:v>
                </c:pt>
                <c:pt idx="3171">
                  <c:v>6000</c:v>
                </c:pt>
                <c:pt idx="3172">
                  <c:v>6000</c:v>
                </c:pt>
                <c:pt idx="3173">
                  <c:v>6000</c:v>
                </c:pt>
                <c:pt idx="3174">
                  <c:v>6000</c:v>
                </c:pt>
                <c:pt idx="3175">
                  <c:v>6000</c:v>
                </c:pt>
                <c:pt idx="3176">
                  <c:v>6000</c:v>
                </c:pt>
                <c:pt idx="3177">
                  <c:v>6000</c:v>
                </c:pt>
                <c:pt idx="3178">
                  <c:v>6000</c:v>
                </c:pt>
                <c:pt idx="3179">
                  <c:v>6000</c:v>
                </c:pt>
                <c:pt idx="3180">
                  <c:v>6000</c:v>
                </c:pt>
                <c:pt idx="3181">
                  <c:v>6000</c:v>
                </c:pt>
                <c:pt idx="3182">
                  <c:v>6000</c:v>
                </c:pt>
                <c:pt idx="3183">
                  <c:v>6000</c:v>
                </c:pt>
                <c:pt idx="3184">
                  <c:v>6000</c:v>
                </c:pt>
                <c:pt idx="3185">
                  <c:v>6000</c:v>
                </c:pt>
                <c:pt idx="3186">
                  <c:v>6000</c:v>
                </c:pt>
                <c:pt idx="3187">
                  <c:v>6000</c:v>
                </c:pt>
                <c:pt idx="3188">
                  <c:v>6000</c:v>
                </c:pt>
                <c:pt idx="3189">
                  <c:v>6000</c:v>
                </c:pt>
                <c:pt idx="3190">
                  <c:v>6000</c:v>
                </c:pt>
                <c:pt idx="3191">
                  <c:v>6000</c:v>
                </c:pt>
                <c:pt idx="3192">
                  <c:v>6000</c:v>
                </c:pt>
                <c:pt idx="3193">
                  <c:v>6000</c:v>
                </c:pt>
                <c:pt idx="3194">
                  <c:v>6000</c:v>
                </c:pt>
                <c:pt idx="3195">
                  <c:v>6000</c:v>
                </c:pt>
                <c:pt idx="3196">
                  <c:v>6000</c:v>
                </c:pt>
                <c:pt idx="3197">
                  <c:v>6000</c:v>
                </c:pt>
                <c:pt idx="3198">
                  <c:v>6000</c:v>
                </c:pt>
                <c:pt idx="3199">
                  <c:v>6000</c:v>
                </c:pt>
                <c:pt idx="3200">
                  <c:v>6000</c:v>
                </c:pt>
                <c:pt idx="3201">
                  <c:v>6000</c:v>
                </c:pt>
                <c:pt idx="3202">
                  <c:v>6000</c:v>
                </c:pt>
                <c:pt idx="3203">
                  <c:v>6000</c:v>
                </c:pt>
                <c:pt idx="3204">
                  <c:v>6000</c:v>
                </c:pt>
                <c:pt idx="3205">
                  <c:v>6000</c:v>
                </c:pt>
                <c:pt idx="3206">
                  <c:v>6000</c:v>
                </c:pt>
                <c:pt idx="3207">
                  <c:v>6000</c:v>
                </c:pt>
                <c:pt idx="3208">
                  <c:v>6000</c:v>
                </c:pt>
                <c:pt idx="3209">
                  <c:v>6000</c:v>
                </c:pt>
                <c:pt idx="3210">
                  <c:v>6000</c:v>
                </c:pt>
                <c:pt idx="3211">
                  <c:v>6000</c:v>
                </c:pt>
                <c:pt idx="3212">
                  <c:v>6000</c:v>
                </c:pt>
                <c:pt idx="3213">
                  <c:v>6000</c:v>
                </c:pt>
                <c:pt idx="3214">
                  <c:v>6000</c:v>
                </c:pt>
                <c:pt idx="3215">
                  <c:v>6000</c:v>
                </c:pt>
                <c:pt idx="3216">
                  <c:v>6000</c:v>
                </c:pt>
                <c:pt idx="3217">
                  <c:v>6000</c:v>
                </c:pt>
                <c:pt idx="3218">
                  <c:v>6000</c:v>
                </c:pt>
                <c:pt idx="3219">
                  <c:v>6000</c:v>
                </c:pt>
                <c:pt idx="3220">
                  <c:v>6000</c:v>
                </c:pt>
                <c:pt idx="3221">
                  <c:v>6000</c:v>
                </c:pt>
                <c:pt idx="3222">
                  <c:v>6000</c:v>
                </c:pt>
                <c:pt idx="3223">
                  <c:v>6000</c:v>
                </c:pt>
                <c:pt idx="3224">
                  <c:v>6000</c:v>
                </c:pt>
                <c:pt idx="3225">
                  <c:v>6000</c:v>
                </c:pt>
                <c:pt idx="3226">
                  <c:v>6000</c:v>
                </c:pt>
                <c:pt idx="3227">
                  <c:v>6000</c:v>
                </c:pt>
                <c:pt idx="3228">
                  <c:v>6000</c:v>
                </c:pt>
                <c:pt idx="3229">
                  <c:v>6000</c:v>
                </c:pt>
                <c:pt idx="3230">
                  <c:v>6000</c:v>
                </c:pt>
                <c:pt idx="3231">
                  <c:v>6000</c:v>
                </c:pt>
                <c:pt idx="3232">
                  <c:v>6000</c:v>
                </c:pt>
                <c:pt idx="3233">
                  <c:v>6000</c:v>
                </c:pt>
                <c:pt idx="3234">
                  <c:v>6000</c:v>
                </c:pt>
                <c:pt idx="3235">
                  <c:v>6000</c:v>
                </c:pt>
                <c:pt idx="3236">
                  <c:v>6000</c:v>
                </c:pt>
                <c:pt idx="3237">
                  <c:v>6000</c:v>
                </c:pt>
                <c:pt idx="3238">
                  <c:v>6000</c:v>
                </c:pt>
                <c:pt idx="3239">
                  <c:v>6000</c:v>
                </c:pt>
                <c:pt idx="3240">
                  <c:v>6000</c:v>
                </c:pt>
                <c:pt idx="3241">
                  <c:v>6000</c:v>
                </c:pt>
                <c:pt idx="3242">
                  <c:v>6000</c:v>
                </c:pt>
                <c:pt idx="3243">
                  <c:v>6000</c:v>
                </c:pt>
                <c:pt idx="3244">
                  <c:v>6000</c:v>
                </c:pt>
                <c:pt idx="3245">
                  <c:v>6000</c:v>
                </c:pt>
                <c:pt idx="3246">
                  <c:v>6000</c:v>
                </c:pt>
                <c:pt idx="3247">
                  <c:v>6000</c:v>
                </c:pt>
                <c:pt idx="3248">
                  <c:v>6000</c:v>
                </c:pt>
                <c:pt idx="3249">
                  <c:v>6000</c:v>
                </c:pt>
                <c:pt idx="3250">
                  <c:v>6000</c:v>
                </c:pt>
                <c:pt idx="3251">
                  <c:v>6000</c:v>
                </c:pt>
                <c:pt idx="3252">
                  <c:v>6000</c:v>
                </c:pt>
                <c:pt idx="3253">
                  <c:v>6000</c:v>
                </c:pt>
                <c:pt idx="3254">
                  <c:v>6000</c:v>
                </c:pt>
                <c:pt idx="3255">
                  <c:v>6000</c:v>
                </c:pt>
                <c:pt idx="3256">
                  <c:v>6000</c:v>
                </c:pt>
                <c:pt idx="3257">
                  <c:v>6000</c:v>
                </c:pt>
                <c:pt idx="3258">
                  <c:v>6000</c:v>
                </c:pt>
                <c:pt idx="3259">
                  <c:v>6000</c:v>
                </c:pt>
                <c:pt idx="3260">
                  <c:v>6000</c:v>
                </c:pt>
                <c:pt idx="3261">
                  <c:v>6000</c:v>
                </c:pt>
                <c:pt idx="3262">
                  <c:v>6000</c:v>
                </c:pt>
                <c:pt idx="3263">
                  <c:v>6000</c:v>
                </c:pt>
                <c:pt idx="3264">
                  <c:v>6000</c:v>
                </c:pt>
                <c:pt idx="3265">
                  <c:v>6000</c:v>
                </c:pt>
                <c:pt idx="3266">
                  <c:v>6000</c:v>
                </c:pt>
                <c:pt idx="3267">
                  <c:v>6000</c:v>
                </c:pt>
                <c:pt idx="3268">
                  <c:v>6000</c:v>
                </c:pt>
                <c:pt idx="3269">
                  <c:v>6000</c:v>
                </c:pt>
                <c:pt idx="3270">
                  <c:v>6000</c:v>
                </c:pt>
                <c:pt idx="3271">
                  <c:v>6000</c:v>
                </c:pt>
                <c:pt idx="3272">
                  <c:v>6000</c:v>
                </c:pt>
                <c:pt idx="3273">
                  <c:v>6000</c:v>
                </c:pt>
                <c:pt idx="3274">
                  <c:v>6000</c:v>
                </c:pt>
                <c:pt idx="3275">
                  <c:v>6000</c:v>
                </c:pt>
                <c:pt idx="3276">
                  <c:v>6000</c:v>
                </c:pt>
                <c:pt idx="3277">
                  <c:v>6000</c:v>
                </c:pt>
                <c:pt idx="3278">
                  <c:v>6000</c:v>
                </c:pt>
                <c:pt idx="3279">
                  <c:v>6000</c:v>
                </c:pt>
                <c:pt idx="3280">
                  <c:v>6000</c:v>
                </c:pt>
                <c:pt idx="3281">
                  <c:v>6000</c:v>
                </c:pt>
                <c:pt idx="3282">
                  <c:v>6000</c:v>
                </c:pt>
                <c:pt idx="3283">
                  <c:v>6000</c:v>
                </c:pt>
                <c:pt idx="3284">
                  <c:v>6000</c:v>
                </c:pt>
                <c:pt idx="3285">
                  <c:v>6000</c:v>
                </c:pt>
                <c:pt idx="3286">
                  <c:v>6000</c:v>
                </c:pt>
                <c:pt idx="3287">
                  <c:v>6000</c:v>
                </c:pt>
                <c:pt idx="3288">
                  <c:v>6000</c:v>
                </c:pt>
                <c:pt idx="3289">
                  <c:v>6000</c:v>
                </c:pt>
                <c:pt idx="3290">
                  <c:v>6000</c:v>
                </c:pt>
                <c:pt idx="3291">
                  <c:v>6000</c:v>
                </c:pt>
                <c:pt idx="3292">
                  <c:v>6000</c:v>
                </c:pt>
                <c:pt idx="3293">
                  <c:v>6000</c:v>
                </c:pt>
                <c:pt idx="3294">
                  <c:v>6000</c:v>
                </c:pt>
                <c:pt idx="3295">
                  <c:v>6000</c:v>
                </c:pt>
                <c:pt idx="3296">
                  <c:v>6000</c:v>
                </c:pt>
                <c:pt idx="3297">
                  <c:v>6000</c:v>
                </c:pt>
                <c:pt idx="3298">
                  <c:v>6000</c:v>
                </c:pt>
                <c:pt idx="3299">
                  <c:v>6000</c:v>
                </c:pt>
                <c:pt idx="3300">
                  <c:v>6000</c:v>
                </c:pt>
                <c:pt idx="3301">
                  <c:v>6000</c:v>
                </c:pt>
                <c:pt idx="3302">
                  <c:v>6000</c:v>
                </c:pt>
                <c:pt idx="3303">
                  <c:v>6000</c:v>
                </c:pt>
                <c:pt idx="3304">
                  <c:v>6000</c:v>
                </c:pt>
                <c:pt idx="3305">
                  <c:v>6000</c:v>
                </c:pt>
                <c:pt idx="3306">
                  <c:v>6000</c:v>
                </c:pt>
                <c:pt idx="3307">
                  <c:v>6000</c:v>
                </c:pt>
                <c:pt idx="3308">
                  <c:v>6000</c:v>
                </c:pt>
                <c:pt idx="3309">
                  <c:v>6000</c:v>
                </c:pt>
                <c:pt idx="3310">
                  <c:v>6000</c:v>
                </c:pt>
                <c:pt idx="3311">
                  <c:v>6000</c:v>
                </c:pt>
                <c:pt idx="3312">
                  <c:v>6000</c:v>
                </c:pt>
                <c:pt idx="3313">
                  <c:v>6000</c:v>
                </c:pt>
                <c:pt idx="3314">
                  <c:v>6000</c:v>
                </c:pt>
                <c:pt idx="3315">
                  <c:v>6000</c:v>
                </c:pt>
                <c:pt idx="3316">
                  <c:v>6000</c:v>
                </c:pt>
                <c:pt idx="3317">
                  <c:v>6000</c:v>
                </c:pt>
                <c:pt idx="3318">
                  <c:v>6000</c:v>
                </c:pt>
                <c:pt idx="3319">
                  <c:v>6000</c:v>
                </c:pt>
                <c:pt idx="3320">
                  <c:v>6000</c:v>
                </c:pt>
                <c:pt idx="3321">
                  <c:v>6000</c:v>
                </c:pt>
                <c:pt idx="3322">
                  <c:v>6000</c:v>
                </c:pt>
                <c:pt idx="3323">
                  <c:v>6000</c:v>
                </c:pt>
                <c:pt idx="3324">
                  <c:v>6000</c:v>
                </c:pt>
                <c:pt idx="3325">
                  <c:v>6000</c:v>
                </c:pt>
                <c:pt idx="3326">
                  <c:v>6000</c:v>
                </c:pt>
                <c:pt idx="3327">
                  <c:v>6000</c:v>
                </c:pt>
                <c:pt idx="3328">
                  <c:v>6000</c:v>
                </c:pt>
                <c:pt idx="3329">
                  <c:v>6000</c:v>
                </c:pt>
                <c:pt idx="3330">
                  <c:v>6000</c:v>
                </c:pt>
                <c:pt idx="3331">
                  <c:v>6000</c:v>
                </c:pt>
                <c:pt idx="3332">
                  <c:v>6000</c:v>
                </c:pt>
                <c:pt idx="3333">
                  <c:v>6000</c:v>
                </c:pt>
                <c:pt idx="3334">
                  <c:v>6000</c:v>
                </c:pt>
                <c:pt idx="3335">
                  <c:v>6000</c:v>
                </c:pt>
                <c:pt idx="3336">
                  <c:v>6000</c:v>
                </c:pt>
                <c:pt idx="3337">
                  <c:v>6000</c:v>
                </c:pt>
                <c:pt idx="3338">
                  <c:v>6000</c:v>
                </c:pt>
                <c:pt idx="3339">
                  <c:v>6000</c:v>
                </c:pt>
                <c:pt idx="3340">
                  <c:v>6000</c:v>
                </c:pt>
                <c:pt idx="3341">
                  <c:v>6000</c:v>
                </c:pt>
                <c:pt idx="3342">
                  <c:v>6000</c:v>
                </c:pt>
                <c:pt idx="3343">
                  <c:v>6000</c:v>
                </c:pt>
                <c:pt idx="3344">
                  <c:v>6000</c:v>
                </c:pt>
                <c:pt idx="3345">
                  <c:v>6000</c:v>
                </c:pt>
                <c:pt idx="3346">
                  <c:v>6000</c:v>
                </c:pt>
                <c:pt idx="3347">
                  <c:v>6000</c:v>
                </c:pt>
                <c:pt idx="3348">
                  <c:v>6000</c:v>
                </c:pt>
                <c:pt idx="3349">
                  <c:v>6000</c:v>
                </c:pt>
                <c:pt idx="3350">
                  <c:v>6000</c:v>
                </c:pt>
                <c:pt idx="3351">
                  <c:v>6000</c:v>
                </c:pt>
                <c:pt idx="3352">
                  <c:v>6000</c:v>
                </c:pt>
                <c:pt idx="3353">
                  <c:v>6000</c:v>
                </c:pt>
                <c:pt idx="3354">
                  <c:v>6000</c:v>
                </c:pt>
                <c:pt idx="3355">
                  <c:v>6000</c:v>
                </c:pt>
                <c:pt idx="3356">
                  <c:v>6000</c:v>
                </c:pt>
                <c:pt idx="3357">
                  <c:v>6000</c:v>
                </c:pt>
                <c:pt idx="3358">
                  <c:v>6000</c:v>
                </c:pt>
                <c:pt idx="3359">
                  <c:v>6000</c:v>
                </c:pt>
                <c:pt idx="3360">
                  <c:v>6000</c:v>
                </c:pt>
                <c:pt idx="3361">
                  <c:v>6000</c:v>
                </c:pt>
                <c:pt idx="3362">
                  <c:v>6000</c:v>
                </c:pt>
                <c:pt idx="3363">
                  <c:v>6000</c:v>
                </c:pt>
                <c:pt idx="3364">
                  <c:v>6000</c:v>
                </c:pt>
                <c:pt idx="3365">
                  <c:v>6000</c:v>
                </c:pt>
                <c:pt idx="3366">
                  <c:v>6000</c:v>
                </c:pt>
                <c:pt idx="3367">
                  <c:v>6000</c:v>
                </c:pt>
                <c:pt idx="3368">
                  <c:v>6000</c:v>
                </c:pt>
                <c:pt idx="3369">
                  <c:v>6000</c:v>
                </c:pt>
                <c:pt idx="3370">
                  <c:v>6000</c:v>
                </c:pt>
                <c:pt idx="3371">
                  <c:v>6000</c:v>
                </c:pt>
                <c:pt idx="3372">
                  <c:v>6000</c:v>
                </c:pt>
                <c:pt idx="3373">
                  <c:v>6000</c:v>
                </c:pt>
                <c:pt idx="3374">
                  <c:v>6000</c:v>
                </c:pt>
                <c:pt idx="3375">
                  <c:v>6000</c:v>
                </c:pt>
                <c:pt idx="3376">
                  <c:v>6000</c:v>
                </c:pt>
                <c:pt idx="3377">
                  <c:v>6000</c:v>
                </c:pt>
                <c:pt idx="3378">
                  <c:v>6000</c:v>
                </c:pt>
                <c:pt idx="3379">
                  <c:v>6000</c:v>
                </c:pt>
                <c:pt idx="3380">
                  <c:v>6000</c:v>
                </c:pt>
                <c:pt idx="3381">
                  <c:v>6000</c:v>
                </c:pt>
                <c:pt idx="3382">
                  <c:v>6000</c:v>
                </c:pt>
                <c:pt idx="3383">
                  <c:v>6000</c:v>
                </c:pt>
                <c:pt idx="3384">
                  <c:v>6000</c:v>
                </c:pt>
                <c:pt idx="3385">
                  <c:v>6000</c:v>
                </c:pt>
                <c:pt idx="3386">
                  <c:v>6000</c:v>
                </c:pt>
                <c:pt idx="3387">
                  <c:v>6000</c:v>
                </c:pt>
                <c:pt idx="3388">
                  <c:v>6000</c:v>
                </c:pt>
                <c:pt idx="3389">
                  <c:v>6000</c:v>
                </c:pt>
                <c:pt idx="3390">
                  <c:v>6000</c:v>
                </c:pt>
                <c:pt idx="3391">
                  <c:v>6000</c:v>
                </c:pt>
                <c:pt idx="3392">
                  <c:v>6000</c:v>
                </c:pt>
                <c:pt idx="3393">
                  <c:v>6000</c:v>
                </c:pt>
                <c:pt idx="3394">
                  <c:v>6000</c:v>
                </c:pt>
                <c:pt idx="3395">
                  <c:v>6000</c:v>
                </c:pt>
                <c:pt idx="3396">
                  <c:v>6000</c:v>
                </c:pt>
                <c:pt idx="3397">
                  <c:v>6000</c:v>
                </c:pt>
                <c:pt idx="3398">
                  <c:v>6000</c:v>
                </c:pt>
                <c:pt idx="3399">
                  <c:v>6000</c:v>
                </c:pt>
                <c:pt idx="3400">
                  <c:v>6000</c:v>
                </c:pt>
                <c:pt idx="3401">
                  <c:v>6000</c:v>
                </c:pt>
                <c:pt idx="3402">
                  <c:v>6000</c:v>
                </c:pt>
                <c:pt idx="3403">
                  <c:v>6000</c:v>
                </c:pt>
                <c:pt idx="3404">
                  <c:v>6000</c:v>
                </c:pt>
                <c:pt idx="3405">
                  <c:v>6000</c:v>
                </c:pt>
                <c:pt idx="3406">
                  <c:v>6000</c:v>
                </c:pt>
                <c:pt idx="3407">
                  <c:v>6000</c:v>
                </c:pt>
                <c:pt idx="3408">
                  <c:v>6000</c:v>
                </c:pt>
                <c:pt idx="3409">
                  <c:v>6000</c:v>
                </c:pt>
                <c:pt idx="3410">
                  <c:v>6000</c:v>
                </c:pt>
                <c:pt idx="3411">
                  <c:v>6000</c:v>
                </c:pt>
                <c:pt idx="3412">
                  <c:v>6000</c:v>
                </c:pt>
                <c:pt idx="3413">
                  <c:v>6000</c:v>
                </c:pt>
                <c:pt idx="3414">
                  <c:v>6000</c:v>
                </c:pt>
                <c:pt idx="3415">
                  <c:v>6000</c:v>
                </c:pt>
                <c:pt idx="3416">
                  <c:v>6000</c:v>
                </c:pt>
                <c:pt idx="3417">
                  <c:v>6000</c:v>
                </c:pt>
                <c:pt idx="3418">
                  <c:v>6000</c:v>
                </c:pt>
                <c:pt idx="3419">
                  <c:v>6000</c:v>
                </c:pt>
                <c:pt idx="3420">
                  <c:v>6000</c:v>
                </c:pt>
                <c:pt idx="3421">
                  <c:v>6000</c:v>
                </c:pt>
                <c:pt idx="3422">
                  <c:v>6000</c:v>
                </c:pt>
                <c:pt idx="3423">
                  <c:v>6000</c:v>
                </c:pt>
                <c:pt idx="3424">
                  <c:v>6000</c:v>
                </c:pt>
                <c:pt idx="3425">
                  <c:v>6000</c:v>
                </c:pt>
                <c:pt idx="3426">
                  <c:v>6000</c:v>
                </c:pt>
                <c:pt idx="3427">
                  <c:v>6000</c:v>
                </c:pt>
                <c:pt idx="3428">
                  <c:v>6000</c:v>
                </c:pt>
                <c:pt idx="3429">
                  <c:v>6000</c:v>
                </c:pt>
                <c:pt idx="3430">
                  <c:v>6000</c:v>
                </c:pt>
                <c:pt idx="3431">
                  <c:v>6000</c:v>
                </c:pt>
                <c:pt idx="3432">
                  <c:v>6000</c:v>
                </c:pt>
                <c:pt idx="3433">
                  <c:v>6000</c:v>
                </c:pt>
                <c:pt idx="3434">
                  <c:v>6000</c:v>
                </c:pt>
                <c:pt idx="3435">
                  <c:v>6000</c:v>
                </c:pt>
                <c:pt idx="3436">
                  <c:v>6000</c:v>
                </c:pt>
                <c:pt idx="3437">
                  <c:v>6000</c:v>
                </c:pt>
                <c:pt idx="3438">
                  <c:v>6000</c:v>
                </c:pt>
                <c:pt idx="3439">
                  <c:v>6000</c:v>
                </c:pt>
                <c:pt idx="3440">
                  <c:v>6000</c:v>
                </c:pt>
                <c:pt idx="3441">
                  <c:v>6000</c:v>
                </c:pt>
                <c:pt idx="3442">
                  <c:v>6000</c:v>
                </c:pt>
                <c:pt idx="3443">
                  <c:v>6000</c:v>
                </c:pt>
                <c:pt idx="3444">
                  <c:v>6000</c:v>
                </c:pt>
                <c:pt idx="3445">
                  <c:v>6000</c:v>
                </c:pt>
                <c:pt idx="3446">
                  <c:v>6000</c:v>
                </c:pt>
                <c:pt idx="3447">
                  <c:v>6000</c:v>
                </c:pt>
                <c:pt idx="3448">
                  <c:v>6000</c:v>
                </c:pt>
                <c:pt idx="3449">
                  <c:v>6000</c:v>
                </c:pt>
                <c:pt idx="3450">
                  <c:v>6000</c:v>
                </c:pt>
                <c:pt idx="3451">
                  <c:v>6000</c:v>
                </c:pt>
                <c:pt idx="3452">
                  <c:v>6000</c:v>
                </c:pt>
                <c:pt idx="3453">
                  <c:v>6000</c:v>
                </c:pt>
                <c:pt idx="3454">
                  <c:v>6000</c:v>
                </c:pt>
                <c:pt idx="3455">
                  <c:v>6000</c:v>
                </c:pt>
                <c:pt idx="3456">
                  <c:v>6000</c:v>
                </c:pt>
                <c:pt idx="3457">
                  <c:v>6000</c:v>
                </c:pt>
                <c:pt idx="3458">
                  <c:v>6000</c:v>
                </c:pt>
                <c:pt idx="3459">
                  <c:v>6000</c:v>
                </c:pt>
                <c:pt idx="3460">
                  <c:v>6000</c:v>
                </c:pt>
                <c:pt idx="3461">
                  <c:v>6000</c:v>
                </c:pt>
                <c:pt idx="3462">
                  <c:v>6000</c:v>
                </c:pt>
                <c:pt idx="3463">
                  <c:v>6000</c:v>
                </c:pt>
                <c:pt idx="3464">
                  <c:v>6000</c:v>
                </c:pt>
                <c:pt idx="3465">
                  <c:v>6000</c:v>
                </c:pt>
                <c:pt idx="3466">
                  <c:v>6000</c:v>
                </c:pt>
                <c:pt idx="3467">
                  <c:v>6000</c:v>
                </c:pt>
                <c:pt idx="3468">
                  <c:v>6000</c:v>
                </c:pt>
                <c:pt idx="3469">
                  <c:v>6000</c:v>
                </c:pt>
                <c:pt idx="3470">
                  <c:v>6000</c:v>
                </c:pt>
                <c:pt idx="3471">
                  <c:v>6000</c:v>
                </c:pt>
                <c:pt idx="3472">
                  <c:v>6000</c:v>
                </c:pt>
                <c:pt idx="3473">
                  <c:v>6000</c:v>
                </c:pt>
                <c:pt idx="3474">
                  <c:v>6000</c:v>
                </c:pt>
                <c:pt idx="3475">
                  <c:v>6000</c:v>
                </c:pt>
                <c:pt idx="3476">
                  <c:v>6000</c:v>
                </c:pt>
                <c:pt idx="3477">
                  <c:v>6000</c:v>
                </c:pt>
                <c:pt idx="3478">
                  <c:v>6000</c:v>
                </c:pt>
                <c:pt idx="3479">
                  <c:v>6000</c:v>
                </c:pt>
                <c:pt idx="3480">
                  <c:v>6000</c:v>
                </c:pt>
                <c:pt idx="3481">
                  <c:v>6000</c:v>
                </c:pt>
                <c:pt idx="3482">
                  <c:v>6000</c:v>
                </c:pt>
                <c:pt idx="3483">
                  <c:v>6000</c:v>
                </c:pt>
                <c:pt idx="3484">
                  <c:v>6000</c:v>
                </c:pt>
                <c:pt idx="3485">
                  <c:v>6000</c:v>
                </c:pt>
                <c:pt idx="3486">
                  <c:v>6000</c:v>
                </c:pt>
                <c:pt idx="3487">
                  <c:v>6000</c:v>
                </c:pt>
                <c:pt idx="3488">
                  <c:v>6000</c:v>
                </c:pt>
                <c:pt idx="3489">
                  <c:v>6000</c:v>
                </c:pt>
                <c:pt idx="3490">
                  <c:v>6000</c:v>
                </c:pt>
                <c:pt idx="3491">
                  <c:v>6000</c:v>
                </c:pt>
                <c:pt idx="3492">
                  <c:v>6000</c:v>
                </c:pt>
                <c:pt idx="3493">
                  <c:v>6000</c:v>
                </c:pt>
                <c:pt idx="3494">
                  <c:v>6000</c:v>
                </c:pt>
                <c:pt idx="3495">
                  <c:v>6000</c:v>
                </c:pt>
                <c:pt idx="3496">
                  <c:v>6000</c:v>
                </c:pt>
                <c:pt idx="3497">
                  <c:v>6000</c:v>
                </c:pt>
                <c:pt idx="3498">
                  <c:v>6000</c:v>
                </c:pt>
                <c:pt idx="3499">
                  <c:v>6000</c:v>
                </c:pt>
                <c:pt idx="3500">
                  <c:v>6000</c:v>
                </c:pt>
                <c:pt idx="3501">
                  <c:v>6000</c:v>
                </c:pt>
                <c:pt idx="3502">
                  <c:v>6000</c:v>
                </c:pt>
                <c:pt idx="3503">
                  <c:v>6000</c:v>
                </c:pt>
                <c:pt idx="3504">
                  <c:v>6000</c:v>
                </c:pt>
                <c:pt idx="3505">
                  <c:v>6000</c:v>
                </c:pt>
                <c:pt idx="3506">
                  <c:v>6000</c:v>
                </c:pt>
                <c:pt idx="3507">
                  <c:v>6000</c:v>
                </c:pt>
                <c:pt idx="3508">
                  <c:v>6000</c:v>
                </c:pt>
                <c:pt idx="3509">
                  <c:v>6000</c:v>
                </c:pt>
                <c:pt idx="3510">
                  <c:v>6000</c:v>
                </c:pt>
                <c:pt idx="3511">
                  <c:v>6000</c:v>
                </c:pt>
                <c:pt idx="3512">
                  <c:v>6000</c:v>
                </c:pt>
                <c:pt idx="3513">
                  <c:v>6000</c:v>
                </c:pt>
                <c:pt idx="3514">
                  <c:v>6000</c:v>
                </c:pt>
                <c:pt idx="3515">
                  <c:v>6000</c:v>
                </c:pt>
                <c:pt idx="3516">
                  <c:v>6000</c:v>
                </c:pt>
                <c:pt idx="3517">
                  <c:v>6000</c:v>
                </c:pt>
                <c:pt idx="3518">
                  <c:v>6000</c:v>
                </c:pt>
                <c:pt idx="3519">
                  <c:v>6000</c:v>
                </c:pt>
                <c:pt idx="3520">
                  <c:v>6000</c:v>
                </c:pt>
                <c:pt idx="3521">
                  <c:v>6000</c:v>
                </c:pt>
                <c:pt idx="3522">
                  <c:v>6000</c:v>
                </c:pt>
                <c:pt idx="3523">
                  <c:v>6000</c:v>
                </c:pt>
                <c:pt idx="3524">
                  <c:v>6000</c:v>
                </c:pt>
                <c:pt idx="3525">
                  <c:v>6000</c:v>
                </c:pt>
                <c:pt idx="3526">
                  <c:v>6000</c:v>
                </c:pt>
                <c:pt idx="3527">
                  <c:v>6000</c:v>
                </c:pt>
                <c:pt idx="3528">
                  <c:v>6000</c:v>
                </c:pt>
                <c:pt idx="3529">
                  <c:v>6000</c:v>
                </c:pt>
                <c:pt idx="3530">
                  <c:v>6000</c:v>
                </c:pt>
                <c:pt idx="3531">
                  <c:v>6000</c:v>
                </c:pt>
                <c:pt idx="3532">
                  <c:v>6000</c:v>
                </c:pt>
                <c:pt idx="3533">
                  <c:v>6000</c:v>
                </c:pt>
                <c:pt idx="3534">
                  <c:v>6000</c:v>
                </c:pt>
                <c:pt idx="3535">
                  <c:v>6000</c:v>
                </c:pt>
                <c:pt idx="3536">
                  <c:v>6000</c:v>
                </c:pt>
                <c:pt idx="3537">
                  <c:v>6000</c:v>
                </c:pt>
                <c:pt idx="3538">
                  <c:v>6000</c:v>
                </c:pt>
                <c:pt idx="3539">
                  <c:v>6000</c:v>
                </c:pt>
                <c:pt idx="3540">
                  <c:v>6000</c:v>
                </c:pt>
                <c:pt idx="3541">
                  <c:v>6000</c:v>
                </c:pt>
                <c:pt idx="3542">
                  <c:v>6000</c:v>
                </c:pt>
                <c:pt idx="3543">
                  <c:v>6000</c:v>
                </c:pt>
                <c:pt idx="3544">
                  <c:v>6000</c:v>
                </c:pt>
                <c:pt idx="3545">
                  <c:v>6000</c:v>
                </c:pt>
                <c:pt idx="3546">
                  <c:v>6000</c:v>
                </c:pt>
                <c:pt idx="3547">
                  <c:v>6000</c:v>
                </c:pt>
                <c:pt idx="3548">
                  <c:v>6000</c:v>
                </c:pt>
                <c:pt idx="3549">
                  <c:v>6000</c:v>
                </c:pt>
                <c:pt idx="3550">
                  <c:v>6000</c:v>
                </c:pt>
                <c:pt idx="3551">
                  <c:v>6000</c:v>
                </c:pt>
                <c:pt idx="3552">
                  <c:v>6000</c:v>
                </c:pt>
                <c:pt idx="3553">
                  <c:v>6000</c:v>
                </c:pt>
                <c:pt idx="3554">
                  <c:v>6000</c:v>
                </c:pt>
                <c:pt idx="3555">
                  <c:v>6000</c:v>
                </c:pt>
                <c:pt idx="3556">
                  <c:v>6000</c:v>
                </c:pt>
                <c:pt idx="3557">
                  <c:v>6000</c:v>
                </c:pt>
                <c:pt idx="3558">
                  <c:v>6000</c:v>
                </c:pt>
                <c:pt idx="3559">
                  <c:v>6000</c:v>
                </c:pt>
                <c:pt idx="3560">
                  <c:v>6000</c:v>
                </c:pt>
                <c:pt idx="3561">
                  <c:v>6000</c:v>
                </c:pt>
                <c:pt idx="3562">
                  <c:v>6000</c:v>
                </c:pt>
                <c:pt idx="3563">
                  <c:v>6000</c:v>
                </c:pt>
                <c:pt idx="3564">
                  <c:v>6000</c:v>
                </c:pt>
                <c:pt idx="3565">
                  <c:v>6000</c:v>
                </c:pt>
                <c:pt idx="3566">
                  <c:v>6000</c:v>
                </c:pt>
                <c:pt idx="3567">
                  <c:v>6000</c:v>
                </c:pt>
                <c:pt idx="3568">
                  <c:v>6000</c:v>
                </c:pt>
                <c:pt idx="3569">
                  <c:v>6000</c:v>
                </c:pt>
                <c:pt idx="3570">
                  <c:v>6000</c:v>
                </c:pt>
                <c:pt idx="3571">
                  <c:v>6000</c:v>
                </c:pt>
                <c:pt idx="3572">
                  <c:v>6000</c:v>
                </c:pt>
                <c:pt idx="3573">
                  <c:v>6000</c:v>
                </c:pt>
                <c:pt idx="3574">
                  <c:v>6000</c:v>
                </c:pt>
                <c:pt idx="3575">
                  <c:v>6000</c:v>
                </c:pt>
                <c:pt idx="3576">
                  <c:v>6000</c:v>
                </c:pt>
                <c:pt idx="3577">
                  <c:v>6000</c:v>
                </c:pt>
                <c:pt idx="3578">
                  <c:v>6000</c:v>
                </c:pt>
                <c:pt idx="3579">
                  <c:v>6000</c:v>
                </c:pt>
                <c:pt idx="3580">
                  <c:v>6000</c:v>
                </c:pt>
                <c:pt idx="3581">
                  <c:v>6000</c:v>
                </c:pt>
                <c:pt idx="3582">
                  <c:v>6000</c:v>
                </c:pt>
                <c:pt idx="3583">
                  <c:v>6000</c:v>
                </c:pt>
                <c:pt idx="3584">
                  <c:v>6000</c:v>
                </c:pt>
                <c:pt idx="3585">
                  <c:v>6000</c:v>
                </c:pt>
                <c:pt idx="3586">
                  <c:v>6000</c:v>
                </c:pt>
                <c:pt idx="3587">
                  <c:v>6000</c:v>
                </c:pt>
                <c:pt idx="3588">
                  <c:v>6000</c:v>
                </c:pt>
                <c:pt idx="3589">
                  <c:v>6000</c:v>
                </c:pt>
                <c:pt idx="3590">
                  <c:v>6000</c:v>
                </c:pt>
                <c:pt idx="3591">
                  <c:v>6000</c:v>
                </c:pt>
                <c:pt idx="3592">
                  <c:v>6000</c:v>
                </c:pt>
                <c:pt idx="3593">
                  <c:v>6000</c:v>
                </c:pt>
                <c:pt idx="3594">
                  <c:v>6000</c:v>
                </c:pt>
                <c:pt idx="3595">
                  <c:v>6000</c:v>
                </c:pt>
                <c:pt idx="3596">
                  <c:v>6000</c:v>
                </c:pt>
                <c:pt idx="3597">
                  <c:v>6000</c:v>
                </c:pt>
                <c:pt idx="3598">
                  <c:v>6000</c:v>
                </c:pt>
                <c:pt idx="3599">
                  <c:v>6000</c:v>
                </c:pt>
                <c:pt idx="3600">
                  <c:v>6000</c:v>
                </c:pt>
                <c:pt idx="3601">
                  <c:v>6000</c:v>
                </c:pt>
                <c:pt idx="3602">
                  <c:v>6000</c:v>
                </c:pt>
                <c:pt idx="3603">
                  <c:v>6000</c:v>
                </c:pt>
                <c:pt idx="3604">
                  <c:v>6000</c:v>
                </c:pt>
                <c:pt idx="3605">
                  <c:v>6000</c:v>
                </c:pt>
                <c:pt idx="3606">
                  <c:v>6000</c:v>
                </c:pt>
                <c:pt idx="3607">
                  <c:v>6000</c:v>
                </c:pt>
                <c:pt idx="3608">
                  <c:v>6000</c:v>
                </c:pt>
                <c:pt idx="3609">
                  <c:v>6000</c:v>
                </c:pt>
                <c:pt idx="3610">
                  <c:v>6000</c:v>
                </c:pt>
                <c:pt idx="3611">
                  <c:v>6000</c:v>
                </c:pt>
                <c:pt idx="3612">
                  <c:v>6000</c:v>
                </c:pt>
                <c:pt idx="3613">
                  <c:v>6000</c:v>
                </c:pt>
                <c:pt idx="3614">
                  <c:v>6000</c:v>
                </c:pt>
                <c:pt idx="3615">
                  <c:v>6000</c:v>
                </c:pt>
                <c:pt idx="3616">
                  <c:v>6000</c:v>
                </c:pt>
                <c:pt idx="3617">
                  <c:v>6000</c:v>
                </c:pt>
                <c:pt idx="3618">
                  <c:v>6000</c:v>
                </c:pt>
                <c:pt idx="3619">
                  <c:v>6000</c:v>
                </c:pt>
                <c:pt idx="3620">
                  <c:v>6000</c:v>
                </c:pt>
                <c:pt idx="3621">
                  <c:v>6000</c:v>
                </c:pt>
                <c:pt idx="3622">
                  <c:v>6000</c:v>
                </c:pt>
                <c:pt idx="3623">
                  <c:v>6000</c:v>
                </c:pt>
                <c:pt idx="3624">
                  <c:v>6000</c:v>
                </c:pt>
                <c:pt idx="3625">
                  <c:v>6000</c:v>
                </c:pt>
                <c:pt idx="3626">
                  <c:v>6000</c:v>
                </c:pt>
                <c:pt idx="3627">
                  <c:v>6000</c:v>
                </c:pt>
                <c:pt idx="3628">
                  <c:v>6000</c:v>
                </c:pt>
                <c:pt idx="3629">
                  <c:v>6000</c:v>
                </c:pt>
                <c:pt idx="3630">
                  <c:v>6000</c:v>
                </c:pt>
                <c:pt idx="3631">
                  <c:v>6000</c:v>
                </c:pt>
                <c:pt idx="3632">
                  <c:v>6000</c:v>
                </c:pt>
                <c:pt idx="3633">
                  <c:v>6000</c:v>
                </c:pt>
                <c:pt idx="3634">
                  <c:v>6000</c:v>
                </c:pt>
                <c:pt idx="3635">
                  <c:v>6000</c:v>
                </c:pt>
                <c:pt idx="3636">
                  <c:v>6000</c:v>
                </c:pt>
                <c:pt idx="3637">
                  <c:v>6000</c:v>
                </c:pt>
                <c:pt idx="3638">
                  <c:v>6000</c:v>
                </c:pt>
                <c:pt idx="3639">
                  <c:v>6000</c:v>
                </c:pt>
                <c:pt idx="3640">
                  <c:v>6000</c:v>
                </c:pt>
                <c:pt idx="3641">
                  <c:v>6000</c:v>
                </c:pt>
                <c:pt idx="3642">
                  <c:v>6000</c:v>
                </c:pt>
                <c:pt idx="3643">
                  <c:v>6000</c:v>
                </c:pt>
                <c:pt idx="3644">
                  <c:v>6000</c:v>
                </c:pt>
                <c:pt idx="3645">
                  <c:v>6000</c:v>
                </c:pt>
                <c:pt idx="3646">
                  <c:v>6000</c:v>
                </c:pt>
                <c:pt idx="3647">
                  <c:v>6000</c:v>
                </c:pt>
                <c:pt idx="3648">
                  <c:v>6000</c:v>
                </c:pt>
                <c:pt idx="3649">
                  <c:v>6000</c:v>
                </c:pt>
                <c:pt idx="3650">
                  <c:v>6000</c:v>
                </c:pt>
                <c:pt idx="3651">
                  <c:v>6000</c:v>
                </c:pt>
                <c:pt idx="3652">
                  <c:v>6000</c:v>
                </c:pt>
                <c:pt idx="3653">
                  <c:v>6000</c:v>
                </c:pt>
                <c:pt idx="3654">
                  <c:v>6000</c:v>
                </c:pt>
                <c:pt idx="3655">
                  <c:v>6000</c:v>
                </c:pt>
                <c:pt idx="3656">
                  <c:v>6000</c:v>
                </c:pt>
                <c:pt idx="3657">
                  <c:v>6000</c:v>
                </c:pt>
                <c:pt idx="3658">
                  <c:v>6000</c:v>
                </c:pt>
                <c:pt idx="3659">
                  <c:v>6000</c:v>
                </c:pt>
                <c:pt idx="3660">
                  <c:v>6000</c:v>
                </c:pt>
                <c:pt idx="3661">
                  <c:v>6000</c:v>
                </c:pt>
                <c:pt idx="3662">
                  <c:v>6000</c:v>
                </c:pt>
                <c:pt idx="3663">
                  <c:v>6000</c:v>
                </c:pt>
                <c:pt idx="3664">
                  <c:v>6000</c:v>
                </c:pt>
                <c:pt idx="3665">
                  <c:v>6000</c:v>
                </c:pt>
                <c:pt idx="3666">
                  <c:v>6000</c:v>
                </c:pt>
                <c:pt idx="3667">
                  <c:v>6000</c:v>
                </c:pt>
                <c:pt idx="3668">
                  <c:v>6000</c:v>
                </c:pt>
                <c:pt idx="3669">
                  <c:v>6000</c:v>
                </c:pt>
                <c:pt idx="3670">
                  <c:v>6000</c:v>
                </c:pt>
                <c:pt idx="3671">
                  <c:v>6000</c:v>
                </c:pt>
                <c:pt idx="3672">
                  <c:v>6000</c:v>
                </c:pt>
                <c:pt idx="3673">
                  <c:v>6000</c:v>
                </c:pt>
                <c:pt idx="3674">
                  <c:v>6000</c:v>
                </c:pt>
                <c:pt idx="3675">
                  <c:v>6000</c:v>
                </c:pt>
                <c:pt idx="3676">
                  <c:v>6000</c:v>
                </c:pt>
                <c:pt idx="3677">
                  <c:v>6000</c:v>
                </c:pt>
                <c:pt idx="3678">
                  <c:v>6000</c:v>
                </c:pt>
                <c:pt idx="3679">
                  <c:v>6000</c:v>
                </c:pt>
                <c:pt idx="3680">
                  <c:v>6000</c:v>
                </c:pt>
                <c:pt idx="3681">
                  <c:v>6000</c:v>
                </c:pt>
                <c:pt idx="3682">
                  <c:v>6000</c:v>
                </c:pt>
                <c:pt idx="3683">
                  <c:v>6000</c:v>
                </c:pt>
                <c:pt idx="3684">
                  <c:v>6000</c:v>
                </c:pt>
                <c:pt idx="3685">
                  <c:v>6000</c:v>
                </c:pt>
                <c:pt idx="3686">
                  <c:v>6000</c:v>
                </c:pt>
                <c:pt idx="3687">
                  <c:v>6000</c:v>
                </c:pt>
                <c:pt idx="3688">
                  <c:v>6000</c:v>
                </c:pt>
                <c:pt idx="3689">
                  <c:v>6000</c:v>
                </c:pt>
                <c:pt idx="3690">
                  <c:v>6000</c:v>
                </c:pt>
                <c:pt idx="3691">
                  <c:v>6000</c:v>
                </c:pt>
                <c:pt idx="3692">
                  <c:v>6000</c:v>
                </c:pt>
                <c:pt idx="3693">
                  <c:v>6000</c:v>
                </c:pt>
                <c:pt idx="3694">
                  <c:v>6000</c:v>
                </c:pt>
                <c:pt idx="3695">
                  <c:v>6000</c:v>
                </c:pt>
                <c:pt idx="3696">
                  <c:v>6000</c:v>
                </c:pt>
                <c:pt idx="3697">
                  <c:v>6000</c:v>
                </c:pt>
                <c:pt idx="3698">
                  <c:v>6000</c:v>
                </c:pt>
                <c:pt idx="3699">
                  <c:v>6000</c:v>
                </c:pt>
                <c:pt idx="3700">
                  <c:v>6000</c:v>
                </c:pt>
                <c:pt idx="3701">
                  <c:v>6000</c:v>
                </c:pt>
                <c:pt idx="3702">
                  <c:v>6000</c:v>
                </c:pt>
                <c:pt idx="3703">
                  <c:v>6000</c:v>
                </c:pt>
                <c:pt idx="3704">
                  <c:v>6000</c:v>
                </c:pt>
                <c:pt idx="3705">
                  <c:v>6000</c:v>
                </c:pt>
                <c:pt idx="3706">
                  <c:v>6000</c:v>
                </c:pt>
                <c:pt idx="3707">
                  <c:v>6000</c:v>
                </c:pt>
                <c:pt idx="3708">
                  <c:v>6000</c:v>
                </c:pt>
                <c:pt idx="3709">
                  <c:v>6000</c:v>
                </c:pt>
                <c:pt idx="3710">
                  <c:v>6000</c:v>
                </c:pt>
                <c:pt idx="3711">
                  <c:v>6000</c:v>
                </c:pt>
                <c:pt idx="3712">
                  <c:v>6000</c:v>
                </c:pt>
                <c:pt idx="3713">
                  <c:v>6000</c:v>
                </c:pt>
                <c:pt idx="3714">
                  <c:v>6000</c:v>
                </c:pt>
                <c:pt idx="3715">
                  <c:v>6000</c:v>
                </c:pt>
                <c:pt idx="3716">
                  <c:v>6000</c:v>
                </c:pt>
                <c:pt idx="3717">
                  <c:v>6000</c:v>
                </c:pt>
                <c:pt idx="3718">
                  <c:v>6000</c:v>
                </c:pt>
                <c:pt idx="3719">
                  <c:v>6000</c:v>
                </c:pt>
                <c:pt idx="3720">
                  <c:v>6000</c:v>
                </c:pt>
                <c:pt idx="3721">
                  <c:v>6000</c:v>
                </c:pt>
                <c:pt idx="3722">
                  <c:v>6000</c:v>
                </c:pt>
                <c:pt idx="3723">
                  <c:v>6000</c:v>
                </c:pt>
                <c:pt idx="3724">
                  <c:v>6000</c:v>
                </c:pt>
                <c:pt idx="3725">
                  <c:v>6000</c:v>
                </c:pt>
                <c:pt idx="3726">
                  <c:v>6000</c:v>
                </c:pt>
                <c:pt idx="3727">
                  <c:v>6000</c:v>
                </c:pt>
                <c:pt idx="3728">
                  <c:v>6000</c:v>
                </c:pt>
                <c:pt idx="3729">
                  <c:v>6000</c:v>
                </c:pt>
                <c:pt idx="3730">
                  <c:v>6000</c:v>
                </c:pt>
                <c:pt idx="3731">
                  <c:v>6000</c:v>
                </c:pt>
                <c:pt idx="3732">
                  <c:v>6000</c:v>
                </c:pt>
                <c:pt idx="3733">
                  <c:v>6000</c:v>
                </c:pt>
                <c:pt idx="3734">
                  <c:v>6000</c:v>
                </c:pt>
                <c:pt idx="3735">
                  <c:v>6000</c:v>
                </c:pt>
                <c:pt idx="3736">
                  <c:v>6000</c:v>
                </c:pt>
                <c:pt idx="3737">
                  <c:v>6000</c:v>
                </c:pt>
                <c:pt idx="3738">
                  <c:v>6000</c:v>
                </c:pt>
                <c:pt idx="3739">
                  <c:v>6000</c:v>
                </c:pt>
                <c:pt idx="3740">
                  <c:v>6000</c:v>
                </c:pt>
                <c:pt idx="3741">
                  <c:v>6000</c:v>
                </c:pt>
                <c:pt idx="3742">
                  <c:v>6000</c:v>
                </c:pt>
                <c:pt idx="3743">
                  <c:v>6000</c:v>
                </c:pt>
                <c:pt idx="3744">
                  <c:v>6000</c:v>
                </c:pt>
                <c:pt idx="3745">
                  <c:v>6000</c:v>
                </c:pt>
                <c:pt idx="3746">
                  <c:v>6000</c:v>
                </c:pt>
                <c:pt idx="3747">
                  <c:v>6000</c:v>
                </c:pt>
                <c:pt idx="3748">
                  <c:v>6000</c:v>
                </c:pt>
                <c:pt idx="3749">
                  <c:v>6000</c:v>
                </c:pt>
                <c:pt idx="3750">
                  <c:v>6000</c:v>
                </c:pt>
                <c:pt idx="3751">
                  <c:v>6000</c:v>
                </c:pt>
                <c:pt idx="3752">
                  <c:v>6000</c:v>
                </c:pt>
                <c:pt idx="3753">
                  <c:v>6000</c:v>
                </c:pt>
                <c:pt idx="3754">
                  <c:v>6000</c:v>
                </c:pt>
                <c:pt idx="3755">
                  <c:v>6000</c:v>
                </c:pt>
                <c:pt idx="3756">
                  <c:v>6000</c:v>
                </c:pt>
                <c:pt idx="3757">
                  <c:v>6000</c:v>
                </c:pt>
                <c:pt idx="3758">
                  <c:v>6000</c:v>
                </c:pt>
                <c:pt idx="3759">
                  <c:v>6000</c:v>
                </c:pt>
                <c:pt idx="3760">
                  <c:v>6000</c:v>
                </c:pt>
                <c:pt idx="3761">
                  <c:v>6000</c:v>
                </c:pt>
                <c:pt idx="3762">
                  <c:v>6000</c:v>
                </c:pt>
                <c:pt idx="3763">
                  <c:v>6000</c:v>
                </c:pt>
                <c:pt idx="3764">
                  <c:v>6000</c:v>
                </c:pt>
                <c:pt idx="3765">
                  <c:v>6000</c:v>
                </c:pt>
                <c:pt idx="3766">
                  <c:v>6000</c:v>
                </c:pt>
                <c:pt idx="3767">
                  <c:v>6000</c:v>
                </c:pt>
                <c:pt idx="3768">
                  <c:v>6000</c:v>
                </c:pt>
                <c:pt idx="3769">
                  <c:v>6000</c:v>
                </c:pt>
                <c:pt idx="3770">
                  <c:v>6000</c:v>
                </c:pt>
                <c:pt idx="3771">
                  <c:v>6000</c:v>
                </c:pt>
                <c:pt idx="3772">
                  <c:v>6000</c:v>
                </c:pt>
                <c:pt idx="3773">
                  <c:v>6000</c:v>
                </c:pt>
                <c:pt idx="3774">
                  <c:v>6000</c:v>
                </c:pt>
                <c:pt idx="3775">
                  <c:v>6000</c:v>
                </c:pt>
                <c:pt idx="3776">
                  <c:v>6000</c:v>
                </c:pt>
                <c:pt idx="3777">
                  <c:v>6000</c:v>
                </c:pt>
                <c:pt idx="3778">
                  <c:v>6000</c:v>
                </c:pt>
                <c:pt idx="3779">
                  <c:v>6000</c:v>
                </c:pt>
                <c:pt idx="3780">
                  <c:v>6000</c:v>
                </c:pt>
                <c:pt idx="3781">
                  <c:v>6000</c:v>
                </c:pt>
                <c:pt idx="3782">
                  <c:v>6000</c:v>
                </c:pt>
                <c:pt idx="3783">
                  <c:v>6000</c:v>
                </c:pt>
                <c:pt idx="3784">
                  <c:v>6000</c:v>
                </c:pt>
                <c:pt idx="3785">
                  <c:v>6000</c:v>
                </c:pt>
                <c:pt idx="3786">
                  <c:v>6000</c:v>
                </c:pt>
                <c:pt idx="3787">
                  <c:v>6000</c:v>
                </c:pt>
                <c:pt idx="3788">
                  <c:v>6000</c:v>
                </c:pt>
                <c:pt idx="3789">
                  <c:v>6000</c:v>
                </c:pt>
                <c:pt idx="3790">
                  <c:v>6000</c:v>
                </c:pt>
                <c:pt idx="3791">
                  <c:v>6000</c:v>
                </c:pt>
                <c:pt idx="3792">
                  <c:v>6000</c:v>
                </c:pt>
                <c:pt idx="3793">
                  <c:v>6000</c:v>
                </c:pt>
                <c:pt idx="3794">
                  <c:v>6000</c:v>
                </c:pt>
                <c:pt idx="3795">
                  <c:v>6000</c:v>
                </c:pt>
                <c:pt idx="3796">
                  <c:v>6000</c:v>
                </c:pt>
                <c:pt idx="3797">
                  <c:v>6000</c:v>
                </c:pt>
                <c:pt idx="3798">
                  <c:v>6000</c:v>
                </c:pt>
                <c:pt idx="3799">
                  <c:v>6000</c:v>
                </c:pt>
                <c:pt idx="3800">
                  <c:v>6000</c:v>
                </c:pt>
                <c:pt idx="3801">
                  <c:v>6000</c:v>
                </c:pt>
                <c:pt idx="3802">
                  <c:v>6000</c:v>
                </c:pt>
                <c:pt idx="3803">
                  <c:v>6000</c:v>
                </c:pt>
                <c:pt idx="3804">
                  <c:v>6000</c:v>
                </c:pt>
                <c:pt idx="3805">
                  <c:v>6000</c:v>
                </c:pt>
                <c:pt idx="3806">
                  <c:v>6000</c:v>
                </c:pt>
                <c:pt idx="3807">
                  <c:v>6000</c:v>
                </c:pt>
                <c:pt idx="3808">
                  <c:v>6000</c:v>
                </c:pt>
                <c:pt idx="3809">
                  <c:v>6000</c:v>
                </c:pt>
                <c:pt idx="3810">
                  <c:v>6000</c:v>
                </c:pt>
                <c:pt idx="3811">
                  <c:v>6000</c:v>
                </c:pt>
                <c:pt idx="3812">
                  <c:v>6000</c:v>
                </c:pt>
                <c:pt idx="3813">
                  <c:v>6000</c:v>
                </c:pt>
                <c:pt idx="3814">
                  <c:v>6000</c:v>
                </c:pt>
                <c:pt idx="3815">
                  <c:v>6000</c:v>
                </c:pt>
                <c:pt idx="3816">
                  <c:v>6000</c:v>
                </c:pt>
                <c:pt idx="3817">
                  <c:v>6000</c:v>
                </c:pt>
                <c:pt idx="3818">
                  <c:v>6000</c:v>
                </c:pt>
                <c:pt idx="3819">
                  <c:v>6000</c:v>
                </c:pt>
                <c:pt idx="3820">
                  <c:v>6000</c:v>
                </c:pt>
                <c:pt idx="3821">
                  <c:v>6000</c:v>
                </c:pt>
                <c:pt idx="3822">
                  <c:v>6000</c:v>
                </c:pt>
                <c:pt idx="3823">
                  <c:v>6000</c:v>
                </c:pt>
                <c:pt idx="3824">
                  <c:v>6000</c:v>
                </c:pt>
                <c:pt idx="3825">
                  <c:v>6000</c:v>
                </c:pt>
                <c:pt idx="3826">
                  <c:v>6000</c:v>
                </c:pt>
                <c:pt idx="3827">
                  <c:v>6000</c:v>
                </c:pt>
                <c:pt idx="3828">
                  <c:v>6000</c:v>
                </c:pt>
                <c:pt idx="3829">
                  <c:v>6000</c:v>
                </c:pt>
                <c:pt idx="3830">
                  <c:v>6000</c:v>
                </c:pt>
                <c:pt idx="3831">
                  <c:v>6000</c:v>
                </c:pt>
                <c:pt idx="3832">
                  <c:v>6000</c:v>
                </c:pt>
                <c:pt idx="3833">
                  <c:v>6000</c:v>
                </c:pt>
                <c:pt idx="3834">
                  <c:v>6000</c:v>
                </c:pt>
                <c:pt idx="3835">
                  <c:v>6000</c:v>
                </c:pt>
                <c:pt idx="3836">
                  <c:v>6000</c:v>
                </c:pt>
                <c:pt idx="3837">
                  <c:v>6000</c:v>
                </c:pt>
                <c:pt idx="3838">
                  <c:v>6000</c:v>
                </c:pt>
                <c:pt idx="3839">
                  <c:v>6000</c:v>
                </c:pt>
                <c:pt idx="3840">
                  <c:v>6000</c:v>
                </c:pt>
                <c:pt idx="3841">
                  <c:v>6000</c:v>
                </c:pt>
                <c:pt idx="3842">
                  <c:v>6000</c:v>
                </c:pt>
                <c:pt idx="3843">
                  <c:v>6000</c:v>
                </c:pt>
                <c:pt idx="3844">
                  <c:v>6000</c:v>
                </c:pt>
                <c:pt idx="3845">
                  <c:v>6000</c:v>
                </c:pt>
                <c:pt idx="3846">
                  <c:v>6000</c:v>
                </c:pt>
                <c:pt idx="3847">
                  <c:v>6000</c:v>
                </c:pt>
                <c:pt idx="3848">
                  <c:v>6000</c:v>
                </c:pt>
                <c:pt idx="3849">
                  <c:v>6000</c:v>
                </c:pt>
                <c:pt idx="3850">
                  <c:v>6000</c:v>
                </c:pt>
                <c:pt idx="3851">
                  <c:v>6000</c:v>
                </c:pt>
                <c:pt idx="3852">
                  <c:v>6000</c:v>
                </c:pt>
                <c:pt idx="3853">
                  <c:v>6000</c:v>
                </c:pt>
                <c:pt idx="3854">
                  <c:v>6000</c:v>
                </c:pt>
                <c:pt idx="3855">
                  <c:v>6000</c:v>
                </c:pt>
                <c:pt idx="3856">
                  <c:v>6000</c:v>
                </c:pt>
                <c:pt idx="3857">
                  <c:v>6000</c:v>
                </c:pt>
                <c:pt idx="3858">
                  <c:v>6000</c:v>
                </c:pt>
                <c:pt idx="3859">
                  <c:v>6000</c:v>
                </c:pt>
                <c:pt idx="3860">
                  <c:v>6000</c:v>
                </c:pt>
                <c:pt idx="3861">
                  <c:v>6000</c:v>
                </c:pt>
                <c:pt idx="3862">
                  <c:v>6000</c:v>
                </c:pt>
                <c:pt idx="3863">
                  <c:v>6000</c:v>
                </c:pt>
                <c:pt idx="3864">
                  <c:v>6000</c:v>
                </c:pt>
                <c:pt idx="3865">
                  <c:v>6000</c:v>
                </c:pt>
                <c:pt idx="3866">
                  <c:v>6000</c:v>
                </c:pt>
                <c:pt idx="3867">
                  <c:v>6000</c:v>
                </c:pt>
                <c:pt idx="3868">
                  <c:v>6000</c:v>
                </c:pt>
                <c:pt idx="3869">
                  <c:v>6000</c:v>
                </c:pt>
                <c:pt idx="3870">
                  <c:v>6000</c:v>
                </c:pt>
                <c:pt idx="3871">
                  <c:v>6000</c:v>
                </c:pt>
                <c:pt idx="3872">
                  <c:v>6000</c:v>
                </c:pt>
                <c:pt idx="3873">
                  <c:v>6000</c:v>
                </c:pt>
                <c:pt idx="3874">
                  <c:v>6000</c:v>
                </c:pt>
                <c:pt idx="3875">
                  <c:v>6000</c:v>
                </c:pt>
                <c:pt idx="3876">
                  <c:v>6000</c:v>
                </c:pt>
                <c:pt idx="3877">
                  <c:v>6000</c:v>
                </c:pt>
                <c:pt idx="3878">
                  <c:v>6000</c:v>
                </c:pt>
                <c:pt idx="3879">
                  <c:v>6000</c:v>
                </c:pt>
                <c:pt idx="3880">
                  <c:v>6000</c:v>
                </c:pt>
                <c:pt idx="3881">
                  <c:v>6000</c:v>
                </c:pt>
                <c:pt idx="3882">
                  <c:v>6000</c:v>
                </c:pt>
                <c:pt idx="3883">
                  <c:v>6000</c:v>
                </c:pt>
                <c:pt idx="3884">
                  <c:v>6000</c:v>
                </c:pt>
                <c:pt idx="3885">
                  <c:v>6000</c:v>
                </c:pt>
                <c:pt idx="3886">
                  <c:v>6000</c:v>
                </c:pt>
                <c:pt idx="3887">
                  <c:v>6000</c:v>
                </c:pt>
                <c:pt idx="3888">
                  <c:v>6000</c:v>
                </c:pt>
                <c:pt idx="3889">
                  <c:v>6000</c:v>
                </c:pt>
                <c:pt idx="3890">
                  <c:v>6000</c:v>
                </c:pt>
                <c:pt idx="3891">
                  <c:v>6000</c:v>
                </c:pt>
                <c:pt idx="3892">
                  <c:v>6000</c:v>
                </c:pt>
                <c:pt idx="3893">
                  <c:v>6000</c:v>
                </c:pt>
                <c:pt idx="3894">
                  <c:v>6000</c:v>
                </c:pt>
                <c:pt idx="3895">
                  <c:v>6000</c:v>
                </c:pt>
                <c:pt idx="3896">
                  <c:v>6000</c:v>
                </c:pt>
                <c:pt idx="3897">
                  <c:v>6000</c:v>
                </c:pt>
                <c:pt idx="3898">
                  <c:v>6000</c:v>
                </c:pt>
                <c:pt idx="3899">
                  <c:v>6000</c:v>
                </c:pt>
                <c:pt idx="3900">
                  <c:v>6000</c:v>
                </c:pt>
                <c:pt idx="3901">
                  <c:v>6000</c:v>
                </c:pt>
                <c:pt idx="3902">
                  <c:v>6000</c:v>
                </c:pt>
                <c:pt idx="3903">
                  <c:v>6000</c:v>
                </c:pt>
                <c:pt idx="3904">
                  <c:v>6000</c:v>
                </c:pt>
                <c:pt idx="3905">
                  <c:v>6000</c:v>
                </c:pt>
                <c:pt idx="3906">
                  <c:v>6000</c:v>
                </c:pt>
                <c:pt idx="3907">
                  <c:v>6000</c:v>
                </c:pt>
                <c:pt idx="3908">
                  <c:v>6000</c:v>
                </c:pt>
                <c:pt idx="3909">
                  <c:v>6000</c:v>
                </c:pt>
                <c:pt idx="3910">
                  <c:v>6000</c:v>
                </c:pt>
                <c:pt idx="3911">
                  <c:v>6000</c:v>
                </c:pt>
                <c:pt idx="3912">
                  <c:v>6000</c:v>
                </c:pt>
                <c:pt idx="3913">
                  <c:v>6000</c:v>
                </c:pt>
                <c:pt idx="3914">
                  <c:v>6000</c:v>
                </c:pt>
                <c:pt idx="3915">
                  <c:v>6000</c:v>
                </c:pt>
                <c:pt idx="3916">
                  <c:v>6000</c:v>
                </c:pt>
                <c:pt idx="3917">
                  <c:v>6000</c:v>
                </c:pt>
                <c:pt idx="3918">
                  <c:v>6000</c:v>
                </c:pt>
                <c:pt idx="3919">
                  <c:v>6000</c:v>
                </c:pt>
                <c:pt idx="3920">
                  <c:v>6000</c:v>
                </c:pt>
                <c:pt idx="3921">
                  <c:v>6000</c:v>
                </c:pt>
                <c:pt idx="3922">
                  <c:v>6000</c:v>
                </c:pt>
                <c:pt idx="3923">
                  <c:v>6000</c:v>
                </c:pt>
                <c:pt idx="3924">
                  <c:v>6000</c:v>
                </c:pt>
                <c:pt idx="3925">
                  <c:v>6000</c:v>
                </c:pt>
                <c:pt idx="3926">
                  <c:v>6000</c:v>
                </c:pt>
                <c:pt idx="3927">
                  <c:v>6000</c:v>
                </c:pt>
                <c:pt idx="3928">
                  <c:v>6000</c:v>
                </c:pt>
                <c:pt idx="3929">
                  <c:v>6000</c:v>
                </c:pt>
                <c:pt idx="3930">
                  <c:v>6000</c:v>
                </c:pt>
                <c:pt idx="3931">
                  <c:v>6000</c:v>
                </c:pt>
                <c:pt idx="3932">
                  <c:v>6000</c:v>
                </c:pt>
                <c:pt idx="3933">
                  <c:v>6000</c:v>
                </c:pt>
                <c:pt idx="3934">
                  <c:v>6000</c:v>
                </c:pt>
                <c:pt idx="3935">
                  <c:v>6000</c:v>
                </c:pt>
                <c:pt idx="3936">
                  <c:v>6000</c:v>
                </c:pt>
                <c:pt idx="3937">
                  <c:v>6000</c:v>
                </c:pt>
                <c:pt idx="3938">
                  <c:v>6000</c:v>
                </c:pt>
                <c:pt idx="3939">
                  <c:v>6000</c:v>
                </c:pt>
                <c:pt idx="3940">
                  <c:v>6000</c:v>
                </c:pt>
                <c:pt idx="3941">
                  <c:v>6000</c:v>
                </c:pt>
              </c:numCache>
            </c:numRef>
          </c:xVal>
          <c:yVal>
            <c:numRef>
              <c:f>'RBA23R2_2010-09-02_Filtered dat'!$F$6:$F$4001</c:f>
              <c:numCache>
                <c:formatCode>General</c:formatCode>
                <c:ptCount val="3996"/>
                <c:pt idx="330" formatCode="0.000000E+00">
                  <c:v>-1.638072080000006E-4</c:v>
                </c:pt>
                <c:pt idx="331" formatCode="0.000000E+00">
                  <c:v>-1.8040277100000036E-4</c:v>
                </c:pt>
                <c:pt idx="332" formatCode="0.000000E+00">
                  <c:v>-1.7500142600000032E-4</c:v>
                </c:pt>
                <c:pt idx="333" formatCode="0.000000E+00">
                  <c:v>-2.0192333000000002E-4</c:v>
                </c:pt>
                <c:pt idx="334" formatCode="0.000000E+00">
                  <c:v>-1.7259579600000053E-4</c:v>
                </c:pt>
                <c:pt idx="335" formatCode="0.000000E+00">
                  <c:v>-1.4658456200000001E-4</c:v>
                </c:pt>
                <c:pt idx="336" formatCode="0.000000E+00">
                  <c:v>-1.75142824E-4</c:v>
                </c:pt>
                <c:pt idx="337" formatCode="0.000000E+00">
                  <c:v>-1.8428610600000034E-4</c:v>
                </c:pt>
                <c:pt idx="338" formatCode="0.000000E+00">
                  <c:v>-1.7867407300000044E-4</c:v>
                </c:pt>
                <c:pt idx="339" formatCode="0.000000E+00">
                  <c:v>-1.7126575100000053E-4</c:v>
                </c:pt>
                <c:pt idx="340" formatCode="0.000000E+00">
                  <c:v>-2.2132168500000078E-4</c:v>
                </c:pt>
                <c:pt idx="341" formatCode="0.000000E+00">
                  <c:v>-1.4816671600000031E-4</c:v>
                </c:pt>
                <c:pt idx="342" formatCode="0.000000E+00">
                  <c:v>-2.0161310700000064E-4</c:v>
                </c:pt>
                <c:pt idx="343" formatCode="0.000000E+00">
                  <c:v>-1.690203090000004E-4</c:v>
                </c:pt>
                <c:pt idx="344" formatCode="0.000000E+00">
                  <c:v>-1.7418586600000029E-4</c:v>
                </c:pt>
                <c:pt idx="345" formatCode="0.000000E+00">
                  <c:v>-2.1801162500000121E-4</c:v>
                </c:pt>
                <c:pt idx="346" formatCode="0.000000E+00">
                  <c:v>-1.382966760000003E-4</c:v>
                </c:pt>
                <c:pt idx="347" formatCode="0.000000E+00">
                  <c:v>-1.5898235100000001E-4</c:v>
                </c:pt>
                <c:pt idx="348" formatCode="0.000000E+00">
                  <c:v>-1.674151050000005E-4</c:v>
                </c:pt>
                <c:pt idx="349" formatCode="0.000000E+00">
                  <c:v>-1.8458135900000034E-4</c:v>
                </c:pt>
                <c:pt idx="350" formatCode="0.000000E+00">
                  <c:v>-1.936125800000006E-4</c:v>
                </c:pt>
                <c:pt idx="351" formatCode="0.000000E+00">
                  <c:v>-1.6510908000000039E-4</c:v>
                </c:pt>
                <c:pt idx="352" formatCode="0.000000E+00">
                  <c:v>-2.0252254299999998E-4</c:v>
                </c:pt>
                <c:pt idx="353" formatCode="0.000000E+00">
                  <c:v>-1.6863576600000072E-4</c:v>
                </c:pt>
                <c:pt idx="354" formatCode="0.000000E+00">
                  <c:v>-1.8254846800000001E-4</c:v>
                </c:pt>
                <c:pt idx="355" formatCode="0.000000E+00">
                  <c:v>-1.7020278600000046E-4</c:v>
                </c:pt>
                <c:pt idx="356" formatCode="0.000000E+00">
                  <c:v>-1.9039241599999999E-4</c:v>
                </c:pt>
                <c:pt idx="357" formatCode="0.000000E+00">
                  <c:v>-1.385580050000003E-4</c:v>
                </c:pt>
                <c:pt idx="358" formatCode="0.000000E+00">
                  <c:v>-1.8283154300000065E-4</c:v>
                </c:pt>
                <c:pt idx="359" formatCode="0.000000E+00">
                  <c:v>-1.9756709200000074E-4</c:v>
                </c:pt>
                <c:pt idx="360" formatCode="0.000000E+00">
                  <c:v>-1.7195344E-4</c:v>
                </c:pt>
                <c:pt idx="361" formatCode="0.000000E+00">
                  <c:v>-2.2689949300000085E-4</c:v>
                </c:pt>
                <c:pt idx="362" formatCode="0.000000E+00">
                  <c:v>-1.4707925700000032E-4</c:v>
                </c:pt>
                <c:pt idx="363" formatCode="0.000000E+00">
                  <c:v>-1.9993984600000057E-4</c:v>
                </c:pt>
                <c:pt idx="364" formatCode="0.000000E+00">
                  <c:v>-1.6588736300000043E-4</c:v>
                </c:pt>
                <c:pt idx="365" formatCode="0.000000E+00">
                  <c:v>-1.958890820000006E-4</c:v>
                </c:pt>
                <c:pt idx="366" formatCode="0.000000E+00">
                  <c:v>-1.9324629100000065E-4</c:v>
                </c:pt>
                <c:pt idx="367" formatCode="0.000000E+00">
                  <c:v>-1.8552516100000027E-4</c:v>
                </c:pt>
                <c:pt idx="368" formatCode="0.000000E+00">
                  <c:v>-1.5691067100000007E-4</c:v>
                </c:pt>
                <c:pt idx="369" formatCode="0.000000E+00">
                  <c:v>-1.9834283700000043E-4</c:v>
                </c:pt>
                <c:pt idx="370" formatCode="0.000000E+00">
                  <c:v>-1.7902783600000051E-4</c:v>
                </c:pt>
                <c:pt idx="371" formatCode="0.000000E+00">
                  <c:v>-1.7214729500000033E-4</c:v>
                </c:pt>
                <c:pt idx="372" formatCode="0.000000E+00">
                  <c:v>-2.0496144399999999E-4</c:v>
                </c:pt>
                <c:pt idx="373" formatCode="0.000000E+00">
                  <c:v>-1.4041371200000047E-4</c:v>
                </c:pt>
                <c:pt idx="374" formatCode="0.000000E+00">
                  <c:v>-1.6300180000000056E-4</c:v>
                </c:pt>
                <c:pt idx="375" formatCode="0.000000E+00">
                  <c:v>-1.7227609600000045E-4</c:v>
                </c:pt>
                <c:pt idx="376" formatCode="0.000000E+00">
                  <c:v>-1.7379375600000042E-4</c:v>
                </c:pt>
                <c:pt idx="377" formatCode="0.000000E+00">
                  <c:v>-2.0331717100000084E-4</c:v>
                </c:pt>
                <c:pt idx="378" formatCode="0.000000E+00">
                  <c:v>-1.8063818600000053E-4</c:v>
                </c:pt>
                <c:pt idx="379" formatCode="0.000000E+00">
                  <c:v>-2.0129550199999994E-4</c:v>
                </c:pt>
                <c:pt idx="380" formatCode="0.000000E+00">
                  <c:v>-1.5980922600000044E-4</c:v>
                </c:pt>
                <c:pt idx="381" formatCode="0.000000E+00">
                  <c:v>-1.6864971300000069E-4</c:v>
                </c:pt>
                <c:pt idx="382" formatCode="0.000000E+00">
                  <c:v>-1.9942391700000065E-4</c:v>
                </c:pt>
                <c:pt idx="383" formatCode="0.000000E+00">
                  <c:v>-1.995944190000004E-4</c:v>
                </c:pt>
                <c:pt idx="384" formatCode="0.000000E+00">
                  <c:v>-2.00306298E-4</c:v>
                </c:pt>
                <c:pt idx="385" formatCode="0.000000E+00">
                  <c:v>-1.606132140000006E-4</c:v>
                </c:pt>
                <c:pt idx="422" formatCode="0.000000E+00">
                  <c:v>-1.5224700300000042E-4</c:v>
                </c:pt>
                <c:pt idx="423" formatCode="0.000000E+00">
                  <c:v>-1.9113216500000002E-4</c:v>
                </c:pt>
                <c:pt idx="424" formatCode="0.000000E+00">
                  <c:v>-2.1130822100000012E-4</c:v>
                </c:pt>
                <c:pt idx="425" formatCode="0.000000E+00">
                  <c:v>-2.3122951399999977E-4</c:v>
                </c:pt>
                <c:pt idx="426" formatCode="0.000000E+00">
                  <c:v>-1.6758181200000064E-4</c:v>
                </c:pt>
                <c:pt idx="427" formatCode="0.000000E+00">
                  <c:v>-1.5639101600000042E-4</c:v>
                </c:pt>
                <c:pt idx="428" formatCode="0.000000E+00">
                  <c:v>-1.6601416300000043E-4</c:v>
                </c:pt>
                <c:pt idx="429" formatCode="0.000000E+00">
                  <c:v>-1.7175767600000001E-4</c:v>
                </c:pt>
                <c:pt idx="430" formatCode="0.000000E+00">
                  <c:v>-1.8720035400000056E-4</c:v>
                </c:pt>
                <c:pt idx="431" formatCode="0.000000E+00">
                  <c:v>-1.7725098900000003E-4</c:v>
                </c:pt>
                <c:pt idx="432" formatCode="0.000000E+00">
                  <c:v>-2.2628568100000002E-4</c:v>
                </c:pt>
                <c:pt idx="433" formatCode="0.000000E+00">
                  <c:v>-1.3708653900000001E-4</c:v>
                </c:pt>
                <c:pt idx="434" formatCode="0.000000E+00">
                  <c:v>-2.3266957100000001E-4</c:v>
                </c:pt>
                <c:pt idx="435" formatCode="0.000000E+00">
                  <c:v>-1.4909321900000001E-4</c:v>
                </c:pt>
                <c:pt idx="436" formatCode="0.000000E+00">
                  <c:v>-1.7982425600000074E-4</c:v>
                </c:pt>
                <c:pt idx="437" formatCode="0.000000E+00">
                  <c:v>-1.7872147700000027E-4</c:v>
                </c:pt>
                <c:pt idx="438" formatCode="0.000000E+00">
                  <c:v>-1.7371613099999999E-4</c:v>
                </c:pt>
                <c:pt idx="439" formatCode="0.000000E+00">
                  <c:v>-1.9112965100000033E-4</c:v>
                </c:pt>
                <c:pt idx="440" formatCode="0.000000E+00">
                  <c:v>-1.7023249500000001E-4</c:v>
                </c:pt>
                <c:pt idx="441" formatCode="0.000000E+00">
                  <c:v>-1.842637080000005E-4</c:v>
                </c:pt>
                <c:pt idx="442" formatCode="0.000000E+00">
                  <c:v>-1.3931796400000005E-4</c:v>
                </c:pt>
                <c:pt idx="443" formatCode="0.000000E+00">
                  <c:v>-1.671255100000006E-4</c:v>
                </c:pt>
                <c:pt idx="444" formatCode="0.000000E+00">
                  <c:v>-2.2070757100000078E-4</c:v>
                </c:pt>
                <c:pt idx="445" formatCode="0.000000E+00">
                  <c:v>-1.9191103100000046E-4</c:v>
                </c:pt>
                <c:pt idx="446" formatCode="0.000000E+00">
                  <c:v>-1.8395362400000005E-4</c:v>
                </c:pt>
                <c:pt idx="447" formatCode="0.000000E+00">
                  <c:v>-1.7457914099999999E-4</c:v>
                </c:pt>
                <c:pt idx="448" formatCode="0.000000E+00">
                  <c:v>-1.6737603600000032E-4</c:v>
                </c:pt>
                <c:pt idx="449" formatCode="0.000000E+00">
                  <c:v>-1.8558586000000035E-4</c:v>
                </c:pt>
                <c:pt idx="450" formatCode="0.000000E+00">
                  <c:v>-1.649843300000003E-4</c:v>
                </c:pt>
                <c:pt idx="451" formatCode="0.000000E+00">
                  <c:v>-2.0453641200000012E-4</c:v>
                </c:pt>
                <c:pt idx="452" formatCode="0.000000E+00">
                  <c:v>-2.0653475100000055E-4</c:v>
                </c:pt>
                <c:pt idx="453" formatCode="0.000000E+00">
                  <c:v>-1.3381457000000038E-4</c:v>
                </c:pt>
                <c:pt idx="454" formatCode="0.000000E+00">
                  <c:v>-1.9017832800000031E-4</c:v>
                </c:pt>
                <c:pt idx="455" formatCode="0.000000E+00">
                  <c:v>-1.966003790000005E-4</c:v>
                </c:pt>
                <c:pt idx="456" formatCode="0.000000E+00">
                  <c:v>-1.5396170800000035E-4</c:v>
                </c:pt>
                <c:pt idx="457" formatCode="0.000000E+00">
                  <c:v>-1.9645670000000066E-4</c:v>
                </c:pt>
                <c:pt idx="458" formatCode="0.000000E+00">
                  <c:v>-1.8669944300000034E-4</c:v>
                </c:pt>
                <c:pt idx="459" formatCode="0.000000E+00">
                  <c:v>-2.0982809399999999E-4</c:v>
                </c:pt>
                <c:pt idx="460" formatCode="0.000000E+00">
                  <c:v>-1.5853962399999999E-4</c:v>
                </c:pt>
                <c:pt idx="461" formatCode="0.000000E+00">
                  <c:v>-1.9674969400000045E-4</c:v>
                </c:pt>
                <c:pt idx="462" formatCode="0.000000E+00">
                  <c:v>-1.9268104800000056E-4</c:v>
                </c:pt>
                <c:pt idx="463" formatCode="0.000000E+00">
                  <c:v>-1.8778138300000046E-4</c:v>
                </c:pt>
                <c:pt idx="464" formatCode="0.000000E+00">
                  <c:v>-1.5170890800000021E-4</c:v>
                </c:pt>
                <c:pt idx="465" formatCode="0.000000E+00">
                  <c:v>-2.00464507E-4</c:v>
                </c:pt>
                <c:pt idx="466" formatCode="0.000000E+00">
                  <c:v>-1.8411169300000055E-4</c:v>
                </c:pt>
                <c:pt idx="467" formatCode="0.000000E+00">
                  <c:v>-1.8270060000000031E-4</c:v>
                </c:pt>
                <c:pt idx="468" formatCode="0.000000E+00">
                  <c:v>-1.8528203900000003E-4</c:v>
                </c:pt>
                <c:pt idx="469" formatCode="0.000000E+00">
                  <c:v>-1.3812247200000003E-4</c:v>
                </c:pt>
                <c:pt idx="470" formatCode="0.000000E+00">
                  <c:v>-1.3202503300000046E-4</c:v>
                </c:pt>
                <c:pt idx="471" formatCode="0.000000E+00">
                  <c:v>-1.9905895500000066E-4</c:v>
                </c:pt>
                <c:pt idx="472" formatCode="0.000000E+00">
                  <c:v>-1.7606257500000003E-4</c:v>
                </c:pt>
                <c:pt idx="473" formatCode="0.000000E+00">
                  <c:v>-2.3267373900000016E-4</c:v>
                </c:pt>
                <c:pt idx="474" formatCode="0.000000E+00">
                  <c:v>-1.5804981800000034E-4</c:v>
                </c:pt>
                <c:pt idx="475" formatCode="0.000000E+00">
                  <c:v>-2.0446530500000049E-4</c:v>
                </c:pt>
                <c:pt idx="476" formatCode="0.000000E+00">
                  <c:v>-1.8205214300000031E-4</c:v>
                </c:pt>
                <c:pt idx="477" formatCode="0.000000E+00">
                  <c:v>-1.9288025800000066E-4</c:v>
                </c:pt>
                <c:pt idx="478" formatCode="0.000000E+00">
                  <c:v>-1.6574473100000044E-4</c:v>
                </c:pt>
                <c:pt idx="479" formatCode="0.000000E+00">
                  <c:v>-1.4187526000000001E-4</c:v>
                </c:pt>
                <c:pt idx="480" formatCode="0.000000E+00">
                  <c:v>-1.5746715900000023E-4</c:v>
                </c:pt>
                <c:pt idx="481" formatCode="0.000000E+00">
                  <c:v>-1.6114057500000005E-4</c:v>
                </c:pt>
                <c:pt idx="482" formatCode="0.000000E+00">
                  <c:v>-1.7771241300000001E-4</c:v>
                </c:pt>
                <c:pt idx="483" formatCode="0.000000E+00">
                  <c:v>-1.8290085700000048E-4</c:v>
                </c:pt>
                <c:pt idx="484" formatCode="0.000000E+00">
                  <c:v>-1.8282504800000058E-4</c:v>
                </c:pt>
                <c:pt idx="485" formatCode="0.000000E+00">
                  <c:v>-1.9059835500000045E-4</c:v>
                </c:pt>
                <c:pt idx="486" formatCode="0.000000E+00">
                  <c:v>-1.9893266700000032E-4</c:v>
                </c:pt>
                <c:pt idx="487" formatCode="0.000000E+00">
                  <c:v>-1.74187031E-4</c:v>
                </c:pt>
                <c:pt idx="488" formatCode="0.000000E+00">
                  <c:v>-1.8916048600000037E-4</c:v>
                </c:pt>
                <c:pt idx="489" formatCode="0.000000E+00">
                  <c:v>-1.5842993700000021E-4</c:v>
                </c:pt>
                <c:pt idx="490" formatCode="0.000000E+00">
                  <c:v>-1.7633256500000001E-4</c:v>
                </c:pt>
                <c:pt idx="491" formatCode="0.000000E+00">
                  <c:v>-1.45809725E-4</c:v>
                </c:pt>
                <c:pt idx="492" formatCode="0.000000E+00">
                  <c:v>-1.8198590300000039E-4</c:v>
                </c:pt>
                <c:pt idx="493" formatCode="0.000000E+00">
                  <c:v>-1.7452142200000001E-4</c:v>
                </c:pt>
                <c:pt idx="494" formatCode="0.000000E+00">
                  <c:v>-2.1659764500000055E-4</c:v>
                </c:pt>
                <c:pt idx="495" formatCode="0.000000E+00">
                  <c:v>-1.6856249400000028E-4</c:v>
                </c:pt>
                <c:pt idx="496" formatCode="0.000000E+00">
                  <c:v>-1.5307152600000035E-4</c:v>
                </c:pt>
                <c:pt idx="497" formatCode="0.000000E+00">
                  <c:v>-1.2636547900000001E-4</c:v>
                </c:pt>
                <c:pt idx="498" formatCode="0.000000E+00">
                  <c:v>-2.0244449800000002E-4</c:v>
                </c:pt>
                <c:pt idx="499" formatCode="0.000000E+00">
                  <c:v>-2.2503854700000011E-4</c:v>
                </c:pt>
                <c:pt idx="500" formatCode="0.000000E+00">
                  <c:v>-1.4881363600000028E-4</c:v>
                </c:pt>
                <c:pt idx="501" formatCode="0.000000E+00">
                  <c:v>-2.09869212E-4</c:v>
                </c:pt>
                <c:pt idx="502" formatCode="0.000000E+00">
                  <c:v>-1.6891481400000053E-4</c:v>
                </c:pt>
                <c:pt idx="503" formatCode="0.000000E+00">
                  <c:v>-1.3768160700000038E-4</c:v>
                </c:pt>
                <c:pt idx="504" formatCode="0.000000E+00">
                  <c:v>-1.8810841700000051E-4</c:v>
                </c:pt>
                <c:pt idx="505" formatCode="0.000000E+00">
                  <c:v>-1.754717900000006E-4</c:v>
                </c:pt>
                <c:pt idx="506" formatCode="0.000000E+00">
                  <c:v>-2.0217646400000057E-4</c:v>
                </c:pt>
                <c:pt idx="507" formatCode="0.000000E+00">
                  <c:v>-1.722876910000003E-4</c:v>
                </c:pt>
                <c:pt idx="508" formatCode="0.000000E+00">
                  <c:v>-1.7438540200000031E-4</c:v>
                </c:pt>
                <c:pt idx="509" formatCode="0.000000E+00">
                  <c:v>-1.6061819600000064E-4</c:v>
                </c:pt>
                <c:pt idx="510" formatCode="0.000000E+00">
                  <c:v>-1.8688396100000003E-4</c:v>
                </c:pt>
                <c:pt idx="511" formatCode="0.000000E+00">
                  <c:v>-1.7300674200000055E-4</c:v>
                </c:pt>
                <c:pt idx="548" formatCode="0.000000E+00">
                  <c:v>-1.8625373500000047E-4</c:v>
                </c:pt>
                <c:pt idx="549" formatCode="0.000000E+00">
                  <c:v>-1.7926720900000032E-4</c:v>
                </c:pt>
                <c:pt idx="550" formatCode="0.000000E+00">
                  <c:v>-1.6661596000000048E-4</c:v>
                </c:pt>
                <c:pt idx="551" formatCode="0.000000E+00">
                  <c:v>-2.0012452700000002E-4</c:v>
                </c:pt>
                <c:pt idx="552" formatCode="0.000000E+00">
                  <c:v>-1.4171772600000005E-4</c:v>
                </c:pt>
                <c:pt idx="553" formatCode="0.000000E+00">
                  <c:v>-1.6880638400000049E-4</c:v>
                </c:pt>
                <c:pt idx="554" formatCode="0.000000E+00">
                  <c:v>-2.2983760600000085E-4</c:v>
                </c:pt>
                <c:pt idx="555" formatCode="0.000000E+00">
                  <c:v>-1.6517485500000038E-4</c:v>
                </c:pt>
                <c:pt idx="556" formatCode="0.000000E+00">
                  <c:v>-1.9663318500000044E-4</c:v>
                </c:pt>
                <c:pt idx="557" formatCode="0.000000E+00">
                  <c:v>-1.5893983700000007E-4</c:v>
                </c:pt>
                <c:pt idx="558" formatCode="0.000000E+00">
                  <c:v>-1.7834622400000007E-4</c:v>
                </c:pt>
                <c:pt idx="559" formatCode="0.000000E+00">
                  <c:v>-1.6554880400000045E-4</c:v>
                </c:pt>
                <c:pt idx="560" formatCode="0.000000E+00">
                  <c:v>-1.4854965300000001E-4</c:v>
                </c:pt>
                <c:pt idx="561" formatCode="0.000000E+00">
                  <c:v>-1.6900268400000046E-4</c:v>
                </c:pt>
                <c:pt idx="562" formatCode="0.000000E+00">
                  <c:v>-1.46979303E-4</c:v>
                </c:pt>
                <c:pt idx="563" formatCode="0.000000E+00">
                  <c:v>-1.9266924400000056E-4</c:v>
                </c:pt>
                <c:pt idx="564" formatCode="0.000000E+00">
                  <c:v>-2.0241939900000053E-4</c:v>
                </c:pt>
                <c:pt idx="565" formatCode="0.000000E+00">
                  <c:v>-1.630828020000004E-4</c:v>
                </c:pt>
                <c:pt idx="566" formatCode="0.000000E+00">
                  <c:v>-1.6870449800000044E-4</c:v>
                </c:pt>
                <c:pt idx="567" formatCode="0.000000E+00">
                  <c:v>-1.4953198800000001E-4</c:v>
                </c:pt>
                <c:pt idx="568" formatCode="0.000000E+00">
                  <c:v>-1.6338063900000002E-4</c:v>
                </c:pt>
                <c:pt idx="569" formatCode="0.000000E+00">
                  <c:v>-1.9999528300000072E-4</c:v>
                </c:pt>
                <c:pt idx="570" formatCode="0.000000E+00">
                  <c:v>-1.8985632300000041E-4</c:v>
                </c:pt>
                <c:pt idx="571" formatCode="0.000000E+00">
                  <c:v>-1.4260325100000031E-4</c:v>
                </c:pt>
                <c:pt idx="572" formatCode="0.000000E+00">
                  <c:v>-1.9082604000000055E-4</c:v>
                </c:pt>
                <c:pt idx="573" formatCode="0.000000E+00">
                  <c:v>-1.9693311800000042E-4</c:v>
                </c:pt>
                <c:pt idx="574" formatCode="0.000000E+00">
                  <c:v>-1.9823764500000055E-4</c:v>
                </c:pt>
                <c:pt idx="575" formatCode="0.000000E+00">
                  <c:v>-1.8403972500000032E-4</c:v>
                </c:pt>
                <c:pt idx="576" formatCode="0.000000E+00">
                  <c:v>-1.4885391600000033E-4</c:v>
                </c:pt>
                <c:pt idx="577" formatCode="0.000000E+00">
                  <c:v>-2.0331353900000012E-4</c:v>
                </c:pt>
                <c:pt idx="578" formatCode="0.000000E+00">
                  <c:v>-2.1205670200000068E-4</c:v>
                </c:pt>
                <c:pt idx="579" formatCode="0.000000E+00">
                  <c:v>-1.4078300399999999E-4</c:v>
                </c:pt>
                <c:pt idx="580" formatCode="0.000000E+00">
                  <c:v>-1.7589912700000001E-4</c:v>
                </c:pt>
                <c:pt idx="581" formatCode="0.000000E+00">
                  <c:v>-1.9318941000000028E-4</c:v>
                </c:pt>
                <c:pt idx="582" formatCode="0.000000E+00">
                  <c:v>-2.1672956600000064E-4</c:v>
                </c:pt>
                <c:pt idx="583" formatCode="0.000000E+00">
                  <c:v>-1.5454364500000001E-4</c:v>
                </c:pt>
                <c:pt idx="584" formatCode="0.000000E+00">
                  <c:v>-1.6617139300000055E-4</c:v>
                </c:pt>
                <c:pt idx="585" formatCode="0.000000E+00">
                  <c:v>-1.7838659700000032E-4</c:v>
                </c:pt>
                <c:pt idx="586" formatCode="0.000000E+00">
                  <c:v>-1.7579286399999999E-4</c:v>
                </c:pt>
                <c:pt idx="587" formatCode="0.000000E+00">
                  <c:v>-1.4555826800000005E-4</c:v>
                </c:pt>
                <c:pt idx="588" formatCode="0.000000E+00">
                  <c:v>-2.2118794700000001E-4</c:v>
                </c:pt>
                <c:pt idx="589" formatCode="0.000000E+00">
                  <c:v>-1.74396951E-4</c:v>
                </c:pt>
                <c:pt idx="590" formatCode="0.000000E+00">
                  <c:v>-1.646088200000005E-4</c:v>
                </c:pt>
                <c:pt idx="591" formatCode="0.000000E+00">
                  <c:v>-1.9265816100000042E-4</c:v>
                </c:pt>
                <c:pt idx="592" formatCode="0.000000E+00">
                  <c:v>-1.8339890500000005E-4</c:v>
                </c:pt>
                <c:pt idx="593" formatCode="0.000000E+00">
                  <c:v>-1.8551310100000005E-4</c:v>
                </c:pt>
                <c:pt idx="594" formatCode="0.000000E+00">
                  <c:v>-1.7030048199999999E-4</c:v>
                </c:pt>
                <c:pt idx="595" formatCode="0.000000E+00">
                  <c:v>-1.9153624300000056E-4</c:v>
                </c:pt>
                <c:pt idx="596" formatCode="0.000000E+00">
                  <c:v>-1.5475361100000001E-4</c:v>
                </c:pt>
                <c:pt idx="597" formatCode="0.000000E+00">
                  <c:v>-2.0557523199999999E-4</c:v>
                </c:pt>
                <c:pt idx="598" formatCode="0.000000E+00">
                  <c:v>-1.8256194900000003E-4</c:v>
                </c:pt>
                <c:pt idx="599" formatCode="0.000000E+00">
                  <c:v>-1.6981156100000051E-4</c:v>
                </c:pt>
                <c:pt idx="600" formatCode="0.000000E+00">
                  <c:v>-2.0736632900000002E-4</c:v>
                </c:pt>
                <c:pt idx="601" formatCode="0.000000E+00">
                  <c:v>-1.6510356200000043E-4</c:v>
                </c:pt>
                <c:pt idx="602" formatCode="0.000000E+00">
                  <c:v>-1.6304433800000035E-4</c:v>
                </c:pt>
                <c:pt idx="603" formatCode="0.000000E+00">
                  <c:v>-1.8157181300000049E-4</c:v>
                </c:pt>
                <c:pt idx="604" formatCode="0.000000E+00">
                  <c:v>-1.7960132100000031E-4</c:v>
                </c:pt>
                <c:pt idx="605" formatCode="0.000000E+00">
                  <c:v>-1.793737520000005E-4</c:v>
                </c:pt>
                <c:pt idx="606" formatCode="0.000000E+00">
                  <c:v>-1.8061481000000056E-4</c:v>
                </c:pt>
                <c:pt idx="607" formatCode="0.000000E+00">
                  <c:v>-1.4936428100000023E-4</c:v>
                </c:pt>
                <c:pt idx="608" formatCode="0.000000E+00">
                  <c:v>-1.8735518700000044E-4</c:v>
                </c:pt>
                <c:pt idx="609" formatCode="0.000000E+00">
                  <c:v>-1.744833770000003E-4</c:v>
                </c:pt>
                <c:pt idx="610" formatCode="0.000000E+00">
                  <c:v>-1.5763063000000029E-4</c:v>
                </c:pt>
                <c:pt idx="611" formatCode="0.000000E+00">
                  <c:v>-1.7362767800000001E-4</c:v>
                </c:pt>
                <c:pt idx="612" formatCode="0.000000E+00">
                  <c:v>-1.877320000000003E-4</c:v>
                </c:pt>
                <c:pt idx="613" formatCode="0.000000E+00">
                  <c:v>-1.837062880000004E-4</c:v>
                </c:pt>
                <c:pt idx="614" formatCode="0.000000E+00">
                  <c:v>-1.2741275100000034E-4</c:v>
                </c:pt>
                <c:pt idx="615" formatCode="0.000000E+00">
                  <c:v>-1.8694475300000068E-4</c:v>
                </c:pt>
                <c:pt idx="616" formatCode="0.000000E+00">
                  <c:v>-1.5418014999999999E-4</c:v>
                </c:pt>
                <c:pt idx="617" formatCode="0.000000E+00">
                  <c:v>-1.8700223900000037E-4</c:v>
                </c:pt>
                <c:pt idx="618" formatCode="0.000000E+00">
                  <c:v>-1.7189257800000001E-4</c:v>
                </c:pt>
                <c:pt idx="619" formatCode="0.000000E+00">
                  <c:v>-1.75966136E-4</c:v>
                </c:pt>
                <c:pt idx="620" formatCode="0.000000E+00">
                  <c:v>-1.9962375500000076E-4</c:v>
                </c:pt>
                <c:pt idx="621" formatCode="0.000000E+00">
                  <c:v>-1.8704710500000039E-4</c:v>
                </c:pt>
                <c:pt idx="622" formatCode="0.000000E+00">
                  <c:v>-2.08607246E-4</c:v>
                </c:pt>
                <c:pt idx="623" formatCode="0.000000E+00">
                  <c:v>-1.7033475500000033E-4</c:v>
                </c:pt>
                <c:pt idx="624" formatCode="0.000000E+00">
                  <c:v>-2.0690830400000069E-4</c:v>
                </c:pt>
                <c:pt idx="625" formatCode="0.000000E+00">
                  <c:v>-2.1102989600000005E-4</c:v>
                </c:pt>
                <c:pt idx="626" formatCode="0.000000E+00">
                  <c:v>-1.9042717800000044E-4</c:v>
                </c:pt>
                <c:pt idx="627" formatCode="0.000000E+00">
                  <c:v>-1.9025944600000044E-4</c:v>
                </c:pt>
                <c:pt idx="628" formatCode="0.000000E+00">
                  <c:v>-1.3643470600000062E-4</c:v>
                </c:pt>
                <c:pt idx="629" formatCode="0.000000E+00">
                  <c:v>-1.7943265800000034E-4</c:v>
                </c:pt>
                <c:pt idx="630" formatCode="0.000000E+00">
                  <c:v>-1.8698852500000028E-4</c:v>
                </c:pt>
                <c:pt idx="631" formatCode="0.000000E+00">
                  <c:v>-1.8164373500000039E-4</c:v>
                </c:pt>
                <c:pt idx="632" formatCode="0.000000E+00">
                  <c:v>-2.0468037100000006E-4</c:v>
                </c:pt>
                <c:pt idx="633" formatCode="0.000000E+00">
                  <c:v>-1.5302386600000035E-4</c:v>
                </c:pt>
                <c:pt idx="634" formatCode="0.000000E+00">
                  <c:v>-1.7781206400000005E-4</c:v>
                </c:pt>
                <c:pt idx="635" formatCode="0.000000E+00">
                  <c:v>-2.2784445900000044E-4</c:v>
                </c:pt>
                <c:pt idx="636" formatCode="0.000000E+00">
                  <c:v>-1.4691334200000021E-4</c:v>
                </c:pt>
                <c:pt idx="637" formatCode="0.000000E+00">
                  <c:v>-1.8117460400000028E-4</c:v>
                </c:pt>
                <c:pt idx="638" formatCode="0.000000E+00">
                  <c:v>-1.8303792500000001E-4</c:v>
                </c:pt>
                <c:pt idx="639" formatCode="0.000000E+00">
                  <c:v>-1.9118120000000057E-4</c:v>
                </c:pt>
                <c:pt idx="640" formatCode="0.000000E+00">
                  <c:v>-1.7283333000000001E-4</c:v>
                </c:pt>
                <c:pt idx="641" formatCode="0.000000E+00">
                  <c:v>-1.6674336500000005E-4</c:v>
                </c:pt>
                <c:pt idx="642" formatCode="0.000000E+00">
                  <c:v>-1.7308001400000034E-4</c:v>
                </c:pt>
                <c:pt idx="643" formatCode="0.000000E+00">
                  <c:v>-1.5343995800000005E-4</c:v>
                </c:pt>
                <c:pt idx="644" formatCode="0.000000E+00">
                  <c:v>-2.2708224100000002E-4</c:v>
                </c:pt>
                <c:pt idx="645" formatCode="0.000000E+00">
                  <c:v>-1.9577331800000041E-4</c:v>
                </c:pt>
                <c:pt idx="646" formatCode="0.000000E+00">
                  <c:v>-1.8177072100000001E-4</c:v>
                </c:pt>
                <c:pt idx="647" formatCode="0.000000E+00">
                  <c:v>-2.1000511500000058E-4</c:v>
                </c:pt>
                <c:pt idx="648" formatCode="0.000000E+00">
                  <c:v>-2.0323055800000001E-4</c:v>
                </c:pt>
                <c:pt idx="649" formatCode="0.000000E+00">
                  <c:v>-1.41246687E-4</c:v>
                </c:pt>
                <c:pt idx="689" formatCode="0.000000E+00">
                  <c:v>-1.923519190000004E-4</c:v>
                </c:pt>
                <c:pt idx="690" formatCode="0.000000E+00">
                  <c:v>-1.5113398000000001E-4</c:v>
                </c:pt>
                <c:pt idx="691" formatCode="0.000000E+00">
                  <c:v>-1.6633584200000066E-4</c:v>
                </c:pt>
                <c:pt idx="692" formatCode="0.000000E+00">
                  <c:v>-1.8233605700000038E-4</c:v>
                </c:pt>
                <c:pt idx="693" formatCode="0.000000E+00">
                  <c:v>-1.8768541000000055E-4</c:v>
                </c:pt>
                <c:pt idx="694" formatCode="0.000000E+00">
                  <c:v>-1.7714190800000021E-4</c:v>
                </c:pt>
                <c:pt idx="695" formatCode="0.000000E+00">
                  <c:v>-1.7542163800000031E-4</c:v>
                </c:pt>
                <c:pt idx="696" formatCode="0.000000E+00">
                  <c:v>-1.6415352000000003E-4</c:v>
                </c:pt>
                <c:pt idx="697" formatCode="0.000000E+00">
                  <c:v>-1.46470964E-4</c:v>
                </c:pt>
                <c:pt idx="698" formatCode="0.000000E+00">
                  <c:v>-1.6877860800000035E-4</c:v>
                </c:pt>
                <c:pt idx="699" formatCode="0.000000E+00">
                  <c:v>-1.7014772200000031E-4</c:v>
                </c:pt>
                <c:pt idx="700" formatCode="0.000000E+00">
                  <c:v>-1.6910058900000046E-4</c:v>
                </c:pt>
                <c:pt idx="701" formatCode="0.000000E+00">
                  <c:v>-1.9161230900000033E-4</c:v>
                </c:pt>
                <c:pt idx="702" formatCode="0.000000E+00">
                  <c:v>-1.8030691400000001E-4</c:v>
                </c:pt>
                <c:pt idx="703" formatCode="0.000000E+00">
                  <c:v>-1.8861498700000056E-4</c:v>
                </c:pt>
                <c:pt idx="704" formatCode="0.000000E+00">
                  <c:v>-1.7894560000000036E-4</c:v>
                </c:pt>
                <c:pt idx="705" formatCode="0.000000E+00">
                  <c:v>-1.6783573700000071E-4</c:v>
                </c:pt>
                <c:pt idx="706" formatCode="0.000000E+00">
                  <c:v>-2.2351534600000011E-4</c:v>
                </c:pt>
                <c:pt idx="707" formatCode="0.000000E+00">
                  <c:v>-1.7676663099999999E-4</c:v>
                </c:pt>
                <c:pt idx="708" formatCode="0.000000E+00">
                  <c:v>-1.872879920000006E-4</c:v>
                </c:pt>
                <c:pt idx="709" formatCode="0.000000E+00">
                  <c:v>-1.959994900000003E-4</c:v>
                </c:pt>
                <c:pt idx="710" formatCode="0.000000E+00">
                  <c:v>-2.0878491900000001E-4</c:v>
                </c:pt>
                <c:pt idx="711" formatCode="0.000000E+00">
                  <c:v>-1.7426251400000034E-4</c:v>
                </c:pt>
                <c:pt idx="712" formatCode="0.000000E+00">
                  <c:v>-1.7205970400000029E-4</c:v>
                </c:pt>
                <c:pt idx="807" formatCode="0.000000E+00">
                  <c:v>-3.7763989500000103E-5</c:v>
                </c:pt>
                <c:pt idx="808" formatCode="0.000000E+00">
                  <c:v>-1.2109880300000029E-4</c:v>
                </c:pt>
                <c:pt idx="809" formatCode="0.000000E+00">
                  <c:v>-1.1729062500000001E-4</c:v>
                </c:pt>
                <c:pt idx="810" formatCode="0.000000E+00">
                  <c:v>-1.5011648600000001E-4</c:v>
                </c:pt>
                <c:pt idx="811" formatCode="0.000000E+00">
                  <c:v>-1.554143850000004E-4</c:v>
                </c:pt>
                <c:pt idx="812" formatCode="0.000000E+00">
                  <c:v>-1.1645390200000041E-4</c:v>
                </c:pt>
                <c:pt idx="813" formatCode="0.000000E+00">
                  <c:v>-1.0243516900000001E-4</c:v>
                </c:pt>
                <c:pt idx="814" formatCode="0.000000E+00">
                  <c:v>-1.5573694800000002E-4</c:v>
                </c:pt>
                <c:pt idx="815" formatCode="0.000000E+00">
                  <c:v>-1.5757300400000003E-4</c:v>
                </c:pt>
                <c:pt idx="816" formatCode="0.000000E+00">
                  <c:v>-1.70311448E-4</c:v>
                </c:pt>
                <c:pt idx="817" formatCode="0.000000E+00">
                  <c:v>-1.4937522400000001E-4</c:v>
                </c:pt>
                <c:pt idx="818" formatCode="0.000000E+00">
                  <c:v>-1.507046870000003E-4</c:v>
                </c:pt>
                <c:pt idx="819" formatCode="0.000000E+00">
                  <c:v>-1.3601949900000001E-4</c:v>
                </c:pt>
                <c:pt idx="820" formatCode="0.000000E+00">
                  <c:v>-1.3754526200000046E-4</c:v>
                </c:pt>
                <c:pt idx="821" formatCode="0.000000E+00">
                  <c:v>-1.7502275300000048E-4</c:v>
                </c:pt>
                <c:pt idx="822" formatCode="0.000000E+00">
                  <c:v>-1.4094284300000001E-4</c:v>
                </c:pt>
                <c:pt idx="823" formatCode="0.000000E+00">
                  <c:v>-1.5529131100000033E-4</c:v>
                </c:pt>
                <c:pt idx="824" formatCode="0.000000E+00">
                  <c:v>-1.5066035600000047E-4</c:v>
                </c:pt>
                <c:pt idx="825" formatCode="0.000000E+00">
                  <c:v>-1.3546342999999999E-4</c:v>
                </c:pt>
                <c:pt idx="826" formatCode="0.000000E+00">
                  <c:v>-1.899912250000003E-4</c:v>
                </c:pt>
                <c:pt idx="827" formatCode="0.000000E+00">
                  <c:v>-1.6365302700000034E-4</c:v>
                </c:pt>
                <c:pt idx="828" formatCode="0.000000E+00">
                  <c:v>-1.5005176000000041E-4</c:v>
                </c:pt>
                <c:pt idx="829" formatCode="0.000000E+00">
                  <c:v>-1.6002217300000029E-4</c:v>
                </c:pt>
                <c:pt idx="830" formatCode="0.000000E+00">
                  <c:v>-1.7623384500000031E-4</c:v>
                </c:pt>
                <c:pt idx="831" formatCode="0.000000E+00">
                  <c:v>-1.8615813500000021E-4</c:v>
                </c:pt>
                <c:pt idx="832" formatCode="0.000000E+00">
                  <c:v>-1.5910903500000005E-4</c:v>
                </c:pt>
                <c:pt idx="833" formatCode="0.000000E+00">
                  <c:v>-1.83546124E-4</c:v>
                </c:pt>
                <c:pt idx="834" formatCode="0.000000E+00">
                  <c:v>-1.4542872100000031E-4</c:v>
                </c:pt>
                <c:pt idx="835" formatCode="0.000000E+00">
                  <c:v>-1.8494410900000001E-4</c:v>
                </c:pt>
                <c:pt idx="836" formatCode="0.000000E+00">
                  <c:v>-1.5141202600000021E-4</c:v>
                </c:pt>
                <c:pt idx="837" formatCode="0.000000E+00">
                  <c:v>-1.2670634300000001E-4</c:v>
                </c:pt>
                <c:pt idx="838" formatCode="0.000000E+00">
                  <c:v>-1.8173274600000039E-4</c:v>
                </c:pt>
                <c:pt idx="839" formatCode="0.000000E+00">
                  <c:v>-1.5537273100000001E-4</c:v>
                </c:pt>
                <c:pt idx="840" formatCode="0.000000E+00">
                  <c:v>-1.3363063300000021E-4</c:v>
                </c:pt>
                <c:pt idx="841" formatCode="0.000000E+00">
                  <c:v>-1.5898942899999997E-4</c:v>
                </c:pt>
                <c:pt idx="842" formatCode="0.000000E+00">
                  <c:v>-1.848759600000004E-4</c:v>
                </c:pt>
                <c:pt idx="843" formatCode="0.000000E+00">
                  <c:v>-1.4124175100000043E-4</c:v>
                </c:pt>
                <c:pt idx="844" formatCode="0.000000E+00">
                  <c:v>-1.7717212899999999E-4</c:v>
                </c:pt>
                <c:pt idx="845" formatCode="0.000000E+00">
                  <c:v>-1.6152237100000002E-4</c:v>
                </c:pt>
                <c:pt idx="846" formatCode="0.000000E+00">
                  <c:v>-1.5381805100000051E-4</c:v>
                </c:pt>
                <c:pt idx="847" formatCode="0.000000E+00">
                  <c:v>-1.7695976400000001E-4</c:v>
                </c:pt>
                <c:pt idx="848" formatCode="0.000000E+00">
                  <c:v>-1.5805659400000042E-4</c:v>
                </c:pt>
                <c:pt idx="849" formatCode="0.000000E+00">
                  <c:v>-1.59529969E-4</c:v>
                </c:pt>
                <c:pt idx="850" formatCode="0.000000E+00">
                  <c:v>-1.778164180000003E-4</c:v>
                </c:pt>
                <c:pt idx="851" formatCode="0.000000E+00">
                  <c:v>-1.4278392799999998E-4</c:v>
                </c:pt>
                <c:pt idx="852" formatCode="0.000000E+00">
                  <c:v>-1.7235998499999999E-4</c:v>
                </c:pt>
                <c:pt idx="853" formatCode="0.000000E+00">
                  <c:v>-1.7164538100000032E-4</c:v>
                </c:pt>
                <c:pt idx="854" formatCode="0.000000E+00">
                  <c:v>-1.4749886500000004E-4</c:v>
                </c:pt>
                <c:pt idx="855" formatCode="0.000000E+00">
                  <c:v>-1.6831136300000046E-4</c:v>
                </c:pt>
                <c:pt idx="856" formatCode="0.000000E+00">
                  <c:v>-1.7167567300000033E-4</c:v>
                </c:pt>
                <c:pt idx="857" formatCode="0.000000E+00">
                  <c:v>-1.521443720000003E-4</c:v>
                </c:pt>
                <c:pt idx="858" formatCode="0.000000E+00">
                  <c:v>-1.6725035400000056E-4</c:v>
                </c:pt>
                <c:pt idx="859" formatCode="0.000000E+00">
                  <c:v>-1.525148520000005E-4</c:v>
                </c:pt>
                <c:pt idx="860" formatCode="0.000000E+00">
                  <c:v>-1.6847339000000051E-4</c:v>
                </c:pt>
                <c:pt idx="861" formatCode="0.000000E+00">
                  <c:v>-1.631190770000003E-4</c:v>
                </c:pt>
                <c:pt idx="862" formatCode="0.000000E+00">
                  <c:v>-1.6016762199999999E-4</c:v>
                </c:pt>
                <c:pt idx="863" formatCode="0.000000E+00">
                  <c:v>-1.3863225500000036E-4</c:v>
                </c:pt>
                <c:pt idx="864" formatCode="0.000000E+00">
                  <c:v>-1.7126482000000021E-4</c:v>
                </c:pt>
                <c:pt idx="865" formatCode="0.000000E+00">
                  <c:v>-1.5254127800000029E-4</c:v>
                </c:pt>
                <c:pt idx="866" formatCode="0.000000E+00">
                  <c:v>-1.4219582099999999E-4</c:v>
                </c:pt>
                <c:pt idx="867" formatCode="0.000000E+00">
                  <c:v>-1.7775047999999999E-4</c:v>
                </c:pt>
                <c:pt idx="868" formatCode="0.000000E+00">
                  <c:v>-1.4295661799999999E-4</c:v>
                </c:pt>
                <c:pt idx="869" formatCode="0.000000E+00">
                  <c:v>-1.8929666800000005E-4</c:v>
                </c:pt>
                <c:pt idx="870" formatCode="0.000000E+00">
                  <c:v>-1.4944332700000005E-4</c:v>
                </c:pt>
                <c:pt idx="871" formatCode="0.000000E+00">
                  <c:v>-1.6877430000000038E-4</c:v>
                </c:pt>
                <c:pt idx="872" formatCode="0.000000E+00">
                  <c:v>-1.1810811700000041E-4</c:v>
                </c:pt>
                <c:pt idx="873" formatCode="0.000000E+00">
                  <c:v>-1.5753747400000002E-4</c:v>
                </c:pt>
                <c:pt idx="910" formatCode="0.000000E+00">
                  <c:v>-1.7244687800000005E-4</c:v>
                </c:pt>
                <c:pt idx="911" formatCode="0.000000E+00">
                  <c:v>-1.7129445900000001E-4</c:v>
                </c:pt>
                <c:pt idx="912" formatCode="0.000000E+00">
                  <c:v>-1.6773755200000066E-4</c:v>
                </c:pt>
                <c:pt idx="913" formatCode="0.000000E+00">
                  <c:v>-1.650128750000003E-4</c:v>
                </c:pt>
                <c:pt idx="914" formatCode="0.000000E+00">
                  <c:v>-1.8157050900000001E-4</c:v>
                </c:pt>
                <c:pt idx="915" formatCode="0.000000E+00">
                  <c:v>-1.5668284600000033E-4</c:v>
                </c:pt>
                <c:pt idx="916" formatCode="0.000000E+00">
                  <c:v>-1.6306333700000038E-4</c:v>
                </c:pt>
                <c:pt idx="917" formatCode="0.000000E+00">
                  <c:v>-1.9284253900000032E-4</c:v>
                </c:pt>
                <c:pt idx="918" formatCode="0.000000E+00">
                  <c:v>-1.7380951900000031E-4</c:v>
                </c:pt>
                <c:pt idx="919" formatCode="0.000000E+00">
                  <c:v>-1.5728303700000029E-4</c:v>
                </c:pt>
                <c:pt idx="920" formatCode="0.000000E+00">
                  <c:v>-1.5278598300000028E-4</c:v>
                </c:pt>
                <c:pt idx="921" formatCode="0.000000E+00">
                  <c:v>-1.7770803500000021E-4</c:v>
                </c:pt>
                <c:pt idx="922" formatCode="0.000000E+00">
                  <c:v>-1.3817257700000007E-4</c:v>
                </c:pt>
                <c:pt idx="923" formatCode="0.000000E+00">
                  <c:v>-1.8186853300000057E-4</c:v>
                </c:pt>
                <c:pt idx="924" formatCode="0.000000E+00">
                  <c:v>-1.7064823800000032E-4</c:v>
                </c:pt>
                <c:pt idx="925" formatCode="0.000000E+00">
                  <c:v>-9.0206926700000303E-5</c:v>
                </c:pt>
                <c:pt idx="926" formatCode="0.000000E+00">
                  <c:v>-1.5872232600000003E-4</c:v>
                </c:pt>
                <c:pt idx="927" formatCode="0.000000E+00">
                  <c:v>-2.03549536E-4</c:v>
                </c:pt>
                <c:pt idx="928" formatCode="0.000000E+00">
                  <c:v>-1.2480041500000005E-4</c:v>
                </c:pt>
                <c:pt idx="929" formatCode="0.000000E+00">
                  <c:v>-1.9628545300000072E-4</c:v>
                </c:pt>
                <c:pt idx="930" formatCode="0.000000E+00">
                  <c:v>-1.51562691E-4</c:v>
                </c:pt>
                <c:pt idx="931" formatCode="0.000000E+00">
                  <c:v>-1.7415657599999999E-4</c:v>
                </c:pt>
                <c:pt idx="932" formatCode="0.000000E+00">
                  <c:v>-1.7661058800000045E-4</c:v>
                </c:pt>
                <c:pt idx="933" formatCode="0.000000E+00">
                  <c:v>-1.9139621900000038E-4</c:v>
                </c:pt>
                <c:pt idx="934" formatCode="0.000000E+00">
                  <c:v>-1.0473385900000001E-4</c:v>
                </c:pt>
                <c:pt idx="935" formatCode="0.000000E+00">
                  <c:v>-1.5214595500000021E-4</c:v>
                </c:pt>
                <c:pt idx="936" formatCode="0.000000E+00">
                  <c:v>-1.7905230600000031E-4</c:v>
                </c:pt>
                <c:pt idx="937" formatCode="0.000000E+00">
                  <c:v>-1.765985510000003E-4</c:v>
                </c:pt>
                <c:pt idx="938" formatCode="0.000000E+00">
                  <c:v>-1.6096217999999999E-4</c:v>
                </c:pt>
                <c:pt idx="939" formatCode="0.000000E+00">
                  <c:v>-1.8967087400000046E-4</c:v>
                </c:pt>
                <c:pt idx="940" formatCode="0.000000E+00">
                  <c:v>-1.8190078000000055E-4</c:v>
                </c:pt>
                <c:pt idx="941" formatCode="0.000000E+00">
                  <c:v>-1.6170919400000023E-4</c:v>
                </c:pt>
                <c:pt idx="942" formatCode="0.000000E+00">
                  <c:v>-1.693429430000003E-4</c:v>
                </c:pt>
                <c:pt idx="943" formatCode="0.000000E+00">
                  <c:v>-1.5791622000000001E-4</c:v>
                </c:pt>
                <c:pt idx="944" formatCode="0.000000E+00">
                  <c:v>-1.8120280000000043E-4</c:v>
                </c:pt>
                <c:pt idx="945" formatCode="0.000000E+00">
                  <c:v>-1.4450801500000005E-4</c:v>
                </c:pt>
                <c:pt idx="946" formatCode="0.000000E+00">
                  <c:v>-2.0210337800000068E-4</c:v>
                </c:pt>
                <c:pt idx="947" formatCode="0.000000E+00">
                  <c:v>-1.7071512999999999E-4</c:v>
                </c:pt>
                <c:pt idx="948" formatCode="0.000000E+00">
                  <c:v>-1.5887739100000039E-4</c:v>
                </c:pt>
                <c:pt idx="949" formatCode="0.000000E+00">
                  <c:v>-1.8648840500000034E-4</c:v>
                </c:pt>
                <c:pt idx="950" formatCode="0.000000E+00">
                  <c:v>-1.5954282100000001E-4</c:v>
                </c:pt>
                <c:pt idx="951" formatCode="0.000000E+00">
                  <c:v>-1.5027972400000005E-4</c:v>
                </c:pt>
                <c:pt idx="952" formatCode="0.000000E+00">
                  <c:v>-1.4443509300000055E-4</c:v>
                </c:pt>
                <c:pt idx="953" formatCode="0.000000E+00">
                  <c:v>-1.5115735600000036E-4</c:v>
                </c:pt>
                <c:pt idx="954" formatCode="0.000000E+00">
                  <c:v>-1.7678504800000029E-4</c:v>
                </c:pt>
                <c:pt idx="955" formatCode="0.000000E+00">
                  <c:v>-1.5841363900000001E-4</c:v>
                </c:pt>
                <c:pt idx="956" formatCode="0.000000E+00">
                  <c:v>-1.7411147700000003E-4</c:v>
                </c:pt>
                <c:pt idx="957" formatCode="0.000000E+00">
                  <c:v>-1.6537327300000039E-4</c:v>
                </c:pt>
                <c:pt idx="958" formatCode="0.000000E+00">
                  <c:v>-1.5818697899999998E-4</c:v>
                </c:pt>
                <c:pt idx="959" formatCode="0.000000E+00">
                  <c:v>-1.7721403900000031E-4</c:v>
                </c:pt>
                <c:pt idx="960" formatCode="0.000000E+00">
                  <c:v>-1.6548920000000039E-4</c:v>
                </c:pt>
                <c:pt idx="961" formatCode="0.000000E+00">
                  <c:v>-1.4709420500000003E-4</c:v>
                </c:pt>
                <c:pt idx="962" formatCode="0.000000E+00">
                  <c:v>-1.8050551900000049E-4</c:v>
                </c:pt>
                <c:pt idx="963" formatCode="0.000000E+00">
                  <c:v>-1.8454259300000047E-4</c:v>
                </c:pt>
                <c:pt idx="964" formatCode="0.000000E+00">
                  <c:v>-2.0596964800000001E-4</c:v>
                </c:pt>
                <c:pt idx="965" formatCode="0.000000E+00">
                  <c:v>-1.3655466000000001E-4</c:v>
                </c:pt>
                <c:pt idx="966" formatCode="0.000000E+00">
                  <c:v>-1.377842160000005E-4</c:v>
                </c:pt>
                <c:pt idx="967" formatCode="0.000000E+00">
                  <c:v>-1.9931832800000046E-4</c:v>
                </c:pt>
                <c:pt idx="968" formatCode="0.000000E+00">
                  <c:v>-1.486237630000003E-4</c:v>
                </c:pt>
                <c:pt idx="969" formatCode="0.000000E+00">
                  <c:v>-1.6327544600000055E-4</c:v>
                </c:pt>
                <c:pt idx="970" formatCode="0.000000E+00">
                  <c:v>-1.6423251900000042E-4</c:v>
                </c:pt>
                <c:pt idx="971" formatCode="0.000000E+00">
                  <c:v>-1.8931757700000048E-4</c:v>
                </c:pt>
                <c:pt idx="972" formatCode="0.000000E+00">
                  <c:v>-1.7466908300000034E-4</c:v>
                </c:pt>
                <c:pt idx="973" formatCode="0.000000E+00">
                  <c:v>-1.3197434600000031E-4</c:v>
                </c:pt>
                <c:pt idx="974" formatCode="0.000000E+00">
                  <c:v>-1.8264318400000034E-4</c:v>
                </c:pt>
                <c:pt idx="975" formatCode="0.000000E+00">
                  <c:v>-1.8760364000000048E-4</c:v>
                </c:pt>
                <c:pt idx="976" formatCode="0.000000E+00">
                  <c:v>-1.7928022400000033E-4</c:v>
                </c:pt>
                <c:pt idx="977" formatCode="0.000000E+00">
                  <c:v>-1.3405208000000029E-4</c:v>
                </c:pt>
                <c:pt idx="978" formatCode="0.000000E+00">
                  <c:v>-1.4521058200000044E-4</c:v>
                </c:pt>
                <c:pt idx="979" formatCode="0.000000E+00">
                  <c:v>-1.8581466300000046E-4</c:v>
                </c:pt>
                <c:pt idx="980" formatCode="0.000000E+00">
                  <c:v>-2.041340570000005E-4</c:v>
                </c:pt>
                <c:pt idx="981" formatCode="0.000000E+00">
                  <c:v>-1.343386950000003E-4</c:v>
                </c:pt>
                <c:pt idx="982" formatCode="0.000000E+00">
                  <c:v>-2.0286322100000048E-4</c:v>
                </c:pt>
                <c:pt idx="983" formatCode="0.000000E+00">
                  <c:v>-1.8258462700000003E-4</c:v>
                </c:pt>
                <c:pt idx="984" formatCode="0.000000E+00">
                  <c:v>-1.8406126200000056E-4</c:v>
                </c:pt>
                <c:pt idx="985" formatCode="0.000000E+00">
                  <c:v>-1.6384085200000072E-4</c:v>
                </c:pt>
                <c:pt idx="986" formatCode="0.000000E+00">
                  <c:v>-1.6769275500000047E-4</c:v>
                </c:pt>
                <c:pt idx="1022" formatCode="0.000000E+00">
                  <c:v>-1.8135004200000047E-4</c:v>
                </c:pt>
                <c:pt idx="1023" formatCode="0.000000E+00">
                  <c:v>-1.5981837600000061E-4</c:v>
                </c:pt>
                <c:pt idx="1024" formatCode="0.000000E+00">
                  <c:v>-1.42036611E-4</c:v>
                </c:pt>
                <c:pt idx="1025" formatCode="0.000000E+00">
                  <c:v>-1.9344198500000052E-4</c:v>
                </c:pt>
                <c:pt idx="1026" formatCode="0.000000E+00">
                  <c:v>-1.7620765100000041E-4</c:v>
                </c:pt>
                <c:pt idx="1027" formatCode="0.000000E+00">
                  <c:v>-2.13213242E-4</c:v>
                </c:pt>
                <c:pt idx="1028" formatCode="0.000000E+00">
                  <c:v>-1.6865006200000054E-4</c:v>
                </c:pt>
                <c:pt idx="1029" formatCode="0.000000E+00">
                  <c:v>-1.63523969E-4</c:v>
                </c:pt>
                <c:pt idx="1030" formatCode="0.000000E+00">
                  <c:v>-1.5832148500000021E-4</c:v>
                </c:pt>
                <c:pt idx="1031" formatCode="0.000000E+00">
                  <c:v>-1.6680809200000075E-4</c:v>
                </c:pt>
                <c:pt idx="1032" formatCode="0.000000E+00">
                  <c:v>-1.6520861500000055E-4</c:v>
                </c:pt>
                <c:pt idx="1033" formatCode="0.000000E+00">
                  <c:v>-1.8026083700000038E-4</c:v>
                </c:pt>
                <c:pt idx="1034" formatCode="0.000000E+00">
                  <c:v>-1.6010147500000003E-4</c:v>
                </c:pt>
                <c:pt idx="1035" formatCode="0.000000E+00">
                  <c:v>-1.798467010000004E-4</c:v>
                </c:pt>
                <c:pt idx="1036" formatCode="0.000000E+00">
                  <c:v>-1.4917200900000001E-4</c:v>
                </c:pt>
                <c:pt idx="1037" formatCode="0.000000E+00">
                  <c:v>-1.9437030400000038E-4</c:v>
                </c:pt>
                <c:pt idx="1038" formatCode="0.000000E+00">
                  <c:v>-1.7122125700000056E-4</c:v>
                </c:pt>
                <c:pt idx="1039" formatCode="0.000000E+00">
                  <c:v>-1.2457501100000021E-4</c:v>
                </c:pt>
                <c:pt idx="1040" formatCode="0.000000E+00">
                  <c:v>-1.6635474700000053E-4</c:v>
                </c:pt>
                <c:pt idx="1041" formatCode="0.000000E+00">
                  <c:v>-1.38364639E-4</c:v>
                </c:pt>
                <c:pt idx="1042" formatCode="0.000000E+00">
                  <c:v>-1.6578880600000051E-4</c:v>
                </c:pt>
                <c:pt idx="1043" formatCode="0.000000E+00">
                  <c:v>-1.7272948799999999E-4</c:v>
                </c:pt>
                <c:pt idx="1044" formatCode="0.000000E+00">
                  <c:v>-1.5108557400000036E-4</c:v>
                </c:pt>
                <c:pt idx="1045" formatCode="0.000000E+00">
                  <c:v>-2.01749592E-4</c:v>
                </c:pt>
                <c:pt idx="1046" formatCode="0.000000E+00">
                  <c:v>-1.3700733000000036E-4</c:v>
                </c:pt>
                <c:pt idx="1047" formatCode="0.000000E+00">
                  <c:v>-1.9654720100000051E-4</c:v>
                </c:pt>
                <c:pt idx="1048" formatCode="0.000000E+00">
                  <c:v>-1.4400456600000035E-4</c:v>
                </c:pt>
                <c:pt idx="1049" formatCode="0.000000E+00">
                  <c:v>-1.804953910000005E-4</c:v>
                </c:pt>
                <c:pt idx="1050" formatCode="0.000000E+00">
                  <c:v>-1.75659405E-4</c:v>
                </c:pt>
                <c:pt idx="1051" formatCode="0.000000E+00">
                  <c:v>-1.9394850800000057E-4</c:v>
                </c:pt>
                <c:pt idx="1052" formatCode="0.000000E+00">
                  <c:v>-1.5814523200000048E-4</c:v>
                </c:pt>
                <c:pt idx="1053" formatCode="0.000000E+00">
                  <c:v>-1.9349174100000065E-4</c:v>
                </c:pt>
                <c:pt idx="1054" formatCode="0.000000E+00">
                  <c:v>-1.6664685700000056E-4</c:v>
                </c:pt>
                <c:pt idx="1055" formatCode="0.000000E+00">
                  <c:v>-1.6462558400000065E-4</c:v>
                </c:pt>
                <c:pt idx="1056" formatCode="0.000000E+00">
                  <c:v>-1.4986766000000003E-4</c:v>
                </c:pt>
                <c:pt idx="1057" formatCode="0.000000E+00">
                  <c:v>-1.515272070000003E-4</c:v>
                </c:pt>
                <c:pt idx="1058" formatCode="0.000000E+00">
                  <c:v>-1.5705917000000003E-4</c:v>
                </c:pt>
                <c:pt idx="1059" formatCode="0.000000E+00">
                  <c:v>-1.899108060000006E-4</c:v>
                </c:pt>
                <c:pt idx="1060" formatCode="0.000000E+00">
                  <c:v>-1.5814886400000031E-4</c:v>
                </c:pt>
                <c:pt idx="1061" formatCode="0.000000E+00">
                  <c:v>-1.5499084300000021E-4</c:v>
                </c:pt>
                <c:pt idx="1062" formatCode="0.000000E+00">
                  <c:v>-1.6567856100000041E-4</c:v>
                </c:pt>
                <c:pt idx="1063" formatCode="0.000000E+00">
                  <c:v>-1.3809290200000028E-4</c:v>
                </c:pt>
                <c:pt idx="1064" formatCode="0.000000E+00">
                  <c:v>-1.7647950400000029E-4</c:v>
                </c:pt>
                <c:pt idx="1107" formatCode="0.000000E+00">
                  <c:v>-1.6707808200000068E-4</c:v>
                </c:pt>
                <c:pt idx="1108" formatCode="0.000000E+00">
                  <c:v>-1.5080373300000043E-4</c:v>
                </c:pt>
                <c:pt idx="1109" formatCode="0.000000E+00">
                  <c:v>-1.6906356900000031E-4</c:v>
                </c:pt>
                <c:pt idx="1110" formatCode="0.000000E+00">
                  <c:v>-1.9112676400000032E-4</c:v>
                </c:pt>
                <c:pt idx="1111" formatCode="0.000000E+00">
                  <c:v>-1.6711147000000035E-4</c:v>
                </c:pt>
                <c:pt idx="1112" formatCode="0.000000E+00">
                  <c:v>-1.5984268400000021E-4</c:v>
                </c:pt>
                <c:pt idx="1113" formatCode="0.000000E+00">
                  <c:v>-1.7554031200000042E-4</c:v>
                </c:pt>
                <c:pt idx="1114" formatCode="0.000000E+00">
                  <c:v>-1.54759549E-4</c:v>
                </c:pt>
                <c:pt idx="1115" formatCode="0.000000E+00">
                  <c:v>-1.5142147900000001E-4</c:v>
                </c:pt>
                <c:pt idx="1116" formatCode="0.000000E+00">
                  <c:v>-1.831001370000003E-4</c:v>
                </c:pt>
                <c:pt idx="1117" formatCode="0.000000E+00">
                  <c:v>-1.2241550700000043E-4</c:v>
                </c:pt>
                <c:pt idx="1118" formatCode="0.000000E+00">
                  <c:v>-1.8452592200000038E-4</c:v>
                </c:pt>
                <c:pt idx="1119" formatCode="0.000000E+00">
                  <c:v>-1.7787364800000028E-4</c:v>
                </c:pt>
                <c:pt idx="1120" formatCode="0.000000E+00">
                  <c:v>-1.6086662700000003E-4</c:v>
                </c:pt>
                <c:pt idx="1121" formatCode="0.000000E+00">
                  <c:v>-1.7717848500000007E-4</c:v>
                </c:pt>
                <c:pt idx="1122" formatCode="0.000000E+00">
                  <c:v>-1.5305921000000034E-4</c:v>
                </c:pt>
                <c:pt idx="1123" formatCode="0.000000E+00">
                  <c:v>-1.7390733100000001E-4</c:v>
                </c:pt>
                <c:pt idx="1124" formatCode="0.000000E+00">
                  <c:v>-1.3346232000000001E-4</c:v>
                </c:pt>
                <c:pt idx="1125" formatCode="0.000000E+00">
                  <c:v>-1.7931740700000023E-4</c:v>
                </c:pt>
                <c:pt idx="1126" formatCode="0.000000E+00">
                  <c:v>-1.7069333700000001E-4</c:v>
                </c:pt>
                <c:pt idx="1127" formatCode="0.000000E+00">
                  <c:v>-1.8042221200000066E-4</c:v>
                </c:pt>
                <c:pt idx="1128" formatCode="0.000000E+00">
                  <c:v>-1.6121703700000046E-4</c:v>
                </c:pt>
                <c:pt idx="1129" formatCode="0.000000E+00">
                  <c:v>-1.6731140200000055E-4</c:v>
                </c:pt>
                <c:pt idx="1164" formatCode="0.000000E+00">
                  <c:v>-1.6517785800000041E-4</c:v>
                </c:pt>
                <c:pt idx="1165" formatCode="0.000000E+00">
                  <c:v>-1.5368673500000001E-4</c:v>
                </c:pt>
                <c:pt idx="1166" formatCode="0.000000E+00">
                  <c:v>-1.4864900100000007E-4</c:v>
                </c:pt>
                <c:pt idx="1167" formatCode="0.000000E+00">
                  <c:v>-1.6241786100000034E-4</c:v>
                </c:pt>
                <c:pt idx="1168" formatCode="0.000000E+00">
                  <c:v>-1.9151198200000066E-4</c:v>
                </c:pt>
                <c:pt idx="1169" formatCode="0.000000E+00">
                  <c:v>-1.5159433199999999E-4</c:v>
                </c:pt>
                <c:pt idx="1170" formatCode="0.000000E+00">
                  <c:v>-1.975370570000006E-4</c:v>
                </c:pt>
                <c:pt idx="1171" formatCode="0.000000E+00">
                  <c:v>-1.4972456300000003E-4</c:v>
                </c:pt>
                <c:pt idx="1172" formatCode="0.000000E+00">
                  <c:v>-1.5236760999999999E-4</c:v>
                </c:pt>
                <c:pt idx="1173" formatCode="0.000000E+00">
                  <c:v>-1.83109939E-4</c:v>
                </c:pt>
                <c:pt idx="1174" formatCode="0.000000E+00">
                  <c:v>-1.9331395200000058E-4</c:v>
                </c:pt>
                <c:pt idx="1175" formatCode="0.000000E+00">
                  <c:v>-1.4503968400000002E-4</c:v>
                </c:pt>
                <c:pt idx="1176" formatCode="0.000000E+00">
                  <c:v>-1.890916840000005E-4</c:v>
                </c:pt>
                <c:pt idx="1177" formatCode="0.000000E+00">
                  <c:v>-1.549852550000004E-4</c:v>
                </c:pt>
                <c:pt idx="1178" formatCode="0.000000E+00">
                  <c:v>-1.6001400100000047E-4</c:v>
                </c:pt>
                <c:pt idx="1179" formatCode="0.000000E+00">
                  <c:v>-1.8005750600000057E-4</c:v>
                </c:pt>
                <c:pt idx="1180" formatCode="0.000000E+00">
                  <c:v>-1.9299299500000007E-4</c:v>
                </c:pt>
                <c:pt idx="1181" formatCode="0.000000E+00">
                  <c:v>-1.5673632700000001E-4</c:v>
                </c:pt>
                <c:pt idx="1182" formatCode="0.000000E+00">
                  <c:v>-1.61709171E-4</c:v>
                </c:pt>
                <c:pt idx="1183" formatCode="0.000000E+00">
                  <c:v>-1.8093632500000001E-4</c:v>
                </c:pt>
                <c:pt idx="1184" formatCode="0.000000E+00">
                  <c:v>-1.7449325000000039E-4</c:v>
                </c:pt>
                <c:pt idx="1185" formatCode="0.000000E+00">
                  <c:v>-1.9158141200000057E-4</c:v>
                </c:pt>
                <c:pt idx="1186" formatCode="0.000000E+00">
                  <c:v>-1.2808861200000043E-4</c:v>
                </c:pt>
                <c:pt idx="1187" formatCode="0.000000E+00">
                  <c:v>-1.9527466500000038E-4</c:v>
                </c:pt>
                <c:pt idx="1188" formatCode="0.000000E+00">
                  <c:v>-1.5446038500000023E-4</c:v>
                </c:pt>
                <c:pt idx="1189" formatCode="0.000000E+00">
                  <c:v>-1.7936728000000039E-4</c:v>
                </c:pt>
                <c:pt idx="1190" formatCode="0.000000E+00">
                  <c:v>-1.420272510000003E-4</c:v>
                </c:pt>
                <c:pt idx="1191" formatCode="0.000000E+00">
                  <c:v>-1.8952712400000001E-4</c:v>
                </c:pt>
                <c:pt idx="1192" formatCode="0.000000E+00">
                  <c:v>-1.7024374100000031E-4</c:v>
                </c:pt>
                <c:pt idx="1193" formatCode="0.000000E+00">
                  <c:v>-1.5486609200000048E-4</c:v>
                </c:pt>
                <c:pt idx="1194" formatCode="0.000000E+00">
                  <c:v>-1.7574650700000001E-4</c:v>
                </c:pt>
                <c:pt idx="1195" formatCode="0.000000E+00">
                  <c:v>-1.8592022800000029E-4</c:v>
                </c:pt>
                <c:pt idx="1196" formatCode="0.000000E+00">
                  <c:v>-1.7379589800000034E-4</c:v>
                </c:pt>
                <c:pt idx="1197" formatCode="0.000000E+00">
                  <c:v>-1.7574585500000037E-4</c:v>
                </c:pt>
                <c:pt idx="1198" formatCode="0.000000E+00">
                  <c:v>-1.7477355400000028E-4</c:v>
                </c:pt>
                <c:pt idx="1199" formatCode="0.000000E+00">
                  <c:v>-1.7709559800000054E-4</c:v>
                </c:pt>
                <c:pt idx="1200" formatCode="0.000000E+00">
                  <c:v>-1.948886550000006E-4</c:v>
                </c:pt>
                <c:pt idx="1201" formatCode="0.000000E+00">
                  <c:v>-1.8702498600000066E-4</c:v>
                </c:pt>
                <c:pt idx="1202" formatCode="0.000000E+00">
                  <c:v>-1.6859197100000021E-4</c:v>
                </c:pt>
                <c:pt idx="1203" formatCode="0.000000E+00">
                  <c:v>-1.8267624500000032E-4</c:v>
                </c:pt>
                <c:pt idx="1204" formatCode="0.000000E+00">
                  <c:v>-1.3819076100000003E-4</c:v>
                </c:pt>
                <c:pt idx="1205" formatCode="0.000000E+00">
                  <c:v>-1.5124105800000046E-4</c:v>
                </c:pt>
                <c:pt idx="1206" formatCode="0.000000E+00">
                  <c:v>-1.7233251100000005E-4</c:v>
                </c:pt>
                <c:pt idx="1207" formatCode="0.000000E+00">
                  <c:v>-1.6766476900000041E-4</c:v>
                </c:pt>
                <c:pt idx="1208" formatCode="0.000000E+00">
                  <c:v>-1.70459971E-4</c:v>
                </c:pt>
                <c:pt idx="1209" formatCode="0.000000E+00">
                  <c:v>-1.5649432300000028E-4</c:v>
                </c:pt>
                <c:pt idx="1210" formatCode="0.000000E+00">
                  <c:v>-1.6318419900000021E-4</c:v>
                </c:pt>
                <c:pt idx="1211" formatCode="0.000000E+00">
                  <c:v>-1.5088182400000021E-4</c:v>
                </c:pt>
                <c:pt idx="1212" formatCode="0.000000E+00">
                  <c:v>-1.7826508300000061E-4</c:v>
                </c:pt>
                <c:pt idx="1213" formatCode="0.000000E+00">
                  <c:v>-1.9765847800000053E-4</c:v>
                </c:pt>
                <c:pt idx="1214" formatCode="0.000000E+00">
                  <c:v>-1.7152449600000031E-4</c:v>
                </c:pt>
                <c:pt idx="1387" formatCode="0.000000E+00">
                  <c:v>-4.1158986300000014E-5</c:v>
                </c:pt>
                <c:pt idx="1388" formatCode="0.000000E+00">
                  <c:v>-9.8053203000000278E-5</c:v>
                </c:pt>
                <c:pt idx="1389" formatCode="0.000000E+00">
                  <c:v>-1.4961005700000045E-4</c:v>
                </c:pt>
                <c:pt idx="1390" formatCode="0.000000E+00">
                  <c:v>-1.0646965800000001E-4</c:v>
                </c:pt>
                <c:pt idx="1391" formatCode="0.000000E+00">
                  <c:v>-1.383848020000004E-4</c:v>
                </c:pt>
                <c:pt idx="1392" formatCode="0.000000E+00">
                  <c:v>-1.3506994599999999E-4</c:v>
                </c:pt>
                <c:pt idx="1393" formatCode="0.000000E+00">
                  <c:v>-1.130413730000004E-4</c:v>
                </c:pt>
                <c:pt idx="1394" formatCode="0.000000E+00">
                  <c:v>-1.3448617000000001E-4</c:v>
                </c:pt>
                <c:pt idx="1395" formatCode="0.000000E+00">
                  <c:v>-1.10510434E-4</c:v>
                </c:pt>
                <c:pt idx="1396" formatCode="0.000000E+00">
                  <c:v>-1.4452196200000003E-4</c:v>
                </c:pt>
                <c:pt idx="1397" formatCode="0.000000E+00">
                  <c:v>-1.5028773300000036E-4</c:v>
                </c:pt>
                <c:pt idx="1398" formatCode="0.000000E+00">
                  <c:v>-1.1338056100000001E-4</c:v>
                </c:pt>
                <c:pt idx="1399" formatCode="0.000000E+00">
                  <c:v>-1.3324064200000038E-4</c:v>
                </c:pt>
                <c:pt idx="1400" formatCode="0.000000E+00">
                  <c:v>-1.4636975200000034E-4</c:v>
                </c:pt>
                <c:pt idx="1401" formatCode="0.000000E+00">
                  <c:v>-1.8069357600000044E-4</c:v>
                </c:pt>
                <c:pt idx="1402" formatCode="0.000000E+00">
                  <c:v>-1.04320655E-4</c:v>
                </c:pt>
                <c:pt idx="1403" formatCode="0.000000E+00">
                  <c:v>-1.5156720800000003E-4</c:v>
                </c:pt>
                <c:pt idx="1404" formatCode="0.000000E+00">
                  <c:v>-1.4970365400000023E-4</c:v>
                </c:pt>
                <c:pt idx="1405" formatCode="0.000000E+00">
                  <c:v>-1.49975624E-4</c:v>
                </c:pt>
                <c:pt idx="1406" formatCode="0.000000E+00">
                  <c:v>-1.4045359600000032E-4</c:v>
                </c:pt>
                <c:pt idx="1407" formatCode="0.000000E+00">
                  <c:v>-1.8586427900000042E-4</c:v>
                </c:pt>
                <c:pt idx="1408" formatCode="0.000000E+00">
                  <c:v>-1.9411689100000046E-4</c:v>
                </c:pt>
                <c:pt idx="1409" formatCode="0.000000E+00">
                  <c:v>-1.1435628400000026E-4</c:v>
                </c:pt>
                <c:pt idx="1410" formatCode="0.000000E+00">
                  <c:v>-1.6842663800000038E-4</c:v>
                </c:pt>
                <c:pt idx="1411" formatCode="0.000000E+00">
                  <c:v>-1.244777120000005E-4</c:v>
                </c:pt>
                <c:pt idx="1412" formatCode="0.000000E+00">
                  <c:v>-1.5958754800000029E-4</c:v>
                </c:pt>
                <c:pt idx="1413" formatCode="0.000000E+00">
                  <c:v>-1.463648160000003E-4</c:v>
                </c:pt>
                <c:pt idx="1414" formatCode="0.000000E+00">
                  <c:v>-1.2637218499999999E-4</c:v>
                </c:pt>
                <c:pt idx="1415" formatCode="0.000000E+00">
                  <c:v>-1.6164807600000053E-4</c:v>
                </c:pt>
                <c:pt idx="1416" formatCode="0.000000E+00">
                  <c:v>-1.4222292200000001E-4</c:v>
                </c:pt>
                <c:pt idx="1417" formatCode="0.000000E+00">
                  <c:v>-1.633319070000004E-4</c:v>
                </c:pt>
                <c:pt idx="1418" formatCode="0.000000E+00">
                  <c:v>-1.6850289000000049E-4</c:v>
                </c:pt>
                <c:pt idx="1419" formatCode="0.000000E+00">
                  <c:v>-1.6993668400000034E-4</c:v>
                </c:pt>
                <c:pt idx="1420" formatCode="0.000000E+00">
                  <c:v>-1.1571534000000044E-4</c:v>
                </c:pt>
                <c:pt idx="1421" formatCode="0.000000E+00">
                  <c:v>-1.4210674000000005E-4</c:v>
                </c:pt>
                <c:pt idx="1422" formatCode="0.000000E+00">
                  <c:v>-1.8113271800000036E-4</c:v>
                </c:pt>
                <c:pt idx="1423" formatCode="0.000000E+00">
                  <c:v>-1.5127856800000028E-4</c:v>
                </c:pt>
                <c:pt idx="1424" formatCode="0.000000E+00">
                  <c:v>-1.6960641400000048E-4</c:v>
                </c:pt>
                <c:pt idx="1425" formatCode="0.000000E+00">
                  <c:v>-1.2910517400000003E-4</c:v>
                </c:pt>
                <c:pt idx="1426" formatCode="0.000000E+00">
                  <c:v>-1.3048558000000046E-4</c:v>
                </c:pt>
                <c:pt idx="1427" formatCode="0.000000E+00">
                  <c:v>-1.9998836800000041E-4</c:v>
                </c:pt>
                <c:pt idx="1428" formatCode="0.000000E+00">
                  <c:v>-1.6686725400000065E-4</c:v>
                </c:pt>
                <c:pt idx="1429" formatCode="0.000000E+00">
                  <c:v>-1.5281999900000021E-4</c:v>
                </c:pt>
                <c:pt idx="1430" formatCode="0.000000E+00">
                  <c:v>-1.2571013100000001E-4</c:v>
                </c:pt>
                <c:pt idx="1431" formatCode="0.000000E+00">
                  <c:v>-1.607952410000004E-4</c:v>
                </c:pt>
                <c:pt idx="1432" formatCode="0.000000E+00">
                  <c:v>-1.6739617600000021E-4</c:v>
                </c:pt>
                <c:pt idx="1433" formatCode="0.000000E+00">
                  <c:v>-1.507573530000003E-4</c:v>
                </c:pt>
                <c:pt idx="1434" formatCode="0.000000E+00">
                  <c:v>-1.4483518900000001E-4</c:v>
                </c:pt>
                <c:pt idx="1435" formatCode="0.000000E+00">
                  <c:v>-1.9976054300000065E-4</c:v>
                </c:pt>
                <c:pt idx="1436" formatCode="0.000000E+00">
                  <c:v>-1.3315810400000007E-4</c:v>
                </c:pt>
                <c:pt idx="1437" formatCode="0.000000E+00">
                  <c:v>-1.4976512200000003E-4</c:v>
                </c:pt>
                <c:pt idx="1438" formatCode="0.000000E+00">
                  <c:v>-1.7088039300000043E-4</c:v>
                </c:pt>
                <c:pt idx="1439" formatCode="0.000000E+00">
                  <c:v>-1.4008716700000001E-4</c:v>
                </c:pt>
                <c:pt idx="1475" formatCode="0.000000E+00">
                  <c:v>-1.3609805600000056E-4</c:v>
                </c:pt>
                <c:pt idx="1476" formatCode="0.000000E+00">
                  <c:v>-1.9338782900000021E-4</c:v>
                </c:pt>
                <c:pt idx="1477" formatCode="0.000000E+00">
                  <c:v>-1.0415420400000022E-4</c:v>
                </c:pt>
                <c:pt idx="1478" formatCode="0.000000E+00">
                  <c:v>-1.5821801500000055E-4</c:v>
                </c:pt>
                <c:pt idx="1479" formatCode="0.000000E+00">
                  <c:v>-1.9738499500000043E-4</c:v>
                </c:pt>
                <c:pt idx="1480" formatCode="0.000000E+00">
                  <c:v>-1.4308372000000001E-4</c:v>
                </c:pt>
                <c:pt idx="1481" formatCode="0.000000E+00">
                  <c:v>-1.7982870300000067E-4</c:v>
                </c:pt>
                <c:pt idx="1482" formatCode="0.000000E+00">
                  <c:v>-1.6037270000000028E-4</c:v>
                </c:pt>
                <c:pt idx="1483" formatCode="0.000000E+00">
                  <c:v>-1.0821276800000003E-4</c:v>
                </c:pt>
                <c:pt idx="1484" formatCode="0.000000E+00">
                  <c:v>-1.9271657800000035E-4</c:v>
                </c:pt>
                <c:pt idx="1485" formatCode="0.000000E+00">
                  <c:v>-1.530386740000003E-4</c:v>
                </c:pt>
                <c:pt idx="1486" formatCode="0.000000E+00">
                  <c:v>-1.6236715000000031E-4</c:v>
                </c:pt>
                <c:pt idx="1487" formatCode="0.000000E+00">
                  <c:v>-1.6232195800000039E-4</c:v>
                </c:pt>
                <c:pt idx="1488" formatCode="0.000000E+00">
                  <c:v>-1.6989572900000046E-4</c:v>
                </c:pt>
                <c:pt idx="1489" formatCode="0.000000E+00">
                  <c:v>-1.5435302600000001E-4</c:v>
                </c:pt>
                <c:pt idx="1490" formatCode="0.000000E+00">
                  <c:v>-1.6068916300000007E-4</c:v>
                </c:pt>
                <c:pt idx="1491" formatCode="0.000000E+00">
                  <c:v>-1.1432962499999999E-4</c:v>
                </c:pt>
                <c:pt idx="1492" formatCode="0.000000E+00">
                  <c:v>-1.8881249700000046E-4</c:v>
                </c:pt>
                <c:pt idx="1493" formatCode="0.000000E+00">
                  <c:v>-1.5268910199999999E-4</c:v>
                </c:pt>
                <c:pt idx="1494" formatCode="0.000000E+00">
                  <c:v>-1.1101523400000044E-4</c:v>
                </c:pt>
                <c:pt idx="1495" formatCode="0.000000E+00">
                  <c:v>-1.2299807300000001E-4</c:v>
                </c:pt>
                <c:pt idx="1496" formatCode="0.000000E+00">
                  <c:v>-1.842738360000005E-4</c:v>
                </c:pt>
                <c:pt idx="1497" formatCode="0.000000E+00">
                  <c:v>-1.45644625E-4</c:v>
                </c:pt>
                <c:pt idx="1498" formatCode="0.000000E+00">
                  <c:v>-1.5204383500000001E-4</c:v>
                </c:pt>
                <c:pt idx="1499" formatCode="0.000000E+00">
                  <c:v>-1.2422509000000042E-4</c:v>
                </c:pt>
                <c:pt idx="1500" formatCode="0.000000E+00">
                  <c:v>-1.5269964899999999E-4</c:v>
                </c:pt>
                <c:pt idx="1501" formatCode="0.000000E+00">
                  <c:v>-1.5335592900000001E-4</c:v>
                </c:pt>
                <c:pt idx="1502" formatCode="0.000000E+00">
                  <c:v>-1.5852889000000055E-4</c:v>
                </c:pt>
                <c:pt idx="1503" formatCode="0.000000E+00">
                  <c:v>-1.2869194600000029E-4</c:v>
                </c:pt>
                <c:pt idx="1504" formatCode="0.000000E+00">
                  <c:v>-1.9168979500000055E-4</c:v>
                </c:pt>
                <c:pt idx="1505" formatCode="0.000000E+00">
                  <c:v>-1.7154689400000021E-4</c:v>
                </c:pt>
                <c:pt idx="1506" formatCode="0.000000E+00">
                  <c:v>-1.6746721200000073E-4</c:v>
                </c:pt>
                <c:pt idx="1507" formatCode="0.000000E+00">
                  <c:v>-1.1913382900000001E-4</c:v>
                </c:pt>
                <c:pt idx="1508" formatCode="0.000000E+00">
                  <c:v>-1.22072571E-4</c:v>
                </c:pt>
                <c:pt idx="1509" formatCode="0.000000E+00">
                  <c:v>-1.8157067200000031E-4</c:v>
                </c:pt>
                <c:pt idx="1510" formatCode="0.000000E+00">
                  <c:v>-1.1493135200000049E-4</c:v>
                </c:pt>
                <c:pt idx="1511" formatCode="0.000000E+00">
                  <c:v>-2.3093312000000088E-4</c:v>
                </c:pt>
                <c:pt idx="1512" formatCode="0.000000E+00">
                  <c:v>-1.4156813299999999E-4</c:v>
                </c:pt>
                <c:pt idx="1513" formatCode="0.000000E+00">
                  <c:v>-1.7412051100000031E-4</c:v>
                </c:pt>
                <c:pt idx="1514" formatCode="0.000000E+00">
                  <c:v>-1.2639996099999998E-4</c:v>
                </c:pt>
                <c:pt idx="1515" formatCode="0.000000E+00">
                  <c:v>-1.5408075400000047E-4</c:v>
                </c:pt>
                <c:pt idx="1516" formatCode="0.000000E+00">
                  <c:v>-1.3388211400000005E-4</c:v>
                </c:pt>
                <c:pt idx="1517" formatCode="0.000000E+00">
                  <c:v>-1.6447235800000039E-4</c:v>
                </c:pt>
                <c:pt idx="1518" formatCode="0.000000E+00">
                  <c:v>-1.8767388500000041E-4</c:v>
                </c:pt>
                <c:pt idx="1519" formatCode="0.000000E+00">
                  <c:v>-1.7918618400000001E-4</c:v>
                </c:pt>
                <c:pt idx="1520" formatCode="0.000000E+00">
                  <c:v>-1.4508934700000004E-4</c:v>
                </c:pt>
                <c:pt idx="1521" formatCode="0.000000E+00">
                  <c:v>-1.878465290000003E-4</c:v>
                </c:pt>
                <c:pt idx="1522" formatCode="0.000000E+00">
                  <c:v>-1.4242064200000029E-4</c:v>
                </c:pt>
                <c:pt idx="1523" formatCode="0.000000E+00">
                  <c:v>-1.4685832400000021E-4</c:v>
                </c:pt>
                <c:pt idx="1524" formatCode="0.000000E+00">
                  <c:v>-1.5667295100000003E-4</c:v>
                </c:pt>
                <c:pt idx="1558" formatCode="0.000000E+00">
                  <c:v>-1.8035215300000001E-4</c:v>
                </c:pt>
                <c:pt idx="1559" formatCode="0.000000E+00">
                  <c:v>-1.6978744000000029E-4</c:v>
                </c:pt>
                <c:pt idx="1560" formatCode="0.000000E+00">
                  <c:v>-1.4919319700000005E-4</c:v>
                </c:pt>
                <c:pt idx="1561" formatCode="0.000000E+00">
                  <c:v>-1.5858819200000043E-4</c:v>
                </c:pt>
                <c:pt idx="1562" formatCode="0.000000E+00">
                  <c:v>-1.3553677100000007E-4</c:v>
                </c:pt>
                <c:pt idx="1563" formatCode="0.000000E+00">
                  <c:v>-2.0553176300000002E-4</c:v>
                </c:pt>
                <c:pt idx="1564" formatCode="0.000000E+00">
                  <c:v>-1.6623064900000032E-4</c:v>
                </c:pt>
                <c:pt idx="1565" formatCode="0.000000E+00">
                  <c:v>-1.7061438400000039E-4</c:v>
                </c:pt>
                <c:pt idx="1566" formatCode="0.000000E+00">
                  <c:v>-1.3794496200000001E-4</c:v>
                </c:pt>
                <c:pt idx="1567" formatCode="0.000000E+00">
                  <c:v>-1.4990510000000029E-4</c:v>
                </c:pt>
                <c:pt idx="1568" formatCode="0.000000E+00">
                  <c:v>-1.9594477500000057E-4</c:v>
                </c:pt>
                <c:pt idx="1569" formatCode="0.000000E+00">
                  <c:v>-1.5265455000000049E-4</c:v>
                </c:pt>
                <c:pt idx="1570" formatCode="0.000000E+00">
                  <c:v>-1.71432924E-4</c:v>
                </c:pt>
                <c:pt idx="1571" formatCode="0.000000E+00">
                  <c:v>-1.6360364400000045E-4</c:v>
                </c:pt>
                <c:pt idx="1572" formatCode="0.000000E+00">
                  <c:v>-1.4274728000000005E-4</c:v>
                </c:pt>
                <c:pt idx="1573" formatCode="0.000000E+00">
                  <c:v>-1.50999683E-4</c:v>
                </c:pt>
                <c:pt idx="1574" formatCode="0.000000E+00">
                  <c:v>-1.5686326700000032E-4</c:v>
                </c:pt>
                <c:pt idx="1575" formatCode="0.000000E+00">
                  <c:v>-1.3905873100000048E-4</c:v>
                </c:pt>
                <c:pt idx="1576" formatCode="0.000000E+00">
                  <c:v>-1.7320781500000036E-4</c:v>
                </c:pt>
                <c:pt idx="1577" formatCode="0.000000E+00">
                  <c:v>-1.5873704100000029E-4</c:v>
                </c:pt>
                <c:pt idx="1578" formatCode="0.000000E+00">
                  <c:v>-1.3255348899999999E-4</c:v>
                </c:pt>
                <c:pt idx="1579" formatCode="0.000000E+00">
                  <c:v>-1.6309560700000051E-4</c:v>
                </c:pt>
                <c:pt idx="1580" formatCode="0.000000E+00">
                  <c:v>-1.5961967900000003E-4</c:v>
                </c:pt>
                <c:pt idx="1581" formatCode="0.000000E+00">
                  <c:v>-1.6694434500000031E-4</c:v>
                </c:pt>
                <c:pt idx="1582" formatCode="0.000000E+00">
                  <c:v>-1.4304926200000003E-4</c:v>
                </c:pt>
                <c:pt idx="1583" formatCode="0.000000E+00">
                  <c:v>-1.452817810000003E-4</c:v>
                </c:pt>
                <c:pt idx="1584" formatCode="0.000000E+00">
                  <c:v>-1.7812461600000046E-4</c:v>
                </c:pt>
                <c:pt idx="1585" formatCode="0.000000E+00">
                  <c:v>-1.8160783200000066E-4</c:v>
                </c:pt>
                <c:pt idx="1586" formatCode="0.000000E+00">
                  <c:v>-1.5401321000000045E-4</c:v>
                </c:pt>
                <c:pt idx="1587" formatCode="0.000000E+00">
                  <c:v>-1.3352283300000005E-4</c:v>
                </c:pt>
                <c:pt idx="1588" formatCode="0.000000E+00">
                  <c:v>-1.6660175800000077E-4</c:v>
                </c:pt>
                <c:pt idx="1589" formatCode="0.000000E+00">
                  <c:v>-1.2873217899999999E-4</c:v>
                </c:pt>
                <c:pt idx="1590" formatCode="0.000000E+00">
                  <c:v>-2.0065389100000001E-4</c:v>
                </c:pt>
                <c:pt idx="1591" formatCode="0.000000E+00">
                  <c:v>-1.6258060900000001E-4</c:v>
                </c:pt>
                <c:pt idx="1592" formatCode="0.000000E+00">
                  <c:v>-1.8832499600000057E-4</c:v>
                </c:pt>
                <c:pt idx="1593" formatCode="0.000000E+00">
                  <c:v>-1.1655138800000027E-4</c:v>
                </c:pt>
                <c:pt idx="1594" formatCode="0.000000E+00">
                  <c:v>-1.7377915800000001E-4</c:v>
                </c:pt>
                <c:pt idx="1595" formatCode="0.000000E+00">
                  <c:v>-1.6168202300000003E-4</c:v>
                </c:pt>
                <c:pt idx="1596" formatCode="0.000000E+00">
                  <c:v>-1.5801002700000039E-4</c:v>
                </c:pt>
                <c:pt idx="1597" formatCode="0.000000E+00">
                  <c:v>-1.2654827400000021E-4</c:v>
                </c:pt>
                <c:pt idx="1598" formatCode="0.000000E+00">
                  <c:v>-1.607605490000003E-4</c:v>
                </c:pt>
                <c:pt idx="1599" formatCode="0.000000E+00">
                  <c:v>-1.623258690000003E-4</c:v>
                </c:pt>
                <c:pt idx="1600" formatCode="0.000000E+00">
                  <c:v>-1.6306110200000053E-4</c:v>
                </c:pt>
                <c:pt idx="1601" formatCode="0.000000E+00">
                  <c:v>-1.7704027700000041E-4</c:v>
                </c:pt>
                <c:pt idx="1602" formatCode="0.000000E+00">
                  <c:v>-1.2488153300000031E-4</c:v>
                </c:pt>
                <c:pt idx="1603" formatCode="0.000000E+00">
                  <c:v>-2.0139736600000049E-4</c:v>
                </c:pt>
                <c:pt idx="1604" formatCode="0.000000E+00">
                  <c:v>-1.5718103400000005E-4</c:v>
                </c:pt>
                <c:pt idx="1605" formatCode="0.000000E+00">
                  <c:v>-1.18762488E-4</c:v>
                </c:pt>
                <c:pt idx="1606" formatCode="0.000000E+00">
                  <c:v>-1.650794870000003E-4</c:v>
                </c:pt>
                <c:pt idx="1607" formatCode="0.000000E+00">
                  <c:v>-1.1868225400000043E-4</c:v>
                </c:pt>
                <c:pt idx="1608" formatCode="0.000000E+00">
                  <c:v>-1.9210749300000053E-4</c:v>
                </c:pt>
                <c:pt idx="1609" formatCode="0.000000E+00">
                  <c:v>-1.4133788599999999E-4</c:v>
                </c:pt>
                <c:pt idx="1610" formatCode="0.000000E+00">
                  <c:v>-1.6552808200000064E-4</c:v>
                </c:pt>
                <c:pt idx="1611" formatCode="0.000000E+00">
                  <c:v>-1.8504629800000053E-4</c:v>
                </c:pt>
                <c:pt idx="1612" formatCode="0.000000E+00">
                  <c:v>-1.353550700000003E-4</c:v>
                </c:pt>
                <c:pt idx="1613" formatCode="0.000000E+00">
                  <c:v>-1.3692427900000023E-4</c:v>
                </c:pt>
                <c:pt idx="1614" formatCode="0.000000E+00">
                  <c:v>-1.7184284500000005E-4</c:v>
                </c:pt>
                <c:pt idx="1615" formatCode="0.000000E+00">
                  <c:v>-1.2901132000000021E-4</c:v>
                </c:pt>
                <c:pt idx="1616" formatCode="0.000000E+00">
                  <c:v>-1.3532994800000001E-4</c:v>
                </c:pt>
                <c:pt idx="1617" formatCode="0.000000E+00">
                  <c:v>-1.6588256700000029E-4</c:v>
                </c:pt>
                <c:pt idx="1618" formatCode="0.000000E+00">
                  <c:v>-1.5298256200000002E-4</c:v>
                </c:pt>
                <c:pt idx="1619" formatCode="0.000000E+00">
                  <c:v>-1.8008484000000044E-4</c:v>
                </c:pt>
                <c:pt idx="1620" formatCode="0.000000E+00">
                  <c:v>-1.4958265199999999E-4</c:v>
                </c:pt>
                <c:pt idx="1621" formatCode="0.000000E+00">
                  <c:v>-1.4654456200000027E-4</c:v>
                </c:pt>
                <c:pt idx="1622" formatCode="0.000000E+00">
                  <c:v>-1.7328492800000001E-4</c:v>
                </c:pt>
                <c:pt idx="1623" formatCode="0.000000E+00">
                  <c:v>-2.0894575900000012E-4</c:v>
                </c:pt>
                <c:pt idx="1624" formatCode="0.000000E+00">
                  <c:v>-1.3174251700000003E-4</c:v>
                </c:pt>
                <c:pt idx="1625" formatCode="0.000000E+00">
                  <c:v>-1.4288667600000001E-4</c:v>
                </c:pt>
                <c:pt idx="1660" formatCode="0.000000E+00">
                  <c:v>-1.4720875800000051E-4</c:v>
                </c:pt>
                <c:pt idx="1661" formatCode="0.000000E+00">
                  <c:v>-1.5288880100000035E-4</c:v>
                </c:pt>
                <c:pt idx="1662" formatCode="0.000000E+00">
                  <c:v>-1.6808982500000007E-4</c:v>
                </c:pt>
                <c:pt idx="1663" formatCode="0.000000E+00">
                  <c:v>-1.6492356100000001E-4</c:v>
                </c:pt>
                <c:pt idx="1664" formatCode="0.000000E+00">
                  <c:v>-1.7993126500000003E-4</c:v>
                </c:pt>
                <c:pt idx="1665" formatCode="0.000000E+00">
                  <c:v>-1.6452248700000001E-4</c:v>
                </c:pt>
                <c:pt idx="1666" formatCode="0.000000E+00">
                  <c:v>-1.6156339600000043E-4</c:v>
                </c:pt>
                <c:pt idx="1667" formatCode="0.000000E+00">
                  <c:v>-1.6492768200000046E-4</c:v>
                </c:pt>
                <c:pt idx="1668" formatCode="0.000000E+00">
                  <c:v>-1.4108484600000031E-4</c:v>
                </c:pt>
                <c:pt idx="1669" formatCode="0.000000E+00">
                  <c:v>-1.5996026300000031E-4</c:v>
                </c:pt>
                <c:pt idx="1670" formatCode="0.000000E+00">
                  <c:v>-1.24086719E-4</c:v>
                </c:pt>
                <c:pt idx="1671" formatCode="0.000000E+00">
                  <c:v>-1.8183703100000035E-4</c:v>
                </c:pt>
                <c:pt idx="1672" formatCode="0.000000E+00">
                  <c:v>-1.5503531300000057E-4</c:v>
                </c:pt>
                <c:pt idx="1673" formatCode="0.000000E+00">
                  <c:v>-1.5061942399999999E-4</c:v>
                </c:pt>
                <c:pt idx="1674" formatCode="0.000000E+00">
                  <c:v>-1.7759024600000036E-4</c:v>
                </c:pt>
                <c:pt idx="1675" formatCode="0.000000E+00">
                  <c:v>-1.9089216400000001E-4</c:v>
                </c:pt>
                <c:pt idx="1676" formatCode="0.000000E+00">
                  <c:v>-1.1910398000000029E-4</c:v>
                </c:pt>
                <c:pt idx="1677" formatCode="0.000000E+00">
                  <c:v>-1.4724168000000031E-4</c:v>
                </c:pt>
                <c:pt idx="1678" formatCode="0.000000E+00">
                  <c:v>-1.7164438000000034E-4</c:v>
                </c:pt>
                <c:pt idx="1679" formatCode="0.000000E+00">
                  <c:v>-1.8437570000000053E-4</c:v>
                </c:pt>
                <c:pt idx="1680" formatCode="0.000000E+00">
                  <c:v>-1.44768367E-4</c:v>
                </c:pt>
                <c:pt idx="1681" formatCode="0.000000E+00">
                  <c:v>-1.4099350700000002E-4</c:v>
                </c:pt>
                <c:pt idx="1682" formatCode="0.000000E+00">
                  <c:v>-1.5664682700000003E-4</c:v>
                </c:pt>
                <c:pt idx="1683" formatCode="0.000000E+00">
                  <c:v>-1.7326548700000036E-4</c:v>
                </c:pt>
                <c:pt idx="1684" formatCode="0.000000E+00">
                  <c:v>-1.4676894100000001E-4</c:v>
                </c:pt>
                <c:pt idx="1685" formatCode="0.000000E+00">
                  <c:v>-1.7738370200000037E-4</c:v>
                </c:pt>
                <c:pt idx="1686" formatCode="0.000000E+00">
                  <c:v>-1.7096421200000044E-4</c:v>
                </c:pt>
                <c:pt idx="1687" formatCode="0.000000E+00">
                  <c:v>-1.3779602000000001E-4</c:v>
                </c:pt>
                <c:pt idx="1688" formatCode="0.000000E+00">
                  <c:v>-1.8177477200000055E-4</c:v>
                </c:pt>
                <c:pt idx="1689" formatCode="0.000000E+00">
                  <c:v>-1.5934733700000001E-4</c:v>
                </c:pt>
                <c:pt idx="1690" formatCode="0.000000E+00">
                  <c:v>-1.6534614800000003E-4</c:v>
                </c:pt>
                <c:pt idx="1691" formatCode="0.000000E+00">
                  <c:v>-1.4302178800000041E-4</c:v>
                </c:pt>
                <c:pt idx="1692" formatCode="0.000000E+00">
                  <c:v>-1.1753444600000029E-4</c:v>
                </c:pt>
                <c:pt idx="1693" formatCode="0.000000E+00">
                  <c:v>-1.4942607400000003E-4</c:v>
                </c:pt>
                <c:pt idx="1694" formatCode="0.000000E+00">
                  <c:v>-1.7405471300000066E-4</c:v>
                </c:pt>
                <c:pt idx="1695" formatCode="0.000000E+00">
                  <c:v>-1.3472533300000033E-4</c:v>
                </c:pt>
                <c:pt idx="1696" formatCode="0.000000E+00">
                  <c:v>-1.2617320800000002E-4</c:v>
                </c:pt>
                <c:pt idx="1697" formatCode="0.000000E+00">
                  <c:v>-2.1791285800000048E-4</c:v>
                </c:pt>
                <c:pt idx="1698" formatCode="0.000000E+00">
                  <c:v>-1.3896895100000029E-4</c:v>
                </c:pt>
                <c:pt idx="1699" formatCode="0.000000E+00">
                  <c:v>-1.3531169400000039E-4</c:v>
                </c:pt>
                <c:pt idx="1700" formatCode="0.000000E+00">
                  <c:v>-1.1583750600000049E-4</c:v>
                </c:pt>
                <c:pt idx="1701" formatCode="0.000000E+00">
                  <c:v>-1.623079880000003E-4</c:v>
                </c:pt>
                <c:pt idx="1702" formatCode="0.000000E+00">
                  <c:v>-1.6395123700000045E-4</c:v>
                </c:pt>
                <c:pt idx="1703" formatCode="0.000000E+00">
                  <c:v>-1.6100099300000057E-4</c:v>
                </c:pt>
                <c:pt idx="1704" formatCode="0.000000E+00">
                  <c:v>-1.7458226099999999E-4</c:v>
                </c:pt>
                <c:pt idx="1705" formatCode="0.000000E+00">
                  <c:v>-1.5006610200000021E-4</c:v>
                </c:pt>
                <c:pt idx="1706" formatCode="0.000000E+00">
                  <c:v>-1.8075183000000031E-4</c:v>
                </c:pt>
                <c:pt idx="1707" formatCode="0.000000E+00">
                  <c:v>-1.9007881600000074E-4</c:v>
                </c:pt>
                <c:pt idx="1708" formatCode="0.000000E+00">
                  <c:v>-1.4143907500000001E-4</c:v>
                </c:pt>
                <c:pt idx="1709" formatCode="0.000000E+00">
                  <c:v>-1.71046495E-4</c:v>
                </c:pt>
                <c:pt idx="1743" formatCode="0.000000E+00">
                  <c:v>-1.7345955100000001E-4</c:v>
                </c:pt>
                <c:pt idx="1744" formatCode="0.000000E+00">
                  <c:v>-1.4648630700000003E-4</c:v>
                </c:pt>
                <c:pt idx="1745" formatCode="0.000000E+00">
                  <c:v>-1.9554491200000066E-4</c:v>
                </c:pt>
                <c:pt idx="1746" formatCode="0.000000E+00">
                  <c:v>-1.74504169E-4</c:v>
                </c:pt>
                <c:pt idx="1747" formatCode="0.000000E+00">
                  <c:v>-1.5050850300000045E-4</c:v>
                </c:pt>
                <c:pt idx="1748" formatCode="0.000000E+00">
                  <c:v>-1.2921472100000029E-4</c:v>
                </c:pt>
                <c:pt idx="1749" formatCode="0.000000E+00">
                  <c:v>-1.8081076000000046E-4</c:v>
                </c:pt>
                <c:pt idx="1750" formatCode="0.000000E+00">
                  <c:v>-1.845913010000003E-4</c:v>
                </c:pt>
                <c:pt idx="1751" formatCode="0.000000E+00">
                  <c:v>-1.5433840500000005E-4</c:v>
                </c:pt>
                <c:pt idx="1752" formatCode="0.000000E+00">
                  <c:v>-1.2695486700000001E-4</c:v>
                </c:pt>
                <c:pt idx="1753" formatCode="0.000000E+00">
                  <c:v>-1.9584102600000069E-4</c:v>
                </c:pt>
                <c:pt idx="1754" formatCode="0.000000E+00">
                  <c:v>-1.613085160000006E-4</c:v>
                </c:pt>
                <c:pt idx="1755" formatCode="0.000000E+00">
                  <c:v>-1.7716491100000007E-4</c:v>
                </c:pt>
                <c:pt idx="1756" formatCode="0.000000E+00">
                  <c:v>-1.3905456300000041E-4</c:v>
                </c:pt>
                <c:pt idx="1757" formatCode="0.000000E+00">
                  <c:v>-1.6459943700000002E-4</c:v>
                </c:pt>
                <c:pt idx="1758" formatCode="0.000000E+00">
                  <c:v>-1.83522422E-4</c:v>
                </c:pt>
                <c:pt idx="1759" formatCode="0.000000E+00">
                  <c:v>-1.4281123900000003E-4</c:v>
                </c:pt>
                <c:pt idx="1760" formatCode="0.000000E+00">
                  <c:v>-1.5607862700000029E-4</c:v>
                </c:pt>
                <c:pt idx="1761" formatCode="0.000000E+00">
                  <c:v>-1.739758770000003E-4</c:v>
                </c:pt>
                <c:pt idx="1762" formatCode="0.000000E+00">
                  <c:v>-1.5160979200000061E-4</c:v>
                </c:pt>
                <c:pt idx="1763" formatCode="0.000000E+00">
                  <c:v>-1.7229241800000001E-4</c:v>
                </c:pt>
                <c:pt idx="1764" formatCode="0.000000E+00">
                  <c:v>-1.40673667E-4</c:v>
                </c:pt>
                <c:pt idx="1765" formatCode="0.000000E+00">
                  <c:v>-1.698435980000006E-4</c:v>
                </c:pt>
                <c:pt idx="1766" formatCode="0.000000E+00">
                  <c:v>-1.7508787600000042E-4</c:v>
                </c:pt>
                <c:pt idx="1767" formatCode="0.000000E+00">
                  <c:v>-1.539485060000005E-4</c:v>
                </c:pt>
                <c:pt idx="1768" formatCode="0.000000E+00">
                  <c:v>-1.4712260999999999E-4</c:v>
                </c:pt>
                <c:pt idx="1769" formatCode="0.000000E+00">
                  <c:v>-1.6471913599999999E-4</c:v>
                </c:pt>
                <c:pt idx="1770" formatCode="0.000000E+00">
                  <c:v>-1.0954556100000022E-4</c:v>
                </c:pt>
                <c:pt idx="1771" formatCode="0.000000E+00">
                  <c:v>-1.5956116800000005E-4</c:v>
                </c:pt>
                <c:pt idx="1772" formatCode="0.000000E+00">
                  <c:v>-1.554309620000003E-4</c:v>
                </c:pt>
                <c:pt idx="1773" formatCode="0.000000E+00">
                  <c:v>-1.3362616300000005E-4</c:v>
                </c:pt>
                <c:pt idx="1774" formatCode="0.000000E+00">
                  <c:v>-1.7654518600000038E-4</c:v>
                </c:pt>
                <c:pt idx="1775" formatCode="0.000000E+00">
                  <c:v>-1.6408753600000053E-4</c:v>
                </c:pt>
                <c:pt idx="1776" formatCode="0.000000E+00">
                  <c:v>-1.8504653100000036E-4</c:v>
                </c:pt>
                <c:pt idx="1777" formatCode="0.000000E+00">
                  <c:v>-1.3469282999999999E-4</c:v>
                </c:pt>
                <c:pt idx="1778" formatCode="0.000000E+00">
                  <c:v>-1.9818737600000048E-4</c:v>
                </c:pt>
                <c:pt idx="1779" formatCode="0.000000E+00">
                  <c:v>-1.58996484E-4</c:v>
                </c:pt>
                <c:pt idx="1780" formatCode="0.000000E+00">
                  <c:v>-1.5269804300000045E-4</c:v>
                </c:pt>
                <c:pt idx="1781" formatCode="0.000000E+00">
                  <c:v>-1.517811560000003E-4</c:v>
                </c:pt>
                <c:pt idx="1782" formatCode="0.000000E+00">
                  <c:v>-1.6630748300000038E-4</c:v>
                </c:pt>
                <c:pt idx="1783" formatCode="0.000000E+00">
                  <c:v>-1.3581672700000035E-4</c:v>
                </c:pt>
                <c:pt idx="1784" formatCode="0.000000E+00">
                  <c:v>-1.489350110000003E-4</c:v>
                </c:pt>
                <c:pt idx="1785" formatCode="0.000000E+00">
                  <c:v>-1.44948345E-4</c:v>
                </c:pt>
                <c:pt idx="1786" formatCode="0.000000E+00">
                  <c:v>-1.6519981400000029E-4</c:v>
                </c:pt>
                <c:pt idx="1787" formatCode="0.000000E+00">
                  <c:v>-1.6998476300000048E-4</c:v>
                </c:pt>
                <c:pt idx="1788" formatCode="0.000000E+00">
                  <c:v>-1.4834594900000001E-4</c:v>
                </c:pt>
                <c:pt idx="1789" formatCode="0.000000E+00">
                  <c:v>-1.8099683800000001E-4</c:v>
                </c:pt>
                <c:pt idx="1790" formatCode="0.000000E+00">
                  <c:v>-1.6768989200000053E-4</c:v>
                </c:pt>
                <c:pt idx="1791" formatCode="0.000000E+00">
                  <c:v>-1.2666049900000002E-4</c:v>
                </c:pt>
                <c:pt idx="1792" formatCode="0.000000E+00">
                  <c:v>-1.702519370000003E-4</c:v>
                </c:pt>
                <c:pt idx="1793" formatCode="0.000000E+00">
                  <c:v>-1.7474205200000031E-4</c:v>
                </c:pt>
                <c:pt idx="1794" formatCode="0.000000E+00">
                  <c:v>-1.7513986700000002E-4</c:v>
                </c:pt>
                <c:pt idx="1795" formatCode="0.000000E+00">
                  <c:v>-1.4721283200000031E-4</c:v>
                </c:pt>
                <c:pt idx="1796" formatCode="0.000000E+00">
                  <c:v>-1.7646285700000032E-4</c:v>
                </c:pt>
                <c:pt idx="1797" formatCode="0.000000E+00">
                  <c:v>-1.2412057300000001E-4</c:v>
                </c:pt>
                <c:pt idx="1798" formatCode="0.000000E+00">
                  <c:v>-1.7410123300000044E-4</c:v>
                </c:pt>
                <c:pt idx="1799" formatCode="0.000000E+00">
                  <c:v>-1.5641325200000064E-4</c:v>
                </c:pt>
                <c:pt idx="1800" formatCode="0.000000E+00">
                  <c:v>-1.6754609500000035E-4</c:v>
                </c:pt>
                <c:pt idx="1801" formatCode="0.000000E+00">
                  <c:v>-1.4836844100000001E-4</c:v>
                </c:pt>
                <c:pt idx="1802" formatCode="0.000000E+00">
                  <c:v>-1.5539128800000029E-4</c:v>
                </c:pt>
                <c:pt idx="1803" formatCode="0.000000E+00">
                  <c:v>-1.6771270900000032E-4</c:v>
                </c:pt>
                <c:pt idx="1804" formatCode="0.000000E+00">
                  <c:v>-1.5973497600000035E-4</c:v>
                </c:pt>
                <c:pt idx="1805" formatCode="0.000000E+00">
                  <c:v>-1.7388076500000023E-4</c:v>
                </c:pt>
                <c:pt idx="1806" formatCode="0.000000E+00">
                  <c:v>-1.5261161600000053E-4</c:v>
                </c:pt>
                <c:pt idx="1807" formatCode="0.000000E+00">
                  <c:v>-1.6072110700000034E-4</c:v>
                </c:pt>
                <c:pt idx="1808" formatCode="0.000000E+00">
                  <c:v>-1.4647271000000028E-4</c:v>
                </c:pt>
                <c:pt idx="1809" formatCode="0.000000E+00">
                  <c:v>-1.4948614400000002E-4</c:v>
                </c:pt>
                <c:pt idx="1810" formatCode="0.000000E+00">
                  <c:v>-1.3550389600000049E-4</c:v>
                </c:pt>
                <c:pt idx="1811" formatCode="0.000000E+00">
                  <c:v>-1.55052124E-4</c:v>
                </c:pt>
                <c:pt idx="1812" formatCode="0.000000E+00">
                  <c:v>-1.3925707900000031E-4</c:v>
                </c:pt>
                <c:pt idx="1813" formatCode="0.000000E+00">
                  <c:v>-1.7583943000000002E-4</c:v>
                </c:pt>
                <c:pt idx="1814" formatCode="0.000000E+00">
                  <c:v>-1.1515975900000026E-4</c:v>
                </c:pt>
                <c:pt idx="1815" formatCode="0.000000E+00">
                  <c:v>-1.6500561000000068E-4</c:v>
                </c:pt>
                <c:pt idx="1816" formatCode="0.000000E+00">
                  <c:v>-1.4781209200000041E-4</c:v>
                </c:pt>
                <c:pt idx="1817" formatCode="0.000000E+00">
                  <c:v>-1.4378861500000001E-4</c:v>
                </c:pt>
                <c:pt idx="1818" formatCode="0.000000E+00">
                  <c:v>-1.5688606100000004E-4</c:v>
                </c:pt>
                <c:pt idx="1819" formatCode="0.000000E+00">
                  <c:v>-1.5341704700000045E-4</c:v>
                </c:pt>
                <c:pt idx="1820" formatCode="0.000000E+00">
                  <c:v>-1.3851069400000032E-4</c:v>
                </c:pt>
                <c:pt idx="1821" formatCode="0.000000E+00">
                  <c:v>-1.7216708500000005E-4</c:v>
                </c:pt>
                <c:pt idx="1822" formatCode="0.000000E+00">
                  <c:v>-1.5151980300000001E-4</c:v>
                </c:pt>
                <c:pt idx="1823" formatCode="0.000000E+00">
                  <c:v>-1.7873747300000005E-4</c:v>
                </c:pt>
                <c:pt idx="1824" formatCode="0.000000E+00">
                  <c:v>-1.43040437E-4</c:v>
                </c:pt>
                <c:pt idx="1825" formatCode="0.000000E+00">
                  <c:v>-1.6833504200000065E-4</c:v>
                </c:pt>
                <c:pt idx="1826" formatCode="0.000000E+00">
                  <c:v>-1.1863727100000043E-4</c:v>
                </c:pt>
                <c:pt idx="1827" formatCode="0.000000E+00">
                  <c:v>-1.3218522100000001E-4</c:v>
                </c:pt>
                <c:pt idx="1828" formatCode="0.000000E+00">
                  <c:v>-1.5767018800000003E-4</c:v>
                </c:pt>
                <c:pt idx="1829" formatCode="0.000000E+00">
                  <c:v>-1.32972305E-4</c:v>
                </c:pt>
                <c:pt idx="1830" formatCode="0.000000E+00">
                  <c:v>-1.7420211800000005E-4</c:v>
                </c:pt>
                <c:pt idx="1831" formatCode="0.000000E+00">
                  <c:v>-1.33807468E-4</c:v>
                </c:pt>
                <c:pt idx="1832" formatCode="0.000000E+00">
                  <c:v>-1.4304488400000001E-4</c:v>
                </c:pt>
                <c:pt idx="1833" formatCode="0.000000E+00">
                  <c:v>-1.591053090000003E-4</c:v>
                </c:pt>
                <c:pt idx="1834" formatCode="0.000000E+00">
                  <c:v>-1.1715998400000001E-4</c:v>
                </c:pt>
                <c:pt idx="1835" formatCode="0.000000E+00">
                  <c:v>-1.808659870000005E-4</c:v>
                </c:pt>
                <c:pt idx="1836" formatCode="0.000000E+00">
                  <c:v>-1.5819063400000004E-4</c:v>
                </c:pt>
                <c:pt idx="1837" formatCode="0.000000E+00">
                  <c:v>-1.34126423E-4</c:v>
                </c:pt>
                <c:pt idx="1838" formatCode="0.000000E+00">
                  <c:v>-1.3983107600000055E-4</c:v>
                </c:pt>
                <c:pt idx="1839" formatCode="0.000000E+00">
                  <c:v>-1.8801582000000058E-4</c:v>
                </c:pt>
                <c:pt idx="1840" formatCode="0.000000E+00">
                  <c:v>-1.677119870000005E-4</c:v>
                </c:pt>
                <c:pt idx="1841" formatCode="0.000000E+00">
                  <c:v>-1.4890215800000001E-4</c:v>
                </c:pt>
                <c:pt idx="1842" formatCode="0.000000E+00">
                  <c:v>-1.7933060900000001E-4</c:v>
                </c:pt>
                <c:pt idx="1879" formatCode="0.000000E+00">
                  <c:v>-1.7127764900000007E-4</c:v>
                </c:pt>
                <c:pt idx="1880" formatCode="0.000000E+00">
                  <c:v>-1.390017800000006E-4</c:v>
                </c:pt>
                <c:pt idx="1881" formatCode="0.000000E+00">
                  <c:v>-1.4036290799999997E-4</c:v>
                </c:pt>
                <c:pt idx="1882" formatCode="0.000000E+00">
                  <c:v>-1.6587395200000048E-4</c:v>
                </c:pt>
                <c:pt idx="1883" formatCode="0.000000E+00">
                  <c:v>-1.6379875600000066E-4</c:v>
                </c:pt>
                <c:pt idx="1884" formatCode="0.000000E+00">
                  <c:v>-1.2943139300000049E-4</c:v>
                </c:pt>
                <c:pt idx="1885" formatCode="0.000000E+00">
                  <c:v>-1.6388699900000029E-4</c:v>
                </c:pt>
                <c:pt idx="1886" formatCode="0.000000E+00">
                  <c:v>-1.5593043099999999E-4</c:v>
                </c:pt>
                <c:pt idx="1887" formatCode="0.000000E+00">
                  <c:v>-1.4331173200000038E-4</c:v>
                </c:pt>
                <c:pt idx="1888" formatCode="0.000000E+00">
                  <c:v>-1.5121949800000001E-4</c:v>
                </c:pt>
                <c:pt idx="1889" formatCode="0.000000E+00">
                  <c:v>-1.9462793100000046E-4</c:v>
                </c:pt>
                <c:pt idx="1890" formatCode="0.000000E+00">
                  <c:v>-1.5846209100000032E-4</c:v>
                </c:pt>
                <c:pt idx="1891" formatCode="0.000000E+00">
                  <c:v>-1.4003384900000004E-4</c:v>
                </c:pt>
                <c:pt idx="1892" formatCode="0.000000E+00">
                  <c:v>-1.6222945400000031E-4</c:v>
                </c:pt>
                <c:pt idx="1893" formatCode="0.000000E+00">
                  <c:v>-1.4689224800000001E-4</c:v>
                </c:pt>
                <c:pt idx="1894" formatCode="0.000000E+00">
                  <c:v>-1.5506206500000001E-4</c:v>
                </c:pt>
                <c:pt idx="1895" formatCode="0.000000E+00">
                  <c:v>-1.5302123500000037E-4</c:v>
                </c:pt>
                <c:pt idx="1896" formatCode="0.000000E+00">
                  <c:v>-1.3397033300000007E-4</c:v>
                </c:pt>
                <c:pt idx="1897" formatCode="0.000000E+00">
                  <c:v>-2.017780670000005E-4</c:v>
                </c:pt>
                <c:pt idx="1898" formatCode="0.000000E+00">
                  <c:v>-1.7297295899999999E-4</c:v>
                </c:pt>
                <c:pt idx="1899" formatCode="0.000000E+00">
                  <c:v>-1.804193020000005E-4</c:v>
                </c:pt>
                <c:pt idx="1900" formatCode="0.000000E+00">
                  <c:v>-1.750356520000006E-4</c:v>
                </c:pt>
                <c:pt idx="1901" formatCode="0.000000E+00">
                  <c:v>-1.391659260000003E-4</c:v>
                </c:pt>
                <c:pt idx="1902" formatCode="0.000000E+00">
                  <c:v>-1.5925827900000042E-4</c:v>
                </c:pt>
                <c:pt idx="1903" formatCode="0.000000E+00">
                  <c:v>-1.4381101400000036E-4</c:v>
                </c:pt>
                <c:pt idx="1904" formatCode="0.000000E+00">
                  <c:v>-1.7161453100000029E-4</c:v>
                </c:pt>
                <c:pt idx="1905" formatCode="0.000000E+00">
                  <c:v>-1.5820402200000046E-4</c:v>
                </c:pt>
                <c:pt idx="1906" formatCode="0.000000E+00">
                  <c:v>-1.4583407900000005E-4</c:v>
                </c:pt>
                <c:pt idx="1907" formatCode="0.000000E+00">
                  <c:v>-1.6451806300000043E-4</c:v>
                </c:pt>
                <c:pt idx="1908" formatCode="0.000000E+00">
                  <c:v>-1.4009289400000001E-4</c:v>
                </c:pt>
                <c:pt idx="1909" formatCode="0.000000E+00">
                  <c:v>-1.09540671E-4</c:v>
                </c:pt>
                <c:pt idx="1910" formatCode="0.000000E+00">
                  <c:v>-1.6092623100000001E-4</c:v>
                </c:pt>
                <c:pt idx="1911" formatCode="0.000000E+00">
                  <c:v>-1.4066877800000021E-4</c:v>
                </c:pt>
                <c:pt idx="1912" formatCode="0.000000E+00">
                  <c:v>-1.58573641E-4</c:v>
                </c:pt>
                <c:pt idx="1913" formatCode="0.000000E+00">
                  <c:v>-1.6073088600000046E-4</c:v>
                </c:pt>
                <c:pt idx="1914" formatCode="0.000000E+00">
                  <c:v>-1.4819575000000039E-4</c:v>
                </c:pt>
                <c:pt idx="1915" formatCode="0.000000E+00">
                  <c:v>-1.6130532600000045E-4</c:v>
                </c:pt>
                <c:pt idx="1916" formatCode="0.000000E+00">
                  <c:v>-1.7669377800000029E-4</c:v>
                </c:pt>
                <c:pt idx="1917" formatCode="0.000000E+00">
                  <c:v>-1.2946247600000002E-4</c:v>
                </c:pt>
                <c:pt idx="1918" formatCode="0.000000E+00">
                  <c:v>-1.8052714900000007E-4</c:v>
                </c:pt>
                <c:pt idx="1919" formatCode="0.000000E+00">
                  <c:v>-1.5319553200000038E-4</c:v>
                </c:pt>
                <c:pt idx="1920" formatCode="0.000000E+00">
                  <c:v>-1.9159296100000001E-4</c:v>
                </c:pt>
                <c:pt idx="1921" formatCode="0.000000E+00">
                  <c:v>-1.5687337100000001E-4</c:v>
                </c:pt>
                <c:pt idx="1922" formatCode="0.000000E+00">
                  <c:v>-1.2796130000000005E-4</c:v>
                </c:pt>
                <c:pt idx="1923" formatCode="0.000000E+00">
                  <c:v>-1.5459149100000003E-4</c:v>
                </c:pt>
                <c:pt idx="1924" formatCode="0.000000E+00">
                  <c:v>-1.3780202700000029E-4</c:v>
                </c:pt>
                <c:pt idx="1925" formatCode="0.000000E+00">
                  <c:v>-1.7268399200000037E-4</c:v>
                </c:pt>
                <c:pt idx="1926" formatCode="0.000000E+00">
                  <c:v>-1.46757229E-4</c:v>
                </c:pt>
                <c:pt idx="1927" formatCode="0.000000E+00">
                  <c:v>-1.6515359700000046E-4</c:v>
                </c:pt>
                <c:pt idx="1928" formatCode="0.000000E+00">
                  <c:v>-1.6616657400000029E-4</c:v>
                </c:pt>
                <c:pt idx="1929" formatCode="0.000000E+00">
                  <c:v>-1.6894470900000045E-4</c:v>
                </c:pt>
                <c:pt idx="1930" formatCode="0.000000E+00">
                  <c:v>-1.654175340000005E-4</c:v>
                </c:pt>
                <c:pt idx="1931" formatCode="0.000000E+00">
                  <c:v>-1.6889087900000035E-4</c:v>
                </c:pt>
                <c:pt idx="1932" formatCode="0.000000E+00">
                  <c:v>-1.7514256799999999E-4</c:v>
                </c:pt>
                <c:pt idx="1933" formatCode="0.000000E+00">
                  <c:v>-1.4001214899999999E-4</c:v>
                </c:pt>
                <c:pt idx="1934" formatCode="0.000000E+00">
                  <c:v>-1.6934464200000048E-4</c:v>
                </c:pt>
                <c:pt idx="1935" formatCode="0.000000E+00">
                  <c:v>-1.2104103800000003E-4</c:v>
                </c:pt>
                <c:pt idx="1936" formatCode="0.000000E+00">
                  <c:v>-1.356087390000005E-4</c:v>
                </c:pt>
                <c:pt idx="1937" formatCode="0.000000E+00">
                  <c:v>-1.6409633700000033E-4</c:v>
                </c:pt>
                <c:pt idx="1938" formatCode="0.000000E+00">
                  <c:v>-1.7276967399999999E-4</c:v>
                </c:pt>
                <c:pt idx="1939" formatCode="0.000000E+00">
                  <c:v>-1.7209288200000032E-4</c:v>
                </c:pt>
                <c:pt idx="1940" formatCode="0.000000E+00">
                  <c:v>-1.3161259700000041E-4</c:v>
                </c:pt>
                <c:pt idx="1941" formatCode="0.000000E+00">
                  <c:v>-1.5145659000000042E-4</c:v>
                </c:pt>
                <c:pt idx="1942" formatCode="0.000000E+00">
                  <c:v>-1.6639190700000033E-4</c:v>
                </c:pt>
                <c:pt idx="1943" formatCode="0.000000E+00">
                  <c:v>-1.7840543300000044E-4</c:v>
                </c:pt>
                <c:pt idx="1944" formatCode="0.000000E+00">
                  <c:v>-1.5190681400000029E-4</c:v>
                </c:pt>
                <c:pt idx="1945" formatCode="0.000000E+00">
                  <c:v>-1.3423590000000041E-4</c:v>
                </c:pt>
                <c:pt idx="1946" formatCode="0.000000E+00">
                  <c:v>-1.669115390000004E-4</c:v>
                </c:pt>
                <c:pt idx="1947" formatCode="0.000000E+00">
                  <c:v>-1.9799077400000048E-4</c:v>
                </c:pt>
                <c:pt idx="1948" formatCode="0.000000E+00">
                  <c:v>-1.4584930600000027E-4</c:v>
                </c:pt>
                <c:pt idx="1949" formatCode="0.000000E+00">
                  <c:v>-1.6344441100000039E-4</c:v>
                </c:pt>
                <c:pt idx="1950" formatCode="0.000000E+00">
                  <c:v>-1.7859002100000001E-4</c:v>
                </c:pt>
                <c:pt idx="2147" formatCode="0.000000E+00">
                  <c:v>-5.2932882700000108E-6</c:v>
                </c:pt>
                <c:pt idx="2148" formatCode="0.000000E+00">
                  <c:v>-3.2856129100000093E-6</c:v>
                </c:pt>
                <c:pt idx="2149" formatCode="0.000000E+00">
                  <c:v>-1.07473368E-4</c:v>
                </c:pt>
                <c:pt idx="2150" formatCode="0.000000E+00">
                  <c:v>-1.0816264E-4</c:v>
                </c:pt>
                <c:pt idx="2151" formatCode="0.000000E+00">
                  <c:v>-1.0693799700000021E-4</c:v>
                </c:pt>
                <c:pt idx="2152" formatCode="0.000000E+00">
                  <c:v>-1.1523622100000025E-4</c:v>
                </c:pt>
                <c:pt idx="2153" formatCode="0.000000E+00">
                  <c:v>-1.3848184600000053E-4</c:v>
                </c:pt>
                <c:pt idx="2154" formatCode="0.000000E+00">
                  <c:v>-8.7136868400000388E-5</c:v>
                </c:pt>
                <c:pt idx="2155" formatCode="0.000000E+00">
                  <c:v>-1.4236241099999997E-4</c:v>
                </c:pt>
                <c:pt idx="2156" formatCode="0.000000E+00">
                  <c:v>-1.0014516300000001E-4</c:v>
                </c:pt>
                <c:pt idx="2157" formatCode="0.000000E+00">
                  <c:v>-1.3768624000000038E-4</c:v>
                </c:pt>
                <c:pt idx="2158" formatCode="0.000000E+00">
                  <c:v>-1.1423470000000051E-4</c:v>
                </c:pt>
                <c:pt idx="2159" formatCode="0.000000E+00">
                  <c:v>-1.21952244E-4</c:v>
                </c:pt>
                <c:pt idx="2160" formatCode="0.000000E+00">
                  <c:v>-9.1559044100000394E-5</c:v>
                </c:pt>
                <c:pt idx="2161" formatCode="0.000000E+00">
                  <c:v>-1.0710558900000029E-4</c:v>
                </c:pt>
                <c:pt idx="2162" formatCode="0.000000E+00">
                  <c:v>-1.3174826700000029E-4</c:v>
                </c:pt>
                <c:pt idx="2163" formatCode="0.000000E+00">
                  <c:v>-1.3304788200000048E-4</c:v>
                </c:pt>
                <c:pt idx="2164" formatCode="0.000000E+00">
                  <c:v>-1.1726119600000053E-4</c:v>
                </c:pt>
                <c:pt idx="2165" formatCode="0.000000E+00">
                  <c:v>-1.2689614700000002E-4</c:v>
                </c:pt>
                <c:pt idx="2166" formatCode="0.000000E+00">
                  <c:v>-1.0995995300000001E-4</c:v>
                </c:pt>
                <c:pt idx="2167" formatCode="0.000000E+00">
                  <c:v>-9.9308136900000198E-5</c:v>
                </c:pt>
                <c:pt idx="2168" formatCode="0.000000E+00">
                  <c:v>-1.2700152600000035E-4</c:v>
                </c:pt>
                <c:pt idx="2169" formatCode="0.000000E+00">
                  <c:v>-1.0518839100000003E-4</c:v>
                </c:pt>
                <c:pt idx="2170" formatCode="0.000000E+00">
                  <c:v>-1.1907790300000042E-4</c:v>
                </c:pt>
                <c:pt idx="2171" formatCode="0.000000E+00">
                  <c:v>-1.1608868400000041E-4</c:v>
                </c:pt>
                <c:pt idx="2172" formatCode="0.000000E+00">
                  <c:v>-1.2207378200000034E-4</c:v>
                </c:pt>
                <c:pt idx="2173" formatCode="0.000000E+00">
                  <c:v>-1.0698777600000028E-4</c:v>
                </c:pt>
                <c:pt idx="2174" formatCode="0.000000E+00">
                  <c:v>-1.1062983000000025E-4</c:v>
                </c:pt>
                <c:pt idx="2175" formatCode="0.000000E+00">
                  <c:v>-1.1478536800000001E-4</c:v>
                </c:pt>
                <c:pt idx="2176" formatCode="0.000000E+00">
                  <c:v>-1.0305487100000001E-4</c:v>
                </c:pt>
                <c:pt idx="2177" formatCode="0.000000E+00">
                  <c:v>-1.2880901300000032E-4</c:v>
                </c:pt>
                <c:pt idx="2178" formatCode="0.000000E+00">
                  <c:v>-1.0024225300000027E-4</c:v>
                </c:pt>
                <c:pt idx="2179" formatCode="0.000000E+00">
                  <c:v>-1.1744450300000049E-4</c:v>
                </c:pt>
                <c:pt idx="2180" formatCode="0.000000E+00">
                  <c:v>-1.3684432500000001E-4</c:v>
                </c:pt>
                <c:pt idx="2181" formatCode="0.000000E+00">
                  <c:v>-1.1202462500000003E-4</c:v>
                </c:pt>
                <c:pt idx="2182" formatCode="0.000000E+00">
                  <c:v>-1.2553096700000001E-4</c:v>
                </c:pt>
                <c:pt idx="2183" formatCode="0.000000E+00">
                  <c:v>-8.11133534E-5</c:v>
                </c:pt>
                <c:pt idx="2184" formatCode="0.000000E+00">
                  <c:v>-9.7940652600000028E-5</c:v>
                </c:pt>
                <c:pt idx="2185" formatCode="0.000000E+00">
                  <c:v>-1.05772354E-4</c:v>
                </c:pt>
                <c:pt idx="2186" formatCode="0.000000E+00">
                  <c:v>-9.9336891400000308E-5</c:v>
                </c:pt>
                <c:pt idx="2187" formatCode="0.000000E+00">
                  <c:v>-8.6963549300000262E-5</c:v>
                </c:pt>
                <c:pt idx="2188" formatCode="0.000000E+00">
                  <c:v>-1.7040926000000021E-4</c:v>
                </c:pt>
                <c:pt idx="2189" formatCode="0.000000E+00">
                  <c:v>-9.4081694300000219E-5</c:v>
                </c:pt>
                <c:pt idx="2190" formatCode="0.000000E+00">
                  <c:v>-1.6498435300000045E-4</c:v>
                </c:pt>
                <c:pt idx="2191" formatCode="0.000000E+00">
                  <c:v>-1.5741433000000042E-4</c:v>
                </c:pt>
                <c:pt idx="2192" formatCode="0.000000E+00">
                  <c:v>-1.16557139E-4</c:v>
                </c:pt>
                <c:pt idx="2193" formatCode="0.000000E+00">
                  <c:v>-1.22170639E-4</c:v>
                </c:pt>
                <c:pt idx="2194" formatCode="0.000000E+00">
                  <c:v>-1.2365400300000029E-4</c:v>
                </c:pt>
                <c:pt idx="2195" formatCode="0.000000E+00">
                  <c:v>-8.9158583400000241E-5</c:v>
                </c:pt>
                <c:pt idx="2196" formatCode="0.000000E+00">
                  <c:v>-1.5192248399999999E-4</c:v>
                </c:pt>
                <c:pt idx="2197" formatCode="0.000000E+00">
                  <c:v>-1.27163995E-4</c:v>
                </c:pt>
                <c:pt idx="2198" formatCode="0.000000E+00">
                  <c:v>-9.6397125200000262E-5</c:v>
                </c:pt>
                <c:pt idx="2199" formatCode="0.000000E+00">
                  <c:v>-1.4144817800000001E-4</c:v>
                </c:pt>
                <c:pt idx="2200" formatCode="0.000000E+00">
                  <c:v>-1.0736112E-4</c:v>
                </c:pt>
                <c:pt idx="2201" formatCode="0.000000E+00">
                  <c:v>-1.2182598000000027E-4</c:v>
                </c:pt>
                <c:pt idx="2202" formatCode="0.000000E+00">
                  <c:v>-1.0092530900000001E-4</c:v>
                </c:pt>
                <c:pt idx="2203" formatCode="0.000000E+00">
                  <c:v>-1.1737127800000027E-4</c:v>
                </c:pt>
                <c:pt idx="2204" formatCode="0.000000E+00">
                  <c:v>-1.3730125500000044E-4</c:v>
                </c:pt>
                <c:pt idx="2205" formatCode="0.000000E+00">
                  <c:v>-1.45167578E-4</c:v>
                </c:pt>
                <c:pt idx="2206" formatCode="0.000000E+00">
                  <c:v>-1.4029932199999997E-4</c:v>
                </c:pt>
                <c:pt idx="2207" formatCode="0.000000E+00">
                  <c:v>-1.2241818500000005E-4</c:v>
                </c:pt>
                <c:pt idx="2208" formatCode="0.000000E+00">
                  <c:v>-9.1387750600000012E-5</c:v>
                </c:pt>
                <c:pt idx="2209" formatCode="0.000000E+00">
                  <c:v>-1.5310198100000003E-4</c:v>
                </c:pt>
                <c:pt idx="2210" formatCode="0.000000E+00">
                  <c:v>-9.3052769100000445E-5</c:v>
                </c:pt>
                <c:pt idx="2211" formatCode="0.000000E+00">
                  <c:v>-1.4682624000000031E-4</c:v>
                </c:pt>
                <c:pt idx="2212" formatCode="0.000000E+00">
                  <c:v>-1.1914740300000025E-4</c:v>
                </c:pt>
                <c:pt idx="2213" formatCode="0.000000E+00">
                  <c:v>-1.07582472E-4</c:v>
                </c:pt>
                <c:pt idx="2214" formatCode="0.000000E+00">
                  <c:v>-1.5889422500000021E-4</c:v>
                </c:pt>
                <c:pt idx="2215" formatCode="0.000000E+00">
                  <c:v>-9.5633044800000228E-5</c:v>
                </c:pt>
                <c:pt idx="2216" formatCode="0.000000E+00">
                  <c:v>-1.1521142400000025E-4</c:v>
                </c:pt>
                <c:pt idx="2217" formatCode="0.000000E+00">
                  <c:v>-1.1997814300000032E-4</c:v>
                </c:pt>
                <c:pt idx="2218" formatCode="0.000000E+00">
                  <c:v>-1.1812797700000026E-4</c:v>
                </c:pt>
                <c:pt idx="2219" formatCode="0.000000E+00">
                  <c:v>-1.2644280200000001E-4</c:v>
                </c:pt>
                <c:pt idx="2220" formatCode="0.000000E+00">
                  <c:v>-1.0982325800000041E-4</c:v>
                </c:pt>
                <c:pt idx="2221" formatCode="0.000000E+00">
                  <c:v>-1.6077219000000005E-4</c:v>
                </c:pt>
                <c:pt idx="2222" formatCode="0.000000E+00">
                  <c:v>-1.2157883000000001E-4</c:v>
                </c:pt>
                <c:pt idx="2223" formatCode="0.000000E+00">
                  <c:v>-1.1231526700000038E-4</c:v>
                </c:pt>
                <c:pt idx="2224" formatCode="0.000000E+00">
                  <c:v>-1.2778290499999999E-4</c:v>
                </c:pt>
                <c:pt idx="2225" formatCode="0.000000E+00">
                  <c:v>-1.4021380300000021E-4</c:v>
                </c:pt>
                <c:pt idx="2226" formatCode="0.000000E+00">
                  <c:v>-1.0540187400000032E-4</c:v>
                </c:pt>
                <c:pt idx="2227" formatCode="0.000000E+00">
                  <c:v>-9.581584020000037E-5</c:v>
                </c:pt>
                <c:pt idx="2228" formatCode="0.000000E+00">
                  <c:v>-1.1249133400000024E-4</c:v>
                </c:pt>
                <c:pt idx="2229" formatCode="0.000000E+00">
                  <c:v>-1.2421233100000002E-4</c:v>
                </c:pt>
                <c:pt idx="2230" formatCode="0.000000E+00">
                  <c:v>-1.4510538900000007E-4</c:v>
                </c:pt>
                <c:pt idx="2231" formatCode="0.000000E+00">
                  <c:v>-1.0831267600000001E-4</c:v>
                </c:pt>
                <c:pt idx="2232" formatCode="0.000000E+00">
                  <c:v>-1.2624040200000027E-4</c:v>
                </c:pt>
                <c:pt idx="2233" formatCode="0.000000E+00">
                  <c:v>-1.0524680800000001E-4</c:v>
                </c:pt>
                <c:pt idx="2234" formatCode="0.000000E+00">
                  <c:v>-1.2760590800000034E-4</c:v>
                </c:pt>
                <c:pt idx="2235" formatCode="0.000000E+00">
                  <c:v>-8.2910573100000064E-5</c:v>
                </c:pt>
                <c:pt idx="2236" formatCode="0.000000E+00">
                  <c:v>-1.03613525E-4</c:v>
                </c:pt>
                <c:pt idx="2273" formatCode="0.000000E+00">
                  <c:v>-9.7186653900000025E-5</c:v>
                </c:pt>
                <c:pt idx="2274" formatCode="0.000000E+00">
                  <c:v>-1.748798180000003E-4</c:v>
                </c:pt>
                <c:pt idx="2275" formatCode="0.000000E+00">
                  <c:v>-1.1694748000000021E-4</c:v>
                </c:pt>
                <c:pt idx="2276" formatCode="0.000000E+00">
                  <c:v>-1.4305010000000001E-4</c:v>
                </c:pt>
                <c:pt idx="2277" formatCode="0.000000E+00">
                  <c:v>-1.18953921E-4</c:v>
                </c:pt>
                <c:pt idx="2278" formatCode="0.000000E+00">
                  <c:v>-1.1582619000000043E-4</c:v>
                </c:pt>
                <c:pt idx="2279" formatCode="0.000000E+00">
                  <c:v>-1.3640814000000042E-4</c:v>
                </c:pt>
                <c:pt idx="2280" formatCode="0.000000E+00">
                  <c:v>-9.5982430500000045E-5</c:v>
                </c:pt>
                <c:pt idx="2281" formatCode="0.000000E+00">
                  <c:v>-1.4758429000000031E-4</c:v>
                </c:pt>
                <c:pt idx="2282" formatCode="0.000000E+00">
                  <c:v>-9.4362092200000282E-5</c:v>
                </c:pt>
                <c:pt idx="2283" formatCode="0.000000E+00">
                  <c:v>-1.5424992899999999E-4</c:v>
                </c:pt>
                <c:pt idx="2284" formatCode="0.000000E+00">
                  <c:v>-1.6178446799999999E-4</c:v>
                </c:pt>
                <c:pt idx="2285" formatCode="0.000000E+00">
                  <c:v>-1.2305723500000005E-4</c:v>
                </c:pt>
                <c:pt idx="2286" formatCode="0.000000E+00">
                  <c:v>-1.6459552600000044E-4</c:v>
                </c:pt>
                <c:pt idx="2287" formatCode="0.000000E+00">
                  <c:v>-1.1159705500000003E-4</c:v>
                </c:pt>
                <c:pt idx="2288" formatCode="0.000000E+00">
                  <c:v>-1.52382837E-4</c:v>
                </c:pt>
                <c:pt idx="2289" formatCode="0.000000E+00">
                  <c:v>-1.3483620700000041E-4</c:v>
                </c:pt>
                <c:pt idx="2290" formatCode="0.000000E+00">
                  <c:v>-1.3826915500000003E-4</c:v>
                </c:pt>
                <c:pt idx="2291" formatCode="0.000000E+00">
                  <c:v>-1.1900938100000032E-4</c:v>
                </c:pt>
                <c:pt idx="2292" formatCode="0.000000E+00">
                  <c:v>-1.40293338E-4</c:v>
                </c:pt>
                <c:pt idx="2293" formatCode="0.000000E+00">
                  <c:v>-1.1020370300000045E-4</c:v>
                </c:pt>
                <c:pt idx="2294" formatCode="0.000000E+00">
                  <c:v>-1.2514439900000003E-4</c:v>
                </c:pt>
                <c:pt idx="2295" formatCode="0.000000E+00">
                  <c:v>-1.0958961200000003E-4</c:v>
                </c:pt>
                <c:pt idx="2296" formatCode="0.000000E+00">
                  <c:v>-1.3381347500000001E-4</c:v>
                </c:pt>
                <c:pt idx="2297" formatCode="0.000000E+00">
                  <c:v>-8.2732178300000286E-5</c:v>
                </c:pt>
                <c:pt idx="2298" formatCode="0.000000E+00">
                  <c:v>-1.3345009600000047E-4</c:v>
                </c:pt>
                <c:pt idx="2299" formatCode="0.000000E+00">
                  <c:v>-1.5348033000000001E-4</c:v>
                </c:pt>
                <c:pt idx="2300" formatCode="0.000000E+00">
                  <c:v>-8.9936167900000355E-5</c:v>
                </c:pt>
                <c:pt idx="2301" formatCode="0.000000E+00">
                  <c:v>-1.3582699500000028E-4</c:v>
                </c:pt>
                <c:pt idx="2302" formatCode="0.000000E+00">
                  <c:v>-9.2760194100000314E-5</c:v>
                </c:pt>
                <c:pt idx="2303" formatCode="0.000000E+00">
                  <c:v>-1.5650503300000044E-4</c:v>
                </c:pt>
                <c:pt idx="2304" formatCode="0.000000E+00">
                  <c:v>-1.1397607200000025E-4</c:v>
                </c:pt>
                <c:pt idx="2305" formatCode="0.000000E+00">
                  <c:v>-1.2364995200000027E-4</c:v>
                </c:pt>
                <c:pt idx="2306" formatCode="0.000000E+00">
                  <c:v>-1.4447816600000001E-4</c:v>
                </c:pt>
                <c:pt idx="2307" formatCode="0.000000E+00">
                  <c:v>-1.3394975100000021E-4</c:v>
                </c:pt>
                <c:pt idx="2308" formatCode="0.000000E+00">
                  <c:v>-1.4889165800000031E-4</c:v>
                </c:pt>
                <c:pt idx="2309" formatCode="0.000000E+00">
                  <c:v>-1.1688901600000044E-4</c:v>
                </c:pt>
                <c:pt idx="2310" formatCode="0.000000E+00">
                  <c:v>-1.3805811800000038E-4</c:v>
                </c:pt>
                <c:pt idx="2311" formatCode="0.000000E+00">
                  <c:v>-1.41453324E-4</c:v>
                </c:pt>
                <c:pt idx="2312" formatCode="0.000000E+00">
                  <c:v>-1.2603546500000002E-4</c:v>
                </c:pt>
                <c:pt idx="2313" formatCode="0.000000E+00">
                  <c:v>-1.3999955300000031E-4</c:v>
                </c:pt>
                <c:pt idx="2314" formatCode="0.000000E+00">
                  <c:v>-1.0923647800000001E-4</c:v>
                </c:pt>
                <c:pt idx="2315" formatCode="0.000000E+00">
                  <c:v>-1.5459905800000001E-4</c:v>
                </c:pt>
                <c:pt idx="2316" formatCode="0.000000E+00">
                  <c:v>-1.3431741400000001E-4</c:v>
                </c:pt>
                <c:pt idx="2317" formatCode="0.000000E+00">
                  <c:v>-1.3369580300000045E-4</c:v>
                </c:pt>
                <c:pt idx="2318" formatCode="0.000000E+00">
                  <c:v>-1.1983905000000044E-4</c:v>
                </c:pt>
                <c:pt idx="2319" formatCode="0.000000E+00">
                  <c:v>-1.3276566800000001E-4</c:v>
                </c:pt>
                <c:pt idx="2320" formatCode="0.000000E+00">
                  <c:v>-1.2829403900000002E-4</c:v>
                </c:pt>
                <c:pt idx="2321" formatCode="0.000000E+00">
                  <c:v>-1.2907891100000029E-4</c:v>
                </c:pt>
                <c:pt idx="2322" formatCode="0.000000E+00">
                  <c:v>-1.3794794200000036E-4</c:v>
                </c:pt>
                <c:pt idx="2323" formatCode="0.000000E+00">
                  <c:v>-1.2714751100000005E-4</c:v>
                </c:pt>
                <c:pt idx="2324" formatCode="0.000000E+00">
                  <c:v>-1.4231968700000001E-4</c:v>
                </c:pt>
                <c:pt idx="2325" formatCode="0.000000E+00">
                  <c:v>-1.4044758900000001E-4</c:v>
                </c:pt>
                <c:pt idx="2326" formatCode="0.000000E+00">
                  <c:v>-1.2006415100000001E-4</c:v>
                </c:pt>
                <c:pt idx="2327" formatCode="0.000000E+00">
                  <c:v>-9.6166203700000241E-5</c:v>
                </c:pt>
                <c:pt idx="2328" formatCode="0.000000E+00">
                  <c:v>-1.1674091200000043E-4</c:v>
                </c:pt>
                <c:pt idx="2329" formatCode="0.000000E+00">
                  <c:v>-1.49236689E-4</c:v>
                </c:pt>
                <c:pt idx="2330" formatCode="0.000000E+00">
                  <c:v>-1.2850621700000029E-4</c:v>
                </c:pt>
                <c:pt idx="2331" formatCode="0.000000E+00">
                  <c:v>-1.1893746000000001E-4</c:v>
                </c:pt>
                <c:pt idx="2332" formatCode="0.000000E+00">
                  <c:v>-1.6617365200000044E-4</c:v>
                </c:pt>
                <c:pt idx="2333" formatCode="0.000000E+00">
                  <c:v>-1.0012821300000038E-4</c:v>
                </c:pt>
                <c:pt idx="2334" formatCode="0.000000E+00">
                  <c:v>-1.3613828900000034E-4</c:v>
                </c:pt>
                <c:pt idx="2335" formatCode="0.000000E+00">
                  <c:v>-1.0007873600000043E-4</c:v>
                </c:pt>
                <c:pt idx="2336" formatCode="0.000000E+00">
                  <c:v>-1.26698124E-4</c:v>
                </c:pt>
                <c:pt idx="2337" formatCode="0.000000E+00">
                  <c:v>-1.7457928000000003E-4</c:v>
                </c:pt>
                <c:pt idx="2338" formatCode="0.000000E+00">
                  <c:v>-1.3789720800000036E-4</c:v>
                </c:pt>
                <c:pt idx="2339" formatCode="0.000000E+00">
                  <c:v>-1.0933866700000001E-4</c:v>
                </c:pt>
                <c:pt idx="2340" formatCode="0.000000E+00">
                  <c:v>-1.1825903800000025E-4</c:v>
                </c:pt>
                <c:pt idx="2341" formatCode="0.000000E+00">
                  <c:v>-1.3647310000000005E-4</c:v>
                </c:pt>
                <c:pt idx="2342" formatCode="0.000000E+00">
                  <c:v>-1.2007760800000001E-4</c:v>
                </c:pt>
                <c:pt idx="2343" formatCode="0.000000E+00">
                  <c:v>-1.6716592900000007E-4</c:v>
                </c:pt>
                <c:pt idx="2344" formatCode="0.000000E+00">
                  <c:v>-1.04989344E-4</c:v>
                </c:pt>
                <c:pt idx="2345" formatCode="0.000000E+00">
                  <c:v>-1.1576560800000027E-4</c:v>
                </c:pt>
                <c:pt idx="2346" formatCode="0.000000E+00">
                  <c:v>-1.1506388000000039E-4</c:v>
                </c:pt>
                <c:pt idx="2347" formatCode="0.000000E+00">
                  <c:v>-1.1619050100000001E-4</c:v>
                </c:pt>
                <c:pt idx="2348" formatCode="0.000000E+00">
                  <c:v>-1.1702734000000046E-4</c:v>
                </c:pt>
                <c:pt idx="2349" formatCode="0.000000E+00">
                  <c:v>-1.1104836600000043E-4</c:v>
                </c:pt>
                <c:pt idx="2350" formatCode="0.000000E+00">
                  <c:v>-1.4416717499999998E-4</c:v>
                </c:pt>
                <c:pt idx="2351" formatCode="0.000000E+00">
                  <c:v>-1.12682488E-4</c:v>
                </c:pt>
                <c:pt idx="2352" formatCode="0.000000E+00">
                  <c:v>-1.4144363799999999E-4</c:v>
                </c:pt>
                <c:pt idx="2353" formatCode="0.000000E+00">
                  <c:v>-1.2383204900000001E-4</c:v>
                </c:pt>
                <c:pt idx="2354" formatCode="0.000000E+00">
                  <c:v>-9.9938781900000046E-5</c:v>
                </c:pt>
                <c:pt idx="2355" formatCode="0.000000E+00">
                  <c:v>-1.1875566600000036E-4</c:v>
                </c:pt>
                <c:pt idx="2356" formatCode="0.000000E+00">
                  <c:v>-1.1988862000000032E-4</c:v>
                </c:pt>
                <c:pt idx="2357" formatCode="0.000000E+00">
                  <c:v>-1.3777310999999999E-4</c:v>
                </c:pt>
                <c:pt idx="2358" formatCode="0.000000E+00">
                  <c:v>-1.2241595000000034E-4</c:v>
                </c:pt>
                <c:pt idx="2359" formatCode="0.000000E+00">
                  <c:v>-1.5818136700000007E-4</c:v>
                </c:pt>
                <c:pt idx="2360" formatCode="0.000000E+00">
                  <c:v>-1.3432144200000039E-4</c:v>
                </c:pt>
                <c:pt idx="2361" formatCode="0.000000E+00">
                  <c:v>-1.3417734300000001E-4</c:v>
                </c:pt>
                <c:pt idx="2362" formatCode="0.000000E+00">
                  <c:v>-1.4633366399999999E-4</c:v>
                </c:pt>
                <c:pt idx="2363" formatCode="0.000000E+00">
                  <c:v>-1.1518900300000001E-4</c:v>
                </c:pt>
                <c:pt idx="2364" formatCode="0.000000E+00">
                  <c:v>-1.2026028700000029E-4</c:v>
                </c:pt>
                <c:pt idx="2365" formatCode="0.000000E+00">
                  <c:v>-1.48678478E-4</c:v>
                </c:pt>
                <c:pt idx="2401" formatCode="0.000000E+00">
                  <c:v>-1.2493871600000042E-4</c:v>
                </c:pt>
                <c:pt idx="2402" formatCode="0.000000E+00">
                  <c:v>-8.3135836800000301E-5</c:v>
                </c:pt>
                <c:pt idx="2403" formatCode="0.000000E+00">
                  <c:v>-1.1711914600000029E-4</c:v>
                </c:pt>
                <c:pt idx="2404" formatCode="0.000000E+00">
                  <c:v>-1.360935860000004E-4</c:v>
                </c:pt>
                <c:pt idx="2405" formatCode="0.000000E+00">
                  <c:v>-1.4104833800000001E-4</c:v>
                </c:pt>
                <c:pt idx="2406" formatCode="0.000000E+00">
                  <c:v>-1.2309991300000001E-4</c:v>
                </c:pt>
                <c:pt idx="2407" formatCode="0.000000E+00">
                  <c:v>-1.1807298300000026E-4</c:v>
                </c:pt>
                <c:pt idx="2408" formatCode="0.000000E+00">
                  <c:v>-1.2751494100000002E-4</c:v>
                </c:pt>
                <c:pt idx="2409" formatCode="0.000000E+00">
                  <c:v>-1.2282580100000031E-4</c:v>
                </c:pt>
                <c:pt idx="2410" formatCode="0.000000E+00">
                  <c:v>-1.4455602499999998E-4</c:v>
                </c:pt>
                <c:pt idx="2411" formatCode="0.000000E+00">
                  <c:v>-1.2156192699999999E-4</c:v>
                </c:pt>
                <c:pt idx="2412" formatCode="0.000000E+00">
                  <c:v>-1.2503939200000035E-4</c:v>
                </c:pt>
                <c:pt idx="2413" formatCode="0.000000E+00">
                  <c:v>-1.2939572300000001E-4</c:v>
                </c:pt>
                <c:pt idx="2414" formatCode="0.000000E+00">
                  <c:v>-1.0218063799999999E-4</c:v>
                </c:pt>
                <c:pt idx="2415" formatCode="0.000000E+00">
                  <c:v>-9.3196355700000548E-5</c:v>
                </c:pt>
                <c:pt idx="2416" formatCode="0.000000E+00">
                  <c:v>-1.257785830000003E-4</c:v>
                </c:pt>
                <c:pt idx="2417" formatCode="0.000000E+00">
                  <c:v>-1.1086030900000003E-4</c:v>
                </c:pt>
                <c:pt idx="2418" formatCode="0.000000E+00">
                  <c:v>-1.30362087E-4</c:v>
                </c:pt>
                <c:pt idx="2419" formatCode="0.000000E+00">
                  <c:v>-1.5551459500000032E-4</c:v>
                </c:pt>
                <c:pt idx="2420" formatCode="0.000000E+00">
                  <c:v>-1.32975425E-4</c:v>
                </c:pt>
                <c:pt idx="2421" formatCode="0.000000E+00">
                  <c:v>-9.4604748300000554E-5</c:v>
                </c:pt>
                <c:pt idx="2422" formatCode="0.000000E+00">
                  <c:v>-1.2693479700000038E-4</c:v>
                </c:pt>
                <c:pt idx="2423" formatCode="0.000000E+00">
                  <c:v>-1.6651724000000051E-4</c:v>
                </c:pt>
                <c:pt idx="2424" formatCode="0.000000E+00">
                  <c:v>-1.0945859800000046E-4</c:v>
                </c:pt>
                <c:pt idx="2425" formatCode="0.000000E+00">
                  <c:v>-1.5495757100000005E-4</c:v>
                </c:pt>
                <c:pt idx="2426" formatCode="0.000000E+00">
                  <c:v>-1.4107001500000002E-4</c:v>
                </c:pt>
                <c:pt idx="2427" formatCode="0.000000E+00">
                  <c:v>-1.3726018400000029E-4</c:v>
                </c:pt>
                <c:pt idx="2428" formatCode="0.000000E+00">
                  <c:v>-1.4816122100000002E-4</c:v>
                </c:pt>
                <c:pt idx="2429" formatCode="0.000000E+00">
                  <c:v>-1.1025408700000043E-4</c:v>
                </c:pt>
                <c:pt idx="2430" formatCode="0.000000E+00">
                  <c:v>-1.0500922800000001E-4</c:v>
                </c:pt>
                <c:pt idx="2431" formatCode="0.000000E+00">
                  <c:v>-1.4995485500000007E-4</c:v>
                </c:pt>
                <c:pt idx="2432" formatCode="0.000000E+00">
                  <c:v>-1.4000316200000001E-4</c:v>
                </c:pt>
                <c:pt idx="2433" formatCode="0.000000E+00">
                  <c:v>-9.9254329700000573E-5</c:v>
                </c:pt>
                <c:pt idx="2434" formatCode="0.000000E+00">
                  <c:v>-1.266007540000005E-4</c:v>
                </c:pt>
                <c:pt idx="2435" formatCode="0.000000E+00">
                  <c:v>-1.45736663E-4</c:v>
                </c:pt>
                <c:pt idx="2436" formatCode="0.000000E+00">
                  <c:v>-1.4722440400000001E-4</c:v>
                </c:pt>
                <c:pt idx="2437" formatCode="0.000000E+00">
                  <c:v>-1.4275624400000001E-4</c:v>
                </c:pt>
                <c:pt idx="2438" formatCode="0.000000E+00">
                  <c:v>-1.2951430400000001E-4</c:v>
                </c:pt>
                <c:pt idx="2439" formatCode="0.000000E+00">
                  <c:v>-1.3442598300000049E-4</c:v>
                </c:pt>
                <c:pt idx="2440" formatCode="0.000000E+00">
                  <c:v>-1.4650376999999999E-4</c:v>
                </c:pt>
                <c:pt idx="2441" formatCode="0.000000E+00">
                  <c:v>-1.0899175000000043E-4</c:v>
                </c:pt>
                <c:pt idx="2442" formatCode="0.000000E+00">
                  <c:v>-1.4924318500000001E-4</c:v>
                </c:pt>
                <c:pt idx="2443" formatCode="0.000000E+00">
                  <c:v>-1.2713610200000002E-4</c:v>
                </c:pt>
                <c:pt idx="2444" formatCode="0.000000E+00">
                  <c:v>-1.5527724800000042E-4</c:v>
                </c:pt>
                <c:pt idx="2445" formatCode="0.000000E+00">
                  <c:v>-1.3518719900000001E-4</c:v>
                </c:pt>
                <c:pt idx="2446" formatCode="0.000000E+00">
                  <c:v>-1.42319594E-4</c:v>
                </c:pt>
                <c:pt idx="2447" formatCode="0.000000E+00">
                  <c:v>-1.3874601600000037E-4</c:v>
                </c:pt>
                <c:pt idx="2448" formatCode="0.000000E+00">
                  <c:v>-1.1453002200000027E-4</c:v>
                </c:pt>
                <c:pt idx="2449" formatCode="0.000000E+00">
                  <c:v>-1.2193124300000027E-4</c:v>
                </c:pt>
                <c:pt idx="2450" formatCode="0.000000E+00">
                  <c:v>-1.8032863700000035E-4</c:v>
                </c:pt>
                <c:pt idx="2451" formatCode="0.000000E+00">
                  <c:v>-1.0436491600000024E-4</c:v>
                </c:pt>
                <c:pt idx="2452" formatCode="0.000000E+00">
                  <c:v>-1.3652706999999999E-4</c:v>
                </c:pt>
                <c:pt idx="2453" formatCode="0.000000E+00">
                  <c:v>-1.2225043000000001E-4</c:v>
                </c:pt>
                <c:pt idx="2454" formatCode="0.000000E+00">
                  <c:v>-1.4442349800000001E-4</c:v>
                </c:pt>
                <c:pt idx="2455" formatCode="0.000000E+00">
                  <c:v>-9.8079140300000358E-5</c:v>
                </c:pt>
                <c:pt idx="2456" formatCode="0.000000E+00">
                  <c:v>-1.7231837800000003E-4</c:v>
                </c:pt>
                <c:pt idx="2457" formatCode="0.000000E+00">
                  <c:v>-1.0492864500000001E-4</c:v>
                </c:pt>
                <c:pt idx="2458" formatCode="0.000000E+00">
                  <c:v>-1.2300813100000007E-4</c:v>
                </c:pt>
                <c:pt idx="2459" formatCode="0.000000E+00">
                  <c:v>-1.3470882500000005E-4</c:v>
                </c:pt>
                <c:pt idx="2460" formatCode="0.000000E+00">
                  <c:v>-1.2638201000000001E-4</c:v>
                </c:pt>
                <c:pt idx="2461" formatCode="0.000000E+00">
                  <c:v>-1.22064445E-4</c:v>
                </c:pt>
                <c:pt idx="2462" formatCode="0.000000E+00">
                  <c:v>-1.1777323700000029E-4</c:v>
                </c:pt>
                <c:pt idx="2463" formatCode="0.000000E+00">
                  <c:v>-1.4032258199999999E-4</c:v>
                </c:pt>
                <c:pt idx="2464" formatCode="0.000000E+00">
                  <c:v>-1.312396720000003E-4</c:v>
                </c:pt>
                <c:pt idx="2465" formatCode="0.000000E+00">
                  <c:v>-7.2540040100000123E-5</c:v>
                </c:pt>
                <c:pt idx="2466" formatCode="0.000000E+00">
                  <c:v>-1.4538124700000027E-4</c:v>
                </c:pt>
                <c:pt idx="2467" formatCode="0.000000E+00">
                  <c:v>-1.4172832E-4</c:v>
                </c:pt>
                <c:pt idx="2468" formatCode="0.000000E+00">
                  <c:v>-1.1314498300000029E-4</c:v>
                </c:pt>
                <c:pt idx="2469" formatCode="0.000000E+00">
                  <c:v>-9.8258745900000396E-5</c:v>
                </c:pt>
                <c:pt idx="2470" formatCode="0.000000E+00">
                  <c:v>-1.60342129E-4</c:v>
                </c:pt>
                <c:pt idx="2471" formatCode="0.000000E+00">
                  <c:v>-1.1140527200000063E-4</c:v>
                </c:pt>
                <c:pt idx="2472" formatCode="0.000000E+00">
                  <c:v>-1.0599291399999999E-4</c:v>
                </c:pt>
                <c:pt idx="2473" formatCode="0.000000E+00">
                  <c:v>-1.1785952400000023E-4</c:v>
                </c:pt>
                <c:pt idx="2474" formatCode="0.000000E+00">
                  <c:v>-1.7699499100000003E-4</c:v>
                </c:pt>
                <c:pt idx="2475" formatCode="0.000000E+00">
                  <c:v>-1.5160536900000001E-4</c:v>
                </c:pt>
                <c:pt idx="2476" formatCode="0.000000E+00">
                  <c:v>-1.2542039600000043E-4</c:v>
                </c:pt>
                <c:pt idx="2477" formatCode="0.000000E+00">
                  <c:v>-1.2298745599999999E-4</c:v>
                </c:pt>
                <c:pt idx="2478" formatCode="0.000000E+00">
                  <c:v>-7.7250157500000124E-5</c:v>
                </c:pt>
                <c:pt idx="2479" formatCode="0.000000E+00">
                  <c:v>-1.44586363E-4</c:v>
                </c:pt>
                <c:pt idx="2480" formatCode="0.000000E+00">
                  <c:v>-1.1644135200000062E-4</c:v>
                </c:pt>
                <c:pt idx="2481" formatCode="0.000000E+00">
                  <c:v>-1.2566822100000023E-4</c:v>
                </c:pt>
                <c:pt idx="2482" formatCode="0.000000E+00">
                  <c:v>-1.0974919400000001E-4</c:v>
                </c:pt>
                <c:pt idx="2483" formatCode="0.000000E+00">
                  <c:v>-1.3102293E-4</c:v>
                </c:pt>
                <c:pt idx="2484" formatCode="0.000000E+00">
                  <c:v>-1.3508121500000047E-4</c:v>
                </c:pt>
                <c:pt idx="2485" formatCode="0.000000E+00">
                  <c:v>-1.6085146900000007E-4</c:v>
                </c:pt>
                <c:pt idx="2486" formatCode="0.000000E+00">
                  <c:v>-1.3605677500000028E-4</c:v>
                </c:pt>
                <c:pt idx="2487" formatCode="0.000000E+00">
                  <c:v>-1.0888071300000045E-4</c:v>
                </c:pt>
                <c:pt idx="2488" formatCode="0.000000E+00">
                  <c:v>-1.4856350600000003E-4</c:v>
                </c:pt>
                <c:pt idx="2489" formatCode="0.000000E+00">
                  <c:v>-1.2344294200000001E-4</c:v>
                </c:pt>
                <c:pt idx="2490" formatCode="0.000000E+00">
                  <c:v>-1.2281148200000039E-4</c:v>
                </c:pt>
                <c:pt idx="2491" formatCode="0.000000E+00">
                  <c:v>-1.2233548300000005E-4</c:v>
                </c:pt>
                <c:pt idx="2492" formatCode="0.000000E+00">
                  <c:v>-1.32942689E-4</c:v>
                </c:pt>
                <c:pt idx="2493" formatCode="0.000000E+00">
                  <c:v>-1.2258966499999999E-4</c:v>
                </c:pt>
                <c:pt idx="2494" formatCode="0.000000E+00">
                  <c:v>-1.41341891E-4</c:v>
                </c:pt>
                <c:pt idx="2495" formatCode="0.000000E+00">
                  <c:v>-1.5813880600000046E-4</c:v>
                </c:pt>
                <c:pt idx="2496" formatCode="0.000000E+00">
                  <c:v>-1.3564741200000044E-4</c:v>
                </c:pt>
                <c:pt idx="2497" formatCode="0.000000E+00">
                  <c:v>-1.26310671E-4</c:v>
                </c:pt>
                <c:pt idx="2498" formatCode="0.000000E+00">
                  <c:v>-1.2833555200000052E-4</c:v>
                </c:pt>
                <c:pt idx="2499" formatCode="0.000000E+00">
                  <c:v>-1.04980031E-4</c:v>
                </c:pt>
                <c:pt idx="2535" formatCode="0.000000E+00">
                  <c:v>-1.4844944200000001E-4</c:v>
                </c:pt>
                <c:pt idx="2536" formatCode="0.000000E+00">
                  <c:v>-1.1579429300000047E-4</c:v>
                </c:pt>
                <c:pt idx="2537" formatCode="0.000000E+00">
                  <c:v>-1.5414233799999999E-4</c:v>
                </c:pt>
                <c:pt idx="2538" formatCode="0.000000E+00">
                  <c:v>-1.1115251100000001E-4</c:v>
                </c:pt>
                <c:pt idx="2539" formatCode="0.000000E+00">
                  <c:v>-1.3557609600000031E-4</c:v>
                </c:pt>
                <c:pt idx="2540" formatCode="0.000000E+00">
                  <c:v>-1.2178372099999999E-4</c:v>
                </c:pt>
                <c:pt idx="2541" formatCode="0.000000E+00">
                  <c:v>-1.4829624000000003E-4</c:v>
                </c:pt>
                <c:pt idx="2542" formatCode="0.000000E+00">
                  <c:v>-9.2737260300000321E-5</c:v>
                </c:pt>
                <c:pt idx="2543" formatCode="0.000000E+00">
                  <c:v>-1.3726777400000046E-4</c:v>
                </c:pt>
                <c:pt idx="2544" formatCode="0.000000E+00">
                  <c:v>-1.1899259400000027E-4</c:v>
                </c:pt>
                <c:pt idx="2545" formatCode="0.000000E+00">
                  <c:v>-1.2067700700000021E-4</c:v>
                </c:pt>
                <c:pt idx="2546" formatCode="0.000000E+00">
                  <c:v>-1.29907439E-4</c:v>
                </c:pt>
                <c:pt idx="2547" formatCode="0.000000E+00">
                  <c:v>-1.3993410400000021E-4</c:v>
                </c:pt>
                <c:pt idx="2548" formatCode="0.000000E+00">
                  <c:v>-9.0511166500000312E-5</c:v>
                </c:pt>
                <c:pt idx="2549" formatCode="0.000000E+00">
                  <c:v>-1.2801524700000054E-4</c:v>
                </c:pt>
                <c:pt idx="2550" formatCode="0.000000E+00">
                  <c:v>-1.0514392099999999E-4</c:v>
                </c:pt>
                <c:pt idx="2551" formatCode="0.000000E+00">
                  <c:v>-1.42852124E-4</c:v>
                </c:pt>
                <c:pt idx="2552" formatCode="0.000000E+00">
                  <c:v>-1.2153016899999999E-4</c:v>
                </c:pt>
                <c:pt idx="2553" formatCode="0.000000E+00">
                  <c:v>-1.0337375600000034E-4</c:v>
                </c:pt>
                <c:pt idx="2554" formatCode="0.000000E+00">
                  <c:v>-1.38306525E-4</c:v>
                </c:pt>
                <c:pt idx="2555" formatCode="0.000000E+00">
                  <c:v>-1.2316065800000001E-4</c:v>
                </c:pt>
                <c:pt idx="2556" formatCode="0.000000E+00">
                  <c:v>-1.2429126100000005E-4</c:v>
                </c:pt>
                <c:pt idx="2557" formatCode="0.000000E+00">
                  <c:v>-1.2660131300000046E-4</c:v>
                </c:pt>
                <c:pt idx="2558" formatCode="0.000000E+00">
                  <c:v>-1.2286102900000001E-4</c:v>
                </c:pt>
                <c:pt idx="2559" formatCode="0.000000E+00">
                  <c:v>-1.4977485400000028E-4</c:v>
                </c:pt>
                <c:pt idx="2560" formatCode="0.000000E+00">
                  <c:v>-9.2346896400000207E-5</c:v>
                </c:pt>
                <c:pt idx="2561" formatCode="0.000000E+00">
                  <c:v>-1.3163765000000037E-4</c:v>
                </c:pt>
                <c:pt idx="2562" formatCode="0.000000E+00">
                  <c:v>-1.5395383800000001E-4</c:v>
                </c:pt>
                <c:pt idx="2563" formatCode="0.000000E+00">
                  <c:v>-1.4175611999999997E-4</c:v>
                </c:pt>
                <c:pt idx="2564" formatCode="0.000000E+00">
                  <c:v>-1.45279081E-4</c:v>
                </c:pt>
                <c:pt idx="2565" formatCode="0.000000E+00">
                  <c:v>-1.48724415E-4</c:v>
                </c:pt>
                <c:pt idx="2566" formatCode="0.000000E+00">
                  <c:v>-1.11137424E-4</c:v>
                </c:pt>
                <c:pt idx="2567" formatCode="0.000000E+00">
                  <c:v>-1.1614060500000003E-4</c:v>
                </c:pt>
                <c:pt idx="2568" formatCode="0.000000E+00">
                  <c:v>-1.20849861E-4</c:v>
                </c:pt>
                <c:pt idx="2569" formatCode="0.000000E+00">
                  <c:v>-1.2730590500000007E-4</c:v>
                </c:pt>
                <c:pt idx="2570" formatCode="0.000000E+00">
                  <c:v>-1.5093607400000001E-4</c:v>
                </c:pt>
                <c:pt idx="2571" formatCode="0.000000E+00">
                  <c:v>-1.24311121E-4</c:v>
                </c:pt>
                <c:pt idx="2572" formatCode="0.000000E+00">
                  <c:v>-1.3475012999999999E-4</c:v>
                </c:pt>
                <c:pt idx="2573" formatCode="0.000000E+00">
                  <c:v>-1.3776228300000029E-4</c:v>
                </c:pt>
                <c:pt idx="2574" formatCode="0.000000E+00">
                  <c:v>-1.3991838800000043E-4</c:v>
                </c:pt>
                <c:pt idx="2575" formatCode="0.000000E+00">
                  <c:v>-1.4394188800000003E-4</c:v>
                </c:pt>
                <c:pt idx="2576" formatCode="0.000000E+00">
                  <c:v>-1.1261240600000027E-4</c:v>
                </c:pt>
                <c:pt idx="2577" formatCode="0.000000E+00">
                  <c:v>-1.2554926799999999E-4</c:v>
                </c:pt>
                <c:pt idx="2578" formatCode="0.000000E+00">
                  <c:v>-1.0134298399999999E-4</c:v>
                </c:pt>
                <c:pt idx="2579" formatCode="0.000000E+00">
                  <c:v>-1.6277728100000033E-4</c:v>
                </c:pt>
                <c:pt idx="2580" formatCode="0.000000E+00">
                  <c:v>-1.28792576E-4</c:v>
                </c:pt>
                <c:pt idx="2581" formatCode="0.000000E+00">
                  <c:v>-1.198270130000006E-4</c:v>
                </c:pt>
                <c:pt idx="2582" formatCode="0.000000E+00">
                  <c:v>-1.1942568200000067E-4</c:v>
                </c:pt>
                <c:pt idx="2583" formatCode="0.000000E+00">
                  <c:v>-1.1877671300000046E-4</c:v>
                </c:pt>
                <c:pt idx="2584" formatCode="0.000000E+00">
                  <c:v>-1.3742314200000042E-4</c:v>
                </c:pt>
                <c:pt idx="2585" formatCode="0.000000E+00">
                  <c:v>-9.8237837700000351E-5</c:v>
                </c:pt>
                <c:pt idx="2586" formatCode="0.000000E+00">
                  <c:v>-1.4729660499999999E-4</c:v>
                </c:pt>
                <c:pt idx="2587" formatCode="0.000000E+00">
                  <c:v>-8.7693030900000171E-5</c:v>
                </c:pt>
                <c:pt idx="2588" formatCode="0.000000E+00">
                  <c:v>-1.10963499E-4</c:v>
                </c:pt>
                <c:pt idx="2589" formatCode="0.000000E+00">
                  <c:v>-1.2526128000000039E-4</c:v>
                </c:pt>
                <c:pt idx="2590" formatCode="0.000000E+00">
                  <c:v>-1.7418083700000001E-4</c:v>
                </c:pt>
                <c:pt idx="2591" formatCode="0.000000E+00">
                  <c:v>-9.2366896600000234E-5</c:v>
                </c:pt>
                <c:pt idx="2592" formatCode="0.000000E+00">
                  <c:v>-1.1742415400000046E-4</c:v>
                </c:pt>
                <c:pt idx="2593" formatCode="0.000000E+00">
                  <c:v>-1.39132049E-4</c:v>
                </c:pt>
                <c:pt idx="2594" formatCode="0.000000E+00">
                  <c:v>-1.4275654700000002E-4</c:v>
                </c:pt>
                <c:pt idx="2595" formatCode="0.000000E+00">
                  <c:v>-9.5188454700000007E-5</c:v>
                </c:pt>
                <c:pt idx="2596" formatCode="0.000000E+00">
                  <c:v>-1.4813507400000003E-4</c:v>
                </c:pt>
                <c:pt idx="2597" formatCode="0.000000E+00">
                  <c:v>-1.0915661700000001E-4</c:v>
                </c:pt>
                <c:pt idx="2598" formatCode="0.000000E+00">
                  <c:v>-1.3720293100000003E-4</c:v>
                </c:pt>
                <c:pt idx="2599" formatCode="0.000000E+00">
                  <c:v>-1.3894953300000001E-4</c:v>
                </c:pt>
                <c:pt idx="2600" formatCode="0.000000E+00">
                  <c:v>-1.3411657400000005E-4</c:v>
                </c:pt>
                <c:pt idx="2636" formatCode="0.000000E+00">
                  <c:v>-1.2384564600000035E-4</c:v>
                </c:pt>
                <c:pt idx="2637" formatCode="0.000000E+00">
                  <c:v>-1.3590904400000023E-4</c:v>
                </c:pt>
                <c:pt idx="2638" formatCode="0.000000E+00">
                  <c:v>-1.40929618E-4</c:v>
                </c:pt>
                <c:pt idx="2639" formatCode="0.000000E+00">
                  <c:v>-1.1351464800000024E-4</c:v>
                </c:pt>
                <c:pt idx="2640" formatCode="0.000000E+00">
                  <c:v>-1.6003176600000058E-4</c:v>
                </c:pt>
                <c:pt idx="2641" formatCode="0.000000E+00">
                  <c:v>-1.1654454300000046E-4</c:v>
                </c:pt>
                <c:pt idx="2642" formatCode="0.000000E+00">
                  <c:v>-1.5413695900000002E-4</c:v>
                </c:pt>
                <c:pt idx="2643" formatCode="0.000000E+00">
                  <c:v>-1.1097081000000025E-4</c:v>
                </c:pt>
                <c:pt idx="2644" formatCode="0.000000E+00">
                  <c:v>-1.275916120000003E-4</c:v>
                </c:pt>
                <c:pt idx="2645" formatCode="0.000000E+00">
                  <c:v>-1.752209620000003E-4</c:v>
                </c:pt>
                <c:pt idx="2646" formatCode="0.000000E+00">
                  <c:v>-9.7510218600000006E-5</c:v>
                </c:pt>
                <c:pt idx="2647" formatCode="0.000000E+00">
                  <c:v>-1.4405339000000001E-4</c:v>
                </c:pt>
                <c:pt idx="2648" formatCode="0.000000E+00">
                  <c:v>-1.3482372700000038E-4</c:v>
                </c:pt>
                <c:pt idx="2649" formatCode="0.000000E+00">
                  <c:v>-1.3818959700000034E-4</c:v>
                </c:pt>
                <c:pt idx="2650" formatCode="0.000000E+00">
                  <c:v>-1.4576707000000001E-4</c:v>
                </c:pt>
                <c:pt idx="2651" formatCode="0.000000E+00">
                  <c:v>-1.2006992499999998E-4</c:v>
                </c:pt>
                <c:pt idx="2652" formatCode="0.000000E+00">
                  <c:v>-1.2867278400000029E-4</c:v>
                </c:pt>
                <c:pt idx="2653" formatCode="0.000000E+00">
                  <c:v>-1.1833664000000023E-4</c:v>
                </c:pt>
                <c:pt idx="2654" formatCode="0.000000E+00">
                  <c:v>-1.3654164500000003E-4</c:v>
                </c:pt>
                <c:pt idx="2655" formatCode="0.000000E+00">
                  <c:v>-1.3487623100000005E-4</c:v>
                </c:pt>
                <c:pt idx="2656" formatCode="0.000000E+00">
                  <c:v>-7.6187821100000147E-5</c:v>
                </c:pt>
                <c:pt idx="2657" formatCode="0.000000E+00">
                  <c:v>-1.4458608300000001E-4</c:v>
                </c:pt>
                <c:pt idx="2658" formatCode="0.000000E+00">
                  <c:v>-1.5337390400000002E-4</c:v>
                </c:pt>
                <c:pt idx="2659" formatCode="0.000000E+00">
                  <c:v>-9.9193351300000304E-5</c:v>
                </c:pt>
                <c:pt idx="2660" formatCode="0.000000E+00">
                  <c:v>-1.6669221200000059E-4</c:v>
                </c:pt>
                <c:pt idx="2661" formatCode="0.000000E+00">
                  <c:v>-1.1754853200000044E-4</c:v>
                </c:pt>
                <c:pt idx="2662" formatCode="0.000000E+00">
                  <c:v>-1.4077737000000001E-4</c:v>
                </c:pt>
                <c:pt idx="2663" formatCode="0.000000E+00">
                  <c:v>-1.634226880000003E-4</c:v>
                </c:pt>
                <c:pt idx="2664" formatCode="0.000000E+00">
                  <c:v>-1.1309047700000001E-4</c:v>
                </c:pt>
                <c:pt idx="2665" formatCode="0.000000E+00">
                  <c:v>-9.9011557200000025E-5</c:v>
                </c:pt>
                <c:pt idx="2666" formatCode="0.000000E+00">
                  <c:v>-1.4726596400000007E-4</c:v>
                </c:pt>
                <c:pt idx="2667" formatCode="0.000000E+00">
                  <c:v>-1.6054518100000031E-4</c:v>
                </c:pt>
                <c:pt idx="2668" formatCode="0.000000E+00">
                  <c:v>-1.2927143800000001E-4</c:v>
                </c:pt>
                <c:pt idx="2669" formatCode="0.000000E+00">
                  <c:v>-1.2762958600000035E-4</c:v>
                </c:pt>
                <c:pt idx="2670" formatCode="0.000000E+00">
                  <c:v>-1.2649514200000031E-4</c:v>
                </c:pt>
                <c:pt idx="2671" formatCode="0.000000E+00">
                  <c:v>-1.30950403E-4</c:v>
                </c:pt>
                <c:pt idx="2672" formatCode="0.000000E+00">
                  <c:v>-1.3303859200000065E-4</c:v>
                </c:pt>
                <c:pt idx="2673" formatCode="0.000000E+00">
                  <c:v>-1.0215246599999972E-4</c:v>
                </c:pt>
                <c:pt idx="2674" formatCode="0.000000E+00">
                  <c:v>-1.4323068300000028E-4</c:v>
                </c:pt>
                <c:pt idx="2675" formatCode="0.000000E+00">
                  <c:v>-1.2634026400000004E-4</c:v>
                </c:pt>
                <c:pt idx="2676" formatCode="0.000000E+00">
                  <c:v>-1.3435822900000001E-4</c:v>
                </c:pt>
                <c:pt idx="2677" formatCode="0.000000E+00">
                  <c:v>-1.08597195E-4</c:v>
                </c:pt>
                <c:pt idx="2678" formatCode="0.000000E+00">
                  <c:v>-1.0423930400000001E-4</c:v>
                </c:pt>
                <c:pt idx="2679" formatCode="0.000000E+00">
                  <c:v>-1.6313132400000001E-4</c:v>
                </c:pt>
                <c:pt idx="2680" formatCode="0.000000E+00">
                  <c:v>-9.5065846100000567E-5</c:v>
                </c:pt>
                <c:pt idx="2681" formatCode="0.000000E+00">
                  <c:v>-1.28195435E-4</c:v>
                </c:pt>
                <c:pt idx="2682" formatCode="0.000000E+00">
                  <c:v>-1.7010874600000055E-4</c:v>
                </c:pt>
                <c:pt idx="2683" formatCode="0.000000E+00">
                  <c:v>-1.3462542600000034E-4</c:v>
                </c:pt>
                <c:pt idx="2684" formatCode="0.000000E+00">
                  <c:v>-1.3426344400000001E-4</c:v>
                </c:pt>
                <c:pt idx="2685" formatCode="0.000000E+00">
                  <c:v>-1.2884556800000021E-4</c:v>
                </c:pt>
                <c:pt idx="2686" formatCode="0.000000E+00">
                  <c:v>-1.2170421000000027E-4</c:v>
                </c:pt>
                <c:pt idx="2687" formatCode="0.000000E+00">
                  <c:v>-1.4566863000000003E-4</c:v>
                </c:pt>
                <c:pt idx="2688" formatCode="0.000000E+00">
                  <c:v>-1.1453710000000001E-4</c:v>
                </c:pt>
                <c:pt idx="2689" formatCode="0.000000E+00">
                  <c:v>-1.074416800000003E-4</c:v>
                </c:pt>
                <c:pt idx="2690" formatCode="0.000000E+00">
                  <c:v>-1.4762277700000029E-4</c:v>
                </c:pt>
                <c:pt idx="2691" formatCode="0.000000E+00">
                  <c:v>-1.0841293300000003E-4</c:v>
                </c:pt>
                <c:pt idx="2692" formatCode="0.000000E+00">
                  <c:v>-1.272311430000003E-4</c:v>
                </c:pt>
                <c:pt idx="2693" formatCode="0.000000E+00">
                  <c:v>-1.3707724900000032E-4</c:v>
                </c:pt>
                <c:pt idx="2694" formatCode="0.000000E+00">
                  <c:v>-1.2245681100000005E-4</c:v>
                </c:pt>
                <c:pt idx="2695" formatCode="0.000000E+00">
                  <c:v>-1.1302495800000039E-4</c:v>
                </c:pt>
                <c:pt idx="2696" formatCode="0.000000E+00">
                  <c:v>-1.4548127100000001E-4</c:v>
                </c:pt>
                <c:pt idx="2697" formatCode="0.000000E+00">
                  <c:v>-8.7443459800000005E-5</c:v>
                </c:pt>
                <c:pt idx="2698" formatCode="0.000000E+00">
                  <c:v>-1.6054965100000001E-4</c:v>
                </c:pt>
                <c:pt idx="2699" formatCode="0.000000E+00">
                  <c:v>-1.034388320000004E-4</c:v>
                </c:pt>
                <c:pt idx="2700" formatCode="0.000000E+00">
                  <c:v>-1.3034590500000007E-4</c:v>
                </c:pt>
                <c:pt idx="2701" formatCode="0.000000E+00">
                  <c:v>-1.1021336500000003E-4</c:v>
                </c:pt>
                <c:pt idx="2702" formatCode="0.000000E+00">
                  <c:v>-1.2100809300000045E-4</c:v>
                </c:pt>
                <c:pt idx="2703" formatCode="0.000000E+00">
                  <c:v>-1.1189635800000026E-4</c:v>
                </c:pt>
                <c:pt idx="2704" formatCode="0.000000E+00">
                  <c:v>-1.2553900000000001E-4</c:v>
                </c:pt>
                <c:pt idx="2705" formatCode="0.000000E+00">
                  <c:v>-1.6558640600000001E-4</c:v>
                </c:pt>
                <c:pt idx="2706" formatCode="0.000000E+00">
                  <c:v>-1.3947526500000039E-4</c:v>
                </c:pt>
                <c:pt idx="2707" formatCode="0.000000E+00">
                  <c:v>-1.3507742000000002E-4</c:v>
                </c:pt>
                <c:pt idx="2708" formatCode="0.000000E+00">
                  <c:v>-1.1583922900000003E-4</c:v>
                </c:pt>
                <c:pt idx="2709" formatCode="0.000000E+00">
                  <c:v>-1.0599931700000001E-4</c:v>
                </c:pt>
                <c:pt idx="2710" formatCode="0.000000E+00">
                  <c:v>-1.2852640399999999E-4</c:v>
                </c:pt>
                <c:pt idx="2711" formatCode="0.000000E+00">
                  <c:v>-1.4504843900000001E-4</c:v>
                </c:pt>
                <c:pt idx="2712" formatCode="0.000000E+00">
                  <c:v>-1.3237821400000039E-4</c:v>
                </c:pt>
                <c:pt idx="2713" formatCode="0.000000E+00">
                  <c:v>-1.3066143700000003E-4</c:v>
                </c:pt>
                <c:pt idx="2714" formatCode="0.000000E+00">
                  <c:v>-8.5172290000000024E-5</c:v>
                </c:pt>
                <c:pt idx="2715" formatCode="0.000000E+00">
                  <c:v>-1.4835693899999998E-4</c:v>
                </c:pt>
                <c:pt idx="2716" formatCode="0.000000E+00">
                  <c:v>-1.5660068000000044E-4</c:v>
                </c:pt>
                <c:pt idx="2751" formatCode="0.000000E+00">
                  <c:v>-1.2854500700000031E-4</c:v>
                </c:pt>
                <c:pt idx="2752" formatCode="0.000000E+00">
                  <c:v>-1.3970828100000047E-4</c:v>
                </c:pt>
                <c:pt idx="2753" formatCode="0.000000E+00">
                  <c:v>-1.2741200600000031E-4</c:v>
                </c:pt>
                <c:pt idx="2754" formatCode="0.000000E+00">
                  <c:v>-1.1904975400000049E-4</c:v>
                </c:pt>
                <c:pt idx="2755" formatCode="0.000000E+00">
                  <c:v>-1.5278393400000001E-4</c:v>
                </c:pt>
                <c:pt idx="2756" formatCode="0.000000E+00">
                  <c:v>-1.318513420000005E-4</c:v>
                </c:pt>
                <c:pt idx="2757" formatCode="0.000000E+00">
                  <c:v>-1.1031003700000003E-4</c:v>
                </c:pt>
                <c:pt idx="2758" formatCode="0.000000E+00">
                  <c:v>-1.5141880100000041E-4</c:v>
                </c:pt>
                <c:pt idx="2759" formatCode="0.000000E+00">
                  <c:v>-1.01987575E-4</c:v>
                </c:pt>
                <c:pt idx="2760" formatCode="0.000000E+00">
                  <c:v>-1.3695568800000031E-4</c:v>
                </c:pt>
                <c:pt idx="2761" formatCode="0.000000E+00">
                  <c:v>-1.0747562600000029E-4</c:v>
                </c:pt>
                <c:pt idx="2762" formatCode="0.000000E+00">
                  <c:v>-1.1759798500000001E-4</c:v>
                </c:pt>
                <c:pt idx="2763" formatCode="0.000000E+00">
                  <c:v>-1.2210488800000005E-4</c:v>
                </c:pt>
                <c:pt idx="2764" formatCode="0.000000E+00">
                  <c:v>-1.50599261E-4</c:v>
                </c:pt>
                <c:pt idx="2765" formatCode="0.000000E+00">
                  <c:v>-1.1718070600000044E-4</c:v>
                </c:pt>
                <c:pt idx="2766" formatCode="0.000000E+00">
                  <c:v>-1.0944276600000029E-4</c:v>
                </c:pt>
                <c:pt idx="2767" formatCode="0.000000E+00">
                  <c:v>-1.7576222300000005E-4</c:v>
                </c:pt>
                <c:pt idx="2768" formatCode="0.000000E+00">
                  <c:v>-1.2363262899999999E-4</c:v>
                </c:pt>
                <c:pt idx="2769" formatCode="0.000000E+00">
                  <c:v>-9.5679890400000275E-5</c:v>
                </c:pt>
                <c:pt idx="2770" formatCode="0.000000E+00">
                  <c:v>-1.690840810000005E-4</c:v>
                </c:pt>
                <c:pt idx="2771" formatCode="0.000000E+00">
                  <c:v>-1.1994126300000039E-4</c:v>
                </c:pt>
                <c:pt idx="2772" formatCode="0.000000E+00">
                  <c:v>-1.4232268999999999E-4</c:v>
                </c:pt>
                <c:pt idx="2773" formatCode="0.000000E+00">
                  <c:v>-1.2559366899999997E-4</c:v>
                </c:pt>
                <c:pt idx="2774" formatCode="0.000000E+00">
                  <c:v>-1.1155912699999999E-4</c:v>
                </c:pt>
                <c:pt idx="2775" formatCode="0.000000E+00">
                  <c:v>-1.5003595000000046E-4</c:v>
                </c:pt>
                <c:pt idx="2776" formatCode="0.000000E+00">
                  <c:v>-1.1916363100000001E-4</c:v>
                </c:pt>
                <c:pt idx="2777" formatCode="0.000000E+00">
                  <c:v>-1.53220468E-4</c:v>
                </c:pt>
                <c:pt idx="2778" formatCode="0.000000E+00">
                  <c:v>-1.6340429400000066E-4</c:v>
                </c:pt>
                <c:pt idx="2779" formatCode="0.000000E+00">
                  <c:v>-1.0855130400000023E-4</c:v>
                </c:pt>
                <c:pt idx="2780" formatCode="0.000000E+00">
                  <c:v>-1.3515001600000038E-4</c:v>
                </c:pt>
                <c:pt idx="2781" formatCode="0.000000E+00">
                  <c:v>-1.5080096200000031E-4</c:v>
                </c:pt>
                <c:pt idx="2782" formatCode="0.000000E+00">
                  <c:v>-1.4497556300000001E-4</c:v>
                </c:pt>
                <c:pt idx="2783" formatCode="0.000000E+00">
                  <c:v>-1.1422014800000026E-4</c:v>
                </c:pt>
                <c:pt idx="2784" formatCode="0.000000E+00">
                  <c:v>-1.1901529500000061E-4</c:v>
                </c:pt>
                <c:pt idx="2785" formatCode="0.000000E+00">
                  <c:v>-1.054357500000005E-4</c:v>
                </c:pt>
                <c:pt idx="2786" formatCode="0.000000E+00">
                  <c:v>-1.1250991400000001E-4</c:v>
                </c:pt>
                <c:pt idx="2787" formatCode="0.000000E+00">
                  <c:v>-1.3341426400000032E-4</c:v>
                </c:pt>
                <c:pt idx="2788" formatCode="0.000000E+00">
                  <c:v>-1.4133218200000001E-4</c:v>
                </c:pt>
                <c:pt idx="2789" formatCode="0.000000E+00">
                  <c:v>-9.2380051500000004E-5</c:v>
                </c:pt>
                <c:pt idx="2790" formatCode="0.000000E+00">
                  <c:v>-1.62182935E-4</c:v>
                </c:pt>
                <c:pt idx="2791" formatCode="0.000000E+00">
                  <c:v>-1.0781090200000034E-4</c:v>
                </c:pt>
                <c:pt idx="2792" formatCode="0.000000E+00">
                  <c:v>-1.1941371500000049E-4</c:v>
                </c:pt>
                <c:pt idx="2793" formatCode="0.000000E+00">
                  <c:v>-1.1071388100000001E-4</c:v>
                </c:pt>
                <c:pt idx="2794" formatCode="0.000000E+00">
                  <c:v>-1.3625021100000044E-4</c:v>
                </c:pt>
                <c:pt idx="2795" formatCode="0.000000E+00">
                  <c:v>-1.3650730300000032E-4</c:v>
                </c:pt>
                <c:pt idx="2796" formatCode="0.000000E+00">
                  <c:v>-1.1900316500000003E-4</c:v>
                </c:pt>
                <c:pt idx="2797" formatCode="0.000000E+00">
                  <c:v>-1.3656218099999999E-4</c:v>
                </c:pt>
                <c:pt idx="2798" formatCode="0.000000E+00">
                  <c:v>-9.8885619100000241E-5</c:v>
                </c:pt>
                <c:pt idx="2799" formatCode="0.000000E+00">
                  <c:v>-1.2387007000000001E-4</c:v>
                </c:pt>
                <c:pt idx="2800" formatCode="0.000000E+00">
                  <c:v>-1.4115439300000005E-4</c:v>
                </c:pt>
                <c:pt idx="2801" formatCode="0.000000E+00">
                  <c:v>-1.12969661E-4</c:v>
                </c:pt>
                <c:pt idx="2802" formatCode="0.000000E+00">
                  <c:v>-1.3027901300000029E-4</c:v>
                </c:pt>
                <c:pt idx="2803" formatCode="0.000000E+00">
                  <c:v>-1.2804372200000036E-4</c:v>
                </c:pt>
                <c:pt idx="2804" formatCode="0.000000E+00">
                  <c:v>-1.1171379600000047E-4</c:v>
                </c:pt>
                <c:pt idx="2805" formatCode="0.000000E+00">
                  <c:v>-1.030675140000003E-4</c:v>
                </c:pt>
                <c:pt idx="2806" formatCode="0.000000E+00">
                  <c:v>-1.4031790199999999E-4</c:v>
                </c:pt>
                <c:pt idx="2807" formatCode="0.000000E+00">
                  <c:v>-1.6037551700000054E-4</c:v>
                </c:pt>
                <c:pt idx="2808" formatCode="0.000000E+00">
                  <c:v>-8.4485020500000259E-5</c:v>
                </c:pt>
                <c:pt idx="2809" formatCode="0.000000E+00">
                  <c:v>-1.0828385100000027E-4</c:v>
                </c:pt>
                <c:pt idx="2810" formatCode="0.000000E+00">
                  <c:v>-1.2103547300000025E-4</c:v>
                </c:pt>
                <c:pt idx="2811" formatCode="0.000000E+00">
                  <c:v>-1.44787924E-4</c:v>
                </c:pt>
                <c:pt idx="2812" formatCode="0.000000E+00">
                  <c:v>-1.1867396500000001E-4</c:v>
                </c:pt>
                <c:pt idx="2813" formatCode="0.000000E+00">
                  <c:v>-1.1258828500000027E-4</c:v>
                </c:pt>
                <c:pt idx="3072" formatCode="0.000000E+00">
                  <c:v>7.1127899000000137E-6</c:v>
                </c:pt>
                <c:pt idx="3073" formatCode="0.000000E+00">
                  <c:v>-6.4323283700000247E-5</c:v>
                </c:pt>
                <c:pt idx="3074" formatCode="0.000000E+00">
                  <c:v>5.3185271100000138E-6</c:v>
                </c:pt>
                <c:pt idx="3075" formatCode="0.000000E+00">
                  <c:v>-9.1674970500000395E-5</c:v>
                </c:pt>
                <c:pt idx="3076" formatCode="0.000000E+00">
                  <c:v>-3.2257684500000077E-5</c:v>
                </c:pt>
                <c:pt idx="3077" formatCode="0.000000E+00">
                  <c:v>-6.5013323900000255E-5</c:v>
                </c:pt>
                <c:pt idx="3078" formatCode="0.000000E+00">
                  <c:v>-1.0786848100000003E-4</c:v>
                </c:pt>
                <c:pt idx="3079" formatCode="0.000000E+00">
                  <c:v>-1.0588264599999999E-4</c:v>
                </c:pt>
                <c:pt idx="3080" formatCode="0.000000E+00">
                  <c:v>-6.8113999400000233E-5</c:v>
                </c:pt>
                <c:pt idx="3081" formatCode="0.000000E+00">
                  <c:v>-5.3619034600000107E-5</c:v>
                </c:pt>
                <c:pt idx="3082" formatCode="0.000000E+00">
                  <c:v>-9.1506796900000281E-5</c:v>
                </c:pt>
                <c:pt idx="3083" formatCode="0.000000E+00">
                  <c:v>-6.2266108599999995E-5</c:v>
                </c:pt>
                <c:pt idx="3084" formatCode="0.000000E+00">
                  <c:v>-4.5765936400000169E-5</c:v>
                </c:pt>
                <c:pt idx="3085" formatCode="0.000000E+00">
                  <c:v>-1.0342325500000027E-4</c:v>
                </c:pt>
                <c:pt idx="3086" formatCode="0.000000E+00">
                  <c:v>-5.6221406000000013E-5</c:v>
                </c:pt>
                <c:pt idx="3087" formatCode="0.000000E+00">
                  <c:v>-8.8668568100000567E-5</c:v>
                </c:pt>
                <c:pt idx="3088" formatCode="0.000000E+00">
                  <c:v>-7.2223879399999994E-5</c:v>
                </c:pt>
                <c:pt idx="3089" formatCode="0.000000E+00">
                  <c:v>-7.1370834500000124E-5</c:v>
                </c:pt>
                <c:pt idx="3090" formatCode="0.000000E+00">
                  <c:v>-8.4629328900000556E-5</c:v>
                </c:pt>
                <c:pt idx="3091" formatCode="0.000000E+00">
                  <c:v>-6.8268063500000022E-5</c:v>
                </c:pt>
                <c:pt idx="3092" formatCode="0.000000E+00">
                  <c:v>-8.743049110000022E-5</c:v>
                </c:pt>
                <c:pt idx="3093" formatCode="0.000000E+00">
                  <c:v>-1.1143351400000041E-4</c:v>
                </c:pt>
                <c:pt idx="3094" formatCode="0.000000E+00">
                  <c:v>-5.50543424E-5</c:v>
                </c:pt>
                <c:pt idx="3095" formatCode="0.000000E+00">
                  <c:v>-1.1237841100000001E-4</c:v>
                </c:pt>
                <c:pt idx="3096" formatCode="0.000000E+00">
                  <c:v>-6.8772747200000181E-5</c:v>
                </c:pt>
                <c:pt idx="3097" formatCode="0.000000E+00">
                  <c:v>-6.7316182000000253E-5</c:v>
                </c:pt>
                <c:pt idx="3098" formatCode="0.000000E+00">
                  <c:v>-1.0051722600000003E-4</c:v>
                </c:pt>
                <c:pt idx="3099" formatCode="0.000000E+00">
                  <c:v>-1.00376946E-4</c:v>
                </c:pt>
                <c:pt idx="3100" formatCode="0.000000E+00">
                  <c:v>-7.4999267200000263E-5</c:v>
                </c:pt>
                <c:pt idx="3101" formatCode="0.000000E+00">
                  <c:v>-8.8179973000000297E-5</c:v>
                </c:pt>
                <c:pt idx="3102" formatCode="0.000000E+00">
                  <c:v>-9.1169984100000065E-5</c:v>
                </c:pt>
                <c:pt idx="3103" formatCode="0.000000E+00">
                  <c:v>-1.1403136900000021E-4</c:v>
                </c:pt>
                <c:pt idx="3104" formatCode="0.000000E+00">
                  <c:v>-8.8356738000000255E-5</c:v>
                </c:pt>
                <c:pt idx="3105" formatCode="0.000000E+00">
                  <c:v>-7.7592069300000253E-5</c:v>
                </c:pt>
                <c:pt idx="3106" formatCode="0.000000E+00">
                  <c:v>-9.2059536800000007E-5</c:v>
                </c:pt>
                <c:pt idx="3107" formatCode="0.000000E+00">
                  <c:v>-1.2778574600000043E-4</c:v>
                </c:pt>
                <c:pt idx="3108" formatCode="0.000000E+00">
                  <c:v>-6.9824722600000155E-5</c:v>
                </c:pt>
                <c:pt idx="3109" formatCode="0.000000E+00">
                  <c:v>-1.0190699200000025E-4</c:v>
                </c:pt>
                <c:pt idx="3110" formatCode="0.000000E+00">
                  <c:v>-7.1596889800000239E-5</c:v>
                </c:pt>
                <c:pt idx="3111" formatCode="0.000000E+00">
                  <c:v>-1.0555884800000003E-4</c:v>
                </c:pt>
                <c:pt idx="3112" formatCode="0.000000E+00">
                  <c:v>-8.1688351900000047E-5</c:v>
                </c:pt>
                <c:pt idx="3113" formatCode="0.000000E+00">
                  <c:v>-9.8554324400000615E-5</c:v>
                </c:pt>
                <c:pt idx="3114" formatCode="0.000000E+00">
                  <c:v>-7.6479790700000034E-5</c:v>
                </c:pt>
                <c:pt idx="3115" formatCode="0.000000E+00">
                  <c:v>-9.8219350900000289E-5</c:v>
                </c:pt>
                <c:pt idx="3116" formatCode="0.000000E+00">
                  <c:v>-6.1865616599999999E-5</c:v>
                </c:pt>
                <c:pt idx="3117" formatCode="0.000000E+00">
                  <c:v>-1.2428958400000003E-4</c:v>
                </c:pt>
                <c:pt idx="3118" formatCode="0.000000E+00">
                  <c:v>-1.04982872E-4</c:v>
                </c:pt>
                <c:pt idx="3119" formatCode="0.000000E+00">
                  <c:v>-1.2320829600000058E-4</c:v>
                </c:pt>
                <c:pt idx="3120" formatCode="0.000000E+00">
                  <c:v>-7.8256824100000186E-5</c:v>
                </c:pt>
                <c:pt idx="3121" formatCode="0.000000E+00">
                  <c:v>-1.1209261100000001E-4</c:v>
                </c:pt>
                <c:pt idx="3122" formatCode="0.000000E+00">
                  <c:v>-8.5450545900000351E-5</c:v>
                </c:pt>
                <c:pt idx="3123" formatCode="0.000000E+00">
                  <c:v>-8.2026748000000254E-5</c:v>
                </c:pt>
                <c:pt idx="3124" formatCode="0.000000E+00">
                  <c:v>-1.3624110700000041E-4</c:v>
                </c:pt>
                <c:pt idx="3125" formatCode="0.000000E+00">
                  <c:v>-9.9769863300000551E-5</c:v>
                </c:pt>
                <c:pt idx="3126" formatCode="0.000000E+00">
                  <c:v>-9.901546870000051E-5</c:v>
                </c:pt>
                <c:pt idx="3127" formatCode="0.000000E+00">
                  <c:v>-5.1939417600000097E-5</c:v>
                </c:pt>
                <c:pt idx="3128" formatCode="0.000000E+00">
                  <c:v>-8.559743870000044E-5</c:v>
                </c:pt>
                <c:pt idx="3129" formatCode="0.000000E+00">
                  <c:v>-8.0953817800000024E-5</c:v>
                </c:pt>
                <c:pt idx="3130" formatCode="0.000000E+00">
                  <c:v>-1.05840061E-4</c:v>
                </c:pt>
                <c:pt idx="3131" formatCode="0.000000E+00">
                  <c:v>-8.7718991600000003E-5</c:v>
                </c:pt>
                <c:pt idx="3132" formatCode="0.000000E+00">
                  <c:v>-4.898267800000015E-5</c:v>
                </c:pt>
                <c:pt idx="3133" formatCode="0.000000E+00">
                  <c:v>-1.3041959600000049E-4</c:v>
                </c:pt>
                <c:pt idx="3134" formatCode="0.000000E+00">
                  <c:v>-9.7602303100000331E-5</c:v>
                </c:pt>
                <c:pt idx="3135" formatCode="0.000000E+00">
                  <c:v>-8.7586231500000008E-5</c:v>
                </c:pt>
                <c:pt idx="3136" formatCode="0.000000E+00">
                  <c:v>-8.0826855300000476E-5</c:v>
                </c:pt>
                <c:pt idx="3137" formatCode="0.000000E+00">
                  <c:v>-4.56954585E-5</c:v>
                </c:pt>
                <c:pt idx="3138" formatCode="0.000000E+00">
                  <c:v>-9.3663297600000227E-5</c:v>
                </c:pt>
                <c:pt idx="3139" formatCode="0.000000E+00">
                  <c:v>-1.1238404500000001E-4</c:v>
                </c:pt>
                <c:pt idx="3140" formatCode="0.000000E+00">
                  <c:v>-3.7069874800000099E-5</c:v>
                </c:pt>
                <c:pt idx="3141" formatCode="0.000000E+00">
                  <c:v>-9.0344413200000028E-5</c:v>
                </c:pt>
                <c:pt idx="3178" formatCode="0.000000E+00">
                  <c:v>-9.0971472700000352E-5</c:v>
                </c:pt>
                <c:pt idx="3179" formatCode="0.000000E+00">
                  <c:v>-8.2205166100000307E-5</c:v>
                </c:pt>
                <c:pt idx="3180" formatCode="0.000000E+00">
                  <c:v>-7.6977233400000151E-5</c:v>
                </c:pt>
                <c:pt idx="3181" formatCode="0.000000E+00">
                  <c:v>-1.1002712400000001E-4</c:v>
                </c:pt>
                <c:pt idx="3182" formatCode="0.000000E+00">
                  <c:v>-1.010456360000003E-4</c:v>
                </c:pt>
                <c:pt idx="3183" formatCode="0.000000E+00">
                  <c:v>-6.1032548499999998E-5</c:v>
                </c:pt>
                <c:pt idx="3184" formatCode="0.000000E+00">
                  <c:v>-9.9399010700000214E-5</c:v>
                </c:pt>
                <c:pt idx="3185" formatCode="0.000000E+00">
                  <c:v>-7.1093137400000237E-5</c:v>
                </c:pt>
                <c:pt idx="3186" formatCode="0.000000E+00">
                  <c:v>-1.0700642600000003E-4</c:v>
                </c:pt>
                <c:pt idx="3187" formatCode="0.000000E+00">
                  <c:v>-1.345672880000003E-4</c:v>
                </c:pt>
                <c:pt idx="3188" formatCode="0.000000E+00">
                  <c:v>-7.128713190000021E-5</c:v>
                </c:pt>
                <c:pt idx="3189" formatCode="0.000000E+00">
                  <c:v>-8.7292655400000022E-5</c:v>
                </c:pt>
                <c:pt idx="3190" formatCode="0.000000E+00">
                  <c:v>-9.2124426700000394E-5</c:v>
                </c:pt>
                <c:pt idx="3191" formatCode="0.000000E+00">
                  <c:v>-6.9527118500000123E-5</c:v>
                </c:pt>
                <c:pt idx="3192" formatCode="0.000000E+00">
                  <c:v>-1.1462597200000049E-4</c:v>
                </c:pt>
                <c:pt idx="3193" formatCode="0.000000E+00">
                  <c:v>-7.7162962400000233E-5</c:v>
                </c:pt>
                <c:pt idx="3194" formatCode="0.000000E+00">
                  <c:v>-1.00991339E-4</c:v>
                </c:pt>
                <c:pt idx="3195" formatCode="0.000000E+00">
                  <c:v>-5.9853214800000321E-5</c:v>
                </c:pt>
                <c:pt idx="3196" formatCode="0.000000E+00">
                  <c:v>-7.2025950100000155E-5</c:v>
                </c:pt>
                <c:pt idx="3197" formatCode="0.000000E+00">
                  <c:v>-1.2299180999999999E-4</c:v>
                </c:pt>
                <c:pt idx="3198" formatCode="0.000000E+00">
                  <c:v>-7.2003109400000135E-5</c:v>
                </c:pt>
                <c:pt idx="3199" formatCode="0.000000E+00">
                  <c:v>-1.3876617900000001E-4</c:v>
                </c:pt>
                <c:pt idx="3200" formatCode="0.000000E+00">
                  <c:v>-5.9044151600000097E-5</c:v>
                </c:pt>
                <c:pt idx="3201" formatCode="0.000000E+00">
                  <c:v>-9.2132692200000028E-5</c:v>
                </c:pt>
                <c:pt idx="3202" formatCode="0.000000E+00">
                  <c:v>-7.4886553900000289E-5</c:v>
                </c:pt>
                <c:pt idx="3203" formatCode="0.000000E+00">
                  <c:v>-1.383142310000003E-4</c:v>
                </c:pt>
                <c:pt idx="3204" formatCode="0.000000E+00">
                  <c:v>-1.0569673000000021E-4</c:v>
                </c:pt>
                <c:pt idx="3205" formatCode="0.000000E+00">
                  <c:v>-7.7641801900000135E-5</c:v>
                </c:pt>
                <c:pt idx="3206" formatCode="0.000000E+00">
                  <c:v>-9.9862599700000325E-5</c:v>
                </c:pt>
                <c:pt idx="3207" formatCode="0.000000E+00">
                  <c:v>-5.3550931600000132E-5</c:v>
                </c:pt>
                <c:pt idx="3208" formatCode="0.000000E+00">
                  <c:v>-4.977383650000014E-5</c:v>
                </c:pt>
                <c:pt idx="3209" formatCode="0.000000E+00">
                  <c:v>-1.3445003400000029E-4</c:v>
                </c:pt>
                <c:pt idx="3210" formatCode="0.000000E+00">
                  <c:v>-1.0332129900000026E-4</c:v>
                </c:pt>
                <c:pt idx="3211" formatCode="0.000000E+00">
                  <c:v>-9.1963214800000012E-5</c:v>
                </c:pt>
                <c:pt idx="3212" formatCode="0.000000E+00">
                  <c:v>-1.1455940499999999E-4</c:v>
                </c:pt>
                <c:pt idx="3213" formatCode="0.000000E+00">
                  <c:v>-8.3838542900000447E-5</c:v>
                </c:pt>
                <c:pt idx="3214" formatCode="0.000000E+00">
                  <c:v>-1.277074920000003E-4</c:v>
                </c:pt>
                <c:pt idx="3215" formatCode="0.000000E+00">
                  <c:v>-7.4497051500000257E-5</c:v>
                </c:pt>
                <c:pt idx="3216" formatCode="0.000000E+00">
                  <c:v>-7.6374062299999995E-5</c:v>
                </c:pt>
                <c:pt idx="3217" formatCode="0.000000E+00">
                  <c:v>-1.4063047700000001E-4</c:v>
                </c:pt>
                <c:pt idx="3218" formatCode="0.000000E+00">
                  <c:v>-1.0158841000000001E-4</c:v>
                </c:pt>
                <c:pt idx="3219" formatCode="0.000000E+00">
                  <c:v>-6.2526320100000194E-5</c:v>
                </c:pt>
                <c:pt idx="3220" formatCode="0.000000E+00">
                  <c:v>-9.2125707300000229E-5</c:v>
                </c:pt>
                <c:pt idx="3221" formatCode="0.000000E+00">
                  <c:v>-9.0079847700000258E-5</c:v>
                </c:pt>
                <c:pt idx="3222" formatCode="0.000000E+00">
                  <c:v>-6.4735091300000271E-5</c:v>
                </c:pt>
                <c:pt idx="3223" formatCode="0.000000E+00">
                  <c:v>-1.1071094800000001E-4</c:v>
                </c:pt>
                <c:pt idx="3224" formatCode="0.000000E+00">
                  <c:v>-9.1058365100000601E-5</c:v>
                </c:pt>
                <c:pt idx="3225" formatCode="0.000000E+00">
                  <c:v>-5.3106714000000186E-5</c:v>
                </c:pt>
                <c:pt idx="3226" formatCode="0.000000E+00">
                  <c:v>-1.1131905500000003E-4</c:v>
                </c:pt>
                <c:pt idx="3227" formatCode="0.000000E+00">
                  <c:v>-7.8135984900000243E-5</c:v>
                </c:pt>
                <c:pt idx="3228" formatCode="0.000000E+00">
                  <c:v>-8.490888870000033E-5</c:v>
                </c:pt>
                <c:pt idx="3229" formatCode="0.000000E+00">
                  <c:v>-9.4982329800000209E-5</c:v>
                </c:pt>
                <c:pt idx="3230" formatCode="0.000000E+00">
                  <c:v>-6.5380521100000242E-5</c:v>
                </c:pt>
                <c:pt idx="3231" formatCode="0.000000E+00">
                  <c:v>-1.1623585600000066E-4</c:v>
                </c:pt>
                <c:pt idx="3232" formatCode="0.000000E+00">
                  <c:v>-9.6079148400000228E-5</c:v>
                </c:pt>
                <c:pt idx="3233" formatCode="0.000000E+00">
                  <c:v>-9.7305607100000064E-5</c:v>
                </c:pt>
                <c:pt idx="3234" formatCode="0.000000E+00">
                  <c:v>-8.5297459700000254E-5</c:v>
                </c:pt>
                <c:pt idx="3235" formatCode="0.000000E+00">
                  <c:v>-1.20287365E-4</c:v>
                </c:pt>
                <c:pt idx="3236" formatCode="0.000000E+00">
                  <c:v>-9.8175252800000281E-5</c:v>
                </c:pt>
                <c:pt idx="3237" formatCode="0.000000E+00">
                  <c:v>-8.1807444800000066E-5</c:v>
                </c:pt>
                <c:pt idx="3238" formatCode="0.000000E+00">
                  <c:v>-1.0869335400000025E-4</c:v>
                </c:pt>
                <c:pt idx="3239" formatCode="0.000000E+00">
                  <c:v>-6.7720608800000262E-5</c:v>
                </c:pt>
                <c:pt idx="3240" formatCode="0.000000E+00">
                  <c:v>-8.0026034300000254E-5</c:v>
                </c:pt>
                <c:pt idx="3241" formatCode="0.000000E+00">
                  <c:v>-1.02019729E-4</c:v>
                </c:pt>
                <c:pt idx="3242" formatCode="0.000000E+00">
                  <c:v>-9.8842568700000435E-5</c:v>
                </c:pt>
                <c:pt idx="3243" formatCode="0.000000E+00">
                  <c:v>-8.2254479600000287E-5</c:v>
                </c:pt>
                <c:pt idx="3244" formatCode="0.000000E+00">
                  <c:v>-8.7017985100000213E-5</c:v>
                </c:pt>
                <c:pt idx="3245" formatCode="0.000000E+00">
                  <c:v>-8.2453200599999995E-5</c:v>
                </c:pt>
                <c:pt idx="3246" formatCode="0.000000E+00">
                  <c:v>-6.4415414800000296E-5</c:v>
                </c:pt>
                <c:pt idx="3247" formatCode="0.000000E+00">
                  <c:v>-1.1634153800000029E-4</c:v>
                </c:pt>
                <c:pt idx="3284" formatCode="0.000000E+00">
                  <c:v>-6.9249910299999998E-5</c:v>
                </c:pt>
                <c:pt idx="3285" formatCode="0.000000E+00">
                  <c:v>-7.6488079500000133E-5</c:v>
                </c:pt>
                <c:pt idx="3286" formatCode="0.000000E+00">
                  <c:v>-8.6032552600000066E-5</c:v>
                </c:pt>
                <c:pt idx="3287" formatCode="0.000000E+00">
                  <c:v>-1.0874064200000027E-4</c:v>
                </c:pt>
                <c:pt idx="3288" formatCode="0.000000E+00">
                  <c:v>-9.24794236E-5</c:v>
                </c:pt>
                <c:pt idx="3289" formatCode="0.000000E+00">
                  <c:v>-9.3692913700000355E-5</c:v>
                </c:pt>
                <c:pt idx="3290" formatCode="0.000000E+00">
                  <c:v>-9.1421557600000004E-5</c:v>
                </c:pt>
                <c:pt idx="3291" formatCode="0.000000E+00">
                  <c:v>-1.1577315200000025E-4</c:v>
                </c:pt>
                <c:pt idx="3292" formatCode="0.000000E+00">
                  <c:v>-7.6693296400000185E-5</c:v>
                </c:pt>
                <c:pt idx="3293" formatCode="0.000000E+00">
                  <c:v>-1.1326740500000001E-4</c:v>
                </c:pt>
                <c:pt idx="3294" formatCode="0.000000E+00">
                  <c:v>-1.1107749300000034E-4</c:v>
                </c:pt>
                <c:pt idx="3295" formatCode="0.000000E+00">
                  <c:v>-4.5598368200000003E-5</c:v>
                </c:pt>
                <c:pt idx="3296" formatCode="0.000000E+00">
                  <c:v>-1.1171789400000036E-4</c:v>
                </c:pt>
                <c:pt idx="3297" formatCode="0.000000E+00">
                  <c:v>-7.4314698600000297E-5</c:v>
                </c:pt>
                <c:pt idx="3298" formatCode="0.000000E+00">
                  <c:v>-1.123956170000003E-4</c:v>
                </c:pt>
                <c:pt idx="3299" formatCode="0.000000E+00">
                  <c:v>-1.1296004500000001E-4</c:v>
                </c:pt>
                <c:pt idx="3300" formatCode="0.000000E+00">
                  <c:v>-8.5376179800000006E-5</c:v>
                </c:pt>
                <c:pt idx="3301" formatCode="0.000000E+00">
                  <c:v>-1.0295375300000029E-4</c:v>
                </c:pt>
                <c:pt idx="3302" formatCode="0.000000E+00">
                  <c:v>-9.6791447100000362E-5</c:v>
                </c:pt>
                <c:pt idx="3303" formatCode="0.000000E+00">
                  <c:v>-7.2063971300000327E-5</c:v>
                </c:pt>
                <c:pt idx="3304" formatCode="0.000000E+00">
                  <c:v>-1.2379304999999999E-4</c:v>
                </c:pt>
                <c:pt idx="3305" formatCode="0.000000E+00">
                  <c:v>-5.8539724000000139E-5</c:v>
                </c:pt>
                <c:pt idx="3306" formatCode="0.000000E+00">
                  <c:v>-8.5860001900000225E-5</c:v>
                </c:pt>
                <c:pt idx="3307" formatCode="0.000000E+00">
                  <c:v>-8.8860513600000257E-5</c:v>
                </c:pt>
                <c:pt idx="3308" formatCode="0.000000E+00">
                  <c:v>-9.9216704300000028E-5</c:v>
                </c:pt>
                <c:pt idx="3309" formatCode="0.000000E+00">
                  <c:v>-1.1847028500000042E-4</c:v>
                </c:pt>
                <c:pt idx="3310" formatCode="0.000000E+00">
                  <c:v>-5.0372257800000218E-5</c:v>
                </c:pt>
                <c:pt idx="3311" formatCode="0.000000E+00">
                  <c:v>-1.6286377800000043E-4</c:v>
                </c:pt>
                <c:pt idx="3312" formatCode="0.000000E+00">
                  <c:v>-3.6080135000000125E-5</c:v>
                </c:pt>
                <c:pt idx="3313" formatCode="0.000000E+00">
                  <c:v>-9.9337170800000067E-5</c:v>
                </c:pt>
                <c:pt idx="3314" formatCode="0.000000E+00">
                  <c:v>-1.4730070300000039E-4</c:v>
                </c:pt>
                <c:pt idx="3315" formatCode="0.000000E+00">
                  <c:v>-6.2713562500000186E-5</c:v>
                </c:pt>
                <c:pt idx="3316" formatCode="0.000000E+00">
                  <c:v>-6.1881542199999998E-5</c:v>
                </c:pt>
                <c:pt idx="3317" formatCode="0.000000E+00">
                  <c:v>-8.054024070000028E-5</c:v>
                </c:pt>
                <c:pt idx="3318" formatCode="0.000000E+00">
                  <c:v>-1.07360166E-4</c:v>
                </c:pt>
                <c:pt idx="3319" formatCode="0.000000E+00">
                  <c:v>-1.4024476999999999E-4</c:v>
                </c:pt>
                <c:pt idx="3320" formatCode="0.000000E+00">
                  <c:v>-8.2917884000000024E-5</c:v>
                </c:pt>
                <c:pt idx="3321" formatCode="0.000000E+00">
                  <c:v>-9.0244808200000331E-5</c:v>
                </c:pt>
                <c:pt idx="3322" formatCode="0.000000E+00">
                  <c:v>-5.5044679900000161E-5</c:v>
                </c:pt>
                <c:pt idx="3323" formatCode="0.000000E+00">
                  <c:v>-7.7616702800000254E-5</c:v>
                </c:pt>
                <c:pt idx="3324" formatCode="0.000000E+00">
                  <c:v>-1.1556095000000024E-4</c:v>
                </c:pt>
                <c:pt idx="3325" formatCode="0.000000E+00">
                  <c:v>-9.0524018700000494E-5</c:v>
                </c:pt>
                <c:pt idx="3326" formatCode="0.000000E+00">
                  <c:v>-9.6622668200000428E-5</c:v>
                </c:pt>
                <c:pt idx="3327" formatCode="0.000000E+00">
                  <c:v>-8.7769120000000191E-5</c:v>
                </c:pt>
                <c:pt idx="3328" formatCode="0.000000E+00">
                  <c:v>-9.1722793900000238E-5</c:v>
                </c:pt>
                <c:pt idx="3329" formatCode="0.000000E+00">
                  <c:v>-9.3331676900000276E-5</c:v>
                </c:pt>
                <c:pt idx="3330" formatCode="0.000000E+00">
                  <c:v>-7.0438114900000232E-5</c:v>
                </c:pt>
                <c:pt idx="3331" formatCode="0.000000E+00">
                  <c:v>-1.2337460600000001E-4</c:v>
                </c:pt>
                <c:pt idx="3332" formatCode="0.000000E+00">
                  <c:v>-9.2801381800000003E-5</c:v>
                </c:pt>
                <c:pt idx="3333" formatCode="0.000000E+00">
                  <c:v>-9.6363225000000008E-5</c:v>
                </c:pt>
                <c:pt idx="3334" formatCode="0.000000E+00">
                  <c:v>-9.9946372200000402E-5</c:v>
                </c:pt>
                <c:pt idx="3335" formatCode="0.000000E+00">
                  <c:v>-8.5661234300000048E-5</c:v>
                </c:pt>
                <c:pt idx="3336" formatCode="0.000000E+00">
                  <c:v>-1.0153588400000001E-4</c:v>
                </c:pt>
                <c:pt idx="3337" formatCode="0.000000E+00">
                  <c:v>-9.7170914500000025E-5</c:v>
                </c:pt>
                <c:pt idx="3338" formatCode="0.000000E+00">
                  <c:v>-1.2680529600000068E-4</c:v>
                </c:pt>
                <c:pt idx="3339" formatCode="0.000000E+00">
                  <c:v>-7.8136101400000157E-5</c:v>
                </c:pt>
                <c:pt idx="3340" formatCode="0.000000E+00">
                  <c:v>-1.0302504500000026E-4</c:v>
                </c:pt>
                <c:pt idx="3341" formatCode="0.000000E+00">
                  <c:v>-1.1500029400000052E-4</c:v>
                </c:pt>
                <c:pt idx="3342" formatCode="0.000000E+00">
                  <c:v>-7.5245462400000019E-5</c:v>
                </c:pt>
                <c:pt idx="3343" formatCode="0.000000E+00">
                  <c:v>-1.02496473E-4</c:v>
                </c:pt>
                <c:pt idx="3344" formatCode="0.000000E+00">
                  <c:v>-1.0181968100000001E-4</c:v>
                </c:pt>
                <c:pt idx="3345" formatCode="0.000000E+00">
                  <c:v>-8.9110480600000042E-5</c:v>
                </c:pt>
                <c:pt idx="3346" formatCode="0.000000E+00">
                  <c:v>-8.8679534400000064E-5</c:v>
                </c:pt>
                <c:pt idx="3347" formatCode="0.000000E+00">
                  <c:v>-8.4722065400000404E-5</c:v>
                </c:pt>
                <c:pt idx="3348" formatCode="0.000000E+00">
                  <c:v>-8.6924457000000258E-5</c:v>
                </c:pt>
                <c:pt idx="3349" formatCode="0.000000E+00">
                  <c:v>-1.1390422000000029E-4</c:v>
                </c:pt>
                <c:pt idx="3350" formatCode="0.000000E+00">
                  <c:v>-7.8476988700000152E-5</c:v>
                </c:pt>
                <c:pt idx="3351" formatCode="0.000000E+00">
                  <c:v>-1.02539198E-4</c:v>
                </c:pt>
                <c:pt idx="3352" formatCode="0.000000E+00">
                  <c:v>-1.0968605100000024E-4</c:v>
                </c:pt>
                <c:pt idx="3353" formatCode="0.000000E+00">
                  <c:v>-4.6783569300000034E-5</c:v>
                </c:pt>
                <c:pt idx="3354" formatCode="0.000000E+00">
                  <c:v>-8.6316070500000238E-5</c:v>
                </c:pt>
                <c:pt idx="3355" formatCode="0.000000E+00">
                  <c:v>-9.0313749400000023E-5</c:v>
                </c:pt>
                <c:pt idx="3356" formatCode="0.000000E+00">
                  <c:v>-4.1777803600000003E-5</c:v>
                </c:pt>
                <c:pt idx="3357" formatCode="0.000000E+00">
                  <c:v>-1.1606591300000049E-4</c:v>
                </c:pt>
                <c:pt idx="3358" formatCode="0.000000E+00">
                  <c:v>-9.5541123300000322E-5</c:v>
                </c:pt>
                <c:pt idx="3359" formatCode="0.000000E+00">
                  <c:v>-9.4009516800000025E-5</c:v>
                </c:pt>
                <c:pt idx="3360" formatCode="0.000000E+00">
                  <c:v>-1.3317219E-4</c:v>
                </c:pt>
                <c:pt idx="3361" formatCode="0.000000E+00">
                  <c:v>-7.6818070400000197E-5</c:v>
                </c:pt>
                <c:pt idx="3362" formatCode="0.000000E+00">
                  <c:v>-7.6953112099999998E-5</c:v>
                </c:pt>
                <c:pt idx="3363" formatCode="0.000000E+00">
                  <c:v>-1.0743348400000003E-4</c:v>
                </c:pt>
                <c:pt idx="3364" formatCode="0.000000E+00">
                  <c:v>-1.40277599E-4</c:v>
                </c:pt>
                <c:pt idx="3365" formatCode="0.000000E+00">
                  <c:v>-6.9164251900000266E-5</c:v>
                </c:pt>
                <c:pt idx="3366" formatCode="0.000000E+00">
                  <c:v>-1.1624326000000029E-4</c:v>
                </c:pt>
                <c:pt idx="3402" formatCode="0.000000E+00">
                  <c:v>-8.0973887800000018E-5</c:v>
                </c:pt>
                <c:pt idx="3403" formatCode="0.000000E+00">
                  <c:v>-1.0060111500000021E-4</c:v>
                </c:pt>
                <c:pt idx="3404" formatCode="0.000000E+00">
                  <c:v>-8.4025086800000275E-5</c:v>
                </c:pt>
                <c:pt idx="3405" formatCode="0.000000E+00">
                  <c:v>-1.0428936199999998E-4</c:v>
                </c:pt>
                <c:pt idx="3406" formatCode="0.000000E+00">
                  <c:v>-7.9285400000000201E-5</c:v>
                </c:pt>
                <c:pt idx="3407" formatCode="0.000000E+00">
                  <c:v>-1.34563143E-4</c:v>
                </c:pt>
                <c:pt idx="3408" formatCode="0.000000E+00">
                  <c:v>-9.8672579000000309E-5</c:v>
                </c:pt>
                <c:pt idx="3409" formatCode="0.000000E+00">
                  <c:v>-6.7495810800000249E-5</c:v>
                </c:pt>
                <c:pt idx="3410" formatCode="0.000000E+00">
                  <c:v>-8.6387922100000276E-5</c:v>
                </c:pt>
                <c:pt idx="3411" formatCode="0.000000E+00">
                  <c:v>-6.0948194000000112E-5</c:v>
                </c:pt>
                <c:pt idx="3412" formatCode="0.000000E+00">
                  <c:v>-9.2578493100000333E-5</c:v>
                </c:pt>
                <c:pt idx="3413" formatCode="0.000000E+00">
                  <c:v>-1.0356293099999998E-4</c:v>
                </c:pt>
                <c:pt idx="3414" formatCode="0.000000E+00">
                  <c:v>-1.0207490999999999E-4</c:v>
                </c:pt>
                <c:pt idx="3415" formatCode="0.000000E+00">
                  <c:v>-1.1019676499999999E-4</c:v>
                </c:pt>
                <c:pt idx="3416" formatCode="0.000000E+00">
                  <c:v>-7.6534948300000004E-5</c:v>
                </c:pt>
                <c:pt idx="3417" formatCode="0.000000E+00">
                  <c:v>-1.2239289899999999E-4</c:v>
                </c:pt>
                <c:pt idx="3418" formatCode="0.000000E+00">
                  <c:v>-5.1835016299999999E-5</c:v>
                </c:pt>
                <c:pt idx="3419" formatCode="0.000000E+00">
                  <c:v>-1.1617748500000001E-4</c:v>
                </c:pt>
                <c:pt idx="3420" formatCode="0.000000E+00">
                  <c:v>-8.5704005300000461E-5</c:v>
                </c:pt>
                <c:pt idx="3421" formatCode="0.000000E+00">
                  <c:v>-1.0798452400000001E-4</c:v>
                </c:pt>
                <c:pt idx="3422" formatCode="0.000000E+00">
                  <c:v>-5.2317255200000178E-5</c:v>
                </c:pt>
                <c:pt idx="3423" formatCode="0.000000E+00">
                  <c:v>-1.0411145600000029E-4</c:v>
                </c:pt>
                <c:pt idx="3424" formatCode="0.000000E+00">
                  <c:v>-1.1535175100000042E-4</c:v>
                </c:pt>
                <c:pt idx="3425" formatCode="0.000000E+00">
                  <c:v>-8.9623988600000289E-5</c:v>
                </c:pt>
                <c:pt idx="3426" formatCode="0.000000E+00">
                  <c:v>-6.5858964800000259E-5</c:v>
                </c:pt>
                <c:pt idx="3427" formatCode="0.000000E+00">
                  <c:v>-9.7084068700000381E-5</c:v>
                </c:pt>
                <c:pt idx="3428" formatCode="0.000000E+00">
                  <c:v>-9.6854427800000331E-5</c:v>
                </c:pt>
                <c:pt idx="3429" formatCode="0.000000E+00">
                  <c:v>-7.4517214700000256E-5</c:v>
                </c:pt>
                <c:pt idx="3430" formatCode="0.000000E+00">
                  <c:v>-1.0405483200000034E-4</c:v>
                </c:pt>
                <c:pt idx="3431" formatCode="0.000000E+00">
                  <c:v>-9.0804067400000315E-5</c:v>
                </c:pt>
                <c:pt idx="3467" formatCode="0.000000E+00">
                  <c:v>-8.4377802000000301E-5</c:v>
                </c:pt>
                <c:pt idx="3468" formatCode="0.000000E+00">
                  <c:v>-7.5742160000000195E-5</c:v>
                </c:pt>
                <c:pt idx="3469" formatCode="0.000000E+00">
                  <c:v>-1.1001026700000034E-4</c:v>
                </c:pt>
                <c:pt idx="3470" formatCode="0.000000E+00">
                  <c:v>-1.1802981600000048E-4</c:v>
                </c:pt>
                <c:pt idx="3471" formatCode="0.000000E+00">
                  <c:v>-8.0595351800000315E-5</c:v>
                </c:pt>
                <c:pt idx="3472" formatCode="0.000000E+00">
                  <c:v>-9.2568714200000002E-5</c:v>
                </c:pt>
                <c:pt idx="3473" formatCode="0.000000E+00">
                  <c:v>-9.3201058900000373E-5</c:v>
                </c:pt>
                <c:pt idx="3474" formatCode="0.000000E+00">
                  <c:v>-9.6239568700000311E-5</c:v>
                </c:pt>
                <c:pt idx="3475" formatCode="0.000000E+00">
                  <c:v>-8.480127440000004E-5</c:v>
                </c:pt>
                <c:pt idx="3476" formatCode="0.000000E+00">
                  <c:v>-8.3460914900000192E-5</c:v>
                </c:pt>
                <c:pt idx="3477" formatCode="0.000000E+00">
                  <c:v>-1.0892571900000041E-4</c:v>
                </c:pt>
                <c:pt idx="3478" formatCode="0.000000E+00">
                  <c:v>-9.3195308000000509E-5</c:v>
                </c:pt>
                <c:pt idx="3479" formatCode="0.000000E+00">
                  <c:v>-9.1229425700000373E-5</c:v>
                </c:pt>
                <c:pt idx="3480" formatCode="0.000000E+00">
                  <c:v>-1.0481288200000034E-4</c:v>
                </c:pt>
                <c:pt idx="3481" formatCode="0.000000E+00">
                  <c:v>-9.2124589700000258E-5</c:v>
                </c:pt>
                <c:pt idx="3482" formatCode="0.000000E+00">
                  <c:v>-9.5574068800000477E-5</c:v>
                </c:pt>
                <c:pt idx="3483" formatCode="0.000000E+00">
                  <c:v>-8.8618695700000413E-5</c:v>
                </c:pt>
                <c:pt idx="3484" formatCode="0.000000E+00">
                  <c:v>-1.3951205200000044E-4</c:v>
                </c:pt>
                <c:pt idx="3485" formatCode="0.000000E+00">
                  <c:v>-8.6949579400000021E-5</c:v>
                </c:pt>
                <c:pt idx="3486" formatCode="0.000000E+00">
                  <c:v>-1.0054511900000001E-4</c:v>
                </c:pt>
                <c:pt idx="3487" formatCode="0.000000E+00">
                  <c:v>-6.7735300400000151E-5</c:v>
                </c:pt>
                <c:pt idx="3488" formatCode="0.000000E+00">
                  <c:v>-9.7690476100000388E-5</c:v>
                </c:pt>
                <c:pt idx="3489" formatCode="0.000000E+00">
                  <c:v>-1.2004005300000034E-4</c:v>
                </c:pt>
                <c:pt idx="3490" formatCode="0.000000E+00">
                  <c:v>-1.0017235799999999E-4</c:v>
                </c:pt>
                <c:pt idx="3491" formatCode="0.000000E+00">
                  <c:v>-9.669808210000037E-5</c:v>
                </c:pt>
                <c:pt idx="3492" formatCode="0.000000E+00">
                  <c:v>-5.9312046500000218E-5</c:v>
                </c:pt>
                <c:pt idx="3493" formatCode="0.000000E+00">
                  <c:v>-1.2105964099999999E-4</c:v>
                </c:pt>
                <c:pt idx="3494" formatCode="0.000000E+00">
                  <c:v>-1.2544323700000001E-4</c:v>
                </c:pt>
                <c:pt idx="3495" formatCode="0.000000E+00">
                  <c:v>-6.9848937000000253E-5</c:v>
                </c:pt>
                <c:pt idx="3496" formatCode="0.000000E+00">
                  <c:v>-1.2719600899999998E-4</c:v>
                </c:pt>
                <c:pt idx="3497" formatCode="0.000000E+00">
                  <c:v>-9.7122043400000237E-5</c:v>
                </c:pt>
                <c:pt idx="3498" formatCode="0.000000E+00">
                  <c:v>-1.0761595300000047E-4</c:v>
                </c:pt>
                <c:pt idx="3499" formatCode="0.000000E+00">
                  <c:v>-9.9481828500000327E-5</c:v>
                </c:pt>
                <c:pt idx="3500" formatCode="0.000000E+00">
                  <c:v>-1.3501064400000035E-4</c:v>
                </c:pt>
                <c:pt idx="3501" formatCode="0.000000E+00">
                  <c:v>-1.0039254600000001E-4</c:v>
                </c:pt>
                <c:pt idx="3502" formatCode="0.000000E+00">
                  <c:v>-6.9946562900000196E-5</c:v>
                </c:pt>
                <c:pt idx="3503" formatCode="0.000000E+00">
                  <c:v>-1.48752681E-4</c:v>
                </c:pt>
                <c:pt idx="3504" formatCode="0.000000E+00">
                  <c:v>-7.9021113900000232E-5</c:v>
                </c:pt>
                <c:pt idx="3505" formatCode="0.000000E+00">
                  <c:v>-1.0726137600000034E-4</c:v>
                </c:pt>
                <c:pt idx="3506" formatCode="0.000000E+00">
                  <c:v>-6.1972090000000151E-5</c:v>
                </c:pt>
                <c:pt idx="3507" formatCode="0.000000E+00">
                  <c:v>-1.2932803900000001E-4</c:v>
                </c:pt>
                <c:pt idx="3508" formatCode="0.000000E+00">
                  <c:v>-9.8147639100000251E-5</c:v>
                </c:pt>
                <c:pt idx="3509" formatCode="0.000000E+00">
                  <c:v>-1.2017849400000001E-4</c:v>
                </c:pt>
                <c:pt idx="3510" formatCode="0.000000E+00">
                  <c:v>-7.0041557799999999E-5</c:v>
                </c:pt>
                <c:pt idx="3511" formatCode="0.000000E+00">
                  <c:v>-9.6513191200000022E-5</c:v>
                </c:pt>
                <c:pt idx="3512" formatCode="0.000000E+00">
                  <c:v>-1.1955222600000026E-4</c:v>
                </c:pt>
                <c:pt idx="3513" formatCode="0.000000E+00">
                  <c:v>-6.8151601600000155E-5</c:v>
                </c:pt>
                <c:pt idx="3514" formatCode="0.000000E+00">
                  <c:v>-7.279890120000033E-5</c:v>
                </c:pt>
                <c:pt idx="3515" formatCode="0.000000E+00">
                  <c:v>-1.1149360800000001E-4</c:v>
                </c:pt>
                <c:pt idx="3516" formatCode="0.000000E+00">
                  <c:v>-1.2455566300000002E-4</c:v>
                </c:pt>
                <c:pt idx="3517" formatCode="0.000000E+00">
                  <c:v>-8.3178002400000279E-5</c:v>
                </c:pt>
                <c:pt idx="3518" formatCode="0.000000E+00">
                  <c:v>-6.7956699100000286E-5</c:v>
                </c:pt>
                <c:pt idx="3519" formatCode="0.000000E+00">
                  <c:v>-1.3112351300000036E-4</c:v>
                </c:pt>
                <c:pt idx="3520" formatCode="0.000000E+00">
                  <c:v>-9.840955030000027E-5</c:v>
                </c:pt>
                <c:pt idx="3521" formatCode="0.000000E+00">
                  <c:v>-8.6269434500000063E-5</c:v>
                </c:pt>
                <c:pt idx="3522" formatCode="0.000000E+00">
                  <c:v>-7.0009101200000135E-5</c:v>
                </c:pt>
                <c:pt idx="3523" formatCode="0.000000E+00">
                  <c:v>-9.4953412200000258E-5</c:v>
                </c:pt>
                <c:pt idx="3524" formatCode="0.000000E+00">
                  <c:v>-7.5232121200000232E-5</c:v>
                </c:pt>
                <c:pt idx="3525" formatCode="0.000000E+00">
                  <c:v>-1.0961636400000001E-4</c:v>
                </c:pt>
                <c:pt idx="3526" formatCode="0.000000E+00">
                  <c:v>-9.0259243700000275E-5</c:v>
                </c:pt>
                <c:pt idx="3527" formatCode="0.000000E+00">
                  <c:v>-1.1178341200000022E-4</c:v>
                </c:pt>
                <c:pt idx="3528" formatCode="0.000000E+00">
                  <c:v>-7.7156908799999994E-5</c:v>
                </c:pt>
                <c:pt idx="3529" formatCode="0.000000E+00">
                  <c:v>-1.0126847800000001E-4</c:v>
                </c:pt>
                <c:pt idx="3530" formatCode="0.000000E+00">
                  <c:v>-8.5883284900000012E-5</c:v>
                </c:pt>
                <c:pt idx="3531" formatCode="0.000000E+00">
                  <c:v>-8.7864277900000047E-5</c:v>
                </c:pt>
                <c:pt idx="3532" formatCode="0.000000E+00">
                  <c:v>-9.511597450000028E-5</c:v>
                </c:pt>
                <c:pt idx="3533" formatCode="0.000000E+00">
                  <c:v>-1.0006644300000001E-4</c:v>
                </c:pt>
                <c:pt idx="3534" formatCode="0.000000E+00">
                  <c:v>-8.565164170000033E-5</c:v>
                </c:pt>
                <c:pt idx="3535" formatCode="0.000000E+00">
                  <c:v>-1.07756187E-4</c:v>
                </c:pt>
                <c:pt idx="3536" formatCode="0.000000E+00">
                  <c:v>-1.1836460300000029E-4</c:v>
                </c:pt>
                <c:pt idx="3537" formatCode="0.000000E+00">
                  <c:v>-5.8385985900000166E-5</c:v>
                </c:pt>
                <c:pt idx="3538" formatCode="0.000000E+00">
                  <c:v>-9.2572346300000361E-5</c:v>
                </c:pt>
                <c:pt idx="3539" formatCode="0.000000E+00">
                  <c:v>-8.2520837900000254E-5</c:v>
                </c:pt>
                <c:pt idx="3540" formatCode="0.000000E+00">
                  <c:v>-1.0917412600000001E-4</c:v>
                </c:pt>
                <c:pt idx="3541" formatCode="0.000000E+00">
                  <c:v>-1.0635638600000001E-4</c:v>
                </c:pt>
                <c:pt idx="3542" formatCode="0.000000E+00">
                  <c:v>-8.1829633600000027E-5</c:v>
                </c:pt>
                <c:pt idx="3543" formatCode="0.000000E+00">
                  <c:v>-1.1409621200000047E-4</c:v>
                </c:pt>
                <c:pt idx="3544" formatCode="0.000000E+00">
                  <c:v>-7.0336717200000288E-5</c:v>
                </c:pt>
                <c:pt idx="3545" formatCode="0.000000E+00">
                  <c:v>-1.3345480000000038E-4</c:v>
                </c:pt>
                <c:pt idx="3546" formatCode="0.000000E+00">
                  <c:v>-7.7029783300000163E-5</c:v>
                </c:pt>
                <c:pt idx="3547" formatCode="0.000000E+00">
                  <c:v>-9.109671230000027E-5</c:v>
                </c:pt>
                <c:pt idx="3548" formatCode="0.000000E+00">
                  <c:v>-1.0981294300000021E-4</c:v>
                </c:pt>
                <c:pt idx="3549" formatCode="0.000000E+00">
                  <c:v>-8.3888438500000274E-5</c:v>
                </c:pt>
                <c:pt idx="3550" formatCode="0.000000E+00">
                  <c:v>-1.230483870000003E-4</c:v>
                </c:pt>
                <c:pt idx="3551" formatCode="0.000000E+00">
                  <c:v>-1.1031336600000001E-4</c:v>
                </c:pt>
                <c:pt idx="3552" formatCode="0.000000E+00">
                  <c:v>-8.0075720300000236E-5</c:v>
                </c:pt>
                <c:pt idx="3553" formatCode="0.000000E+00">
                  <c:v>-6.8984506699999994E-5</c:v>
                </c:pt>
                <c:pt idx="3554" formatCode="0.000000E+00">
                  <c:v>-9.638604240000024E-5</c:v>
                </c:pt>
                <c:pt idx="3555" formatCode="0.000000E+00">
                  <c:v>-6.3941767399999994E-5</c:v>
                </c:pt>
                <c:pt idx="3592" formatCode="0.000000E+00">
                  <c:v>-1.0989178000000044E-4</c:v>
                </c:pt>
                <c:pt idx="3593" formatCode="0.000000E+00">
                  <c:v>-8.4825232600000311E-5</c:v>
                </c:pt>
                <c:pt idx="3594" formatCode="0.000000E+00">
                  <c:v>-1.1112561900000024E-4</c:v>
                </c:pt>
                <c:pt idx="3595" formatCode="0.000000E+00">
                  <c:v>-9.3708350300000478E-5</c:v>
                </c:pt>
                <c:pt idx="3596" formatCode="0.000000E+00">
                  <c:v>-1.08252279E-4</c:v>
                </c:pt>
                <c:pt idx="3597" formatCode="0.000000E+00">
                  <c:v>-9.9816173300000348E-5</c:v>
                </c:pt>
                <c:pt idx="3598" formatCode="0.000000E+00">
                  <c:v>-7.8522088000000195E-5</c:v>
                </c:pt>
                <c:pt idx="3599" formatCode="0.000000E+00">
                  <c:v>-7.6696672500000158E-5</c:v>
                </c:pt>
                <c:pt idx="3600" formatCode="0.000000E+00">
                  <c:v>-9.5635233400000283E-5</c:v>
                </c:pt>
                <c:pt idx="3601" formatCode="0.000000E+00">
                  <c:v>-1.3387941300000005E-4</c:v>
                </c:pt>
                <c:pt idx="3602" formatCode="0.000000E+00">
                  <c:v>-7.6780980500000223E-5</c:v>
                </c:pt>
                <c:pt idx="3603" formatCode="0.000000E+00">
                  <c:v>-8.1202527500000006E-5</c:v>
                </c:pt>
                <c:pt idx="3604" formatCode="0.000000E+00">
                  <c:v>-1.0517959000000003E-4</c:v>
                </c:pt>
                <c:pt idx="3605" formatCode="0.000000E+00">
                  <c:v>-8.17214837000003E-5</c:v>
                </c:pt>
                <c:pt idx="3606" formatCode="0.000000E+00">
                  <c:v>-7.7622034600000243E-5</c:v>
                </c:pt>
                <c:pt idx="3607" formatCode="0.000000E+00">
                  <c:v>-6.8507390100000168E-5</c:v>
                </c:pt>
                <c:pt idx="3608" formatCode="0.000000E+00">
                  <c:v>-9.9666696000000394E-5</c:v>
                </c:pt>
                <c:pt idx="3609" formatCode="0.000000E+00">
                  <c:v>-1.2644701600000041E-4</c:v>
                </c:pt>
                <c:pt idx="3610" formatCode="0.000000E+00">
                  <c:v>-8.5604842800000486E-5</c:v>
                </c:pt>
                <c:pt idx="3611" formatCode="0.000000E+00">
                  <c:v>-9.193639270000051E-5</c:v>
                </c:pt>
                <c:pt idx="3612" formatCode="0.000000E+00">
                  <c:v>-1.1821538200000066E-4</c:v>
                </c:pt>
                <c:pt idx="3613" formatCode="0.000000E+00">
                  <c:v>-7.1872142099999999E-5</c:v>
                </c:pt>
                <c:pt idx="3614" formatCode="0.000000E+00">
                  <c:v>-1.4684400500000001E-4</c:v>
                </c:pt>
                <c:pt idx="3615" formatCode="0.000000E+00">
                  <c:v>-1.0846266499999999E-4</c:v>
                </c:pt>
                <c:pt idx="3616" formatCode="0.000000E+00">
                  <c:v>-8.0603687100000025E-5</c:v>
                </c:pt>
                <c:pt idx="3617" formatCode="0.000000E+00">
                  <c:v>-6.068963560000011E-5</c:v>
                </c:pt>
                <c:pt idx="3618" formatCode="0.000000E+00">
                  <c:v>-1.2538759000000005E-4</c:v>
                </c:pt>
                <c:pt idx="3619" formatCode="0.000000E+00">
                  <c:v>-7.929543500000026E-5</c:v>
                </c:pt>
                <c:pt idx="3620" formatCode="0.000000E+00">
                  <c:v>-8.9870300100000384E-5</c:v>
                </c:pt>
                <c:pt idx="3621" formatCode="0.000000E+00">
                  <c:v>-1.2735454400000001E-4</c:v>
                </c:pt>
                <c:pt idx="3622" formatCode="0.000000E+00">
                  <c:v>-1.1640840700000046E-4</c:v>
                </c:pt>
                <c:pt idx="3623" formatCode="0.000000E+00">
                  <c:v>-7.4050272799999994E-5</c:v>
                </c:pt>
                <c:pt idx="3624" formatCode="0.000000E+00">
                  <c:v>-7.3224259499999995E-5</c:v>
                </c:pt>
                <c:pt idx="3625" formatCode="0.000000E+00">
                  <c:v>-1.0585666200000001E-4</c:v>
                </c:pt>
                <c:pt idx="3626" formatCode="0.000000E+00">
                  <c:v>-7.2743417700000271E-5</c:v>
                </c:pt>
                <c:pt idx="3627" formatCode="0.000000E+00">
                  <c:v>-1.0662642300000001E-4</c:v>
                </c:pt>
                <c:pt idx="3628" formatCode="0.000000E+00">
                  <c:v>-1.1940323700000044E-4</c:v>
                </c:pt>
                <c:pt idx="3629" formatCode="0.000000E+00">
                  <c:v>-1.1268982200000001E-4</c:v>
                </c:pt>
                <c:pt idx="3630" formatCode="0.000000E+00">
                  <c:v>-9.0300454800000028E-5</c:v>
                </c:pt>
                <c:pt idx="3631" formatCode="0.000000E+00">
                  <c:v>-8.8344211700000025E-5</c:v>
                </c:pt>
                <c:pt idx="3632" formatCode="0.000000E+00">
                  <c:v>-9.176705500000034E-5</c:v>
                </c:pt>
                <c:pt idx="3633" formatCode="0.000000E+00">
                  <c:v>-1.04082585E-4</c:v>
                </c:pt>
                <c:pt idx="3634" formatCode="0.000000E+00">
                  <c:v>-8.7343342600000067E-5</c:v>
                </c:pt>
                <c:pt idx="3635" formatCode="0.000000E+00">
                  <c:v>-7.9237390300000233E-5</c:v>
                </c:pt>
                <c:pt idx="3636" formatCode="0.000000E+00">
                  <c:v>-1.1294977700000025E-4</c:v>
                </c:pt>
                <c:pt idx="3637" formatCode="0.000000E+00">
                  <c:v>-9.0463017100000023E-5</c:v>
                </c:pt>
                <c:pt idx="3638" formatCode="0.000000E+00">
                  <c:v>-1.0739474100000023E-4</c:v>
                </c:pt>
                <c:pt idx="3639" formatCode="0.000000E+00">
                  <c:v>-8.4891589400000212E-5</c:v>
                </c:pt>
                <c:pt idx="3640" formatCode="0.000000E+00">
                  <c:v>-1.3155695100000001E-4</c:v>
                </c:pt>
                <c:pt idx="3641" formatCode="0.000000E+00">
                  <c:v>-1.2249832499999999E-4</c:v>
                </c:pt>
                <c:pt idx="3642" formatCode="0.000000E+00">
                  <c:v>-6.8965181700000113E-5</c:v>
                </c:pt>
                <c:pt idx="3643" formatCode="0.000000E+00">
                  <c:v>-1.3873914700000001E-4</c:v>
                </c:pt>
                <c:pt idx="3644" formatCode="0.000000E+00">
                  <c:v>-3.679199140000012E-5</c:v>
                </c:pt>
                <c:pt idx="3645" formatCode="0.000000E+00">
                  <c:v>-1.1337047899999999E-4</c:v>
                </c:pt>
                <c:pt idx="3646" formatCode="0.000000E+00">
                  <c:v>-9.7218761200000022E-5</c:v>
                </c:pt>
                <c:pt idx="3647" formatCode="0.000000E+00">
                  <c:v>-8.880053650000034E-5</c:v>
                </c:pt>
                <c:pt idx="3648" formatCode="0.000000E+00">
                  <c:v>-7.2191748800000155E-5</c:v>
                </c:pt>
                <c:pt idx="3649" formatCode="0.000000E+00">
                  <c:v>-9.4357458900000402E-5</c:v>
                </c:pt>
                <c:pt idx="3650" formatCode="0.000000E+00">
                  <c:v>-9.294657500000021E-5</c:v>
                </c:pt>
                <c:pt idx="3651" formatCode="0.000000E+00">
                  <c:v>-9.816477540000037E-5</c:v>
                </c:pt>
                <c:pt idx="3652" formatCode="0.000000E+00">
                  <c:v>-9.420614220000039E-5</c:v>
                </c:pt>
                <c:pt idx="3653" formatCode="0.000000E+00">
                  <c:v>-5.8941170599999985E-5</c:v>
                </c:pt>
                <c:pt idx="3654" formatCode="0.000000E+00">
                  <c:v>-1.2507659800000027E-4</c:v>
                </c:pt>
                <c:pt idx="3655" formatCode="0.000000E+00">
                  <c:v>-9.6067274000000044E-5</c:v>
                </c:pt>
                <c:pt idx="3656" formatCode="0.000000E+00">
                  <c:v>-1.0659543300000001E-4</c:v>
                </c:pt>
                <c:pt idx="3657" formatCode="0.000000E+00">
                  <c:v>-8.8016805200000391E-5</c:v>
                </c:pt>
                <c:pt idx="3658" formatCode="0.000000E+00">
                  <c:v>-8.5430825100000382E-5</c:v>
                </c:pt>
                <c:pt idx="3659" formatCode="0.000000E+00">
                  <c:v>-9.5365406000000308E-5</c:v>
                </c:pt>
                <c:pt idx="3660" formatCode="0.000000E+00">
                  <c:v>-9.7197899600000258E-5</c:v>
                </c:pt>
                <c:pt idx="3661" formatCode="0.000000E+00">
                  <c:v>-1.0233314200000001E-4</c:v>
                </c:pt>
                <c:pt idx="3662" formatCode="0.000000E+00">
                  <c:v>-1.1646053800000034E-4</c:v>
                </c:pt>
                <c:pt idx="3663" formatCode="0.000000E+00">
                  <c:v>-7.0057273800000261E-5</c:v>
                </c:pt>
                <c:pt idx="3664" formatCode="0.000000E+00">
                  <c:v>-1.0377238499999999E-4</c:v>
                </c:pt>
                <c:pt idx="3665" formatCode="0.000000E+00">
                  <c:v>-1.1543757300000049E-4</c:v>
                </c:pt>
                <c:pt idx="3666" formatCode="0.000000E+00">
                  <c:v>-7.5271865399999997E-5</c:v>
                </c:pt>
                <c:pt idx="3667" formatCode="0.000000E+00">
                  <c:v>-1.1553939000000025E-4</c:v>
                </c:pt>
                <c:pt idx="3668" formatCode="0.000000E+00">
                  <c:v>-6.2426202900000229E-5</c:v>
                </c:pt>
                <c:pt idx="3669" formatCode="0.000000E+00">
                  <c:v>-8.2340696800000011E-5</c:v>
                </c:pt>
                <c:pt idx="3670" formatCode="0.000000E+00">
                  <c:v>-9.3151279700000374E-5</c:v>
                </c:pt>
                <c:pt idx="3671" formatCode="0.000000E+00">
                  <c:v>-8.2416622900000045E-5</c:v>
                </c:pt>
                <c:pt idx="3672" formatCode="0.000000E+00">
                  <c:v>-1.1335436700000001E-4</c:v>
                </c:pt>
                <c:pt idx="3673" formatCode="0.000000E+00">
                  <c:v>-1.0724214400000001E-4</c:v>
                </c:pt>
                <c:pt idx="3674" formatCode="0.000000E+00">
                  <c:v>-6.2555517100000135E-5</c:v>
                </c:pt>
                <c:pt idx="3675" formatCode="0.000000E+00">
                  <c:v>-1.5426410800000001E-4</c:v>
                </c:pt>
                <c:pt idx="3676" formatCode="0.000000E+00">
                  <c:v>-9.0991472800000319E-5</c:v>
                </c:pt>
                <c:pt idx="3677" formatCode="0.000000E+00">
                  <c:v>-9.7664189500000292E-5</c:v>
                </c:pt>
                <c:pt idx="3678" formatCode="0.000000E+00">
                  <c:v>-8.6575048000000395E-5</c:v>
                </c:pt>
                <c:pt idx="3679" formatCode="0.000000E+00">
                  <c:v>-1.2423132999999999E-4</c:v>
                </c:pt>
                <c:pt idx="3680" formatCode="0.000000E+00">
                  <c:v>-7.3397788200000252E-5</c:v>
                </c:pt>
                <c:pt idx="3681" formatCode="0.000000E+00">
                  <c:v>-1.2766663E-4</c:v>
                </c:pt>
                <c:pt idx="3682" formatCode="0.000000E+00">
                  <c:v>-8.0680032300000287E-5</c:v>
                </c:pt>
                <c:pt idx="3683" formatCode="0.000000E+00">
                  <c:v>-9.7109912900000068E-5</c:v>
                </c:pt>
                <c:pt idx="3684" formatCode="0.000000E+00">
                  <c:v>-9.4986753500000067E-5</c:v>
                </c:pt>
                <c:pt idx="3685" formatCode="0.000000E+00">
                  <c:v>-1.0942155500000046E-4</c:v>
                </c:pt>
                <c:pt idx="3686" formatCode="0.000000E+00">
                  <c:v>-7.8301294700000224E-5</c:v>
                </c:pt>
                <c:pt idx="3687" formatCode="0.000000E+00">
                  <c:v>-7.7313953100000327E-5</c:v>
                </c:pt>
                <c:pt idx="3688" formatCode="0.000000E+00">
                  <c:v>-1.0987902100000001E-4</c:v>
                </c:pt>
                <c:pt idx="3689" formatCode="0.000000E+00">
                  <c:v>-1.41390623E-4</c:v>
                </c:pt>
                <c:pt idx="3690" formatCode="0.000000E+00">
                  <c:v>-1.0820732000000021E-4</c:v>
                </c:pt>
                <c:pt idx="3691" formatCode="0.000000E+00">
                  <c:v>-1.0668137100000001E-4</c:v>
                </c:pt>
                <c:pt idx="3692" formatCode="0.000000E+00">
                  <c:v>-8.7692774800000024E-5</c:v>
                </c:pt>
                <c:pt idx="3693" formatCode="0.000000E+00">
                  <c:v>-9.3495985500000384E-5</c:v>
                </c:pt>
                <c:pt idx="3694" formatCode="0.000000E+00">
                  <c:v>-1.0150598800000001E-4</c:v>
                </c:pt>
                <c:pt idx="3695" formatCode="0.000000E+00">
                  <c:v>-7.9100299600000243E-5</c:v>
                </c:pt>
                <c:pt idx="3696" formatCode="0.000000E+00">
                  <c:v>-5.6320568500000001E-5</c:v>
                </c:pt>
                <c:pt idx="3697" formatCode="0.000000E+00">
                  <c:v>-9.7766611700000045E-5</c:v>
                </c:pt>
                <c:pt idx="3698" formatCode="0.000000E+00">
                  <c:v>-8.7108300100000277E-5</c:v>
                </c:pt>
                <c:pt idx="3699" formatCode="0.000000E+00">
                  <c:v>-8.9943152900000227E-5</c:v>
                </c:pt>
                <c:pt idx="3700" formatCode="0.000000E+00">
                  <c:v>-1.20597845E-4</c:v>
                </c:pt>
                <c:pt idx="3701" formatCode="0.000000E+00">
                  <c:v>-1.0373455000000032E-4</c:v>
                </c:pt>
                <c:pt idx="3702" formatCode="0.000000E+00">
                  <c:v>-8.8990782400000256E-5</c:v>
                </c:pt>
                <c:pt idx="3703" formatCode="0.000000E+00">
                  <c:v>-7.3194876300000124E-5</c:v>
                </c:pt>
                <c:pt idx="3704" formatCode="0.000000E+00">
                  <c:v>-1.0428049100000001E-4</c:v>
                </c:pt>
                <c:pt idx="3705" formatCode="0.000000E+00">
                  <c:v>-1.0186969300000003E-4</c:v>
                </c:pt>
                <c:pt idx="3706" formatCode="0.000000E+00">
                  <c:v>-1.0543854400000042E-4</c:v>
                </c:pt>
                <c:pt idx="3707" formatCode="0.000000E+00">
                  <c:v>-7.1142218100000033E-5</c:v>
                </c:pt>
                <c:pt idx="3708" formatCode="0.000000E+00">
                  <c:v>-9.3673775000000287E-5</c:v>
                </c:pt>
                <c:pt idx="3709" formatCode="0.000000E+00">
                  <c:v>-9.5320050600000239E-5</c:v>
                </c:pt>
                <c:pt idx="3710" formatCode="0.000000E+00">
                  <c:v>-9.8160770700000301E-5</c:v>
                </c:pt>
                <c:pt idx="3711" formatCode="0.000000E+00">
                  <c:v>-1.0823998600000027E-4</c:v>
                </c:pt>
                <c:pt idx="3712" formatCode="0.000000E+00">
                  <c:v>-9.2949904500000025E-5</c:v>
                </c:pt>
                <c:pt idx="3713" formatCode="0.000000E+00">
                  <c:v>-1.0732528800000032E-4</c:v>
                </c:pt>
                <c:pt idx="3714" formatCode="0.000000E+00">
                  <c:v>-6.0773780600000168E-5</c:v>
                </c:pt>
                <c:pt idx="3715" formatCode="0.000000E+00">
                  <c:v>-1.2112339000000001E-4</c:v>
                </c:pt>
                <c:pt idx="3716" formatCode="0.000000E+00">
                  <c:v>-6.4315460600000235E-5</c:v>
                </c:pt>
                <c:pt idx="3717" formatCode="0.000000E+00">
                  <c:v>-1.1034829100000036E-4</c:v>
                </c:pt>
                <c:pt idx="3718" formatCode="0.000000E+00">
                  <c:v>-6.8353419200000234E-5</c:v>
                </c:pt>
                <c:pt idx="3719" formatCode="0.000000E+00">
                  <c:v>-1.2278219200000001E-4</c:v>
                </c:pt>
                <c:pt idx="3720" formatCode="0.000000E+00">
                  <c:v>-9.1448449500000219E-5</c:v>
                </c:pt>
                <c:pt idx="3721" formatCode="0.000000E+00">
                  <c:v>-1.0975163900000001E-4</c:v>
                </c:pt>
                <c:pt idx="3722" formatCode="0.000000E+00">
                  <c:v>-9.0297125300000362E-5</c:v>
                </c:pt>
                <c:pt idx="3723" formatCode="0.000000E+00">
                  <c:v>-6.9792149600000233E-5</c:v>
                </c:pt>
                <c:pt idx="3724" formatCode="0.000000E+00">
                  <c:v>-1.3349542900000002E-4</c:v>
                </c:pt>
                <c:pt idx="3725" formatCode="0.000000E+00">
                  <c:v>-9.3721435400000402E-5</c:v>
                </c:pt>
                <c:pt idx="3726" formatCode="0.000000E+00">
                  <c:v>-7.8938761700000147E-5</c:v>
                </c:pt>
                <c:pt idx="3727" formatCode="0.000000E+00">
                  <c:v>-7.4418401300000328E-5</c:v>
                </c:pt>
                <c:pt idx="3728" formatCode="0.000000E+00">
                  <c:v>-1.15593965E-4</c:v>
                </c:pt>
                <c:pt idx="3729" formatCode="0.000000E+00">
                  <c:v>-6.7945127400000123E-5</c:v>
                </c:pt>
                <c:pt idx="3730" formatCode="0.000000E+00">
                  <c:v>-1.1813854800000041E-4</c:v>
                </c:pt>
                <c:pt idx="3731" formatCode="0.000000E+00">
                  <c:v>-7.1357446700000138E-5</c:v>
                </c:pt>
                <c:pt idx="3732" formatCode="0.000000E+00">
                  <c:v>-9.5901498600000319E-5</c:v>
                </c:pt>
                <c:pt idx="3733" formatCode="0.000000E+00">
                  <c:v>-8.184053000000004E-5</c:v>
                </c:pt>
                <c:pt idx="3734" formatCode="0.000000E+00">
                  <c:v>-8.4058474700000351E-5</c:v>
                </c:pt>
                <c:pt idx="3735" formatCode="0.000000E+00">
                  <c:v>-1.2170607200000001E-4</c:v>
                </c:pt>
                <c:pt idx="3736" formatCode="0.000000E+00">
                  <c:v>-1.0379809000000025E-4</c:v>
                </c:pt>
                <c:pt idx="3737" formatCode="0.000000E+00">
                  <c:v>-8.8345375800000339E-5</c:v>
                </c:pt>
                <c:pt idx="3738" formatCode="0.000000E+00">
                  <c:v>-8.2995276900000068E-5</c:v>
                </c:pt>
                <c:pt idx="3739" formatCode="0.000000E+00">
                  <c:v>-7.0389430000000253E-5</c:v>
                </c:pt>
                <c:pt idx="3740" formatCode="0.000000E+00">
                  <c:v>-1.0100274800000024E-4</c:v>
                </c:pt>
                <c:pt idx="3741" formatCode="0.000000E+00">
                  <c:v>-1.1996508100000042E-4</c:v>
                </c:pt>
                <c:pt idx="3742" formatCode="0.000000E+00">
                  <c:v>-7.1525061500000029E-5</c:v>
                </c:pt>
                <c:pt idx="3743" formatCode="0.000000E+00">
                  <c:v>-1.0781807400000041E-4</c:v>
                </c:pt>
                <c:pt idx="3744" formatCode="0.000000E+00">
                  <c:v>-1.1223801400000049E-4</c:v>
                </c:pt>
                <c:pt idx="3745" formatCode="0.000000E+00">
                  <c:v>-1.2260847700000001E-4</c:v>
                </c:pt>
                <c:pt idx="3746" formatCode="0.000000E+00">
                  <c:v>-7.8866374700000235E-5</c:v>
                </c:pt>
                <c:pt idx="3747" formatCode="0.000000E+00">
                  <c:v>-1.1532669900000001E-4</c:v>
                </c:pt>
                <c:pt idx="3748" formatCode="0.000000E+00">
                  <c:v>-9.8533672300000447E-5</c:v>
                </c:pt>
                <c:pt idx="3749" formatCode="0.000000E+00">
                  <c:v>-8.4993382900000312E-5</c:v>
                </c:pt>
                <c:pt idx="3750" formatCode="0.000000E+00">
                  <c:v>-9.0564857200000389E-5</c:v>
                </c:pt>
                <c:pt idx="3751" formatCode="0.000000E+00">
                  <c:v>-1.2368331700000001E-4</c:v>
                </c:pt>
                <c:pt idx="3752" formatCode="0.000000E+00">
                  <c:v>-1.1785682300000027E-4</c:v>
                </c:pt>
                <c:pt idx="3753" formatCode="0.000000E+00">
                  <c:v>-6.6838553200000022E-5</c:v>
                </c:pt>
                <c:pt idx="3754" formatCode="0.000000E+00">
                  <c:v>-1.0672011400000001E-4</c:v>
                </c:pt>
                <c:pt idx="3755" formatCode="0.000000E+00">
                  <c:v>-6.7100324700000155E-5</c:v>
                </c:pt>
                <c:pt idx="3756" formatCode="0.000000E+00">
                  <c:v>-1.06729963E-4</c:v>
                </c:pt>
                <c:pt idx="3757" formatCode="0.000000E+00">
                  <c:v>-6.2713190000000238E-5</c:v>
                </c:pt>
                <c:pt idx="3758" formatCode="0.000000E+00">
                  <c:v>-1.0348174300000041E-4</c:v>
                </c:pt>
                <c:pt idx="3759" formatCode="0.000000E+00">
                  <c:v>-8.9542078800000275E-5</c:v>
                </c:pt>
                <c:pt idx="3760" formatCode="0.000000E+00">
                  <c:v>-6.0087326000000177E-5</c:v>
                </c:pt>
                <c:pt idx="3761" formatCode="0.000000E+00">
                  <c:v>-1.0766000500000022E-4</c:v>
                </c:pt>
                <c:pt idx="3762" formatCode="0.000000E+00">
                  <c:v>-1.0737106200000021E-4</c:v>
                </c:pt>
                <c:pt idx="3763" formatCode="0.000000E+00">
                  <c:v>-1.02612423E-4</c:v>
                </c:pt>
                <c:pt idx="3764" formatCode="0.000000E+00">
                  <c:v>-7.2527723400000186E-5</c:v>
                </c:pt>
                <c:pt idx="3765" formatCode="0.000000E+00">
                  <c:v>-8.6390203800000006E-5</c:v>
                </c:pt>
                <c:pt idx="3766" formatCode="0.000000E+00">
                  <c:v>-8.6830393400000327E-5</c:v>
                </c:pt>
                <c:pt idx="3767" formatCode="0.000000E+00">
                  <c:v>-1.1398280000000001E-4</c:v>
                </c:pt>
                <c:pt idx="3768" formatCode="0.000000E+00">
                  <c:v>-1.1404363900000001E-4</c:v>
                </c:pt>
                <c:pt idx="3769" formatCode="0.000000E+00">
                  <c:v>-1.07623171E-4</c:v>
                </c:pt>
                <c:pt idx="3805" formatCode="0.000000E+00">
                  <c:v>-6.937892180000033E-5</c:v>
                </c:pt>
                <c:pt idx="3806" formatCode="0.000000E+00">
                  <c:v>-1.3740451500000048E-4</c:v>
                </c:pt>
                <c:pt idx="3807" formatCode="0.000000E+00">
                  <c:v>-7.6509569799999998E-5</c:v>
                </c:pt>
                <c:pt idx="3808" formatCode="0.000000E+00">
                  <c:v>-9.586610830000039E-5</c:v>
                </c:pt>
                <c:pt idx="3809" formatCode="0.000000E+00">
                  <c:v>-9.7339204500000007E-5</c:v>
                </c:pt>
                <c:pt idx="3810" formatCode="0.000000E+00">
                  <c:v>-1.14510325E-4</c:v>
                </c:pt>
                <c:pt idx="3811" formatCode="0.000000E+00">
                  <c:v>-8.4680016200000064E-5</c:v>
                </c:pt>
                <c:pt idx="3812" formatCode="0.000000E+00">
                  <c:v>-1.0336292899999978E-4</c:v>
                </c:pt>
                <c:pt idx="3813" formatCode="0.000000E+00">
                  <c:v>-9.5035275400000277E-5</c:v>
                </c:pt>
                <c:pt idx="3814" formatCode="0.000000E+00">
                  <c:v>-1.47967669E-4</c:v>
                </c:pt>
                <c:pt idx="3815" formatCode="0.000000E+00">
                  <c:v>-6.2393373800000282E-5</c:v>
                </c:pt>
                <c:pt idx="3816" formatCode="0.000000E+00">
                  <c:v>-9.1710570300000314E-5</c:v>
                </c:pt>
                <c:pt idx="3817" formatCode="0.000000E+00">
                  <c:v>-9.087743240000025E-5</c:v>
                </c:pt>
                <c:pt idx="3818" formatCode="0.000000E+00">
                  <c:v>-9.3802250900000274E-5</c:v>
                </c:pt>
                <c:pt idx="3819" formatCode="0.000000E+00">
                  <c:v>-7.9534156200000147E-5</c:v>
                </c:pt>
                <c:pt idx="3820" formatCode="0.000000E+00">
                  <c:v>-8.6860614800000004E-5</c:v>
                </c:pt>
                <c:pt idx="3821" formatCode="0.000000E+00">
                  <c:v>-9.0878736200000003E-5</c:v>
                </c:pt>
                <c:pt idx="3822" formatCode="0.000000E+00">
                  <c:v>-8.8672409800000297E-5</c:v>
                </c:pt>
                <c:pt idx="3823" formatCode="0.000000E+00">
                  <c:v>-7.6897349200000139E-5</c:v>
                </c:pt>
                <c:pt idx="3824" formatCode="0.000000E+00">
                  <c:v>-9.2147127700000026E-5</c:v>
                </c:pt>
                <c:pt idx="3825" formatCode="0.000000E+00">
                  <c:v>-8.0582988400000025E-5</c:v>
                </c:pt>
                <c:pt idx="3826" formatCode="0.000000E+00">
                  <c:v>-1.2227839300000038E-4</c:v>
                </c:pt>
                <c:pt idx="3827" formatCode="0.000000E+00">
                  <c:v>-9.4315549400000287E-5</c:v>
                </c:pt>
                <c:pt idx="3828" formatCode="0.000000E+00">
                  <c:v>-9.0030324600000257E-5</c:v>
                </c:pt>
                <c:pt idx="3829" formatCode="0.000000E+00">
                  <c:v>-5.4485350800000157E-5</c:v>
                </c:pt>
                <c:pt idx="3830" formatCode="0.000000E+00">
                  <c:v>-1.1588423500000027E-4</c:v>
                </c:pt>
                <c:pt idx="3831" formatCode="0.000000E+00">
                  <c:v>-9.05298162000003E-5</c:v>
                </c:pt>
                <c:pt idx="3832" formatCode="0.000000E+00">
                  <c:v>-8.1109558200000097E-5</c:v>
                </c:pt>
                <c:pt idx="3833" formatCode="0.000000E+00">
                  <c:v>-1.3045936400000001E-4</c:v>
                </c:pt>
                <c:pt idx="3834" formatCode="0.000000E+00">
                  <c:v>-8.9591997700000432E-5</c:v>
                </c:pt>
                <c:pt idx="3835" formatCode="0.000000E+00">
                  <c:v>-6.7912624200000359E-5</c:v>
                </c:pt>
                <c:pt idx="3836" formatCode="0.000000E+00">
                  <c:v>-7.7396910600000327E-5</c:v>
                </c:pt>
                <c:pt idx="3837" formatCode="0.000000E+00">
                  <c:v>-1.0124631200000027E-4</c:v>
                </c:pt>
                <c:pt idx="3838" formatCode="0.000000E+00">
                  <c:v>-1.08362851E-4</c:v>
                </c:pt>
                <c:pt idx="3839" formatCode="0.000000E+00">
                  <c:v>-8.8587799100000347E-5</c:v>
                </c:pt>
                <c:pt idx="3840" formatCode="0.000000E+00">
                  <c:v>-1.02832937E-4</c:v>
                </c:pt>
                <c:pt idx="3841" formatCode="0.000000E+00">
                  <c:v>-9.065235500000041E-5</c:v>
                </c:pt>
                <c:pt idx="3842" formatCode="0.000000E+00">
                  <c:v>-7.9251104000000144E-5</c:v>
                </c:pt>
                <c:pt idx="3843" formatCode="0.000000E+00">
                  <c:v>-1.00995228E-4</c:v>
                </c:pt>
                <c:pt idx="3844" formatCode="0.000000E+00">
                  <c:v>-1.3120905500000029E-4</c:v>
                </c:pt>
                <c:pt idx="3845" formatCode="0.000000E+00">
                  <c:v>-1.2030520000000027E-4</c:v>
                </c:pt>
                <c:pt idx="3846" formatCode="0.000000E+00">
                  <c:v>-8.6702290000000045E-5</c:v>
                </c:pt>
                <c:pt idx="3847" formatCode="0.000000E+00">
                  <c:v>-1.1145374700000044E-4</c:v>
                </c:pt>
                <c:pt idx="3848" formatCode="0.000000E+00">
                  <c:v>-1.1553831900000029E-4</c:v>
                </c:pt>
                <c:pt idx="3849" formatCode="0.000000E+00">
                  <c:v>-8.5953786000000066E-5</c:v>
                </c:pt>
                <c:pt idx="3850" formatCode="0.000000E+00">
                  <c:v>-9.7948033400000001E-5</c:v>
                </c:pt>
                <c:pt idx="3851" formatCode="0.000000E+00">
                  <c:v>-1.1023464600000044E-4</c:v>
                </c:pt>
                <c:pt idx="3852" formatCode="0.000000E+00">
                  <c:v>-8.703800850000028E-5</c:v>
                </c:pt>
                <c:pt idx="3853" formatCode="0.000000E+00">
                  <c:v>-1.0887144600000034E-4</c:v>
                </c:pt>
                <c:pt idx="3854" formatCode="0.000000E+00">
                  <c:v>-8.4633170600000219E-5</c:v>
                </c:pt>
                <c:pt idx="3855" formatCode="0.000000E+00">
                  <c:v>-7.8518595500000151E-5</c:v>
                </c:pt>
                <c:pt idx="3856" formatCode="0.000000E+00">
                  <c:v>-8.3469320100000363E-5</c:v>
                </c:pt>
                <c:pt idx="3857" formatCode="0.000000E+00">
                  <c:v>-1.03194709E-4</c:v>
                </c:pt>
                <c:pt idx="3858" formatCode="0.000000E+00">
                  <c:v>-9.2957308500000446E-5</c:v>
                </c:pt>
                <c:pt idx="3859" formatCode="0.000000E+00">
                  <c:v>-1.0720419200000049E-4</c:v>
                </c:pt>
                <c:pt idx="3860" formatCode="0.000000E+00">
                  <c:v>-9.9164503600000312E-5</c:v>
                </c:pt>
                <c:pt idx="3861" formatCode="0.000000E+00">
                  <c:v>-8.8690384300000384E-5</c:v>
                </c:pt>
                <c:pt idx="3862" formatCode="0.000000E+00">
                  <c:v>-9.1344164700000232E-5</c:v>
                </c:pt>
                <c:pt idx="3863" formatCode="0.000000E+00">
                  <c:v>-9.3551026700000527E-5</c:v>
                </c:pt>
                <c:pt idx="3864" formatCode="0.000000E+00">
                  <c:v>-8.2659232400000065E-5</c:v>
                </c:pt>
                <c:pt idx="3865" formatCode="0.000000E+00">
                  <c:v>-1.65769458E-4</c:v>
                </c:pt>
                <c:pt idx="3866" formatCode="0.000000E+00">
                  <c:v>-6.3061318399999994E-5</c:v>
                </c:pt>
                <c:pt idx="3867" formatCode="0.000000E+00">
                  <c:v>-9.4225467200000394E-5</c:v>
                </c:pt>
                <c:pt idx="3868" formatCode="0.000000E+00">
                  <c:v>-1.0748449700000027E-4</c:v>
                </c:pt>
                <c:pt idx="3869" formatCode="0.000000E+00">
                  <c:v>-1.25171267E-4</c:v>
                </c:pt>
                <c:pt idx="3870" formatCode="0.000000E+00">
                  <c:v>-8.7406137000000018E-5</c:v>
                </c:pt>
                <c:pt idx="3871" formatCode="0.000000E+00">
                  <c:v>-7.3771807400000138E-5</c:v>
                </c:pt>
                <c:pt idx="3872" formatCode="0.000000E+00">
                  <c:v>-7.6993834200000214E-5</c:v>
                </c:pt>
                <c:pt idx="3873" formatCode="0.000000E+00">
                  <c:v>-6.7053851700000114E-5</c:v>
                </c:pt>
                <c:pt idx="3874" formatCode="0.000000E+00">
                  <c:v>-9.6857408100000487E-5</c:v>
                </c:pt>
                <c:pt idx="3875" formatCode="0.000000E+00">
                  <c:v>-7.8265857900000155E-5</c:v>
                </c:pt>
                <c:pt idx="3876" formatCode="0.000000E+00">
                  <c:v>-1.1035159700000043E-4</c:v>
                </c:pt>
                <c:pt idx="3877" formatCode="0.000000E+00">
                  <c:v>-9.6341804600000021E-5</c:v>
                </c:pt>
                <c:pt idx="3878" formatCode="0.000000E+00">
                  <c:v>-9.2583219499999995E-5</c:v>
                </c:pt>
                <c:pt idx="3879" formatCode="0.000000E+00">
                  <c:v>-9.4132334900000241E-5</c:v>
                </c:pt>
                <c:pt idx="3880" formatCode="0.000000E+00">
                  <c:v>-1.5526032100000005E-4</c:v>
                </c:pt>
                <c:pt idx="3881" formatCode="0.000000E+00">
                  <c:v>-8.9165405400000371E-5</c:v>
                </c:pt>
                <c:pt idx="3882" formatCode="0.000000E+00">
                  <c:v>-8.4330188100000244E-5</c:v>
                </c:pt>
                <c:pt idx="3883" formatCode="0.000000E+00">
                  <c:v>-6.8531488100000154E-5</c:v>
                </c:pt>
                <c:pt idx="3884" formatCode="0.000000E+00">
                  <c:v>-9.9275051600000234E-5</c:v>
                </c:pt>
                <c:pt idx="3885" formatCode="0.000000E+00">
                  <c:v>-7.4941851199999997E-5</c:v>
                </c:pt>
                <c:pt idx="3886" formatCode="0.000000E+00">
                  <c:v>-7.9973344700000153E-5</c:v>
                </c:pt>
                <c:pt idx="3887" formatCode="0.000000E+00">
                  <c:v>-1.1502169100000049E-4</c:v>
                </c:pt>
                <c:pt idx="3888" formatCode="0.000000E+00">
                  <c:v>-6.8081542800000084E-5</c:v>
                </c:pt>
                <c:pt idx="3889" formatCode="0.000000E+00">
                  <c:v>-8.1883324300000064E-5</c:v>
                </c:pt>
                <c:pt idx="3890" formatCode="0.000000E+00">
                  <c:v>-1.1215135500000027E-4</c:v>
                </c:pt>
                <c:pt idx="3891" formatCode="0.000000E+00">
                  <c:v>-7.0012500500000229E-5</c:v>
                </c:pt>
                <c:pt idx="3892" formatCode="0.000000E+00">
                  <c:v>-1.0651750500000001E-4</c:v>
                </c:pt>
                <c:pt idx="3893" formatCode="0.000000E+00">
                  <c:v>-1.0775178700000041E-4</c:v>
                </c:pt>
                <c:pt idx="3894" formatCode="0.000000E+00">
                  <c:v>-1.1621778800000051E-4</c:v>
                </c:pt>
                <c:pt idx="3895" formatCode="0.000000E+00">
                  <c:v>-6.659212520000015E-5</c:v>
                </c:pt>
                <c:pt idx="3896" formatCode="0.000000E+00">
                  <c:v>-7.9623726200000233E-5</c:v>
                </c:pt>
                <c:pt idx="3897" formatCode="0.000000E+00">
                  <c:v>-1.3661517300000045E-4</c:v>
                </c:pt>
                <c:pt idx="3898" formatCode="0.000000E+00">
                  <c:v>-9.63622006E-5</c:v>
                </c:pt>
                <c:pt idx="3899" formatCode="0.000000E+00">
                  <c:v>-7.4686808500000154E-5</c:v>
                </c:pt>
                <c:pt idx="3900" formatCode="0.000000E+00">
                  <c:v>-8.8580814200000236E-5</c:v>
                </c:pt>
                <c:pt idx="3901" formatCode="0.000000E+00">
                  <c:v>-5.7425699200000178E-5</c:v>
                </c:pt>
                <c:pt idx="3902" formatCode="0.000000E+00">
                  <c:v>-9.1786496300000302E-5</c:v>
                </c:pt>
                <c:pt idx="3903" formatCode="0.000000E+00">
                  <c:v>-9.2371413500000002E-5</c:v>
                </c:pt>
                <c:pt idx="3904" formatCode="0.000000E+00">
                  <c:v>-1.0885009500000029E-4</c:v>
                </c:pt>
                <c:pt idx="3905" formatCode="0.000000E+00">
                  <c:v>-9.3829515400000319E-5</c:v>
                </c:pt>
                <c:pt idx="3906" formatCode="0.000000E+00">
                  <c:v>-1.0965557300000044E-4</c:v>
                </c:pt>
                <c:pt idx="3907" formatCode="0.000000E+00">
                  <c:v>-8.8179949700000347E-5</c:v>
                </c:pt>
                <c:pt idx="3908" formatCode="0.000000E+00">
                  <c:v>-1.0324961000000022E-4</c:v>
                </c:pt>
                <c:pt idx="3909" formatCode="0.000000E+00">
                  <c:v>-1.082785890000003E-4</c:v>
                </c:pt>
                <c:pt idx="3910" formatCode="0.000000E+00">
                  <c:v>-1.2285849100000001E-4</c:v>
                </c:pt>
                <c:pt idx="3911" formatCode="0.000000E+00">
                  <c:v>-1.2020140400000021E-4</c:v>
                </c:pt>
                <c:pt idx="3912" formatCode="0.000000E+00">
                  <c:v>-7.1578193499999997E-5</c:v>
                </c:pt>
                <c:pt idx="3913" formatCode="0.000000E+00">
                  <c:v>-6.7229778499999996E-5</c:v>
                </c:pt>
                <c:pt idx="3914" formatCode="0.000000E+00">
                  <c:v>-8.2143372900000066E-5</c:v>
                </c:pt>
              </c:numCache>
            </c:numRef>
          </c:yVal>
        </c:ser>
        <c:axId val="91346432"/>
        <c:axId val="103313792"/>
      </c:scatterChart>
      <c:valAx>
        <c:axId val="91346432"/>
        <c:scaling>
          <c:orientation val="minMax"/>
        </c:scaling>
        <c:axPos val="b"/>
        <c:numFmt formatCode="General" sourceLinked="1"/>
        <c:tickLblPos val="nextTo"/>
        <c:crossAx val="103313792"/>
        <c:crosses val="autoZero"/>
        <c:crossBetween val="midCat"/>
      </c:valAx>
      <c:valAx>
        <c:axId val="103313792"/>
        <c:scaling>
          <c:orientation val="minMax"/>
        </c:scaling>
        <c:axPos val="l"/>
        <c:majorGridlines/>
        <c:numFmt formatCode="0.0000E+00" sourceLinked="0"/>
        <c:tickLblPos val="nextTo"/>
        <c:crossAx val="91346432"/>
        <c:crosses val="autoZero"/>
        <c:crossBetween val="midCat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302BD-D81B-44D7-87CF-5F67439E19C1}" type="datetimeFigureOut">
              <a:rPr lang="en-US" smtClean="0"/>
              <a:pPr/>
              <a:t>9/8/2010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EC109-CF68-4461-9001-2D1220556D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EC109-CF68-4461-9001-2D1220556D5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0A8D-8E69-4636-A90D-CA8A4138D71C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0776-E684-4028-B607-98E1FDD7B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916A-E3B8-4B05-83D5-894D1263EDCB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EE046-10D5-4865-9D6A-7138F505E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3B5D6-7E5D-460B-B31C-853E8F7C7ACE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A2D9-E98A-4B6E-A67A-DDD2D9D2C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65DF9-F4F5-4986-B916-9B06AC64ECE8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5052C-B09D-4DB4-88E3-23A8C9640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DF66-6462-4A16-833F-F36C5CFBBCB9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72E5-5CED-4523-BDA1-CE920686A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58E93-7089-482B-B504-6CEFF1A54A50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98CD0-E111-43A5-959C-98236961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D1899-E024-429C-AA85-B93868C67B11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41BE3-9AA1-4886-BD88-8EDDD2F42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6CAEB-6D00-47BB-A79D-47BA76CF9099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5F688-ACF8-45E3-8143-C6B728E8F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2118-9FF8-4DD5-805A-553234E58E03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FAC6-D276-4512-A7D0-D516E32BE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69988-D763-4437-9D2D-B6CE22A85CBF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19BD9-3A67-4529-BC73-0CF573B6A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0958342C-E2E0-450C-A69E-C023600B4A0F}" type="datetime1">
              <a:rPr lang="en-US" smtClean="0"/>
              <a:pPr/>
              <a:t>9/8/2010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Monday Morning Meeting : 3rd of May 2010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3171D-EAD0-416A-8D15-DEFD0CC725D1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9B06-C9DF-4BEE-9A58-106257822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5A6FC-3BE0-4C8A-A768-89BF29887D5A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71CF3-9050-4510-8B0A-AFE2F8134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A3FD6-83B9-4516-95AC-B4A37A6DC9BC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69732-7E68-479F-8F66-E2F3328C0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2D42-B449-4CD6-B2A0-5E35CC5995DA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3EF8-FBBC-4F07-8F98-2598E8D81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84FAF-7377-4E87-8B97-25A23806EE6C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DA24-F1DC-4A8A-871A-DDBA5464E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8B21E-7924-4428-8D42-0F2A13902A72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10323-C9E0-45C4-85D1-33C2C7E0D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65786-B223-41CA-8B25-A55A980BBCB9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249AA-4674-4C4F-BF00-0357FB639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8F4F-AE78-4C86-A631-56D666230974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1396-CCB2-464C-A279-A820828FE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8C62E-3C00-445A-B51E-17E704E9D87F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55B8B-700F-48A4-829C-4CA57F712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7A616C62-F331-4129-A9A6-B725498BEB7E}" type="datetime1">
              <a:rPr lang="en-US" smtClean="0"/>
              <a:pPr/>
              <a:t>9/8/2010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Monday Morning Meeting : 3rd of May 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EC24-F535-4645-BFAE-3DB999FE26C1}" type="datetime1">
              <a:rPr lang="en-US" smtClean="0"/>
              <a:pPr/>
              <a:t>9/8/2010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Monday Morning Meeting : 3rd of May 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15DE-1810-4841-8C09-87F5CD95D1FB}" type="datetime1">
              <a:rPr lang="en-US" smtClean="0"/>
              <a:pPr/>
              <a:t>9/8/2010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553200"/>
            <a:ext cx="3505200" cy="168275"/>
          </a:xfrm>
        </p:spPr>
        <p:txBody>
          <a:bodyPr/>
          <a:lstStyle/>
          <a:p>
            <a:r>
              <a:rPr lang="en-US" smtClean="0"/>
              <a:t>Monday Morning Meeting : 3rd of May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10/09/2010, MPP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Charifoulline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7D8A-498A-4EA5-8A2C-058544E424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3166-1954-4992-B506-6474B03F8992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F09DE-06A4-443F-BCF2-DDDEEB0B1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1837B-1C32-4DF0-A698-23E80025C560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6E4-ACC0-4DD3-85ED-98A4872DB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A52A-7C81-455B-ACF3-7EA38F931CF9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19668-E033-4D45-8FAE-F48D3A690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B242AB10-FE70-4E85-8530-78113FDA687F}" type="datetime1">
              <a:rPr lang="en-US" smtClean="0"/>
              <a:pPr/>
              <a:t>9/8/2010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35814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Monday Morning Meeting : 3rd of May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90" r:id="rId5"/>
    <p:sldLayoutId id="2147483691" r:id="rId6"/>
  </p:sldLayoutIdLst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DDDAFE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1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B29EF4-8D1D-4F88-8119-0CEEE38B6330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32F202-CA84-42B0-878C-AC1FBD50E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35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6E7892-DEB7-477B-B416-10138593F7BF}" type="datetime1">
              <a:rPr lang="en-US" smtClean="0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D4673A-C190-4F17-868D-B0363D1AF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362200"/>
          </a:xfrm>
        </p:spPr>
        <p:txBody>
          <a:bodyPr>
            <a:normAutofit/>
          </a:bodyPr>
          <a:lstStyle/>
          <a:p>
            <a:r>
              <a:rPr lang="en-GB" dirty="0" smtClean="0"/>
              <a:t>Events on 1</a:t>
            </a:r>
            <a:r>
              <a:rPr lang="en-GB" baseline="30000" dirty="0" smtClean="0"/>
              <a:t>st</a:t>
            </a:r>
            <a:r>
              <a:rPr lang="en-GB" dirty="0" smtClean="0"/>
              <a:t> September</a:t>
            </a:r>
            <a:endParaRPr lang="en-GB" sz="2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343400"/>
            <a:ext cx="6400800" cy="1752600"/>
          </a:xfrm>
        </p:spPr>
        <p:txBody>
          <a:bodyPr/>
          <a:lstStyle/>
          <a:p>
            <a:r>
              <a:rPr lang="en-GB" dirty="0" smtClean="0"/>
              <a:t>N. Catalan </a:t>
            </a:r>
            <a:r>
              <a:rPr lang="en-GB" dirty="0" smtClean="0"/>
              <a:t>Lasheras</a:t>
            </a:r>
          </a:p>
          <a:p>
            <a:r>
              <a:rPr lang="en-GB" dirty="0" smtClean="0"/>
              <a:t>Z Charifoulline</a:t>
            </a:r>
            <a:r>
              <a:rPr lang="en-GB" dirty="0" smtClean="0"/>
              <a:t> </a:t>
            </a:r>
            <a:r>
              <a:rPr lang="en-GB" dirty="0" smtClean="0"/>
              <a:t>et 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733800" cy="365125"/>
          </a:xfrm>
        </p:spPr>
        <p:txBody>
          <a:bodyPr/>
          <a:lstStyle/>
          <a:p>
            <a:r>
              <a:rPr lang="en-US" sz="1400" dirty="0"/>
              <a:t>MP3 meeting 8 September 2010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91880" y="6309320"/>
            <a:ext cx="2895600" cy="365125"/>
          </a:xfrm>
        </p:spPr>
        <p:txBody>
          <a:bodyPr/>
          <a:lstStyle/>
          <a:p>
            <a:r>
              <a:rPr lang="en-US" smtClean="0"/>
              <a:t>Z. Charifoulline</a:t>
            </a:r>
            <a:endParaRPr lang="en-GB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10/09/2010, MPP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7D8A-498A-4EA5-8A2C-058544E424E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 l="3119" t="21464" r="14557" b="41995"/>
          <a:stretch>
            <a:fillRect/>
          </a:stretch>
        </p:blipFill>
        <p:spPr bwMode="auto">
          <a:xfrm>
            <a:off x="457200" y="3962400"/>
            <a:ext cx="4275407" cy="211416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7" name="Oval 26"/>
          <p:cNvSpPr/>
          <p:nvPr/>
        </p:nvSpPr>
        <p:spPr>
          <a:xfrm>
            <a:off x="673224" y="4250432"/>
            <a:ext cx="2808312" cy="504056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371600" y="2286000"/>
            <a:ext cx="7657866" cy="156966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Magnet </a:t>
            </a:r>
            <a:r>
              <a:rPr lang="en-US" sz="2400" b="1" dirty="0" smtClean="0">
                <a:solidFill>
                  <a:srgbClr val="C00000"/>
                </a:solidFill>
              </a:rPr>
              <a:t>A23R2</a:t>
            </a:r>
            <a:r>
              <a:rPr lang="en-US" sz="2400" dirty="0" smtClean="0"/>
              <a:t> has the highest resistance over LHC.</a:t>
            </a:r>
          </a:p>
          <a:p>
            <a:r>
              <a:rPr lang="en-US" sz="2400" dirty="0" smtClean="0"/>
              <a:t>The </a:t>
            </a:r>
            <a:r>
              <a:rPr lang="en-US" sz="2400" dirty="0" smtClean="0"/>
              <a:t>value </a:t>
            </a:r>
            <a:r>
              <a:rPr lang="en-US" sz="2400" dirty="0" smtClean="0"/>
              <a:t>found by analyzing of U_MAG (</a:t>
            </a:r>
            <a:r>
              <a:rPr lang="en-US" sz="2400" dirty="0" err="1" smtClean="0"/>
              <a:t>nQPS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signals during 3.5TeV ramps is </a:t>
            </a:r>
            <a:r>
              <a:rPr lang="en-US" sz="2400" b="1" dirty="0" smtClean="0">
                <a:solidFill>
                  <a:srgbClr val="C00000"/>
                </a:solidFill>
              </a:rPr>
              <a:t>29±1n</a:t>
            </a:r>
            <a:r>
              <a:rPr lang="el-GR" sz="2400" b="1" dirty="0" smtClean="0">
                <a:solidFill>
                  <a:srgbClr val="C00000"/>
                </a:solidFill>
              </a:rPr>
              <a:t>Ω</a:t>
            </a:r>
            <a:r>
              <a:rPr lang="en-US" sz="2400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sz="2400" dirty="0" smtClean="0"/>
              <a:t>(statistical approach on about 60 ramps, 27/07/2010)  </a:t>
            </a:r>
            <a:endParaRPr lang="en-US" sz="2400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228600" y="990600"/>
            <a:ext cx="8382000" cy="1600200"/>
          </a:xfrm>
        </p:spPr>
        <p:txBody>
          <a:bodyPr/>
          <a:lstStyle/>
          <a:p>
            <a:r>
              <a:rPr lang="en-GB" dirty="0" smtClean="0"/>
              <a:t>Quench in A23R2 not quite understood</a:t>
            </a:r>
            <a:endParaRPr lang="en-GB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A23R2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07504" y="850187"/>
          <a:ext cx="5622776" cy="1912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07504" y="2722395"/>
          <a:ext cx="5631159" cy="1936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107504" y="4810627"/>
          <a:ext cx="5616624" cy="189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62000" y="152400"/>
            <a:ext cx="8153400" cy="7921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Splice resistance (ELQA)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10/09/2010, MPP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Z. Charifoulline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7D8A-498A-4EA5-8A2C-058544E424E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690083" y="1268760"/>
            <a:ext cx="1754711" cy="923330"/>
          </a:xfrm>
          <a:prstGeom prst="rect">
            <a:avLst/>
          </a:prstGeom>
          <a:solidFill>
            <a:srgbClr val="FFFF00"/>
          </a:solidFill>
          <a:ln w="15875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app1</a:t>
            </a:r>
            <a:r>
              <a:rPr lang="en-US" dirty="0" smtClean="0"/>
              <a:t>    =  15.9n</a:t>
            </a:r>
            <a:r>
              <a:rPr lang="el-GR" dirty="0" smtClean="0"/>
              <a:t>Ω</a:t>
            </a:r>
            <a:endParaRPr lang="en-US" dirty="0" smtClean="0"/>
          </a:p>
          <a:p>
            <a:r>
              <a:rPr lang="en-US" dirty="0" smtClean="0"/>
              <a:t>R</a:t>
            </a:r>
            <a:r>
              <a:rPr lang="en-US" baseline="-25000" dirty="0" smtClean="0"/>
              <a:t>app2</a:t>
            </a:r>
            <a:r>
              <a:rPr lang="en-US" dirty="0" smtClean="0"/>
              <a:t>    =  12.9n</a:t>
            </a:r>
            <a:r>
              <a:rPr lang="el-GR" dirty="0" smtClean="0"/>
              <a:t>Ω</a:t>
            </a:r>
            <a:endParaRPr lang="en-US" dirty="0" smtClean="0"/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extJoint</a:t>
            </a:r>
            <a:r>
              <a:rPr lang="en-US" dirty="0" smtClean="0"/>
              <a:t> =  1.8n</a:t>
            </a:r>
            <a:r>
              <a:rPr lang="el-GR" dirty="0" smtClean="0"/>
              <a:t>Ω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448382" y="2492896"/>
            <a:ext cx="2238113" cy="1200329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U_QS0</a:t>
            </a:r>
            <a:r>
              <a:rPr lang="en-US" dirty="0" smtClean="0"/>
              <a:t> = (U_1 - U_2)</a:t>
            </a:r>
          </a:p>
          <a:p>
            <a:r>
              <a:rPr lang="en-US" u="sng" dirty="0" smtClean="0"/>
              <a:t>Board A</a:t>
            </a:r>
            <a:r>
              <a:rPr lang="en-US" dirty="0" smtClean="0"/>
              <a:t>:</a:t>
            </a:r>
          </a:p>
          <a:p>
            <a:r>
              <a:rPr lang="en-US" dirty="0" smtClean="0"/>
              <a:t>U_1: EE112 &lt;-&gt; EE211</a:t>
            </a:r>
          </a:p>
          <a:p>
            <a:r>
              <a:rPr lang="en-US" dirty="0" smtClean="0"/>
              <a:t>U_2: EE211 &lt;-&gt; EE213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42396" y="4293096"/>
            <a:ext cx="2650084" cy="20313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R</a:t>
            </a:r>
            <a:r>
              <a:rPr lang="en-US" b="1" baseline="-25000" dirty="0" smtClean="0"/>
              <a:t>U_QS0</a:t>
            </a:r>
            <a:r>
              <a:rPr lang="en-US" dirty="0" smtClean="0"/>
              <a:t> =</a:t>
            </a:r>
          </a:p>
          <a:p>
            <a:r>
              <a:rPr lang="en-US" dirty="0" smtClean="0"/>
              <a:t>(R</a:t>
            </a:r>
            <a:r>
              <a:rPr lang="en-US" baseline="-25000" dirty="0" smtClean="0"/>
              <a:t>app1 </a:t>
            </a:r>
            <a:r>
              <a:rPr lang="en-US" dirty="0" smtClean="0"/>
              <a:t>+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extJoint</a:t>
            </a:r>
            <a:r>
              <a:rPr lang="en-US" dirty="0" smtClean="0"/>
              <a:t>) - R</a:t>
            </a:r>
            <a:r>
              <a:rPr lang="en-US" baseline="-25000" dirty="0" smtClean="0"/>
              <a:t>app2</a:t>
            </a:r>
            <a:r>
              <a:rPr lang="en-US" dirty="0" smtClean="0"/>
              <a:t> =</a:t>
            </a:r>
          </a:p>
          <a:p>
            <a:r>
              <a:rPr lang="en-US" dirty="0" smtClean="0"/>
              <a:t>(15.9 + 1.8) - 12.9 = </a:t>
            </a:r>
            <a:r>
              <a:rPr lang="en-US" b="1" dirty="0" smtClean="0">
                <a:solidFill>
                  <a:srgbClr val="C00000"/>
                </a:solidFill>
              </a:rPr>
              <a:t>4.8n</a:t>
            </a:r>
            <a:r>
              <a:rPr lang="el-GR" b="1" dirty="0" smtClean="0">
                <a:solidFill>
                  <a:srgbClr val="C00000"/>
                </a:solidFill>
              </a:rPr>
              <a:t>Ω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err="1" smtClean="0"/>
              <a:t>R</a:t>
            </a:r>
            <a:r>
              <a:rPr lang="en-US" b="1" baseline="-25000" dirty="0" err="1" smtClean="0"/>
              <a:t>total</a:t>
            </a:r>
            <a:r>
              <a:rPr lang="en-US" dirty="0" smtClean="0"/>
              <a:t> =</a:t>
            </a:r>
          </a:p>
          <a:p>
            <a:r>
              <a:rPr lang="en-US" dirty="0" smtClean="0"/>
              <a:t>R</a:t>
            </a:r>
            <a:r>
              <a:rPr lang="en-US" baseline="-25000" dirty="0" smtClean="0"/>
              <a:t>app1 </a:t>
            </a:r>
            <a:r>
              <a:rPr lang="en-US" dirty="0" smtClean="0"/>
              <a:t>+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extJoint</a:t>
            </a:r>
            <a:r>
              <a:rPr lang="en-US" dirty="0" smtClean="0"/>
              <a:t> + R</a:t>
            </a:r>
            <a:r>
              <a:rPr lang="en-US" baseline="-25000" dirty="0" smtClean="0"/>
              <a:t>app2</a:t>
            </a:r>
            <a:r>
              <a:rPr lang="en-US" dirty="0" smtClean="0"/>
              <a:t> =</a:t>
            </a:r>
          </a:p>
          <a:p>
            <a:r>
              <a:rPr lang="en-US" dirty="0" smtClean="0"/>
              <a:t>15.9 + 1.8 + 12.9 = </a:t>
            </a:r>
            <a:r>
              <a:rPr lang="en-US" b="1" dirty="0" smtClean="0">
                <a:solidFill>
                  <a:srgbClr val="C00000"/>
                </a:solidFill>
              </a:rPr>
              <a:t>30.6n</a:t>
            </a:r>
            <a:r>
              <a:rPr lang="el-GR" b="1" dirty="0" smtClean="0">
                <a:solidFill>
                  <a:srgbClr val="C00000"/>
                </a:solidFill>
              </a:rPr>
              <a:t>Ω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7178500" y="3789040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156176" y="1556792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Old QPS </a:t>
            </a:r>
            <a:r>
              <a:rPr lang="en-GB" dirty="0" err="1" smtClean="0"/>
              <a:t>measurments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Monday Morning Meeting : 3rd of May 2010</a:t>
            </a:r>
            <a:endParaRPr lang="en-GB"/>
          </a:p>
        </p:txBody>
      </p:sp>
      <p:pic>
        <p:nvPicPr>
          <p:cNvPr id="4" name="Picture 2" descr="C:\myDoc\RB_A32R2_test\100907_0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79322"/>
            <a:ext cx="7629104" cy="5345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myDoc\RB_A32R2_test\100907_06.BMP"/>
          <p:cNvPicPr>
            <a:picLocks noChangeAspect="1" noChangeArrowheads="1"/>
          </p:cNvPicPr>
          <p:nvPr/>
        </p:nvPicPr>
        <p:blipFill>
          <a:blip r:embed="rId2" cstate="print"/>
          <a:srcRect l="4108" t="18937" r="2348" b="11836"/>
          <a:stretch>
            <a:fillRect/>
          </a:stretch>
        </p:blipFill>
        <p:spPr bwMode="auto">
          <a:xfrm>
            <a:off x="323528" y="772229"/>
            <a:ext cx="8606941" cy="2368739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85800" y="3352800"/>
            <a:ext cx="8153400" cy="2819400"/>
          </a:xfrm>
        </p:spPr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b="1" dirty="0" smtClean="0"/>
              <a:t>A23R2</a:t>
            </a:r>
            <a:r>
              <a:rPr lang="en-US" sz="2800" dirty="0" smtClean="0"/>
              <a:t> internal splice resistance evaluated from </a:t>
            </a:r>
            <a:r>
              <a:rPr lang="en-US" sz="2800" dirty="0" smtClean="0"/>
              <a:t>PXI direct measurements, </a:t>
            </a:r>
            <a:r>
              <a:rPr lang="en-US" sz="2800" b="1" dirty="0" smtClean="0"/>
              <a:t>U_MAG(</a:t>
            </a:r>
            <a:r>
              <a:rPr lang="en-US" sz="2800" b="1" dirty="0" err="1" smtClean="0"/>
              <a:t>nQPS</a:t>
            </a:r>
            <a:r>
              <a:rPr lang="en-US" sz="2800" b="1" dirty="0" smtClean="0"/>
              <a:t>)</a:t>
            </a:r>
            <a:r>
              <a:rPr lang="en-US" sz="2800" dirty="0" smtClean="0"/>
              <a:t> and from </a:t>
            </a:r>
            <a:r>
              <a:rPr lang="en-US" sz="2800" b="1" dirty="0" smtClean="0"/>
              <a:t>U_QS0(QPS)</a:t>
            </a:r>
            <a:r>
              <a:rPr lang="en-US" sz="2800" dirty="0" smtClean="0"/>
              <a:t> are </a:t>
            </a:r>
            <a:r>
              <a:rPr lang="en-US" sz="2800" dirty="0" smtClean="0"/>
              <a:t>consistent</a:t>
            </a:r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smtClean="0"/>
              <a:t>Excess resistance is almost equally distributed between </a:t>
            </a:r>
            <a:r>
              <a:rPr lang="en-US" sz="2800" dirty="0" smtClean="0"/>
              <a:t>apertures and stable</a:t>
            </a:r>
            <a:endParaRPr lang="en-US" sz="2800" dirty="0" smtClean="0"/>
          </a:p>
          <a:p>
            <a:endParaRPr lang="en-GB" sz="2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nQPS</a:t>
            </a:r>
            <a:r>
              <a:rPr lang="en-GB" dirty="0" smtClean="0"/>
              <a:t> measurements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10/09/2010, MPP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Z. Charifoulline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C7E7D8A-498A-4EA5-8A2C-058544E424E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7584" y="980728"/>
            <a:ext cx="215636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A23R2: R = 29 ± 1 n</a:t>
            </a:r>
            <a:r>
              <a:rPr lang="el-GR" dirty="0" smtClean="0"/>
              <a:t>Ω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Two magnet quench as a result of the energy extraction transient</a:t>
            </a:r>
          </a:p>
          <a:p>
            <a:pPr lvl="1"/>
            <a:r>
              <a:rPr lang="en-GB" dirty="0" smtClean="0"/>
              <a:t>Not excluded by the last QPS modifications but minimized</a:t>
            </a:r>
          </a:p>
          <a:p>
            <a:r>
              <a:rPr lang="en-GB" dirty="0" err="1" smtClean="0"/>
              <a:t>nQPS</a:t>
            </a:r>
            <a:r>
              <a:rPr lang="en-GB" dirty="0" smtClean="0"/>
              <a:t> symmetric quench properly working</a:t>
            </a:r>
          </a:p>
          <a:p>
            <a:r>
              <a:rPr lang="en-GB" dirty="0" smtClean="0"/>
              <a:t>Inside splices stable even after quench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Monday Morning Meeting : 3rd of May 2010</a:t>
            </a: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53200"/>
            <a:ext cx="3581400" cy="168275"/>
          </a:xfrm>
        </p:spPr>
        <p:txBody>
          <a:bodyPr/>
          <a:lstStyle/>
          <a:p>
            <a:r>
              <a:rPr lang="en-US" smtClean="0"/>
              <a:t>Monday Morning Meeting : 3rd of May 2010</a:t>
            </a:r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same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  <p:pic>
        <p:nvPicPr>
          <p:cNvPr id="9" name="Content Placeholder 7" descr="Sector 23 Cells 19_21R2.JPG"/>
          <p:cNvPicPr>
            <a:picLocks noChangeAspect="1"/>
          </p:cNvPicPr>
          <p:nvPr/>
        </p:nvPicPr>
        <p:blipFill>
          <a:blip r:embed="rId2" cstate="print"/>
          <a:srcRect l="52101" t="61270" r="1177" b="6644"/>
          <a:stretch>
            <a:fillRect/>
          </a:stretch>
        </p:blipFill>
        <p:spPr bwMode="auto">
          <a:xfrm>
            <a:off x="533400" y="1434013"/>
            <a:ext cx="8307610" cy="454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xplosion 2 10"/>
          <p:cNvSpPr/>
          <p:nvPr/>
        </p:nvSpPr>
        <p:spPr>
          <a:xfrm>
            <a:off x="6781800" y="2819400"/>
            <a:ext cx="609600" cy="6096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2" name="Explosion 2 11"/>
          <p:cNvSpPr/>
          <p:nvPr/>
        </p:nvSpPr>
        <p:spPr>
          <a:xfrm>
            <a:off x="5943600" y="2743200"/>
            <a:ext cx="609600" cy="6096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3" name="Explosion 2 12"/>
          <p:cNvSpPr/>
          <p:nvPr/>
        </p:nvSpPr>
        <p:spPr>
          <a:xfrm>
            <a:off x="7543800" y="2819400"/>
            <a:ext cx="609600" cy="609600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4" name="Explosion 2 13"/>
          <p:cNvSpPr/>
          <p:nvPr/>
        </p:nvSpPr>
        <p:spPr>
          <a:xfrm>
            <a:off x="3200400" y="2743200"/>
            <a:ext cx="609600" cy="609600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15" name="Curved Down Arrow 14"/>
          <p:cNvSpPr/>
          <p:nvPr/>
        </p:nvSpPr>
        <p:spPr>
          <a:xfrm>
            <a:off x="7010400" y="2286000"/>
            <a:ext cx="914400" cy="4572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Lightning Bolt 16"/>
          <p:cNvSpPr/>
          <p:nvPr/>
        </p:nvSpPr>
        <p:spPr>
          <a:xfrm flipV="1">
            <a:off x="6553200" y="3429000"/>
            <a:ext cx="533400" cy="914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urved Down Arrow 17"/>
          <p:cNvSpPr/>
          <p:nvPr/>
        </p:nvSpPr>
        <p:spPr>
          <a:xfrm flipH="1">
            <a:off x="5410200" y="2286000"/>
            <a:ext cx="990600" cy="4572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urved Down Arrow 18"/>
          <p:cNvSpPr/>
          <p:nvPr/>
        </p:nvSpPr>
        <p:spPr>
          <a:xfrm flipH="1">
            <a:off x="4114800" y="2286000"/>
            <a:ext cx="2286000" cy="4572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367847"/>
            <a:ext cx="8915400" cy="388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1.09.10, RB.A23 switch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257800"/>
          </a:xfrm>
        </p:spPr>
        <p:txBody>
          <a:bodyPr/>
          <a:lstStyle/>
          <a:p>
            <a:r>
              <a:rPr lang="en-US" sz="2400" dirty="0" smtClean="0"/>
              <a:t>Routine switch-opening test on RB.A23 in order to verify slow temperature recovery</a:t>
            </a:r>
          </a:p>
          <a:p>
            <a:r>
              <a:rPr lang="en-US" sz="2400" dirty="0" smtClean="0"/>
              <a:t>4 magnets quenched as a consequence of the test at 6kA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4572000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B23R2 (</a:t>
            </a:r>
            <a:r>
              <a:rPr lang="en-US" sz="1600" dirty="0" smtClean="0">
                <a:latin typeface="+mj-lt"/>
              </a:rPr>
              <a:t>22:38:55.196)</a:t>
            </a:r>
            <a:endParaRPr lang="en-US" sz="1600" b="1" dirty="0" smtClean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5257800"/>
            <a:ext cx="22284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A23R2 </a:t>
            </a:r>
            <a:r>
              <a:rPr lang="en-US" sz="1600" b="1" dirty="0" smtClean="0">
                <a:latin typeface="+mj-lt"/>
              </a:rPr>
              <a:t>(</a:t>
            </a:r>
            <a:r>
              <a:rPr lang="en-US" sz="1600" dirty="0" smtClean="0">
                <a:latin typeface="+mj-lt"/>
              </a:rPr>
              <a:t>22:38:55.704)</a:t>
            </a:r>
            <a:endParaRPr lang="en-US" sz="1600" b="1" dirty="0" smtClean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86600" y="4800600"/>
            <a:ext cx="1803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C23R2 (</a:t>
            </a:r>
            <a:r>
              <a:rPr lang="en-US" sz="1600" dirty="0" smtClean="0">
                <a:latin typeface="+mj-lt"/>
              </a:rPr>
              <a:t>22:41:19)</a:t>
            </a:r>
            <a:endParaRPr lang="en-US" sz="1600" b="1" dirty="0" smtClean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58113" y="5486400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rebuchet MS" pitchFamily="34" charset="0"/>
              </a:rPr>
              <a:t>(B22R2)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400" y="3200400"/>
            <a:ext cx="846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5700 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29400" y="4495800"/>
            <a:ext cx="726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rebuchet MS" pitchFamily="34" charset="0"/>
              </a:rPr>
              <a:t>400 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152400"/>
            <a:ext cx="8153400" cy="792163"/>
          </a:xfrm>
        </p:spPr>
        <p:txBody>
          <a:bodyPr/>
          <a:lstStyle/>
          <a:p>
            <a:r>
              <a:rPr lang="en-GB" dirty="0" smtClean="0"/>
              <a:t>First two events triggered by old QPS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MP3 meeting 8 September 2010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923925" y="1023520"/>
            <a:ext cx="7296150" cy="5224880"/>
            <a:chOff x="923925" y="1023520"/>
            <a:chExt cx="7296150" cy="522488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601"/>
            <a:stretch>
              <a:fillRect/>
            </a:stretch>
          </p:blipFill>
          <p:spPr bwMode="auto">
            <a:xfrm>
              <a:off x="923925" y="1023520"/>
              <a:ext cx="7296150" cy="5224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3048000" y="3614320"/>
              <a:ext cx="10230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rebuchet MS" pitchFamily="34" charset="0"/>
                </a:rPr>
                <a:t>2</a:t>
              </a:r>
              <a:r>
                <a:rPr lang="en-US" sz="1400" b="1" baseline="30000" dirty="0" smtClean="0">
                  <a:latin typeface="Trebuchet MS" pitchFamily="34" charset="0"/>
                </a:rPr>
                <a:t>nd</a:t>
              </a:r>
              <a:r>
                <a:rPr lang="en-US" sz="1400" b="1" dirty="0" smtClean="0">
                  <a:latin typeface="Trebuchet MS" pitchFamily="34" charset="0"/>
                </a:rPr>
                <a:t> switch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10800000" flipV="1">
              <a:off x="3124202" y="3842921"/>
              <a:ext cx="228599" cy="15239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1447800" y="3538120"/>
              <a:ext cx="982961" cy="457200"/>
              <a:chOff x="2895600" y="4267200"/>
              <a:chExt cx="982961" cy="45720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895600" y="4267200"/>
                <a:ext cx="9829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rebuchet MS" pitchFamily="34" charset="0"/>
                  </a:rPr>
                  <a:t>1</a:t>
                </a:r>
                <a:r>
                  <a:rPr lang="en-US" sz="1400" b="1" baseline="30000" dirty="0" smtClean="0">
                    <a:latin typeface="Trebuchet MS" pitchFamily="34" charset="0"/>
                  </a:rPr>
                  <a:t>st</a:t>
                </a:r>
                <a:r>
                  <a:rPr lang="en-US" sz="1400" b="1" dirty="0" smtClean="0">
                    <a:latin typeface="Trebuchet MS" pitchFamily="34" charset="0"/>
                  </a:rPr>
                  <a:t> switch</a:t>
                </a: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rot="16200000" flipH="1">
                <a:off x="3276600" y="4572000"/>
                <a:ext cx="152400" cy="1524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3352800" y="1905000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rebuchet MS" pitchFamily="34" charset="0"/>
                </a:rPr>
                <a:t>B23R2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91200" y="1905000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rebuchet MS" pitchFamily="34" charset="0"/>
                </a:rPr>
                <a:t>A23R2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86000" y="1633120"/>
              <a:ext cx="7184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rebuchet MS" pitchFamily="34" charset="0"/>
                </a:rPr>
                <a:t>U_HDS: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62200" y="4147720"/>
              <a:ext cx="712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rebuchet MS" pitchFamily="34" charset="0"/>
                </a:rPr>
                <a:t>U_QS0: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562600" y="3919120"/>
              <a:ext cx="2344681" cy="487978"/>
              <a:chOff x="4495800" y="4648200"/>
              <a:chExt cx="2344681" cy="487978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rot="16200000" flipV="1">
                <a:off x="4495800" y="4648200"/>
                <a:ext cx="228600" cy="2286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4495800" y="4828401"/>
                <a:ext cx="23446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rebuchet MS" pitchFamily="34" charset="0"/>
                  </a:rPr>
                  <a:t>A23R2 resistive transition</a:t>
                </a:r>
              </a:p>
            </p:txBody>
          </p:sp>
        </p:grpSp>
      </p:grpSp>
      <p:cxnSp>
        <p:nvCxnSpPr>
          <p:cNvPr id="27" name="Straight Arrow Connector 26"/>
          <p:cNvCxnSpPr/>
          <p:nvPr/>
        </p:nvCxnSpPr>
        <p:spPr>
          <a:xfrm>
            <a:off x="3352800" y="2971800"/>
            <a:ext cx="2514600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14800" y="266700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Trebuchet MS" pitchFamily="34" charset="0"/>
              </a:rPr>
              <a:t>~500 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nQPS</a:t>
            </a:r>
            <a:r>
              <a:rPr lang="en-GB" dirty="0" smtClean="0"/>
              <a:t> buffers show the two </a:t>
            </a:r>
            <a:r>
              <a:rPr lang="en-GB" dirty="0" smtClean="0"/>
              <a:t>quenches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  <p:pic>
        <p:nvPicPr>
          <p:cNvPr id="6" name="Picture 2" descr="V:\tmp_pic\100902\100907_10.BMP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47800" y="1524000"/>
            <a:ext cx="6830888" cy="2463599"/>
          </a:xfrm>
          <a:prstGeom prst="rect">
            <a:avLst/>
          </a:prstGeom>
          <a:noFill/>
        </p:spPr>
      </p:pic>
      <p:pic>
        <p:nvPicPr>
          <p:cNvPr id="7" name="Picture 3" descr="C:\myDoc\RB_A32R2_test\100907_11.BMP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47800" y="3733800"/>
            <a:ext cx="6830888" cy="2519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0" y="1066800"/>
            <a:ext cx="8128000" cy="48260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C23R2 </a:t>
            </a:r>
          </a:p>
          <a:p>
            <a:r>
              <a:rPr lang="en-GB" dirty="0" smtClean="0"/>
              <a:t>Heater firing created an old QPS signal above threshold 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PostMortem</a:t>
            </a:r>
            <a:r>
              <a:rPr lang="en-GB" dirty="0" smtClean="0"/>
              <a:t> file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two events triggered by </a:t>
            </a:r>
            <a:r>
              <a:rPr lang="en-GB" dirty="0" err="1" smtClean="0"/>
              <a:t>nQPS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3924" t="23150" r="1811" b="6614"/>
          <a:stretch>
            <a:fillRect/>
          </a:stretch>
        </p:blipFill>
        <p:spPr bwMode="auto">
          <a:xfrm>
            <a:off x="304800" y="2714943"/>
            <a:ext cx="6781800" cy="322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0"/>
            <a:ext cx="4158029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Symmetric quench in C23R2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Monday Morning Meeting : 3rd of May 2010</a:t>
            </a:r>
            <a:endParaRPr lang="en-GB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182" t="16354" r="16758" b="14719"/>
          <a:stretch>
            <a:fillRect/>
          </a:stretch>
        </p:blipFill>
        <p:spPr bwMode="auto">
          <a:xfrm>
            <a:off x="608514" y="990600"/>
            <a:ext cx="792697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1066800"/>
            <a:ext cx="8128000" cy="48260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B22R2</a:t>
            </a:r>
          </a:p>
          <a:p>
            <a:r>
              <a:rPr lang="en-GB" dirty="0" smtClean="0"/>
              <a:t>No Post Mortem file but QH discharge visible in logging database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two events triggered by </a:t>
            </a:r>
            <a:r>
              <a:rPr lang="en-GB" dirty="0" err="1" smtClean="0"/>
              <a:t>nQPS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4226" t="23622" r="1811" b="7087"/>
          <a:stretch>
            <a:fillRect/>
          </a:stretch>
        </p:blipFill>
        <p:spPr bwMode="auto">
          <a:xfrm>
            <a:off x="597322" y="2667000"/>
            <a:ext cx="8198185" cy="371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B23R2 at 22:38:55.196 @ ~6 kA</a:t>
            </a:r>
          </a:p>
          <a:p>
            <a:pPr marL="1314450" lvl="2" indent="-457200">
              <a:buNone/>
            </a:pPr>
            <a:r>
              <a:rPr lang="en-US" dirty="0" smtClean="0"/>
              <a:t> Elec. perturbation of 2</a:t>
            </a:r>
            <a:r>
              <a:rPr lang="en-US" baseline="30000" dirty="0" smtClean="0"/>
              <a:t>nd</a:t>
            </a:r>
            <a:r>
              <a:rPr lang="en-US" dirty="0" smtClean="0"/>
              <a:t> switch triggers old QPS (board B)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A23R2 at 22:38:55.704 @ ~5.7 kA</a:t>
            </a:r>
          </a:p>
          <a:p>
            <a:pPr marL="1314450" lvl="2" indent="-457200">
              <a:buNone/>
            </a:pPr>
            <a:r>
              <a:rPr lang="en-US" dirty="0" smtClean="0"/>
              <a:t>500 ms later, </a:t>
            </a:r>
            <a:r>
              <a:rPr lang="en-US" dirty="0" smtClean="0">
                <a:solidFill>
                  <a:srgbClr val="FF0000"/>
                </a:solidFill>
              </a:rPr>
              <a:t>little understood propagation phenomenon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C23R2 at 22:41:19 @ ~400 A</a:t>
            </a:r>
          </a:p>
          <a:p>
            <a:pPr marL="1314450" lvl="2" indent="-457200">
              <a:buNone/>
            </a:pPr>
            <a:r>
              <a:rPr lang="en-US" dirty="0" smtClean="0">
                <a:solidFill>
                  <a:srgbClr val="FF0000"/>
                </a:solidFill>
              </a:rPr>
              <a:t>symmetric quench</a:t>
            </a:r>
            <a:r>
              <a:rPr lang="en-US" dirty="0" smtClean="0"/>
              <a:t> by thermal propagation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B22R2 (at 22:41:19) @ ~400 A	</a:t>
            </a:r>
          </a:p>
          <a:p>
            <a:pPr marL="1314450" lvl="2" indent="-457200">
              <a:buNone/>
            </a:pPr>
            <a:r>
              <a:rPr lang="en-US" dirty="0" smtClean="0"/>
              <a:t>heaters fired as 3 neighbors were quenched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09600" y="1066800"/>
            <a:ext cx="8305800" cy="4826000"/>
          </a:xfrm>
        </p:spPr>
        <p:txBody>
          <a:bodyPr/>
          <a:lstStyle/>
          <a:p>
            <a:r>
              <a:rPr lang="en-GB" sz="2400" dirty="0" smtClean="0"/>
              <a:t>B23R2 does not have a working TT821 sensor</a:t>
            </a:r>
          </a:p>
          <a:p>
            <a:r>
              <a:rPr lang="en-GB" sz="2400" dirty="0" smtClean="0"/>
              <a:t>Very fast propagation after the first two quenches (20 s)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QPS symmetric quench properly working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propagation hypothesis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MP3 meeting 8 September 2010</a:t>
            </a: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 l="4226" t="23622" r="1811" b="7087"/>
          <a:stretch>
            <a:fillRect/>
          </a:stretch>
        </p:blipFill>
        <p:spPr bwMode="auto">
          <a:xfrm>
            <a:off x="533400" y="1970751"/>
            <a:ext cx="8269711" cy="3896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3000" y="3429000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(B23R2)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396240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A23R2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71800" y="3733800"/>
            <a:ext cx="795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C23R2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1400" y="4114800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Q23R2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7400" y="3962400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C22R2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48400" y="4876800"/>
            <a:ext cx="94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(B22R2)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H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A07C53F6CB8345B6842B57E946F60F" ma:contentTypeVersion="5" ma:contentTypeDescription="Create a new document." ma:contentTypeScope="" ma:versionID="6798bc5a66e9ec35b51bb056e6b71ec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2d9f53027e0e86f806c5f46fb149790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8" nillable="true" ma:displayName="E-Mail Sender" ma:hidden="true" ma:internalName="EmailSender">
      <xsd:simpleType>
        <xsd:restriction base="dms:Note"/>
      </xsd:simpleType>
    </xsd:element>
    <xsd:element name="EmailTo" ma:index="9" nillable="true" ma:displayName="E-Mail To" ma:hidden="true" ma:internalName="EmailTo">
      <xsd:simpleType>
        <xsd:restriction base="dms:Note"/>
      </xsd:simpleType>
    </xsd:element>
    <xsd:element name="EmailCc" ma:index="10" nillable="true" ma:displayName="E-Mail Cc" ma:hidden="true" ma:internalName="EmailCc">
      <xsd:simpleType>
        <xsd:restriction base="dms:Note"/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B373E6-E1D9-4554-AED9-F4D772ED03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F02098A-FC0E-4D75-AA6E-BC2E6D76F50B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FFA1513-4B0B-4928-9EA4-B9979C45B1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LHC</Template>
  <TotalTime>4391</TotalTime>
  <Words>549</Words>
  <Application>Microsoft Office PowerPoint</Application>
  <PresentationFormat>On-screen Show (4:3)</PresentationFormat>
  <Paragraphs>120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LHC</vt:lpstr>
      <vt:lpstr>1_Office Theme</vt:lpstr>
      <vt:lpstr>2_Office Theme</vt:lpstr>
      <vt:lpstr>Events on 1st September</vt:lpstr>
      <vt:lpstr>1.09.10, RB.A23 switch test </vt:lpstr>
      <vt:lpstr>First two events triggered by old QPS</vt:lpstr>
      <vt:lpstr>Slide 4</vt:lpstr>
      <vt:lpstr>Last two events triggered by nQPS</vt:lpstr>
      <vt:lpstr>Symmetric quench in C23R2</vt:lpstr>
      <vt:lpstr>Last two events triggered by nQPS</vt:lpstr>
      <vt:lpstr>Summary</vt:lpstr>
      <vt:lpstr>Thermal propagation hypothesis</vt:lpstr>
      <vt:lpstr>A23R2 </vt:lpstr>
      <vt:lpstr>Splice resistance (ELQA) </vt:lpstr>
      <vt:lpstr>Old QPS measurments</vt:lpstr>
      <vt:lpstr>nQPS measurements </vt:lpstr>
      <vt:lpstr>Conclusions</vt:lpstr>
      <vt:lpstr>Thanks for your attention</vt:lpstr>
      <vt:lpstr>The same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MP3 report</dc:title>
  <dc:creator>Nuria Catalan Lasheras</dc:creator>
  <cp:lastModifiedBy>Nuria Catalan Lasheras</cp:lastModifiedBy>
  <cp:revision>118</cp:revision>
  <dcterms:created xsi:type="dcterms:W3CDTF">2010-09-02T20:55:30Z</dcterms:created>
  <dcterms:modified xsi:type="dcterms:W3CDTF">2010-09-08T12:11:35Z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0x01010037A07C53F6CB8345B6842B57E946F60F</vt:lpwstr>
  </property>
</Properties>
</file>