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9" r:id="rId2"/>
    <p:sldId id="1043" r:id="rId3"/>
    <p:sldId id="1068" r:id="rId4"/>
    <p:sldId id="1069" r:id="rId5"/>
  </p:sldIdLst>
  <p:sldSz cx="12192000" cy="6858000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A60"/>
    <a:srgbClr val="FF7171"/>
    <a:srgbClr val="FF4343"/>
    <a:srgbClr val="1A705C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86"/>
  </p:normalViewPr>
  <p:slideViewPr>
    <p:cSldViewPr snapToGrid="0" snapToObjects="1">
      <p:cViewPr varScale="1">
        <p:scale>
          <a:sx n="95" d="100"/>
          <a:sy n="95" d="100"/>
        </p:scale>
        <p:origin x="67" y="19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9/20/2021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9/20/2021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57188" y="1241425"/>
            <a:ext cx="5954712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77194"/>
            <a:ext cx="533527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09/12/2020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D. RICCI, Finance Committee – Fibre contract strategy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09/12/2020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D. RICCI, Finance Committee – Fibre contract strategy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09/12/2020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D. RICCI, Finance Committee – Fibre contract strategy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09/12/2020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D. RICCI, Finance Committee – Fibre contract strategy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09/12/2020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D. RICCI, Finance Committee – Fibre contract strategy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09/12/2020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D. RICCI, Finance Committee – Fibre contract strategy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09/12/2020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D. RICCI, Finance Committee – Fibre contract strategy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09/12/2020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D. RICCI, Finance Committee – Fibre contract strategy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09/12/2020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RICCI, Finance Committee – Fibre contract strategy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09/12/2020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RICCI, Finance Committee – Fibre contract strategy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09/12/2020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RICCI, Finance Committee – Fibre contract strategy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09/12/2020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RICCI, Finance Committee – Fibre contract strategy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09/12/2020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RICCI, Finance Committee – Fibre contract strategy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09/12/2020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RICCI, Finance Committee – Fibre contract strategy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09/12/2020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RICCI, Finance Committee – Fibre contract strategy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09/12/2020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RICCI, Finance Committee – Fibre contract strategy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09/12/2020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RICCI, Finance Committee – Fibre contract strategy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09/12/2020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RICCI, Finance Committee – Fibre contract strategy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09/12/2020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D. RICCI, Finance Committee – Fibre contract strategy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Industry </a:t>
            </a:r>
            <a:r>
              <a:rPr lang="en-GB" dirty="0" err="1"/>
              <a:t>events@CERN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 smtClean="0"/>
              <a:t>Anders Unnervik</a:t>
            </a:r>
            <a:endParaRPr lang="en-US" sz="1800" dirty="0"/>
          </a:p>
          <a:p>
            <a:pPr algn="l"/>
            <a:r>
              <a:rPr lang="en-US" sz="1800" dirty="0" smtClean="0"/>
              <a:t>ILO Forum, 21 September 2021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209607"/>
            <a:ext cx="11376025" cy="1065742"/>
          </a:xfrm>
        </p:spPr>
        <p:txBody>
          <a:bodyPr/>
          <a:lstStyle/>
          <a:p>
            <a:pPr algn="ctr"/>
            <a:r>
              <a:rPr lang="en-US" dirty="0" smtClean="0"/>
              <a:t>Current situation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655618"/>
            <a:ext cx="5597082" cy="570073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251033" y="1275349"/>
            <a:ext cx="4451684" cy="41549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 smtClean="0"/>
              <a:t>Heavy organizational work load</a:t>
            </a:r>
          </a:p>
          <a:p>
            <a:pPr algn="l"/>
            <a:endParaRPr lang="en-US" dirty="0" smtClean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 smtClean="0"/>
              <a:t>Difficult to meet the requests from all Member States (incl. Associate Member States)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 smtClean="0"/>
              <a:t>Difficult to establish rules for the allocation of slots (level of contribution, industrial return, time between events, new associate Member State, etc…?)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 smtClean="0"/>
              <a:t>Perceived feeling of saturation among CERN personnel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 smtClean="0"/>
              <a:t>Etc..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4820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209607"/>
            <a:ext cx="11376025" cy="1065742"/>
          </a:xfrm>
        </p:spPr>
        <p:txBody>
          <a:bodyPr/>
          <a:lstStyle/>
          <a:p>
            <a:pPr algn="ctr"/>
            <a:r>
              <a:rPr lang="en-US" dirty="0" smtClean="0"/>
              <a:t>Proposal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700464" y="1106907"/>
            <a:ext cx="10002252" cy="49859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 smtClean="0"/>
              <a:t>Replace the national industry events by thematic industry events, </a:t>
            </a:r>
            <a:r>
              <a:rPr lang="en-US" dirty="0" err="1" smtClean="0"/>
              <a:t>e.g</a:t>
            </a:r>
            <a:r>
              <a:rPr lang="en-US" dirty="0" smtClean="0"/>
              <a:t>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Electrical engineering;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Electronics &amp; RF;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ICT;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Mechanical engineering &amp; high-precision machining;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Vacuum &amp; cryogenics;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Etc..</a:t>
            </a:r>
          </a:p>
          <a:p>
            <a:pPr algn="l"/>
            <a:endParaRPr lang="en-US" dirty="0" smtClean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 smtClean="0"/>
              <a:t>Ensure that the events correspond to future procurements, if possible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Allow </a:t>
            </a:r>
            <a:r>
              <a:rPr lang="en-US" dirty="0"/>
              <a:t>industry from all Member States to participate (with priority given to new potential suppliers and suppliers from </a:t>
            </a:r>
            <a:r>
              <a:rPr lang="en-US" dirty="0" smtClean="0"/>
              <a:t>very poorly </a:t>
            </a:r>
            <a:r>
              <a:rPr lang="en-US" dirty="0"/>
              <a:t>balanced Member </a:t>
            </a:r>
            <a:r>
              <a:rPr lang="en-US" dirty="0" smtClean="0"/>
              <a:t>States, if restrictions are needed)</a:t>
            </a:r>
            <a:endParaRPr lang="en-US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 smtClean="0"/>
              <a:t>Limit the number of events to 2-3 per year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 smtClean="0"/>
              <a:t>Allow new Associate Member States to organize one national event in the beginning of their association with CERN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8466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209607"/>
            <a:ext cx="11376025" cy="1065742"/>
          </a:xfrm>
        </p:spPr>
        <p:txBody>
          <a:bodyPr/>
          <a:lstStyle/>
          <a:p>
            <a:pPr algn="ctr"/>
            <a:r>
              <a:rPr lang="en-US" dirty="0" smtClean="0"/>
              <a:t>Expected benefits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4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778042" y="1106907"/>
            <a:ext cx="10924674" cy="406265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endParaRPr lang="en-US" dirty="0" smtClean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 smtClean="0"/>
              <a:t>Thematic industry events ensure more interest from CERN’s technical departments and, hence, more relevant B2B meetings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Allows industry to get up-to-date information about CERN’s requirements </a:t>
            </a:r>
            <a:r>
              <a:rPr lang="en-US" dirty="0"/>
              <a:t>in each technical area </a:t>
            </a:r>
            <a:r>
              <a:rPr lang="en-US" dirty="0" smtClean="0"/>
              <a:t>over the near-to-mid-term future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 smtClean="0"/>
              <a:t>The planning of thematic areas will take into account CERN’s future needs and ensures that companies may receive price enquiries and invitations to tender relatively soon after the events</a:t>
            </a:r>
            <a:r>
              <a:rPr lang="en-US" dirty="0" smtClean="0"/>
              <a:t>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dirty="0" smtClean="0"/>
          </a:p>
          <a:p>
            <a:pPr algn="l"/>
            <a:r>
              <a:rPr lang="en-US" sz="3000" dirty="0" smtClean="0"/>
              <a:t>Your comments/ideas are welcome.</a:t>
            </a:r>
            <a:endParaRPr lang="en-US" sz="3000" dirty="0" smtClean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643570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16-9.pptx" id="{86E68773-CEFA-BA4D-AD6B-7D2DD58A86F6}" vid="{4DAB3E11-99D4-334F-AE04-8386311CDC2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Corporate16-9</Template>
  <TotalTime>5386</TotalTime>
  <Words>246</Words>
  <Application>Microsoft Office PowerPoint</Application>
  <PresentationFormat>Widescreen</PresentationFormat>
  <Paragraphs>42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Industry events@CERN</vt:lpstr>
      <vt:lpstr>Current situation</vt:lpstr>
      <vt:lpstr>Proposal</vt:lpstr>
      <vt:lpstr>Expected benefits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Contrac adjudications</dc:title>
  <dc:creator>Veronique Angelini</dc:creator>
  <cp:lastModifiedBy>Anders Unnervik</cp:lastModifiedBy>
  <cp:revision>558</cp:revision>
  <cp:lastPrinted>2020-12-04T15:52:00Z</cp:lastPrinted>
  <dcterms:created xsi:type="dcterms:W3CDTF">2020-11-06T14:06:33Z</dcterms:created>
  <dcterms:modified xsi:type="dcterms:W3CDTF">2021-09-20T09:11:28Z</dcterms:modified>
</cp:coreProperties>
</file>