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2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EAFE7-5FF8-4634-B648-A5592E6BF8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BEB608-AA66-46AD-B905-C5DC3FCD2E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5339A-E847-4DFD-8507-1D494DAF9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11191-C73B-4E0E-BACD-E6E5A56E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4962F-992F-4A12-86B1-AA6CB207D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737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35A22-B1BF-4DAE-BD9B-383251321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77ED1-C8CB-40F8-94CA-0A5F86850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067B8-6B6E-4330-8F0A-CE71DCAD6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64D35-3A57-4416-943C-BC91B9D7F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1BF52-8498-4835-A650-29B6EB7D8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41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4E1DB1-E0FA-46AF-BBBE-C574AC111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E58A5D-8984-4631-9917-23B294D6D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A1DA0-E534-40F2-A7D4-36F9999E8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0CA82-46FC-4FCD-8B3C-ACC837167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A0310-64DC-422F-B234-87369E04F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17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D5B54-1A22-4BF9-AC21-58299FA2A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9B7FE-9B3B-4854-A6D4-3A7022567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3AC97-8F1E-484B-8B29-40B201E95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685AE-635B-468D-B0D8-86F66EE1C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78920-7642-44FB-9D25-6ED455458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36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315CB-3337-4C22-A221-05850CDA2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7805B4-251B-4E53-9264-CE0958F3D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D6362-97A3-4778-B3BA-77B071C19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99E31-FE0C-472D-9488-97A2A9DE3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692114-C89B-4A34-B0D1-9530ED5DA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277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62B5C-DD27-4D94-A733-9CC0AD092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64DB3-D1B0-4868-9D69-4B8D8414B0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5CAB43-74E8-4B3E-8AFF-ECE5331BB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C8BD46-3419-4B63-996B-D87F10731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9C3F95-3B8B-41AB-A206-9E8DBC219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7CBEB-EA37-4A0E-8123-6FB492510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022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FF88F-006E-4414-AB6B-CD5FFE733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A75025-849E-4C54-AEAF-D17E68C2F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D14C7-0BA5-464B-A870-8176B4DE5E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8C4986-EBC8-4571-87A2-0721D14EE5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E5863E-B98E-4B33-BFBB-CD35ED2717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ADE0B5-31E2-41DC-9EF6-5FDD6961D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460164-3438-45C5-8A24-497457D2E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65A05B-A30B-4E27-A786-CF3E09E40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828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111AC-404F-4AC6-B611-5F9BFC8C1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94261-BD36-4977-8EEB-4283637B9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AD43E-354E-49FF-ABCE-D1CF19C87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1CF710-5C22-4F7E-8038-376C8B64B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185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69D639-6623-4375-89F1-84494A2F4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8468A6-AC9F-45CB-B74C-3ECABB44B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EE2B05-048B-465D-8009-4DAE09BC7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94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91A93-B32E-4B32-AA6D-44BA9DC29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26192-3537-4A81-AE7E-95907DFB3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CA57DF-63BC-4A15-B453-A2C1850AC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BCF502-C2D0-4547-B693-033990169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E58BFA-A121-4EEA-8EB1-6BFC7BD59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15D0E6-4AD3-49C2-BDA3-01DF32E25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010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C4B09-E561-41EB-844B-AFD73FCA7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C19E87-7A21-4F89-B15F-50B4FA5C5C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00794B-B6DA-4EB7-A7DC-B649F512A1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9FE9B6-B0C6-496A-8916-0C89C5014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E48325-34EB-4E2B-9F95-7A3BFE180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FC0C9-BC1E-43F0-9832-E3D41C656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781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5963DC-4DA0-40E5-A4F9-A6E266BBF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97F79-5F91-4B3E-AC15-EE42DD4FB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101B3-69B5-4B7C-A3F4-374A2FB41E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6A634-CAFC-47E4-9BCF-466C4A4DCB8D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DFA0A4-DBD4-4270-B8F3-9D98A6529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7735B-8277-4240-80D4-E952EDE9CC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9346C-C77C-402C-B1BB-004768FCA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725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4B29D-4D2B-4464-A04D-6A55515EE5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muon community meeting preparation discussion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77EE13-7E26-46DD-B588-4D0D6E6842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</a:t>
            </a:r>
          </a:p>
          <a:p>
            <a:r>
              <a:rPr lang="en-US" dirty="0"/>
              <a:t>31/08/2021</a:t>
            </a:r>
          </a:p>
          <a:p>
            <a:r>
              <a:rPr lang="en-US" dirty="0"/>
              <a:t>MC RF WG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163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CA8D2-2AB4-4BB7-A0CA-A27D9A2E9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muon community meeting, </a:t>
            </a:r>
            <a:br>
              <a:rPr lang="en-US" dirty="0"/>
            </a:br>
            <a:r>
              <a:rPr lang="en-US" dirty="0"/>
              <a:t>Input from the LDG panel </a:t>
            </a:r>
            <a:endParaRPr lang="en-GB" dirty="0"/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6FFB6AB-3760-473B-83D8-2CD369116F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95568" y="1816294"/>
            <a:ext cx="5996432" cy="4486359"/>
          </a:xfr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3BF8B57-82AC-47B6-900F-766BDBF95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68" y="1816295"/>
            <a:ext cx="5978032" cy="44863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7BA5ED0-FEEE-489D-89DD-60305A03FCA7}"/>
              </a:ext>
            </a:extLst>
          </p:cNvPr>
          <p:cNvSpPr/>
          <p:nvPr/>
        </p:nvSpPr>
        <p:spPr>
          <a:xfrm>
            <a:off x="932981" y="3062913"/>
            <a:ext cx="2036865" cy="71191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92C548-CEB0-4E03-B416-2A97143BA052}"/>
              </a:ext>
            </a:extLst>
          </p:cNvPr>
          <p:cNvSpPr/>
          <p:nvPr/>
        </p:nvSpPr>
        <p:spPr>
          <a:xfrm>
            <a:off x="1171350" y="4634523"/>
            <a:ext cx="3111481" cy="49236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5889BA2-5846-4C10-8AC3-DFC57D32E51E}"/>
              </a:ext>
            </a:extLst>
          </p:cNvPr>
          <p:cNvSpPr/>
          <p:nvPr/>
        </p:nvSpPr>
        <p:spPr>
          <a:xfrm>
            <a:off x="6771073" y="3001108"/>
            <a:ext cx="4905112" cy="57833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3B90DDD-460E-47F1-8E48-B86B410D1DAD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2969846" y="3315855"/>
            <a:ext cx="3587972" cy="10301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652FE8-D1AE-4302-9EA2-6DD3EA0D8FE7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969846" y="3418872"/>
            <a:ext cx="3587972" cy="64060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405A5804-AD43-4142-A97C-FA037AC83645}"/>
              </a:ext>
            </a:extLst>
          </p:cNvPr>
          <p:cNvSpPr/>
          <p:nvPr/>
        </p:nvSpPr>
        <p:spPr>
          <a:xfrm>
            <a:off x="6769598" y="3993258"/>
            <a:ext cx="4905112" cy="20928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763BE6-1672-4455-879D-C307FD508D55}"/>
              </a:ext>
            </a:extLst>
          </p:cNvPr>
          <p:cNvSpPr txBox="1"/>
          <p:nvPr/>
        </p:nvSpPr>
        <p:spPr>
          <a:xfrm>
            <a:off x="267855" y="1833889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Daniel</a:t>
            </a:r>
            <a:endParaRPr lang="en-GB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41712BE-3CFA-4D5A-BCBD-F67CA822CD96}"/>
              </a:ext>
            </a:extLst>
          </p:cNvPr>
          <p:cNvSpPr txBox="1"/>
          <p:nvPr/>
        </p:nvSpPr>
        <p:spPr>
          <a:xfrm>
            <a:off x="11264990" y="173516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Chris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3489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0ECF49A8-F35E-4F18-8188-1BD31AA05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6506" y="1381125"/>
            <a:ext cx="4449152" cy="3876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D8145C-9218-4F33-9BFB-A0737F454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muon community meeting agenda</a:t>
            </a:r>
            <a:endParaRPr lang="en-GB" dirty="0"/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65DAC72F-6E7E-4AE3-8E97-12855A00EA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0982" y="1381125"/>
            <a:ext cx="4792543" cy="546189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BBE0A23-2BF8-4197-8072-26E1F280FA4B}"/>
              </a:ext>
            </a:extLst>
          </p:cNvPr>
          <p:cNvSpPr/>
          <p:nvPr/>
        </p:nvSpPr>
        <p:spPr>
          <a:xfrm>
            <a:off x="910388" y="2224713"/>
            <a:ext cx="4433137" cy="34703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F7C445-4776-44A3-A6F6-3CE536E0DD77}"/>
              </a:ext>
            </a:extLst>
          </p:cNvPr>
          <p:cNvSpPr txBox="1"/>
          <p:nvPr/>
        </p:nvSpPr>
        <p:spPr>
          <a:xfrm>
            <a:off x="5343525" y="2222988"/>
            <a:ext cx="1786948" cy="830997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Propose prioritized work program with resource estimate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398CD9-8165-4686-9B46-BF1D8620C43D}"/>
              </a:ext>
            </a:extLst>
          </p:cNvPr>
          <p:cNvSpPr/>
          <p:nvPr/>
        </p:nvSpPr>
        <p:spPr>
          <a:xfrm>
            <a:off x="7616267" y="2110085"/>
            <a:ext cx="4449151" cy="143667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6CD056-3692-421D-9005-803F925270AD}"/>
              </a:ext>
            </a:extLst>
          </p:cNvPr>
          <p:cNvSpPr txBox="1"/>
          <p:nvPr/>
        </p:nvSpPr>
        <p:spPr>
          <a:xfrm>
            <a:off x="8173630" y="2366759"/>
            <a:ext cx="3389980" cy="830997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• Launch RF frequency choice process </a:t>
            </a:r>
          </a:p>
          <a:p>
            <a:r>
              <a:rPr lang="en-GB" sz="1600" dirty="0"/>
              <a:t>• RF gradients in SRF and in NRF as function of frequency </a:t>
            </a:r>
            <a:endParaRPr lang="en-US" sz="1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511598C-B007-48B9-BE37-A80ADE24388B}"/>
              </a:ext>
            </a:extLst>
          </p:cNvPr>
          <p:cNvSpPr/>
          <p:nvPr/>
        </p:nvSpPr>
        <p:spPr>
          <a:xfrm>
            <a:off x="7616267" y="3789584"/>
            <a:ext cx="4449151" cy="143667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39F504-4989-4B29-8A91-AC65B9844525}"/>
              </a:ext>
            </a:extLst>
          </p:cNvPr>
          <p:cNvSpPr txBox="1"/>
          <p:nvPr/>
        </p:nvSpPr>
        <p:spPr>
          <a:xfrm>
            <a:off x="4969164" y="3789584"/>
            <a:ext cx="2654571" cy="156966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Launching collaboration work </a:t>
            </a:r>
          </a:p>
          <a:p>
            <a:r>
              <a:rPr lang="en-GB" sz="1600" dirty="0"/>
              <a:t>• Expressions of interest </a:t>
            </a:r>
          </a:p>
          <a:p>
            <a:r>
              <a:rPr lang="en-GB" sz="1600" dirty="0"/>
              <a:t>• Discussion of design study structure </a:t>
            </a:r>
          </a:p>
          <a:p>
            <a:r>
              <a:rPr lang="en-GB" sz="1600" dirty="0"/>
              <a:t>• Discussion of plan with milestones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AC8FB743-2D6A-46CE-830E-E6C367D5DE47}"/>
              </a:ext>
            </a:extLst>
          </p:cNvPr>
          <p:cNvSpPr/>
          <p:nvPr/>
        </p:nvSpPr>
        <p:spPr>
          <a:xfrm>
            <a:off x="6001471" y="3062645"/>
            <a:ext cx="471055" cy="72636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6E3B01E-0D20-463D-8998-1B38B1A44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1439" y="1306523"/>
            <a:ext cx="966354" cy="74814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F4934C6-D25D-4F51-A5B7-2A420EDB0546}"/>
              </a:ext>
            </a:extLst>
          </p:cNvPr>
          <p:cNvSpPr txBox="1"/>
          <p:nvPr/>
        </p:nvSpPr>
        <p:spPr>
          <a:xfrm>
            <a:off x="6001471" y="1561832"/>
            <a:ext cx="679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No RF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585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77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3rd muon community meeting preparation discussion</vt:lpstr>
      <vt:lpstr>3rd muon community meeting,  Input from the LDG panel </vt:lpstr>
      <vt:lpstr>3rd muon community meeting agenda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3rd muon community meeting preparation discussion</dc:title>
  <dc:creator>Alexej Grudiev</dc:creator>
  <cp:lastModifiedBy>Alexej Grudiev</cp:lastModifiedBy>
  <cp:revision>5</cp:revision>
  <dcterms:created xsi:type="dcterms:W3CDTF">2021-08-26T14:13:41Z</dcterms:created>
  <dcterms:modified xsi:type="dcterms:W3CDTF">2021-08-31T11:26:16Z</dcterms:modified>
</cp:coreProperties>
</file>