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2" r:id="rId4"/>
  </p:sldMasterIdLst>
  <p:notesMasterIdLst>
    <p:notesMasterId r:id="rId26"/>
  </p:notesMasterIdLst>
  <p:sldIdLst>
    <p:sldId id="257" r:id="rId5"/>
    <p:sldId id="281" r:id="rId6"/>
    <p:sldId id="282" r:id="rId7"/>
    <p:sldId id="283" r:id="rId8"/>
    <p:sldId id="284" r:id="rId9"/>
    <p:sldId id="279" r:id="rId10"/>
    <p:sldId id="271" r:id="rId11"/>
    <p:sldId id="276" r:id="rId12"/>
    <p:sldId id="258" r:id="rId13"/>
    <p:sldId id="267" r:id="rId14"/>
    <p:sldId id="266" r:id="rId15"/>
    <p:sldId id="277" r:id="rId16"/>
    <p:sldId id="278" r:id="rId17"/>
    <p:sldId id="260" r:id="rId18"/>
    <p:sldId id="261" r:id="rId19"/>
    <p:sldId id="265" r:id="rId20"/>
    <p:sldId id="262" r:id="rId21"/>
    <p:sldId id="274" r:id="rId22"/>
    <p:sldId id="273" r:id="rId23"/>
    <p:sldId id="269" r:id="rId24"/>
    <p:sldId id="28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19" autoAdjust="0"/>
  </p:normalViewPr>
  <p:slideViewPr>
    <p:cSldViewPr snapToGrid="0">
      <p:cViewPr varScale="1">
        <p:scale>
          <a:sx n="103" d="100"/>
          <a:sy n="103" d="100"/>
        </p:scale>
        <p:origin x="13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ESCO FALLAVOLLITA" userId="f2c7b657c34623bc" providerId="LiveId" clId="{21138035-3064-4621-A072-B76097F19467}"/>
    <pc:docChg chg="undo custSel addSld delSld modSld sldOrd modMainMaster">
      <pc:chgData name="FRANCESCO FALLAVOLLITA" userId="f2c7b657c34623bc" providerId="LiveId" clId="{21138035-3064-4621-A072-B76097F19467}" dt="2021-11-09T18:28:35.861" v="3605" actId="478"/>
      <pc:docMkLst>
        <pc:docMk/>
      </pc:docMkLst>
      <pc:sldChg chg="addSp modSp mod">
        <pc:chgData name="FRANCESCO FALLAVOLLITA" userId="f2c7b657c34623bc" providerId="LiveId" clId="{21138035-3064-4621-A072-B76097F19467}" dt="2021-11-09T07:23:53.660" v="196" actId="1076"/>
        <pc:sldMkLst>
          <pc:docMk/>
          <pc:sldMk cId="2475805559" sldId="257"/>
        </pc:sldMkLst>
        <pc:spChg chg="mod">
          <ac:chgData name="FRANCESCO FALLAVOLLITA" userId="f2c7b657c34623bc" providerId="LiveId" clId="{21138035-3064-4621-A072-B76097F19467}" dt="2021-11-08T10:33:58.676" v="81" actId="1035"/>
          <ac:spMkLst>
            <pc:docMk/>
            <pc:sldMk cId="2475805559" sldId="257"/>
            <ac:spMk id="2" creationId="{1C21E816-31F5-48BB-BD02-D15F2F18B48A}"/>
          </ac:spMkLst>
        </pc:spChg>
        <pc:spChg chg="mod">
          <ac:chgData name="FRANCESCO FALLAVOLLITA" userId="f2c7b657c34623bc" providerId="LiveId" clId="{21138035-3064-4621-A072-B76097F19467}" dt="2021-11-08T10:33:12.401" v="72" actId="1076"/>
          <ac:spMkLst>
            <pc:docMk/>
            <pc:sldMk cId="2475805559" sldId="257"/>
            <ac:spMk id="3" creationId="{835D6E6B-3353-491C-A3C6-F278D6CED8B3}"/>
          </ac:spMkLst>
        </pc:spChg>
        <pc:spChg chg="add mod">
          <ac:chgData name="FRANCESCO FALLAVOLLITA" userId="f2c7b657c34623bc" providerId="LiveId" clId="{21138035-3064-4621-A072-B76097F19467}" dt="2021-11-08T10:35:40.497" v="84" actId="1076"/>
          <ac:spMkLst>
            <pc:docMk/>
            <pc:sldMk cId="2475805559" sldId="257"/>
            <ac:spMk id="11" creationId="{1EE4E6F9-5BD8-4032-AB39-C6928CEBC629}"/>
          </ac:spMkLst>
        </pc:spChg>
        <pc:spChg chg="add mod">
          <ac:chgData name="FRANCESCO FALLAVOLLITA" userId="f2c7b657c34623bc" providerId="LiveId" clId="{21138035-3064-4621-A072-B76097F19467}" dt="2021-11-08T10:46:26.451" v="126" actId="1036"/>
          <ac:spMkLst>
            <pc:docMk/>
            <pc:sldMk cId="2475805559" sldId="257"/>
            <ac:spMk id="12" creationId="{4C8F2FD4-B0B1-4A57-8AAF-DD40C7DD8926}"/>
          </ac:spMkLst>
        </pc:spChg>
        <pc:picChg chg="add mod">
          <ac:chgData name="FRANCESCO FALLAVOLLITA" userId="f2c7b657c34623bc" providerId="LiveId" clId="{21138035-3064-4621-A072-B76097F19467}" dt="2021-11-09T07:23:11.859" v="193" actId="1076"/>
          <ac:picMkLst>
            <pc:docMk/>
            <pc:sldMk cId="2475805559" sldId="257"/>
            <ac:picMk id="13" creationId="{F69C78F0-772F-45EF-98D8-3688C0DF3B4F}"/>
          </ac:picMkLst>
        </pc:picChg>
        <pc:picChg chg="add mod">
          <ac:chgData name="FRANCESCO FALLAVOLLITA" userId="f2c7b657c34623bc" providerId="LiveId" clId="{21138035-3064-4621-A072-B76097F19467}" dt="2021-11-09T07:23:48.239" v="195" actId="1076"/>
          <ac:picMkLst>
            <pc:docMk/>
            <pc:sldMk cId="2475805559" sldId="257"/>
            <ac:picMk id="14" creationId="{8EFC9819-8B4F-4FC1-9F2F-03E60860C959}"/>
          </ac:picMkLst>
        </pc:picChg>
        <pc:picChg chg="add mod">
          <ac:chgData name="FRANCESCO FALLAVOLLITA" userId="f2c7b657c34623bc" providerId="LiveId" clId="{21138035-3064-4621-A072-B76097F19467}" dt="2021-11-09T07:23:53.660" v="196" actId="1076"/>
          <ac:picMkLst>
            <pc:docMk/>
            <pc:sldMk cId="2475805559" sldId="257"/>
            <ac:picMk id="15" creationId="{48ECECA7-CC1A-4563-9435-5AD8444700D0}"/>
          </ac:picMkLst>
        </pc:picChg>
      </pc:sldChg>
      <pc:sldChg chg="addSp delSp modSp mod">
        <pc:chgData name="FRANCESCO FALLAVOLLITA" userId="f2c7b657c34623bc" providerId="LiveId" clId="{21138035-3064-4621-A072-B76097F19467}" dt="2021-11-09T18:28:35.861" v="3605" actId="478"/>
        <pc:sldMkLst>
          <pc:docMk/>
          <pc:sldMk cId="263784652" sldId="258"/>
        </pc:sldMkLst>
        <pc:spChg chg="mod">
          <ac:chgData name="FRANCESCO FALLAVOLLITA" userId="f2c7b657c34623bc" providerId="LiveId" clId="{21138035-3064-4621-A072-B76097F19467}" dt="2021-11-09T17:46:13.150" v="3123" actId="6549"/>
          <ac:spMkLst>
            <pc:docMk/>
            <pc:sldMk cId="263784652" sldId="258"/>
            <ac:spMk id="2" creationId="{5E562972-3449-42D1-8185-B4BEFD52AB44}"/>
          </ac:spMkLst>
        </pc:spChg>
        <pc:spChg chg="add del mod">
          <ac:chgData name="FRANCESCO FALLAVOLLITA" userId="f2c7b657c34623bc" providerId="LiveId" clId="{21138035-3064-4621-A072-B76097F19467}" dt="2021-11-08T10:34:20.785" v="83" actId="478"/>
          <ac:spMkLst>
            <pc:docMk/>
            <pc:sldMk cId="263784652" sldId="258"/>
            <ac:spMk id="6" creationId="{FC3E06F3-30FC-470E-9D61-7B376ABC4BF9}"/>
          </ac:spMkLst>
        </pc:spChg>
        <pc:spChg chg="add mod">
          <ac:chgData name="FRANCESCO FALLAVOLLITA" userId="f2c7b657c34623bc" providerId="LiveId" clId="{21138035-3064-4621-A072-B76097F19467}" dt="2021-11-09T18:21:27.811" v="3474" actId="6549"/>
          <ac:spMkLst>
            <pc:docMk/>
            <pc:sldMk cId="263784652" sldId="258"/>
            <ac:spMk id="43" creationId="{8D7CA9EB-4FB8-4A7B-A745-E2DB9A35FF6C}"/>
          </ac:spMkLst>
        </pc:spChg>
        <pc:spChg chg="add mod">
          <ac:chgData name="FRANCESCO FALLAVOLLITA" userId="f2c7b657c34623bc" providerId="LiveId" clId="{21138035-3064-4621-A072-B76097F19467}" dt="2021-11-09T18:08:48.815" v="3288" actId="20577"/>
          <ac:spMkLst>
            <pc:docMk/>
            <pc:sldMk cId="263784652" sldId="258"/>
            <ac:spMk id="44" creationId="{96EDA172-2913-48F4-BF94-8C9B6878D567}"/>
          </ac:spMkLst>
        </pc:spChg>
        <pc:spChg chg="add mod">
          <ac:chgData name="FRANCESCO FALLAVOLLITA" userId="f2c7b657c34623bc" providerId="LiveId" clId="{21138035-3064-4621-A072-B76097F19467}" dt="2021-11-09T18:10:44.721" v="3319" actId="1076"/>
          <ac:spMkLst>
            <pc:docMk/>
            <pc:sldMk cId="263784652" sldId="258"/>
            <ac:spMk id="45" creationId="{8B424F91-7B5C-43F2-A376-B828178FA873}"/>
          </ac:spMkLst>
        </pc:spChg>
        <pc:spChg chg="add mod">
          <ac:chgData name="FRANCESCO FALLAVOLLITA" userId="f2c7b657c34623bc" providerId="LiveId" clId="{21138035-3064-4621-A072-B76097F19467}" dt="2021-11-09T18:13:20.178" v="3369" actId="14100"/>
          <ac:spMkLst>
            <pc:docMk/>
            <pc:sldMk cId="263784652" sldId="258"/>
            <ac:spMk id="46" creationId="{A783AAB2-CFAC-4266-A8A0-9A176D1B5582}"/>
          </ac:spMkLst>
        </pc:spChg>
        <pc:spChg chg="add mod">
          <ac:chgData name="FRANCESCO FALLAVOLLITA" userId="f2c7b657c34623bc" providerId="LiveId" clId="{21138035-3064-4621-A072-B76097F19467}" dt="2021-11-09T18:23:03.248" v="3518" actId="20577"/>
          <ac:spMkLst>
            <pc:docMk/>
            <pc:sldMk cId="263784652" sldId="258"/>
            <ac:spMk id="47" creationId="{37E66612-CD3B-404D-865D-F93ACAE59182}"/>
          </ac:spMkLst>
        </pc:spChg>
        <pc:spChg chg="add del mod">
          <ac:chgData name="FRANCESCO FALLAVOLLITA" userId="f2c7b657c34623bc" providerId="LiveId" clId="{21138035-3064-4621-A072-B76097F19467}" dt="2021-11-09T18:23:09.220" v="3519" actId="478"/>
          <ac:spMkLst>
            <pc:docMk/>
            <pc:sldMk cId="263784652" sldId="258"/>
            <ac:spMk id="48" creationId="{B7434132-4986-490D-9EB1-1AF609D39F4E}"/>
          </ac:spMkLst>
        </pc:spChg>
        <pc:spChg chg="add del mod">
          <ac:chgData name="FRANCESCO FALLAVOLLITA" userId="f2c7b657c34623bc" providerId="LiveId" clId="{21138035-3064-4621-A072-B76097F19467}" dt="2021-11-09T18:23:37.390" v="3528" actId="478"/>
          <ac:spMkLst>
            <pc:docMk/>
            <pc:sldMk cId="263784652" sldId="258"/>
            <ac:spMk id="55" creationId="{0FC74136-BA8C-4BBE-96F1-F4553E09EBAF}"/>
          </ac:spMkLst>
        </pc:spChg>
        <pc:spChg chg="add del mod">
          <ac:chgData name="FRANCESCO FALLAVOLLITA" userId="f2c7b657c34623bc" providerId="LiveId" clId="{21138035-3064-4621-A072-B76097F19467}" dt="2021-11-09T18:22:32.758" v="3484"/>
          <ac:spMkLst>
            <pc:docMk/>
            <pc:sldMk cId="263784652" sldId="258"/>
            <ac:spMk id="56" creationId="{8A7CAABD-9BD9-4FFC-B133-808120B251D0}"/>
          </ac:spMkLst>
        </pc:spChg>
        <pc:spChg chg="add mod">
          <ac:chgData name="FRANCESCO FALLAVOLLITA" userId="f2c7b657c34623bc" providerId="LiveId" clId="{21138035-3064-4621-A072-B76097F19467}" dt="2021-11-09T18:23:40.192" v="3530" actId="20577"/>
          <ac:spMkLst>
            <pc:docMk/>
            <pc:sldMk cId="263784652" sldId="258"/>
            <ac:spMk id="57" creationId="{C694334C-AE2B-4A4D-B708-D75E44FEA854}"/>
          </ac:spMkLst>
        </pc:spChg>
        <pc:spChg chg="add mod">
          <ac:chgData name="FRANCESCO FALLAVOLLITA" userId="f2c7b657c34623bc" providerId="LiveId" clId="{21138035-3064-4621-A072-B76097F19467}" dt="2021-11-09T18:27:52.221" v="3602" actId="20577"/>
          <ac:spMkLst>
            <pc:docMk/>
            <pc:sldMk cId="263784652" sldId="258"/>
            <ac:spMk id="58" creationId="{2DBECC2C-A680-4273-92C8-769B86D23B30}"/>
          </ac:spMkLst>
        </pc:spChg>
        <pc:spChg chg="add del mod">
          <ac:chgData name="FRANCESCO FALLAVOLLITA" userId="f2c7b657c34623bc" providerId="LiveId" clId="{21138035-3064-4621-A072-B76097F19467}" dt="2021-11-09T18:28:34.071" v="3603" actId="478"/>
          <ac:spMkLst>
            <pc:docMk/>
            <pc:sldMk cId="263784652" sldId="258"/>
            <ac:spMk id="63" creationId="{720162E5-C26D-4115-BBFC-E9364A6FE31B}"/>
          </ac:spMkLst>
        </pc:spChg>
        <pc:grpChg chg="add mod">
          <ac:chgData name="FRANCESCO FALLAVOLLITA" userId="f2c7b657c34623bc" providerId="LiveId" clId="{21138035-3064-4621-A072-B76097F19467}" dt="2021-11-09T18:03:38.405" v="3217" actId="164"/>
          <ac:grpSpMkLst>
            <pc:docMk/>
            <pc:sldMk cId="263784652" sldId="258"/>
            <ac:grpSpMk id="29" creationId="{F70EEEB8-99BA-4BB8-A41B-5AC8699C730F}"/>
          </ac:grpSpMkLst>
        </pc:grpChg>
        <pc:grpChg chg="add mod">
          <ac:chgData name="FRANCESCO FALLAVOLLITA" userId="f2c7b657c34623bc" providerId="LiveId" clId="{21138035-3064-4621-A072-B76097F19467}" dt="2021-11-09T18:26:13.088" v="3543" actId="1076"/>
          <ac:grpSpMkLst>
            <pc:docMk/>
            <pc:sldMk cId="263784652" sldId="258"/>
            <ac:grpSpMk id="41" creationId="{A1D1B5D2-81F7-4C6D-9B20-043CE66450C2}"/>
          </ac:grpSpMkLst>
        </pc:grpChg>
        <pc:grpChg chg="add mod">
          <ac:chgData name="FRANCESCO FALLAVOLLITA" userId="f2c7b657c34623bc" providerId="LiveId" clId="{21138035-3064-4621-A072-B76097F19467}" dt="2021-11-09T18:03:45.389" v="3218" actId="1076"/>
          <ac:grpSpMkLst>
            <pc:docMk/>
            <pc:sldMk cId="263784652" sldId="258"/>
            <ac:grpSpMk id="42" creationId="{5BF3A511-9D9B-4C8A-91E1-0C832DC8BBD5}"/>
          </ac:grpSpMkLst>
        </pc:grpChg>
        <pc:graphicFrameChg chg="del">
          <ac:chgData name="FRANCESCO FALLAVOLLITA" userId="f2c7b657c34623bc" providerId="LiveId" clId="{21138035-3064-4621-A072-B76097F19467}" dt="2021-11-08T10:34:19.235" v="82" actId="478"/>
          <ac:graphicFrameMkLst>
            <pc:docMk/>
            <pc:sldMk cId="263784652" sldId="258"/>
            <ac:graphicFrameMk id="4" creationId="{FF3F0D82-0AA6-45C3-8367-955CBFA02ED6}"/>
          </ac:graphicFrameMkLst>
        </pc:graphicFrameChg>
        <pc:picChg chg="add del mod">
          <ac:chgData name="FRANCESCO FALLAVOLLITA" userId="f2c7b657c34623bc" providerId="LiveId" clId="{21138035-3064-4621-A072-B76097F19467}" dt="2021-11-09T16:25:50.363" v="2779" actId="478"/>
          <ac:picMkLst>
            <pc:docMk/>
            <pc:sldMk cId="263784652" sldId="258"/>
            <ac:picMk id="5" creationId="{09993E7A-95FA-4A52-A196-543F04A0EEAD}"/>
          </ac:picMkLst>
        </pc:picChg>
        <pc:picChg chg="add del mod">
          <ac:chgData name="FRANCESCO FALLAVOLLITA" userId="f2c7b657c34623bc" providerId="LiveId" clId="{21138035-3064-4621-A072-B76097F19467}" dt="2021-11-09T16:25:48.976" v="2778" actId="478"/>
          <ac:picMkLst>
            <pc:docMk/>
            <pc:sldMk cId="263784652" sldId="258"/>
            <ac:picMk id="6" creationId="{BC139447-00D2-4BF8-9CC5-A348E2027110}"/>
          </ac:picMkLst>
        </pc:picChg>
        <pc:picChg chg="add del mod">
          <ac:chgData name="FRANCESCO FALLAVOLLITA" userId="f2c7b657c34623bc" providerId="LiveId" clId="{21138035-3064-4621-A072-B76097F19467}" dt="2021-11-09T17:52:53.898" v="3142" actId="478"/>
          <ac:picMkLst>
            <pc:docMk/>
            <pc:sldMk cId="263784652" sldId="258"/>
            <ac:picMk id="8" creationId="{00FD06BE-DED4-4EAB-9EC0-F7DB7414822D}"/>
          </ac:picMkLst>
        </pc:picChg>
        <pc:picChg chg="add del mod">
          <ac:chgData name="FRANCESCO FALLAVOLLITA" userId="f2c7b657c34623bc" providerId="LiveId" clId="{21138035-3064-4621-A072-B76097F19467}" dt="2021-11-09T07:29:37.598" v="232" actId="478"/>
          <ac:picMkLst>
            <pc:docMk/>
            <pc:sldMk cId="263784652" sldId="258"/>
            <ac:picMk id="8" creationId="{B67F4F5E-3723-4822-835D-B1D80F00B4C1}"/>
          </ac:picMkLst>
        </pc:picChg>
        <pc:picChg chg="add del mod">
          <ac:chgData name="FRANCESCO FALLAVOLLITA" userId="f2c7b657c34623bc" providerId="LiveId" clId="{21138035-3064-4621-A072-B76097F19467}" dt="2021-11-09T07:29:36.997" v="231" actId="478"/>
          <ac:picMkLst>
            <pc:docMk/>
            <pc:sldMk cId="263784652" sldId="258"/>
            <ac:picMk id="9" creationId="{75A2617C-530E-4B44-A478-B765F903F0CF}"/>
          </ac:picMkLst>
        </pc:picChg>
        <pc:picChg chg="add del mod">
          <ac:chgData name="FRANCESCO FALLAVOLLITA" userId="f2c7b657c34623bc" providerId="LiveId" clId="{21138035-3064-4621-A072-B76097F19467}" dt="2021-11-09T17:52:54.406" v="3143" actId="478"/>
          <ac:picMkLst>
            <pc:docMk/>
            <pc:sldMk cId="263784652" sldId="258"/>
            <ac:picMk id="10" creationId="{F854D792-8884-44CB-91F3-8B7823CFBC5A}"/>
          </ac:picMkLst>
        </pc:picChg>
        <pc:picChg chg="add del mod">
          <ac:chgData name="FRANCESCO FALLAVOLLITA" userId="f2c7b657c34623bc" providerId="LiveId" clId="{21138035-3064-4621-A072-B76097F19467}" dt="2021-11-09T17:52:54.912" v="3144" actId="478"/>
          <ac:picMkLst>
            <pc:docMk/>
            <pc:sldMk cId="263784652" sldId="258"/>
            <ac:picMk id="12" creationId="{8EB4899C-1907-43DB-9866-0DFD57130300}"/>
          </ac:picMkLst>
        </pc:picChg>
        <pc:picChg chg="add del mod">
          <ac:chgData name="FRANCESCO FALLAVOLLITA" userId="f2c7b657c34623bc" providerId="LiveId" clId="{21138035-3064-4621-A072-B76097F19467}" dt="2021-11-09T17:52:53.352" v="3141" actId="478"/>
          <ac:picMkLst>
            <pc:docMk/>
            <pc:sldMk cId="263784652" sldId="258"/>
            <ac:picMk id="14" creationId="{410EE55D-468D-4B29-9152-03A58EDE0D19}"/>
          </ac:picMkLst>
        </pc:picChg>
        <pc:picChg chg="add mod">
          <ac:chgData name="FRANCESCO FALLAVOLLITA" userId="f2c7b657c34623bc" providerId="LiveId" clId="{21138035-3064-4621-A072-B76097F19467}" dt="2021-11-09T18:03:31.761" v="3216" actId="164"/>
          <ac:picMkLst>
            <pc:docMk/>
            <pc:sldMk cId="263784652" sldId="258"/>
            <ac:picMk id="16" creationId="{0D6A08CC-FA5A-4545-A92B-76D728E02D59}"/>
          </ac:picMkLst>
        </pc:picChg>
        <pc:picChg chg="add mod">
          <ac:chgData name="FRANCESCO FALLAVOLLITA" userId="f2c7b657c34623bc" providerId="LiveId" clId="{21138035-3064-4621-A072-B76097F19467}" dt="2021-11-09T18:03:31.761" v="3216" actId="164"/>
          <ac:picMkLst>
            <pc:docMk/>
            <pc:sldMk cId="263784652" sldId="258"/>
            <ac:picMk id="18" creationId="{15A1748E-3FBC-4686-9854-01B59C39A5E7}"/>
          </ac:picMkLst>
        </pc:picChg>
        <pc:picChg chg="add mod">
          <ac:chgData name="FRANCESCO FALLAVOLLITA" userId="f2c7b657c34623bc" providerId="LiveId" clId="{21138035-3064-4621-A072-B76097F19467}" dt="2021-11-09T18:03:31.761" v="3216" actId="164"/>
          <ac:picMkLst>
            <pc:docMk/>
            <pc:sldMk cId="263784652" sldId="258"/>
            <ac:picMk id="20" creationId="{7AF8C655-C106-4CDD-8341-21F2A9891FA5}"/>
          </ac:picMkLst>
        </pc:picChg>
        <pc:picChg chg="add mod">
          <ac:chgData name="FRANCESCO FALLAVOLLITA" userId="f2c7b657c34623bc" providerId="LiveId" clId="{21138035-3064-4621-A072-B76097F19467}" dt="2021-11-09T18:00:23.221" v="3205" actId="164"/>
          <ac:picMkLst>
            <pc:docMk/>
            <pc:sldMk cId="263784652" sldId="258"/>
            <ac:picMk id="22" creationId="{EB526190-B956-44C4-A432-1EF9EB2B1DB5}"/>
          </ac:picMkLst>
        </pc:picChg>
        <pc:picChg chg="add mod">
          <ac:chgData name="FRANCESCO FALLAVOLLITA" userId="f2c7b657c34623bc" providerId="LiveId" clId="{21138035-3064-4621-A072-B76097F19467}" dt="2021-11-09T18:00:23.221" v="3205" actId="164"/>
          <ac:picMkLst>
            <pc:docMk/>
            <pc:sldMk cId="263784652" sldId="258"/>
            <ac:picMk id="24" creationId="{C1B6A956-2454-4ACF-8658-35D292F5E8FD}"/>
          </ac:picMkLst>
        </pc:picChg>
        <pc:picChg chg="add mod">
          <ac:chgData name="FRANCESCO FALLAVOLLITA" userId="f2c7b657c34623bc" providerId="LiveId" clId="{21138035-3064-4621-A072-B76097F19467}" dt="2021-11-09T18:00:23.221" v="3205" actId="164"/>
          <ac:picMkLst>
            <pc:docMk/>
            <pc:sldMk cId="263784652" sldId="258"/>
            <ac:picMk id="26" creationId="{3B051DF5-FA78-4EB9-A5E0-2D7B0C755789}"/>
          </ac:picMkLst>
        </pc:picChg>
        <pc:picChg chg="add mod">
          <ac:chgData name="FRANCESCO FALLAVOLLITA" userId="f2c7b657c34623bc" providerId="LiveId" clId="{21138035-3064-4621-A072-B76097F19467}" dt="2021-11-09T18:00:23.221" v="3205" actId="164"/>
          <ac:picMkLst>
            <pc:docMk/>
            <pc:sldMk cId="263784652" sldId="258"/>
            <ac:picMk id="28" creationId="{128AF38D-5C64-4E49-AAE5-F51AFC1E9352}"/>
          </ac:picMkLst>
        </pc:picChg>
        <pc:picChg chg="add del mod">
          <ac:chgData name="FRANCESCO FALLAVOLLITA" userId="f2c7b657c34623bc" providerId="LiveId" clId="{21138035-3064-4621-A072-B76097F19467}" dt="2021-11-09T18:19:23.001" v="3430" actId="478"/>
          <ac:picMkLst>
            <pc:docMk/>
            <pc:sldMk cId="263784652" sldId="258"/>
            <ac:picMk id="50" creationId="{DA815DE5-72FD-4C8E-A5C3-BC527168D61A}"/>
          </ac:picMkLst>
        </pc:picChg>
        <pc:picChg chg="add del mod">
          <ac:chgData name="FRANCESCO FALLAVOLLITA" userId="f2c7b657c34623bc" providerId="LiveId" clId="{21138035-3064-4621-A072-B76097F19467}" dt="2021-11-09T18:21:35.300" v="3475" actId="478"/>
          <ac:picMkLst>
            <pc:docMk/>
            <pc:sldMk cId="263784652" sldId="258"/>
            <ac:picMk id="54" creationId="{E1AE4755-81A9-4B15-87D9-55577C550D38}"/>
          </ac:picMkLst>
        </pc:picChg>
        <pc:picChg chg="add del mod">
          <ac:chgData name="FRANCESCO FALLAVOLLITA" userId="f2c7b657c34623bc" providerId="LiveId" clId="{21138035-3064-4621-A072-B76097F19467}" dt="2021-11-09T18:28:34.587" v="3604" actId="478"/>
          <ac:picMkLst>
            <pc:docMk/>
            <pc:sldMk cId="263784652" sldId="258"/>
            <ac:picMk id="60" creationId="{8FF189F5-188A-4E6C-A0C2-CC8615694E59}"/>
          </ac:picMkLst>
        </pc:picChg>
        <pc:cxnChg chg="add mod">
          <ac:chgData name="FRANCESCO FALLAVOLLITA" userId="f2c7b657c34623bc" providerId="LiveId" clId="{21138035-3064-4621-A072-B76097F19467}" dt="2021-11-09T18:03:31.761" v="3216" actId="164"/>
          <ac:cxnSpMkLst>
            <pc:docMk/>
            <pc:sldMk cId="263784652" sldId="258"/>
            <ac:cxnSpMk id="31" creationId="{090B7F9F-ED01-4CB8-B075-900FBE2F398A}"/>
          </ac:cxnSpMkLst>
        </pc:cxnChg>
        <pc:cxnChg chg="add mod">
          <ac:chgData name="FRANCESCO FALLAVOLLITA" userId="f2c7b657c34623bc" providerId="LiveId" clId="{21138035-3064-4621-A072-B76097F19467}" dt="2021-11-09T18:03:31.761" v="3216" actId="164"/>
          <ac:cxnSpMkLst>
            <pc:docMk/>
            <pc:sldMk cId="263784652" sldId="258"/>
            <ac:cxnSpMk id="33" creationId="{807CB6D3-2349-422C-BDBF-D173CEA11F2C}"/>
          </ac:cxnSpMkLst>
        </pc:cxnChg>
        <pc:cxnChg chg="add mod">
          <ac:chgData name="FRANCESCO FALLAVOLLITA" userId="f2c7b657c34623bc" providerId="LiveId" clId="{21138035-3064-4621-A072-B76097F19467}" dt="2021-11-09T18:03:38.405" v="3217" actId="164"/>
          <ac:cxnSpMkLst>
            <pc:docMk/>
            <pc:sldMk cId="263784652" sldId="258"/>
            <ac:cxnSpMk id="35" creationId="{A1A46A2F-278E-47E4-AC03-92411B9B6999}"/>
          </ac:cxnSpMkLst>
        </pc:cxnChg>
        <pc:cxnChg chg="add mod">
          <ac:chgData name="FRANCESCO FALLAVOLLITA" userId="f2c7b657c34623bc" providerId="LiveId" clId="{21138035-3064-4621-A072-B76097F19467}" dt="2021-11-09T18:03:38.405" v="3217" actId="164"/>
          <ac:cxnSpMkLst>
            <pc:docMk/>
            <pc:sldMk cId="263784652" sldId="258"/>
            <ac:cxnSpMk id="37" creationId="{B8FD09EC-864D-4FD6-9833-D0521BCDFA21}"/>
          </ac:cxnSpMkLst>
        </pc:cxnChg>
        <pc:cxnChg chg="add mod">
          <ac:chgData name="FRANCESCO FALLAVOLLITA" userId="f2c7b657c34623bc" providerId="LiveId" clId="{21138035-3064-4621-A072-B76097F19467}" dt="2021-11-09T18:03:38.405" v="3217" actId="164"/>
          <ac:cxnSpMkLst>
            <pc:docMk/>
            <pc:sldMk cId="263784652" sldId="258"/>
            <ac:cxnSpMk id="39" creationId="{F56BF19E-0E71-4D04-B14E-B00EE739F829}"/>
          </ac:cxnSpMkLst>
        </pc:cxnChg>
        <pc:cxnChg chg="add del mod">
          <ac:chgData name="FRANCESCO FALLAVOLLITA" userId="f2c7b657c34623bc" providerId="LiveId" clId="{21138035-3064-4621-A072-B76097F19467}" dt="2021-11-09T18:21:37.484" v="3476" actId="478"/>
          <ac:cxnSpMkLst>
            <pc:docMk/>
            <pc:sldMk cId="263784652" sldId="258"/>
            <ac:cxnSpMk id="52" creationId="{6A372B0A-16BE-45A5-9F0E-8658C4D2E590}"/>
          </ac:cxnSpMkLst>
        </pc:cxnChg>
        <pc:cxnChg chg="add del mod">
          <ac:chgData name="FRANCESCO FALLAVOLLITA" userId="f2c7b657c34623bc" providerId="LiveId" clId="{21138035-3064-4621-A072-B76097F19467}" dt="2021-11-09T18:28:35.861" v="3605" actId="478"/>
          <ac:cxnSpMkLst>
            <pc:docMk/>
            <pc:sldMk cId="263784652" sldId="258"/>
            <ac:cxnSpMk id="62" creationId="{91B20D78-FDD6-42F7-A44C-CCB608C4A5DC}"/>
          </ac:cxnSpMkLst>
        </pc:cxnChg>
      </pc:sldChg>
      <pc:sldChg chg="add del">
        <pc:chgData name="FRANCESCO FALLAVOLLITA" userId="f2c7b657c34623bc" providerId="LiveId" clId="{21138035-3064-4621-A072-B76097F19467}" dt="2021-11-09T13:27:46.360" v="1397" actId="47"/>
        <pc:sldMkLst>
          <pc:docMk/>
          <pc:sldMk cId="3635354136" sldId="259"/>
        </pc:sldMkLst>
      </pc:sldChg>
      <pc:sldChg chg="addSp delSp modSp add mod">
        <pc:chgData name="FRANCESCO FALLAVOLLITA" userId="f2c7b657c34623bc" providerId="LiveId" clId="{21138035-3064-4621-A072-B76097F19467}" dt="2021-11-09T16:50:19.423" v="3115" actId="1076"/>
        <pc:sldMkLst>
          <pc:docMk/>
          <pc:sldMk cId="4140155596" sldId="260"/>
        </pc:sldMkLst>
        <pc:spChg chg="add mod">
          <ac:chgData name="FRANCESCO FALLAVOLLITA" userId="f2c7b657c34623bc" providerId="LiveId" clId="{21138035-3064-4621-A072-B76097F19467}" dt="2021-11-09T16:01:47.988" v="2612" actId="20577"/>
          <ac:spMkLst>
            <pc:docMk/>
            <pc:sldMk cId="4140155596" sldId="260"/>
            <ac:spMk id="6" creationId="{26425FED-2299-4415-860E-8164705F7FCE}"/>
          </ac:spMkLst>
        </pc:spChg>
        <pc:spChg chg="add mod">
          <ac:chgData name="FRANCESCO FALLAVOLLITA" userId="f2c7b657c34623bc" providerId="LiveId" clId="{21138035-3064-4621-A072-B76097F19467}" dt="2021-11-09T16:28:18.940" v="2824" actId="1076"/>
          <ac:spMkLst>
            <pc:docMk/>
            <pc:sldMk cId="4140155596" sldId="260"/>
            <ac:spMk id="16" creationId="{27DF2161-143D-48D4-B7F0-7F3D1430EBE7}"/>
          </ac:spMkLst>
        </pc:spChg>
        <pc:spChg chg="add mod">
          <ac:chgData name="FRANCESCO FALLAVOLLITA" userId="f2c7b657c34623bc" providerId="LiveId" clId="{21138035-3064-4621-A072-B76097F19467}" dt="2021-11-09T16:47:18.970" v="3060" actId="207"/>
          <ac:spMkLst>
            <pc:docMk/>
            <pc:sldMk cId="4140155596" sldId="260"/>
            <ac:spMk id="18" creationId="{B2EC459B-6E80-4801-B1C2-E938299AB1C9}"/>
          </ac:spMkLst>
        </pc:spChg>
        <pc:spChg chg="add mod">
          <ac:chgData name="FRANCESCO FALLAVOLLITA" userId="f2c7b657c34623bc" providerId="LiveId" clId="{21138035-3064-4621-A072-B76097F19467}" dt="2021-11-09T16:47:11.761" v="3059" actId="207"/>
          <ac:spMkLst>
            <pc:docMk/>
            <pc:sldMk cId="4140155596" sldId="260"/>
            <ac:spMk id="28" creationId="{E9C1D534-21DD-4C5C-AED1-D4C544096FF1}"/>
          </ac:spMkLst>
        </pc:spChg>
        <pc:spChg chg="add mod">
          <ac:chgData name="FRANCESCO FALLAVOLLITA" userId="f2c7b657c34623bc" providerId="LiveId" clId="{21138035-3064-4621-A072-B76097F19467}" dt="2021-11-09T16:46:12.482" v="3053" actId="207"/>
          <ac:spMkLst>
            <pc:docMk/>
            <pc:sldMk cId="4140155596" sldId="260"/>
            <ac:spMk id="33" creationId="{ED1048A6-7CA9-49D3-8FC0-12AE5C4D7F33}"/>
          </ac:spMkLst>
        </pc:spChg>
        <pc:spChg chg="add mod">
          <ac:chgData name="FRANCESCO FALLAVOLLITA" userId="f2c7b657c34623bc" providerId="LiveId" clId="{21138035-3064-4621-A072-B76097F19467}" dt="2021-11-09T16:46:50.382" v="3056" actId="2085"/>
          <ac:spMkLst>
            <pc:docMk/>
            <pc:sldMk cId="4140155596" sldId="260"/>
            <ac:spMk id="42" creationId="{7491579E-BB94-46B9-A734-C42172A8B8D6}"/>
          </ac:spMkLst>
        </pc:spChg>
        <pc:spChg chg="add del">
          <ac:chgData name="FRANCESCO FALLAVOLLITA" userId="f2c7b657c34623bc" providerId="LiveId" clId="{21138035-3064-4621-A072-B76097F19467}" dt="2021-11-09T16:40:52.923" v="3000"/>
          <ac:spMkLst>
            <pc:docMk/>
            <pc:sldMk cId="4140155596" sldId="260"/>
            <ac:spMk id="49" creationId="{B4BB89D0-6541-44A8-8E43-702E18B063F4}"/>
          </ac:spMkLst>
        </pc:spChg>
        <pc:spChg chg="add del mod">
          <ac:chgData name="FRANCESCO FALLAVOLLITA" userId="f2c7b657c34623bc" providerId="LiveId" clId="{21138035-3064-4621-A072-B76097F19467}" dt="2021-11-09T16:49:45.042" v="3077" actId="478"/>
          <ac:spMkLst>
            <pc:docMk/>
            <pc:sldMk cId="4140155596" sldId="260"/>
            <ac:spMk id="54" creationId="{D070FD69-7F05-4442-9B85-2FC1614E20F7}"/>
          </ac:spMkLst>
        </pc:spChg>
        <pc:spChg chg="add mod">
          <ac:chgData name="FRANCESCO FALLAVOLLITA" userId="f2c7b657c34623bc" providerId="LiveId" clId="{21138035-3064-4621-A072-B76097F19467}" dt="2021-11-09T16:50:19.423" v="3115" actId="1076"/>
          <ac:spMkLst>
            <pc:docMk/>
            <pc:sldMk cId="4140155596" sldId="260"/>
            <ac:spMk id="55" creationId="{A50C9704-3067-441D-BFB7-26AA50A7D08C}"/>
          </ac:spMkLst>
        </pc:spChg>
        <pc:grpChg chg="add mod ord">
          <ac:chgData name="FRANCESCO FALLAVOLLITA" userId="f2c7b657c34623bc" providerId="LiveId" clId="{21138035-3064-4621-A072-B76097F19467}" dt="2021-11-09T16:42:49.063" v="3034" actId="166"/>
          <ac:grpSpMkLst>
            <pc:docMk/>
            <pc:sldMk cId="4140155596" sldId="260"/>
            <ac:grpSpMk id="34" creationId="{DD7B8A52-21C9-4F91-BB62-5DE3DF02CA45}"/>
          </ac:grpSpMkLst>
        </pc:grpChg>
        <pc:picChg chg="del">
          <ac:chgData name="FRANCESCO FALLAVOLLITA" userId="f2c7b657c34623bc" providerId="LiveId" clId="{21138035-3064-4621-A072-B76097F19467}" dt="2021-11-09T07:29:44.276" v="235" actId="478"/>
          <ac:picMkLst>
            <pc:docMk/>
            <pc:sldMk cId="4140155596" sldId="260"/>
            <ac:picMk id="5" creationId="{09993E7A-95FA-4A52-A196-543F04A0EEAD}"/>
          </ac:picMkLst>
        </pc:picChg>
        <pc:picChg chg="del">
          <ac:chgData name="FRANCESCO FALLAVOLLITA" userId="f2c7b657c34623bc" providerId="LiveId" clId="{21138035-3064-4621-A072-B76097F19467}" dt="2021-11-09T07:29:43.720" v="234" actId="478"/>
          <ac:picMkLst>
            <pc:docMk/>
            <pc:sldMk cId="4140155596" sldId="260"/>
            <ac:picMk id="6" creationId="{BC139447-00D2-4BF8-9CC5-A348E2027110}"/>
          </ac:picMkLst>
        </pc:picChg>
        <pc:picChg chg="add mod modCrop">
          <ac:chgData name="FRANCESCO FALLAVOLLITA" userId="f2c7b657c34623bc" providerId="LiveId" clId="{21138035-3064-4621-A072-B76097F19467}" dt="2021-11-09T16:27:55.763" v="2821" actId="14861"/>
          <ac:picMkLst>
            <pc:docMk/>
            <pc:sldMk cId="4140155596" sldId="260"/>
            <ac:picMk id="10" creationId="{0F87051A-4EA4-41C3-902C-5FEAFB433F6B}"/>
          </ac:picMkLst>
        </pc:picChg>
        <pc:picChg chg="add mod modCrop">
          <ac:chgData name="FRANCESCO FALLAVOLLITA" userId="f2c7b657c34623bc" providerId="LiveId" clId="{21138035-3064-4621-A072-B76097F19467}" dt="2021-11-09T16:28:00.888" v="2822" actId="14861"/>
          <ac:picMkLst>
            <pc:docMk/>
            <pc:sldMk cId="4140155596" sldId="260"/>
            <ac:picMk id="12" creationId="{7ADC182F-4D69-4019-8FA0-D352DB2FC716}"/>
          </ac:picMkLst>
        </pc:picChg>
        <pc:picChg chg="add mod">
          <ac:chgData name="FRANCESCO FALLAVOLLITA" userId="f2c7b657c34623bc" providerId="LiveId" clId="{21138035-3064-4621-A072-B76097F19467}" dt="2021-11-09T16:44:12.168" v="3044" actId="208"/>
          <ac:picMkLst>
            <pc:docMk/>
            <pc:sldMk cId="4140155596" sldId="260"/>
            <ac:picMk id="13" creationId="{DD765900-A5F6-4B95-81FD-B40CB7028A54}"/>
          </ac:picMkLst>
        </pc:picChg>
        <pc:picChg chg="add del mod modCrop">
          <ac:chgData name="FRANCESCO FALLAVOLLITA" userId="f2c7b657c34623bc" providerId="LiveId" clId="{21138035-3064-4621-A072-B76097F19467}" dt="2021-11-09T16:42:17.265" v="3032" actId="478"/>
          <ac:picMkLst>
            <pc:docMk/>
            <pc:sldMk cId="4140155596" sldId="260"/>
            <ac:picMk id="14" creationId="{8FA58BE8-4035-481C-AC0C-AD9A005FF468}"/>
          </ac:picMkLst>
        </pc:picChg>
        <pc:picChg chg="add mod modCrop">
          <ac:chgData name="FRANCESCO FALLAVOLLITA" userId="f2c7b657c34623bc" providerId="LiveId" clId="{21138035-3064-4621-A072-B76097F19467}" dt="2021-11-09T16:42:12.247" v="3031" actId="14100"/>
          <ac:picMkLst>
            <pc:docMk/>
            <pc:sldMk cId="4140155596" sldId="260"/>
            <ac:picMk id="51" creationId="{550FA560-9867-4965-A3CB-C490FDCED317}"/>
          </ac:picMkLst>
        </pc:picChg>
        <pc:cxnChg chg="add mod ord">
          <ac:chgData name="FRANCESCO FALLAVOLLITA" userId="f2c7b657c34623bc" providerId="LiveId" clId="{21138035-3064-4621-A072-B76097F19467}" dt="2021-11-09T16:47:25.026" v="3061" actId="208"/>
          <ac:cxnSpMkLst>
            <pc:docMk/>
            <pc:sldMk cId="4140155596" sldId="260"/>
            <ac:cxnSpMk id="20" creationId="{C8AAA850-DA7E-4F0B-BDBD-A10431DCC987}"/>
          </ac:cxnSpMkLst>
        </pc:cxnChg>
        <pc:cxnChg chg="add mod ord">
          <ac:chgData name="FRANCESCO FALLAVOLLITA" userId="f2c7b657c34623bc" providerId="LiveId" clId="{21138035-3064-4621-A072-B76097F19467}" dt="2021-11-09T16:47:06.921" v="3058" actId="208"/>
          <ac:cxnSpMkLst>
            <pc:docMk/>
            <pc:sldMk cId="4140155596" sldId="260"/>
            <ac:cxnSpMk id="23" creationId="{20FF6ED8-3A7A-4C1A-BB6A-B19ADE0BF399}"/>
          </ac:cxnSpMkLst>
        </pc:cxnChg>
        <pc:cxnChg chg="add mod">
          <ac:chgData name="FRANCESCO FALLAVOLLITA" userId="f2c7b657c34623bc" providerId="LiveId" clId="{21138035-3064-4621-A072-B76097F19467}" dt="2021-11-09T16:47:06.921" v="3058" actId="208"/>
          <ac:cxnSpMkLst>
            <pc:docMk/>
            <pc:sldMk cId="4140155596" sldId="260"/>
            <ac:cxnSpMk id="29" creationId="{AB79A616-5971-495B-92F3-A88D52014FD6}"/>
          </ac:cxnSpMkLst>
        </pc:cxnChg>
        <pc:cxnChg chg="add mod">
          <ac:chgData name="FRANCESCO FALLAVOLLITA" userId="f2c7b657c34623bc" providerId="LiveId" clId="{21138035-3064-4621-A072-B76097F19467}" dt="2021-11-09T16:45:47.049" v="3052" actId="1582"/>
          <ac:cxnSpMkLst>
            <pc:docMk/>
            <pc:sldMk cId="4140155596" sldId="260"/>
            <ac:cxnSpMk id="36" creationId="{9B5D967A-4E7D-4E18-B40B-F984BB423ADB}"/>
          </ac:cxnSpMkLst>
        </pc:cxnChg>
        <pc:cxnChg chg="add mod">
          <ac:chgData name="FRANCESCO FALLAVOLLITA" userId="f2c7b657c34623bc" providerId="LiveId" clId="{21138035-3064-4621-A072-B76097F19467}" dt="2021-11-09T16:47:06.921" v="3058" actId="208"/>
          <ac:cxnSpMkLst>
            <pc:docMk/>
            <pc:sldMk cId="4140155596" sldId="260"/>
            <ac:cxnSpMk id="43" creationId="{4B02CC18-AA6B-4D66-A3AD-F2A6E2B3137B}"/>
          </ac:cxnSpMkLst>
        </pc:cxnChg>
      </pc:sldChg>
      <pc:sldChg chg="addSp delSp modSp add mod">
        <pc:chgData name="FRANCESCO FALLAVOLLITA" userId="f2c7b657c34623bc" providerId="LiveId" clId="{21138035-3064-4621-A072-B76097F19467}" dt="2021-11-09T15:45:57.152" v="2398" actId="207"/>
        <pc:sldMkLst>
          <pc:docMk/>
          <pc:sldMk cId="2982436426" sldId="261"/>
        </pc:sldMkLst>
        <pc:spChg chg="add del mod">
          <ac:chgData name="FRANCESCO FALLAVOLLITA" userId="f2c7b657c34623bc" providerId="LiveId" clId="{21138035-3064-4621-A072-B76097F19467}" dt="2021-11-09T13:37:40.513" v="1401" actId="478"/>
          <ac:spMkLst>
            <pc:docMk/>
            <pc:sldMk cId="2982436426" sldId="261"/>
            <ac:spMk id="11" creationId="{150F1050-F515-4681-ACE3-98B35017B645}"/>
          </ac:spMkLst>
        </pc:spChg>
        <pc:spChg chg="add mod topLvl">
          <ac:chgData name="FRANCESCO FALLAVOLLITA" userId="f2c7b657c34623bc" providerId="LiveId" clId="{21138035-3064-4621-A072-B76097F19467}" dt="2021-11-09T13:44:44.586" v="1514" actId="164"/>
          <ac:spMkLst>
            <pc:docMk/>
            <pc:sldMk cId="2982436426" sldId="261"/>
            <ac:spMk id="12" creationId="{7463AFDB-3870-4990-B38B-7DD6A2367A19}"/>
          </ac:spMkLst>
        </pc:spChg>
        <pc:spChg chg="add mod topLvl">
          <ac:chgData name="FRANCESCO FALLAVOLLITA" userId="f2c7b657c34623bc" providerId="LiveId" clId="{21138035-3064-4621-A072-B76097F19467}" dt="2021-11-09T13:44:44.586" v="1514" actId="164"/>
          <ac:spMkLst>
            <pc:docMk/>
            <pc:sldMk cId="2982436426" sldId="261"/>
            <ac:spMk id="13" creationId="{E3F717E7-669E-443C-A18E-6592078AC636}"/>
          </ac:spMkLst>
        </pc:spChg>
        <pc:spChg chg="add del mod">
          <ac:chgData name="FRANCESCO FALLAVOLLITA" userId="f2c7b657c34623bc" providerId="LiveId" clId="{21138035-3064-4621-A072-B76097F19467}" dt="2021-11-09T07:46:24.380" v="323"/>
          <ac:spMkLst>
            <pc:docMk/>
            <pc:sldMk cId="2982436426" sldId="261"/>
            <ac:spMk id="17" creationId="{D020CC98-8C77-4049-A31B-4D6A135E7576}"/>
          </ac:spMkLst>
        </pc:spChg>
        <pc:spChg chg="add mod">
          <ac:chgData name="FRANCESCO FALLAVOLLITA" userId="f2c7b657c34623bc" providerId="LiveId" clId="{21138035-3064-4621-A072-B76097F19467}" dt="2021-11-09T11:46:35.264" v="1126" actId="20577"/>
          <ac:spMkLst>
            <pc:docMk/>
            <pc:sldMk cId="2982436426" sldId="261"/>
            <ac:spMk id="19" creationId="{5FBECF37-4A6F-43A5-8047-DBCF7DB37E83}"/>
          </ac:spMkLst>
        </pc:spChg>
        <pc:spChg chg="add mod ord">
          <ac:chgData name="FRANCESCO FALLAVOLLITA" userId="f2c7b657c34623bc" providerId="LiveId" clId="{21138035-3064-4621-A072-B76097F19467}" dt="2021-11-09T13:51:36.277" v="1594" actId="164"/>
          <ac:spMkLst>
            <pc:docMk/>
            <pc:sldMk cId="2982436426" sldId="261"/>
            <ac:spMk id="20" creationId="{EA00AA2F-411B-4376-B3B5-6539D0DB5A70}"/>
          </ac:spMkLst>
        </pc:spChg>
        <pc:spChg chg="add del">
          <ac:chgData name="FRANCESCO FALLAVOLLITA" userId="f2c7b657c34623bc" providerId="LiveId" clId="{21138035-3064-4621-A072-B76097F19467}" dt="2021-11-09T11:44:57.350" v="1122" actId="478"/>
          <ac:spMkLst>
            <pc:docMk/>
            <pc:sldMk cId="2982436426" sldId="261"/>
            <ac:spMk id="21" creationId="{672F7161-1165-40A0-ACD3-47F8C6989D40}"/>
          </ac:spMkLst>
        </pc:spChg>
        <pc:spChg chg="add del mod">
          <ac:chgData name="FRANCESCO FALLAVOLLITA" userId="f2c7b657c34623bc" providerId="LiveId" clId="{21138035-3064-4621-A072-B76097F19467}" dt="2021-11-09T11:44:59.033" v="1123" actId="478"/>
          <ac:spMkLst>
            <pc:docMk/>
            <pc:sldMk cId="2982436426" sldId="261"/>
            <ac:spMk id="22" creationId="{CC59A627-C02A-4F21-909B-8CC4392116F1}"/>
          </ac:spMkLst>
        </pc:spChg>
        <pc:spChg chg="add del mod">
          <ac:chgData name="FRANCESCO FALLAVOLLITA" userId="f2c7b657c34623bc" providerId="LiveId" clId="{21138035-3064-4621-A072-B76097F19467}" dt="2021-11-09T08:28:56.873" v="664" actId="478"/>
          <ac:spMkLst>
            <pc:docMk/>
            <pc:sldMk cId="2982436426" sldId="261"/>
            <ac:spMk id="24" creationId="{B9ADE775-2937-4387-ADB7-FBC0B3D5A77B}"/>
          </ac:spMkLst>
        </pc:spChg>
        <pc:spChg chg="add mod topLvl">
          <ac:chgData name="FRANCESCO FALLAVOLLITA" userId="f2c7b657c34623bc" providerId="LiveId" clId="{21138035-3064-4621-A072-B76097F19467}" dt="2021-11-09T11:45:14.824" v="1124" actId="164"/>
          <ac:spMkLst>
            <pc:docMk/>
            <pc:sldMk cId="2982436426" sldId="261"/>
            <ac:spMk id="26" creationId="{9726FAD6-A69E-45AD-BD9D-5A8124080A57}"/>
          </ac:spMkLst>
        </pc:spChg>
        <pc:spChg chg="add mod">
          <ac:chgData name="FRANCESCO FALLAVOLLITA" userId="f2c7b657c34623bc" providerId="LiveId" clId="{21138035-3064-4621-A072-B76097F19467}" dt="2021-11-09T15:45:57.152" v="2398" actId="207"/>
          <ac:spMkLst>
            <pc:docMk/>
            <pc:sldMk cId="2982436426" sldId="261"/>
            <ac:spMk id="27" creationId="{D3D820FA-0902-4894-89D5-A35CD53263F0}"/>
          </ac:spMkLst>
        </pc:spChg>
        <pc:spChg chg="add mod topLvl">
          <ac:chgData name="FRANCESCO FALLAVOLLITA" userId="f2c7b657c34623bc" providerId="LiveId" clId="{21138035-3064-4621-A072-B76097F19467}" dt="2021-11-09T11:45:14.824" v="1124" actId="164"/>
          <ac:spMkLst>
            <pc:docMk/>
            <pc:sldMk cId="2982436426" sldId="261"/>
            <ac:spMk id="28" creationId="{0B407C5F-F7D4-4634-B8AC-03A24E1A3D0D}"/>
          </ac:spMkLst>
        </pc:spChg>
        <pc:spChg chg="add del">
          <ac:chgData name="FRANCESCO FALLAVOLLITA" userId="f2c7b657c34623bc" providerId="LiveId" clId="{21138035-3064-4621-A072-B76097F19467}" dt="2021-11-09T13:43:42.963" v="1505" actId="478"/>
          <ac:spMkLst>
            <pc:docMk/>
            <pc:sldMk cId="2982436426" sldId="261"/>
            <ac:spMk id="29" creationId="{F70871B4-87CE-4034-8B4F-C60BC5B388F7}"/>
          </ac:spMkLst>
        </pc:spChg>
        <pc:spChg chg="add mod">
          <ac:chgData name="FRANCESCO FALLAVOLLITA" userId="f2c7b657c34623bc" providerId="LiveId" clId="{21138035-3064-4621-A072-B76097F19467}" dt="2021-11-09T13:51:36.277" v="1594" actId="164"/>
          <ac:spMkLst>
            <pc:docMk/>
            <pc:sldMk cId="2982436426" sldId="261"/>
            <ac:spMk id="33" creationId="{470304E5-5178-4D13-AA3F-923D8CC3F6FD}"/>
          </ac:spMkLst>
        </pc:spChg>
        <pc:spChg chg="add mod">
          <ac:chgData name="FRANCESCO FALLAVOLLITA" userId="f2c7b657c34623bc" providerId="LiveId" clId="{21138035-3064-4621-A072-B76097F19467}" dt="2021-11-09T14:02:09.800" v="1712" actId="403"/>
          <ac:spMkLst>
            <pc:docMk/>
            <pc:sldMk cId="2982436426" sldId="261"/>
            <ac:spMk id="48" creationId="{6CE4EB75-008D-4CDC-8FA6-528501EDAFDA}"/>
          </ac:spMkLst>
        </pc:spChg>
        <pc:spChg chg="add mod">
          <ac:chgData name="FRANCESCO FALLAVOLLITA" userId="f2c7b657c34623bc" providerId="LiveId" clId="{21138035-3064-4621-A072-B76097F19467}" dt="2021-11-09T14:02:06.060" v="1710" actId="403"/>
          <ac:spMkLst>
            <pc:docMk/>
            <pc:sldMk cId="2982436426" sldId="261"/>
            <ac:spMk id="49" creationId="{378C71D5-F137-4F20-B351-60ECF35F8E31}"/>
          </ac:spMkLst>
        </pc:spChg>
        <pc:spChg chg="add mod">
          <ac:chgData name="FRANCESCO FALLAVOLLITA" userId="f2c7b657c34623bc" providerId="LiveId" clId="{21138035-3064-4621-A072-B76097F19467}" dt="2021-11-09T14:02:27.306" v="1715" actId="164"/>
          <ac:spMkLst>
            <pc:docMk/>
            <pc:sldMk cId="2982436426" sldId="261"/>
            <ac:spMk id="58" creationId="{2FD6086B-5D91-47BE-A849-34C4417C6A8C}"/>
          </ac:spMkLst>
        </pc:spChg>
        <pc:grpChg chg="add mod">
          <ac:chgData name="FRANCESCO FALLAVOLLITA" userId="f2c7b657c34623bc" providerId="LiveId" clId="{21138035-3064-4621-A072-B76097F19467}" dt="2021-11-09T11:45:26.059" v="1125" actId="1076"/>
          <ac:grpSpMkLst>
            <pc:docMk/>
            <pc:sldMk cId="2982436426" sldId="261"/>
            <ac:grpSpMk id="8" creationId="{6E115E92-5219-437E-8DAF-D4ECF699D018}"/>
          </ac:grpSpMkLst>
        </pc:grpChg>
        <pc:grpChg chg="add del mod">
          <ac:chgData name="FRANCESCO FALLAVOLLITA" userId="f2c7b657c34623bc" providerId="LiveId" clId="{21138035-3064-4621-A072-B76097F19467}" dt="2021-11-09T13:44:41.691" v="1513" actId="165"/>
          <ac:grpSpMkLst>
            <pc:docMk/>
            <pc:sldMk cId="2982436426" sldId="261"/>
            <ac:grpSpMk id="16" creationId="{ECC35D38-6B8C-4F49-A143-F2CC605A9C19}"/>
          </ac:grpSpMkLst>
        </pc:grpChg>
        <pc:grpChg chg="add mod">
          <ac:chgData name="FRANCESCO FALLAVOLLITA" userId="f2c7b657c34623bc" providerId="LiveId" clId="{21138035-3064-4621-A072-B76097F19467}" dt="2021-11-09T13:58:29.227" v="1671" actId="164"/>
          <ac:grpSpMkLst>
            <pc:docMk/>
            <pc:sldMk cId="2982436426" sldId="261"/>
            <ac:grpSpMk id="18" creationId="{CE1CA44B-34EF-4D71-9BB2-48AFEBB35125}"/>
          </ac:grpSpMkLst>
        </pc:grpChg>
        <pc:grpChg chg="add del mod">
          <ac:chgData name="FRANCESCO FALLAVOLLITA" userId="f2c7b657c34623bc" providerId="LiveId" clId="{21138035-3064-4621-A072-B76097F19467}" dt="2021-11-09T13:53:04.397" v="1630" actId="478"/>
          <ac:grpSpMkLst>
            <pc:docMk/>
            <pc:sldMk cId="2982436426" sldId="261"/>
            <ac:grpSpMk id="23" creationId="{C37BF8D7-F7F5-4B8A-9154-826CCB5B4FFA}"/>
          </ac:grpSpMkLst>
        </pc:grpChg>
        <pc:grpChg chg="add del mod">
          <ac:chgData name="FRANCESCO FALLAVOLLITA" userId="f2c7b657c34623bc" providerId="LiveId" clId="{21138035-3064-4621-A072-B76097F19467}" dt="2021-11-09T11:42:25.454" v="1067" actId="165"/>
          <ac:grpSpMkLst>
            <pc:docMk/>
            <pc:sldMk cId="2982436426" sldId="261"/>
            <ac:grpSpMk id="37" creationId="{95446A00-A31F-4357-968D-2E595C81A001}"/>
          </ac:grpSpMkLst>
        </pc:grpChg>
        <pc:grpChg chg="add mod">
          <ac:chgData name="FRANCESCO FALLAVOLLITA" userId="f2c7b657c34623bc" providerId="LiveId" clId="{21138035-3064-4621-A072-B76097F19467}" dt="2021-11-09T14:02:27.306" v="1715" actId="164"/>
          <ac:grpSpMkLst>
            <pc:docMk/>
            <pc:sldMk cId="2982436426" sldId="261"/>
            <ac:grpSpMk id="46" creationId="{1C9F761D-B621-400A-AC25-CF70A255A886}"/>
          </ac:grpSpMkLst>
        </pc:grpChg>
        <pc:grpChg chg="add mod">
          <ac:chgData name="FRANCESCO FALLAVOLLITA" userId="f2c7b657c34623bc" providerId="LiveId" clId="{21138035-3064-4621-A072-B76097F19467}" dt="2021-11-09T14:04:03.689" v="1717" actId="164"/>
          <ac:grpSpMkLst>
            <pc:docMk/>
            <pc:sldMk cId="2982436426" sldId="261"/>
            <ac:grpSpMk id="61" creationId="{02DF63E6-7496-4FF9-A8ED-4150F6C20EB5}"/>
          </ac:grpSpMkLst>
        </pc:grpChg>
        <pc:grpChg chg="add mod">
          <ac:chgData name="FRANCESCO FALLAVOLLITA" userId="f2c7b657c34623bc" providerId="LiveId" clId="{21138035-3064-4621-A072-B76097F19467}" dt="2021-11-09T14:04:03.689" v="1717" actId="164"/>
          <ac:grpSpMkLst>
            <pc:docMk/>
            <pc:sldMk cId="2982436426" sldId="261"/>
            <ac:grpSpMk id="62" creationId="{51DFCB47-8AFE-48DA-A872-25AEEFCAD87B}"/>
          </ac:grpSpMkLst>
        </pc:grpChg>
        <pc:picChg chg="del">
          <ac:chgData name="FRANCESCO FALLAVOLLITA" userId="f2c7b657c34623bc" providerId="LiveId" clId="{21138035-3064-4621-A072-B76097F19467}" dt="2021-11-09T07:34:13.782" v="238" actId="478"/>
          <ac:picMkLst>
            <pc:docMk/>
            <pc:sldMk cId="2982436426" sldId="261"/>
            <ac:picMk id="5" creationId="{09993E7A-95FA-4A52-A196-543F04A0EEAD}"/>
          </ac:picMkLst>
        </pc:picChg>
        <pc:picChg chg="del">
          <ac:chgData name="FRANCESCO FALLAVOLLITA" userId="f2c7b657c34623bc" providerId="LiveId" clId="{21138035-3064-4621-A072-B76097F19467}" dt="2021-11-09T07:34:13.062" v="237" actId="478"/>
          <ac:picMkLst>
            <pc:docMk/>
            <pc:sldMk cId="2982436426" sldId="261"/>
            <ac:picMk id="6" creationId="{BC139447-00D2-4BF8-9CC5-A348E2027110}"/>
          </ac:picMkLst>
        </pc:picChg>
        <pc:picChg chg="add mod ord modCrop">
          <ac:chgData name="FRANCESCO FALLAVOLLITA" userId="f2c7b657c34623bc" providerId="LiveId" clId="{21138035-3064-4621-A072-B76097F19467}" dt="2021-11-09T11:45:14.824" v="1124" actId="164"/>
          <ac:picMkLst>
            <pc:docMk/>
            <pc:sldMk cId="2982436426" sldId="261"/>
            <ac:picMk id="6" creationId="{C537B256-8151-4AA5-8D36-E2854EF20A7C}"/>
          </ac:picMkLst>
        </pc:picChg>
        <pc:picChg chg="add del mod modCrop">
          <ac:chgData name="FRANCESCO FALLAVOLLITA" userId="f2c7b657c34623bc" providerId="LiveId" clId="{21138035-3064-4621-A072-B76097F19467}" dt="2021-11-09T07:40:43.398" v="267" actId="21"/>
          <ac:picMkLst>
            <pc:docMk/>
            <pc:sldMk cId="2982436426" sldId="261"/>
            <ac:picMk id="8" creationId="{83448931-8D31-4C86-B702-1DF64DCE83B0}"/>
          </ac:picMkLst>
        </pc:picChg>
        <pc:picChg chg="add mod">
          <ac:chgData name="FRANCESCO FALLAVOLLITA" userId="f2c7b657c34623bc" providerId="LiveId" clId="{21138035-3064-4621-A072-B76097F19467}" dt="2021-11-09T13:41:56.651" v="1496" actId="1076"/>
          <ac:picMkLst>
            <pc:docMk/>
            <pc:sldMk cId="2982436426" sldId="261"/>
            <ac:picMk id="10" creationId="{E7A95E00-8B33-454B-A900-2B939E030B19}"/>
          </ac:picMkLst>
        </pc:picChg>
        <pc:picChg chg="add del mod">
          <ac:chgData name="FRANCESCO FALLAVOLLITA" userId="f2c7b657c34623bc" providerId="LiveId" clId="{21138035-3064-4621-A072-B76097F19467}" dt="2021-11-09T07:39:09.027" v="252" actId="21"/>
          <ac:picMkLst>
            <pc:docMk/>
            <pc:sldMk cId="2982436426" sldId="261"/>
            <ac:picMk id="13" creationId="{85D6D25E-438D-480F-B6E4-9A46CFA52AA4}"/>
          </ac:picMkLst>
        </pc:picChg>
        <pc:picChg chg="add del mod ord topLvl modCrop">
          <ac:chgData name="FRANCESCO FALLAVOLLITA" userId="f2c7b657c34623bc" providerId="LiveId" clId="{21138035-3064-4621-A072-B76097F19467}" dt="2021-11-09T11:43:52.303" v="1075" actId="478"/>
          <ac:picMkLst>
            <pc:docMk/>
            <pc:sldMk cId="2982436426" sldId="261"/>
            <ac:picMk id="14" creationId="{8C8B1631-6B4C-4ABD-9395-4E724826BA35}"/>
          </ac:picMkLst>
        </pc:picChg>
        <pc:picChg chg="add mod topLvl">
          <ac:chgData name="FRANCESCO FALLAVOLLITA" userId="f2c7b657c34623bc" providerId="LiveId" clId="{21138035-3064-4621-A072-B76097F19467}" dt="2021-11-09T11:45:14.824" v="1124" actId="164"/>
          <ac:picMkLst>
            <pc:docMk/>
            <pc:sldMk cId="2982436426" sldId="261"/>
            <ac:picMk id="15" creationId="{1E25F6B7-83FF-4ECD-8A37-BB7B52E11FD9}"/>
          </ac:picMkLst>
        </pc:picChg>
        <pc:picChg chg="add del mod">
          <ac:chgData name="FRANCESCO FALLAVOLLITA" userId="f2c7b657c34623bc" providerId="LiveId" clId="{21138035-3064-4621-A072-B76097F19467}" dt="2021-11-09T08:17:21.179" v="581" actId="478"/>
          <ac:picMkLst>
            <pc:docMk/>
            <pc:sldMk cId="2982436426" sldId="261"/>
            <ac:picMk id="20" creationId="{85E909E7-9DAB-44EE-AB21-9EC00DCB3CB3}"/>
          </ac:picMkLst>
        </pc:picChg>
        <pc:picChg chg="add del mod">
          <ac:chgData name="FRANCESCO FALLAVOLLITA" userId="f2c7b657c34623bc" providerId="LiveId" clId="{21138035-3064-4621-A072-B76097F19467}" dt="2021-11-09T13:53:05.422" v="1631" actId="478"/>
          <ac:picMkLst>
            <pc:docMk/>
            <pc:sldMk cId="2982436426" sldId="261"/>
            <ac:picMk id="1026" creationId="{EB3BBF89-534B-4B89-812B-028A40127CB0}"/>
          </ac:picMkLst>
        </pc:picChg>
        <pc:picChg chg="add del mod">
          <ac:chgData name="FRANCESCO FALLAVOLLITA" userId="f2c7b657c34623bc" providerId="LiveId" clId="{21138035-3064-4621-A072-B76097F19467}" dt="2021-11-09T13:47:13.020" v="1529" actId="21"/>
          <ac:picMkLst>
            <pc:docMk/>
            <pc:sldMk cId="2982436426" sldId="261"/>
            <ac:picMk id="1028" creationId="{3B751113-49D2-45CA-AE1D-35BC4EDF6755}"/>
          </ac:picMkLst>
        </pc:picChg>
        <pc:cxnChg chg="add mod">
          <ac:chgData name="FRANCESCO FALLAVOLLITA" userId="f2c7b657c34623bc" providerId="LiveId" clId="{21138035-3064-4621-A072-B76097F19467}" dt="2021-11-09T13:58:29.227" v="1671" actId="164"/>
          <ac:cxnSpMkLst>
            <pc:docMk/>
            <pc:sldMk cId="2982436426" sldId="261"/>
            <ac:cxnSpMk id="25" creationId="{45CD8B81-ED86-4303-9B9D-F198ADF48BD4}"/>
          </ac:cxnSpMkLst>
        </pc:cxnChg>
        <pc:cxnChg chg="add mod topLvl">
          <ac:chgData name="FRANCESCO FALLAVOLLITA" userId="f2c7b657c34623bc" providerId="LiveId" clId="{21138035-3064-4621-A072-B76097F19467}" dt="2021-11-09T11:45:14.824" v="1124" actId="164"/>
          <ac:cxnSpMkLst>
            <pc:docMk/>
            <pc:sldMk cId="2982436426" sldId="261"/>
            <ac:cxnSpMk id="30" creationId="{70B3AB52-FFCA-449C-9436-E272C190AD7E}"/>
          </ac:cxnSpMkLst>
        </pc:cxnChg>
        <pc:cxnChg chg="add del mod">
          <ac:chgData name="FRANCESCO FALLAVOLLITA" userId="f2c7b657c34623bc" providerId="LiveId" clId="{21138035-3064-4621-A072-B76097F19467}" dt="2021-11-09T08:36:54.020" v="728" actId="478"/>
          <ac:cxnSpMkLst>
            <pc:docMk/>
            <pc:sldMk cId="2982436426" sldId="261"/>
            <ac:cxnSpMk id="33" creationId="{3D528EFA-483B-4CE7-BE57-33F8BBCC2C9B}"/>
          </ac:cxnSpMkLst>
        </pc:cxnChg>
        <pc:cxnChg chg="add mod topLvl">
          <ac:chgData name="FRANCESCO FALLAVOLLITA" userId="f2c7b657c34623bc" providerId="LiveId" clId="{21138035-3064-4621-A072-B76097F19467}" dt="2021-11-09T11:45:14.824" v="1124" actId="164"/>
          <ac:cxnSpMkLst>
            <pc:docMk/>
            <pc:sldMk cId="2982436426" sldId="261"/>
            <ac:cxnSpMk id="35" creationId="{84EC94BD-719F-496B-8E25-7F47EF1EC0F8}"/>
          </ac:cxnSpMkLst>
        </pc:cxnChg>
        <pc:cxnChg chg="add mod topLvl">
          <ac:chgData name="FRANCESCO FALLAVOLLITA" userId="f2c7b657c34623bc" providerId="LiveId" clId="{21138035-3064-4621-A072-B76097F19467}" dt="2021-11-09T11:45:14.824" v="1124" actId="164"/>
          <ac:cxnSpMkLst>
            <pc:docMk/>
            <pc:sldMk cId="2982436426" sldId="261"/>
            <ac:cxnSpMk id="36" creationId="{74AD4851-B76B-4846-99B2-097A9547DD81}"/>
          </ac:cxnSpMkLst>
        </pc:cxnChg>
        <pc:cxnChg chg="add del mod">
          <ac:chgData name="FRANCESCO FALLAVOLLITA" userId="f2c7b657c34623bc" providerId="LiveId" clId="{21138035-3064-4621-A072-B76097F19467}" dt="2021-11-09T09:10:36.754" v="877" actId="21"/>
          <ac:cxnSpMkLst>
            <pc:docMk/>
            <pc:sldMk cId="2982436426" sldId="261"/>
            <ac:cxnSpMk id="38" creationId="{B28DA608-4442-4F32-B530-5B11C73A2FB8}"/>
          </ac:cxnSpMkLst>
        </pc:cxnChg>
        <pc:cxnChg chg="add mod">
          <ac:chgData name="FRANCESCO FALLAVOLLITA" userId="f2c7b657c34623bc" providerId="LiveId" clId="{21138035-3064-4621-A072-B76097F19467}" dt="2021-11-09T13:58:29.227" v="1671" actId="164"/>
          <ac:cxnSpMkLst>
            <pc:docMk/>
            <pc:sldMk cId="2982436426" sldId="261"/>
            <ac:cxnSpMk id="44" creationId="{F04FCDDB-CF10-4405-808F-F875BB4E06AB}"/>
          </ac:cxnSpMkLst>
        </pc:cxnChg>
        <pc:cxnChg chg="add mod">
          <ac:chgData name="FRANCESCO FALLAVOLLITA" userId="f2c7b657c34623bc" providerId="LiveId" clId="{21138035-3064-4621-A072-B76097F19467}" dt="2021-11-09T13:59:24.117" v="1682" actId="14100"/>
          <ac:cxnSpMkLst>
            <pc:docMk/>
            <pc:sldMk cId="2982436426" sldId="261"/>
            <ac:cxnSpMk id="50" creationId="{63BC7B5E-18C1-4EC0-B91E-7CBB4F24E2EB}"/>
          </ac:cxnSpMkLst>
        </pc:cxnChg>
        <pc:cxnChg chg="add mod">
          <ac:chgData name="FRANCESCO FALLAVOLLITA" userId="f2c7b657c34623bc" providerId="LiveId" clId="{21138035-3064-4621-A072-B76097F19467}" dt="2021-11-09T14:02:27.306" v="1715" actId="164"/>
          <ac:cxnSpMkLst>
            <pc:docMk/>
            <pc:sldMk cId="2982436426" sldId="261"/>
            <ac:cxnSpMk id="57" creationId="{AC9A35C5-B618-41E1-A4F3-371BDF8435AB}"/>
          </ac:cxnSpMkLst>
        </pc:cxnChg>
      </pc:sldChg>
      <pc:sldChg chg="addSp delSp modSp add mod ord">
        <pc:chgData name="FRANCESCO FALLAVOLLITA" userId="f2c7b657c34623bc" providerId="LiveId" clId="{21138035-3064-4621-A072-B76097F19467}" dt="2021-11-09T15:05:13.478" v="2345" actId="20577"/>
        <pc:sldMkLst>
          <pc:docMk/>
          <pc:sldMk cId="515165279" sldId="262"/>
        </pc:sldMkLst>
        <pc:spChg chg="add del mod">
          <ac:chgData name="FRANCESCO FALLAVOLLITA" userId="f2c7b657c34623bc" providerId="LiveId" clId="{21138035-3064-4621-A072-B76097F19467}" dt="2021-11-09T10:32:30.774" v="1030" actId="478"/>
          <ac:spMkLst>
            <pc:docMk/>
            <pc:sldMk cId="515165279" sldId="262"/>
            <ac:spMk id="8" creationId="{0BA15A7F-0D30-4896-B1A4-E2BAF99FD614}"/>
          </ac:spMkLst>
        </pc:spChg>
        <pc:spChg chg="add mod topLvl">
          <ac:chgData name="FRANCESCO FALLAVOLLITA" userId="f2c7b657c34623bc" providerId="LiveId" clId="{21138035-3064-4621-A072-B76097F19467}" dt="2021-11-09T14:26:21.784" v="1987" actId="1038"/>
          <ac:spMkLst>
            <pc:docMk/>
            <pc:sldMk cId="515165279" sldId="262"/>
            <ac:spMk id="9" creationId="{DF565987-E818-4D7D-A5F4-34D1D5AB0C32}"/>
          </ac:spMkLst>
        </pc:spChg>
        <pc:spChg chg="add del mod topLvl">
          <ac:chgData name="FRANCESCO FALLAVOLLITA" userId="f2c7b657c34623bc" providerId="LiveId" clId="{21138035-3064-4621-A072-B76097F19467}" dt="2021-11-09T08:55:58.180" v="804" actId="478"/>
          <ac:spMkLst>
            <pc:docMk/>
            <pc:sldMk cId="515165279" sldId="262"/>
            <ac:spMk id="16" creationId="{AE1B448C-C01D-47F5-96C7-124DE0EBD9EC}"/>
          </ac:spMkLst>
        </pc:spChg>
        <pc:spChg chg="mod">
          <ac:chgData name="FRANCESCO FALLAVOLLITA" userId="f2c7b657c34623bc" providerId="LiveId" clId="{21138035-3064-4621-A072-B76097F19467}" dt="2021-11-09T14:21:07.581" v="1875" actId="1076"/>
          <ac:spMkLst>
            <pc:docMk/>
            <pc:sldMk cId="515165279" sldId="262"/>
            <ac:spMk id="19" creationId="{5FBECF37-4A6F-43A5-8047-DBCF7DB37E83}"/>
          </ac:spMkLst>
        </pc:spChg>
        <pc:spChg chg="del">
          <ac:chgData name="FRANCESCO FALLAVOLLITA" userId="f2c7b657c34623bc" providerId="LiveId" clId="{21138035-3064-4621-A072-B76097F19467}" dt="2021-11-09T08:40:41.781" v="737" actId="478"/>
          <ac:spMkLst>
            <pc:docMk/>
            <pc:sldMk cId="515165279" sldId="262"/>
            <ac:spMk id="21" creationId="{672F7161-1165-40A0-ACD3-47F8C6989D40}"/>
          </ac:spMkLst>
        </pc:spChg>
        <pc:spChg chg="del">
          <ac:chgData name="FRANCESCO FALLAVOLLITA" userId="f2c7b657c34623bc" providerId="LiveId" clId="{21138035-3064-4621-A072-B76097F19467}" dt="2021-11-09T08:40:44.121" v="738" actId="478"/>
          <ac:spMkLst>
            <pc:docMk/>
            <pc:sldMk cId="515165279" sldId="262"/>
            <ac:spMk id="22" creationId="{CC59A627-C02A-4F21-909B-8CC4392116F1}"/>
          </ac:spMkLst>
        </pc:spChg>
        <pc:spChg chg="add mod">
          <ac:chgData name="FRANCESCO FALLAVOLLITA" userId="f2c7b657c34623bc" providerId="LiveId" clId="{21138035-3064-4621-A072-B76097F19467}" dt="2021-11-09T14:20:13.129" v="1864" actId="1076"/>
          <ac:spMkLst>
            <pc:docMk/>
            <pc:sldMk cId="515165279" sldId="262"/>
            <ac:spMk id="23" creationId="{60379AC5-B927-4EF5-9F06-0FB88437D48C}"/>
          </ac:spMkLst>
        </pc:spChg>
        <pc:spChg chg="add del mod">
          <ac:chgData name="FRANCESCO FALLAVOLLITA" userId="f2c7b657c34623bc" providerId="LiveId" clId="{21138035-3064-4621-A072-B76097F19467}" dt="2021-11-09T13:22:11.503" v="1334" actId="478"/>
          <ac:spMkLst>
            <pc:docMk/>
            <pc:sldMk cId="515165279" sldId="262"/>
            <ac:spMk id="24" creationId="{73ED240E-80CE-46B1-8EDF-FE74AD15AC32}"/>
          </ac:spMkLst>
        </pc:spChg>
        <pc:spChg chg="mod ord topLvl">
          <ac:chgData name="FRANCESCO FALLAVOLLITA" userId="f2c7b657c34623bc" providerId="LiveId" clId="{21138035-3064-4621-A072-B76097F19467}" dt="2021-11-09T14:36:37.770" v="2064" actId="1076"/>
          <ac:spMkLst>
            <pc:docMk/>
            <pc:sldMk cId="515165279" sldId="262"/>
            <ac:spMk id="26" creationId="{9726FAD6-A69E-45AD-BD9D-5A8124080A57}"/>
          </ac:spMkLst>
        </pc:spChg>
        <pc:spChg chg="add mod">
          <ac:chgData name="FRANCESCO FALLAVOLLITA" userId="f2c7b657c34623bc" providerId="LiveId" clId="{21138035-3064-4621-A072-B76097F19467}" dt="2021-11-09T14:26:21.784" v="1987" actId="1038"/>
          <ac:spMkLst>
            <pc:docMk/>
            <pc:sldMk cId="515165279" sldId="262"/>
            <ac:spMk id="29" creationId="{6F71725C-D8D9-4FB1-83B5-55DD94E102E2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41" creationId="{BFDB294E-3CF4-4796-8D72-D7FE5362020A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44" creationId="{6636B809-8479-4BAB-BD20-B656E7D22B90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49" creationId="{C615DF00-E381-49ED-BA29-85DB7A95CF90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50" creationId="{268D698C-D71C-44F4-A49D-B4A6048697E8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51" creationId="{34967041-AD0C-48B3-8099-77DBD5311A11}"/>
          </ac:spMkLst>
        </pc:spChg>
        <pc:spChg chg="mod">
          <ac:chgData name="FRANCESCO FALLAVOLLITA" userId="f2c7b657c34623bc" providerId="LiveId" clId="{21138035-3064-4621-A072-B76097F19467}" dt="2021-11-09T14:58:14.175" v="2323" actId="165"/>
          <ac:spMkLst>
            <pc:docMk/>
            <pc:sldMk cId="515165279" sldId="262"/>
            <ac:spMk id="52" creationId="{890FFF23-30AA-405C-8D7A-6F526F4BA889}"/>
          </ac:spMkLst>
        </pc:spChg>
        <pc:spChg chg="add del mod">
          <ac:chgData name="FRANCESCO FALLAVOLLITA" userId="f2c7b657c34623bc" providerId="LiveId" clId="{21138035-3064-4621-A072-B76097F19467}" dt="2021-11-09T14:37:13.142" v="2075"/>
          <ac:spMkLst>
            <pc:docMk/>
            <pc:sldMk cId="515165279" sldId="262"/>
            <ac:spMk id="55" creationId="{07ACB838-9005-4C4E-90EC-0C2AC1D0A4FD}"/>
          </ac:spMkLst>
        </pc:spChg>
        <pc:spChg chg="add mod">
          <ac:chgData name="FRANCESCO FALLAVOLLITA" userId="f2c7b657c34623bc" providerId="LiveId" clId="{21138035-3064-4621-A072-B76097F19467}" dt="2021-11-09T15:05:13.478" v="2345" actId="20577"/>
          <ac:spMkLst>
            <pc:docMk/>
            <pc:sldMk cId="515165279" sldId="262"/>
            <ac:spMk id="60" creationId="{90064590-6710-419D-B395-E04CF78D8861}"/>
          </ac:spMkLst>
        </pc:spChg>
        <pc:spChg chg="add del mod">
          <ac:chgData name="FRANCESCO FALLAVOLLITA" userId="f2c7b657c34623bc" providerId="LiveId" clId="{21138035-3064-4621-A072-B76097F19467}" dt="2021-11-09T14:57:22.219" v="2316" actId="21"/>
          <ac:spMkLst>
            <pc:docMk/>
            <pc:sldMk cId="515165279" sldId="262"/>
            <ac:spMk id="63" creationId="{8BD851DC-9F99-47C0-B2DB-16FD2E579FB1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66" creationId="{A8A56B4D-B716-425F-93FB-4F7AC14022A5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69" creationId="{2E5D10A1-069C-408F-A776-C87DCC82350C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74" creationId="{A7C0603C-F9C4-4C61-8697-EDA3A7C672D9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75" creationId="{F232BFBF-F212-4DBE-857F-CC4E87B3A194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76" creationId="{888FE3C9-FC92-48D1-B6EA-D6A4172D8371}"/>
          </ac:spMkLst>
        </pc:spChg>
        <pc:spChg chg="mod">
          <ac:chgData name="FRANCESCO FALLAVOLLITA" userId="f2c7b657c34623bc" providerId="LiveId" clId="{21138035-3064-4621-A072-B76097F19467}" dt="2021-11-09T14:58:22.927" v="2325"/>
          <ac:spMkLst>
            <pc:docMk/>
            <pc:sldMk cId="515165279" sldId="262"/>
            <ac:spMk id="77" creationId="{2331E287-2B8A-49D0-9940-66D2CFE74C3D}"/>
          </ac:spMkLst>
        </pc:spChg>
        <pc:grpChg chg="add del mod topLvl">
          <ac:chgData name="FRANCESCO FALLAVOLLITA" userId="f2c7b657c34623bc" providerId="LiveId" clId="{21138035-3064-4621-A072-B76097F19467}" dt="2021-11-09T13:22:02.469" v="1331" actId="478"/>
          <ac:grpSpMkLst>
            <pc:docMk/>
            <pc:sldMk cId="515165279" sldId="262"/>
            <ac:grpSpMk id="10" creationId="{EBCB3012-65B2-4CBB-8C33-0970012113E3}"/>
          </ac:grpSpMkLst>
        </pc:grpChg>
        <pc:grpChg chg="add del mod">
          <ac:chgData name="FRANCESCO FALLAVOLLITA" userId="f2c7b657c34623bc" providerId="LiveId" clId="{21138035-3064-4621-A072-B76097F19467}" dt="2021-11-09T08:54:24.816" v="790" actId="165"/>
          <ac:grpSpMkLst>
            <pc:docMk/>
            <pc:sldMk cId="515165279" sldId="262"/>
            <ac:grpSpMk id="11" creationId="{E2930DF8-FCC9-40F4-AFA6-7308C7AA3F2B}"/>
          </ac:grpSpMkLst>
        </pc:grpChg>
        <pc:grpChg chg="add del mod">
          <ac:chgData name="FRANCESCO FALLAVOLLITA" userId="f2c7b657c34623bc" providerId="LiveId" clId="{21138035-3064-4621-A072-B76097F19467}" dt="2021-11-09T14:18:17.834" v="1839" actId="165"/>
          <ac:grpSpMkLst>
            <pc:docMk/>
            <pc:sldMk cId="515165279" sldId="262"/>
            <ac:grpSpMk id="12" creationId="{61D37426-D20E-4E97-BFA9-78060530ACDB}"/>
          </ac:grpSpMkLst>
        </pc:grpChg>
        <pc:grpChg chg="add mod topLvl">
          <ac:chgData name="FRANCESCO FALLAVOLLITA" userId="f2c7b657c34623bc" providerId="LiveId" clId="{21138035-3064-4621-A072-B76097F19467}" dt="2021-11-09T14:58:14.175" v="2323" actId="165"/>
          <ac:grpSpMkLst>
            <pc:docMk/>
            <pc:sldMk cId="515165279" sldId="262"/>
            <ac:grpSpMk id="40" creationId="{6EFAB717-3D7D-4FEF-BD06-2D49BD2F6BBF}"/>
          </ac:grpSpMkLst>
        </pc:grpChg>
        <pc:grpChg chg="mod">
          <ac:chgData name="FRANCESCO FALLAVOLLITA" userId="f2c7b657c34623bc" providerId="LiveId" clId="{21138035-3064-4621-A072-B76097F19467}" dt="2021-11-09T14:58:14.175" v="2323" actId="165"/>
          <ac:grpSpMkLst>
            <pc:docMk/>
            <pc:sldMk cId="515165279" sldId="262"/>
            <ac:grpSpMk id="42" creationId="{393E043B-3DF6-4037-8E1B-DDB0B17A4A2D}"/>
          </ac:grpSpMkLst>
        </pc:grpChg>
        <pc:grpChg chg="mod">
          <ac:chgData name="FRANCESCO FALLAVOLLITA" userId="f2c7b657c34623bc" providerId="LiveId" clId="{21138035-3064-4621-A072-B76097F19467}" dt="2021-11-09T14:58:14.175" v="2323" actId="165"/>
          <ac:grpSpMkLst>
            <pc:docMk/>
            <pc:sldMk cId="515165279" sldId="262"/>
            <ac:grpSpMk id="43" creationId="{B56AA9B7-33EA-4B23-831C-842578883300}"/>
          </ac:grpSpMkLst>
        </pc:grpChg>
        <pc:grpChg chg="mod">
          <ac:chgData name="FRANCESCO FALLAVOLLITA" userId="f2c7b657c34623bc" providerId="LiveId" clId="{21138035-3064-4621-A072-B76097F19467}" dt="2021-11-09T14:58:14.175" v="2323" actId="165"/>
          <ac:grpSpMkLst>
            <pc:docMk/>
            <pc:sldMk cId="515165279" sldId="262"/>
            <ac:grpSpMk id="46" creationId="{C1ACB508-87EC-4DD6-959A-4F36587974E0}"/>
          </ac:grpSpMkLst>
        </pc:grpChg>
        <pc:grpChg chg="add mod">
          <ac:chgData name="FRANCESCO FALLAVOLLITA" userId="f2c7b657c34623bc" providerId="LiveId" clId="{21138035-3064-4621-A072-B76097F19467}" dt="2021-11-09T14:18:43.093" v="1848" actId="164"/>
          <ac:grpSpMkLst>
            <pc:docMk/>
            <pc:sldMk cId="515165279" sldId="262"/>
            <ac:grpSpMk id="56" creationId="{738A495D-F760-48D7-82CB-DA1962D770CB}"/>
          </ac:grpSpMkLst>
        </pc:grpChg>
        <pc:grpChg chg="add mod">
          <ac:chgData name="FRANCESCO FALLAVOLLITA" userId="f2c7b657c34623bc" providerId="LiveId" clId="{21138035-3064-4621-A072-B76097F19467}" dt="2021-11-09T14:18:55.153" v="1851" actId="164"/>
          <ac:grpSpMkLst>
            <pc:docMk/>
            <pc:sldMk cId="515165279" sldId="262"/>
            <ac:grpSpMk id="57" creationId="{7FB99F23-9119-4F6E-82DC-7744EC9AC694}"/>
          </ac:grpSpMkLst>
        </pc:grpChg>
        <pc:grpChg chg="add mod">
          <ac:chgData name="FRANCESCO FALLAVOLLITA" userId="f2c7b657c34623bc" providerId="LiveId" clId="{21138035-3064-4621-A072-B76097F19467}" dt="2021-11-09T14:21:29.737" v="1881" actId="1036"/>
          <ac:grpSpMkLst>
            <pc:docMk/>
            <pc:sldMk cId="515165279" sldId="262"/>
            <ac:grpSpMk id="58" creationId="{6B354252-0D1B-4A50-82E7-EFFC9222EC83}"/>
          </ac:grpSpMkLst>
        </pc:grpChg>
        <pc:grpChg chg="add del mod">
          <ac:chgData name="FRANCESCO FALLAVOLLITA" userId="f2c7b657c34623bc" providerId="LiveId" clId="{21138035-3064-4621-A072-B76097F19467}" dt="2021-11-09T14:58:14.175" v="2323" actId="165"/>
          <ac:grpSpMkLst>
            <pc:docMk/>
            <pc:sldMk cId="515165279" sldId="262"/>
            <ac:grpSpMk id="64" creationId="{89FF39E6-43DE-4956-932F-726FCCF96A95}"/>
          </ac:grpSpMkLst>
        </pc:grpChg>
        <pc:grpChg chg="add del mod">
          <ac:chgData name="FRANCESCO FALLAVOLLITA" userId="f2c7b657c34623bc" providerId="LiveId" clId="{21138035-3064-4621-A072-B76097F19467}" dt="2021-11-09T14:58:28.326" v="2327" actId="21"/>
          <ac:grpSpMkLst>
            <pc:docMk/>
            <pc:sldMk cId="515165279" sldId="262"/>
            <ac:grpSpMk id="65" creationId="{74D68841-9762-4D5D-9DCD-A70DD6EC03F2}"/>
          </ac:grpSpMkLst>
        </pc:grpChg>
        <pc:grpChg chg="mod">
          <ac:chgData name="FRANCESCO FALLAVOLLITA" userId="f2c7b657c34623bc" providerId="LiveId" clId="{21138035-3064-4621-A072-B76097F19467}" dt="2021-11-09T14:58:22.927" v="2325"/>
          <ac:grpSpMkLst>
            <pc:docMk/>
            <pc:sldMk cId="515165279" sldId="262"/>
            <ac:grpSpMk id="67" creationId="{821D776F-F9E6-43C9-97DA-A4FD2891363C}"/>
          </ac:grpSpMkLst>
        </pc:grpChg>
        <pc:grpChg chg="mod">
          <ac:chgData name="FRANCESCO FALLAVOLLITA" userId="f2c7b657c34623bc" providerId="LiveId" clId="{21138035-3064-4621-A072-B76097F19467}" dt="2021-11-09T14:58:22.927" v="2325"/>
          <ac:grpSpMkLst>
            <pc:docMk/>
            <pc:sldMk cId="515165279" sldId="262"/>
            <ac:grpSpMk id="68" creationId="{DDBBBED0-7C18-4F55-9663-C23479004A2C}"/>
          </ac:grpSpMkLst>
        </pc:grpChg>
        <pc:grpChg chg="mod">
          <ac:chgData name="FRANCESCO FALLAVOLLITA" userId="f2c7b657c34623bc" providerId="LiveId" clId="{21138035-3064-4621-A072-B76097F19467}" dt="2021-11-09T14:58:22.927" v="2325"/>
          <ac:grpSpMkLst>
            <pc:docMk/>
            <pc:sldMk cId="515165279" sldId="262"/>
            <ac:grpSpMk id="71" creationId="{2094741B-0D0F-4F10-AA50-4DE5970782EC}"/>
          </ac:grpSpMkLst>
        </pc:grpChg>
        <pc:picChg chg="add del mod modCrop">
          <ac:chgData name="FRANCESCO FALLAVOLLITA" userId="f2c7b657c34623bc" providerId="LiveId" clId="{21138035-3064-4621-A072-B76097F19467}" dt="2021-11-09T13:22:02.469" v="1331" actId="478"/>
          <ac:picMkLst>
            <pc:docMk/>
            <pc:sldMk cId="515165279" sldId="262"/>
            <ac:picMk id="5" creationId="{C8DBA798-A9F7-48A4-852D-8300EAC72E0C}"/>
          </ac:picMkLst>
        </pc:picChg>
        <pc:picChg chg="add del mod ord modCrop">
          <ac:chgData name="FRANCESCO FALLAVOLLITA" userId="f2c7b657c34623bc" providerId="LiveId" clId="{21138035-3064-4621-A072-B76097F19467}" dt="2021-11-09T11:39:58.062" v="1041" actId="478"/>
          <ac:picMkLst>
            <pc:docMk/>
            <pc:sldMk cId="515165279" sldId="262"/>
            <ac:picMk id="6" creationId="{5ED40F1B-F039-40CF-AFDA-8727B5EAC6CD}"/>
          </ac:picMkLst>
        </pc:picChg>
        <pc:picChg chg="add del mod modCrop">
          <ac:chgData name="FRANCESCO FALLAVOLLITA" userId="f2c7b657c34623bc" providerId="LiveId" clId="{21138035-3064-4621-A072-B76097F19467}" dt="2021-11-09T08:51:15.708" v="760" actId="478"/>
          <ac:picMkLst>
            <pc:docMk/>
            <pc:sldMk cId="515165279" sldId="262"/>
            <ac:picMk id="8" creationId="{44525111-D605-45E1-BD71-D7A360F95826}"/>
          </ac:picMkLst>
        </pc:picChg>
        <pc:picChg chg="add del mod ord modCrop">
          <ac:chgData name="FRANCESCO FALLAVOLLITA" userId="f2c7b657c34623bc" providerId="LiveId" clId="{21138035-3064-4621-A072-B76097F19467}" dt="2021-11-09T13:26:25.855" v="1391" actId="478"/>
          <ac:picMkLst>
            <pc:docMk/>
            <pc:sldMk cId="515165279" sldId="262"/>
            <ac:picMk id="8" creationId="{4E491374-2282-431D-97B0-9372647E6993}"/>
          </ac:picMkLst>
        </pc:picChg>
        <pc:picChg chg="del">
          <ac:chgData name="FRANCESCO FALLAVOLLITA" userId="f2c7b657c34623bc" providerId="LiveId" clId="{21138035-3064-4621-A072-B76097F19467}" dt="2021-11-09T08:40:41.296" v="736" actId="478"/>
          <ac:picMkLst>
            <pc:docMk/>
            <pc:sldMk cId="515165279" sldId="262"/>
            <ac:picMk id="14" creationId="{8C8B1631-6B4C-4ABD-9395-4E724826BA35}"/>
          </ac:picMkLst>
        </pc:picChg>
        <pc:picChg chg="del">
          <ac:chgData name="FRANCESCO FALLAVOLLITA" userId="f2c7b657c34623bc" providerId="LiveId" clId="{21138035-3064-4621-A072-B76097F19467}" dt="2021-11-09T08:40:40.679" v="735" actId="478"/>
          <ac:picMkLst>
            <pc:docMk/>
            <pc:sldMk cId="515165279" sldId="262"/>
            <ac:picMk id="15" creationId="{1E25F6B7-83FF-4ECD-8A37-BB7B52E11FD9}"/>
          </ac:picMkLst>
        </pc:picChg>
        <pc:picChg chg="add del mod">
          <ac:chgData name="FRANCESCO FALLAVOLLITA" userId="f2c7b657c34623bc" providerId="LiveId" clId="{21138035-3064-4621-A072-B76097F19467}" dt="2021-11-09T13:24:33.695" v="1374" actId="478"/>
          <ac:picMkLst>
            <pc:docMk/>
            <pc:sldMk cId="515165279" sldId="262"/>
            <ac:picMk id="17" creationId="{132B420C-22EF-48B8-9B0A-798599651F41}"/>
          </ac:picMkLst>
        </pc:picChg>
        <pc:picChg chg="add del mod">
          <ac:chgData name="FRANCESCO FALLAVOLLITA" userId="f2c7b657c34623bc" providerId="LiveId" clId="{21138035-3064-4621-A072-B76097F19467}" dt="2021-11-09T12:06:02.770" v="1184" actId="21"/>
          <ac:picMkLst>
            <pc:docMk/>
            <pc:sldMk cId="515165279" sldId="262"/>
            <ac:picMk id="18" creationId="{E21650BE-2120-4066-966B-D528DD015DEC}"/>
          </ac:picMkLst>
        </pc:picChg>
        <pc:picChg chg="add del mod ord">
          <ac:chgData name="FRANCESCO FALLAVOLLITA" userId="f2c7b657c34623bc" providerId="LiveId" clId="{21138035-3064-4621-A072-B76097F19467}" dt="2021-11-09T10:30:29.939" v="991" actId="478"/>
          <ac:picMkLst>
            <pc:docMk/>
            <pc:sldMk cId="515165279" sldId="262"/>
            <ac:picMk id="20" creationId="{C9F388B6-D0BA-44FB-913D-3C4F177FE560}"/>
          </ac:picMkLst>
        </pc:picChg>
        <pc:picChg chg="add del mod">
          <ac:chgData name="FRANCESCO FALLAVOLLITA" userId="f2c7b657c34623bc" providerId="LiveId" clId="{21138035-3064-4621-A072-B76097F19467}" dt="2021-11-09T09:13:46.806" v="920" actId="21"/>
          <ac:picMkLst>
            <pc:docMk/>
            <pc:sldMk cId="515165279" sldId="262"/>
            <ac:picMk id="27" creationId="{2C05EACA-07AE-46AA-899E-3F741036D0EC}"/>
          </ac:picMkLst>
        </pc:picChg>
        <pc:picChg chg="add del mod">
          <ac:chgData name="FRANCESCO FALLAVOLLITA" userId="f2c7b657c34623bc" providerId="LiveId" clId="{21138035-3064-4621-A072-B76097F19467}" dt="2021-11-09T13:21:58.138" v="1330" actId="21"/>
          <ac:picMkLst>
            <pc:docMk/>
            <pc:sldMk cId="515165279" sldId="262"/>
            <ac:picMk id="27" creationId="{860A832B-3136-4A7D-B4ED-A7A8FB1C78B0}"/>
          </ac:picMkLst>
        </pc:picChg>
        <pc:picChg chg="add mod ord">
          <ac:chgData name="FRANCESCO FALLAVOLLITA" userId="f2c7b657c34623bc" providerId="LiveId" clId="{21138035-3064-4621-A072-B76097F19467}" dt="2021-11-09T14:26:21.784" v="1987" actId="1038"/>
          <ac:picMkLst>
            <pc:docMk/>
            <pc:sldMk cId="515165279" sldId="262"/>
            <ac:picMk id="28" creationId="{33D95B33-8B19-4A67-AD0E-8E142EF43054}"/>
          </ac:picMkLst>
        </pc:picChg>
        <pc:picChg chg="add del mod">
          <ac:chgData name="FRANCESCO FALLAVOLLITA" userId="f2c7b657c34623bc" providerId="LiveId" clId="{21138035-3064-4621-A072-B76097F19467}" dt="2021-11-09T13:24:35.166" v="1375" actId="21"/>
          <ac:picMkLst>
            <pc:docMk/>
            <pc:sldMk cId="515165279" sldId="262"/>
            <ac:picMk id="35" creationId="{2960F629-4E8A-434E-A216-0BF0E7318253}"/>
          </ac:picMkLst>
        </pc:picChg>
        <pc:picChg chg="add mod topLvl">
          <ac:chgData name="FRANCESCO FALLAVOLLITA" userId="f2c7b657c34623bc" providerId="LiveId" clId="{21138035-3064-4621-A072-B76097F19467}" dt="2021-11-09T14:58:14.175" v="2323" actId="165"/>
          <ac:picMkLst>
            <pc:docMk/>
            <pc:sldMk cId="515165279" sldId="262"/>
            <ac:picMk id="36" creationId="{1D006B64-50DE-41F6-BB3B-68F9DCC9E48F}"/>
          </ac:picMkLst>
        </pc:picChg>
        <pc:picChg chg="add del mod">
          <ac:chgData name="FRANCESCO FALLAVOLLITA" userId="f2c7b657c34623bc" providerId="LiveId" clId="{21138035-3064-4621-A072-B76097F19467}" dt="2021-11-09T13:26:19.832" v="1390" actId="21"/>
          <ac:picMkLst>
            <pc:docMk/>
            <pc:sldMk cId="515165279" sldId="262"/>
            <ac:picMk id="37" creationId="{341EAFE6-ED45-4D66-B0F0-F8F691FC57ED}"/>
          </ac:picMkLst>
        </pc:picChg>
        <pc:picChg chg="add mod ord">
          <ac:chgData name="FRANCESCO FALLAVOLLITA" userId="f2c7b657c34623bc" providerId="LiveId" clId="{21138035-3064-4621-A072-B76097F19467}" dt="2021-11-09T14:18:43.093" v="1848" actId="164"/>
          <ac:picMkLst>
            <pc:docMk/>
            <pc:sldMk cId="515165279" sldId="262"/>
            <ac:picMk id="38" creationId="{2CCC9769-4595-4EB1-926F-EDAD17D9A0B2}"/>
          </ac:picMkLst>
        </pc:picChg>
        <pc:picChg chg="add del mod">
          <ac:chgData name="FRANCESCO FALLAVOLLITA" userId="f2c7b657c34623bc" providerId="LiveId" clId="{21138035-3064-4621-A072-B76097F19467}" dt="2021-11-09T14:05:54.057" v="1737" actId="21"/>
          <ac:picMkLst>
            <pc:docMk/>
            <pc:sldMk cId="515165279" sldId="262"/>
            <ac:picMk id="53" creationId="{F865B5BE-14EC-48A7-A939-FC4FD6DA7861}"/>
          </ac:picMkLst>
        </pc:picChg>
        <pc:picChg chg="add del mod">
          <ac:chgData name="FRANCESCO FALLAVOLLITA" userId="f2c7b657c34623bc" providerId="LiveId" clId="{21138035-3064-4621-A072-B76097F19467}" dt="2021-11-09T14:55:05.187" v="2275" actId="21"/>
          <ac:picMkLst>
            <pc:docMk/>
            <pc:sldMk cId="515165279" sldId="262"/>
            <ac:picMk id="61" creationId="{9653C34F-D9AB-40AF-9C08-0879F312216E}"/>
          </ac:picMkLst>
        </pc:picChg>
        <pc:picChg chg="add del mod">
          <ac:chgData name="FRANCESCO FALLAVOLLITA" userId="f2c7b657c34623bc" providerId="LiveId" clId="{21138035-3064-4621-A072-B76097F19467}" dt="2021-11-09T14:55:28.568" v="2280" actId="21"/>
          <ac:picMkLst>
            <pc:docMk/>
            <pc:sldMk cId="515165279" sldId="262"/>
            <ac:picMk id="62" creationId="{3BF55705-F0C7-493C-85A3-AEFB296E0282}"/>
          </ac:picMkLst>
        </pc:picChg>
        <pc:picChg chg="add del mod">
          <ac:chgData name="FRANCESCO FALLAVOLLITA" userId="f2c7b657c34623bc" providerId="LiveId" clId="{21138035-3064-4621-A072-B76097F19467}" dt="2021-11-09T14:58:42.031" v="2332" actId="21"/>
          <ac:picMkLst>
            <pc:docMk/>
            <pc:sldMk cId="515165279" sldId="262"/>
            <ac:picMk id="78" creationId="{0715CEB3-AAE0-4F2B-9A4E-40ED196EA1DD}"/>
          </ac:picMkLst>
        </pc:picChg>
        <pc:cxnChg chg="add mod ord">
          <ac:chgData name="FRANCESCO FALLAVOLLITA" userId="f2c7b657c34623bc" providerId="LiveId" clId="{21138035-3064-4621-A072-B76097F19467}" dt="2021-11-09T14:20:30.160" v="1869" actId="1076"/>
          <ac:cxnSpMkLst>
            <pc:docMk/>
            <pc:sldMk cId="515165279" sldId="262"/>
            <ac:cxnSpMk id="20" creationId="{C6FFDE53-6758-4A81-A142-D92451487BC1}"/>
          </ac:cxnSpMkLst>
        </pc:cxnChg>
        <pc:cxnChg chg="add del mod">
          <ac:chgData name="FRANCESCO FALLAVOLLITA" userId="f2c7b657c34623bc" providerId="LiveId" clId="{21138035-3064-4621-A072-B76097F19467}" dt="2021-11-09T13:22:12.221" v="1335" actId="478"/>
          <ac:cxnSpMkLst>
            <pc:docMk/>
            <pc:sldMk cId="515165279" sldId="262"/>
            <ac:cxnSpMk id="25" creationId="{5DA54C7D-4F15-4DB9-A4C4-8E7572181A5E}"/>
          </ac:cxnSpMkLst>
        </pc:cxnChg>
        <pc:cxnChg chg="add mod">
          <ac:chgData name="FRANCESCO FALLAVOLLITA" userId="f2c7b657c34623bc" providerId="LiveId" clId="{21138035-3064-4621-A072-B76097F19467}" dt="2021-11-09T14:26:21.784" v="1987" actId="1038"/>
          <ac:cxnSpMkLst>
            <pc:docMk/>
            <pc:sldMk cId="515165279" sldId="262"/>
            <ac:cxnSpMk id="30" creationId="{C9BC43A5-5BBF-4B59-8328-CFEADD727C34}"/>
          </ac:cxnSpMkLst>
        </pc:cxnChg>
        <pc:cxnChg chg="add mod">
          <ac:chgData name="FRANCESCO FALLAVOLLITA" userId="f2c7b657c34623bc" providerId="LiveId" clId="{21138035-3064-4621-A072-B76097F19467}" dt="2021-11-09T14:26:21.784" v="1987" actId="1038"/>
          <ac:cxnSpMkLst>
            <pc:docMk/>
            <pc:sldMk cId="515165279" sldId="262"/>
            <ac:cxnSpMk id="31" creationId="{9A8A145F-CF28-46E6-B436-BF772A01A0FD}"/>
          </ac:cxnSpMkLst>
        </pc:cxnChg>
        <pc:cxnChg chg="mod">
          <ac:chgData name="FRANCESCO FALLAVOLLITA" userId="f2c7b657c34623bc" providerId="LiveId" clId="{21138035-3064-4621-A072-B76097F19467}" dt="2021-11-09T14:58:14.175" v="2323" actId="165"/>
          <ac:cxnSpMkLst>
            <pc:docMk/>
            <pc:sldMk cId="515165279" sldId="262"/>
            <ac:cxnSpMk id="45" creationId="{258E5A6E-5F83-4F3C-B19F-EF83BD6E3DEF}"/>
          </ac:cxnSpMkLst>
        </pc:cxnChg>
        <pc:cxnChg chg="mod">
          <ac:chgData name="FRANCESCO FALLAVOLLITA" userId="f2c7b657c34623bc" providerId="LiveId" clId="{21138035-3064-4621-A072-B76097F19467}" dt="2021-11-09T14:58:14.175" v="2323" actId="165"/>
          <ac:cxnSpMkLst>
            <pc:docMk/>
            <pc:sldMk cId="515165279" sldId="262"/>
            <ac:cxnSpMk id="47" creationId="{9B2CBEB4-8CE2-4D41-8B05-B9E35F1B1E87}"/>
          </ac:cxnSpMkLst>
        </pc:cxnChg>
        <pc:cxnChg chg="mod">
          <ac:chgData name="FRANCESCO FALLAVOLLITA" userId="f2c7b657c34623bc" providerId="LiveId" clId="{21138035-3064-4621-A072-B76097F19467}" dt="2021-11-09T14:58:14.175" v="2323" actId="165"/>
          <ac:cxnSpMkLst>
            <pc:docMk/>
            <pc:sldMk cId="515165279" sldId="262"/>
            <ac:cxnSpMk id="48" creationId="{D43CAF0E-CE44-41C0-AF4D-2D2C7DA01956}"/>
          </ac:cxnSpMkLst>
        </pc:cxnChg>
        <pc:cxnChg chg="mod">
          <ac:chgData name="FRANCESCO FALLAVOLLITA" userId="f2c7b657c34623bc" providerId="LiveId" clId="{21138035-3064-4621-A072-B76097F19467}" dt="2021-11-09T14:58:22.927" v="2325"/>
          <ac:cxnSpMkLst>
            <pc:docMk/>
            <pc:sldMk cId="515165279" sldId="262"/>
            <ac:cxnSpMk id="70" creationId="{3DD9BEC0-AAC2-4CBE-80CB-93133FF2B33C}"/>
          </ac:cxnSpMkLst>
        </pc:cxnChg>
        <pc:cxnChg chg="mod">
          <ac:chgData name="FRANCESCO FALLAVOLLITA" userId="f2c7b657c34623bc" providerId="LiveId" clId="{21138035-3064-4621-A072-B76097F19467}" dt="2021-11-09T14:58:22.927" v="2325"/>
          <ac:cxnSpMkLst>
            <pc:docMk/>
            <pc:sldMk cId="515165279" sldId="262"/>
            <ac:cxnSpMk id="72" creationId="{5E6C007B-2AA5-45B3-A6BF-53F6FC68BB6F}"/>
          </ac:cxnSpMkLst>
        </pc:cxnChg>
        <pc:cxnChg chg="mod">
          <ac:chgData name="FRANCESCO FALLAVOLLITA" userId="f2c7b657c34623bc" providerId="LiveId" clId="{21138035-3064-4621-A072-B76097F19467}" dt="2021-11-09T14:58:22.927" v="2325"/>
          <ac:cxnSpMkLst>
            <pc:docMk/>
            <pc:sldMk cId="515165279" sldId="262"/>
            <ac:cxnSpMk id="73" creationId="{975A9A7B-1BF8-4C28-8870-10AC002C797C}"/>
          </ac:cxnSpMkLst>
        </pc:cxnChg>
      </pc:sldChg>
      <pc:sldChg chg="delSp modSp add del mod">
        <pc:chgData name="FRANCESCO FALLAVOLLITA" userId="f2c7b657c34623bc" providerId="LiveId" clId="{21138035-3064-4621-A072-B76097F19467}" dt="2021-11-09T09:14:39.449" v="931" actId="47"/>
        <pc:sldMkLst>
          <pc:docMk/>
          <pc:sldMk cId="1513900248" sldId="263"/>
        </pc:sldMkLst>
        <pc:picChg chg="del mod">
          <ac:chgData name="FRANCESCO FALLAVOLLITA" userId="f2c7b657c34623bc" providerId="LiveId" clId="{21138035-3064-4621-A072-B76097F19467}" dt="2021-11-09T09:12:59.581" v="908" actId="21"/>
          <ac:picMkLst>
            <pc:docMk/>
            <pc:sldMk cId="1513900248" sldId="263"/>
            <ac:picMk id="8" creationId="{44525111-D605-45E1-BD71-D7A360F95826}"/>
          </ac:picMkLst>
        </pc:picChg>
      </pc:sldChg>
      <pc:sldChg chg="add del">
        <pc:chgData name="FRANCESCO FALLAVOLLITA" userId="f2c7b657c34623bc" providerId="LiveId" clId="{21138035-3064-4621-A072-B76097F19467}" dt="2021-11-09T09:03:51.426" v="842"/>
        <pc:sldMkLst>
          <pc:docMk/>
          <pc:sldMk cId="2159010067" sldId="263"/>
        </pc:sldMkLst>
      </pc:sldChg>
      <pc:sldChg chg="addSp delSp modSp add del mod">
        <pc:chgData name="FRANCESCO FALLAVOLLITA" userId="f2c7b657c34623bc" providerId="LiveId" clId="{21138035-3064-4621-A072-B76097F19467}" dt="2021-11-09T13:27:43.572" v="1396" actId="47"/>
        <pc:sldMkLst>
          <pc:docMk/>
          <pc:sldMk cId="63384508" sldId="264"/>
        </pc:sldMkLst>
        <pc:spChg chg="mod">
          <ac:chgData name="FRANCESCO FALLAVOLLITA" userId="f2c7b657c34623bc" providerId="LiveId" clId="{21138035-3064-4621-A072-B76097F19467}" dt="2021-11-09T12:56:45.354" v="1189" actId="20577"/>
          <ac:spMkLst>
            <pc:docMk/>
            <pc:sldMk cId="63384508" sldId="264"/>
            <ac:spMk id="19" creationId="{5FBECF37-4A6F-43A5-8047-DBCF7DB37E83}"/>
          </ac:spMkLst>
        </pc:spChg>
        <pc:spChg chg="del mod">
          <ac:chgData name="FRANCESCO FALLAVOLLITA" userId="f2c7b657c34623bc" providerId="LiveId" clId="{21138035-3064-4621-A072-B76097F19467}" dt="2021-11-09T12:57:23.988" v="1190" actId="478"/>
          <ac:spMkLst>
            <pc:docMk/>
            <pc:sldMk cId="63384508" sldId="264"/>
            <ac:spMk id="23" creationId="{60379AC5-B927-4EF5-9F06-0FB88437D48C}"/>
          </ac:spMkLst>
        </pc:spChg>
        <pc:spChg chg="del mod">
          <ac:chgData name="FRANCESCO FALLAVOLLITA" userId="f2c7b657c34623bc" providerId="LiveId" clId="{21138035-3064-4621-A072-B76097F19467}" dt="2021-11-09T13:22:26.349" v="1340" actId="21"/>
          <ac:spMkLst>
            <pc:docMk/>
            <pc:sldMk cId="63384508" sldId="264"/>
            <ac:spMk id="24" creationId="{73ED240E-80CE-46B1-8EDF-FE74AD15AC32}"/>
          </ac:spMkLst>
        </pc:spChg>
        <pc:spChg chg="add mod">
          <ac:chgData name="FRANCESCO FALLAVOLLITA" userId="f2c7b657c34623bc" providerId="LiveId" clId="{21138035-3064-4621-A072-B76097F19467}" dt="2021-11-09T12:57:27.709" v="1193" actId="20577"/>
          <ac:spMkLst>
            <pc:docMk/>
            <pc:sldMk cId="63384508" sldId="264"/>
            <ac:spMk id="27" creationId="{71DAE9EF-3B54-4CC8-AED0-053AFE829EF0}"/>
          </ac:spMkLst>
        </pc:spChg>
        <pc:spChg chg="add mod">
          <ac:chgData name="FRANCESCO FALLAVOLLITA" userId="f2c7b657c34623bc" providerId="LiveId" clId="{21138035-3064-4621-A072-B76097F19467}" dt="2021-11-09T13:22:27.006" v="1341"/>
          <ac:spMkLst>
            <pc:docMk/>
            <pc:sldMk cId="63384508" sldId="264"/>
            <ac:spMk id="32" creationId="{7D8187A4-AFE0-44A2-8DC9-6132D119017D}"/>
          </ac:spMkLst>
        </pc:spChg>
        <pc:grpChg chg="del">
          <ac:chgData name="FRANCESCO FALLAVOLLITA" userId="f2c7b657c34623bc" providerId="LiveId" clId="{21138035-3064-4621-A072-B76097F19467}" dt="2021-11-09T09:13:07.692" v="909" actId="478"/>
          <ac:grpSpMkLst>
            <pc:docMk/>
            <pc:sldMk cId="63384508" sldId="264"/>
            <ac:grpSpMk id="10" creationId="{EBCB3012-65B2-4CBB-8C33-0970012113E3}"/>
          </ac:grpSpMkLst>
        </pc:grpChg>
        <pc:picChg chg="add del mod modCrop">
          <ac:chgData name="FRANCESCO FALLAVOLLITA" userId="f2c7b657c34623bc" providerId="LiveId" clId="{21138035-3064-4621-A072-B76097F19467}" dt="2021-11-09T13:26:05.606" v="1386" actId="21"/>
          <ac:picMkLst>
            <pc:docMk/>
            <pc:sldMk cId="63384508" sldId="264"/>
            <ac:picMk id="5" creationId="{3E49B8B1-69CF-46F1-9B87-5FBC4C4E9D8F}"/>
          </ac:picMkLst>
        </pc:picChg>
        <pc:picChg chg="del">
          <ac:chgData name="FRANCESCO FALLAVOLLITA" userId="f2c7b657c34623bc" providerId="LiveId" clId="{21138035-3064-4621-A072-B76097F19467}" dt="2021-11-09T09:13:07.692" v="909" actId="478"/>
          <ac:picMkLst>
            <pc:docMk/>
            <pc:sldMk cId="63384508" sldId="264"/>
            <ac:picMk id="5" creationId="{C8DBA798-A9F7-48A4-852D-8300EAC72E0C}"/>
          </ac:picMkLst>
        </pc:picChg>
        <pc:picChg chg="add del mod">
          <ac:chgData name="FRANCESCO FALLAVOLLITA" userId="f2c7b657c34623bc" providerId="LiveId" clId="{21138035-3064-4621-A072-B76097F19467}" dt="2021-11-09T12:05:48.821" v="1178" actId="21"/>
          <ac:picMkLst>
            <pc:docMk/>
            <pc:sldMk cId="63384508" sldId="264"/>
            <ac:picMk id="8" creationId="{47D4EA55-8A1F-4AAC-829A-4449D005A38B}"/>
          </ac:picMkLst>
        </pc:picChg>
        <pc:picChg chg="add del mod">
          <ac:chgData name="FRANCESCO FALLAVOLLITA" userId="f2c7b657c34623bc" providerId="LiveId" clId="{21138035-3064-4621-A072-B76097F19467}" dt="2021-11-09T09:13:33.152" v="915" actId="21"/>
          <ac:picMkLst>
            <pc:docMk/>
            <pc:sldMk cId="63384508" sldId="264"/>
            <ac:picMk id="15" creationId="{069B47CF-C041-4A24-B364-CCEA25EB2A65}"/>
          </ac:picMkLst>
        </pc:picChg>
        <pc:picChg chg="add del mod ord">
          <ac:chgData name="FRANCESCO FALLAVOLLITA" userId="f2c7b657c34623bc" providerId="LiveId" clId="{21138035-3064-4621-A072-B76097F19467}" dt="2021-11-09T13:21:35.490" v="1323" actId="21"/>
          <ac:picMkLst>
            <pc:docMk/>
            <pc:sldMk cId="63384508" sldId="264"/>
            <ac:picMk id="16" creationId="{3D7EDCBF-46B6-44C5-9032-240A60E0EAF5}"/>
          </ac:picMkLst>
        </pc:picChg>
        <pc:picChg chg="del">
          <ac:chgData name="FRANCESCO FALLAVOLLITA" userId="f2c7b657c34623bc" providerId="LiveId" clId="{21138035-3064-4621-A072-B76097F19467}" dt="2021-11-09T11:41:25.269" v="1058" actId="478"/>
          <ac:picMkLst>
            <pc:docMk/>
            <pc:sldMk cId="63384508" sldId="264"/>
            <ac:picMk id="20" creationId="{C9F388B6-D0BA-44FB-913D-3C4F177FE560}"/>
          </ac:picMkLst>
        </pc:picChg>
        <pc:picChg chg="add mod">
          <ac:chgData name="FRANCESCO FALLAVOLLITA" userId="f2c7b657c34623bc" providerId="LiveId" clId="{21138035-3064-4621-A072-B76097F19467}" dt="2021-11-09T12:06:05.099" v="1185"/>
          <ac:picMkLst>
            <pc:docMk/>
            <pc:sldMk cId="63384508" sldId="264"/>
            <ac:picMk id="22" creationId="{8F92A26E-1312-4014-A59C-6F8C941939EA}"/>
          </ac:picMkLst>
        </pc:picChg>
        <pc:picChg chg="add del mod">
          <ac:chgData name="FRANCESCO FALLAVOLLITA" userId="f2c7b657c34623bc" providerId="LiveId" clId="{21138035-3064-4621-A072-B76097F19467}" dt="2021-11-09T13:22:17.520" v="1336" actId="478"/>
          <ac:picMkLst>
            <pc:docMk/>
            <pc:sldMk cId="63384508" sldId="264"/>
            <ac:picMk id="29" creationId="{3B001B16-D390-40F5-84AA-10B325E4E726}"/>
          </ac:picMkLst>
        </pc:picChg>
        <pc:cxnChg chg="add del mod">
          <ac:chgData name="FRANCESCO FALLAVOLLITA" userId="f2c7b657c34623bc" providerId="LiveId" clId="{21138035-3064-4621-A072-B76097F19467}" dt="2021-11-09T13:22:20.751" v="1337" actId="21"/>
          <ac:cxnSpMkLst>
            <pc:docMk/>
            <pc:sldMk cId="63384508" sldId="264"/>
            <ac:cxnSpMk id="21" creationId="{9A4880E8-DE43-4E0C-AAA1-C64243F1158F}"/>
          </ac:cxnSpMkLst>
        </pc:cxnChg>
        <pc:cxnChg chg="del mod">
          <ac:chgData name="FRANCESCO FALLAVOLLITA" userId="f2c7b657c34623bc" providerId="LiveId" clId="{21138035-3064-4621-A072-B76097F19467}" dt="2021-11-09T13:22:20.751" v="1337" actId="21"/>
          <ac:cxnSpMkLst>
            <pc:docMk/>
            <pc:sldMk cId="63384508" sldId="264"/>
            <ac:cxnSpMk id="25" creationId="{5DA54C7D-4F15-4DB9-A4C4-8E7572181A5E}"/>
          </ac:cxnSpMkLst>
        </pc:cxnChg>
        <pc:cxnChg chg="add mod">
          <ac:chgData name="FRANCESCO FALLAVOLLITA" userId="f2c7b657c34623bc" providerId="LiveId" clId="{21138035-3064-4621-A072-B76097F19467}" dt="2021-11-09T12:57:40.144" v="1196" actId="14100"/>
          <ac:cxnSpMkLst>
            <pc:docMk/>
            <pc:sldMk cId="63384508" sldId="264"/>
            <ac:cxnSpMk id="28" creationId="{BC14FDE4-C3F3-482B-8AE7-BF74DD87D4D8}"/>
          </ac:cxnSpMkLst>
        </pc:cxnChg>
        <pc:cxnChg chg="add mod">
          <ac:chgData name="FRANCESCO FALLAVOLLITA" userId="f2c7b657c34623bc" providerId="LiveId" clId="{21138035-3064-4621-A072-B76097F19467}" dt="2021-11-09T13:22:23.264" v="1338"/>
          <ac:cxnSpMkLst>
            <pc:docMk/>
            <pc:sldMk cId="63384508" sldId="264"/>
            <ac:cxnSpMk id="30" creationId="{A98CACA3-494B-4203-A400-C2D1947141AF}"/>
          </ac:cxnSpMkLst>
        </pc:cxnChg>
        <pc:cxnChg chg="add mod">
          <ac:chgData name="FRANCESCO FALLAVOLLITA" userId="f2c7b657c34623bc" providerId="LiveId" clId="{21138035-3064-4621-A072-B76097F19467}" dt="2021-11-09T13:22:23.264" v="1338"/>
          <ac:cxnSpMkLst>
            <pc:docMk/>
            <pc:sldMk cId="63384508" sldId="264"/>
            <ac:cxnSpMk id="31" creationId="{74153107-4F47-4F59-A4D7-A27FEB324160}"/>
          </ac:cxnSpMkLst>
        </pc:cxnChg>
      </pc:sldChg>
      <pc:sldChg chg="addSp delSp modSp add mod ord">
        <pc:chgData name="FRANCESCO FALLAVOLLITA" userId="f2c7b657c34623bc" providerId="LiveId" clId="{21138035-3064-4621-A072-B76097F19467}" dt="2021-11-09T15:05:05.293" v="2338" actId="20577"/>
        <pc:sldMkLst>
          <pc:docMk/>
          <pc:sldMk cId="3439134213" sldId="265"/>
        </pc:sldMkLst>
        <pc:spChg chg="del mod">
          <ac:chgData name="FRANCESCO FALLAVOLLITA" userId="f2c7b657c34623bc" providerId="LiveId" clId="{21138035-3064-4621-A072-B76097F19467}" dt="2021-11-09T14:57:10.746" v="2312" actId="21"/>
          <ac:spMkLst>
            <pc:docMk/>
            <pc:sldMk cId="3439134213" sldId="265"/>
            <ac:spMk id="19" creationId="{5FBECF37-4A6F-43A5-8047-DBCF7DB37E83}"/>
          </ac:spMkLst>
        </pc:spChg>
        <pc:spChg chg="mod">
          <ac:chgData name="FRANCESCO FALLAVOLLITA" userId="f2c7b657c34623bc" providerId="LiveId" clId="{21138035-3064-4621-A072-B76097F19467}" dt="2021-11-09T14:07:58.234" v="1750" actId="20577"/>
          <ac:spMkLst>
            <pc:docMk/>
            <pc:sldMk cId="3439134213" sldId="265"/>
            <ac:spMk id="22" creationId="{DAA7432B-88BE-49F3-AD15-B46A2EB05805}"/>
          </ac:spMkLst>
        </pc:spChg>
        <pc:spChg chg="del">
          <ac:chgData name="FRANCESCO FALLAVOLLITA" userId="f2c7b657c34623bc" providerId="LiveId" clId="{21138035-3064-4621-A072-B76097F19467}" dt="2021-11-09T14:56:12.072" v="2304" actId="478"/>
          <ac:spMkLst>
            <pc:docMk/>
            <pc:sldMk cId="3439134213" sldId="265"/>
            <ac:spMk id="23" creationId="{60379AC5-B927-4EF5-9F06-0FB88437D48C}"/>
          </ac:spMkLst>
        </pc:spChg>
        <pc:spChg chg="mod ord">
          <ac:chgData name="FRANCESCO FALLAVOLLITA" userId="f2c7b657c34623bc" providerId="LiveId" clId="{21138035-3064-4621-A072-B76097F19467}" dt="2021-11-09T14:55:56.724" v="2297" actId="1036"/>
          <ac:spMkLst>
            <pc:docMk/>
            <pc:sldMk cId="3439134213" sldId="265"/>
            <ac:spMk id="24" creationId="{73ED240E-80CE-46B1-8EDF-FE74AD15AC32}"/>
          </ac:spMkLst>
        </pc:spChg>
        <pc:spChg chg="mod">
          <ac:chgData name="FRANCESCO FALLAVOLLITA" userId="f2c7b657c34623bc" providerId="LiveId" clId="{21138035-3064-4621-A072-B76097F19467}" dt="2021-11-09T14:04:09.938" v="1718"/>
          <ac:spMkLst>
            <pc:docMk/>
            <pc:sldMk cId="3439134213" sldId="265"/>
            <ac:spMk id="29" creationId="{405A3E2D-D925-40C2-B6C6-99A265346F71}"/>
          </ac:spMkLst>
        </pc:spChg>
        <pc:spChg chg="mod">
          <ac:chgData name="FRANCESCO FALLAVOLLITA" userId="f2c7b657c34623bc" providerId="LiveId" clId="{21138035-3064-4621-A072-B76097F19467}" dt="2021-11-09T14:04:09.938" v="1718"/>
          <ac:spMkLst>
            <pc:docMk/>
            <pc:sldMk cId="3439134213" sldId="265"/>
            <ac:spMk id="34" creationId="{56215EE0-8C0F-48C5-AAC4-FDD93683689B}"/>
          </ac:spMkLst>
        </pc:spChg>
        <pc:spChg chg="mod">
          <ac:chgData name="FRANCESCO FALLAVOLLITA" userId="f2c7b657c34623bc" providerId="LiveId" clId="{21138035-3064-4621-A072-B76097F19467}" dt="2021-11-09T14:04:09.938" v="1718"/>
          <ac:spMkLst>
            <pc:docMk/>
            <pc:sldMk cId="3439134213" sldId="265"/>
            <ac:spMk id="35" creationId="{731BB3C4-9E96-4576-AA16-6559348965DC}"/>
          </ac:spMkLst>
        </pc:spChg>
        <pc:spChg chg="mod">
          <ac:chgData name="FRANCESCO FALLAVOLLITA" userId="f2c7b657c34623bc" providerId="LiveId" clId="{21138035-3064-4621-A072-B76097F19467}" dt="2021-11-09T14:04:09.938" v="1718"/>
          <ac:spMkLst>
            <pc:docMk/>
            <pc:sldMk cId="3439134213" sldId="265"/>
            <ac:spMk id="36" creationId="{24A680C3-022E-49FF-86FC-27D6FDED4BAF}"/>
          </ac:spMkLst>
        </pc:spChg>
        <pc:spChg chg="mod">
          <ac:chgData name="FRANCESCO FALLAVOLLITA" userId="f2c7b657c34623bc" providerId="LiveId" clId="{21138035-3064-4621-A072-B76097F19467}" dt="2021-11-09T14:04:09.938" v="1718"/>
          <ac:spMkLst>
            <pc:docMk/>
            <pc:sldMk cId="3439134213" sldId="265"/>
            <ac:spMk id="37" creationId="{BA0107CF-C939-4CCD-8C3A-010EA7C1E95C}"/>
          </ac:spMkLst>
        </pc:spChg>
        <pc:spChg chg="add mod">
          <ac:chgData name="FRANCESCO FALLAVOLLITA" userId="f2c7b657c34623bc" providerId="LiveId" clId="{21138035-3064-4621-A072-B76097F19467}" dt="2021-11-09T14:55:44.905" v="2283" actId="1036"/>
          <ac:spMkLst>
            <pc:docMk/>
            <pc:sldMk cId="3439134213" sldId="265"/>
            <ac:spMk id="41" creationId="{4AC3F294-C2B9-4611-BB5C-17B58C72826B}"/>
          </ac:spMkLst>
        </pc:spChg>
        <pc:spChg chg="add mod">
          <ac:chgData name="FRANCESCO FALLAVOLLITA" userId="f2c7b657c34623bc" providerId="LiveId" clId="{21138035-3064-4621-A072-B76097F19467}" dt="2021-11-09T14:56:22.194" v="2306"/>
          <ac:spMkLst>
            <pc:docMk/>
            <pc:sldMk cId="3439134213" sldId="265"/>
            <ac:spMk id="42" creationId="{EC031603-25A3-4D00-B363-F74D97C9A626}"/>
          </ac:spMkLst>
        </pc:spChg>
        <pc:spChg chg="add mod">
          <ac:chgData name="FRANCESCO FALLAVOLLITA" userId="f2c7b657c34623bc" providerId="LiveId" clId="{21138035-3064-4621-A072-B76097F19467}" dt="2021-11-09T14:56:46.994" v="2309"/>
          <ac:spMkLst>
            <pc:docMk/>
            <pc:sldMk cId="3439134213" sldId="265"/>
            <ac:spMk id="44" creationId="{B5D3EA5F-C8B1-42F6-A850-CCE17050DAAE}"/>
          </ac:spMkLst>
        </pc:spChg>
        <pc:spChg chg="add mod">
          <ac:chgData name="FRANCESCO FALLAVOLLITA" userId="f2c7b657c34623bc" providerId="LiveId" clId="{21138035-3064-4621-A072-B76097F19467}" dt="2021-11-09T15:05:05.293" v="2338" actId="20577"/>
          <ac:spMkLst>
            <pc:docMk/>
            <pc:sldMk cId="3439134213" sldId="265"/>
            <ac:spMk id="45" creationId="{18F31AEC-2B38-419C-A023-12ED1BBDD66A}"/>
          </ac:spMkLst>
        </pc:spChg>
        <pc:spChg chg="add mod">
          <ac:chgData name="FRANCESCO FALLAVOLLITA" userId="f2c7b657c34623bc" providerId="LiveId" clId="{21138035-3064-4621-A072-B76097F19467}" dt="2021-11-09T14:57:24.275" v="2317"/>
          <ac:spMkLst>
            <pc:docMk/>
            <pc:sldMk cId="3439134213" sldId="265"/>
            <ac:spMk id="46" creationId="{6FCD87AB-8D8B-4EE5-B008-79AE1DB9FA88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48" creationId="{7EEA54C0-1C2F-4F44-9368-A7BC3AFABF1E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51" creationId="{7D8F2B5E-F6BC-4194-BF35-8A07DD27DA41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56" creationId="{F23A421D-31EF-4A52-8392-666583B43108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57" creationId="{618BA38B-E203-4CBD-BF2F-D0F3DC0652F1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58" creationId="{8DC5C68F-91F3-475F-9A62-0B37FD3A99DA}"/>
          </ac:spMkLst>
        </pc:spChg>
        <pc:spChg chg="mod">
          <ac:chgData name="FRANCESCO FALLAVOLLITA" userId="f2c7b657c34623bc" providerId="LiveId" clId="{21138035-3064-4621-A072-B76097F19467}" dt="2021-11-09T14:58:32.068" v="2328"/>
          <ac:spMkLst>
            <pc:docMk/>
            <pc:sldMk cId="3439134213" sldId="265"/>
            <ac:spMk id="59" creationId="{D8444A25-E2EA-48C5-8E22-4B4C26D7D243}"/>
          </ac:spMkLst>
        </pc:spChg>
        <pc:grpChg chg="del">
          <ac:chgData name="FRANCESCO FALLAVOLLITA" userId="f2c7b657c34623bc" providerId="LiveId" clId="{21138035-3064-4621-A072-B76097F19467}" dt="2021-11-09T14:55:13.354" v="2277" actId="21"/>
          <ac:grpSpMkLst>
            <pc:docMk/>
            <pc:sldMk cId="3439134213" sldId="265"/>
            <ac:grpSpMk id="10" creationId="{EBCB3012-65B2-4CBB-8C33-0970012113E3}"/>
          </ac:grpSpMkLst>
        </pc:grpChg>
        <pc:grpChg chg="del">
          <ac:chgData name="FRANCESCO FALLAVOLLITA" userId="f2c7b657c34623bc" providerId="LiveId" clId="{21138035-3064-4621-A072-B76097F19467}" dt="2021-11-09T14:56:50.392" v="2310" actId="478"/>
          <ac:grpSpMkLst>
            <pc:docMk/>
            <pc:sldMk cId="3439134213" sldId="265"/>
            <ac:grpSpMk id="12" creationId="{61D37426-D20E-4E97-BFA9-78060530ACDB}"/>
          </ac:grpSpMkLst>
        </pc:grpChg>
        <pc:grpChg chg="add del mod">
          <ac:chgData name="FRANCESCO FALLAVOLLITA" userId="f2c7b657c34623bc" providerId="LiveId" clId="{21138035-3064-4621-A072-B76097F19467}" dt="2021-11-09T14:58:19.846" v="2324" actId="21"/>
          <ac:grpSpMkLst>
            <pc:docMk/>
            <pc:sldMk cId="3439134213" sldId="265"/>
            <ac:grpSpMk id="21" creationId="{075933A7-BC9B-4E76-B279-A0BB926397D2}"/>
          </ac:grpSpMkLst>
        </pc:grpChg>
        <pc:grpChg chg="mod">
          <ac:chgData name="FRANCESCO FALLAVOLLITA" userId="f2c7b657c34623bc" providerId="LiveId" clId="{21138035-3064-4621-A072-B76097F19467}" dt="2021-11-09T14:04:09.938" v="1718"/>
          <ac:grpSpMkLst>
            <pc:docMk/>
            <pc:sldMk cId="3439134213" sldId="265"/>
            <ac:grpSpMk id="27" creationId="{4DEB5985-F34A-4DFE-A094-DEA8325E5EFE}"/>
          </ac:grpSpMkLst>
        </pc:grpChg>
        <pc:grpChg chg="mod">
          <ac:chgData name="FRANCESCO FALLAVOLLITA" userId="f2c7b657c34623bc" providerId="LiveId" clId="{21138035-3064-4621-A072-B76097F19467}" dt="2021-11-09T14:04:09.938" v="1718"/>
          <ac:grpSpMkLst>
            <pc:docMk/>
            <pc:sldMk cId="3439134213" sldId="265"/>
            <ac:grpSpMk id="28" creationId="{0A7D93DA-1028-430B-A078-2251744C62D9}"/>
          </ac:grpSpMkLst>
        </pc:grpChg>
        <pc:grpChg chg="mod">
          <ac:chgData name="FRANCESCO FALLAVOLLITA" userId="f2c7b657c34623bc" providerId="LiveId" clId="{21138035-3064-4621-A072-B76097F19467}" dt="2021-11-09T14:04:09.938" v="1718"/>
          <ac:grpSpMkLst>
            <pc:docMk/>
            <pc:sldMk cId="3439134213" sldId="265"/>
            <ac:grpSpMk id="31" creationId="{944B1321-AB3B-4FC3-840F-1620A48CBF0B}"/>
          </ac:grpSpMkLst>
        </pc:grpChg>
        <pc:grpChg chg="add mod">
          <ac:chgData name="FRANCESCO FALLAVOLLITA" userId="f2c7b657c34623bc" providerId="LiveId" clId="{21138035-3064-4621-A072-B76097F19467}" dt="2021-11-09T14:58:32.068" v="2328"/>
          <ac:grpSpMkLst>
            <pc:docMk/>
            <pc:sldMk cId="3439134213" sldId="265"/>
            <ac:grpSpMk id="47" creationId="{55FC3F5E-8715-4CA8-B21C-7AB6EF243CB9}"/>
          </ac:grpSpMkLst>
        </pc:grpChg>
        <pc:grpChg chg="mod">
          <ac:chgData name="FRANCESCO FALLAVOLLITA" userId="f2c7b657c34623bc" providerId="LiveId" clId="{21138035-3064-4621-A072-B76097F19467}" dt="2021-11-09T14:58:32.068" v="2328"/>
          <ac:grpSpMkLst>
            <pc:docMk/>
            <pc:sldMk cId="3439134213" sldId="265"/>
            <ac:grpSpMk id="49" creationId="{89210AFD-4D3C-430B-A69B-69EF4B3B5769}"/>
          </ac:grpSpMkLst>
        </pc:grpChg>
        <pc:grpChg chg="mod">
          <ac:chgData name="FRANCESCO FALLAVOLLITA" userId="f2c7b657c34623bc" providerId="LiveId" clId="{21138035-3064-4621-A072-B76097F19467}" dt="2021-11-09T14:58:32.068" v="2328"/>
          <ac:grpSpMkLst>
            <pc:docMk/>
            <pc:sldMk cId="3439134213" sldId="265"/>
            <ac:grpSpMk id="50" creationId="{93B5E709-BFB1-49D2-BA78-475C899E1AAF}"/>
          </ac:grpSpMkLst>
        </pc:grpChg>
        <pc:grpChg chg="mod">
          <ac:chgData name="FRANCESCO FALLAVOLLITA" userId="f2c7b657c34623bc" providerId="LiveId" clId="{21138035-3064-4621-A072-B76097F19467}" dt="2021-11-09T14:58:32.068" v="2328"/>
          <ac:grpSpMkLst>
            <pc:docMk/>
            <pc:sldMk cId="3439134213" sldId="265"/>
            <ac:grpSpMk id="53" creationId="{2AEE0D82-A701-4B25-A38D-BFC73170448C}"/>
          </ac:grpSpMkLst>
        </pc:grpChg>
        <pc:picChg chg="del">
          <ac:chgData name="FRANCESCO FALLAVOLLITA" userId="f2c7b657c34623bc" providerId="LiveId" clId="{21138035-3064-4621-A072-B76097F19467}" dt="2021-11-09T14:55:13.354" v="2277" actId="21"/>
          <ac:picMkLst>
            <pc:docMk/>
            <pc:sldMk cId="3439134213" sldId="265"/>
            <ac:picMk id="5" creationId="{C8DBA798-A9F7-48A4-852D-8300EAC72E0C}"/>
          </ac:picMkLst>
        </pc:picChg>
        <pc:picChg chg="del">
          <ac:chgData name="FRANCESCO FALLAVOLLITA" userId="f2c7b657c34623bc" providerId="LiveId" clId="{21138035-3064-4621-A072-B76097F19467}" dt="2021-11-09T14:54:46.208" v="2270" actId="21"/>
          <ac:picMkLst>
            <pc:docMk/>
            <pc:sldMk cId="3439134213" sldId="265"/>
            <ac:picMk id="8" creationId="{4E491374-2282-431D-97B0-9372647E6993}"/>
          </ac:picMkLst>
        </pc:picChg>
        <pc:picChg chg="del mod">
          <ac:chgData name="FRANCESCO FALLAVOLLITA" userId="f2c7b657c34623bc" providerId="LiveId" clId="{21138035-3064-4621-A072-B76097F19467}" dt="2021-11-09T14:06:01.941" v="1739" actId="21"/>
          <ac:picMkLst>
            <pc:docMk/>
            <pc:sldMk cId="3439134213" sldId="265"/>
            <ac:picMk id="17" creationId="{132B420C-22EF-48B8-9B0A-798599651F41}"/>
          </ac:picMkLst>
        </pc:picChg>
        <pc:picChg chg="add del mod">
          <ac:chgData name="FRANCESCO FALLAVOLLITA" userId="f2c7b657c34623bc" providerId="LiveId" clId="{21138035-3064-4621-A072-B76097F19467}" dt="2021-11-09T13:24:46.290" v="1378" actId="21"/>
          <ac:picMkLst>
            <pc:docMk/>
            <pc:sldMk cId="3439134213" sldId="265"/>
            <ac:picMk id="18" creationId="{925527C1-E8D0-4B48-B3A4-E2E00C1A984E}"/>
          </ac:picMkLst>
        </pc:picChg>
        <pc:picChg chg="add del mod ord">
          <ac:chgData name="FRANCESCO FALLAVOLLITA" userId="f2c7b657c34623bc" providerId="LiveId" clId="{21138035-3064-4621-A072-B76097F19467}" dt="2021-11-09T14:58:35.445" v="2329" actId="21"/>
          <ac:picMkLst>
            <pc:docMk/>
            <pc:sldMk cId="3439134213" sldId="265"/>
            <ac:picMk id="38" creationId="{16757929-E0D2-40FE-BED3-7F8E00DE9D31}"/>
          </ac:picMkLst>
        </pc:picChg>
        <pc:picChg chg="add mod">
          <ac:chgData name="FRANCESCO FALLAVOLLITA" userId="f2c7b657c34623bc" providerId="LiveId" clId="{21138035-3064-4621-A072-B76097F19467}" dt="2021-11-09T14:55:08.147" v="2276"/>
          <ac:picMkLst>
            <pc:docMk/>
            <pc:sldMk cId="3439134213" sldId="265"/>
            <ac:picMk id="39" creationId="{F26B3B62-F71E-40F5-93D4-D4728C54F4CD}"/>
          </ac:picMkLst>
        </pc:picChg>
        <pc:picChg chg="add mod">
          <ac:chgData name="FRANCESCO FALLAVOLLITA" userId="f2c7b657c34623bc" providerId="LiveId" clId="{21138035-3064-4621-A072-B76097F19467}" dt="2021-11-09T14:55:30.976" v="2281"/>
          <ac:picMkLst>
            <pc:docMk/>
            <pc:sldMk cId="3439134213" sldId="265"/>
            <ac:picMk id="40" creationId="{A417E235-4FA8-4DBA-9E16-3AAC308EB9FC}"/>
          </ac:picMkLst>
        </pc:picChg>
        <pc:picChg chg="add mod">
          <ac:chgData name="FRANCESCO FALLAVOLLITA" userId="f2c7b657c34623bc" providerId="LiveId" clId="{21138035-3064-4621-A072-B76097F19467}" dt="2021-11-09T14:58:44.471" v="2333"/>
          <ac:picMkLst>
            <pc:docMk/>
            <pc:sldMk cId="3439134213" sldId="265"/>
            <ac:picMk id="60" creationId="{8647A068-FCFA-4700-8E46-28B37CB9378C}"/>
          </ac:picMkLst>
        </pc:picChg>
        <pc:cxnChg chg="del mod">
          <ac:chgData name="FRANCESCO FALLAVOLLITA" userId="f2c7b657c34623bc" providerId="LiveId" clId="{21138035-3064-4621-A072-B76097F19467}" dt="2021-11-09T14:56:12.985" v="2305" actId="478"/>
          <ac:cxnSpMkLst>
            <pc:docMk/>
            <pc:sldMk cId="3439134213" sldId="265"/>
            <ac:cxnSpMk id="20" creationId="{C6FFDE53-6758-4A81-A142-D92451487BC1}"/>
          </ac:cxnSpMkLst>
        </pc:cxnChg>
        <pc:cxnChg chg="mod ord">
          <ac:chgData name="FRANCESCO FALLAVOLLITA" userId="f2c7b657c34623bc" providerId="LiveId" clId="{21138035-3064-4621-A072-B76097F19467}" dt="2021-11-09T14:56:07.059" v="2303" actId="1036"/>
          <ac:cxnSpMkLst>
            <pc:docMk/>
            <pc:sldMk cId="3439134213" sldId="265"/>
            <ac:cxnSpMk id="25" creationId="{5DA54C7D-4F15-4DB9-A4C4-8E7572181A5E}"/>
          </ac:cxnSpMkLst>
        </pc:cxnChg>
        <pc:cxnChg chg="mod">
          <ac:chgData name="FRANCESCO FALLAVOLLITA" userId="f2c7b657c34623bc" providerId="LiveId" clId="{21138035-3064-4621-A072-B76097F19467}" dt="2021-11-09T14:04:09.938" v="1718"/>
          <ac:cxnSpMkLst>
            <pc:docMk/>
            <pc:sldMk cId="3439134213" sldId="265"/>
            <ac:cxnSpMk id="30" creationId="{8981E721-C4B3-41B8-A801-14DA27938039}"/>
          </ac:cxnSpMkLst>
        </pc:cxnChg>
        <pc:cxnChg chg="mod">
          <ac:chgData name="FRANCESCO FALLAVOLLITA" userId="f2c7b657c34623bc" providerId="LiveId" clId="{21138035-3064-4621-A072-B76097F19467}" dt="2021-11-09T14:04:09.938" v="1718"/>
          <ac:cxnSpMkLst>
            <pc:docMk/>
            <pc:sldMk cId="3439134213" sldId="265"/>
            <ac:cxnSpMk id="32" creationId="{96C4227A-24D8-4211-BB1C-7DCC58B2328E}"/>
          </ac:cxnSpMkLst>
        </pc:cxnChg>
        <pc:cxnChg chg="mod">
          <ac:chgData name="FRANCESCO FALLAVOLLITA" userId="f2c7b657c34623bc" providerId="LiveId" clId="{21138035-3064-4621-A072-B76097F19467}" dt="2021-11-09T14:04:09.938" v="1718"/>
          <ac:cxnSpMkLst>
            <pc:docMk/>
            <pc:sldMk cId="3439134213" sldId="265"/>
            <ac:cxnSpMk id="33" creationId="{8626BB48-1AA4-44E4-9773-F72B94B7962C}"/>
          </ac:cxnSpMkLst>
        </pc:cxnChg>
        <pc:cxnChg chg="add mod">
          <ac:chgData name="FRANCESCO FALLAVOLLITA" userId="f2c7b657c34623bc" providerId="LiveId" clId="{21138035-3064-4621-A072-B76097F19467}" dt="2021-11-09T14:56:36.997" v="2308" actId="14100"/>
          <ac:cxnSpMkLst>
            <pc:docMk/>
            <pc:sldMk cId="3439134213" sldId="265"/>
            <ac:cxnSpMk id="43" creationId="{97EA88AF-5C04-41FB-BE14-03E40906532C}"/>
          </ac:cxnSpMkLst>
        </pc:cxnChg>
        <pc:cxnChg chg="mod">
          <ac:chgData name="FRANCESCO FALLAVOLLITA" userId="f2c7b657c34623bc" providerId="LiveId" clId="{21138035-3064-4621-A072-B76097F19467}" dt="2021-11-09T14:58:32.068" v="2328"/>
          <ac:cxnSpMkLst>
            <pc:docMk/>
            <pc:sldMk cId="3439134213" sldId="265"/>
            <ac:cxnSpMk id="52" creationId="{E9CF77FC-8206-464E-97E9-E62C06621C4A}"/>
          </ac:cxnSpMkLst>
        </pc:cxnChg>
        <pc:cxnChg chg="mod">
          <ac:chgData name="FRANCESCO FALLAVOLLITA" userId="f2c7b657c34623bc" providerId="LiveId" clId="{21138035-3064-4621-A072-B76097F19467}" dt="2021-11-09T14:58:32.068" v="2328"/>
          <ac:cxnSpMkLst>
            <pc:docMk/>
            <pc:sldMk cId="3439134213" sldId="265"/>
            <ac:cxnSpMk id="54" creationId="{B2098DA8-2D29-4FF0-96A1-D1ADBC8630EB}"/>
          </ac:cxnSpMkLst>
        </pc:cxnChg>
        <pc:cxnChg chg="mod">
          <ac:chgData name="FRANCESCO FALLAVOLLITA" userId="f2c7b657c34623bc" providerId="LiveId" clId="{21138035-3064-4621-A072-B76097F19467}" dt="2021-11-09T14:58:32.068" v="2328"/>
          <ac:cxnSpMkLst>
            <pc:docMk/>
            <pc:sldMk cId="3439134213" sldId="265"/>
            <ac:cxnSpMk id="55" creationId="{6DCFD0DA-4461-4C7E-B9B2-F561385BFCB1}"/>
          </ac:cxnSpMkLst>
        </pc:cxnChg>
      </pc:sldChg>
      <pc:sldMasterChg chg="modSp mod">
        <pc:chgData name="FRANCESCO FALLAVOLLITA" userId="f2c7b657c34623bc" providerId="LiveId" clId="{21138035-3064-4621-A072-B76097F19467}" dt="2021-11-08T10:29:42.634" v="26" actId="1036"/>
        <pc:sldMasterMkLst>
          <pc:docMk/>
          <pc:sldMasterMk cId="3000897896" sldId="2147483712"/>
        </pc:sldMasterMkLst>
        <pc:spChg chg="mod">
          <ac:chgData name="FRANCESCO FALLAVOLLITA" userId="f2c7b657c34623bc" providerId="LiveId" clId="{21138035-3064-4621-A072-B76097F19467}" dt="2021-11-08T10:29:42.634" v="26" actId="1036"/>
          <ac:spMkLst>
            <pc:docMk/>
            <pc:sldMasterMk cId="3000897896" sldId="2147483712"/>
            <ac:spMk id="9" creationId="{00000000-0000-0000-0000-000000000000}"/>
          </ac:spMkLst>
        </pc:spChg>
        <pc:spChg chg="mod">
          <ac:chgData name="FRANCESCO FALLAVOLLITA" userId="f2c7b657c34623bc" providerId="LiveId" clId="{21138035-3064-4621-A072-B76097F19467}" dt="2021-11-08T10:29:42.634" v="26" actId="1036"/>
          <ac:spMkLst>
            <pc:docMk/>
            <pc:sldMasterMk cId="3000897896" sldId="2147483712"/>
            <ac:spMk id="10" creationId="{00000000-0000-0000-0000-000000000000}"/>
          </ac:spMkLst>
        </pc:spChg>
        <pc:spChg chg="mod">
          <ac:chgData name="FRANCESCO FALLAVOLLITA" userId="f2c7b657c34623bc" providerId="LiveId" clId="{21138035-3064-4621-A072-B76097F19467}" dt="2021-11-08T10:29:42.634" v="26" actId="1036"/>
          <ac:spMkLst>
            <pc:docMk/>
            <pc:sldMasterMk cId="3000897896" sldId="2147483712"/>
            <ac:spMk id="11" creationId="{00000000-0000-0000-0000-000000000000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561CE-8AE9-43A4-8122-D5AE2169EC6E}" type="datetimeFigureOut">
              <a:rPr lang="it-IT" smtClean="0"/>
              <a:t>18/11/2021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8EA46-50DB-4D50-8625-DFDFDE9DD35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2670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3FD8-DD72-49B7-87CC-B3B2969E1F2C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B724B-045C-46FB-AA2D-472476BE5BEF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FC25-8437-46C5-9006-B9FB1FF2E65A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1887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340864"/>
            <a:ext cx="11029615" cy="36344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70E6237-3456-439F-802D-3BA93FC7E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FDDCD-F49A-48D9-BE67-2BA985F9683C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1304D-3DA4-494B-BC86-130333B0D5EE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C7C18-6C6A-45A5-BD94-712551FB2C1E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anchor="ctr">
            <a:noAutofit/>
          </a:bodyPr>
          <a:lstStyle>
            <a:lvl1pPr marL="0" indent="0"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D1DB7-7AC2-4E5F-893D-DCFB56F18A0A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5B159-FEB0-4202-B875-F9EC72FF32A8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22717-C021-45D6-BB27-2940BA0E051D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/>
          <a:lstStyle/>
          <a:p>
            <a:fld id="{E7862316-4E3E-4B39-A29F-E5E89FACDE82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855AA-EAA3-4694-8671-996654A78C06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5F033E3-2508-4A2D-A483-386F2B432CC6}" type="datetime1">
              <a:rPr lang="en-US" smtClean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141315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 dirty="0"/>
          </a:p>
        </p:txBody>
      </p:sp>
      <p:sp>
        <p:nvSpPr>
          <p:cNvPr id="10" name="Rectangle 9"/>
          <p:cNvSpPr/>
          <p:nvPr/>
        </p:nvSpPr>
        <p:spPr>
          <a:xfrm>
            <a:off x="8042147" y="137758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141315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hdr="0" dt="0"/>
  <p:txStyles>
    <p:titleStyle>
      <a:lvl1pPr algn="l" defTabSz="457200" rtl="0" eaLnBrk="1" latinLnBrk="0" hangingPunct="1">
        <a:lnSpc>
          <a:spcPct val="100000"/>
        </a:lnSpc>
        <a:spcBef>
          <a:spcPct val="0"/>
        </a:spcBef>
        <a:buNone/>
        <a:defRPr sz="2800" b="0" kern="1200" cap="all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20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900220302412?via=ihub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648407"/>
            <a:ext cx="10993549" cy="1202521"/>
          </a:xfrm>
        </p:spPr>
        <p:txBody>
          <a:bodyPr>
            <a:normAutofit/>
          </a:bodyPr>
          <a:lstStyle/>
          <a:p>
            <a:r>
              <a:rPr lang="en-US" dirty="0"/>
              <a:t>Characterization of the random electrode sectorization in the GEM-foils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260" y="1887268"/>
            <a:ext cx="10993546" cy="468233"/>
          </a:xfrm>
        </p:spPr>
        <p:txBody>
          <a:bodyPr>
            <a:normAutofit/>
          </a:bodyPr>
          <a:lstStyle/>
          <a:p>
            <a:r>
              <a:rPr lang="it-IT" sz="2000" dirty="0"/>
              <a:t>M. Bianco</a:t>
            </a:r>
            <a:r>
              <a:rPr lang="it-IT" sz="2000" baseline="30000" dirty="0"/>
              <a:t>1</a:t>
            </a:r>
            <a:r>
              <a:rPr lang="it-IT" sz="2000" dirty="0"/>
              <a:t>, </a:t>
            </a:r>
            <a:r>
              <a:rPr lang="it-IT" sz="2000" u="sng" dirty="0"/>
              <a:t>F. Fallavollita</a:t>
            </a:r>
            <a:r>
              <a:rPr lang="it-IT" sz="2000" baseline="30000" dirty="0"/>
              <a:t>1</a:t>
            </a:r>
            <a:r>
              <a:rPr lang="it-IT" sz="2000" dirty="0"/>
              <a:t>, R. De Oliveira</a:t>
            </a:r>
            <a:r>
              <a:rPr lang="it-IT" sz="2000" baseline="30000" dirty="0"/>
              <a:t>1</a:t>
            </a:r>
            <a:r>
              <a:rPr lang="it-IT" sz="2000" dirty="0"/>
              <a:t>, L. F. Ramirez Garcia</a:t>
            </a:r>
            <a:r>
              <a:rPr lang="it-IT" sz="2000" baseline="30000" dirty="0"/>
              <a:t>2</a:t>
            </a:r>
            <a:r>
              <a:rPr lang="it-IT" sz="2000" dirty="0"/>
              <a:t>, N. Rosi</a:t>
            </a:r>
            <a:r>
              <a:rPr lang="it-IT" sz="2000" baseline="30000" dirty="0"/>
              <a:t>3</a:t>
            </a:r>
            <a:endParaRPr lang="en-US" sz="20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F1A8C364-94D4-4630-BAD0-78722F3470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8733" y="3081867"/>
            <a:ext cx="11260667" cy="33104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E4E6F9-5BD8-4032-AB39-C6928CEBC629}"/>
              </a:ext>
            </a:extLst>
          </p:cNvPr>
          <p:cNvSpPr txBox="1"/>
          <p:nvPr/>
        </p:nvSpPr>
        <p:spPr>
          <a:xfrm>
            <a:off x="619611" y="2250870"/>
            <a:ext cx="109935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aseline="30000" dirty="0">
                <a:latin typeface="TeXGyreTermesX-Regular"/>
              </a:rPr>
              <a:t>1</a:t>
            </a:r>
            <a:r>
              <a:rPr lang="en-US" sz="1400" b="0" i="1" u="none" strike="noStrike" baseline="0" dirty="0">
                <a:latin typeface="TeXGyreTermesX-Italic"/>
              </a:rPr>
              <a:t>CERN - European Organization for Nuclear Research, </a:t>
            </a:r>
            <a:r>
              <a:rPr lang="fr-FR" sz="1400" b="0" i="1" u="none" strike="noStrike" baseline="0" dirty="0" err="1">
                <a:latin typeface="TeXGyreTermesX-Italic"/>
              </a:rPr>
              <a:t>Espl</a:t>
            </a:r>
            <a:r>
              <a:rPr lang="fr-FR" sz="1400" b="0" i="1" u="none" strike="noStrike" baseline="0" dirty="0">
                <a:latin typeface="TeXGyreTermesX-Italic"/>
              </a:rPr>
              <a:t>. des Particules 1, 1211 Geneva, </a:t>
            </a:r>
            <a:r>
              <a:rPr lang="fr-FR" sz="1400" b="0" i="1" u="none" strike="noStrike" baseline="0" dirty="0" err="1">
                <a:latin typeface="TeXGyreTermesX-Italic"/>
              </a:rPr>
              <a:t>Switzerland</a:t>
            </a:r>
            <a:endParaRPr lang="fr-FR" sz="1400" b="0" i="1" u="none" strike="noStrike" baseline="0" dirty="0">
              <a:latin typeface="TeXGyreTermesX-Italic"/>
            </a:endParaRPr>
          </a:p>
          <a:p>
            <a:pPr algn="l"/>
            <a:endParaRPr lang="fr-FR" sz="300" b="0" i="1" u="none" strike="noStrike" baseline="0" dirty="0">
              <a:latin typeface="TeXGyreTermesX-Italic"/>
            </a:endParaRPr>
          </a:p>
          <a:p>
            <a:pPr algn="l"/>
            <a:r>
              <a:rPr lang="en-US" sz="1400" baseline="30000" dirty="0">
                <a:latin typeface="TeXGyreHeros-Regular"/>
              </a:rPr>
              <a:t>2</a:t>
            </a:r>
            <a:r>
              <a:rPr lang="en-US" sz="1400" b="0" i="1" u="none" strike="noStrike" baseline="0" dirty="0">
                <a:latin typeface="TeXGyreTermesX-Italic"/>
              </a:rPr>
              <a:t>Department of Physics, University of Pavia and INFN Pavia, </a:t>
            </a:r>
            <a:r>
              <a:rPr lang="it-IT" sz="1400" b="0" i="1" u="none" strike="noStrike" baseline="0" dirty="0">
                <a:latin typeface="TeXGyreTermesX-Italic"/>
              </a:rPr>
              <a:t>Via Bassi 6, 27100 Pavia, Italy</a:t>
            </a:r>
          </a:p>
          <a:p>
            <a:pPr algn="l"/>
            <a:endParaRPr lang="it-IT" sz="300" b="0" i="1" u="none" strike="noStrike" baseline="0" dirty="0">
              <a:latin typeface="TeXGyreTermesX-Italic"/>
            </a:endParaRPr>
          </a:p>
          <a:p>
            <a:pPr algn="l"/>
            <a:r>
              <a:rPr lang="en-US" sz="1400" b="0" i="1" u="none" strike="noStrike" baseline="30000" dirty="0">
                <a:latin typeface="TeXGyreTermesX-Italic"/>
              </a:rPr>
              <a:t>3</a:t>
            </a:r>
            <a:r>
              <a:rPr lang="en-US" sz="1400" b="0" i="1" u="none" strike="noStrike" baseline="0" dirty="0">
                <a:latin typeface="TeXGyreTermesX-Italic"/>
              </a:rPr>
              <a:t>Institute of Physics, University of Antioquia, </a:t>
            </a:r>
            <a:r>
              <a:rPr lang="es-ES" sz="1400" b="0" i="1" u="none" strike="noStrike" baseline="0" dirty="0">
                <a:latin typeface="TeXGyreTermesX-Italic"/>
              </a:rPr>
              <a:t>Calle 67 No. 53, 108 Medellín, Colombia</a:t>
            </a:r>
            <a:endParaRPr lang="it-IT" sz="14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C8F2FD4-B0B1-4A57-8AAF-DD40C7DD8926}"/>
              </a:ext>
            </a:extLst>
          </p:cNvPr>
          <p:cNvSpPr txBox="1">
            <a:spLocks/>
          </p:cNvSpPr>
          <p:nvPr/>
        </p:nvSpPr>
        <p:spPr>
          <a:xfrm>
            <a:off x="2640353" y="-43853"/>
            <a:ext cx="6875224" cy="53656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/>
              <a:t>RD51 collaboration meeting</a:t>
            </a:r>
          </a:p>
        </p:txBody>
      </p:sp>
      <p:pic>
        <p:nvPicPr>
          <p:cNvPr id="13" name="Picture 2" descr="Logo Cern">
            <a:extLst>
              <a:ext uri="{FF2B5EF4-FFF2-40B4-BE49-F238E27FC236}">
                <a16:creationId xmlns:a16="http://schemas.microsoft.com/office/drawing/2014/main" id="{F69C78F0-772F-45EF-98D8-3688C0DF3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2021" y="1329048"/>
            <a:ext cx="720000" cy="70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FC9819-8B4F-4FC1-9F2F-03E60860C9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31" t="21266" r="26908" b="24146"/>
          <a:stretch/>
        </p:blipFill>
        <p:spPr>
          <a:xfrm>
            <a:off x="11025467" y="1350390"/>
            <a:ext cx="720000" cy="912196"/>
          </a:xfrm>
          <a:prstGeom prst="rect">
            <a:avLst/>
          </a:prstGeom>
        </p:spPr>
      </p:pic>
      <p:pic>
        <p:nvPicPr>
          <p:cNvPr id="15" name="Picture 4" descr="Université d'Antioquia — Wikipédia">
            <a:extLst>
              <a:ext uri="{FF2B5EF4-FFF2-40B4-BE49-F238E27FC236}">
                <a16:creationId xmlns:a16="http://schemas.microsoft.com/office/drawing/2014/main" id="{48ECECA7-CC1A-4563-9435-5AD844470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934" y="2168941"/>
            <a:ext cx="720000" cy="8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GEM foils Leakage Current Test in N</a:t>
            </a:r>
            <a:r>
              <a:rPr lang="en-US" baseline="-25000" dirty="0"/>
              <a:t>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09C96D9-1B21-479D-AE6B-103AF69E7B02}"/>
              </a:ext>
            </a:extLst>
          </p:cNvPr>
          <p:cNvGrpSpPr/>
          <p:nvPr/>
        </p:nvGrpSpPr>
        <p:grpSpPr>
          <a:xfrm>
            <a:off x="251670" y="909364"/>
            <a:ext cx="5617734" cy="5886227"/>
            <a:chOff x="251670" y="867419"/>
            <a:chExt cx="5617734" cy="588622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592DFF-C27C-489D-B664-7749404E766B}"/>
                </a:ext>
              </a:extLst>
            </p:cNvPr>
            <p:cNvSpPr txBox="1"/>
            <p:nvPr/>
          </p:nvSpPr>
          <p:spPr>
            <a:xfrm>
              <a:off x="251670" y="867419"/>
              <a:ext cx="5617734" cy="58862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/>
                <a:t>Leakage current test aims to determine the quality of a GEM-foil by measuring the maximum leakage current flowing on the surface of the GEM-holes</a:t>
              </a:r>
            </a:p>
            <a:p>
              <a:endParaRPr lang="it-IT" sz="600" dirty="0"/>
            </a:p>
            <a:p>
              <a:r>
                <a:rPr lang="en-US" sz="1400" dirty="0"/>
                <a:t>When a voltage is applied across the GEM-foil, a current flows from its top to bottom due to the surface conductivity of the Kapton which is known as leakage current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it-IT" sz="1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it-IT" sz="1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it-IT" sz="1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it-IT" sz="1600" dirty="0"/>
            </a:p>
            <a:p>
              <a:endParaRPr lang="it-IT" sz="1050" dirty="0"/>
            </a:p>
            <a:p>
              <a:r>
                <a:rPr lang="it-IT" sz="1400" dirty="0"/>
                <a:t>The leakage current flowing through the polyimide of the GEM foil could be affected by the presence of impurities or defects in the holes</a:t>
              </a:r>
            </a:p>
            <a:p>
              <a:endParaRPr lang="it-IT" sz="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/>
                <a:t>moreover, in the random segmentation case, some holes will be partially surrounded by the copper layer, which could adverse effect on the stability of the GEM-foils</a:t>
              </a:r>
            </a:p>
            <a:p>
              <a:endParaRPr lang="en-US" sz="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sz="1600" dirty="0"/>
                <a:t>The quality of the GEM foils is assessed by monitoring the leakage current and the possible presence of discharges using the NDT1471H Caen Power Supply (50 </a:t>
              </a:r>
              <a:r>
                <a:rPr lang="en-US" sz="1600" dirty="0" err="1"/>
                <a:t>pA</a:t>
              </a:r>
              <a:r>
                <a:rPr lang="en-US" sz="1600" dirty="0"/>
                <a:t> resolution)</a:t>
              </a:r>
            </a:p>
            <a:p>
              <a:endParaRPr lang="it-IT" sz="600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it-IT" sz="1600" dirty="0"/>
                <a:t>The test is performed during 12 hr in pure N</a:t>
              </a:r>
              <a:r>
                <a:rPr lang="it-IT" sz="1600" baseline="-25000" dirty="0"/>
                <a:t>2 </a:t>
              </a:r>
              <a:r>
                <a:rPr lang="it-IT" sz="1600" dirty="0"/>
                <a:t>at 600 V; the maximum accepted values are: 3 nA of leakage and </a:t>
              </a:r>
              <a:r>
                <a:rPr lang="en-US" sz="1600" dirty="0"/>
                <a:t>a total number of trips of the HV board lower then 3</a:t>
              </a:r>
              <a:endParaRPr lang="it-IT" sz="1600" dirty="0"/>
            </a:p>
            <a:p>
              <a:endParaRPr lang="it-IT" sz="600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E1ED36F-003E-4A87-BC35-A5AACAD690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1173"/>
            <a:stretch/>
          </p:blipFill>
          <p:spPr>
            <a:xfrm>
              <a:off x="1917904" y="2392761"/>
              <a:ext cx="2285266" cy="105888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6B184A6-58E1-4729-8906-4BCED33133FE}"/>
              </a:ext>
            </a:extLst>
          </p:cNvPr>
          <p:cNvGrpSpPr/>
          <p:nvPr/>
        </p:nvGrpSpPr>
        <p:grpSpPr>
          <a:xfrm>
            <a:off x="6038914" y="746569"/>
            <a:ext cx="6050067" cy="5526343"/>
            <a:chOff x="6038914" y="897571"/>
            <a:chExt cx="6050067" cy="552634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CF558FC-E3BF-4935-A9BE-6C9D2848C8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886" r="4735" b="4771"/>
            <a:stretch/>
          </p:blipFill>
          <p:spPr>
            <a:xfrm>
              <a:off x="6045462" y="1199873"/>
              <a:ext cx="2925500" cy="2520000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E091FE9-DF61-4AF8-A0A4-BD1676B0F582}"/>
                </a:ext>
              </a:extLst>
            </p:cNvPr>
            <p:cNvGrpSpPr/>
            <p:nvPr/>
          </p:nvGrpSpPr>
          <p:grpSpPr>
            <a:xfrm>
              <a:off x="9147020" y="897571"/>
              <a:ext cx="2931317" cy="2822302"/>
              <a:chOff x="9147020" y="897571"/>
              <a:chExt cx="2931317" cy="282230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BDE1FB91-082A-4AE6-A940-75A4C93E031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1204" r="4905" b="4771"/>
              <a:stretch/>
            </p:blipFill>
            <p:spPr>
              <a:xfrm>
                <a:off x="9147020" y="1199873"/>
                <a:ext cx="2931317" cy="252000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A000898-66D3-44FD-BF8F-446B5DC11DEB}"/>
                  </a:ext>
                </a:extLst>
              </p:cNvPr>
              <p:cNvSpPr txBox="1"/>
              <p:nvPr/>
            </p:nvSpPr>
            <p:spPr>
              <a:xfrm>
                <a:off x="10146101" y="897571"/>
                <a:ext cx="93845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7030A0"/>
                    </a:solidFill>
                  </a:rPr>
                  <a:t>GEM</a:t>
                </a:r>
                <a:r>
                  <a:rPr lang="it-IT" sz="1400" baseline="-25000" dirty="0">
                    <a:solidFill>
                      <a:srgbClr val="7030A0"/>
                    </a:solidFill>
                  </a:rPr>
                  <a:t>1</a:t>
                </a:r>
                <a:r>
                  <a:rPr lang="it-IT" sz="1400" dirty="0">
                    <a:solidFill>
                      <a:srgbClr val="7030A0"/>
                    </a:solidFill>
                  </a:rPr>
                  <a:t> foil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D074AC8-C4BD-439B-94A5-F893E2CCC617}"/>
                </a:ext>
              </a:extLst>
            </p:cNvPr>
            <p:cNvGrpSpPr/>
            <p:nvPr/>
          </p:nvGrpSpPr>
          <p:grpSpPr>
            <a:xfrm>
              <a:off x="6038914" y="3606168"/>
              <a:ext cx="2938596" cy="2817746"/>
              <a:chOff x="6038914" y="3606168"/>
              <a:chExt cx="2938596" cy="281774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3FF5FF7-1983-4A99-850A-960C925E411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1316" r="4796" b="4771"/>
              <a:stretch/>
            </p:blipFill>
            <p:spPr>
              <a:xfrm>
                <a:off x="6038914" y="3903914"/>
                <a:ext cx="2938596" cy="25200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929D05E-94CC-49C3-AC03-5BCF24789E14}"/>
                  </a:ext>
                </a:extLst>
              </p:cNvPr>
              <p:cNvSpPr txBox="1"/>
              <p:nvPr/>
            </p:nvSpPr>
            <p:spPr>
              <a:xfrm>
                <a:off x="7034747" y="3606168"/>
                <a:ext cx="9273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7030A0"/>
                    </a:solidFill>
                  </a:rPr>
                  <a:t>GEM</a:t>
                </a:r>
                <a:r>
                  <a:rPr lang="it-IT" sz="1400" baseline="-25000" dirty="0">
                    <a:solidFill>
                      <a:srgbClr val="7030A0"/>
                    </a:solidFill>
                  </a:rPr>
                  <a:t>2</a:t>
                </a:r>
                <a:r>
                  <a:rPr lang="it-IT" sz="1400" dirty="0">
                    <a:solidFill>
                      <a:srgbClr val="7030A0"/>
                    </a:solidFill>
                  </a:rPr>
                  <a:t> foil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B278CF0-BAAA-4596-B5EC-B98DBC5C34CF}"/>
                </a:ext>
              </a:extLst>
            </p:cNvPr>
            <p:cNvGrpSpPr/>
            <p:nvPr/>
          </p:nvGrpSpPr>
          <p:grpSpPr>
            <a:xfrm>
              <a:off x="9147020" y="3606169"/>
              <a:ext cx="2941961" cy="2817745"/>
              <a:chOff x="9147020" y="3606169"/>
              <a:chExt cx="2941961" cy="2817745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86E8B52-1FB6-490A-94DF-DE927AE4393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1316" r="4687" b="4771"/>
              <a:stretch/>
            </p:blipFill>
            <p:spPr>
              <a:xfrm>
                <a:off x="9147020" y="3903914"/>
                <a:ext cx="2941961" cy="25200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BB0F062-9630-4800-9C0C-8CAAA600FA17}"/>
                  </a:ext>
                </a:extLst>
              </p:cNvPr>
              <p:cNvSpPr txBox="1"/>
              <p:nvPr/>
            </p:nvSpPr>
            <p:spPr>
              <a:xfrm>
                <a:off x="10094645" y="3606169"/>
                <a:ext cx="9273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it-IT" sz="1400" dirty="0">
                    <a:solidFill>
                      <a:srgbClr val="7030A0"/>
                    </a:solidFill>
                  </a:rPr>
                  <a:t>GEM</a:t>
                </a:r>
                <a:r>
                  <a:rPr lang="it-IT" sz="1400" baseline="-25000" dirty="0">
                    <a:solidFill>
                      <a:srgbClr val="7030A0"/>
                    </a:solidFill>
                  </a:rPr>
                  <a:t>3</a:t>
                </a:r>
                <a:r>
                  <a:rPr lang="it-IT" sz="1400" dirty="0">
                    <a:solidFill>
                      <a:srgbClr val="7030A0"/>
                    </a:solidFill>
                  </a:rPr>
                  <a:t> foil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1F55EBB-2043-44BC-9F32-40FACDF77735}"/>
                </a:ext>
              </a:extLst>
            </p:cNvPr>
            <p:cNvSpPr txBox="1"/>
            <p:nvPr/>
          </p:nvSpPr>
          <p:spPr>
            <a:xfrm>
              <a:off x="6903045" y="927448"/>
              <a:ext cx="121033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solidFill>
                    <a:srgbClr val="7030A0"/>
                  </a:solidFill>
                </a:rPr>
                <a:t>zoom view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82631902-2B61-4FCB-8514-D4F5CED77698}"/>
                </a:ext>
              </a:extLst>
            </p:cNvPr>
            <p:cNvCxnSpPr>
              <a:cxnSpLocks/>
            </p:cNvCxnSpPr>
            <p:nvPr/>
          </p:nvCxnSpPr>
          <p:spPr>
            <a:xfrm>
              <a:off x="7684316" y="2265028"/>
              <a:ext cx="1812022" cy="503339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46B0319-6E69-4187-8582-4CFA20B883C1}"/>
                </a:ext>
              </a:extLst>
            </p:cNvPr>
            <p:cNvSpPr txBox="1"/>
            <p:nvPr/>
          </p:nvSpPr>
          <p:spPr>
            <a:xfrm rot="16200000">
              <a:off x="6364532" y="4937036"/>
              <a:ext cx="10366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discharges</a:t>
              </a:r>
              <a:endParaRPr lang="it-IT" sz="10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77D718C-6740-4D84-A8A5-0C39475ACFE7}"/>
                </a:ext>
              </a:extLst>
            </p:cNvPr>
            <p:cNvSpPr txBox="1"/>
            <p:nvPr/>
          </p:nvSpPr>
          <p:spPr>
            <a:xfrm rot="16200000">
              <a:off x="9357572" y="4937036"/>
              <a:ext cx="10366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discharges</a:t>
              </a:r>
              <a:endParaRPr lang="it-IT" sz="1000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542A627-B7FA-4855-A18E-182017BF75E4}"/>
                </a:ext>
              </a:extLst>
            </p:cNvPr>
            <p:cNvSpPr txBox="1"/>
            <p:nvPr/>
          </p:nvSpPr>
          <p:spPr>
            <a:xfrm rot="16200000">
              <a:off x="9487891" y="2141917"/>
              <a:ext cx="10366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discharges</a:t>
              </a:r>
              <a:endParaRPr lang="it-IT" sz="1000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4B0FB3C-B87A-4AD2-A6C1-FB8CC017EF91}"/>
                </a:ext>
              </a:extLst>
            </p:cNvPr>
            <p:cNvSpPr txBox="1"/>
            <p:nvPr/>
          </p:nvSpPr>
          <p:spPr>
            <a:xfrm rot="16200000">
              <a:off x="6347006" y="2141917"/>
              <a:ext cx="1036644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</a:rPr>
                <a:t>discharges</a:t>
              </a:r>
              <a:endParaRPr lang="it-IT" sz="1000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7902C7-11EF-4A2E-A80A-CD15FB206CA4}"/>
                </a:ext>
              </a:extLst>
            </p:cNvPr>
            <p:cNvSpPr txBox="1"/>
            <p:nvPr/>
          </p:nvSpPr>
          <p:spPr>
            <a:xfrm>
              <a:off x="10390093" y="1490183"/>
              <a:ext cx="126372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leakage current </a:t>
              </a:r>
            </a:p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~ 0.36 ± 0.09 </a:t>
              </a:r>
              <a:r>
                <a:rPr lang="en-US" sz="1000" dirty="0" err="1">
                  <a:solidFill>
                    <a:srgbClr val="0000FF"/>
                  </a:solidFill>
                </a:rPr>
                <a:t>nA</a:t>
              </a:r>
              <a:endParaRPr lang="it-IT" sz="1000" dirty="0">
                <a:solidFill>
                  <a:srgbClr val="0000FF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0E88F66-ED00-4A14-8FAF-718A764AC37B}"/>
                </a:ext>
              </a:extLst>
            </p:cNvPr>
            <p:cNvSpPr txBox="1"/>
            <p:nvPr/>
          </p:nvSpPr>
          <p:spPr>
            <a:xfrm>
              <a:off x="10452693" y="4240103"/>
              <a:ext cx="126372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leakage current </a:t>
              </a:r>
            </a:p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~ 0.45 ± 0.10 </a:t>
              </a:r>
              <a:r>
                <a:rPr lang="en-US" sz="1000" dirty="0" err="1">
                  <a:solidFill>
                    <a:srgbClr val="0000FF"/>
                  </a:solidFill>
                </a:rPr>
                <a:t>nA</a:t>
              </a:r>
              <a:endParaRPr lang="it-IT" sz="1000" dirty="0">
                <a:solidFill>
                  <a:srgbClr val="0000FF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467CEF9-1C9B-4D7A-B68A-B789CCF8AE0E}"/>
                </a:ext>
              </a:extLst>
            </p:cNvPr>
            <p:cNvSpPr txBox="1"/>
            <p:nvPr/>
          </p:nvSpPr>
          <p:spPr>
            <a:xfrm>
              <a:off x="7274376" y="4234553"/>
              <a:ext cx="1263724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leakage current </a:t>
              </a:r>
            </a:p>
            <a:p>
              <a:pPr algn="ctr"/>
              <a:r>
                <a:rPr lang="en-US" sz="1000" dirty="0">
                  <a:solidFill>
                    <a:srgbClr val="0000FF"/>
                  </a:solidFill>
                </a:rPr>
                <a:t>~ 0.42 ± 0.10 </a:t>
              </a:r>
              <a:r>
                <a:rPr lang="en-US" sz="1000" dirty="0" err="1">
                  <a:solidFill>
                    <a:srgbClr val="0000FF"/>
                  </a:solidFill>
                </a:rPr>
                <a:t>nA</a:t>
              </a:r>
              <a:endParaRPr lang="it-IT" sz="1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079C96F9-A370-4E41-90D7-A81BE5C14D9D}"/>
              </a:ext>
            </a:extLst>
          </p:cNvPr>
          <p:cNvSpPr txBox="1"/>
          <p:nvPr/>
        </p:nvSpPr>
        <p:spPr>
          <a:xfrm>
            <a:off x="6406967" y="6238441"/>
            <a:ext cx="51279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7030A0"/>
                </a:solidFill>
              </a:rPr>
              <a:t>No difference is noticed when compared with the results of foils with traditional blank sectorization</a:t>
            </a:r>
            <a:r>
              <a:rPr lang="it-IT" sz="1600" baseline="30000" dirty="0">
                <a:solidFill>
                  <a:srgbClr val="7030A0"/>
                </a:solidFill>
              </a:rPr>
              <a:t>[8]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3958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667C9A25-DE71-41B1-8F53-5B4409F2CC8B}"/>
              </a:ext>
            </a:extLst>
          </p:cNvPr>
          <p:cNvGrpSpPr/>
          <p:nvPr/>
        </p:nvGrpSpPr>
        <p:grpSpPr>
          <a:xfrm>
            <a:off x="5662697" y="764279"/>
            <a:ext cx="6360034" cy="5730045"/>
            <a:chOff x="5662697" y="764279"/>
            <a:chExt cx="6360034" cy="57300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B521F4-D2B5-4C70-B188-67DEF512F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4325" r="1865"/>
            <a:stretch/>
          </p:blipFill>
          <p:spPr>
            <a:xfrm>
              <a:off x="8922171" y="764279"/>
              <a:ext cx="3075445" cy="288000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AADE09F-D190-4CEF-92A5-FC9471D51F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038" r="5657"/>
            <a:stretch/>
          </p:blipFill>
          <p:spPr>
            <a:xfrm>
              <a:off x="5703104" y="793095"/>
              <a:ext cx="2972092" cy="2880000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D1789F0-7825-4732-8F3A-2FAFA23F8234}"/>
                </a:ext>
              </a:extLst>
            </p:cNvPr>
            <p:cNvGrpSpPr/>
            <p:nvPr/>
          </p:nvGrpSpPr>
          <p:grpSpPr>
            <a:xfrm>
              <a:off x="5662697" y="3541138"/>
              <a:ext cx="2991945" cy="2916773"/>
              <a:chOff x="3104055" y="2969703"/>
              <a:chExt cx="2991945" cy="291677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CBF865F6-8536-481D-B79B-B1C140FEBC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5749" r="4735"/>
              <a:stretch/>
            </p:blipFill>
            <p:spPr>
              <a:xfrm>
                <a:off x="3104055" y="3006476"/>
                <a:ext cx="2991945" cy="2880000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71BDD48-7D9A-4DF3-A760-C4158EFC2E93}"/>
                  </a:ext>
                </a:extLst>
              </p:cNvPr>
              <p:cNvSpPr/>
              <p:nvPr/>
            </p:nvSpPr>
            <p:spPr>
              <a:xfrm>
                <a:off x="3548543" y="2969703"/>
                <a:ext cx="1132514" cy="755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2E353FE-69DF-4818-B388-94D4C7BFF7A1}"/>
                </a:ext>
              </a:extLst>
            </p:cNvPr>
            <p:cNvGrpSpPr/>
            <p:nvPr/>
          </p:nvGrpSpPr>
          <p:grpSpPr>
            <a:xfrm>
              <a:off x="8947285" y="3541498"/>
              <a:ext cx="3075446" cy="2952826"/>
              <a:chOff x="6304753" y="2933650"/>
              <a:chExt cx="3075446" cy="2952826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86EB8946-6254-4056-AB13-143DB96DD5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6360" r="2712"/>
              <a:stretch/>
            </p:blipFill>
            <p:spPr>
              <a:xfrm>
                <a:off x="6304753" y="3006476"/>
                <a:ext cx="3075446" cy="2880000"/>
              </a:xfrm>
              <a:prstGeom prst="rect">
                <a:avLst/>
              </a:prstGeom>
            </p:spPr>
          </p:pic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7275D68-A365-4F35-8626-C342A17AB4C7}"/>
                  </a:ext>
                </a:extLst>
              </p:cNvPr>
              <p:cNvSpPr/>
              <p:nvPr/>
            </p:nvSpPr>
            <p:spPr>
              <a:xfrm>
                <a:off x="6760296" y="2933650"/>
                <a:ext cx="1132514" cy="755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Quality Control and testing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21B50A-BEC6-4C7F-AE33-EB171F9A2FE7}"/>
              </a:ext>
            </a:extLst>
          </p:cNvPr>
          <p:cNvSpPr txBox="1"/>
          <p:nvPr/>
        </p:nvSpPr>
        <p:spPr>
          <a:xfrm>
            <a:off x="6233537" y="247738"/>
            <a:ext cx="53772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/>
              <a:t>example of standard QA/QC on the detector prototype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5D2D2DF-3415-42EA-9ECC-9148773275A3}"/>
                  </a:ext>
                </a:extLst>
              </p:cNvPr>
              <p:cNvSpPr txBox="1"/>
              <p:nvPr/>
            </p:nvSpPr>
            <p:spPr>
              <a:xfrm>
                <a:off x="272623" y="903981"/>
                <a:ext cx="5197678" cy="4990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chemeClr val="accent4"/>
                    </a:solidFill>
                  </a:rPr>
                  <a:t>High Voltage and Linearity Test in pure N</a:t>
                </a:r>
                <a:r>
                  <a:rPr lang="en-US" sz="1600" baseline="-25000" dirty="0">
                    <a:solidFill>
                      <a:schemeClr val="accent4"/>
                    </a:solidFill>
                  </a:rPr>
                  <a:t>2</a:t>
                </a:r>
              </a:p>
              <a:p>
                <a:endParaRPr lang="en-US" sz="500" baseline="-25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high voltage and linearity test aims to determine the current voltage curve in order to identify possible malfunctions, defects in the HV circuit and intrinsic noise rate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high voltage test includes the operating of the chamber at HV values leading to electric current values exceeding 40% the nominal ones as required by a final experiment</a:t>
                </a:r>
              </a:p>
              <a:p>
                <a:endParaRPr lang="en-US" sz="500" dirty="0"/>
              </a:p>
              <a:p>
                <a14:m>
                  <m:oMath xmlns:m="http://schemas.openxmlformats.org/officeDocument/2006/math">
                    <m:r>
                      <a:rPr lang="en-US" sz="1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b="1" dirty="0"/>
                  <a:t> NO trips of the power supply or disruptive events were recorded</a:t>
                </a:r>
              </a:p>
              <a:p>
                <a:endParaRPr lang="it-IT" sz="1000" dirty="0"/>
              </a:p>
              <a:p>
                <a:r>
                  <a:rPr lang="en-US" sz="1600" dirty="0">
                    <a:solidFill>
                      <a:schemeClr val="accent2"/>
                    </a:solidFill>
                  </a:rPr>
                  <a:t>Measurement of the Effective Gas Gain in </a:t>
                </a:r>
                <a:r>
                  <a:rPr lang="it-IT" sz="1600" dirty="0">
                    <a:solidFill>
                      <a:schemeClr val="accent2"/>
                    </a:solidFill>
                  </a:rPr>
                  <a:t>Ar/CO</a:t>
                </a:r>
                <a:r>
                  <a:rPr lang="it-IT" sz="1600" baseline="-25000" dirty="0">
                    <a:solidFill>
                      <a:schemeClr val="accent2"/>
                    </a:solidFill>
                  </a:rPr>
                  <a:t>2</a:t>
                </a:r>
                <a:r>
                  <a:rPr lang="it-IT" sz="1600" dirty="0">
                    <a:solidFill>
                      <a:schemeClr val="accent2"/>
                    </a:solidFill>
                  </a:rPr>
                  <a:t> (70/30) </a:t>
                </a:r>
              </a:p>
              <a:p>
                <a:endParaRPr lang="it-IT" sz="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effective gas gain for the prototype with random electrode sectoritation comparable to the gas gain measured in other triple-GEM detector with standard sectoritazion</a:t>
                </a:r>
              </a:p>
              <a:p>
                <a:endParaRPr lang="it-IT" sz="500" dirty="0"/>
              </a:p>
              <a:p>
                <a14:m>
                  <m:oMath xmlns:m="http://schemas.openxmlformats.org/officeDocument/2006/math">
                    <m:r>
                      <a:rPr 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</a:t>
                </a:r>
                <a:r>
                  <a:rPr lang="it-IT" sz="1400" b="1" dirty="0"/>
                  <a:t>effective gas gain in Ar/CO</a:t>
                </a:r>
                <a:r>
                  <a:rPr lang="it-IT" sz="1400" b="1" baseline="-25000" dirty="0"/>
                  <a:t>2</a:t>
                </a:r>
                <a:r>
                  <a:rPr lang="it-IT" sz="1400" b="1" dirty="0"/>
                  <a:t> (70/30) of about 2×10</a:t>
                </a:r>
                <a:r>
                  <a:rPr lang="it-IT" sz="1400" b="1" baseline="30000" dirty="0"/>
                  <a:t>4 </a:t>
                </a:r>
                <a:r>
                  <a:rPr lang="it-IT" sz="1400" b="1" dirty="0"/>
                  <a:t>at 680 µA   </a:t>
                </a:r>
              </a:p>
              <a:p>
                <a:r>
                  <a:rPr lang="it-IT" sz="1400" b="1" dirty="0"/>
                  <a:t>     of equivalent divider current (i.e. drift voltage 3.2 kV) </a:t>
                </a:r>
              </a:p>
              <a:p>
                <a:endParaRPr lang="en-US" sz="1000" dirty="0">
                  <a:solidFill>
                    <a:schemeClr val="accent2"/>
                  </a:solidFill>
                </a:endParaRPr>
              </a:p>
              <a:p>
                <a:r>
                  <a:rPr lang="en-US" sz="1600" dirty="0">
                    <a:solidFill>
                      <a:srgbClr val="7030A0"/>
                    </a:solidFill>
                  </a:rPr>
                  <a:t>Energy Spectrum in </a:t>
                </a:r>
                <a:r>
                  <a:rPr lang="it-IT" sz="1600" dirty="0">
                    <a:solidFill>
                      <a:srgbClr val="7030A0"/>
                    </a:solidFill>
                  </a:rPr>
                  <a:t>Ar/CO</a:t>
                </a:r>
                <a:r>
                  <a:rPr lang="it-IT" sz="1600" baseline="-25000" dirty="0">
                    <a:solidFill>
                      <a:srgbClr val="7030A0"/>
                    </a:solidFill>
                  </a:rPr>
                  <a:t>2</a:t>
                </a:r>
                <a:r>
                  <a:rPr lang="it-IT" sz="1600" dirty="0">
                    <a:solidFill>
                      <a:srgbClr val="7030A0"/>
                    </a:solidFill>
                  </a:rPr>
                  <a:t> (70/30) </a:t>
                </a:r>
              </a:p>
              <a:p>
                <a:endParaRPr lang="it-IT" sz="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typically energy spectrum of </a:t>
                </a:r>
                <a:r>
                  <a:rPr lang="en-US" sz="1400" baseline="30000" dirty="0"/>
                  <a:t>55</a:t>
                </a:r>
                <a:r>
                  <a:rPr lang="en-US" sz="1400" dirty="0"/>
                  <a:t>Fe source</a:t>
                </a:r>
                <a:r>
                  <a:rPr lang="it-IT" sz="1400" dirty="0"/>
                  <a:t>: </a:t>
                </a:r>
                <a:r>
                  <a:rPr lang="en-US" sz="1400" dirty="0"/>
                  <a:t>clean separation of the main photopeak and the </a:t>
                </a:r>
                <a:r>
                  <a:rPr lang="en-US" sz="1400" dirty="0" err="1"/>
                  <a:t>Ar</a:t>
                </a:r>
                <a:r>
                  <a:rPr lang="en-US" sz="1400" dirty="0"/>
                  <a:t>-escape peak is achieved </a:t>
                </a:r>
              </a:p>
              <a:p>
                <a:endParaRPr lang="en-US" sz="500" dirty="0"/>
              </a:p>
              <a:p>
                <a14:m>
                  <m:oMath xmlns:m="http://schemas.openxmlformats.org/officeDocument/2006/math">
                    <m:r>
                      <a:rPr lang="en-US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 </a:t>
                </a:r>
                <a:r>
                  <a:rPr lang="it-IT" sz="1400" b="1" dirty="0"/>
                  <a:t>energy resolution in Ar/CO</a:t>
                </a:r>
                <a:r>
                  <a:rPr lang="it-IT" sz="1400" b="1" baseline="-25000" dirty="0"/>
                  <a:t>2</a:t>
                </a:r>
                <a:r>
                  <a:rPr lang="it-IT" sz="1400" b="1" dirty="0"/>
                  <a:t> (70/30):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it-IT" sz="1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it-IT" sz="1400" b="1" dirty="0"/>
                          <m:t>FWHM</m:t>
                        </m:r>
                      </m:num>
                      <m:den>
                        <m:r>
                          <a:rPr lang="it-IT" sz="1400" b="1" i="1" smtClean="0">
                            <a:latin typeface="Cambria Math" panose="02040503050406030204" pitchFamily="18" charset="0"/>
                          </a:rPr>
                          <m:t>µ</m:t>
                        </m:r>
                      </m:den>
                    </m:f>
                    <m:r>
                      <a:rPr lang="it-IT" sz="1400" b="1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it-IT" sz="1400" b="1" i="1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endParaRPr lang="it-IT" sz="1400" b="1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5D2D2DF-3415-42EA-9ECC-9148773275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623" y="903981"/>
                <a:ext cx="5197678" cy="4990533"/>
              </a:xfrm>
              <a:prstGeom prst="rect">
                <a:avLst/>
              </a:prstGeom>
              <a:blipFill>
                <a:blip r:embed="rId6"/>
                <a:stretch>
                  <a:fillRect l="-704" t="-366" r="-1056" b="-1221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803EEC-C4B8-4118-80F0-9DE4A5F30DC5}"/>
                  </a:ext>
                </a:extLst>
              </p:cNvPr>
              <p:cNvSpPr txBox="1"/>
              <p:nvPr/>
            </p:nvSpPr>
            <p:spPr>
              <a:xfrm>
                <a:off x="169269" y="5989937"/>
                <a:ext cx="556883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it-IT" sz="1400" b="1" dirty="0">
                    <a:solidFill>
                      <a:schemeClr val="accent5"/>
                    </a:solidFill>
                  </a:rPr>
                  <a:t> the detector successfully passed all standard quality controls </a:t>
                </a:r>
                <a14:m>
                  <m:oMath xmlns:m="http://schemas.openxmlformats.org/officeDocument/2006/math">
                    <m:r>
                      <a:rPr lang="it-IT" sz="1400" b="1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←</m:t>
                    </m:r>
                  </m:oMath>
                </a14:m>
                <a:endParaRPr lang="it-IT" sz="1400" b="1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2803EEC-C4B8-4118-80F0-9DE4A5F30D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269" y="5989937"/>
                <a:ext cx="5568838" cy="307777"/>
              </a:xfrm>
              <a:prstGeom prst="rect">
                <a:avLst/>
              </a:prstGeom>
              <a:blipFill>
                <a:blip r:embed="rId7"/>
                <a:stretch>
                  <a:fillRect t="-6000" b="-1800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6930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445A7EF-BFDC-4608-8CF5-3B31C514868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84" r="4867"/>
          <a:stretch/>
        </p:blipFill>
        <p:spPr>
          <a:xfrm>
            <a:off x="8860089" y="3711298"/>
            <a:ext cx="3047090" cy="288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3B87FC-DEEA-4097-A1E7-385C94C595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994" r="1479"/>
          <a:stretch/>
        </p:blipFill>
        <p:spPr>
          <a:xfrm>
            <a:off x="9004475" y="800260"/>
            <a:ext cx="3102248" cy="288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Detector response in the case of short circuit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6136F-CF9D-4139-BAAB-BC0A96C7D5C1}"/>
              </a:ext>
            </a:extLst>
          </p:cNvPr>
          <p:cNvSpPr txBox="1"/>
          <p:nvPr/>
        </p:nvSpPr>
        <p:spPr>
          <a:xfrm>
            <a:off x="284821" y="867272"/>
            <a:ext cx="5197678" cy="5652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High Voltage Stability in </a:t>
            </a:r>
            <a:r>
              <a:rPr lang="it-IT" sz="1600" dirty="0">
                <a:solidFill>
                  <a:schemeClr val="accent4"/>
                </a:solidFill>
              </a:rPr>
              <a:t>Ar/CO</a:t>
            </a:r>
            <a:r>
              <a:rPr lang="it-IT" sz="1600" baseline="-25000" dirty="0">
                <a:solidFill>
                  <a:schemeClr val="accent4"/>
                </a:solidFill>
              </a:rPr>
              <a:t>2</a:t>
            </a:r>
            <a:r>
              <a:rPr lang="it-IT" sz="1600" dirty="0">
                <a:solidFill>
                  <a:schemeClr val="accent4"/>
                </a:solidFill>
              </a:rPr>
              <a:t> (70/30) </a:t>
            </a:r>
            <a:r>
              <a:rPr lang="en-US" sz="1600" dirty="0">
                <a:solidFill>
                  <a:schemeClr val="accent4"/>
                </a:solidFill>
              </a:rPr>
              <a:t> </a:t>
            </a:r>
            <a:endParaRPr lang="en-US" sz="1600" baseline="-25000" dirty="0">
              <a:solidFill>
                <a:schemeClr val="accent4"/>
              </a:solidFill>
            </a:endParaRPr>
          </a:p>
          <a:p>
            <a:endParaRPr lang="en-US" sz="500" baseline="-25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when one sector of the GEM-foils is in short-circuit, the current flowing through the top and bottom side of the foil increases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a short circuit is introduced in the sector 2 of GEM</a:t>
            </a:r>
            <a:r>
              <a:rPr lang="en-US" sz="1400" baseline="-25000" dirty="0"/>
              <a:t>1</a:t>
            </a:r>
            <a:r>
              <a:rPr lang="en-US" sz="1400" dirty="0"/>
              <a:t> (or GEM</a:t>
            </a:r>
            <a:r>
              <a:rPr lang="en-US" sz="1400" baseline="-25000" dirty="0"/>
              <a:t>2</a:t>
            </a:r>
            <a:r>
              <a:rPr lang="en-US" sz="1400" dirty="0"/>
              <a:t>, or</a:t>
            </a:r>
            <a:r>
              <a:rPr lang="en-US" sz="1400" baseline="-25000" dirty="0"/>
              <a:t>  </a:t>
            </a:r>
            <a:r>
              <a:rPr lang="en-US" sz="1400" dirty="0"/>
              <a:t>GEM</a:t>
            </a:r>
            <a:r>
              <a:rPr lang="en-US" sz="1400" baseline="-25000" dirty="0"/>
              <a:t>3</a:t>
            </a:r>
            <a:r>
              <a:rPr lang="en-US" sz="1400" dirty="0"/>
              <a:t>). Considering the protection resistors, 1 M</a:t>
            </a:r>
            <a:r>
              <a:rPr lang="el-GR" sz="1400" dirty="0"/>
              <a:t>Ω</a:t>
            </a:r>
            <a:r>
              <a:rPr lang="it-IT" sz="1400" dirty="0"/>
              <a:t> (top) + 100 k</a:t>
            </a:r>
            <a:r>
              <a:rPr lang="el-GR" sz="1400" dirty="0"/>
              <a:t>Ω</a:t>
            </a:r>
            <a:r>
              <a:rPr lang="en-US" sz="1400" dirty="0"/>
              <a:t>(bot), and the applied voltage (~375 V), the expected current is ~340 µA for the sector in short-circuit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5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the current flowing through the other sectors and foils is proved to be stable despite a short-circuit in one of the sectors of the detector prototype</a:t>
            </a:r>
          </a:p>
          <a:p>
            <a:endParaRPr lang="en-US" sz="500" dirty="0"/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No abnormal leakage current or discharges were detected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during several hours of measurement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the test confirms that the double-sided random segmented foils is stable even under short-circuit in one of the sectors</a:t>
            </a:r>
            <a:endParaRPr lang="en-US" sz="1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8713D1-6E97-4E4D-908A-7B70C22D41E2}"/>
              </a:ext>
            </a:extLst>
          </p:cNvPr>
          <p:cNvGrpSpPr/>
          <p:nvPr/>
        </p:nvGrpSpPr>
        <p:grpSpPr>
          <a:xfrm>
            <a:off x="1497660" y="2745666"/>
            <a:ext cx="2772000" cy="1800000"/>
            <a:chOff x="1547898" y="2802007"/>
            <a:chExt cx="2399691" cy="15064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CE86888-C8F5-4E29-A634-DE11E2DF4A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6533" t="18085" r="22335" b="21316"/>
            <a:stretch/>
          </p:blipFill>
          <p:spPr>
            <a:xfrm rot="16200000">
              <a:off x="1994498" y="2355407"/>
              <a:ext cx="1506491" cy="239969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Lightning Bolt 3">
              <a:extLst>
                <a:ext uri="{FF2B5EF4-FFF2-40B4-BE49-F238E27FC236}">
                  <a16:creationId xmlns:a16="http://schemas.microsoft.com/office/drawing/2014/main" id="{EE806BB3-D66E-4D7E-92CF-3C68351A6A1E}"/>
                </a:ext>
              </a:extLst>
            </p:cNvPr>
            <p:cNvSpPr/>
            <p:nvPr/>
          </p:nvSpPr>
          <p:spPr>
            <a:xfrm rot="856682">
              <a:off x="2423797" y="3370142"/>
              <a:ext cx="216000" cy="216000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n>
                  <a:solidFill>
                    <a:srgbClr val="FFFF00"/>
                  </a:solidFill>
                </a:ln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57E71FC-2856-4C09-8828-8FDD03F3A66B}"/>
                </a:ext>
              </a:extLst>
            </p:cNvPr>
            <p:cNvSpPr txBox="1"/>
            <p:nvPr/>
          </p:nvSpPr>
          <p:spPr>
            <a:xfrm>
              <a:off x="1844630" y="3069637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1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D58D4B-E9B1-414F-8B80-47883014E27E}"/>
                </a:ext>
              </a:extLst>
            </p:cNvPr>
            <p:cNvSpPr txBox="1"/>
            <p:nvPr/>
          </p:nvSpPr>
          <p:spPr>
            <a:xfrm>
              <a:off x="2270770" y="3069636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2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74F837-8ED2-40ED-853A-E9D432A0B45C}"/>
                </a:ext>
              </a:extLst>
            </p:cNvPr>
            <p:cNvSpPr txBox="1"/>
            <p:nvPr/>
          </p:nvSpPr>
          <p:spPr>
            <a:xfrm>
              <a:off x="2748035" y="3069636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3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708CFD4-5C0D-4AA2-976B-D6970A06EFD0}"/>
                </a:ext>
              </a:extLst>
            </p:cNvPr>
            <p:cNvSpPr txBox="1"/>
            <p:nvPr/>
          </p:nvSpPr>
          <p:spPr>
            <a:xfrm>
              <a:off x="3225300" y="3069635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4 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7AB3683-3D4A-401E-A5F0-FD4CFC4A70D7}"/>
              </a:ext>
            </a:extLst>
          </p:cNvPr>
          <p:cNvSpPr txBox="1"/>
          <p:nvPr/>
        </p:nvSpPr>
        <p:spPr>
          <a:xfrm rot="1225199">
            <a:off x="11387161" y="742812"/>
            <a:ext cx="9660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FF0000"/>
                </a:solidFill>
              </a:rPr>
              <a:t>zoom view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90E3BF1-9A70-4D89-A4AB-0F1A190E6C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9718" y="964966"/>
            <a:ext cx="3228444" cy="238747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C5BA0BB-A293-4C29-AE03-7133E216CD2F}"/>
              </a:ext>
            </a:extLst>
          </p:cNvPr>
          <p:cNvGrpSpPr/>
          <p:nvPr/>
        </p:nvGrpSpPr>
        <p:grpSpPr>
          <a:xfrm>
            <a:off x="5778870" y="3613558"/>
            <a:ext cx="3000589" cy="2903718"/>
            <a:chOff x="5778870" y="3621947"/>
            <a:chExt cx="3000589" cy="2903718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16325B3-9B55-4BAB-9ACA-BF45153F56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912" r="4624"/>
            <a:stretch/>
          </p:blipFill>
          <p:spPr>
            <a:xfrm>
              <a:off x="5778870" y="3645665"/>
              <a:ext cx="3000589" cy="2880000"/>
            </a:xfrm>
            <a:prstGeom prst="rect">
              <a:avLst/>
            </a:prstGeom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68E73D0-6773-435A-895E-44F35A4429C5}"/>
                </a:ext>
              </a:extLst>
            </p:cNvPr>
            <p:cNvSpPr/>
            <p:nvPr/>
          </p:nvSpPr>
          <p:spPr>
            <a:xfrm>
              <a:off x="6241408" y="3621947"/>
              <a:ext cx="1124125" cy="713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E49A11B-9B4B-4FB4-8885-49ED288773F0}"/>
              </a:ext>
            </a:extLst>
          </p:cNvPr>
          <p:cNvSpPr txBox="1"/>
          <p:nvPr/>
        </p:nvSpPr>
        <p:spPr>
          <a:xfrm>
            <a:off x="6544343" y="3434153"/>
            <a:ext cx="17502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short circuit on GEM</a:t>
            </a:r>
            <a:r>
              <a:rPr lang="en-GB" sz="1200" i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78CC0C2-1CC7-4F4C-B82C-F5687A4319D2}"/>
              </a:ext>
            </a:extLst>
          </p:cNvPr>
          <p:cNvSpPr txBox="1"/>
          <p:nvPr/>
        </p:nvSpPr>
        <p:spPr>
          <a:xfrm>
            <a:off x="9819206" y="3468120"/>
            <a:ext cx="17502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short circuit on GEM</a:t>
            </a:r>
            <a:r>
              <a:rPr lang="en-GB" sz="1200" i="1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C17B667-1ACB-41E9-8502-4B087CC48954}"/>
              </a:ext>
            </a:extLst>
          </p:cNvPr>
          <p:cNvSpPr/>
          <p:nvPr/>
        </p:nvSpPr>
        <p:spPr>
          <a:xfrm>
            <a:off x="9516097" y="741613"/>
            <a:ext cx="1128667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23EE35-4D9D-4B43-8F32-B23F3F7CAB8E}"/>
              </a:ext>
            </a:extLst>
          </p:cNvPr>
          <p:cNvSpPr/>
          <p:nvPr/>
        </p:nvSpPr>
        <p:spPr>
          <a:xfrm>
            <a:off x="9447731" y="785551"/>
            <a:ext cx="1300810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9DAA262-6E11-4BD5-8D51-0AB0DD02AB06}"/>
              </a:ext>
            </a:extLst>
          </p:cNvPr>
          <p:cNvSpPr txBox="1"/>
          <p:nvPr/>
        </p:nvSpPr>
        <p:spPr>
          <a:xfrm>
            <a:off x="9819206" y="591378"/>
            <a:ext cx="17502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short circuit on GEM</a:t>
            </a:r>
            <a:r>
              <a:rPr lang="en-GB" sz="1200" i="1" baseline="-25000" dirty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2764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Detector response in the case of short circuit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06136F-CF9D-4139-BAAB-BC0A96C7D5C1}"/>
              </a:ext>
            </a:extLst>
          </p:cNvPr>
          <p:cNvSpPr txBox="1"/>
          <p:nvPr/>
        </p:nvSpPr>
        <p:spPr>
          <a:xfrm>
            <a:off x="284821" y="867272"/>
            <a:ext cx="5197678" cy="5760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4"/>
                </a:solidFill>
              </a:rPr>
              <a:t>High Voltage Stability in </a:t>
            </a:r>
            <a:r>
              <a:rPr lang="it-IT" sz="1600" dirty="0">
                <a:solidFill>
                  <a:schemeClr val="accent4"/>
                </a:solidFill>
              </a:rPr>
              <a:t>Ar/CO</a:t>
            </a:r>
            <a:r>
              <a:rPr lang="it-IT" sz="1600" baseline="-25000" dirty="0">
                <a:solidFill>
                  <a:schemeClr val="accent4"/>
                </a:solidFill>
              </a:rPr>
              <a:t>2</a:t>
            </a:r>
            <a:r>
              <a:rPr lang="it-IT" sz="1600" dirty="0">
                <a:solidFill>
                  <a:schemeClr val="accent4"/>
                </a:solidFill>
              </a:rPr>
              <a:t> (70/30) </a:t>
            </a:r>
            <a:r>
              <a:rPr lang="en-US" sz="1600" dirty="0">
                <a:solidFill>
                  <a:schemeClr val="accent4"/>
                </a:solidFill>
              </a:rPr>
              <a:t> </a:t>
            </a:r>
            <a:endParaRPr lang="en-US" sz="1600" baseline="-25000" dirty="0">
              <a:solidFill>
                <a:schemeClr val="accent4"/>
              </a:solidFill>
            </a:endParaRPr>
          </a:p>
          <a:p>
            <a:endParaRPr lang="en-US" sz="500" baseline="-25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when one sector of the GEM-foils is in short-circuit, the current flowing through the top and bottom side of the foil increases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a short circuit is introduced in the sector 2 of GEM</a:t>
            </a:r>
            <a:r>
              <a:rPr lang="en-US" sz="1400" baseline="-25000" dirty="0"/>
              <a:t>1</a:t>
            </a:r>
            <a:r>
              <a:rPr lang="en-US" sz="1400" dirty="0"/>
              <a:t> (or GEM</a:t>
            </a:r>
            <a:r>
              <a:rPr lang="en-US" sz="1400" baseline="-25000" dirty="0"/>
              <a:t>2</a:t>
            </a:r>
            <a:r>
              <a:rPr lang="en-US" sz="1400" dirty="0"/>
              <a:t>, or</a:t>
            </a:r>
            <a:r>
              <a:rPr lang="en-US" sz="1400" baseline="-25000" dirty="0"/>
              <a:t>  </a:t>
            </a:r>
            <a:r>
              <a:rPr lang="en-US" sz="1400" dirty="0"/>
              <a:t>GEM</a:t>
            </a:r>
            <a:r>
              <a:rPr lang="en-US" sz="1400" baseline="-25000" dirty="0"/>
              <a:t>3</a:t>
            </a:r>
            <a:r>
              <a:rPr lang="en-US" sz="1400" dirty="0"/>
              <a:t>). Considering the protection resistors, 1 M</a:t>
            </a:r>
            <a:r>
              <a:rPr lang="el-GR" sz="1400" dirty="0"/>
              <a:t>Ω</a:t>
            </a:r>
            <a:r>
              <a:rPr lang="it-IT" sz="1400" dirty="0"/>
              <a:t> (top) + 100 k</a:t>
            </a:r>
            <a:r>
              <a:rPr lang="el-GR" sz="1400" dirty="0"/>
              <a:t>Ω</a:t>
            </a:r>
            <a:r>
              <a:rPr lang="en-US" sz="1400" dirty="0"/>
              <a:t>(bot), and the applied voltage (~375 V), the expected current is ~340 µA for the sector in short-circuit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5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the current flowing through the other sectors and foils is proved to be stable. No abnormal leakage current or discharges were detected during several hours of measurement</a:t>
            </a:r>
          </a:p>
          <a:p>
            <a:endParaRPr lang="en-US" sz="1000" dirty="0"/>
          </a:p>
          <a:p>
            <a:r>
              <a:rPr lang="en-US" sz="1600" dirty="0">
                <a:solidFill>
                  <a:srgbClr val="7030A0"/>
                </a:solidFill>
              </a:rPr>
              <a:t>Energy Spectrum in </a:t>
            </a:r>
            <a:r>
              <a:rPr lang="it-IT" sz="1600" dirty="0">
                <a:solidFill>
                  <a:srgbClr val="7030A0"/>
                </a:solidFill>
              </a:rPr>
              <a:t>Ar/CO</a:t>
            </a:r>
            <a:r>
              <a:rPr lang="it-IT" sz="1600" baseline="-25000" dirty="0">
                <a:solidFill>
                  <a:srgbClr val="7030A0"/>
                </a:solidFill>
              </a:rPr>
              <a:t>2</a:t>
            </a:r>
            <a:r>
              <a:rPr lang="it-IT" sz="1600" dirty="0">
                <a:solidFill>
                  <a:srgbClr val="7030A0"/>
                </a:solidFill>
              </a:rPr>
              <a:t> (70/30) </a:t>
            </a:r>
          </a:p>
          <a:p>
            <a:endParaRPr lang="it-IT" sz="500" dirty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400" dirty="0"/>
              <a:t>the energy spectra measured after positioning a </a:t>
            </a:r>
            <a:r>
              <a:rPr lang="en-US" sz="1400" baseline="30000" dirty="0"/>
              <a:t>55</a:t>
            </a:r>
            <a:r>
              <a:rPr lang="en-US" sz="1400" dirty="0"/>
              <a:t>Fe source over a sectors adjacent (e.g. sector 3) to the short-circuited one are not affected by the presence of the short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8713D1-6E97-4E4D-908A-7B70C22D41E2}"/>
              </a:ext>
            </a:extLst>
          </p:cNvPr>
          <p:cNvGrpSpPr/>
          <p:nvPr/>
        </p:nvGrpSpPr>
        <p:grpSpPr>
          <a:xfrm>
            <a:off x="1497660" y="2745666"/>
            <a:ext cx="2772000" cy="1800000"/>
            <a:chOff x="1547898" y="2802007"/>
            <a:chExt cx="2399691" cy="150649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CE86888-C8F5-4E29-A634-DE11E2DF4A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533" t="18085" r="22335" b="21316"/>
            <a:stretch/>
          </p:blipFill>
          <p:spPr>
            <a:xfrm rot="16200000">
              <a:off x="1994498" y="2355407"/>
              <a:ext cx="1506491" cy="239969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Lightning Bolt 3">
              <a:extLst>
                <a:ext uri="{FF2B5EF4-FFF2-40B4-BE49-F238E27FC236}">
                  <a16:creationId xmlns:a16="http://schemas.microsoft.com/office/drawing/2014/main" id="{EE806BB3-D66E-4D7E-92CF-3C68351A6A1E}"/>
                </a:ext>
              </a:extLst>
            </p:cNvPr>
            <p:cNvSpPr/>
            <p:nvPr/>
          </p:nvSpPr>
          <p:spPr>
            <a:xfrm rot="856682">
              <a:off x="2423797" y="3370142"/>
              <a:ext cx="216000" cy="216000"/>
            </a:xfrm>
            <a:prstGeom prst="lightningBolt">
              <a:avLst/>
            </a:prstGeom>
            <a:solidFill>
              <a:srgbClr val="FFC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n>
                  <a:solidFill>
                    <a:srgbClr val="FFFF00"/>
                  </a:solidFill>
                </a:ln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57E71FC-2856-4C09-8828-8FDD03F3A66B}"/>
                </a:ext>
              </a:extLst>
            </p:cNvPr>
            <p:cNvSpPr txBox="1"/>
            <p:nvPr/>
          </p:nvSpPr>
          <p:spPr>
            <a:xfrm>
              <a:off x="1844630" y="3069637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1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FD58D4B-E9B1-414F-8B80-47883014E27E}"/>
                </a:ext>
              </a:extLst>
            </p:cNvPr>
            <p:cNvSpPr txBox="1"/>
            <p:nvPr/>
          </p:nvSpPr>
          <p:spPr>
            <a:xfrm>
              <a:off x="2270770" y="3069636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2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274F837-8ED2-40ED-853A-E9D432A0B45C}"/>
                </a:ext>
              </a:extLst>
            </p:cNvPr>
            <p:cNvSpPr txBox="1"/>
            <p:nvPr/>
          </p:nvSpPr>
          <p:spPr>
            <a:xfrm>
              <a:off x="2748035" y="3069636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3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708CFD4-5C0D-4AA2-976B-D6970A06EFD0}"/>
                </a:ext>
              </a:extLst>
            </p:cNvPr>
            <p:cNvSpPr txBox="1"/>
            <p:nvPr/>
          </p:nvSpPr>
          <p:spPr>
            <a:xfrm>
              <a:off x="3225300" y="3069635"/>
              <a:ext cx="522054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700" dirty="0">
                  <a:solidFill>
                    <a:srgbClr val="FFFF00"/>
                  </a:solidFill>
                </a:rPr>
                <a:t>sector 4 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E18BD48-1868-491D-B1CF-B4E06DB19E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740" y="867272"/>
            <a:ext cx="3216421" cy="252000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0980B25F-5F93-481F-9076-AB2E653330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048" y="3426357"/>
            <a:ext cx="252000" cy="21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DEA51E8-6FF9-4F8C-B4D0-80F5D4EC1042}"/>
              </a:ext>
            </a:extLst>
          </p:cNvPr>
          <p:cNvSpPr txBox="1"/>
          <p:nvPr/>
        </p:nvSpPr>
        <p:spPr>
          <a:xfrm>
            <a:off x="2871719" y="3640477"/>
            <a:ext cx="658342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700" baseline="30000" dirty="0">
                <a:solidFill>
                  <a:srgbClr val="FFFF00"/>
                </a:solidFill>
              </a:rPr>
              <a:t>55</a:t>
            </a:r>
            <a:r>
              <a:rPr lang="it-IT" sz="700" dirty="0">
                <a:solidFill>
                  <a:srgbClr val="FFFF00"/>
                </a:solidFill>
              </a:rPr>
              <a:t>Fe source </a:t>
            </a:r>
          </a:p>
        </p:txBody>
      </p:sp>
      <p:grpSp>
        <p:nvGrpSpPr>
          <p:cNvPr id="1024" name="Group 1023">
            <a:extLst>
              <a:ext uri="{FF2B5EF4-FFF2-40B4-BE49-F238E27FC236}">
                <a16:creationId xmlns:a16="http://schemas.microsoft.com/office/drawing/2014/main" id="{BDF8FAE0-70D7-409D-B980-FC08FC24361B}"/>
              </a:ext>
            </a:extLst>
          </p:cNvPr>
          <p:cNvGrpSpPr/>
          <p:nvPr/>
        </p:nvGrpSpPr>
        <p:grpSpPr>
          <a:xfrm>
            <a:off x="5698955" y="3616595"/>
            <a:ext cx="3078485" cy="2899757"/>
            <a:chOff x="5698955" y="3616595"/>
            <a:chExt cx="3078485" cy="289975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4A990913-A4F5-42F2-BF92-43EF7BCB2F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6225" r="2474"/>
            <a:stretch/>
          </p:blipFill>
          <p:spPr>
            <a:xfrm>
              <a:off x="5698955" y="3636352"/>
              <a:ext cx="3078485" cy="2880000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DB1B8CB-752C-4EB3-ACE0-CDD5F6DD1E7F}"/>
                </a:ext>
              </a:extLst>
            </p:cNvPr>
            <p:cNvSpPr/>
            <p:nvPr/>
          </p:nvSpPr>
          <p:spPr>
            <a:xfrm>
              <a:off x="6105715" y="3616595"/>
              <a:ext cx="1276597" cy="50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2441C35-509F-48E4-BF1B-2DC9D54BC310}"/>
              </a:ext>
            </a:extLst>
          </p:cNvPr>
          <p:cNvGrpSpPr/>
          <p:nvPr/>
        </p:nvGrpSpPr>
        <p:grpSpPr>
          <a:xfrm>
            <a:off x="8915989" y="3636395"/>
            <a:ext cx="3052837" cy="2886121"/>
            <a:chOff x="8915989" y="3636395"/>
            <a:chExt cx="3052837" cy="2886121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F63E937-55F1-4913-AFA0-BE092C29A6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5437" r="2474"/>
            <a:stretch/>
          </p:blipFill>
          <p:spPr>
            <a:xfrm>
              <a:off x="8915989" y="3642516"/>
              <a:ext cx="3052837" cy="2880000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8DCEE31-30A3-436A-B5AD-E9821F3CF2D9}"/>
                </a:ext>
              </a:extLst>
            </p:cNvPr>
            <p:cNvSpPr/>
            <p:nvPr/>
          </p:nvSpPr>
          <p:spPr>
            <a:xfrm>
              <a:off x="9334624" y="3636395"/>
              <a:ext cx="1276597" cy="502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89EB1A3-0011-456F-81F4-E37CA9CDEB27}"/>
              </a:ext>
            </a:extLst>
          </p:cNvPr>
          <p:cNvSpPr txBox="1"/>
          <p:nvPr/>
        </p:nvSpPr>
        <p:spPr>
          <a:xfrm>
            <a:off x="6625944" y="3416792"/>
            <a:ext cx="175026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short circuit on GEM</a:t>
            </a:r>
            <a:r>
              <a:rPr lang="en-GB" sz="1200" i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529EE3-8F05-4DD8-8389-A3D23A5A5A1F}"/>
              </a:ext>
            </a:extLst>
          </p:cNvPr>
          <p:cNvSpPr txBox="1"/>
          <p:nvPr/>
        </p:nvSpPr>
        <p:spPr>
          <a:xfrm>
            <a:off x="9753075" y="3453249"/>
            <a:ext cx="17712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short circuit on all stack</a:t>
            </a:r>
            <a:r>
              <a:rPr lang="en-US" sz="1200" dirty="0"/>
              <a:t> </a:t>
            </a:r>
            <a:endParaRPr lang="en-GB" sz="12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0A0B43C-CE02-4FB2-8253-9C7559AF47AD}"/>
              </a:ext>
            </a:extLst>
          </p:cNvPr>
          <p:cNvGrpSpPr/>
          <p:nvPr/>
        </p:nvGrpSpPr>
        <p:grpSpPr>
          <a:xfrm>
            <a:off x="9038812" y="793771"/>
            <a:ext cx="2725000" cy="2716362"/>
            <a:chOff x="9038812" y="793771"/>
            <a:chExt cx="2725000" cy="2716362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0A940CE-F1B5-449B-AFDC-97C473FE44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5912" r="4624"/>
            <a:stretch/>
          </p:blipFill>
          <p:spPr>
            <a:xfrm>
              <a:off x="9038812" y="990133"/>
              <a:ext cx="2625515" cy="2520000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9D9631D-0ADF-423F-9DD1-7518BE2E8B1F}"/>
                </a:ext>
              </a:extLst>
            </p:cNvPr>
            <p:cNvSpPr/>
            <p:nvPr/>
          </p:nvSpPr>
          <p:spPr>
            <a:xfrm>
              <a:off x="9385297" y="992054"/>
              <a:ext cx="117525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7AB3683-3D4A-401E-A5F0-FD4CFC4A70D7}"/>
                </a:ext>
              </a:extLst>
            </p:cNvPr>
            <p:cNvSpPr txBox="1"/>
            <p:nvPr/>
          </p:nvSpPr>
          <p:spPr>
            <a:xfrm>
              <a:off x="10797768" y="793771"/>
              <a:ext cx="96604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dirty="0">
                  <a:solidFill>
                    <a:srgbClr val="FF0000"/>
                  </a:solidFill>
                </a:rPr>
                <a:t>zoom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610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GAS GAIN Uniformity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425FED-2299-4415-860E-8164705F7FCE}"/>
              </a:ext>
            </a:extLst>
          </p:cNvPr>
          <p:cNvSpPr txBox="1"/>
          <p:nvPr/>
        </p:nvSpPr>
        <p:spPr>
          <a:xfrm>
            <a:off x="94631" y="867419"/>
            <a:ext cx="4796151" cy="4632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stepper motors and collimated 5.9 keV </a:t>
            </a:r>
            <a:r>
              <a:rPr lang="it-IT" baseline="30000" dirty="0"/>
              <a:t>55</a:t>
            </a:r>
            <a:r>
              <a:rPr lang="it-IT" dirty="0"/>
              <a:t>Fe source (~ 2 mm</a:t>
            </a:r>
            <a:r>
              <a:rPr lang="it-IT" baseline="30000" dirty="0"/>
              <a:t>2</a:t>
            </a:r>
            <a:r>
              <a:rPr lang="it-IT" dirty="0"/>
              <a:t>) used to scan the 10 cm × 20 cm area at a 3 mm (x-coord.) × 4 mm (y-coord.) grid (~ 2000 «pixels» of equal area)</a:t>
            </a:r>
          </a:p>
          <a:p>
            <a:endParaRPr lang="it-IT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linear stepper XY positioning stage uses a stepper motor with 50 µm resolution for the x-coord. and a stepper motor with 1 mm resolution for the y-coord.</a:t>
            </a:r>
          </a:p>
          <a:p>
            <a:endParaRPr lang="en-US" sz="5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automated testing system based on Raspberry Pi &amp; LabView controller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for each pixel, sum-up signals from four associated readout connectors have been recorded to compute the effective gas gain and energy spectra</a:t>
            </a:r>
          </a:p>
          <a:p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87051A-4EA4-41C3-902C-5FEAFB433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78" t="10397" r="30023" b="36025"/>
          <a:stretch/>
        </p:blipFill>
        <p:spPr>
          <a:xfrm>
            <a:off x="2743202" y="4921450"/>
            <a:ext cx="3965753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DC182F-4D69-4019-8FA0-D352DB2FC7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78" t="10397" r="29884" b="36147"/>
          <a:stretch/>
        </p:blipFill>
        <p:spPr>
          <a:xfrm>
            <a:off x="6879432" y="4921450"/>
            <a:ext cx="3983066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DD765900-A5F6-4B95-81FD-B40CB7028A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329" y="423315"/>
            <a:ext cx="4800001" cy="36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DF2161-143D-48D4-B7F0-7F3D1430EBE7}"/>
              </a:ext>
            </a:extLst>
          </p:cNvPr>
          <p:cNvSpPr txBox="1"/>
          <p:nvPr/>
        </p:nvSpPr>
        <p:spPr>
          <a:xfrm>
            <a:off x="376862" y="5236674"/>
            <a:ext cx="2172877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7030A0"/>
                </a:solidFill>
              </a:rPr>
              <a:t>LabVIEW-software interface for the KEITHLEY 6487 picoammeters</a:t>
            </a:r>
          </a:p>
          <a:p>
            <a:pPr algn="ctr"/>
            <a:r>
              <a:rPr lang="it-IT" sz="1400" dirty="0">
                <a:solidFill>
                  <a:srgbClr val="7030A0"/>
                </a:solidFill>
              </a:rPr>
              <a:t>to control and monitor the anode current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9C1D534-21DD-4C5C-AED1-D4C544096FF1}"/>
              </a:ext>
            </a:extLst>
          </p:cNvPr>
          <p:cNvSpPr txBox="1"/>
          <p:nvPr/>
        </p:nvSpPr>
        <p:spPr>
          <a:xfrm>
            <a:off x="8193206" y="4318494"/>
            <a:ext cx="210008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33CC"/>
                </a:solidFill>
              </a:rPr>
              <a:t>Raspberry Pi microcontroller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B79A616-5971-495B-92F3-A88D52014FD6}"/>
              </a:ext>
            </a:extLst>
          </p:cNvPr>
          <p:cNvCxnSpPr>
            <a:cxnSpLocks/>
          </p:cNvCxnSpPr>
          <p:nvPr/>
        </p:nvCxnSpPr>
        <p:spPr>
          <a:xfrm flipV="1">
            <a:off x="9243251" y="3830898"/>
            <a:ext cx="103510" cy="487596"/>
          </a:xfrm>
          <a:prstGeom prst="straightConnector1">
            <a:avLst/>
          </a:prstGeom>
          <a:ln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D1048A6-7CA9-49D3-8FC0-12AE5C4D7F33}"/>
              </a:ext>
            </a:extLst>
          </p:cNvPr>
          <p:cNvSpPr txBox="1"/>
          <p:nvPr/>
        </p:nvSpPr>
        <p:spPr>
          <a:xfrm>
            <a:off x="10541633" y="1016833"/>
            <a:ext cx="16503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FF33CC"/>
                </a:solidFill>
              </a:rPr>
              <a:t>stepper motor </a:t>
            </a:r>
          </a:p>
          <a:p>
            <a:pPr algn="ctr"/>
            <a:r>
              <a:rPr lang="it-IT" sz="1400" dirty="0">
                <a:solidFill>
                  <a:srgbClr val="FF33CC"/>
                </a:solidFill>
              </a:rPr>
              <a:t>(50 µm resolution) 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9B5D967A-4E7D-4E18-B40B-F984BB423ADB}"/>
              </a:ext>
            </a:extLst>
          </p:cNvPr>
          <p:cNvCxnSpPr>
            <a:cxnSpLocks/>
          </p:cNvCxnSpPr>
          <p:nvPr/>
        </p:nvCxnSpPr>
        <p:spPr>
          <a:xfrm flipH="1">
            <a:off x="9346761" y="1259422"/>
            <a:ext cx="1365980" cy="133150"/>
          </a:xfrm>
          <a:prstGeom prst="straightConnector1">
            <a:avLst/>
          </a:prstGeom>
          <a:ln w="12700">
            <a:solidFill>
              <a:srgbClr val="FF33CC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491579E-BB94-46B9-A734-C42172A8B8D6}"/>
              </a:ext>
            </a:extLst>
          </p:cNvPr>
          <p:cNvSpPr txBox="1"/>
          <p:nvPr/>
        </p:nvSpPr>
        <p:spPr>
          <a:xfrm>
            <a:off x="10588876" y="2195426"/>
            <a:ext cx="1650367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FF33CC"/>
                </a:solidFill>
              </a:rPr>
              <a:t>stepper motor </a:t>
            </a:r>
          </a:p>
          <a:p>
            <a:pPr algn="ctr"/>
            <a:r>
              <a:rPr lang="it-IT" sz="1400" dirty="0">
                <a:solidFill>
                  <a:srgbClr val="FF33CC"/>
                </a:solidFill>
              </a:rPr>
              <a:t>(1 mm resolution) 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B02CC18-AA6B-4D66-A3AD-F2A6E2B3137B}"/>
              </a:ext>
            </a:extLst>
          </p:cNvPr>
          <p:cNvCxnSpPr>
            <a:cxnSpLocks/>
          </p:cNvCxnSpPr>
          <p:nvPr/>
        </p:nvCxnSpPr>
        <p:spPr>
          <a:xfrm flipH="1">
            <a:off x="9446008" y="2438188"/>
            <a:ext cx="1266735" cy="231467"/>
          </a:xfrm>
          <a:prstGeom prst="straightConnector1">
            <a:avLst/>
          </a:prstGeom>
          <a:ln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550FA560-9867-4965-A3CB-C490FDCED3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1060" t="40941" r="28341" b="42401"/>
          <a:stretch/>
        </p:blipFill>
        <p:spPr>
          <a:xfrm rot="21094300">
            <a:off x="4940330" y="2319995"/>
            <a:ext cx="2497875" cy="17280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DD7B8A52-21C9-4F91-BB62-5DE3DF02CA45}"/>
              </a:ext>
            </a:extLst>
          </p:cNvPr>
          <p:cNvGrpSpPr/>
          <p:nvPr/>
        </p:nvGrpSpPr>
        <p:grpSpPr>
          <a:xfrm>
            <a:off x="5913690" y="3940652"/>
            <a:ext cx="2358011" cy="911543"/>
            <a:chOff x="5821411" y="3940652"/>
            <a:chExt cx="2358011" cy="911543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2EC459B-6E80-4801-B1C2-E938299AB1C9}"/>
                </a:ext>
              </a:extLst>
            </p:cNvPr>
            <p:cNvSpPr txBox="1"/>
            <p:nvPr/>
          </p:nvSpPr>
          <p:spPr>
            <a:xfrm>
              <a:off x="6506263" y="4544418"/>
              <a:ext cx="167315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dirty="0">
                  <a:solidFill>
                    <a:srgbClr val="FF33CC"/>
                  </a:solidFill>
                </a:rPr>
                <a:t>source collimator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C8AAA850-DA7E-4F0B-BDBD-A10431DCC987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H="1" flipV="1">
              <a:off x="5821411" y="3940652"/>
              <a:ext cx="1521432" cy="603766"/>
            </a:xfrm>
            <a:prstGeom prst="straightConnector1">
              <a:avLst/>
            </a:prstGeom>
            <a:ln>
              <a:solidFill>
                <a:srgbClr val="FF33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0FF6ED8-3A7A-4C1A-BB6A-B19ADE0BF399}"/>
              </a:ext>
            </a:extLst>
          </p:cNvPr>
          <p:cNvCxnSpPr>
            <a:cxnSpLocks/>
          </p:cNvCxnSpPr>
          <p:nvPr/>
        </p:nvCxnSpPr>
        <p:spPr>
          <a:xfrm flipV="1">
            <a:off x="6323888" y="1465178"/>
            <a:ext cx="1736442" cy="973010"/>
          </a:xfrm>
          <a:prstGeom prst="straightConnector1">
            <a:avLst/>
          </a:prstGeom>
          <a:ln>
            <a:solidFill>
              <a:srgbClr val="FF33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50C9704-3067-441D-BFB7-26AA50A7D08C}"/>
              </a:ext>
            </a:extLst>
          </p:cNvPr>
          <p:cNvSpPr txBox="1"/>
          <p:nvPr/>
        </p:nvSpPr>
        <p:spPr>
          <a:xfrm>
            <a:off x="4976467" y="2693740"/>
            <a:ext cx="21000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aseline="30000" dirty="0">
                <a:solidFill>
                  <a:srgbClr val="FF33CC"/>
                </a:solidFill>
              </a:rPr>
              <a:t>55</a:t>
            </a:r>
            <a:r>
              <a:rPr lang="en-US" sz="1400" dirty="0">
                <a:solidFill>
                  <a:srgbClr val="FF33CC"/>
                </a:solidFill>
              </a:rPr>
              <a:t>Fe source</a:t>
            </a:r>
          </a:p>
        </p:txBody>
      </p:sp>
    </p:spTree>
    <p:extLst>
      <p:ext uri="{BB962C8B-B14F-4D97-AF65-F5344CB8AC3E}">
        <p14:creationId xmlns:p14="http://schemas.microsoft.com/office/powerpoint/2010/main" val="4140155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GAS GAIN Uniformity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ECF37-4A6F-43A5-8047-DBCF7DB37E83}"/>
              </a:ext>
            </a:extLst>
          </p:cNvPr>
          <p:cNvSpPr txBox="1"/>
          <p:nvPr/>
        </p:nvSpPr>
        <p:spPr>
          <a:xfrm>
            <a:off x="489168" y="888516"/>
            <a:ext cx="386183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/>
              <a:t>Gas gain map of the triple-GEM detector. Collimated 5.9 keV </a:t>
            </a:r>
            <a:r>
              <a:rPr lang="it-IT" baseline="30000" dirty="0"/>
              <a:t>55</a:t>
            </a:r>
            <a:r>
              <a:rPr lang="it-IT" dirty="0"/>
              <a:t>Fe source (~ 2 mm</a:t>
            </a:r>
            <a:r>
              <a:rPr lang="it-IT" baseline="30000" dirty="0"/>
              <a:t>2</a:t>
            </a:r>
            <a:r>
              <a:rPr lang="it-IT" dirty="0"/>
              <a:t>) used to scan the 10 cm × 20 cm area at a 3 mm (x-coord.) × 4 mm (y-coord.) grid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E115E92-5219-437E-8DAF-D4ECF699D018}"/>
              </a:ext>
            </a:extLst>
          </p:cNvPr>
          <p:cNvGrpSpPr/>
          <p:nvPr/>
        </p:nvGrpSpPr>
        <p:grpSpPr>
          <a:xfrm>
            <a:off x="267457" y="2386941"/>
            <a:ext cx="11657085" cy="4375527"/>
            <a:chOff x="480226" y="2386941"/>
            <a:chExt cx="11657085" cy="437552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537B256-8151-4AA5-8D36-E2854EF20A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90" t="8774" r="3141"/>
            <a:stretch/>
          </p:blipFill>
          <p:spPr>
            <a:xfrm>
              <a:off x="4276459" y="2925578"/>
              <a:ext cx="7860852" cy="360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E25F6B7-83FF-4ECD-8A37-BB7B52E11F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584" r="3544"/>
            <a:stretch/>
          </p:blipFill>
          <p:spPr>
            <a:xfrm>
              <a:off x="480226" y="2962005"/>
              <a:ext cx="3861832" cy="36000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726FAD6-A69E-45AD-BD9D-5A8124080A57}"/>
                </a:ext>
              </a:extLst>
            </p:cNvPr>
            <p:cNvSpPr txBox="1"/>
            <p:nvPr/>
          </p:nvSpPr>
          <p:spPr>
            <a:xfrm>
              <a:off x="998290" y="2386941"/>
              <a:ext cx="3297426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chemeClr val="accent6"/>
                  </a:solidFill>
                </a:rPr>
                <a:t>Projected relative gain for random holes pattern in the sectorized GEM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B407C5F-F7D4-4634-B8AC-03A24E1A3D0D}"/>
                </a:ext>
              </a:extLst>
            </p:cNvPr>
            <p:cNvSpPr txBox="1"/>
            <p:nvPr/>
          </p:nvSpPr>
          <p:spPr>
            <a:xfrm>
              <a:off x="4631862" y="6423914"/>
              <a:ext cx="554018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rgbClr val="FF0000"/>
                  </a:solidFill>
                </a:rPr>
                <a:t>drop in the gain intensity (~ 30%) is observed at the sector gap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0B3AB52-FFCA-449C-9436-E272C190AD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2720" y="5803641"/>
              <a:ext cx="276433" cy="62027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84EC94BD-719F-496B-8E25-7F47EF1EC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68692" y="5798397"/>
              <a:ext cx="276433" cy="62027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74AD4851-B76B-4846-99B2-097A9547DD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7839" y="5883010"/>
              <a:ext cx="276433" cy="620274"/>
            </a:xfrm>
            <a:prstGeom prst="straightConnector1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E7A95E00-8B33-454B-A900-2B939E030B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2903" y="299842"/>
            <a:ext cx="4291710" cy="2556000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3BC7B5E-18C1-4EC0-B91E-7CBB4F24E2EB}"/>
              </a:ext>
            </a:extLst>
          </p:cNvPr>
          <p:cNvCxnSpPr>
            <a:cxnSpLocks/>
          </p:cNvCxnSpPr>
          <p:nvPr/>
        </p:nvCxnSpPr>
        <p:spPr>
          <a:xfrm flipH="1" flipV="1">
            <a:off x="7189186" y="867419"/>
            <a:ext cx="2012965" cy="3089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1DFCB47-8AFE-48DA-A872-25AEEFCAD87B}"/>
              </a:ext>
            </a:extLst>
          </p:cNvPr>
          <p:cNvGrpSpPr/>
          <p:nvPr/>
        </p:nvGrpSpPr>
        <p:grpSpPr>
          <a:xfrm>
            <a:off x="9090719" y="672091"/>
            <a:ext cx="2935161" cy="1681001"/>
            <a:chOff x="9090719" y="672091"/>
            <a:chExt cx="2935161" cy="1681001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3D820FA-0902-4894-89D5-A35CD53263F0}"/>
                </a:ext>
              </a:extLst>
            </p:cNvPr>
            <p:cNvSpPr txBox="1"/>
            <p:nvPr/>
          </p:nvSpPr>
          <p:spPr>
            <a:xfrm>
              <a:off x="9090719" y="672091"/>
              <a:ext cx="293516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source collimator</a:t>
              </a:r>
            </a:p>
            <a:p>
              <a:pPr algn="ctr"/>
              <a:r>
                <a:rPr lang="it-IT" sz="1400" dirty="0">
                  <a:solidFill>
                    <a:srgbClr val="FF0000"/>
                  </a:solidFill>
                </a:rPr>
                <a:t>3 mm - thick </a:t>
              </a:r>
              <a:r>
                <a:rPr lang="it-IT" sz="1400" dirty="0"/>
                <a:t>copper collimator with</a:t>
              </a:r>
            </a:p>
            <a:p>
              <a:pPr algn="ctr"/>
              <a:r>
                <a:rPr lang="it-IT" sz="1400" dirty="0"/>
                <a:t>1.5 mm hole diameter  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02DF63E6-7496-4FF9-A8ED-4150F6C20EB5}"/>
                </a:ext>
              </a:extLst>
            </p:cNvPr>
            <p:cNvGrpSpPr/>
            <p:nvPr/>
          </p:nvGrpSpPr>
          <p:grpSpPr>
            <a:xfrm>
              <a:off x="9532356" y="1435060"/>
              <a:ext cx="2109284" cy="918032"/>
              <a:chOff x="9668567" y="1494847"/>
              <a:chExt cx="2109284" cy="918032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1C9F761D-B621-400A-AC25-CF70A255A886}"/>
                  </a:ext>
                </a:extLst>
              </p:cNvPr>
              <p:cNvGrpSpPr/>
              <p:nvPr/>
            </p:nvGrpSpPr>
            <p:grpSpPr>
              <a:xfrm>
                <a:off x="10558299" y="1494847"/>
                <a:ext cx="1219552" cy="918032"/>
                <a:chOff x="9674054" y="1476331"/>
                <a:chExt cx="1219552" cy="918032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CE1CA44B-34EF-4D71-9BB2-48AFEBB35125}"/>
                    </a:ext>
                  </a:extLst>
                </p:cNvPr>
                <p:cNvGrpSpPr/>
                <p:nvPr/>
              </p:nvGrpSpPr>
              <p:grpSpPr>
                <a:xfrm>
                  <a:off x="9674054" y="1704937"/>
                  <a:ext cx="570451" cy="540248"/>
                  <a:chOff x="10509567" y="1720277"/>
                  <a:chExt cx="570451" cy="540248"/>
                </a:xfrm>
              </p:grpSpPr>
              <p:sp>
                <p:nvSpPr>
                  <p:cNvPr id="12" name="Rectangle: Rounded Corners 11">
                    <a:extLst>
                      <a:ext uri="{FF2B5EF4-FFF2-40B4-BE49-F238E27FC236}">
                        <a16:creationId xmlns:a16="http://schemas.microsoft.com/office/drawing/2014/main" id="{7463AFDB-3870-4990-B38B-7DD6A2367A19}"/>
                      </a:ext>
                    </a:extLst>
                  </p:cNvPr>
                  <p:cNvSpPr/>
                  <p:nvPr/>
                </p:nvSpPr>
                <p:spPr>
                  <a:xfrm rot="1771864">
                    <a:off x="10509567" y="1720277"/>
                    <a:ext cx="570451" cy="540248"/>
                  </a:xfrm>
                  <a:prstGeom prst="roundRect">
                    <a:avLst>
                      <a:gd name="adj" fmla="val 15580"/>
                    </a:avLst>
                  </a:prstGeom>
                  <a:gradFill flip="none" rotWithShape="1">
                    <a:gsLst>
                      <a:gs pos="0">
                        <a:srgbClr val="CC6600">
                          <a:shade val="30000"/>
                          <a:satMod val="115000"/>
                        </a:srgbClr>
                      </a:gs>
                      <a:gs pos="50000">
                        <a:srgbClr val="CC6600">
                          <a:shade val="67500"/>
                          <a:satMod val="115000"/>
                        </a:srgbClr>
                      </a:gs>
                      <a:gs pos="100000">
                        <a:srgbClr val="CC66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E3F717E7-669E-443C-A18E-6592078AC636}"/>
                      </a:ext>
                    </a:extLst>
                  </p:cNvPr>
                  <p:cNvSpPr/>
                  <p:nvPr/>
                </p:nvSpPr>
                <p:spPr>
                  <a:xfrm>
                    <a:off x="10765381" y="1946012"/>
                    <a:ext cx="75600" cy="720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</p:grp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45CD8B81-ED86-4303-9B9D-F198ADF48B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30977" y="1930672"/>
                  <a:ext cx="251453" cy="4636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Arrow Connector 43">
                  <a:extLst>
                    <a:ext uri="{FF2B5EF4-FFF2-40B4-BE49-F238E27FC236}">
                      <a16:creationId xmlns:a16="http://schemas.microsoft.com/office/drawing/2014/main" id="{F04FCDDB-CF10-4405-808F-F875BB4E06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18668" y="1550263"/>
                  <a:ext cx="442844" cy="26251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6CE4EB75-008D-4CDC-8FA6-528501EDAFDA}"/>
                    </a:ext>
                  </a:extLst>
                </p:cNvPr>
                <p:cNvSpPr txBox="1"/>
                <p:nvPr/>
              </p:nvSpPr>
              <p:spPr>
                <a:xfrm>
                  <a:off x="10222486" y="2086473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378C71D5-F137-4F20-B351-60ECF35F8E31}"/>
                    </a:ext>
                  </a:extLst>
                </p:cNvPr>
                <p:cNvSpPr txBox="1"/>
                <p:nvPr/>
              </p:nvSpPr>
              <p:spPr>
                <a:xfrm>
                  <a:off x="10127175" y="1476331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FD6086B-5D91-47BE-A849-34C4417C6A8C}"/>
                  </a:ext>
                </a:extLst>
              </p:cNvPr>
              <p:cNvSpPr txBox="1"/>
              <p:nvPr/>
            </p:nvSpPr>
            <p:spPr>
              <a:xfrm>
                <a:off x="9668567" y="1537609"/>
                <a:ext cx="86554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100" dirty="0"/>
                  <a:t>Ø ~1.5 mm</a:t>
                </a:r>
              </a:p>
            </p:txBody>
          </p:sp>
          <p:cxnSp>
            <p:nvCxnSpPr>
              <p:cNvPr id="57" name="Connector: Curved 56">
                <a:extLst>
                  <a:ext uri="{FF2B5EF4-FFF2-40B4-BE49-F238E27FC236}">
                    <a16:creationId xmlns:a16="http://schemas.microsoft.com/office/drawing/2014/main" id="{AC9A35C5-B618-41E1-A4F3-371BDF8435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1809" y="1755675"/>
                <a:ext cx="599019" cy="253492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82436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GAS GAIN Uniformity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F26B3B62-F71E-40F5-93D4-D4728C54F4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6" t="7951" r="574" b="12082"/>
          <a:stretch/>
        </p:blipFill>
        <p:spPr>
          <a:xfrm>
            <a:off x="7539508" y="2669290"/>
            <a:ext cx="4403574" cy="36000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A417E235-4FA8-4DBA-9E16-3AAC308EB9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58" r="3052"/>
          <a:stretch/>
        </p:blipFill>
        <p:spPr>
          <a:xfrm>
            <a:off x="3671714" y="2745293"/>
            <a:ext cx="3826688" cy="3600000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4AC3F294-C2B9-4611-BB5C-17B58C72826B}"/>
              </a:ext>
            </a:extLst>
          </p:cNvPr>
          <p:cNvSpPr/>
          <p:nvPr/>
        </p:nvSpPr>
        <p:spPr>
          <a:xfrm>
            <a:off x="4194965" y="2673434"/>
            <a:ext cx="1694809" cy="9330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ED240E-80CE-46B1-8EDF-FE74AD15AC32}"/>
              </a:ext>
            </a:extLst>
          </p:cNvPr>
          <p:cNvSpPr txBox="1"/>
          <p:nvPr/>
        </p:nvSpPr>
        <p:spPr>
          <a:xfrm>
            <a:off x="3909424" y="4729130"/>
            <a:ext cx="1817874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050" dirty="0">
                <a:solidFill>
                  <a:srgbClr val="00B050"/>
                </a:solidFill>
              </a:rPr>
              <a:t>residual </a:t>
            </a:r>
          </a:p>
          <a:p>
            <a:pPr algn="ctr"/>
            <a:r>
              <a:rPr lang="it-IT" sz="1050" dirty="0">
                <a:solidFill>
                  <a:srgbClr val="00B050"/>
                </a:solidFill>
              </a:rPr>
              <a:t>P/T flactuation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DA54C7D-4F15-4DB9-A4C4-8E7572181A5E}"/>
              </a:ext>
            </a:extLst>
          </p:cNvPr>
          <p:cNvCxnSpPr>
            <a:cxnSpLocks/>
          </p:cNvCxnSpPr>
          <p:nvPr/>
        </p:nvCxnSpPr>
        <p:spPr>
          <a:xfrm flipV="1">
            <a:off x="4818361" y="4607058"/>
            <a:ext cx="0" cy="155628"/>
          </a:xfrm>
          <a:prstGeom prst="straightConnector1">
            <a:avLst/>
          </a:prstGeom>
          <a:ln>
            <a:solidFill>
              <a:srgbClr val="00B05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C031603-25A3-4D00-B363-F74D97C9A626}"/>
              </a:ext>
            </a:extLst>
          </p:cNvPr>
          <p:cNvSpPr txBox="1"/>
          <p:nvPr/>
        </p:nvSpPr>
        <p:spPr>
          <a:xfrm>
            <a:off x="8337843" y="6255168"/>
            <a:ext cx="2506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FF0000"/>
                </a:solidFill>
              </a:rPr>
              <a:t>drop in the gain intensity (~ 30%) is observed at the sector gap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97EA88AF-5C04-41FB-BE14-03E40906532C}"/>
              </a:ext>
            </a:extLst>
          </p:cNvPr>
          <p:cNvCxnSpPr>
            <a:cxnSpLocks/>
          </p:cNvCxnSpPr>
          <p:nvPr/>
        </p:nvCxnSpPr>
        <p:spPr>
          <a:xfrm flipV="1">
            <a:off x="9591078" y="6056851"/>
            <a:ext cx="73039" cy="212441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5D3EA5F-C8B1-42F6-A850-CCE17050DAAE}"/>
              </a:ext>
            </a:extLst>
          </p:cNvPr>
          <p:cNvSpPr txBox="1"/>
          <p:nvPr/>
        </p:nvSpPr>
        <p:spPr>
          <a:xfrm>
            <a:off x="4563056" y="6250493"/>
            <a:ext cx="25469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accent6"/>
                </a:solidFill>
              </a:rPr>
              <a:t>projected relative gain for random holes pattern in the sectorized GEM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8F31AEC-2B38-419C-A023-12ED1BBDD66A}"/>
                  </a:ext>
                </a:extLst>
              </p:cNvPr>
              <p:cNvSpPr txBox="1"/>
              <p:nvPr/>
            </p:nvSpPr>
            <p:spPr>
              <a:xfrm>
                <a:off x="41525" y="2487258"/>
                <a:ext cx="3628209" cy="3949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scan duration: ~ 72 hours of data-taking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gas gain varies with ambient conditions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correcting triple-GEM chamber for temperature and pressure</a:t>
                </a:r>
                <a:r>
                  <a:rPr lang="en-US" sz="1400" baseline="30000" dirty="0"/>
                  <a:t>[8]</a:t>
                </a:r>
                <a:r>
                  <a:rPr lang="en-US" sz="1400" dirty="0"/>
                  <a:t>:</a:t>
                </a:r>
              </a:p>
              <a:p>
                <a:endParaRPr lang="en-US" sz="5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𝑟𝑒𝑎𝑙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𝑚𝑒𝑎𝑠𝑢𝑟𝑒𝑑</m:t>
                          </m:r>
                        </m:sub>
                      </m:sSub>
                      <m:r>
                        <a:rPr lang="it-IT" sz="1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it-IT" sz="1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it-IT" sz="1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it-IT" sz="1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it-IT" sz="1600" dirty="0">
                  <a:solidFill>
                    <a:schemeClr val="tx1"/>
                  </a:solidFill>
                </a:endParaRPr>
              </a:p>
              <a:p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percentage variation (i.e. gas gain drop): </a:t>
                </a:r>
              </a:p>
              <a:p>
                <a:endParaRPr lang="it-IT" sz="5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𝑝𝑙𝑎𝑡𝑒𝑎𝑢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f>
                            <m:fPr>
                              <m:type m:val="skw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𝑝𝑙𝑎𝑡𝑒𝑎𝑢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𝑚𝑖𝑛</m:t>
                                          </m:r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.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~30%</m:t>
                      </m:r>
                    </m:oMath>
                  </m:oMathPara>
                </a14:m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fitting model:</a:t>
                </a:r>
              </a:p>
              <a:p>
                <a:endParaRPr lang="it-IT" sz="500" dirty="0"/>
              </a:p>
              <a:p>
                <a:pPr algn="ctr"/>
                <a:r>
                  <a:rPr lang="it-IT" sz="1400" dirty="0">
                    <a:solidFill>
                      <a:srgbClr val="FF0000"/>
                    </a:solidFill>
                  </a:rPr>
                  <a:t>Lorentzian + polynomial</a:t>
                </a: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18F31AEC-2B38-419C-A023-12ED1BBDD6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5" y="2487258"/>
                <a:ext cx="3628209" cy="3949992"/>
              </a:xfrm>
              <a:prstGeom prst="rect">
                <a:avLst/>
              </a:prstGeom>
              <a:blipFill>
                <a:blip r:embed="rId4"/>
                <a:stretch>
                  <a:fillRect l="-336" t="-463" b="-6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6FCD87AB-8D8B-4EE5-B008-79AE1DB9FA88}"/>
              </a:ext>
            </a:extLst>
          </p:cNvPr>
          <p:cNvSpPr txBox="1"/>
          <p:nvPr/>
        </p:nvSpPr>
        <p:spPr>
          <a:xfrm>
            <a:off x="265646" y="1039808"/>
            <a:ext cx="47142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/>
              <a:t>Gas gain map of the triple-GEM detector. Collimated 5.9 keV </a:t>
            </a:r>
            <a:r>
              <a:rPr lang="it-IT" baseline="30000" dirty="0"/>
              <a:t>55</a:t>
            </a:r>
            <a:r>
              <a:rPr lang="it-IT" dirty="0"/>
              <a:t>Fe source (~ 2 mm</a:t>
            </a:r>
            <a:r>
              <a:rPr lang="it-IT" baseline="30000" dirty="0"/>
              <a:t>2</a:t>
            </a:r>
            <a:r>
              <a:rPr lang="it-IT" dirty="0"/>
              <a:t>) used to scan the 2 cm × 2 cm area at a </a:t>
            </a:r>
            <a:r>
              <a:rPr lang="it-IT" dirty="0">
                <a:solidFill>
                  <a:srgbClr val="7030A0"/>
                </a:solidFill>
              </a:rPr>
              <a:t>50 µm (x-coord.)</a:t>
            </a:r>
            <a:r>
              <a:rPr lang="it-IT" dirty="0"/>
              <a:t> × 2 mm (y-coord.) grid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5FC3F5E-8715-4CA8-B21C-7AB6EF243CB9}"/>
              </a:ext>
            </a:extLst>
          </p:cNvPr>
          <p:cNvGrpSpPr/>
          <p:nvPr/>
        </p:nvGrpSpPr>
        <p:grpSpPr>
          <a:xfrm>
            <a:off x="8898652" y="656902"/>
            <a:ext cx="2935161" cy="1681001"/>
            <a:chOff x="9090719" y="672091"/>
            <a:chExt cx="2935161" cy="1681001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EEA54C0-1C2F-4F44-9368-A7BC3AFABF1E}"/>
                </a:ext>
              </a:extLst>
            </p:cNvPr>
            <p:cNvSpPr txBox="1"/>
            <p:nvPr/>
          </p:nvSpPr>
          <p:spPr>
            <a:xfrm>
              <a:off x="9090719" y="672091"/>
              <a:ext cx="293516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source collimator</a:t>
              </a:r>
            </a:p>
            <a:p>
              <a:pPr algn="ctr"/>
              <a:r>
                <a:rPr lang="it-IT" sz="1400" dirty="0">
                  <a:solidFill>
                    <a:srgbClr val="FF0000"/>
                  </a:solidFill>
                </a:rPr>
                <a:t>6 mm - thick</a:t>
              </a:r>
              <a:r>
                <a:rPr lang="it-IT" sz="1400" dirty="0"/>
                <a:t> copper collimator with</a:t>
              </a:r>
            </a:p>
            <a:p>
              <a:pPr algn="ctr"/>
              <a:r>
                <a:rPr lang="it-IT" sz="1400" dirty="0">
                  <a:solidFill>
                    <a:srgbClr val="7030A0"/>
                  </a:solidFill>
                </a:rPr>
                <a:t>1.5 mm </a:t>
              </a:r>
              <a:r>
                <a:rPr lang="it-IT" sz="1400" dirty="0"/>
                <a:t>hole diameter  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9210AFD-4D3C-430B-A69B-69EF4B3B5769}"/>
                </a:ext>
              </a:extLst>
            </p:cNvPr>
            <p:cNvGrpSpPr/>
            <p:nvPr/>
          </p:nvGrpSpPr>
          <p:grpSpPr>
            <a:xfrm>
              <a:off x="9532356" y="1435060"/>
              <a:ext cx="2109284" cy="918032"/>
              <a:chOff x="9668567" y="1494847"/>
              <a:chExt cx="2109284" cy="918032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93B5E709-BFB1-49D2-BA78-475C899E1AAF}"/>
                  </a:ext>
                </a:extLst>
              </p:cNvPr>
              <p:cNvGrpSpPr/>
              <p:nvPr/>
            </p:nvGrpSpPr>
            <p:grpSpPr>
              <a:xfrm>
                <a:off x="10558299" y="1494847"/>
                <a:ext cx="1219552" cy="918032"/>
                <a:chOff x="9674054" y="1476331"/>
                <a:chExt cx="1219552" cy="918032"/>
              </a:xfrm>
            </p:grpSpPr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2AEE0D82-A701-4B25-A38D-BFC73170448C}"/>
                    </a:ext>
                  </a:extLst>
                </p:cNvPr>
                <p:cNvGrpSpPr/>
                <p:nvPr/>
              </p:nvGrpSpPr>
              <p:grpSpPr>
                <a:xfrm>
                  <a:off x="9674054" y="1704937"/>
                  <a:ext cx="570451" cy="540248"/>
                  <a:chOff x="10509567" y="1720277"/>
                  <a:chExt cx="570451" cy="540248"/>
                </a:xfrm>
              </p:grpSpPr>
              <p:sp>
                <p:nvSpPr>
                  <p:cNvPr id="58" name="Rectangle: Rounded Corners 57">
                    <a:extLst>
                      <a:ext uri="{FF2B5EF4-FFF2-40B4-BE49-F238E27FC236}">
                        <a16:creationId xmlns:a16="http://schemas.microsoft.com/office/drawing/2014/main" id="{8DC5C68F-91F3-475F-9A62-0B37FD3A99DA}"/>
                      </a:ext>
                    </a:extLst>
                  </p:cNvPr>
                  <p:cNvSpPr/>
                  <p:nvPr/>
                </p:nvSpPr>
                <p:spPr>
                  <a:xfrm rot="1771864">
                    <a:off x="10509567" y="1720277"/>
                    <a:ext cx="570451" cy="540248"/>
                  </a:xfrm>
                  <a:prstGeom prst="roundRect">
                    <a:avLst>
                      <a:gd name="adj" fmla="val 15580"/>
                    </a:avLst>
                  </a:prstGeom>
                  <a:gradFill flip="none" rotWithShape="1">
                    <a:gsLst>
                      <a:gs pos="0">
                        <a:srgbClr val="CC6600">
                          <a:shade val="30000"/>
                          <a:satMod val="115000"/>
                        </a:srgbClr>
                      </a:gs>
                      <a:gs pos="50000">
                        <a:srgbClr val="CC6600">
                          <a:shade val="67500"/>
                          <a:satMod val="115000"/>
                        </a:srgbClr>
                      </a:gs>
                      <a:gs pos="100000">
                        <a:srgbClr val="CC66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59" name="Oval 58">
                    <a:extLst>
                      <a:ext uri="{FF2B5EF4-FFF2-40B4-BE49-F238E27FC236}">
                        <a16:creationId xmlns:a16="http://schemas.microsoft.com/office/drawing/2014/main" id="{D8444A25-E2EA-48C5-8E22-4B4C26D7D243}"/>
                      </a:ext>
                    </a:extLst>
                  </p:cNvPr>
                  <p:cNvSpPr/>
                  <p:nvPr/>
                </p:nvSpPr>
                <p:spPr>
                  <a:xfrm>
                    <a:off x="10765381" y="1946012"/>
                    <a:ext cx="75600" cy="720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</p:grpSp>
            <p:cxnSp>
              <p:nvCxnSpPr>
                <p:cNvPr id="54" name="Straight Arrow Connector 53">
                  <a:extLst>
                    <a:ext uri="{FF2B5EF4-FFF2-40B4-BE49-F238E27FC236}">
                      <a16:creationId xmlns:a16="http://schemas.microsoft.com/office/drawing/2014/main" id="{B2098DA8-2D29-4FF0-96A1-D1ADBC8630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30977" y="1930672"/>
                  <a:ext cx="251453" cy="4636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>
                  <a:extLst>
                    <a:ext uri="{FF2B5EF4-FFF2-40B4-BE49-F238E27FC236}">
                      <a16:creationId xmlns:a16="http://schemas.microsoft.com/office/drawing/2014/main" id="{6DCFD0DA-4461-4C7E-B9B2-F561385BFC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18668" y="1550263"/>
                  <a:ext cx="442844" cy="26251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23A421D-31EF-4A52-8392-666583B43108}"/>
                    </a:ext>
                  </a:extLst>
                </p:cNvPr>
                <p:cNvSpPr txBox="1"/>
                <p:nvPr/>
              </p:nvSpPr>
              <p:spPr>
                <a:xfrm>
                  <a:off x="10222486" y="2086473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18BA38B-E203-4CBD-BF2F-D0F3DC0652F1}"/>
                    </a:ext>
                  </a:extLst>
                </p:cNvPr>
                <p:cNvSpPr txBox="1"/>
                <p:nvPr/>
              </p:nvSpPr>
              <p:spPr>
                <a:xfrm>
                  <a:off x="10127175" y="1476331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</p:grp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7D8F2B5E-F6BC-4194-BF35-8A07DD27DA41}"/>
                  </a:ext>
                </a:extLst>
              </p:cNvPr>
              <p:cNvSpPr txBox="1"/>
              <p:nvPr/>
            </p:nvSpPr>
            <p:spPr>
              <a:xfrm>
                <a:off x="9668567" y="1537609"/>
                <a:ext cx="86554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100" dirty="0"/>
                  <a:t>Ø ~1.5 mm</a:t>
                </a:r>
              </a:p>
            </p:txBody>
          </p:sp>
          <p:cxnSp>
            <p:nvCxnSpPr>
              <p:cNvPr id="52" name="Connector: Curved 51">
                <a:extLst>
                  <a:ext uri="{FF2B5EF4-FFF2-40B4-BE49-F238E27FC236}">
                    <a16:creationId xmlns:a16="http://schemas.microsoft.com/office/drawing/2014/main" id="{E9CF77FC-8206-464E-97E9-E62C06621C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1809" y="1755675"/>
                <a:ext cx="599019" cy="253492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39ED552A-20DA-4941-B2C0-F5A7D77DAE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440" y="421003"/>
            <a:ext cx="3668721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1342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GAS GAIN Uniformity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Francesco Fallavollita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BECF37-4A6F-43A5-8047-DBCF7DB37E83}"/>
              </a:ext>
            </a:extLst>
          </p:cNvPr>
          <p:cNvSpPr txBox="1"/>
          <p:nvPr/>
        </p:nvSpPr>
        <p:spPr>
          <a:xfrm>
            <a:off x="287704" y="1041117"/>
            <a:ext cx="47142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/>
              <a:t>Gas gain map of the triple-GEM detector. Collimated 5.9 keV </a:t>
            </a:r>
            <a:r>
              <a:rPr lang="it-IT" baseline="30000" dirty="0"/>
              <a:t>55</a:t>
            </a:r>
            <a:r>
              <a:rPr lang="it-IT" dirty="0"/>
              <a:t>Fe source (~ 1 mm</a:t>
            </a:r>
            <a:r>
              <a:rPr lang="it-IT" baseline="30000" dirty="0"/>
              <a:t>2</a:t>
            </a:r>
            <a:r>
              <a:rPr lang="it-IT" dirty="0"/>
              <a:t>) used to scan the 2 cm × 2 cm area at a </a:t>
            </a:r>
            <a:r>
              <a:rPr lang="it-IT" dirty="0">
                <a:solidFill>
                  <a:srgbClr val="7030A0"/>
                </a:solidFill>
              </a:rPr>
              <a:t>50 µm (x-coord.)</a:t>
            </a:r>
            <a:r>
              <a:rPr lang="it-IT" dirty="0"/>
              <a:t> × 3 mm (y-coord.) grid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726FAD6-A69E-45AD-BD9D-5A8124080A57}"/>
              </a:ext>
            </a:extLst>
          </p:cNvPr>
          <p:cNvSpPr txBox="1"/>
          <p:nvPr/>
        </p:nvSpPr>
        <p:spPr>
          <a:xfrm>
            <a:off x="4563056" y="6250493"/>
            <a:ext cx="25469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accent6"/>
                </a:solidFill>
              </a:rPr>
              <a:t>projected relative gain for random holes pattern in the sectorized GEM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379AC5-B927-4EF5-9F06-0FB88437D48C}"/>
              </a:ext>
            </a:extLst>
          </p:cNvPr>
          <p:cNvSpPr txBox="1"/>
          <p:nvPr/>
        </p:nvSpPr>
        <p:spPr>
          <a:xfrm>
            <a:off x="8337843" y="6255168"/>
            <a:ext cx="25064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rgbClr val="FF0000"/>
                </a:solidFill>
              </a:rPr>
              <a:t>drop in the gain intensity (~ 33%) is observed at the sector gap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B354252-0D1B-4A50-82E7-EFFC9222EC83}"/>
              </a:ext>
            </a:extLst>
          </p:cNvPr>
          <p:cNvGrpSpPr/>
          <p:nvPr/>
        </p:nvGrpSpPr>
        <p:grpSpPr>
          <a:xfrm>
            <a:off x="3652089" y="2662254"/>
            <a:ext cx="8300590" cy="3683039"/>
            <a:chOff x="2121496" y="2601727"/>
            <a:chExt cx="8300590" cy="3683039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FB99F23-9119-4F6E-82DC-7744EC9AC694}"/>
                </a:ext>
              </a:extLst>
            </p:cNvPr>
            <p:cNvGrpSpPr/>
            <p:nvPr/>
          </p:nvGrpSpPr>
          <p:grpSpPr>
            <a:xfrm>
              <a:off x="2121496" y="2601727"/>
              <a:ext cx="8300590" cy="3683039"/>
              <a:chOff x="2121496" y="2601727"/>
              <a:chExt cx="8300590" cy="3683039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2CCC9769-4595-4EB1-926F-EDAD17D9A0B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966" t="8196" r="659" b="12082"/>
              <a:stretch/>
            </p:blipFill>
            <p:spPr>
              <a:xfrm>
                <a:off x="6008915" y="2601727"/>
                <a:ext cx="4413171" cy="3600000"/>
              </a:xfrm>
              <a:prstGeom prst="rect">
                <a:avLst/>
              </a:prstGeom>
            </p:spPr>
          </p:pic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38A495D-F760-48D7-82CB-DA1962D770CB}"/>
                  </a:ext>
                </a:extLst>
              </p:cNvPr>
              <p:cNvGrpSpPr/>
              <p:nvPr/>
            </p:nvGrpSpPr>
            <p:grpSpPr>
              <a:xfrm>
                <a:off x="2121496" y="2604518"/>
                <a:ext cx="3826688" cy="3680248"/>
                <a:chOff x="2121496" y="2604518"/>
                <a:chExt cx="3826688" cy="3680248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33D95B33-8B19-4A67-AD0E-8E142EF430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6258" r="3052"/>
                <a:stretch/>
              </p:blipFill>
              <p:spPr>
                <a:xfrm>
                  <a:off x="2121496" y="2684766"/>
                  <a:ext cx="3826688" cy="3600000"/>
                </a:xfrm>
                <a:prstGeom prst="rect">
                  <a:avLst/>
                </a:prstGeom>
              </p:spPr>
            </p:pic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DF565987-E818-4D7D-A5F4-34D1D5AB0C32}"/>
                    </a:ext>
                  </a:extLst>
                </p:cNvPr>
                <p:cNvSpPr/>
                <p:nvPr/>
              </p:nvSpPr>
              <p:spPr>
                <a:xfrm>
                  <a:off x="2664372" y="2604518"/>
                  <a:ext cx="1694809" cy="933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</p:grp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71725C-D8D9-4FB1-83B5-55DD94E102E2}"/>
                </a:ext>
              </a:extLst>
            </p:cNvPr>
            <p:cNvSpPr txBox="1"/>
            <p:nvPr/>
          </p:nvSpPr>
          <p:spPr>
            <a:xfrm>
              <a:off x="3983611" y="2798362"/>
              <a:ext cx="1184007" cy="415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050" dirty="0">
                  <a:solidFill>
                    <a:srgbClr val="00B050"/>
                  </a:solidFill>
                </a:rPr>
                <a:t>residual </a:t>
              </a:r>
            </a:p>
            <a:p>
              <a:pPr algn="ctr"/>
              <a:r>
                <a:rPr lang="it-IT" sz="1050" dirty="0">
                  <a:solidFill>
                    <a:srgbClr val="00B050"/>
                  </a:solidFill>
                </a:rPr>
                <a:t>P/T flactuation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9BC43A5-5BBF-4B59-8328-CFEADD727C34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4575615" y="3213860"/>
              <a:ext cx="115099" cy="228434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9A8A145F-CF28-46E6-B436-BF772A01A0FD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>
              <a:off x="4575615" y="3213860"/>
              <a:ext cx="334328" cy="199451"/>
            </a:xfrm>
            <a:prstGeom prst="straightConnector1">
              <a:avLst/>
            </a:prstGeom>
            <a:ln>
              <a:solidFill>
                <a:srgbClr val="00B05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EFAB717-3D7D-4FEF-BD06-2D49BD2F6BBF}"/>
              </a:ext>
            </a:extLst>
          </p:cNvPr>
          <p:cNvGrpSpPr/>
          <p:nvPr/>
        </p:nvGrpSpPr>
        <p:grpSpPr>
          <a:xfrm>
            <a:off x="8898653" y="660502"/>
            <a:ext cx="2935161" cy="1681001"/>
            <a:chOff x="9090719" y="672091"/>
            <a:chExt cx="2935161" cy="1681001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FDB294E-3CF4-4796-8D72-D7FE5362020A}"/>
                </a:ext>
              </a:extLst>
            </p:cNvPr>
            <p:cNvSpPr txBox="1"/>
            <p:nvPr/>
          </p:nvSpPr>
          <p:spPr>
            <a:xfrm>
              <a:off x="9090719" y="672091"/>
              <a:ext cx="293516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400" b="1" dirty="0"/>
                <a:t>source collimator</a:t>
              </a:r>
            </a:p>
            <a:p>
              <a:pPr algn="ctr"/>
              <a:r>
                <a:rPr lang="it-IT" sz="1400" dirty="0">
                  <a:solidFill>
                    <a:srgbClr val="FF0000"/>
                  </a:solidFill>
                </a:rPr>
                <a:t>6 mm - thick</a:t>
              </a:r>
              <a:r>
                <a:rPr lang="it-IT" sz="1400" dirty="0"/>
                <a:t> copper collimator with</a:t>
              </a:r>
            </a:p>
            <a:p>
              <a:pPr algn="ctr"/>
              <a:r>
                <a:rPr lang="it-IT" sz="1400" dirty="0">
                  <a:solidFill>
                    <a:srgbClr val="7030A0"/>
                  </a:solidFill>
                </a:rPr>
                <a:t>1 mm </a:t>
              </a:r>
              <a:r>
                <a:rPr lang="it-IT" sz="1400" dirty="0"/>
                <a:t>hole diameter  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393E043B-3DF6-4037-8E1B-DDB0B17A4A2D}"/>
                </a:ext>
              </a:extLst>
            </p:cNvPr>
            <p:cNvGrpSpPr/>
            <p:nvPr/>
          </p:nvGrpSpPr>
          <p:grpSpPr>
            <a:xfrm>
              <a:off x="9532356" y="1435060"/>
              <a:ext cx="2109284" cy="918032"/>
              <a:chOff x="9668567" y="1494847"/>
              <a:chExt cx="2109284" cy="91803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B56AA9B7-33EA-4B23-831C-842578883300}"/>
                  </a:ext>
                </a:extLst>
              </p:cNvPr>
              <p:cNvGrpSpPr/>
              <p:nvPr/>
            </p:nvGrpSpPr>
            <p:grpSpPr>
              <a:xfrm>
                <a:off x="10558299" y="1494847"/>
                <a:ext cx="1219552" cy="918032"/>
                <a:chOff x="9674054" y="1476331"/>
                <a:chExt cx="1219552" cy="918032"/>
              </a:xfrm>
            </p:grpSpPr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C1ACB508-87EC-4DD6-959A-4F36587974E0}"/>
                    </a:ext>
                  </a:extLst>
                </p:cNvPr>
                <p:cNvGrpSpPr/>
                <p:nvPr/>
              </p:nvGrpSpPr>
              <p:grpSpPr>
                <a:xfrm>
                  <a:off x="9674054" y="1704937"/>
                  <a:ext cx="570451" cy="540248"/>
                  <a:chOff x="10509567" y="1720277"/>
                  <a:chExt cx="570451" cy="540248"/>
                </a:xfrm>
              </p:grpSpPr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34967041-AD0C-48B3-8099-77DBD5311A11}"/>
                      </a:ext>
                    </a:extLst>
                  </p:cNvPr>
                  <p:cNvSpPr/>
                  <p:nvPr/>
                </p:nvSpPr>
                <p:spPr>
                  <a:xfrm rot="1771864">
                    <a:off x="10509567" y="1720277"/>
                    <a:ext cx="570451" cy="540248"/>
                  </a:xfrm>
                  <a:prstGeom prst="roundRect">
                    <a:avLst>
                      <a:gd name="adj" fmla="val 15580"/>
                    </a:avLst>
                  </a:prstGeom>
                  <a:gradFill flip="none" rotWithShape="1">
                    <a:gsLst>
                      <a:gs pos="0">
                        <a:srgbClr val="CC6600">
                          <a:shade val="30000"/>
                          <a:satMod val="115000"/>
                        </a:srgbClr>
                      </a:gs>
                      <a:gs pos="50000">
                        <a:srgbClr val="CC6600">
                          <a:shade val="67500"/>
                          <a:satMod val="115000"/>
                        </a:srgbClr>
                      </a:gs>
                      <a:gs pos="100000">
                        <a:srgbClr val="CC6600">
                          <a:shade val="100000"/>
                          <a:satMod val="115000"/>
                        </a:srgb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52" name="Oval 51">
                    <a:extLst>
                      <a:ext uri="{FF2B5EF4-FFF2-40B4-BE49-F238E27FC236}">
                        <a16:creationId xmlns:a16="http://schemas.microsoft.com/office/drawing/2014/main" id="{890FFF23-30AA-405C-8D7A-6F526F4BA889}"/>
                      </a:ext>
                    </a:extLst>
                  </p:cNvPr>
                  <p:cNvSpPr/>
                  <p:nvPr/>
                </p:nvSpPr>
                <p:spPr>
                  <a:xfrm>
                    <a:off x="10765381" y="1946012"/>
                    <a:ext cx="54000" cy="54000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</p:grp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9B2CBEB4-8CE2-4D41-8B05-B9E35F1B1E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30977" y="1930672"/>
                  <a:ext cx="251453" cy="46369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D43CAF0E-CE44-41C0-AF4D-2D2C7DA019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18668" y="1550263"/>
                  <a:ext cx="442844" cy="26251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C615DF00-E381-49ED-BA29-85DB7A95CF90}"/>
                    </a:ext>
                  </a:extLst>
                </p:cNvPr>
                <p:cNvSpPr txBox="1"/>
                <p:nvPr/>
              </p:nvSpPr>
              <p:spPr>
                <a:xfrm>
                  <a:off x="10222486" y="2086473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68D698C-D71C-44F4-A49D-B4A6048697E8}"/>
                    </a:ext>
                  </a:extLst>
                </p:cNvPr>
                <p:cNvSpPr txBox="1"/>
                <p:nvPr/>
              </p:nvSpPr>
              <p:spPr>
                <a:xfrm>
                  <a:off x="10127175" y="1476331"/>
                  <a:ext cx="671120" cy="26161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it-IT" sz="1100" dirty="0"/>
                    <a:t>15 mm</a:t>
                  </a:r>
                </a:p>
              </p:txBody>
            </p:sp>
          </p:grp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636B809-8479-4BAB-BD20-B656E7D22B90}"/>
                  </a:ext>
                </a:extLst>
              </p:cNvPr>
              <p:cNvSpPr txBox="1"/>
              <p:nvPr/>
            </p:nvSpPr>
            <p:spPr>
              <a:xfrm>
                <a:off x="9668567" y="1537609"/>
                <a:ext cx="865549" cy="2616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it-IT" sz="1100" dirty="0"/>
                  <a:t>Ø ~1 mm</a:t>
                </a:r>
              </a:p>
            </p:txBody>
          </p:sp>
          <p:cxnSp>
            <p:nvCxnSpPr>
              <p:cNvPr id="45" name="Connector: Curved 44">
                <a:extLst>
                  <a:ext uri="{FF2B5EF4-FFF2-40B4-BE49-F238E27FC236}">
                    <a16:creationId xmlns:a16="http://schemas.microsoft.com/office/drawing/2014/main" id="{258E5A6E-5F83-4F3C-B19F-EF83BD6E3D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1809" y="1755675"/>
                <a:ext cx="599019" cy="253492"/>
              </a:xfrm>
              <a:prstGeom prst="curved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6FFDE53-6758-4A81-A142-D92451487BC1}"/>
              </a:ext>
            </a:extLst>
          </p:cNvPr>
          <p:cNvCxnSpPr>
            <a:cxnSpLocks/>
          </p:cNvCxnSpPr>
          <p:nvPr/>
        </p:nvCxnSpPr>
        <p:spPr>
          <a:xfrm flipH="1" flipV="1">
            <a:off x="9511838" y="6104387"/>
            <a:ext cx="79240" cy="164903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0064590-6710-419D-B395-E04CF78D8861}"/>
                  </a:ext>
                </a:extLst>
              </p:cNvPr>
              <p:cNvSpPr txBox="1"/>
              <p:nvPr/>
            </p:nvSpPr>
            <p:spPr>
              <a:xfrm>
                <a:off x="41525" y="2487258"/>
                <a:ext cx="3628209" cy="39499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scan duration: ~ 72 hours of data-taking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gas gain varies with ambient conditions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correcting triple-GEM chamber for temperature and pressure</a:t>
                </a:r>
                <a:r>
                  <a:rPr lang="en-US" sz="1400" baseline="30000" dirty="0"/>
                  <a:t>[8]</a:t>
                </a:r>
                <a:r>
                  <a:rPr lang="en-US" sz="1400" dirty="0"/>
                  <a:t>:</a:t>
                </a:r>
              </a:p>
              <a:p>
                <a:endParaRPr lang="en-US" sz="5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𝑟𝑒𝑎𝑙</m:t>
                          </m:r>
                        </m:sub>
                      </m:sSub>
                      <m:r>
                        <a:rPr lang="it-IT" sz="1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it-IT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𝑚𝑒𝑎𝑠𝑢𝑟𝑒𝑑</m:t>
                          </m:r>
                        </m:sub>
                      </m:sSub>
                      <m:r>
                        <a:rPr lang="it-IT" sz="1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it-IT" sz="14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it-IT" sz="1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  <m:r>
                        <a:rPr lang="it-IT" sz="14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it-IT" sz="140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it-IT" sz="1400" b="0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 smtClean="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𝑇</m:t>
                                          </m:r>
                                        </m:e>
                                        <m:sub>
                                          <m:r>
                                            <a:rPr lang="it-IT" sz="1400" b="0" i="1" smtClean="0">
                                              <a:solidFill>
                                                <a:srgbClr val="00B05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 sz="14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it-IT" sz="14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it-IT" sz="1600" dirty="0">
                  <a:solidFill>
                    <a:schemeClr val="tx1"/>
                  </a:solidFill>
                </a:endParaRPr>
              </a:p>
              <a:p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percentage variation (i.e. gas gain drop): </a:t>
                </a:r>
              </a:p>
              <a:p>
                <a:endParaRPr lang="it-IT" sz="5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𝑝𝑙𝑎𝑡𝑒𝑎𝑢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1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𝑚𝑖𝑛</m:t>
                                  </m:r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f>
                            <m:fPr>
                              <m:type m:val="skw"/>
                              <m:ctrlP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𝑝𝑙𝑎𝑡𝑒𝑎𝑢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it-IT" sz="14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d>
                                    <m:dPr>
                                      <m:begChr m:val="⟨"/>
                                      <m:endChr m:val="⟩"/>
                                      <m:ctrlPr>
                                        <a:rPr lang="it-IT" sz="140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𝐺</m:t>
                                          </m:r>
                                        </m:e>
                                        <m:sub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𝑚𝑖𝑛</m:t>
                                          </m:r>
                                          <m:r>
                                            <a:rPr lang="it-IT" sz="140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.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num>
                            <m:den>
                              <m:r>
                                <a:rPr lang="it-IT" sz="14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it-IT" sz="1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~33%</m:t>
                      </m:r>
                    </m:oMath>
                  </m:oMathPara>
                </a14:m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400" dirty="0"/>
                  <a:t>fitting model:</a:t>
                </a:r>
              </a:p>
              <a:p>
                <a:endParaRPr lang="it-IT" sz="500" dirty="0"/>
              </a:p>
              <a:p>
                <a:pPr algn="ctr"/>
                <a:r>
                  <a:rPr lang="it-IT" sz="1400" dirty="0">
                    <a:solidFill>
                      <a:srgbClr val="FF0000"/>
                    </a:solidFill>
                  </a:rPr>
                  <a:t>Lorentzian + polynomial</a:t>
                </a: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0064590-6710-419D-B395-E04CF78D88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25" y="2487258"/>
                <a:ext cx="3628209" cy="3949992"/>
              </a:xfrm>
              <a:prstGeom prst="rect">
                <a:avLst/>
              </a:prstGeom>
              <a:blipFill>
                <a:blip r:embed="rId4"/>
                <a:stretch>
                  <a:fillRect l="-336" t="-463" b="-61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>
            <a:extLst>
              <a:ext uri="{FF2B5EF4-FFF2-40B4-BE49-F238E27FC236}">
                <a16:creationId xmlns:a16="http://schemas.microsoft.com/office/drawing/2014/main" id="{E5E77D21-CCE6-4B99-B4F4-0517546DC0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0440" y="421003"/>
            <a:ext cx="3688213" cy="216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652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Future plan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D921D7-9F0A-471B-A0DD-F6C9A1B6F305}"/>
                  </a:ext>
                </a:extLst>
              </p:cNvPr>
              <p:cNvSpPr txBox="1"/>
              <p:nvPr/>
            </p:nvSpPr>
            <p:spPr>
              <a:xfrm>
                <a:off x="315044" y="867419"/>
                <a:ext cx="11295763" cy="50937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repeat the measurement of the gas gain uniformity on the double-sided segmented GEM-foils with traditional black electrode sectorization and compare the results with the random sectorization </a:t>
                </a:r>
              </a:p>
              <a:p>
                <a:endParaRPr lang="en-US" sz="500" dirty="0"/>
              </a:p>
              <a:p>
                <a:pPr algn="just"/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quantify the effect in reducing distortions and partially restoring the gas gain in the vicinity of the </a:t>
                </a:r>
              </a:p>
              <a:p>
                <a:pPr algn="just"/>
                <a:r>
                  <a:rPr lang="en-US" dirty="0"/>
                  <a:t>                     insulating region between adjacent sectors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improve the measurement of the gas gain uniformity in order to better quantify the gas gain drop in the vicinity of the insulating region between adjacent sectors</a:t>
                </a:r>
              </a:p>
              <a:p>
                <a:endParaRPr lang="en-US" sz="500" dirty="0"/>
              </a:p>
              <a:p>
                <a:pPr algn="just"/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it could be affected by the smearing of the source cone</a:t>
                </a:r>
              </a:p>
              <a:p>
                <a:pPr algn="just"/>
                <a:endParaRPr lang="en-US" sz="500" dirty="0"/>
              </a:p>
              <a:p>
                <a:pPr algn="just"/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it could be affected by the reciprocal misalignment of the foils within the GEM-stack</a:t>
                </a:r>
              </a:p>
              <a:p>
                <a:pPr algn="just"/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repeat the quality control and testing on double-sided random segmented GEM-foils based on the double-mask photolithography technique</a:t>
                </a:r>
                <a:endParaRPr lang="en-US" sz="2400" dirty="0"/>
              </a:p>
              <a:p>
                <a:endParaRPr lang="en-US" sz="600" dirty="0"/>
              </a:p>
              <a:p>
                <a:pPr algn="just"/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considering Rui's experience on random hole pattern: foil production with double-mask technique has </a:t>
                </a:r>
              </a:p>
              <a:p>
                <a:pPr algn="just"/>
                <a:r>
                  <a:rPr lang="en-US" dirty="0"/>
                  <a:t>                     high delamination risk in </a:t>
                </a:r>
                <a:r>
                  <a:rPr lang="en-US" sz="1800" dirty="0"/>
                  <a:t>the vicinity of the insulating region between adjacent sectors</a:t>
                </a:r>
              </a:p>
              <a:p>
                <a:pPr algn="just"/>
                <a:endParaRPr lang="en-US" sz="1000" dirty="0"/>
              </a:p>
              <a:p>
                <a:pPr marL="285750" indent="-285750" algn="just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repeat the quality control and testing on large-size, </a:t>
                </a:r>
                <a:r>
                  <a:rPr lang="en-US" sz="2000" i="1" dirty="0"/>
                  <a:t>O</a:t>
                </a:r>
                <a:r>
                  <a:rPr lang="en-US" sz="2000" dirty="0"/>
                  <a:t>(~ 3000 cm</a:t>
                </a:r>
                <a:r>
                  <a:rPr lang="en-US" sz="2000" baseline="30000" dirty="0"/>
                  <a:t>2</a:t>
                </a:r>
                <a:r>
                  <a:rPr lang="en-US" sz="2000" dirty="0"/>
                  <a:t>), double-sided random segmented GEM-foils area (consistent with a real experiment)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D921D7-9F0A-471B-A0DD-F6C9A1B6F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44" y="867419"/>
                <a:ext cx="11295763" cy="5093702"/>
              </a:xfrm>
              <a:prstGeom prst="rect">
                <a:avLst/>
              </a:prstGeom>
              <a:blipFill>
                <a:blip r:embed="rId2"/>
                <a:stretch>
                  <a:fillRect l="-486" t="-598" r="-540" b="-59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01142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Conclusion 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D921D7-9F0A-471B-A0DD-F6C9A1B6F305}"/>
                  </a:ext>
                </a:extLst>
              </p:cNvPr>
              <p:cNvSpPr txBox="1"/>
              <p:nvPr/>
            </p:nvSpPr>
            <p:spPr>
              <a:xfrm>
                <a:off x="315044" y="867419"/>
                <a:ext cx="11295763" cy="52168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random electrode segmentation is an alternative design concept, which could minimize the electric field distortion and recover the potential efficiency loss at the sector gaps</a:t>
                </a:r>
              </a:p>
              <a:p>
                <a:endParaRPr lang="it-IT" sz="5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some electric field lines passing through the holes in the insulating region will allow some electrons to </a:t>
                </a:r>
              </a:p>
              <a:p>
                <a:r>
                  <a:rPr lang="en-US" dirty="0"/>
                  <a:t>                    follow their initial trajectories and undergo multiplication process</a:t>
                </a:r>
              </a:p>
              <a:p>
                <a:endParaRPr lang="en-US" sz="1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such alternative design is a promising solution also in terms of manufacturing of large-area foils</a:t>
                </a:r>
              </a:p>
              <a:p>
                <a:endParaRPr lang="it-IT" sz="5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this technique does not require a precise alignment of the sector gap with the hole pattern</a:t>
                </a:r>
              </a:p>
              <a:p>
                <a:endParaRPr lang="en-US" sz="500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manufacturing technology used for the production of GEM-foils is now sufficiently mature to be able to  </a:t>
                </a:r>
              </a:p>
              <a:p>
                <a:r>
                  <a:rPr lang="en-US" dirty="0"/>
                  <a:t>                    implement the random electrode segmentation on large-size GEM-foils</a:t>
                </a:r>
              </a:p>
              <a:p>
                <a:endParaRPr lang="en-US" sz="1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the recent R&amp;D phase currently ongoing on a triple-GEM detector prototype demonstrated the high quality and stability of the GEM-foil manufacturing with random electrode sectorization</a:t>
                </a:r>
              </a:p>
              <a:p>
                <a:endParaRPr lang="en-US" sz="500" dirty="0"/>
              </a:p>
              <a:p>
                <a:pPr algn="l"/>
                <a:r>
                  <a:rPr lang="en-US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b="0" i="0" u="none" strike="noStrike" baseline="0" dirty="0">
                    <a:latin typeface="NimbusRomNo9L-Regu"/>
                  </a:rPr>
                  <a:t>a</a:t>
                </a:r>
                <a:r>
                  <a:rPr lang="it-IT" b="0" i="0" u="none" strike="noStrike" baseline="0" dirty="0">
                    <a:latin typeface="NimbusRomNo9L-Regu"/>
                  </a:rPr>
                  <a:t>lthough the random </a:t>
                </a:r>
                <a:r>
                  <a:rPr lang="en-US" b="0" i="0" u="none" strike="noStrike" baseline="0" dirty="0">
                    <a:latin typeface="NimbusRomNo9L-Regu"/>
                  </a:rPr>
                  <a:t>segmentation case results in some holes which are partially surrounded by the 	    </a:t>
                </a:r>
              </a:p>
              <a:p>
                <a:pPr algn="l"/>
                <a:r>
                  <a:rPr lang="en-US" dirty="0">
                    <a:latin typeface="NimbusRomNo9L-Regu"/>
                  </a:rPr>
                  <a:t>                     </a:t>
                </a:r>
                <a:r>
                  <a:rPr lang="en-US" b="0" i="0" u="none" strike="noStrike" baseline="0" dirty="0">
                    <a:latin typeface="NimbusRomNo9L-Regu"/>
                  </a:rPr>
                  <a:t>copper layer, no adverse effect on the operation and stability of the GEM-foils was observed</a:t>
                </a:r>
              </a:p>
              <a:p>
                <a:endParaRPr lang="en-US" sz="1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2000" dirty="0"/>
                  <a:t>an intense testing campaign (laboratory characterization and test-beam) is currently underway to study the response of the detector in the vicinity of the insulating region between adjacent sectors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1D921D7-9F0A-471B-A0DD-F6C9A1B6F3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44" y="867419"/>
                <a:ext cx="11295763" cy="5216813"/>
              </a:xfrm>
              <a:prstGeom prst="rect">
                <a:avLst/>
              </a:prstGeom>
              <a:blipFill>
                <a:blip r:embed="rId2"/>
                <a:stretch>
                  <a:fillRect l="-486" t="-584" r="-54" b="-11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1047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75173CA-733C-499F-84D9-57637A990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54" y="3375798"/>
            <a:ext cx="2845300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489F736-E227-4151-9D88-11FD6A570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530572"/>
            <a:ext cx="8982258" cy="76339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sz="3100" dirty="0"/>
              <a:t>THE ME0 STATION POSES A TECHNOLOGICAL CHALLENGE FOR THE TRIPLE-GEM TECHNOLOGY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07781D-FD59-4E25-9DED-B898EA35C142}"/>
                  </a:ext>
                </a:extLst>
              </p:cNvPr>
              <p:cNvSpPr txBox="1"/>
              <p:nvPr/>
            </p:nvSpPr>
            <p:spPr>
              <a:xfrm>
                <a:off x="419157" y="1303647"/>
                <a:ext cx="11426097" cy="20313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we have evaluated the </a:t>
                </a:r>
                <a:r>
                  <a:rPr lang="en-US" sz="1600" b="1" dirty="0"/>
                  <a:t>rate capability of triple-GEM detectors</a:t>
                </a:r>
                <a:r>
                  <a:rPr lang="en-US" sz="1600" dirty="0"/>
                  <a:t> designed for covering </a:t>
                </a:r>
                <a:r>
                  <a:rPr lang="en-US" sz="1600" b="1" dirty="0"/>
                  <a:t>large areas</a:t>
                </a:r>
                <a:r>
                  <a:rPr lang="en-US" sz="1600" dirty="0"/>
                  <a:t> and found it inadequate for the high-flux environment of the ME0 station in the CMS experiment </a:t>
                </a:r>
                <a:r>
                  <a:rPr lang="en-US" sz="1600" baseline="30000" dirty="0"/>
                  <a:t>[1], [2], [3]</a:t>
                </a:r>
              </a:p>
              <a:p>
                <a:endParaRPr lang="en-US" sz="500" b="1" dirty="0">
                  <a:solidFill>
                    <a:schemeClr val="accent6"/>
                  </a:solidFill>
                </a:endParaRPr>
              </a:p>
              <a:p>
                <a:r>
                  <a:rPr lang="en-US" sz="1400" b="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the </a:t>
                </a:r>
                <a:r>
                  <a:rPr lang="en-US" sz="1400" b="1" dirty="0"/>
                  <a:t>rate capability</a:t>
                </a:r>
                <a:r>
                  <a:rPr lang="en-US" sz="1400" dirty="0"/>
                  <a:t> of large-area triple-GEM detector is limited by the presence of resistive protection circuits and </a:t>
                </a:r>
                <a:r>
                  <a:rPr lang="en-US" sz="1400" b="1" dirty="0"/>
                  <a:t>lowers at increasing </a:t>
                </a:r>
              </a:p>
              <a:p>
                <a:r>
                  <a:rPr lang="en-US" sz="1400" b="1" dirty="0"/>
                  <a:t>                         total irradiated detector area</a:t>
                </a:r>
              </a:p>
              <a:p>
                <a:endParaRPr lang="en-US" sz="500" b="1" dirty="0"/>
              </a:p>
              <a:p>
                <a:r>
                  <a:rPr lang="en-US" sz="1400" b="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the original </a:t>
                </a:r>
                <a:r>
                  <a:rPr lang="en-US" sz="1400" b="1" dirty="0"/>
                  <a:t>gas gain of the detector can be restored</a:t>
                </a:r>
                <a:r>
                  <a:rPr lang="en-US" sz="1400" dirty="0"/>
                  <a:t> through an electrode-by-electrode voltage compensation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in the original design of the </a:t>
                </a:r>
                <a:r>
                  <a:rPr lang="en-US" sz="1600" b="1" dirty="0"/>
                  <a:t>ME0 detector</a:t>
                </a:r>
                <a:r>
                  <a:rPr lang="en-US" sz="1600" dirty="0"/>
                  <a:t> at CMS, the triple-GEM detectors would be </a:t>
                </a:r>
                <a:r>
                  <a:rPr lang="en-US" sz="1600" b="1" dirty="0"/>
                  <a:t>subjected under irradiation to a gain drop higher than 40%</a:t>
                </a:r>
                <a:r>
                  <a:rPr lang="en-US" sz="1600" dirty="0"/>
                  <a:t>, with a sector-by-sector gain </a:t>
                </a:r>
                <a:r>
                  <a:rPr lang="en-US" sz="1600" dirty="0" err="1"/>
                  <a:t>disuniformity</a:t>
                </a:r>
                <a:r>
                  <a:rPr lang="en-US" sz="1600" dirty="0"/>
                  <a:t> of 50%</a:t>
                </a:r>
                <a:endParaRPr lang="it-IT" sz="16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07781D-FD59-4E25-9DED-B898EA35C1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57" y="1303647"/>
                <a:ext cx="11426097" cy="2031325"/>
              </a:xfrm>
              <a:prstGeom prst="rect">
                <a:avLst/>
              </a:prstGeom>
              <a:blipFill>
                <a:blip r:embed="rId3"/>
                <a:stretch>
                  <a:fillRect l="-213" t="-901" b="-300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4" name="Picture 10">
            <a:extLst>
              <a:ext uri="{FF2B5EF4-FFF2-40B4-BE49-F238E27FC236}">
                <a16:creationId xmlns:a16="http://schemas.microsoft.com/office/drawing/2014/main" id="{6EAE44A3-1E16-4878-889D-8282DE809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603" y="3385475"/>
            <a:ext cx="2741700" cy="26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CF71FA1-60B2-439F-A80D-F708C451D3A9}"/>
              </a:ext>
            </a:extLst>
          </p:cNvPr>
          <p:cNvSpPr txBox="1"/>
          <p:nvPr/>
        </p:nvSpPr>
        <p:spPr>
          <a:xfrm>
            <a:off x="7346733" y="3523029"/>
            <a:ext cx="384418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dirty="0"/>
              <a:t>Segmentation</a:t>
            </a:r>
            <a:r>
              <a:rPr lang="it-IT" sz="1400" dirty="0"/>
              <a:t> of ME0 foils along transversal direction to beam line (inherited from GE1/1 and GE2/1) as a discharge mitigation strategy</a:t>
            </a:r>
          </a:p>
          <a:p>
            <a:endParaRPr lang="it-IT" sz="1400" dirty="0"/>
          </a:p>
          <a:p>
            <a:r>
              <a:rPr lang="it-IT" sz="1400" dirty="0"/>
              <a:t>Each GEM </a:t>
            </a:r>
            <a:r>
              <a:rPr lang="it-IT" sz="1400" b="1" dirty="0"/>
              <a:t>electrode is divided</a:t>
            </a:r>
            <a:r>
              <a:rPr lang="it-IT" sz="1400" dirty="0"/>
              <a:t> in 29 sectors of </a:t>
            </a:r>
            <a:r>
              <a:rPr lang="it-IT" sz="1400" b="1" dirty="0"/>
              <a:t>100 cm</a:t>
            </a:r>
            <a:r>
              <a:rPr lang="it-IT" sz="1400" b="1" baseline="30000" dirty="0"/>
              <a:t>2</a:t>
            </a:r>
            <a:r>
              <a:rPr lang="it-IT" sz="1400" b="1" dirty="0"/>
              <a:t> surface</a:t>
            </a:r>
            <a:r>
              <a:rPr lang="it-IT" sz="1400" dirty="0"/>
              <a:t>, all powered independently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906B7F-8068-44B9-8425-C9B1CFDD42D1}"/>
              </a:ext>
            </a:extLst>
          </p:cNvPr>
          <p:cNvSpPr txBox="1"/>
          <p:nvPr/>
        </p:nvSpPr>
        <p:spPr>
          <a:xfrm>
            <a:off x="805344" y="6023101"/>
            <a:ext cx="29979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i="1" dirty="0"/>
              <a:t>Simulated background particle flux in each ME0 detector under irradiation in CMS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AA8E3D2-59D5-4B96-A586-8DC3BE139E27}"/>
              </a:ext>
            </a:extLst>
          </p:cNvPr>
          <p:cNvSpPr txBox="1"/>
          <p:nvPr/>
        </p:nvSpPr>
        <p:spPr>
          <a:xfrm>
            <a:off x="4143703" y="6023101"/>
            <a:ext cx="25935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i="1" dirty="0"/>
              <a:t>Simulated background particle rate per sector in each ME0 detector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1C0EE6-5DAE-4114-908B-9B09127E5F72}"/>
              </a:ext>
            </a:extLst>
          </p:cNvPr>
          <p:cNvSpPr txBox="1"/>
          <p:nvPr/>
        </p:nvSpPr>
        <p:spPr>
          <a:xfrm>
            <a:off x="7218764" y="5099771"/>
            <a:ext cx="4100119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dirty="0">
                <a:solidFill>
                  <a:srgbClr val="FF0000"/>
                </a:solidFill>
              </a:rPr>
              <a:t>1 order of magnitude rate difference</a:t>
            </a:r>
          </a:p>
          <a:p>
            <a:pPr algn="ctr"/>
            <a:r>
              <a:rPr lang="it-IT" dirty="0">
                <a:solidFill>
                  <a:srgbClr val="FF0000"/>
                </a:solidFill>
              </a:rPr>
              <a:t>between high-η and low-η sectors: high</a:t>
            </a:r>
          </a:p>
          <a:p>
            <a:pPr algn="ctr"/>
            <a:r>
              <a:rPr lang="it-IT" dirty="0">
                <a:solidFill>
                  <a:srgbClr val="FF0000"/>
                </a:solidFill>
              </a:rPr>
              <a:t>gain drop, &gt; 50% gain disuniformity</a:t>
            </a:r>
          </a:p>
        </p:txBody>
      </p:sp>
    </p:spTree>
    <p:extLst>
      <p:ext uri="{BB962C8B-B14F-4D97-AF65-F5344CB8AC3E}">
        <p14:creationId xmlns:p14="http://schemas.microsoft.com/office/powerpoint/2010/main" val="3649532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bibliography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D2FB0EC-210A-4C11-98A6-2845750AF831}"/>
              </a:ext>
            </a:extLst>
          </p:cNvPr>
          <p:cNvSpPr txBox="1"/>
          <p:nvPr/>
        </p:nvSpPr>
        <p:spPr>
          <a:xfrm>
            <a:off x="581192" y="867419"/>
            <a:ext cx="11029616" cy="492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/>
              <a:t>[1] F. Fallavollita, </a:t>
            </a:r>
            <a:r>
              <a:rPr lang="it-IT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High-rate capability studies of triple-GEM detectors for the ME0 upgrade of the CMS muon spectrometer’</a:t>
            </a:r>
            <a:r>
              <a:rPr lang="en-US" sz="1400" dirty="0"/>
              <a:t>. Proceedings of the iWoRiD2021: 22nd International Workshop on Radiation Imaging Detectors,</a:t>
            </a:r>
          </a:p>
          <a:p>
            <a:r>
              <a:rPr lang="en-US" sz="1400" dirty="0"/>
              <a:t>27 June - 1 July 2021, Virtual (Belgium) Conference Proceeding submitted to Proceeding Section of Journal of Instrumentation (JINST).</a:t>
            </a:r>
          </a:p>
          <a:p>
            <a:endParaRPr lang="it-IT" sz="800" dirty="0"/>
          </a:p>
          <a:p>
            <a:r>
              <a:rPr lang="it-IT" sz="1400" dirty="0"/>
              <a:t>[2] A. Pellecchia, </a:t>
            </a:r>
            <a:r>
              <a:rPr lang="en-US" sz="1400" dirty="0"/>
              <a:t>2021 IEEE NUCLEAR SCIENCE SYMPOSIUM AND MEDICAL IMAGING CONFERENCE. Talk: 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‘Rate capability of large-area triple-GEM detectors and new foil design for the innermost station, ME0, of the CMS endcap muon system’</a:t>
            </a:r>
            <a:r>
              <a:rPr lang="en-US" sz="1400" dirty="0"/>
              <a:t>, 16 October – 23 October 2021, Virtual. </a:t>
            </a:r>
            <a:endParaRPr lang="en-US" sz="1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sz="800" dirty="0"/>
          </a:p>
          <a:p>
            <a:r>
              <a:rPr lang="it-IT" sz="1400" dirty="0"/>
              <a:t>[3] F. G. Ramirez, </a:t>
            </a:r>
            <a:r>
              <a:rPr lang="en-US" sz="1400" dirty="0"/>
              <a:t>PSD12: 12th International Conference on Position Sensitive Detectors. Talk: </a:t>
            </a:r>
            <a:r>
              <a:rPr lang="it-IT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High-rate capability studies of triple-GEM detectors for the ME0 upgrade of the CMS muon spectrometer’</a:t>
            </a:r>
            <a:r>
              <a:rPr lang="en-US" sz="1400" dirty="0"/>
              <a:t>. 12 Sept. - 17 Sept. 2021, University of Birmingham, Birmingham (United Kingdom)  </a:t>
            </a:r>
            <a:r>
              <a:rPr lang="it-IT" sz="1400" dirty="0"/>
              <a:t> </a:t>
            </a:r>
          </a:p>
          <a:p>
            <a:endParaRPr lang="it-IT" sz="700" dirty="0"/>
          </a:p>
          <a:p>
            <a:r>
              <a:rPr lang="it-IT" sz="1400" dirty="0"/>
              <a:t>[4] C. Altunbaset al, </a:t>
            </a:r>
            <a:r>
              <a:rPr lang="it-IT" sz="1400" b="1" dirty="0"/>
              <a:t>NIMA 490(2002)177</a:t>
            </a:r>
            <a:endParaRPr lang="it-IT" sz="800" b="1" dirty="0"/>
          </a:p>
          <a:p>
            <a:endParaRPr lang="it-IT" sz="800" dirty="0"/>
          </a:p>
          <a:p>
            <a:r>
              <a:rPr lang="it-IT" sz="1400" dirty="0"/>
              <a:t>[5] </a:t>
            </a:r>
            <a:r>
              <a:rPr lang="da-DK" sz="1400" dirty="0"/>
              <a:t>F. Brunbaueret al, </a:t>
            </a:r>
            <a:r>
              <a:rPr lang="da-DK" sz="1400" b="1" dirty="0"/>
              <a:t>NIMA 875 (2017) 16</a:t>
            </a:r>
            <a:endParaRPr lang="it-IT" sz="1400" b="1" dirty="0"/>
          </a:p>
          <a:p>
            <a:endParaRPr lang="it-IT" sz="800" dirty="0"/>
          </a:p>
          <a:p>
            <a:r>
              <a:rPr lang="it-IT" sz="1400" dirty="0"/>
              <a:t>[6] https://cds.cern.ch/record/705790 (fig 10.11)</a:t>
            </a:r>
          </a:p>
          <a:p>
            <a:endParaRPr lang="it-IT" sz="800" dirty="0"/>
          </a:p>
          <a:p>
            <a:r>
              <a:rPr lang="it-IT" sz="1400" dirty="0"/>
              <a:t>[7] A.P. Marques, F.M. Brunbauer, H. Müller, R. de Oliveira, E. Oliveri, D. Pfeiffer, L. Ropelewski, J. Samarati, F. Sauli, L. Scharenberg, L. Shang, M. van Stenis, S. Williams, Y. Zhou, </a:t>
            </a:r>
            <a:r>
              <a:rPr lang="it-IT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‘Minimizing distortions with sectored GEM electrodes’</a:t>
            </a:r>
            <a:r>
              <a:rPr lang="it-IT" sz="1400" dirty="0"/>
              <a:t>, Nuclear Instruments and Methods in Physics Research Section A: Accelerators, Spectrometers, Detectors and Associated Equipment,Volume 961,2020,163673,ISSN 0168-9002,</a:t>
            </a:r>
          </a:p>
          <a:p>
            <a:r>
              <a:rPr lang="it-IT" sz="1400" dirty="0"/>
              <a:t>https://doi.org/10.1016/j.nima.2020.163673.</a:t>
            </a:r>
          </a:p>
          <a:p>
            <a:endParaRPr lang="it-IT" sz="800" dirty="0"/>
          </a:p>
          <a:p>
            <a:r>
              <a:rPr lang="it-IT" sz="1400" dirty="0"/>
              <a:t>[8] </a:t>
            </a:r>
            <a:r>
              <a:rPr lang="en-US" sz="1400" dirty="0"/>
              <a:t>F. </a:t>
            </a:r>
            <a:r>
              <a:rPr lang="en-US" sz="1400" dirty="0" err="1"/>
              <a:t>Fallavollita</a:t>
            </a:r>
            <a:r>
              <a:rPr lang="en-US" sz="1400" dirty="0"/>
              <a:t>, </a:t>
            </a:r>
            <a:r>
              <a:rPr lang="en-US" sz="1400" b="1" i="1" dirty="0"/>
              <a:t>‘Triple-Gas Electron Multiplier technology for future upgrades of the CMS experiment: construction and certification of the CMS GE1/1 detector and longevity studies’</a:t>
            </a:r>
            <a:r>
              <a:rPr lang="en-US" sz="1400" dirty="0"/>
              <a:t>, CERN Ph.D. thesis,</a:t>
            </a:r>
          </a:p>
          <a:p>
            <a:r>
              <a:rPr lang="en-US" sz="1400" dirty="0"/>
              <a:t>CERN-THESIS-2018-349, (2018).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845974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acknowledge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06D9A6-CEC1-476D-858B-1519D06FB205}"/>
              </a:ext>
            </a:extLst>
          </p:cNvPr>
          <p:cNvSpPr txBox="1"/>
          <p:nvPr/>
        </p:nvSpPr>
        <p:spPr>
          <a:xfrm>
            <a:off x="707571" y="2274838"/>
            <a:ext cx="1077685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4800" b="1" i="1" dirty="0">
                <a:solidFill>
                  <a:srgbClr val="0000FF"/>
                </a:solidFill>
              </a:rPr>
              <a:t>We would like to thanks the CMS-GEM team for the possibility to join and collect data from beam at H4</a:t>
            </a:r>
          </a:p>
        </p:txBody>
      </p:sp>
    </p:spTree>
    <p:extLst>
      <p:ext uri="{BB962C8B-B14F-4D97-AF65-F5344CB8AC3E}">
        <p14:creationId xmlns:p14="http://schemas.microsoft.com/office/powerpoint/2010/main" val="1717643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489F736-E227-4151-9D88-11FD6A570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1068125"/>
            <a:ext cx="9737268" cy="50178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endParaRPr lang="en-US" baseline="-25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54EB40-4A2C-44D0-B380-372DD64B9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23" y="2123418"/>
            <a:ext cx="305133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48A4702-DAEA-457E-BDB6-80907F086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9468" y="2123418"/>
            <a:ext cx="3028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301B6B1-9AC0-4CAC-A52A-2067766A08ED}"/>
              </a:ext>
            </a:extLst>
          </p:cNvPr>
          <p:cNvSpPr txBox="1"/>
          <p:nvPr/>
        </p:nvSpPr>
        <p:spPr>
          <a:xfrm>
            <a:off x="7277810" y="5155775"/>
            <a:ext cx="33905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i="1" dirty="0"/>
              <a:t>Simulated background rate and gain drop in ME0 detector with azimuthal segmentation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5AAAC0-D6C3-44A2-BD3B-A4E6C1C55847}"/>
                  </a:ext>
                </a:extLst>
              </p:cNvPr>
              <p:cNvSpPr txBox="1"/>
              <p:nvPr/>
            </p:nvSpPr>
            <p:spPr>
              <a:xfrm>
                <a:off x="156086" y="1770619"/>
                <a:ext cx="6152893" cy="35855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2200" dirty="0"/>
                  <a:t>adopting an </a:t>
                </a:r>
                <a:r>
                  <a:rPr lang="it-IT" sz="2200" b="1" dirty="0"/>
                  <a:t>azimuthal segmentation</a:t>
                </a:r>
                <a:r>
                  <a:rPr lang="it-IT" sz="2200" dirty="0"/>
                  <a:t> with respect to the LHC beam line is expected to </a:t>
                </a:r>
                <a:r>
                  <a:rPr lang="it-IT" sz="2200" b="1" dirty="0"/>
                  <a:t>reduce the gain loss</a:t>
                </a:r>
                <a:r>
                  <a:rPr lang="it-IT" sz="2200" dirty="0"/>
                  <a:t> and its disuniformity, minimizing the need for a gain compensation</a:t>
                </a:r>
                <a:r>
                  <a:rPr lang="it-IT" sz="2200" baseline="30000" dirty="0"/>
                  <a:t>[1],[2],[3]</a:t>
                </a:r>
              </a:p>
              <a:p>
                <a:endParaRPr lang="it-IT" sz="2400" baseline="30000" dirty="0"/>
              </a:p>
              <a:p>
                <a:endParaRPr lang="it-IT" sz="500" dirty="0"/>
              </a:p>
              <a:p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dirty="0"/>
                  <a:t> (</a:t>
                </a:r>
                <a:r>
                  <a:rPr lang="it-IT" sz="1600" dirty="0"/>
                  <a:t>almost) </a:t>
                </a:r>
                <a:r>
                  <a:rPr lang="it-IT" sz="1600" b="1" dirty="0"/>
                  <a:t>radially symmetric</a:t>
                </a:r>
                <a:r>
                  <a:rPr lang="it-IT" sz="1600" dirty="0"/>
                  <a:t>: high gain uniformity</a:t>
                </a:r>
              </a:p>
              <a:p>
                <a:endParaRPr lang="it-IT" sz="16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b="1" dirty="0"/>
                  <a:t>gain drop</a:t>
                </a:r>
                <a:r>
                  <a:rPr lang="it-IT" sz="1600" dirty="0"/>
                  <a:t> can be </a:t>
                </a:r>
                <a:r>
                  <a:rPr lang="it-IT" sz="1600" b="1" dirty="0"/>
                  <a:t>minimized</a:t>
                </a:r>
                <a:r>
                  <a:rPr lang="it-IT" sz="1600" dirty="0"/>
                  <a:t> by increasing number of sectors</a:t>
                </a:r>
              </a:p>
              <a:p>
                <a:endParaRPr lang="it-IT" sz="1600" dirty="0"/>
              </a:p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it-IT" sz="1600" b="1" dirty="0"/>
                  <a:t>simulation-agnostic</a:t>
                </a:r>
                <a:r>
                  <a:rPr lang="it-IT" sz="1600" dirty="0"/>
                  <a:t>: independent from knowledge of bkg. flux</a:t>
                </a:r>
              </a:p>
              <a:p>
                <a:endParaRPr lang="it-IT" sz="1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05AAAC0-D6C3-44A2-BD3B-A4E6C1C55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086" y="1770619"/>
                <a:ext cx="6152893" cy="3585597"/>
              </a:xfrm>
              <a:prstGeom prst="rect">
                <a:avLst/>
              </a:prstGeom>
              <a:blipFill>
                <a:blip r:embed="rId4"/>
                <a:stretch>
                  <a:fillRect l="-1090" t="-101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>
            <a:extLst>
              <a:ext uri="{FF2B5EF4-FFF2-40B4-BE49-F238E27FC236}">
                <a16:creationId xmlns:a16="http://schemas.microsoft.com/office/drawing/2014/main" id="{88F5AEE1-B544-4CCC-A206-9876B6EAB92D}"/>
              </a:ext>
            </a:extLst>
          </p:cNvPr>
          <p:cNvSpPr txBox="1">
            <a:spLocks/>
          </p:cNvSpPr>
          <p:nvPr/>
        </p:nvSpPr>
        <p:spPr>
          <a:xfrm>
            <a:off x="581192" y="327171"/>
            <a:ext cx="11029616" cy="5402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dirty="0"/>
              <a:t>Changing in prospective: a rotation in sectorization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3847396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8FC88C4-8009-416D-966E-0DCF02153748}"/>
              </a:ext>
            </a:extLst>
          </p:cNvPr>
          <p:cNvSpPr txBox="1">
            <a:spLocks/>
          </p:cNvSpPr>
          <p:nvPr/>
        </p:nvSpPr>
        <p:spPr>
          <a:xfrm>
            <a:off x="581192" y="327171"/>
            <a:ext cx="11029616" cy="5402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Limits of traditional blank electrode sectorization</a:t>
            </a:r>
            <a:endParaRPr lang="en-US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BD01BB-EC8E-4BF9-8DF0-5425CBBE7E66}"/>
                  </a:ext>
                </a:extLst>
              </p:cNvPr>
              <p:cNvSpPr txBox="1"/>
              <p:nvPr/>
            </p:nvSpPr>
            <p:spPr>
              <a:xfrm>
                <a:off x="282680" y="1129593"/>
                <a:ext cx="5396302" cy="503214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However, from a manufacturing technique point of view …</a:t>
                </a:r>
                <a:endParaRPr lang="it-IT" dirty="0"/>
              </a:p>
              <a:p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The </a:t>
                </a:r>
                <a:r>
                  <a:rPr lang="en-US" sz="1400" b="1" dirty="0"/>
                  <a:t>azimuthal segmentation</a:t>
                </a:r>
                <a:r>
                  <a:rPr lang="en-US" sz="1400" dirty="0"/>
                  <a:t> will require fine precision in </a:t>
                </a:r>
                <a:r>
                  <a:rPr lang="en-US" sz="1400" b="1" dirty="0"/>
                  <a:t>photolithographic mask alignment</a:t>
                </a:r>
                <a:r>
                  <a:rPr lang="en-US" sz="1400" dirty="0"/>
                  <a:t> for sector (insulating) gaps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endParaRPr lang="en-US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As the holes pattern do not match the ME0 trapezoidal shape and each sector will have slightly different inclination with respect to the vertical line (+/- 10 deg), holes can fall partially on the segmentation area, this require the removal of the hole, as a consequence the dead area, from the standard 200 µm, could rise up to about 600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sz="1400" dirty="0"/>
                  <a:t>m, with effects on the detector performances</a:t>
                </a:r>
                <a:endParaRPr lang="it-IT" sz="1400" dirty="0"/>
              </a:p>
              <a:p>
                <a:endParaRPr lang="it-IT" sz="14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400" dirty="0"/>
                  <a:t>Proposed solution:  resume quite old idea of </a:t>
                </a:r>
                <a:r>
                  <a:rPr lang="en-US" sz="1400" dirty="0" err="1"/>
                  <a:t>Sauli</a:t>
                </a:r>
                <a:r>
                  <a:rPr lang="en-US" sz="1400" dirty="0"/>
                  <a:t>, Rui and R&amp;D51 </a:t>
                </a:r>
                <a:r>
                  <a:rPr lang="it-IT" sz="1400" dirty="0"/>
                  <a:t>[4], [5]</a:t>
                </a:r>
                <a:r>
                  <a:rPr lang="en-US" sz="1400" dirty="0"/>
                  <a:t>, </a:t>
                </a:r>
                <a:r>
                  <a:rPr lang="it-IT" sz="1400" dirty="0"/>
                  <a:t>[6]</a:t>
                </a:r>
                <a:r>
                  <a:rPr lang="en-US" sz="1400" dirty="0"/>
                  <a:t>  team, </a:t>
                </a:r>
                <a:r>
                  <a:rPr lang="en-US" sz="1400" b="1" i="1" dirty="0">
                    <a:solidFill>
                      <a:srgbClr val="FF0000"/>
                    </a:solidFill>
                  </a:rPr>
                  <a:t>random electrode sectorization</a:t>
                </a:r>
                <a:r>
                  <a:rPr lang="en-US" sz="1400" dirty="0"/>
                  <a:t>, i.e. a random alignment between the hole pattern and the sector gap, such idea was also recently resumed by the R&amp;D51 team </a:t>
                </a:r>
                <a:r>
                  <a:rPr lang="it-IT" sz="1400" dirty="0"/>
                  <a:t>[7]</a:t>
                </a:r>
                <a:endParaRPr lang="en-US" sz="1400" dirty="0"/>
              </a:p>
              <a:p>
                <a:endParaRPr lang="en-US" sz="500" dirty="0"/>
              </a:p>
              <a:p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400" dirty="0"/>
                  <a:t> </a:t>
                </a:r>
                <a:r>
                  <a:rPr lang="en-US" sz="1400" dirty="0"/>
                  <a:t>such alternative design is a promising solution in terms of manufacturing of large area foils, as this technique does not require a precise alignment of the sector gap with the hole pattern (see next slides)</a:t>
                </a:r>
                <a:endParaRPr lang="en-US" sz="1400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0BD01BB-EC8E-4BF9-8DF0-5425CBBE7E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680" y="1129593"/>
                <a:ext cx="5396302" cy="5032147"/>
              </a:xfrm>
              <a:prstGeom prst="rect">
                <a:avLst/>
              </a:prstGeom>
              <a:blipFill>
                <a:blip r:embed="rId2"/>
                <a:stretch>
                  <a:fillRect l="-903" t="-605" r="-903" b="-2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Diagram&#10;&#10;Description automatically generated with low confidence">
            <a:extLst>
              <a:ext uri="{FF2B5EF4-FFF2-40B4-BE49-F238E27FC236}">
                <a16:creationId xmlns:a16="http://schemas.microsoft.com/office/drawing/2014/main" id="{3EF41F62-2608-48CE-B1E8-DB79E92C3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4637" y="1442896"/>
            <a:ext cx="6512797" cy="3087270"/>
          </a:xfrm>
          <a:prstGeom prst="rect">
            <a:avLst/>
          </a:prstGeom>
        </p:spPr>
      </p:pic>
      <p:pic>
        <p:nvPicPr>
          <p:cNvPr id="15" name="Picture 14" descr="A picture containing text, kitchenware&#10;&#10;Description automatically generated">
            <a:extLst>
              <a:ext uri="{FF2B5EF4-FFF2-40B4-BE49-F238E27FC236}">
                <a16:creationId xmlns:a16="http://schemas.microsoft.com/office/drawing/2014/main" id="{1E6D9FF8-84AD-4D01-81E8-76B5AD118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2052" y="4530166"/>
            <a:ext cx="3902981" cy="220802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4FE9236-4E6B-4EA0-B3E2-C3212A2E7583}"/>
              </a:ext>
            </a:extLst>
          </p:cNvPr>
          <p:cNvCxnSpPr>
            <a:cxnSpLocks/>
          </p:cNvCxnSpPr>
          <p:nvPr/>
        </p:nvCxnSpPr>
        <p:spPr>
          <a:xfrm flipH="1">
            <a:off x="7539515" y="4950266"/>
            <a:ext cx="3203344" cy="68391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7E1A053-0610-46B0-B31B-9002DC5C3840}"/>
              </a:ext>
            </a:extLst>
          </p:cNvPr>
          <p:cNvSpPr txBox="1"/>
          <p:nvPr/>
        </p:nvSpPr>
        <p:spPr>
          <a:xfrm>
            <a:off x="10272002" y="4580934"/>
            <a:ext cx="1521763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Up to 600 µm</a:t>
            </a:r>
          </a:p>
        </p:txBody>
      </p:sp>
    </p:spTree>
    <p:extLst>
      <p:ext uri="{BB962C8B-B14F-4D97-AF65-F5344CB8AC3E}">
        <p14:creationId xmlns:p14="http://schemas.microsoft.com/office/powerpoint/2010/main" val="2930465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8FC88C4-8009-416D-966E-0DCF02153748}"/>
              </a:ext>
            </a:extLst>
          </p:cNvPr>
          <p:cNvSpPr txBox="1">
            <a:spLocks/>
          </p:cNvSpPr>
          <p:nvPr/>
        </p:nvSpPr>
        <p:spPr>
          <a:xfrm>
            <a:off x="581192" y="327171"/>
            <a:ext cx="11029616" cy="5402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/>
              <a:t>Limits of traditional blank electrode sectorization</a:t>
            </a:r>
            <a:endParaRPr lang="en-US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6B4289-3934-4139-AD93-D38115493B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53" t="23674" r="46888" b="11838"/>
          <a:stretch/>
        </p:blipFill>
        <p:spPr>
          <a:xfrm>
            <a:off x="503853" y="998723"/>
            <a:ext cx="3433666" cy="542519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8A9BAA5-6BAB-4A03-A9A4-0577776325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31" t="12648" r="26071" b="9796"/>
          <a:stretch/>
        </p:blipFill>
        <p:spPr>
          <a:xfrm>
            <a:off x="4264091" y="998724"/>
            <a:ext cx="3433666" cy="542519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183D0C2-398E-4ADE-836D-A8F5C16BF6D3}"/>
              </a:ext>
            </a:extLst>
          </p:cNvPr>
          <p:cNvCxnSpPr/>
          <p:nvPr/>
        </p:nvCxnSpPr>
        <p:spPr>
          <a:xfrm flipH="1" flipV="1">
            <a:off x="2155369" y="3380081"/>
            <a:ext cx="195943" cy="66247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63137AB-9CF4-4901-8371-DF13BA9C0485}"/>
              </a:ext>
            </a:extLst>
          </p:cNvPr>
          <p:cNvSpPr txBox="1"/>
          <p:nvPr/>
        </p:nvSpPr>
        <p:spPr>
          <a:xfrm>
            <a:off x="2155369" y="3318904"/>
            <a:ext cx="79310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~ 600 µm</a:t>
            </a:r>
            <a:endParaRPr lang="it-IT" sz="1100" dirty="0">
              <a:solidFill>
                <a:srgbClr val="FF000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6D885C-B630-4E54-B838-3C8B7D536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6281" y="1875317"/>
            <a:ext cx="3860700" cy="36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6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Random segmentation idea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63F1674-DCBF-43DB-8251-29945510C0B7}"/>
              </a:ext>
            </a:extLst>
          </p:cNvPr>
          <p:cNvGrpSpPr/>
          <p:nvPr/>
        </p:nvGrpSpPr>
        <p:grpSpPr>
          <a:xfrm>
            <a:off x="7982746" y="226356"/>
            <a:ext cx="3923931" cy="3144569"/>
            <a:chOff x="7244514" y="234745"/>
            <a:chExt cx="3923931" cy="314456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B4B940AA-8A45-40C3-9371-8072DF3E3CA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392" r="76537"/>
            <a:stretch/>
          </p:blipFill>
          <p:spPr bwMode="auto">
            <a:xfrm rot="5400000">
              <a:off x="7800265" y="127211"/>
              <a:ext cx="2860646" cy="36435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1085328-0B67-4599-8959-8C96AFFB4B16}"/>
                </a:ext>
              </a:extLst>
            </p:cNvPr>
            <p:cNvSpPr txBox="1"/>
            <p:nvPr/>
          </p:nvSpPr>
          <p:spPr>
            <a:xfrm>
              <a:off x="7244514" y="234745"/>
              <a:ext cx="392393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rgbClr val="7030A0"/>
                  </a:solidFill>
                </a:rPr>
                <a:t> </a:t>
              </a:r>
              <a:r>
                <a:rPr lang="it-IT" sz="1600" dirty="0">
                  <a:solidFill>
                    <a:srgbClr val="7030A0"/>
                  </a:solidFill>
                  <a:latin typeface="NexusSerif"/>
                </a:rPr>
                <a:t>m</a:t>
              </a:r>
              <a:r>
                <a:rPr lang="it-IT" sz="1600" b="0" i="0" dirty="0">
                  <a:solidFill>
                    <a:srgbClr val="7030A0"/>
                  </a:solidFill>
                  <a:effectLst/>
                  <a:latin typeface="NexusSerif"/>
                </a:rPr>
                <a:t>icroscope pictures of </a:t>
              </a:r>
              <a:r>
                <a:rPr lang="it-IT" sz="1600" dirty="0">
                  <a:solidFill>
                    <a:srgbClr val="7030A0"/>
                  </a:solidFill>
                </a:rPr>
                <a:t>blank strip pattern</a:t>
              </a:r>
              <a:r>
                <a:rPr lang="it-IT" sz="1600" baseline="30000" dirty="0">
                  <a:solidFill>
                    <a:srgbClr val="7030A0"/>
                  </a:solidFill>
                </a:rPr>
                <a:t>[7]</a:t>
              </a:r>
              <a:endParaRPr lang="it-IT" sz="16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A49C4658-F26A-4AD0-B838-9B7329965A75}"/>
              </a:ext>
            </a:extLst>
          </p:cNvPr>
          <p:cNvGrpSpPr/>
          <p:nvPr/>
        </p:nvGrpSpPr>
        <p:grpSpPr>
          <a:xfrm>
            <a:off x="7938686" y="3366571"/>
            <a:ext cx="4040028" cy="3139237"/>
            <a:chOff x="7200454" y="3467239"/>
            <a:chExt cx="4040028" cy="3139237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1E73AF91-E364-4CF5-A810-FB7FAAD7B1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582" t="13567" r="-45" b="-690"/>
            <a:stretch/>
          </p:blipFill>
          <p:spPr bwMode="auto">
            <a:xfrm rot="16200000">
              <a:off x="7800265" y="3322186"/>
              <a:ext cx="2860647" cy="37079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A16248-F3F0-4746-9C1B-6AA47D1AACE0}"/>
                </a:ext>
              </a:extLst>
            </p:cNvPr>
            <p:cNvSpPr txBox="1"/>
            <p:nvPr/>
          </p:nvSpPr>
          <p:spPr>
            <a:xfrm>
              <a:off x="7200454" y="3467239"/>
              <a:ext cx="40400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dirty="0">
                  <a:solidFill>
                    <a:srgbClr val="7030A0"/>
                  </a:solidFill>
                </a:rPr>
                <a:t> </a:t>
              </a:r>
              <a:r>
                <a:rPr lang="it-IT" sz="1600" dirty="0">
                  <a:solidFill>
                    <a:srgbClr val="7030A0"/>
                  </a:solidFill>
                  <a:latin typeface="NexusSerif"/>
                </a:rPr>
                <a:t>m</a:t>
              </a:r>
              <a:r>
                <a:rPr lang="it-IT" sz="1600" b="0" i="0" dirty="0">
                  <a:solidFill>
                    <a:srgbClr val="7030A0"/>
                  </a:solidFill>
                  <a:effectLst/>
                  <a:latin typeface="NexusSerif"/>
                </a:rPr>
                <a:t>icroscope pictures of random s</a:t>
              </a:r>
              <a:r>
                <a:rPr lang="it-IT" sz="1600" dirty="0">
                  <a:solidFill>
                    <a:srgbClr val="7030A0"/>
                  </a:solidFill>
                </a:rPr>
                <a:t>trip pattern</a:t>
              </a:r>
              <a:r>
                <a:rPr lang="it-IT" sz="1600" baseline="30000" dirty="0">
                  <a:solidFill>
                    <a:srgbClr val="7030A0"/>
                  </a:solidFill>
                </a:rPr>
                <a:t>[7]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B1FB2D-B5C1-4501-9E5A-AFDA387A8FE9}"/>
                  </a:ext>
                </a:extLst>
              </p:cNvPr>
              <p:cNvSpPr txBox="1"/>
              <p:nvPr/>
            </p:nvSpPr>
            <p:spPr>
              <a:xfrm>
                <a:off x="419158" y="867419"/>
                <a:ext cx="7581346" cy="57861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600" dirty="0"/>
                  <a:t>purpose of the electrode sectorization: </a:t>
                </a:r>
                <a:r>
                  <a:rPr lang="en-US" sz="1600" dirty="0"/>
                  <a:t>protect the sectors from the effect of the discharge on the other sectors by reducing the energy of each discharge 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electrode sectorization is typically manufactured by introducing an insulating </a:t>
                </a:r>
                <a:r>
                  <a:rPr lang="en-US" sz="1600" b="1" dirty="0"/>
                  <a:t>region without GEM-holes</a:t>
                </a:r>
                <a:r>
                  <a:rPr lang="en-US" sz="1600" dirty="0"/>
                  <a:t> between two adjacent electrode sectors</a:t>
                </a:r>
              </a:p>
              <a:p>
                <a:endParaRPr lang="en-US" sz="500" dirty="0"/>
              </a:p>
              <a:p>
                <a:r>
                  <a:rPr lang="it-IT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dirty="0"/>
                  <a:t> traditional electrode sectorization results in a distortion of the electric field and </a:t>
                </a:r>
              </a:p>
              <a:p>
                <a:r>
                  <a:rPr lang="en-US" sz="1400" dirty="0"/>
                  <a:t>                         consequently a </a:t>
                </a:r>
                <a:r>
                  <a:rPr lang="en-US" sz="1400" b="1" dirty="0"/>
                  <a:t>potential degradation of the detection efficiency</a:t>
                </a:r>
                <a:r>
                  <a:rPr lang="en-US" sz="1400" dirty="0"/>
                  <a:t> in the sector gap 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to recover the potential efficiency loss at the sector gaps, we have resumed the alternative design concept of the </a:t>
                </a:r>
                <a:r>
                  <a:rPr lang="en-US" sz="1600" b="1" dirty="0"/>
                  <a:t>”random electrode sectorization”   </a:t>
                </a:r>
              </a:p>
              <a:p>
                <a:endParaRPr lang="it-IT" sz="500" dirty="0">
                  <a:ea typeface="Cambria Math" panose="02040503050406030204" pitchFamily="18" charset="0"/>
                </a:endParaRPr>
              </a:p>
              <a:p>
                <a:r>
                  <a:rPr lang="it-IT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 introduced by </a:t>
                </a:r>
                <a:r>
                  <a:rPr lang="en-US" sz="1400" dirty="0" err="1"/>
                  <a:t>Sauli</a:t>
                </a:r>
                <a:r>
                  <a:rPr lang="en-US" sz="1400" dirty="0"/>
                  <a:t> about two decades ago, the idea was definitively abandoned 	    </a:t>
                </a:r>
              </a:p>
              <a:p>
                <a:r>
                  <a:rPr lang="en-US" sz="1400" dirty="0"/>
                  <a:t>                          due to the very local copper delamination in the vicinity of the insulating gap</a:t>
                </a:r>
              </a:p>
              <a:p>
                <a:endParaRPr lang="it-IT" sz="500" dirty="0">
                  <a:ea typeface="Cambria Math" panose="02040503050406030204" pitchFamily="18" charset="0"/>
                </a:endParaRPr>
              </a:p>
              <a:p>
                <a:r>
                  <a:rPr lang="it-IT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 the design foresees a unique surface covered by GEM-holes, while the electrode </a:t>
                </a:r>
              </a:p>
              <a:p>
                <a:r>
                  <a:rPr lang="en-US" sz="1400" dirty="0"/>
                  <a:t>                          sectorization is preserved by removing the copper layer along a strip</a:t>
                </a:r>
              </a:p>
              <a:p>
                <a:endParaRPr lang="en-US" sz="500" dirty="0"/>
              </a:p>
              <a:p>
                <a:r>
                  <a:rPr lang="en-US" sz="1400" dirty="0"/>
                  <a:t>	</a:t>
                </a:r>
                <a:r>
                  <a:rPr lang="it-IT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the electrode sectorization is manufactured with a random alignment between the  </a:t>
                </a:r>
              </a:p>
              <a:p>
                <a:r>
                  <a:rPr lang="en-US" sz="1400" dirty="0"/>
                  <a:t>                          hole pattern and the sector gap</a:t>
                </a:r>
              </a:p>
              <a:p>
                <a:endParaRPr lang="en-US" sz="500" dirty="0"/>
              </a:p>
              <a:p>
                <a:r>
                  <a:rPr lang="it-IT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possibility to have holes also in the insulating gap and rims only partially covered by</a:t>
                </a:r>
              </a:p>
              <a:p>
                <a:r>
                  <a:rPr lang="en-US" sz="1400" dirty="0"/>
                  <a:t>                         copper for the holes in the vicinity of the insulating region between adjacent sectors</a:t>
                </a:r>
              </a:p>
              <a:p>
                <a:endParaRPr lang="en-US" sz="500" dirty="0"/>
              </a:p>
              <a:p>
                <a:r>
                  <a:rPr lang="it-IT" sz="14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this layout could result in some electric field lines passing through the holes in the 	  </a:t>
                </a:r>
              </a:p>
              <a:p>
                <a:r>
                  <a:rPr lang="en-US" sz="1400" dirty="0"/>
                  <a:t>                         sector gap, by allowing some electrons to undergo multiplication process</a:t>
                </a:r>
              </a:p>
              <a:p>
                <a:endParaRPr lang="en-US" sz="10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recent studies on random electrode segmentation:</a:t>
                </a:r>
              </a:p>
              <a:p>
                <a:r>
                  <a:rPr lang="en-US" sz="1400" dirty="0"/>
                  <a:t>	</a:t>
                </a:r>
                <a:r>
                  <a:rPr lang="it-IT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sz="1400" dirty="0"/>
                  <a:t>F.M. </a:t>
                </a:r>
                <a:r>
                  <a:rPr lang="en-US" sz="1400" dirty="0" err="1"/>
                  <a:t>Brunbauer</a:t>
                </a:r>
                <a:r>
                  <a:rPr lang="en-US" sz="1400" dirty="0"/>
                  <a:t>, </a:t>
                </a:r>
                <a:r>
                  <a:rPr lang="en-US" sz="1400" b="1" dirty="0">
                    <a:solidFill>
                      <a:schemeClr val="accent6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“Minimizing distortions with sectored GEM electrodes</a:t>
                </a:r>
                <a:r>
                  <a:rPr lang="en-US" sz="1400" b="1" baseline="30000" dirty="0">
                    <a:solidFill>
                      <a:schemeClr val="accent6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[7]</a:t>
                </a:r>
                <a:r>
                  <a:rPr lang="en-US" sz="1400" b="1" dirty="0">
                    <a:solidFill>
                      <a:schemeClr val="accent6"/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”</a:t>
                </a:r>
                <a:endParaRPr lang="en-US" sz="1400" b="1" dirty="0">
                  <a:solidFill>
                    <a:schemeClr val="accent6"/>
                  </a:solidFill>
                </a:endParaRPr>
              </a:p>
              <a:p>
                <a:endParaRPr lang="it-IT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4B1FB2D-B5C1-4501-9E5A-AFDA387A8F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58" y="867419"/>
                <a:ext cx="7581346" cy="5786199"/>
              </a:xfrm>
              <a:prstGeom prst="rect">
                <a:avLst/>
              </a:prstGeom>
              <a:blipFill>
                <a:blip r:embed="rId4"/>
                <a:stretch>
                  <a:fillRect l="-322" t="-316" r="-88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166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Detector prototype configuration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7392946-A451-47CE-BF4D-1E95992BEC90}"/>
              </a:ext>
            </a:extLst>
          </p:cNvPr>
          <p:cNvGrpSpPr/>
          <p:nvPr/>
        </p:nvGrpSpPr>
        <p:grpSpPr>
          <a:xfrm>
            <a:off x="5176015" y="3439415"/>
            <a:ext cx="4246960" cy="3357971"/>
            <a:chOff x="4874011" y="3334597"/>
            <a:chExt cx="4246960" cy="335797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7D5DD9C-8A65-4322-957F-6B7014630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139" y="3334597"/>
              <a:ext cx="3060000" cy="306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C65DEFB-560D-407C-B13F-805DE81A9CAA}"/>
                </a:ext>
              </a:extLst>
            </p:cNvPr>
            <p:cNvSpPr txBox="1"/>
            <p:nvPr/>
          </p:nvSpPr>
          <p:spPr>
            <a:xfrm>
              <a:off x="4874011" y="6415569"/>
              <a:ext cx="424696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7030A0"/>
                  </a:solidFill>
                </a:rPr>
                <a:t>microscope pictures of the random electrode sectorization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EEEC5D-E6FC-4C7B-916C-0A926FA8A382}"/>
                  </a:ext>
                </a:extLst>
              </p:cNvPr>
              <p:cNvSpPr txBox="1"/>
              <p:nvPr/>
            </p:nvSpPr>
            <p:spPr>
              <a:xfrm>
                <a:off x="167929" y="761102"/>
                <a:ext cx="5100506" cy="28469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chemeClr val="accent2"/>
                    </a:solidFill>
                  </a:rPr>
                  <a:t>Triple-GEM detector prototype </a:t>
                </a:r>
              </a:p>
              <a:p>
                <a:endParaRPr lang="en-US" sz="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/>
                  <a:t>active area: </a:t>
                </a:r>
                <a:r>
                  <a:rPr lang="it-IT" sz="1600" dirty="0"/>
                  <a:t>10 cm × 20 cm </a:t>
                </a:r>
              </a:p>
              <a:p>
                <a:endParaRPr lang="it-IT" sz="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600" dirty="0"/>
                  <a:t>gas configuration: 3/1/2/1 mm</a:t>
                </a:r>
              </a:p>
              <a:p>
                <a:endParaRPr lang="it-IT" sz="500" dirty="0"/>
              </a:p>
              <a:p>
                <a:pPr marL="285750" indent="-285750">
                  <a:buClr>
                    <a:schemeClr val="tx1"/>
                  </a:buClr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olidFill>
                      <a:srgbClr val="FF0000"/>
                    </a:solidFill>
                  </a:rPr>
                  <a:t>double-sided random segmented GEM-foils</a:t>
                </a:r>
                <a:endParaRPr lang="it-IT" sz="1600" dirty="0">
                  <a:solidFill>
                    <a:srgbClr val="FF0000"/>
                  </a:solidFill>
                </a:endParaRPr>
              </a:p>
              <a:p>
                <a:endParaRPr lang="it-IT" sz="500" dirty="0"/>
              </a:p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en-US" sz="1600" dirty="0"/>
                  <a:t>single-mask photolithography technique</a:t>
                </a:r>
              </a:p>
              <a:p>
                <a:endParaRPr lang="it-IT" sz="200" dirty="0"/>
              </a:p>
              <a:p>
                <a:endParaRPr lang="it-IT" sz="200" dirty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</a:t>
                </a:r>
                <a:r>
                  <a:rPr lang="en-US" sz="1600" dirty="0"/>
                  <a:t>200 µm width copper free gaps produced at an angle </a:t>
                </a:r>
              </a:p>
              <a:p>
                <a:r>
                  <a:rPr lang="en-US" sz="1600" dirty="0"/>
                  <a:t>    of ~ 100 µm </a:t>
                </a:r>
                <a:r>
                  <a:rPr lang="en-US" sz="1600" dirty="0" err="1"/>
                  <a:t>w.r.t.</a:t>
                </a:r>
                <a:r>
                  <a:rPr lang="en-US" sz="1600" dirty="0"/>
                  <a:t> the hole pattern</a:t>
                </a:r>
              </a:p>
              <a:p>
                <a:endParaRPr lang="en-US" sz="200" dirty="0"/>
              </a:p>
              <a:p>
                <a14:m>
                  <m:oMath xmlns:m="http://schemas.openxmlformats.org/officeDocument/2006/math">
                    <m:r>
                      <a:rPr lang="it-IT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/>
                  <a:t> 1M</a:t>
                </a:r>
                <a:r>
                  <a:rPr lang="el-GR" sz="1600" dirty="0"/>
                  <a:t>Ω</a:t>
                </a:r>
                <a:r>
                  <a:rPr lang="it-IT" sz="1600" dirty="0"/>
                  <a:t> prot. resist. on top, 100k</a:t>
                </a:r>
                <a:r>
                  <a:rPr lang="el-GR" sz="1600" dirty="0"/>
                  <a:t>Ω</a:t>
                </a:r>
                <a:r>
                  <a:rPr lang="it-IT" sz="1600" dirty="0"/>
                  <a:t> prot. resist. on bottom</a:t>
                </a:r>
              </a:p>
              <a:p>
                <a:endParaRPr lang="en-US" sz="5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it-IT" sz="1600" dirty="0"/>
                  <a:t>operating gas mixture: Ar/CO</a:t>
                </a:r>
                <a:r>
                  <a:rPr lang="it-IT" sz="1600" baseline="-25000" dirty="0"/>
                  <a:t>2</a:t>
                </a:r>
                <a:r>
                  <a:rPr lang="it-IT" sz="1600" dirty="0"/>
                  <a:t> (70/30) - 5 l/h</a:t>
                </a:r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DEEEC5D-E6FC-4C7B-916C-0A926FA8A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929" y="761102"/>
                <a:ext cx="5100506" cy="2846933"/>
              </a:xfrm>
              <a:prstGeom prst="rect">
                <a:avLst/>
              </a:prstGeom>
              <a:blipFill>
                <a:blip r:embed="rId3"/>
                <a:stretch>
                  <a:fillRect l="-1077" t="-1285" r="-120" b="-8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2A102E41-547E-4F66-B78D-DCD80C200F6D}"/>
              </a:ext>
            </a:extLst>
          </p:cNvPr>
          <p:cNvSpPr txBox="1"/>
          <p:nvPr/>
        </p:nvSpPr>
        <p:spPr>
          <a:xfrm>
            <a:off x="5769495" y="766089"/>
            <a:ext cx="3060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double-sided random segmented GEM-foils</a:t>
            </a:r>
            <a:endParaRPr lang="it-IT" sz="1200" dirty="0">
              <a:solidFill>
                <a:srgbClr val="7030A0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B4B66F1-71CC-4A93-9EBB-E0012F12D9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4418" y="2537388"/>
            <a:ext cx="2400000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2C4FF36-F263-44B3-83A8-CB98F6D84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4418" y="4697419"/>
            <a:ext cx="2400000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Connector: Curved 27">
            <a:extLst>
              <a:ext uri="{FF2B5EF4-FFF2-40B4-BE49-F238E27FC236}">
                <a16:creationId xmlns:a16="http://schemas.microsoft.com/office/drawing/2014/main" id="{A9B16EB5-E7D5-4CB2-AB08-0ABC2C97CD07}"/>
              </a:ext>
            </a:extLst>
          </p:cNvPr>
          <p:cNvCxnSpPr>
            <a:cxnSpLocks/>
          </p:cNvCxnSpPr>
          <p:nvPr/>
        </p:nvCxnSpPr>
        <p:spPr>
          <a:xfrm flipV="1">
            <a:off x="8304125" y="4538029"/>
            <a:ext cx="1300293" cy="40267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DEDAD95-A14D-45A2-9F61-9555EEAFADEA}"/>
              </a:ext>
            </a:extLst>
          </p:cNvPr>
          <p:cNvSpPr txBox="1"/>
          <p:nvPr/>
        </p:nvSpPr>
        <p:spPr>
          <a:xfrm>
            <a:off x="9604418" y="2248581"/>
            <a:ext cx="7948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top - side</a:t>
            </a:r>
            <a:endParaRPr lang="it-IT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7CE777-AE62-4346-B9E2-2D445E3CD14D}"/>
              </a:ext>
            </a:extLst>
          </p:cNvPr>
          <p:cNvSpPr txBox="1"/>
          <p:nvPr/>
        </p:nvSpPr>
        <p:spPr>
          <a:xfrm>
            <a:off x="9584484" y="4416639"/>
            <a:ext cx="10611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bottom - side</a:t>
            </a:r>
            <a:endParaRPr lang="it-IT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BF3A3E-99D2-42FB-89D9-15C350BF14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6533" t="18085" r="22335" b="21316"/>
          <a:stretch/>
        </p:blipFill>
        <p:spPr>
          <a:xfrm rot="16200000">
            <a:off x="6169482" y="349988"/>
            <a:ext cx="2260027" cy="36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0" name="Connector: Curved 29">
            <a:extLst>
              <a:ext uri="{FF2B5EF4-FFF2-40B4-BE49-F238E27FC236}">
                <a16:creationId xmlns:a16="http://schemas.microsoft.com/office/drawing/2014/main" id="{D95C7939-8A36-4772-AF6E-07BCBAA9B478}"/>
              </a:ext>
            </a:extLst>
          </p:cNvPr>
          <p:cNvCxnSpPr>
            <a:cxnSpLocks/>
            <a:endCxn id="9" idx="0"/>
          </p:cNvCxnSpPr>
          <p:nvPr/>
        </p:nvCxnSpPr>
        <p:spPr>
          <a:xfrm rot="16200000" flipH="1">
            <a:off x="6509333" y="2603605"/>
            <a:ext cx="1030678" cy="640942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F24604E-51C4-485E-B120-76D448472ACE}"/>
              </a:ext>
            </a:extLst>
          </p:cNvPr>
          <p:cNvSpPr txBox="1"/>
          <p:nvPr/>
        </p:nvSpPr>
        <p:spPr>
          <a:xfrm>
            <a:off x="9326857" y="396115"/>
            <a:ext cx="2785011" cy="1869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7030A0"/>
                </a:solidFill>
              </a:rPr>
              <a:t>optical inspection results:</a:t>
            </a:r>
          </a:p>
          <a:p>
            <a:endParaRPr lang="it-IT" sz="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it-IT" sz="1050" dirty="0"/>
              <a:t>optical inspection by backlight → </a:t>
            </a:r>
            <a:r>
              <a:rPr lang="it-IT" sz="1050" dirty="0">
                <a:solidFill>
                  <a:srgbClr val="00B050"/>
                </a:solidFill>
              </a:rPr>
              <a:t>good</a:t>
            </a:r>
          </a:p>
          <a:p>
            <a:endParaRPr lang="it-IT" sz="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it-IT" sz="1050" dirty="0"/>
              <a:t>holes uniformity → </a:t>
            </a:r>
            <a:r>
              <a:rPr lang="it-IT" sz="1050" dirty="0">
                <a:solidFill>
                  <a:srgbClr val="00B050"/>
                </a:solidFill>
              </a:rPr>
              <a:t>good</a:t>
            </a:r>
          </a:p>
          <a:p>
            <a:endParaRPr lang="it-IT" sz="600" dirty="0"/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it-IT" sz="1050" dirty="0"/>
              <a:t>holes diameter → </a:t>
            </a:r>
            <a:r>
              <a:rPr lang="it-IT" sz="1050" dirty="0">
                <a:solidFill>
                  <a:srgbClr val="00B050"/>
                </a:solidFill>
              </a:rPr>
              <a:t>good</a:t>
            </a:r>
          </a:p>
          <a:p>
            <a:endParaRPr lang="it-IT" sz="500" dirty="0"/>
          </a:p>
          <a:p>
            <a:r>
              <a:rPr lang="it-IT" sz="1050" dirty="0"/>
              <a:t>copper rings diameter: Ø</a:t>
            </a:r>
            <a:r>
              <a:rPr lang="it-IT" sz="1050" baseline="-25000" dirty="0"/>
              <a:t>Cu</a:t>
            </a:r>
            <a:r>
              <a:rPr lang="it-IT" sz="1050" dirty="0"/>
              <a:t> ~ 74 µm</a:t>
            </a:r>
          </a:p>
          <a:p>
            <a:r>
              <a:rPr lang="it-IT" sz="1050" dirty="0"/>
              <a:t>(required specs 70±5 µm)</a:t>
            </a:r>
          </a:p>
          <a:p>
            <a:endParaRPr lang="it-IT" sz="500" dirty="0"/>
          </a:p>
          <a:p>
            <a:r>
              <a:rPr lang="it-IT" sz="1050" dirty="0"/>
              <a:t>polyimide rings diameter: Ø</a:t>
            </a:r>
            <a:r>
              <a:rPr lang="it-IT" sz="1050" baseline="-25000" dirty="0"/>
              <a:t>PI</a:t>
            </a:r>
            <a:r>
              <a:rPr lang="it-IT" sz="1050" dirty="0"/>
              <a:t> ~ 53 µm</a:t>
            </a:r>
          </a:p>
          <a:p>
            <a:r>
              <a:rPr lang="it-IT" sz="1050" dirty="0"/>
              <a:t>(required specs 50±5 µm)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70D6F4D-0DB1-42D1-827A-365D8F9E0B13}"/>
              </a:ext>
            </a:extLst>
          </p:cNvPr>
          <p:cNvGrpSpPr/>
          <p:nvPr/>
        </p:nvGrpSpPr>
        <p:grpSpPr>
          <a:xfrm>
            <a:off x="453562" y="3600207"/>
            <a:ext cx="4456163" cy="2887828"/>
            <a:chOff x="453562" y="3600207"/>
            <a:chExt cx="4456163" cy="2887828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B4B83E16-8485-4D5F-A536-2159B3FF01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4435" t="15210" r="16024" b="16946"/>
            <a:stretch/>
          </p:blipFill>
          <p:spPr>
            <a:xfrm>
              <a:off x="749468" y="3608035"/>
              <a:ext cx="3936038" cy="2880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0C960427-D6C6-4C8B-A70F-41C1E2C3B49D}"/>
                </a:ext>
              </a:extLst>
            </p:cNvPr>
            <p:cNvCxnSpPr>
              <a:cxnSpLocks/>
            </p:cNvCxnSpPr>
            <p:nvPr/>
          </p:nvCxnSpPr>
          <p:spPr>
            <a:xfrm>
              <a:off x="3758472" y="4325313"/>
              <a:ext cx="0" cy="1073791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30C673A-F49F-4307-9417-0658788A15B1}"/>
                </a:ext>
              </a:extLst>
            </p:cNvPr>
            <p:cNvCxnSpPr>
              <a:cxnSpLocks/>
            </p:cNvCxnSpPr>
            <p:nvPr/>
          </p:nvCxnSpPr>
          <p:spPr>
            <a:xfrm>
              <a:off x="1677951" y="4241423"/>
              <a:ext cx="2062294" cy="0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0629FE0-1FB9-4FE9-B1AF-FD7FABD8403A}"/>
                </a:ext>
              </a:extLst>
            </p:cNvPr>
            <p:cNvSpPr txBox="1"/>
            <p:nvPr/>
          </p:nvSpPr>
          <p:spPr>
            <a:xfrm>
              <a:off x="2385077" y="3964424"/>
              <a:ext cx="6480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FF0000"/>
                  </a:solidFill>
                </a:rPr>
                <a:t>20 cm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11DFE4C-568E-4145-9347-3E4D7CE7ACE4}"/>
                </a:ext>
              </a:extLst>
            </p:cNvPr>
            <p:cNvSpPr txBox="1"/>
            <p:nvPr/>
          </p:nvSpPr>
          <p:spPr>
            <a:xfrm rot="5400000">
              <a:off x="3554723" y="4661205"/>
              <a:ext cx="64804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FF0000"/>
                  </a:solidFill>
                </a:rPr>
                <a:t>10 cm 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12F7BC2-E007-474E-A4B6-5125DAA21759}"/>
                </a:ext>
              </a:extLst>
            </p:cNvPr>
            <p:cNvCxnSpPr>
              <a:cxnSpLocks/>
            </p:cNvCxnSpPr>
            <p:nvPr/>
          </p:nvCxnSpPr>
          <p:spPr>
            <a:xfrm>
              <a:off x="2186935" y="4325313"/>
              <a:ext cx="0" cy="1073791"/>
            </a:xfrm>
            <a:prstGeom prst="line">
              <a:avLst/>
            </a:prstGeom>
            <a:ln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629AA654-23D7-49BC-9B1F-41B9C823338B}"/>
                </a:ext>
              </a:extLst>
            </p:cNvPr>
            <p:cNvCxnSpPr>
              <a:cxnSpLocks/>
            </p:cNvCxnSpPr>
            <p:nvPr/>
          </p:nvCxnSpPr>
          <p:spPr>
            <a:xfrm>
              <a:off x="2691672" y="4325313"/>
              <a:ext cx="0" cy="1073791"/>
            </a:xfrm>
            <a:prstGeom prst="line">
              <a:avLst/>
            </a:prstGeom>
            <a:ln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A4C8794-E53B-4F8F-9ECA-1B0691402C56}"/>
                </a:ext>
              </a:extLst>
            </p:cNvPr>
            <p:cNvCxnSpPr>
              <a:cxnSpLocks/>
            </p:cNvCxnSpPr>
            <p:nvPr/>
          </p:nvCxnSpPr>
          <p:spPr>
            <a:xfrm>
              <a:off x="3188021" y="4325313"/>
              <a:ext cx="0" cy="1073791"/>
            </a:xfrm>
            <a:prstGeom prst="line">
              <a:avLst/>
            </a:prstGeom>
            <a:ln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1D8B980B-D8E0-40B9-964A-DE0D6BAA5E74}"/>
                </a:ext>
              </a:extLst>
            </p:cNvPr>
            <p:cNvSpPr txBox="1"/>
            <p:nvPr/>
          </p:nvSpPr>
          <p:spPr>
            <a:xfrm rot="17307142">
              <a:off x="1368155" y="4695804"/>
              <a:ext cx="107216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050" dirty="0">
                  <a:solidFill>
                    <a:srgbClr val="FFFF00"/>
                  </a:solidFill>
                </a:rPr>
                <a:t>HV sector 1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9F6452-D2EF-4C4E-951C-A8D234EC4E62}"/>
                </a:ext>
              </a:extLst>
            </p:cNvPr>
            <p:cNvSpPr txBox="1"/>
            <p:nvPr/>
          </p:nvSpPr>
          <p:spPr>
            <a:xfrm rot="17307142">
              <a:off x="1871958" y="4705599"/>
              <a:ext cx="107216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050" dirty="0">
                  <a:solidFill>
                    <a:srgbClr val="FFFF00"/>
                  </a:solidFill>
                </a:rPr>
                <a:t>HV sector 2 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9BDFC6D-FCF4-486E-8E5C-3650F1B4025F}"/>
                </a:ext>
              </a:extLst>
            </p:cNvPr>
            <p:cNvSpPr txBox="1"/>
            <p:nvPr/>
          </p:nvSpPr>
          <p:spPr>
            <a:xfrm rot="17307142">
              <a:off x="2367815" y="4731403"/>
              <a:ext cx="107216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050" dirty="0">
                  <a:solidFill>
                    <a:srgbClr val="FFFF00"/>
                  </a:solidFill>
                </a:rPr>
                <a:t>HV sector 3 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DBFCDD5-B8A0-41E9-83B2-597F3EE7F557}"/>
                </a:ext>
              </a:extLst>
            </p:cNvPr>
            <p:cNvSpPr txBox="1"/>
            <p:nvPr/>
          </p:nvSpPr>
          <p:spPr>
            <a:xfrm rot="17307142">
              <a:off x="2867720" y="4723095"/>
              <a:ext cx="107216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050" dirty="0">
                  <a:solidFill>
                    <a:srgbClr val="FFFF00"/>
                  </a:solidFill>
                </a:rPr>
                <a:t>HV sector 4 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08C7D52-C8C2-4D64-B189-2B8DB628C414}"/>
                </a:ext>
              </a:extLst>
            </p:cNvPr>
            <p:cNvSpPr txBox="1"/>
            <p:nvPr/>
          </p:nvSpPr>
          <p:spPr>
            <a:xfrm>
              <a:off x="3779868" y="3600207"/>
              <a:ext cx="92702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FFFF00"/>
                  </a:solidFill>
                </a:rPr>
                <a:t>RO sector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D8A7176D-D9E3-428B-AA71-57D029CCF8C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98877" y="3750172"/>
              <a:ext cx="279868" cy="55027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A45D134-61D6-408F-BFA2-A252A789FFA8}"/>
                </a:ext>
              </a:extLst>
            </p:cNvPr>
            <p:cNvSpPr txBox="1"/>
            <p:nvPr/>
          </p:nvSpPr>
          <p:spPr>
            <a:xfrm>
              <a:off x="3982696" y="3946865"/>
              <a:ext cx="92702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FFFF00"/>
                  </a:solidFill>
                </a:rPr>
                <a:t>gas </a:t>
              </a:r>
            </a:p>
            <a:p>
              <a:pPr algn="ctr"/>
              <a:r>
                <a:rPr lang="it-IT" sz="1200" dirty="0">
                  <a:solidFill>
                    <a:srgbClr val="FFFF00"/>
                  </a:solidFill>
                </a:rPr>
                <a:t>outlet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992ADD3-09E6-4695-B47F-F1F41D5445B8}"/>
                </a:ext>
              </a:extLst>
            </p:cNvPr>
            <p:cNvSpPr txBox="1"/>
            <p:nvPr/>
          </p:nvSpPr>
          <p:spPr>
            <a:xfrm>
              <a:off x="453562" y="5361875"/>
              <a:ext cx="92702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dirty="0">
                  <a:solidFill>
                    <a:srgbClr val="FFFF00"/>
                  </a:solidFill>
                </a:rPr>
                <a:t>gas </a:t>
              </a:r>
            </a:p>
            <a:p>
              <a:pPr algn="ctr"/>
              <a:r>
                <a:rPr lang="it-IT" sz="1200" dirty="0">
                  <a:solidFill>
                    <a:srgbClr val="FFFF00"/>
                  </a:solidFill>
                </a:rPr>
                <a:t>inlet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117A4EA-4EF7-4955-95CC-09E3E9AC9BED}"/>
                </a:ext>
              </a:extLst>
            </p:cNvPr>
            <p:cNvSpPr txBox="1"/>
            <p:nvPr/>
          </p:nvSpPr>
          <p:spPr>
            <a:xfrm>
              <a:off x="1969560" y="5969940"/>
              <a:ext cx="1629317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050" dirty="0">
                  <a:solidFill>
                    <a:srgbClr val="FFFF00"/>
                  </a:solidFill>
                </a:rPr>
                <a:t>high voltage distribution</a:t>
              </a:r>
            </a:p>
          </p:txBody>
        </p:sp>
      </p:grp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B4EE830-8816-48EE-A056-B9590728AD7D}"/>
              </a:ext>
            </a:extLst>
          </p:cNvPr>
          <p:cNvCxnSpPr/>
          <p:nvPr/>
        </p:nvCxnSpPr>
        <p:spPr>
          <a:xfrm>
            <a:off x="7088697" y="4597167"/>
            <a:ext cx="201336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8DF953C-4471-4F0B-88B4-62EE556280B8}"/>
              </a:ext>
            </a:extLst>
          </p:cNvPr>
          <p:cNvCxnSpPr>
            <a:cxnSpLocks/>
          </p:cNvCxnSpPr>
          <p:nvPr/>
        </p:nvCxnSpPr>
        <p:spPr>
          <a:xfrm flipH="1">
            <a:off x="7431290" y="4597167"/>
            <a:ext cx="201336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3FE6945-0AB8-4088-A72F-56AF3D09CFF2}"/>
              </a:ext>
            </a:extLst>
          </p:cNvPr>
          <p:cNvSpPr txBox="1"/>
          <p:nvPr/>
        </p:nvSpPr>
        <p:spPr>
          <a:xfrm>
            <a:off x="7566070" y="4444848"/>
            <a:ext cx="71910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rgbClr val="FFFF00"/>
                </a:solidFill>
              </a:rPr>
              <a:t>200 µm </a:t>
            </a:r>
            <a:endParaRPr lang="it-IT" sz="1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67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>
            <a:normAutofit/>
          </a:bodyPr>
          <a:lstStyle/>
          <a:p>
            <a:r>
              <a:rPr lang="en-US" dirty="0"/>
              <a:t>double-sided random segmented GEM-foils</a:t>
            </a:r>
            <a:endParaRPr lang="en-US" baseline="-25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4BE473-8045-428A-97EB-99CE7F3F51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18" t="19571" r="2455" b="8612"/>
          <a:stretch/>
        </p:blipFill>
        <p:spPr>
          <a:xfrm>
            <a:off x="144962" y="1058268"/>
            <a:ext cx="5400000" cy="540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01C4C6-4799-4765-AF22-E79D87320E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01" t="45505" r="36822" b="28496"/>
          <a:stretch/>
        </p:blipFill>
        <p:spPr>
          <a:xfrm>
            <a:off x="3251808" y="926142"/>
            <a:ext cx="2672070" cy="3744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14ADDCF3-7021-4235-B9C4-E276519F1B5F}"/>
              </a:ext>
            </a:extLst>
          </p:cNvPr>
          <p:cNvCxnSpPr>
            <a:cxnSpLocks/>
          </p:cNvCxnSpPr>
          <p:nvPr/>
        </p:nvCxnSpPr>
        <p:spPr>
          <a:xfrm flipV="1">
            <a:off x="3078760" y="2798142"/>
            <a:ext cx="1206659" cy="1137077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E0416B6-193B-4E3A-BFE9-691AB524F8CA}"/>
              </a:ext>
            </a:extLst>
          </p:cNvPr>
          <p:cNvSpPr txBox="1"/>
          <p:nvPr/>
        </p:nvSpPr>
        <p:spPr>
          <a:xfrm>
            <a:off x="6193173" y="1280666"/>
            <a:ext cx="5853865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GEM-foil specs</a:t>
            </a:r>
          </a:p>
          <a:p>
            <a:endParaRPr lang="en-US" sz="1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active area: </a:t>
            </a:r>
            <a:r>
              <a:rPr lang="it-IT" dirty="0"/>
              <a:t>200 cm</a:t>
            </a:r>
            <a:r>
              <a:rPr lang="it-IT" baseline="30000" dirty="0"/>
              <a:t>2</a:t>
            </a:r>
            <a:r>
              <a:rPr lang="it-IT" dirty="0"/>
              <a:t> </a:t>
            </a:r>
          </a:p>
          <a:p>
            <a:endParaRPr lang="it-IT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double-sided random segmented GEM-foils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single-mask photolithography technique</a:t>
            </a:r>
          </a:p>
          <a:p>
            <a:r>
              <a:rPr lang="en-US" dirty="0"/>
              <a:t>     (CERN PCB Workshop – Rui’s Lab.)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200 µm width copper free gaps produced at an angle of inclination of ~ 100 µm </a:t>
            </a:r>
            <a:r>
              <a:rPr lang="en-US" dirty="0" err="1"/>
              <a:t>w.r.t.</a:t>
            </a:r>
            <a:r>
              <a:rPr lang="en-US" dirty="0"/>
              <a:t> the hole pattern</a:t>
            </a:r>
          </a:p>
          <a:p>
            <a:endParaRPr lang="it-IT" dirty="0">
              <a:solidFill>
                <a:schemeClr val="accent2"/>
              </a:solidFill>
            </a:endParaRPr>
          </a:p>
          <a:p>
            <a:r>
              <a:rPr lang="it-IT" dirty="0">
                <a:solidFill>
                  <a:schemeClr val="accent2"/>
                </a:solidFill>
              </a:rPr>
              <a:t>Hypothesis to be verified:</a:t>
            </a:r>
          </a:p>
          <a:p>
            <a:endParaRPr lang="it-IT" sz="10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Hp</a:t>
            </a:r>
            <a:r>
              <a:rPr lang="it-IT" baseline="-25000" dirty="0"/>
              <a:t>1</a:t>
            </a:r>
            <a:r>
              <a:rPr lang="it-IT" dirty="0"/>
              <a:t>: possible copper </a:t>
            </a:r>
            <a:r>
              <a:rPr lang="en-US" dirty="0"/>
              <a:t>delamination risk in </a:t>
            </a:r>
            <a:r>
              <a:rPr lang="en-US" sz="1800" dirty="0"/>
              <a:t>the vicinity of  </a:t>
            </a:r>
          </a:p>
          <a:p>
            <a:pPr algn="just"/>
            <a:r>
              <a:rPr lang="en-US" dirty="0"/>
              <a:t>              </a:t>
            </a:r>
            <a:r>
              <a:rPr lang="en-US" sz="1800" dirty="0"/>
              <a:t>the insulating region between adjacent sectors</a:t>
            </a:r>
          </a:p>
          <a:p>
            <a:pPr algn="just"/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it-IT" dirty="0"/>
              <a:t>Hp</a:t>
            </a:r>
            <a:r>
              <a:rPr lang="it-IT" baseline="-25000" dirty="0"/>
              <a:t>2</a:t>
            </a:r>
            <a:r>
              <a:rPr lang="it-IT" dirty="0"/>
              <a:t>: </a:t>
            </a:r>
            <a:r>
              <a:rPr lang="en-US" sz="1800" dirty="0"/>
              <a:t>minimize the electric field distortion and recover </a:t>
            </a:r>
          </a:p>
          <a:p>
            <a:pPr algn="just"/>
            <a:r>
              <a:rPr lang="en-US" sz="1800" dirty="0"/>
              <a:t>             the potential efficiency loss at the sector gaps</a:t>
            </a:r>
            <a:r>
              <a:rPr lang="it-IT" dirty="0"/>
              <a:t>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4B9390-B941-4FEB-957B-CC641EA72F7C}"/>
              </a:ext>
            </a:extLst>
          </p:cNvPr>
          <p:cNvSpPr txBox="1"/>
          <p:nvPr/>
        </p:nvSpPr>
        <p:spPr>
          <a:xfrm>
            <a:off x="3251808" y="1014618"/>
            <a:ext cx="1094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rgbClr val="FF0000"/>
                </a:solidFill>
              </a:rPr>
              <a:t>zoom view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15E8C0-4A4A-4E7A-92AC-1350E371B9E1}"/>
              </a:ext>
            </a:extLst>
          </p:cNvPr>
          <p:cNvCxnSpPr/>
          <p:nvPr/>
        </p:nvCxnSpPr>
        <p:spPr>
          <a:xfrm>
            <a:off x="4159584" y="2138038"/>
            <a:ext cx="2013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DFC8199-32A2-418A-8969-79D9CEBC85AB}"/>
              </a:ext>
            </a:extLst>
          </p:cNvPr>
          <p:cNvCxnSpPr>
            <a:cxnSpLocks/>
          </p:cNvCxnSpPr>
          <p:nvPr/>
        </p:nvCxnSpPr>
        <p:spPr>
          <a:xfrm flipH="1">
            <a:off x="4822315" y="2138038"/>
            <a:ext cx="2013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E8326E61-D710-4408-B674-F5BE8B380404}"/>
              </a:ext>
            </a:extLst>
          </p:cNvPr>
          <p:cNvSpPr txBox="1"/>
          <p:nvPr/>
        </p:nvSpPr>
        <p:spPr>
          <a:xfrm>
            <a:off x="4979863" y="1991149"/>
            <a:ext cx="834393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200 µm </a:t>
            </a:r>
            <a:endParaRPr lang="it-IT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18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327171"/>
            <a:ext cx="11029616" cy="540248"/>
          </a:xfrm>
        </p:spPr>
        <p:txBody>
          <a:bodyPr/>
          <a:lstStyle/>
          <a:p>
            <a:r>
              <a:rPr lang="en-US" dirty="0"/>
              <a:t>Detector prototype assembly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7F3EB-BE29-4BA6-8347-4E101693C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E615D50-B2F1-475B-91ED-7CB8C24CD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Francesco Fallavollita</a:t>
            </a:r>
            <a:endParaRPr lang="en-US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1D1B5D2-81F7-4C6D-9B20-043CE66450C2}"/>
              </a:ext>
            </a:extLst>
          </p:cNvPr>
          <p:cNvGrpSpPr/>
          <p:nvPr/>
        </p:nvGrpSpPr>
        <p:grpSpPr>
          <a:xfrm>
            <a:off x="3146345" y="916766"/>
            <a:ext cx="8918618" cy="2142721"/>
            <a:chOff x="3146345" y="916766"/>
            <a:chExt cx="8918618" cy="214272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D6A08CC-FA5A-4545-A92B-76D728E02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3514985" y="548126"/>
              <a:ext cx="2142720" cy="28800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5A1748E-3FBC-4686-9854-01B59C39A5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534294" y="548126"/>
              <a:ext cx="2142720" cy="2880000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AF8C655-C106-4CDD-8341-21F2A9891F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9184963" y="916767"/>
              <a:ext cx="2880000" cy="2142720"/>
            </a:xfrm>
            <a:prstGeom prst="rect">
              <a:avLst/>
            </a:prstGeom>
          </p:spPr>
        </p:pic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090B7F9F-ED01-4CB8-B075-900FBE2F398A}"/>
                </a:ext>
              </a:extLst>
            </p:cNvPr>
            <p:cNvCxnSpPr>
              <a:stCxn id="16" idx="2"/>
              <a:endCxn id="18" idx="0"/>
            </p:cNvCxnSpPr>
            <p:nvPr/>
          </p:nvCxnSpPr>
          <p:spPr>
            <a:xfrm>
              <a:off x="6026345" y="1988126"/>
              <a:ext cx="1393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807CB6D3-2349-422C-BDBF-D173CEA11F2C}"/>
                </a:ext>
              </a:extLst>
            </p:cNvPr>
            <p:cNvCxnSpPr>
              <a:stCxn id="18" idx="2"/>
              <a:endCxn id="20" idx="3"/>
            </p:cNvCxnSpPr>
            <p:nvPr/>
          </p:nvCxnSpPr>
          <p:spPr>
            <a:xfrm>
              <a:off x="9045654" y="1988126"/>
              <a:ext cx="13930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BF3A511-9D9B-4C8A-91E1-0C832DC8BBD5}"/>
              </a:ext>
            </a:extLst>
          </p:cNvPr>
          <p:cNvGrpSpPr/>
          <p:nvPr/>
        </p:nvGrpSpPr>
        <p:grpSpPr>
          <a:xfrm>
            <a:off x="196690" y="3798514"/>
            <a:ext cx="11937927" cy="2142721"/>
            <a:chOff x="127036" y="3798513"/>
            <a:chExt cx="11937927" cy="2142721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70EEEB8-99BA-4BB8-A41B-5AC8699C730F}"/>
                </a:ext>
              </a:extLst>
            </p:cNvPr>
            <p:cNvGrpSpPr/>
            <p:nvPr/>
          </p:nvGrpSpPr>
          <p:grpSpPr>
            <a:xfrm>
              <a:off x="127036" y="3798513"/>
              <a:ext cx="11937927" cy="2142721"/>
              <a:chOff x="196691" y="4204895"/>
              <a:chExt cx="11937927" cy="2142721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EB526190-B956-44C4-A432-1EF9EB2B1D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rot="16200000">
                <a:off x="565331" y="3836255"/>
                <a:ext cx="2142720" cy="288000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C1B6A956-2454-4ACF-8658-35D292F5E8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216000" y="4204896"/>
                <a:ext cx="2880000" cy="2142720"/>
              </a:xfrm>
              <a:prstGeom prst="rect">
                <a:avLst/>
              </a:prstGeom>
            </p:spPr>
          </p:pic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3B051DF5-FA78-4EB9-A5E0-2D7B0C7557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16200000">
                <a:off x="6603949" y="3836256"/>
                <a:ext cx="2142720" cy="2880000"/>
              </a:xfrm>
              <a:prstGeom prst="rect">
                <a:avLst/>
              </a:prstGeom>
            </p:spPr>
          </p:pic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128AF38D-5C64-4E49-AAE5-F51AFC1E93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254618" y="4204895"/>
                <a:ext cx="2880000" cy="2142720"/>
              </a:xfrm>
              <a:prstGeom prst="rect">
                <a:avLst/>
              </a:prstGeom>
            </p:spPr>
          </p:pic>
        </p:grp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1A46A2F-278E-47E4-AC03-92411B9B6999}"/>
                </a:ext>
              </a:extLst>
            </p:cNvPr>
            <p:cNvCxnSpPr>
              <a:stCxn id="22" idx="2"/>
              <a:endCxn id="24" idx="1"/>
            </p:cNvCxnSpPr>
            <p:nvPr/>
          </p:nvCxnSpPr>
          <p:spPr>
            <a:xfrm>
              <a:off x="3007036" y="4869873"/>
              <a:ext cx="13930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8FD09EC-864D-4FD6-9833-D0521BCDFA21}"/>
                </a:ext>
              </a:extLst>
            </p:cNvPr>
            <p:cNvCxnSpPr>
              <a:stCxn id="24" idx="3"/>
              <a:endCxn id="26" idx="0"/>
            </p:cNvCxnSpPr>
            <p:nvPr/>
          </p:nvCxnSpPr>
          <p:spPr>
            <a:xfrm>
              <a:off x="6026345" y="4869874"/>
              <a:ext cx="13930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56BF19E-0E71-4D04-B14E-B00EE739F829}"/>
                </a:ext>
              </a:extLst>
            </p:cNvPr>
            <p:cNvCxnSpPr>
              <a:stCxn id="26" idx="2"/>
              <a:endCxn id="28" idx="1"/>
            </p:cNvCxnSpPr>
            <p:nvPr/>
          </p:nvCxnSpPr>
          <p:spPr>
            <a:xfrm flipV="1">
              <a:off x="9045654" y="4869873"/>
              <a:ext cx="13930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8D7CA9EB-4FB8-4A7B-A745-E2DB9A35FF6C}"/>
              </a:ext>
            </a:extLst>
          </p:cNvPr>
          <p:cNvSpPr txBox="1"/>
          <p:nvPr/>
        </p:nvSpPr>
        <p:spPr>
          <a:xfrm>
            <a:off x="196688" y="5941234"/>
            <a:ext cx="28800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4:</a:t>
            </a:r>
            <a:r>
              <a:rPr lang="it-IT" sz="1600" dirty="0">
                <a:solidFill>
                  <a:srgbClr val="7030A0"/>
                </a:solidFill>
              </a:rPr>
              <a:t> installation of the 3mm insternal frame + drift cathode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EDA172-2913-48F4-BF94-8C9B6878D567}"/>
              </a:ext>
            </a:extLst>
          </p:cNvPr>
          <p:cNvSpPr txBox="1"/>
          <p:nvPr/>
        </p:nvSpPr>
        <p:spPr>
          <a:xfrm>
            <a:off x="3215998" y="5941234"/>
            <a:ext cx="28800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5: </a:t>
            </a:r>
            <a:r>
              <a:rPr lang="en-US" sz="1600" dirty="0">
                <a:solidFill>
                  <a:srgbClr val="7030A0"/>
                </a:solidFill>
              </a:rPr>
              <a:t>connectivity + leakage current test with megger</a:t>
            </a:r>
            <a:endParaRPr lang="it-IT" sz="1600" dirty="0">
              <a:solidFill>
                <a:srgbClr val="7030A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B424F91-7B5C-43F2-A376-B828178FA873}"/>
              </a:ext>
            </a:extLst>
          </p:cNvPr>
          <p:cNvSpPr txBox="1"/>
          <p:nvPr/>
        </p:nvSpPr>
        <p:spPr>
          <a:xfrm>
            <a:off x="6200480" y="5941233"/>
            <a:ext cx="29496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6: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030A0"/>
                </a:solidFill>
              </a:rPr>
              <a:t>installation of the external frames with the O-rings</a:t>
            </a:r>
            <a:endParaRPr lang="it-IT" sz="1600" dirty="0">
              <a:solidFill>
                <a:srgbClr val="7030A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783AAB2-CFAC-4266-A8A0-9A176D1B5582}"/>
              </a:ext>
            </a:extLst>
          </p:cNvPr>
          <p:cNvSpPr txBox="1"/>
          <p:nvPr/>
        </p:nvSpPr>
        <p:spPr>
          <a:xfrm>
            <a:off x="9289445" y="5941233"/>
            <a:ext cx="284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7: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030A0"/>
                </a:solidFill>
              </a:rPr>
              <a:t>installation of the external Kapton window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7E66612-CD3B-404D-865D-F93ACAE59182}"/>
              </a:ext>
            </a:extLst>
          </p:cNvPr>
          <p:cNvSpPr txBox="1"/>
          <p:nvPr/>
        </p:nvSpPr>
        <p:spPr>
          <a:xfrm>
            <a:off x="9202377" y="3023446"/>
            <a:ext cx="284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3: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030A0"/>
                </a:solidFill>
              </a:rPr>
              <a:t>installation of the 1mm internal frame + GEM</a:t>
            </a:r>
            <a:r>
              <a:rPr lang="en-US" sz="1600" baseline="-25000" dirty="0">
                <a:solidFill>
                  <a:srgbClr val="7030A0"/>
                </a:solidFill>
              </a:rPr>
              <a:t>1</a:t>
            </a:r>
            <a:r>
              <a:rPr lang="en-US" sz="1600" dirty="0">
                <a:solidFill>
                  <a:srgbClr val="7030A0"/>
                </a:solidFill>
              </a:rPr>
              <a:t> foil</a:t>
            </a:r>
            <a:r>
              <a:rPr lang="en-US" sz="1600" baseline="-25000" dirty="0">
                <a:solidFill>
                  <a:srgbClr val="7030A0"/>
                </a:solidFill>
              </a:rPr>
              <a:t> 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694334C-AE2B-4A4D-B708-D75E44FEA854}"/>
              </a:ext>
            </a:extLst>
          </p:cNvPr>
          <p:cNvSpPr txBox="1"/>
          <p:nvPr/>
        </p:nvSpPr>
        <p:spPr>
          <a:xfrm>
            <a:off x="6165653" y="3059484"/>
            <a:ext cx="284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2: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030A0"/>
                </a:solidFill>
              </a:rPr>
              <a:t>installation of the 2mm internal frame + GEM</a:t>
            </a:r>
            <a:r>
              <a:rPr lang="en-US" sz="1600" baseline="-25000" dirty="0">
                <a:solidFill>
                  <a:srgbClr val="7030A0"/>
                </a:solidFill>
              </a:rPr>
              <a:t>2</a:t>
            </a:r>
            <a:r>
              <a:rPr lang="en-US" sz="1600" dirty="0">
                <a:solidFill>
                  <a:srgbClr val="7030A0"/>
                </a:solidFill>
              </a:rPr>
              <a:t> foil</a:t>
            </a:r>
            <a:r>
              <a:rPr lang="en-US" sz="1600" baseline="-25000" dirty="0">
                <a:solidFill>
                  <a:srgbClr val="7030A0"/>
                </a:solidFill>
              </a:rPr>
              <a:t> 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DBECC2C-A680-4273-92C8-769B86D23B30}"/>
              </a:ext>
            </a:extLst>
          </p:cNvPr>
          <p:cNvSpPr txBox="1"/>
          <p:nvPr/>
        </p:nvSpPr>
        <p:spPr>
          <a:xfrm>
            <a:off x="3163759" y="3054532"/>
            <a:ext cx="2845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/>
              <a:t>step 1:</a:t>
            </a:r>
            <a:r>
              <a:rPr lang="it-IT" sz="1600" dirty="0">
                <a:solidFill>
                  <a:srgbClr val="7030A0"/>
                </a:solidFill>
              </a:rPr>
              <a:t> </a:t>
            </a:r>
            <a:r>
              <a:rPr lang="en-US" sz="1600" dirty="0">
                <a:solidFill>
                  <a:srgbClr val="7030A0"/>
                </a:solidFill>
              </a:rPr>
              <a:t>installation of the 1mm internal frame + GEM</a:t>
            </a:r>
            <a:r>
              <a:rPr lang="en-US" sz="1600" baseline="-25000" dirty="0">
                <a:solidFill>
                  <a:srgbClr val="7030A0"/>
                </a:solidFill>
              </a:rPr>
              <a:t>3</a:t>
            </a:r>
            <a:r>
              <a:rPr lang="en-US" sz="1600" dirty="0">
                <a:solidFill>
                  <a:srgbClr val="7030A0"/>
                </a:solidFill>
              </a:rPr>
              <a:t> foil</a:t>
            </a:r>
            <a:r>
              <a:rPr lang="en-US" sz="1600" baseline="-25000" dirty="0">
                <a:solidFill>
                  <a:srgbClr val="7030A0"/>
                </a:solidFill>
              </a:rPr>
              <a:t> </a:t>
            </a:r>
            <a:endParaRPr lang="en-US" sz="1600" dirty="0">
              <a:solidFill>
                <a:srgbClr val="7030A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51A11C-512D-47FC-88E2-414788B516EE}"/>
              </a:ext>
            </a:extLst>
          </p:cNvPr>
          <p:cNvSpPr txBox="1"/>
          <p:nvPr/>
        </p:nvSpPr>
        <p:spPr>
          <a:xfrm>
            <a:off x="127039" y="1526460"/>
            <a:ext cx="29496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dirty="0"/>
              <a:t>major assembly steps of the 10 cm × 20 cm detector prototype in clean room</a:t>
            </a:r>
          </a:p>
        </p:txBody>
      </p:sp>
    </p:spTree>
    <p:extLst>
      <p:ext uri="{BB962C8B-B14F-4D97-AF65-F5344CB8AC3E}">
        <p14:creationId xmlns:p14="http://schemas.microsoft.com/office/powerpoint/2010/main" val="26378465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Dividend">
      <a:majorFont>
        <a:latin typeface="Franklin Gothic Demi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VTI" id="{97558BDE-0B66-457C-BB6F-7B1B22DAA9B8}" vid="{F53508A3-AC60-448A-AF37-934D5F1A0D5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927BD4C1-B6B1-4715-ABF9-E660A51A4E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7CA09-9778-4414-AE97-8064B12DA3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289AE2-D2AE-49D1-AFAC-3A79F6794255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{DA6FD600-67C1-4C3A-BAEA-16EF59DD6E3C}tf33552983_win32</Template>
  <TotalTime>2427</TotalTime>
  <Words>3453</Words>
  <Application>Microsoft Office PowerPoint</Application>
  <PresentationFormat>Widescreen</PresentationFormat>
  <Paragraphs>448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Arial</vt:lpstr>
      <vt:lpstr>Calibri</vt:lpstr>
      <vt:lpstr>Cambria Math</vt:lpstr>
      <vt:lpstr>Corbel</vt:lpstr>
      <vt:lpstr>Franklin Gothic Book</vt:lpstr>
      <vt:lpstr>Franklin Gothic Demi</vt:lpstr>
      <vt:lpstr>NexusSerif</vt:lpstr>
      <vt:lpstr>NimbusRomNo9L-Regu</vt:lpstr>
      <vt:lpstr>TeXGyreHeros-Regular</vt:lpstr>
      <vt:lpstr>TeXGyreTermesX-Italic</vt:lpstr>
      <vt:lpstr>TeXGyreTermesX-Regular</vt:lpstr>
      <vt:lpstr>Wingdings</vt:lpstr>
      <vt:lpstr>Wingdings 2</vt:lpstr>
      <vt:lpstr>DividendVTI</vt:lpstr>
      <vt:lpstr>Characterization of the random electrode sectorization in the GEM-foils</vt:lpstr>
      <vt:lpstr>     THE ME0 STATION POSES A TECHNOLOGICAL CHALLENGE FOR THE TRIPLE-GEM TECHNOLOGY</vt:lpstr>
      <vt:lpstr> </vt:lpstr>
      <vt:lpstr>PowerPoint Presentation</vt:lpstr>
      <vt:lpstr>PowerPoint Presentation</vt:lpstr>
      <vt:lpstr>Random segmentation idea</vt:lpstr>
      <vt:lpstr>Detector prototype configuration</vt:lpstr>
      <vt:lpstr>double-sided random segmented GEM-foils</vt:lpstr>
      <vt:lpstr>Detector prototype assembly</vt:lpstr>
      <vt:lpstr>GEM foils Leakage Current Test in N2</vt:lpstr>
      <vt:lpstr>Quality Control and testing</vt:lpstr>
      <vt:lpstr>Detector response in the case of short circuit</vt:lpstr>
      <vt:lpstr>Detector response in the case of short circuit</vt:lpstr>
      <vt:lpstr>GAS GAIN Uniformity</vt:lpstr>
      <vt:lpstr>GAS GAIN Uniformity</vt:lpstr>
      <vt:lpstr>GAS GAIN Uniformity</vt:lpstr>
      <vt:lpstr>GAS GAIN Uniformity</vt:lpstr>
      <vt:lpstr>Future plan</vt:lpstr>
      <vt:lpstr>Conclusion </vt:lpstr>
      <vt:lpstr>bibliography</vt:lpstr>
      <vt:lpstr>acknowledge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the random electrode sectorization in the GEM-foils</dc:title>
  <dc:creator>FRANCESCO FALLAVOLLITA</dc:creator>
  <cp:lastModifiedBy>FRANCESCO FALLAVOLLITA</cp:lastModifiedBy>
  <cp:revision>269</cp:revision>
  <dcterms:created xsi:type="dcterms:W3CDTF">2021-11-08T10:23:05Z</dcterms:created>
  <dcterms:modified xsi:type="dcterms:W3CDTF">2021-11-18T20:28:31Z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