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32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2005-03D7-4D88-9528-9433C38236FE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89B13-989A-4F3E-93B9-B447A2124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482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2005-03D7-4D88-9528-9433C38236FE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89B13-989A-4F3E-93B9-B447A2124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59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2005-03D7-4D88-9528-9433C38236FE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89B13-989A-4F3E-93B9-B447A2124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174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2005-03D7-4D88-9528-9433C38236FE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89B13-989A-4F3E-93B9-B447A2124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2198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2005-03D7-4D88-9528-9433C38236FE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89B13-989A-4F3E-93B9-B447A2124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475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2005-03D7-4D88-9528-9433C38236FE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89B13-989A-4F3E-93B9-B447A2124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199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2005-03D7-4D88-9528-9433C38236FE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89B13-989A-4F3E-93B9-B447A2124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5973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2005-03D7-4D88-9528-9433C38236FE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89B13-989A-4F3E-93B9-B447A2124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170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2005-03D7-4D88-9528-9433C38236FE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89B13-989A-4F3E-93B9-B447A2124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0547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2005-03D7-4D88-9528-9433C38236FE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89B13-989A-4F3E-93B9-B447A2124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281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F2005-03D7-4D88-9528-9433C38236FE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689B13-989A-4F3E-93B9-B447A2124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6872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4F2005-03D7-4D88-9528-9433C38236FE}" type="datetimeFigureOut">
              <a:rPr lang="en-GB" smtClean="0"/>
              <a:t>19/11/2021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689B13-989A-4F3E-93B9-B447A21240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9894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7434"/>
          <a:stretch/>
        </p:blipFill>
        <p:spPr>
          <a:xfrm>
            <a:off x="5914768" y="57665"/>
            <a:ext cx="6185438" cy="38432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3" y="271847"/>
            <a:ext cx="5774806" cy="25207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574" y="2990336"/>
            <a:ext cx="5603845" cy="37894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00580" y="4083776"/>
            <a:ext cx="581381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Impressive research program covered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9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Thanks to all teams for the fruitful sharing of beam/space/expertise and experiences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9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Three beam periods of two weeks asked for spring/summer/fall</a:t>
            </a:r>
            <a:r>
              <a:rPr lang="en-GB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Let us know about your plans as soon as possible to properly organize them.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648034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41</Words>
  <Application>Microsoft Office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Eraldo Oliveri</dc:creator>
  <cp:lastModifiedBy>Eraldo Oliveri</cp:lastModifiedBy>
  <cp:revision>1</cp:revision>
  <dcterms:created xsi:type="dcterms:W3CDTF">2021-11-19T08:55:58Z</dcterms:created>
  <dcterms:modified xsi:type="dcterms:W3CDTF">2021-11-19T09:00:06Z</dcterms:modified>
</cp:coreProperties>
</file>