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1089" r:id="rId4"/>
    <p:sldId id="1090" r:id="rId5"/>
    <p:sldId id="1091" r:id="rId6"/>
    <p:sldId id="1092" r:id="rId7"/>
    <p:sldId id="109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5FAB6-B58A-4479-A95A-15098FD76D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B3E769-3A50-49AD-8F33-E248800FE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AEC77-F266-4CEF-9CE4-5B3281490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BCE5D-9B1C-41D7-A436-490AE6B95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59D01-DAA6-4A39-8725-4784ADBA3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28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1815E-F9F3-4D28-9848-10B28CE3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2F65A4-AB89-44CD-BAFC-B12F9C97B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5A012-1AD0-4702-9DFD-9F3E7D584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768DE-443A-489C-B934-F2A437F3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56947-AD47-45BF-8553-A2D8A71A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89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E3517E-6546-4379-A59E-25099225A9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3CE55A-5222-47F8-9343-0F89BB480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00D4A-85C4-4AC4-853B-1B7F7AB69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91714-55BA-4105-BE4A-AA94635EC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12715-6F70-4683-AB7B-422330298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37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4C953-0F5A-4D01-9480-CA5F09DCF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F0929-E93E-4934-8279-E8FC260F3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28AA4-892C-40F7-948D-8CF511E34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B1E3E-F460-4D38-A702-F4C21A99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34FD9-FB9F-48E3-8CAC-AF01EBB7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10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3318C-E6EF-44AF-A9DB-531CF830F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ED2D4C-889D-46CA-A794-245A74AF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0F1F3-55D4-435F-98D5-D8A21D2AB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A336B-55C6-44DF-BD10-0839C6BD5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CAFEF-FEF6-464B-B851-F3F689A67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B40C7-2714-4082-96F4-9D4ABCBC9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F7D4B-383D-4D9B-9AE0-E8DCF473A5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79D994-C797-4EB8-B041-32C77036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F197A-8E67-40F7-9EAE-DE9437C0C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0A07F-D98A-4E17-87E7-F2DEE5F28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3F07C3-84F7-41A2-B771-1F12BD416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5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49CC-4771-444B-8C14-D8511A7FD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A69DB-DF11-416B-B268-A1BFE8D23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1701BA-9916-499F-9B1A-3DC737730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23A84E-08AD-4035-8562-7349AEB766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AC7943-DA14-4D14-B7CC-58CD900276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9F8BD7-A56B-43FD-92F3-EB2778AF4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76F7BF-4E98-4B1C-B41E-23814293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816C01-F5B8-4107-B6BE-5FAF5E1C0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482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AC647-BE41-48D5-BAB0-8032B82D5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417485-E410-4FA9-9024-94A92AE19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A0CC6E-5CE6-45A7-9322-61ECEC98A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2BB23-7CDE-41CE-B333-39F7EC915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76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106984-4D15-4CD9-B097-C960BDC0E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79BC76-4CE8-4107-B489-A9DD1D042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A3D648-A8B2-4F23-9735-0D07BDE6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264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AF621-565A-446A-BFB7-66977058B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DB566-0DA5-4266-A81E-1DBE26238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50CEA8-9BB1-4C35-811A-CAC0A2607A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A87EFE-B769-4BC7-8EDD-65592D0C9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30080F-5BE4-4A4C-829D-A595DF14A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12E978-00A6-4873-B789-CA260464A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34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FA2A5-3383-4551-8648-E05B2540A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5C16FE-F8C8-4C6C-9B8D-60953EDA12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1FD120-77C7-4225-8033-43F8B675E8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67F61D-F813-4A5D-B50E-A1D1C0715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EB9DC-4564-47F0-975F-BA1F31EC8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CB569E-1DF5-4956-B664-143C5E6A2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59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46657E-422D-4B0E-A8F5-4DBF6687E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99138-D234-44FF-B0B0-35EFB181B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D683B-BCAC-4DBA-96FB-35694793D2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3A7B5-8ED4-4E9D-B313-61C89F44C597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09C7B-D0B9-4F70-B954-12E5BA3DE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851CB-CF97-40B0-8D03-C513E817E8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A8D4B-8A6F-4981-8E82-A04F5685F1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77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FEA04-8B0D-4C5E-A943-45323C7562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AWAKE run 2 BPMs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0FF4C5-DB9E-4CAA-8F9D-DE448B017D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1/3/2021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870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F7A50-317B-400F-BBEF-548BA3CBE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Run2 BPMs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8F7CB-F147-43D9-8E35-212548F23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15 BTV for 150 MeV e- line.</a:t>
            </a:r>
          </a:p>
          <a:p>
            <a:r>
              <a:rPr lang="en-US" dirty="0"/>
              <a:t>requirements: </a:t>
            </a:r>
          </a:p>
          <a:p>
            <a:pPr lvl="1"/>
            <a:r>
              <a:rPr lang="en-US" dirty="0"/>
              <a:t>200 nm resolution initial </a:t>
            </a:r>
          </a:p>
          <a:p>
            <a:pPr lvl="1"/>
            <a:r>
              <a:rPr lang="en-US" dirty="0"/>
              <a:t>10 um resolution provided that BTVs can achieve 1 um resolution</a:t>
            </a:r>
          </a:p>
          <a:p>
            <a:pPr lvl="1"/>
            <a:endParaRPr lang="en-US" dirty="0"/>
          </a:p>
          <a:p>
            <a:r>
              <a:rPr lang="en-US" dirty="0"/>
              <a:t>when:</a:t>
            </a:r>
          </a:p>
          <a:p>
            <a:pPr lvl="1"/>
            <a:r>
              <a:rPr lang="en-US" dirty="0"/>
              <a:t>next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9724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E23F5-E516-6F4D-B51E-EDD1CEA81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orbel" panose="020B0503020204020204" pitchFamily="34" charset="0"/>
              </a:rPr>
              <a:t>BI Spending profile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06A09-C961-5247-B386-5130A5AB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9820152-B9B8-074E-8589-3F9F9E00B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79" y="3388624"/>
            <a:ext cx="10992842" cy="302110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A71BDAA-59D5-43D6-8A91-EC526A2684F5}"/>
              </a:ext>
            </a:extLst>
          </p:cNvPr>
          <p:cNvSpPr/>
          <p:nvPr/>
        </p:nvSpPr>
        <p:spPr>
          <a:xfrm>
            <a:off x="3762375" y="862012"/>
            <a:ext cx="3257550" cy="277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studies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5821FD-C46C-42E7-9F59-D46CF2975800}"/>
              </a:ext>
            </a:extLst>
          </p:cNvPr>
          <p:cNvSpPr/>
          <p:nvPr/>
        </p:nvSpPr>
        <p:spPr>
          <a:xfrm>
            <a:off x="4848223" y="1178188"/>
            <a:ext cx="3324225" cy="27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design + production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49AB4E-3826-41CF-BBAF-DF6D7B588DBD}"/>
              </a:ext>
            </a:extLst>
          </p:cNvPr>
          <p:cNvSpPr/>
          <p:nvPr/>
        </p:nvSpPr>
        <p:spPr>
          <a:xfrm>
            <a:off x="7081836" y="1487479"/>
            <a:ext cx="2181226" cy="7593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dismantling</a:t>
            </a:r>
          </a:p>
          <a:p>
            <a:pPr algn="ctr"/>
            <a:r>
              <a:rPr lang="en-US" dirty="0"/>
              <a:t>moving</a:t>
            </a:r>
          </a:p>
          <a:p>
            <a:pPr algn="ctr"/>
            <a:r>
              <a:rPr lang="en-GB" dirty="0"/>
              <a:t>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217847-2CEF-46D0-AF3F-B3CFCCE5FA51}"/>
              </a:ext>
            </a:extLst>
          </p:cNvPr>
          <p:cNvSpPr txBox="1"/>
          <p:nvPr/>
        </p:nvSpPr>
        <p:spPr>
          <a:xfrm>
            <a:off x="4962525" y="2946773"/>
            <a:ext cx="106680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682</a:t>
            </a:r>
            <a:endParaRPr lang="en-GB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48E18F-C89F-480B-AE58-4A9596FE35AE}"/>
              </a:ext>
            </a:extLst>
          </p:cNvPr>
          <p:cNvSpPr txBox="1"/>
          <p:nvPr/>
        </p:nvSpPr>
        <p:spPr>
          <a:xfrm>
            <a:off x="5976936" y="2946773"/>
            <a:ext cx="106680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802</a:t>
            </a:r>
            <a:endParaRPr lang="en-GB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130CF7-D31C-4064-AAB6-7BF1A5C8B453}"/>
              </a:ext>
            </a:extLst>
          </p:cNvPr>
          <p:cNvSpPr txBox="1"/>
          <p:nvPr/>
        </p:nvSpPr>
        <p:spPr>
          <a:xfrm>
            <a:off x="7105649" y="2946773"/>
            <a:ext cx="106680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691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380A50-E91D-4329-A50A-88A9B35AC44C}"/>
              </a:ext>
            </a:extLst>
          </p:cNvPr>
          <p:cNvSpPr txBox="1"/>
          <p:nvPr/>
        </p:nvSpPr>
        <p:spPr>
          <a:xfrm>
            <a:off x="8210548" y="2938382"/>
            <a:ext cx="106680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176</a:t>
            </a:r>
            <a:endParaRPr lang="en-GB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3B8A1A-E82B-4F78-9DA0-366A520DD313}"/>
              </a:ext>
            </a:extLst>
          </p:cNvPr>
          <p:cNvSpPr txBox="1"/>
          <p:nvPr/>
        </p:nvSpPr>
        <p:spPr>
          <a:xfrm>
            <a:off x="3781424" y="2946773"/>
            <a:ext cx="106680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214</a:t>
            </a:r>
            <a:endParaRPr lang="en-GB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E0890C-B689-4BD8-AF04-39063270D781}"/>
              </a:ext>
            </a:extLst>
          </p:cNvPr>
          <p:cNvSpPr/>
          <p:nvPr/>
        </p:nvSpPr>
        <p:spPr>
          <a:xfrm>
            <a:off x="3781425" y="2303060"/>
            <a:ext cx="5481638" cy="30562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students, FSUs, fellows</a:t>
            </a:r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A10E3C-0867-4FF2-BA7A-28CD5E90AA20}"/>
              </a:ext>
            </a:extLst>
          </p:cNvPr>
          <p:cNvSpPr/>
          <p:nvPr/>
        </p:nvSpPr>
        <p:spPr>
          <a:xfrm>
            <a:off x="3762375" y="2635031"/>
            <a:ext cx="5500687" cy="277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yearly costs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E5C605-1C69-4246-8BAB-2B943A3B08C3}"/>
              </a:ext>
            </a:extLst>
          </p:cNvPr>
          <p:cNvSpPr txBox="1"/>
          <p:nvPr/>
        </p:nvSpPr>
        <p:spPr>
          <a:xfrm>
            <a:off x="1597818" y="2948836"/>
            <a:ext cx="1066800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 err="1"/>
              <a:t>kCHF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9459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F7A50-317B-400F-BBEF-548BA3CBE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Run2 BTVs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8F7CB-F147-43D9-8E35-212548F23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 BTV for 150 MeV e- line.</a:t>
            </a:r>
          </a:p>
          <a:p>
            <a:r>
              <a:rPr lang="en-US" dirty="0"/>
              <a:t>requirements: </a:t>
            </a:r>
          </a:p>
          <a:p>
            <a:pPr lvl="1"/>
            <a:r>
              <a:rPr lang="en-US" dirty="0"/>
              <a:t>50 um resolution initial </a:t>
            </a:r>
          </a:p>
          <a:p>
            <a:pPr lvl="1"/>
            <a:r>
              <a:rPr lang="en-US" dirty="0"/>
              <a:t>1 um resolution after jitter studies (achievable?)</a:t>
            </a:r>
          </a:p>
          <a:p>
            <a:pPr lvl="1"/>
            <a:endParaRPr lang="en-US" dirty="0"/>
          </a:p>
          <a:p>
            <a:r>
              <a:rPr lang="en-US" dirty="0"/>
              <a:t>when:</a:t>
            </a:r>
          </a:p>
          <a:p>
            <a:pPr lvl="1"/>
            <a:r>
              <a:rPr lang="en-US" dirty="0"/>
              <a:t>next slide</a:t>
            </a:r>
          </a:p>
          <a:p>
            <a:pPr lvl="1"/>
            <a:endParaRPr lang="en-US" dirty="0"/>
          </a:p>
          <a:p>
            <a:r>
              <a:rPr lang="en-US" dirty="0"/>
              <a:t>proposal: re-use adapted version of inductive BPM (CTFBIPU)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809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947CB150-648B-4A79-81C4-FD7C4DE71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309" y="0"/>
            <a:ext cx="98173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031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FBD71896-9700-4F5B-AD33-AAA808E28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873" y="0"/>
            <a:ext cx="97582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50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F7A50-317B-400F-BBEF-548BA3CBE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Run 2: inputs needed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8F7CB-F147-43D9-8E35-212548F23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>- cost and spending profile for inductive pickup. Likely not fulfilling requirements of 10 um resolution </a:t>
            </a:r>
          </a:p>
          <a:p>
            <a:pPr marL="457200" lvl="1" indent="0">
              <a:buNone/>
            </a:pPr>
            <a:r>
              <a:rPr lang="en-US" dirty="0"/>
              <a:t>- cost and spending profile (and additional personnel) of new development of BPMs fulfilling the requirements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676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143</Words>
  <Application>Microsoft Office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Corbel</vt:lpstr>
      <vt:lpstr>Office Theme</vt:lpstr>
      <vt:lpstr>AWAKE run 2 BPMs</vt:lpstr>
      <vt:lpstr>AWAKE Run2 BPMs</vt:lpstr>
      <vt:lpstr>BI Spending profile</vt:lpstr>
      <vt:lpstr>AWAKE Run2 BTVs</vt:lpstr>
      <vt:lpstr>PowerPoint Presentation</vt:lpstr>
      <vt:lpstr>PowerPoint Presentation</vt:lpstr>
      <vt:lpstr>AWAKE Run 2: inputs needed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run 2 BTVs + mech</dc:title>
  <dc:creator>Stefano Mazzoni</dc:creator>
  <cp:lastModifiedBy>Stefano Mazzoni</cp:lastModifiedBy>
  <cp:revision>14</cp:revision>
  <dcterms:created xsi:type="dcterms:W3CDTF">2021-08-19T18:59:51Z</dcterms:created>
  <dcterms:modified xsi:type="dcterms:W3CDTF">2021-09-01T07:35:56Z</dcterms:modified>
</cp:coreProperties>
</file>