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66" r:id="rId2"/>
  </p:sldMasterIdLst>
  <p:notesMasterIdLst>
    <p:notesMasterId r:id="rId39"/>
  </p:notesMasterIdLst>
  <p:handoutMasterIdLst>
    <p:handoutMasterId r:id="rId40"/>
  </p:handoutMasterIdLst>
  <p:sldIdLst>
    <p:sldId id="292" r:id="rId3"/>
    <p:sldId id="291" r:id="rId4"/>
    <p:sldId id="293" r:id="rId5"/>
    <p:sldId id="298" r:id="rId6"/>
    <p:sldId id="303" r:id="rId7"/>
    <p:sldId id="327" r:id="rId8"/>
    <p:sldId id="294" r:id="rId9"/>
    <p:sldId id="328" r:id="rId10"/>
    <p:sldId id="295" r:id="rId11"/>
    <p:sldId id="296" r:id="rId12"/>
    <p:sldId id="297" r:id="rId13"/>
    <p:sldId id="299" r:id="rId14"/>
    <p:sldId id="301" r:id="rId15"/>
    <p:sldId id="302" r:id="rId16"/>
    <p:sldId id="306" r:id="rId17"/>
    <p:sldId id="307" r:id="rId18"/>
    <p:sldId id="331" r:id="rId19"/>
    <p:sldId id="311" r:id="rId20"/>
    <p:sldId id="308" r:id="rId21"/>
    <p:sldId id="318" r:id="rId22"/>
    <p:sldId id="319" r:id="rId23"/>
    <p:sldId id="322" r:id="rId24"/>
    <p:sldId id="321" r:id="rId25"/>
    <p:sldId id="309" r:id="rId26"/>
    <p:sldId id="310" r:id="rId27"/>
    <p:sldId id="313" r:id="rId28"/>
    <p:sldId id="314" r:id="rId29"/>
    <p:sldId id="329" r:id="rId30"/>
    <p:sldId id="315" r:id="rId31"/>
    <p:sldId id="316" r:id="rId32"/>
    <p:sldId id="323" r:id="rId33"/>
    <p:sldId id="325" r:id="rId34"/>
    <p:sldId id="326" r:id="rId35"/>
    <p:sldId id="330" r:id="rId36"/>
    <p:sldId id="324" r:id="rId37"/>
    <p:sldId id="332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FF"/>
    <a:srgbClr val="F3715E"/>
    <a:srgbClr val="FFCB05"/>
    <a:srgbClr val="232359"/>
    <a:srgbClr val="00B0F0"/>
    <a:srgbClr val="B6D0D4"/>
    <a:srgbClr val="93E6F7"/>
    <a:srgbClr val="F4AD7C"/>
    <a:srgbClr val="49D5F1"/>
    <a:srgbClr val="006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6AB05F-CDED-4537-B01B-4CDAF36BC6E2}" v="622" dt="2022-06-05T01:10:39.9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12"/>
    <p:restoredTop sz="94450"/>
  </p:normalViewPr>
  <p:slideViewPr>
    <p:cSldViewPr snapToGrid="0" snapToObjects="1">
      <p:cViewPr varScale="1">
        <p:scale>
          <a:sx n="108" d="100"/>
          <a:sy n="108" d="100"/>
        </p:scale>
        <p:origin x="44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42" d="100"/>
          <a:sy n="142" d="100"/>
        </p:scale>
        <p:origin x="447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microsoft.com/office/2015/10/relationships/revisionInfo" Target="revisionInfo.xml"/><Relationship Id="rId20" Type="http://schemas.openxmlformats.org/officeDocument/2006/relationships/slide" Target="slides/slide18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anie Radel" userId="S::sradel@triumf.ca::08b99ea8-7dce-42da-8972-e2e804ab0db1" providerId="AD" clId="Web-{5B44BD82-DD2F-AE97-FE9D-C20D70A6D6C4}"/>
    <pc:docChg chg="modSld">
      <pc:chgData name="Stephanie Radel" userId="S::sradel@triumf.ca::08b99ea8-7dce-42da-8972-e2e804ab0db1" providerId="AD" clId="Web-{5B44BD82-DD2F-AE97-FE9D-C20D70A6D6C4}" dt="2022-05-31T22:11:25.913" v="101" actId="1076"/>
      <pc:docMkLst>
        <pc:docMk/>
      </pc:docMkLst>
      <pc:sldChg chg="modSp">
        <pc:chgData name="Stephanie Radel" userId="S::sradel@triumf.ca::08b99ea8-7dce-42da-8972-e2e804ab0db1" providerId="AD" clId="Web-{5B44BD82-DD2F-AE97-FE9D-C20D70A6D6C4}" dt="2022-05-31T21:34:47.332" v="90"/>
        <pc:sldMkLst>
          <pc:docMk/>
          <pc:sldMk cId="109466782" sldId="296"/>
        </pc:sldMkLst>
        <pc:graphicFrameChg chg="mod modGraphic">
          <ac:chgData name="Stephanie Radel" userId="S::sradel@triumf.ca::08b99ea8-7dce-42da-8972-e2e804ab0db1" providerId="AD" clId="Web-{5B44BD82-DD2F-AE97-FE9D-C20D70A6D6C4}" dt="2022-05-31T21:34:47.332" v="90"/>
          <ac:graphicFrameMkLst>
            <pc:docMk/>
            <pc:sldMk cId="109466782" sldId="296"/>
            <ac:graphicFrameMk id="5" creationId="{4BC6C1CA-0790-4A94-A7B5-75DABAA50DA8}"/>
          </ac:graphicFrameMkLst>
        </pc:graphicFrameChg>
      </pc:sldChg>
      <pc:sldChg chg="delSp">
        <pc:chgData name="Stephanie Radel" userId="S::sradel@triumf.ca::08b99ea8-7dce-42da-8972-e2e804ab0db1" providerId="AD" clId="Web-{5B44BD82-DD2F-AE97-FE9D-C20D70A6D6C4}" dt="2022-05-31T22:11:15.475" v="98"/>
        <pc:sldMkLst>
          <pc:docMk/>
          <pc:sldMk cId="3292370121" sldId="318"/>
        </pc:sldMkLst>
        <pc:grpChg chg="del">
          <ac:chgData name="Stephanie Radel" userId="S::sradel@triumf.ca::08b99ea8-7dce-42da-8972-e2e804ab0db1" providerId="AD" clId="Web-{5B44BD82-DD2F-AE97-FE9D-C20D70A6D6C4}" dt="2022-05-31T22:11:15.475" v="98"/>
          <ac:grpSpMkLst>
            <pc:docMk/>
            <pc:sldMk cId="3292370121" sldId="318"/>
            <ac:grpSpMk id="50" creationId="{EC788F05-8D17-48A5-8D70-3864F5A7673C}"/>
          </ac:grpSpMkLst>
        </pc:grpChg>
      </pc:sldChg>
      <pc:sldChg chg="delSp modSp">
        <pc:chgData name="Stephanie Radel" userId="S::sradel@triumf.ca::08b99ea8-7dce-42da-8972-e2e804ab0db1" providerId="AD" clId="Web-{5B44BD82-DD2F-AE97-FE9D-C20D70A6D6C4}" dt="2022-05-31T22:10:57.413" v="97" actId="1076"/>
        <pc:sldMkLst>
          <pc:docMk/>
          <pc:sldMk cId="1194200585" sldId="321"/>
        </pc:sldMkLst>
        <pc:spChg chg="mod">
          <ac:chgData name="Stephanie Radel" userId="S::sradel@triumf.ca::08b99ea8-7dce-42da-8972-e2e804ab0db1" providerId="AD" clId="Web-{5B44BD82-DD2F-AE97-FE9D-C20D70A6D6C4}" dt="2022-05-31T22:10:57.413" v="97" actId="1076"/>
          <ac:spMkLst>
            <pc:docMk/>
            <pc:sldMk cId="1194200585" sldId="321"/>
            <ac:spMk id="17" creationId="{73D1E0B3-EB91-4117-AA60-17AC600922E1}"/>
          </ac:spMkLst>
        </pc:spChg>
        <pc:picChg chg="del">
          <ac:chgData name="Stephanie Radel" userId="S::sradel@triumf.ca::08b99ea8-7dce-42da-8972-e2e804ab0db1" providerId="AD" clId="Web-{5B44BD82-DD2F-AE97-FE9D-C20D70A6D6C4}" dt="2022-05-31T22:10:07.459" v="93"/>
          <ac:picMkLst>
            <pc:docMk/>
            <pc:sldMk cId="1194200585" sldId="321"/>
            <ac:picMk id="12" creationId="{4C01899F-F0CF-4DBB-8D0D-F53A73DBF603}"/>
          </ac:picMkLst>
        </pc:picChg>
      </pc:sldChg>
      <pc:sldChg chg="addSp modSp">
        <pc:chgData name="Stephanie Radel" userId="S::sradel@triumf.ca::08b99ea8-7dce-42da-8972-e2e804ab0db1" providerId="AD" clId="Web-{5B44BD82-DD2F-AE97-FE9D-C20D70A6D6C4}" dt="2022-05-31T22:11:25.913" v="101" actId="1076"/>
        <pc:sldMkLst>
          <pc:docMk/>
          <pc:sldMk cId="2422960744" sldId="322"/>
        </pc:sldMkLst>
        <pc:grpChg chg="add mod">
          <ac:chgData name="Stephanie Radel" userId="S::sradel@triumf.ca::08b99ea8-7dce-42da-8972-e2e804ab0db1" providerId="AD" clId="Web-{5B44BD82-DD2F-AE97-FE9D-C20D70A6D6C4}" dt="2022-05-31T22:11:25.913" v="101" actId="1076"/>
          <ac:grpSpMkLst>
            <pc:docMk/>
            <pc:sldMk cId="2422960744" sldId="322"/>
            <ac:grpSpMk id="4" creationId="{2E2504D5-EA62-F2D3-102F-111A48A06232}"/>
          </ac:grpSpMkLst>
        </pc:grpChg>
        <pc:picChg chg="add">
          <ac:chgData name="Stephanie Radel" userId="S::sradel@triumf.ca::08b99ea8-7dce-42da-8972-e2e804ab0db1" providerId="AD" clId="Web-{5B44BD82-DD2F-AE97-FE9D-C20D70A6D6C4}" dt="2022-05-31T22:11:20.960" v="99"/>
          <ac:picMkLst>
            <pc:docMk/>
            <pc:sldMk cId="2422960744" sldId="322"/>
            <ac:picMk id="6" creationId="{F938D5F8-8A77-48EC-D7A1-CD0381462911}"/>
          </ac:picMkLst>
        </pc:picChg>
        <pc:picChg chg="add">
          <ac:chgData name="Stephanie Radel" userId="S::sradel@triumf.ca::08b99ea8-7dce-42da-8972-e2e804ab0db1" providerId="AD" clId="Web-{5B44BD82-DD2F-AE97-FE9D-C20D70A6D6C4}" dt="2022-05-31T22:11:20.960" v="99"/>
          <ac:picMkLst>
            <pc:docMk/>
            <pc:sldMk cId="2422960744" sldId="322"/>
            <ac:picMk id="9" creationId="{7F407538-CC59-1ACE-E0D5-F7AA32D82E99}"/>
          </ac:picMkLst>
        </pc:picChg>
      </pc:sldChg>
    </pc:docChg>
  </pc:docChgLst>
  <pc:docChgLst>
    <pc:chgData name="Stephanie Radel" userId="S::sradel@triumf.ca::08b99ea8-7dce-42da-8972-e2e804ab0db1" providerId="AD" clId="Web-{A0EFB277-E422-9CE2-4CD0-CEDAEBF2307A}"/>
    <pc:docChg chg="modSld">
      <pc:chgData name="Stephanie Radel" userId="S::sradel@triumf.ca::08b99ea8-7dce-42da-8972-e2e804ab0db1" providerId="AD" clId="Web-{A0EFB277-E422-9CE2-4CD0-CEDAEBF2307A}" dt="2022-06-03T19:02:27.628" v="183" actId="20577"/>
      <pc:docMkLst>
        <pc:docMk/>
      </pc:docMkLst>
      <pc:sldChg chg="modSp">
        <pc:chgData name="Stephanie Radel" userId="S::sradel@triumf.ca::08b99ea8-7dce-42da-8972-e2e804ab0db1" providerId="AD" clId="Web-{A0EFB277-E422-9CE2-4CD0-CEDAEBF2307A}" dt="2022-06-03T18:51:14.419" v="96" actId="1076"/>
        <pc:sldMkLst>
          <pc:docMk/>
          <pc:sldMk cId="1400964737" sldId="311"/>
        </pc:sldMkLst>
        <pc:picChg chg="mod">
          <ac:chgData name="Stephanie Radel" userId="S::sradel@triumf.ca::08b99ea8-7dce-42da-8972-e2e804ab0db1" providerId="AD" clId="Web-{A0EFB277-E422-9CE2-4CD0-CEDAEBF2307A}" dt="2022-06-03T18:51:14.388" v="95" actId="1076"/>
          <ac:picMkLst>
            <pc:docMk/>
            <pc:sldMk cId="1400964737" sldId="311"/>
            <ac:picMk id="30" creationId="{4ACBBCA2-5588-479B-B9D3-E29244D01DF0}"/>
          </ac:picMkLst>
        </pc:picChg>
        <pc:picChg chg="mod">
          <ac:chgData name="Stephanie Radel" userId="S::sradel@triumf.ca::08b99ea8-7dce-42da-8972-e2e804ab0db1" providerId="AD" clId="Web-{A0EFB277-E422-9CE2-4CD0-CEDAEBF2307A}" dt="2022-06-03T18:51:01.325" v="91" actId="1076"/>
          <ac:picMkLst>
            <pc:docMk/>
            <pc:sldMk cId="1400964737" sldId="311"/>
            <ac:picMk id="31" creationId="{E6F56265-2743-4691-A719-0025D1EADBEF}"/>
          </ac:picMkLst>
        </pc:picChg>
        <pc:picChg chg="mod">
          <ac:chgData name="Stephanie Radel" userId="S::sradel@triumf.ca::08b99ea8-7dce-42da-8972-e2e804ab0db1" providerId="AD" clId="Web-{A0EFB277-E422-9CE2-4CD0-CEDAEBF2307A}" dt="2022-06-03T18:50:50.465" v="87" actId="1076"/>
          <ac:picMkLst>
            <pc:docMk/>
            <pc:sldMk cId="1400964737" sldId="311"/>
            <ac:picMk id="32" creationId="{1FA092F3-36EB-4EE3-8C80-FD02CEEE90B6}"/>
          </ac:picMkLst>
        </pc:picChg>
        <pc:picChg chg="mod">
          <ac:chgData name="Stephanie Radel" userId="S::sradel@triumf.ca::08b99ea8-7dce-42da-8972-e2e804ab0db1" providerId="AD" clId="Web-{A0EFB277-E422-9CE2-4CD0-CEDAEBF2307A}" dt="2022-06-03T18:50:42.200" v="85" actId="1076"/>
          <ac:picMkLst>
            <pc:docMk/>
            <pc:sldMk cId="1400964737" sldId="311"/>
            <ac:picMk id="33" creationId="{85A0D0F7-12D3-4351-A8FC-5C1E69B80226}"/>
          </ac:picMkLst>
        </pc:picChg>
        <pc:picChg chg="mod">
          <ac:chgData name="Stephanie Radel" userId="S::sradel@triumf.ca::08b99ea8-7dce-42da-8972-e2e804ab0db1" providerId="AD" clId="Web-{A0EFB277-E422-9CE2-4CD0-CEDAEBF2307A}" dt="2022-06-03T18:51:14.419" v="96" actId="1076"/>
          <ac:picMkLst>
            <pc:docMk/>
            <pc:sldMk cId="1400964737" sldId="311"/>
            <ac:picMk id="34" creationId="{8DE38E5E-E5E9-4D8E-A9D9-CA95804E0732}"/>
          </ac:picMkLst>
        </pc:picChg>
        <pc:picChg chg="mod">
          <ac:chgData name="Stephanie Radel" userId="S::sradel@triumf.ca::08b99ea8-7dce-42da-8972-e2e804ab0db1" providerId="AD" clId="Web-{A0EFB277-E422-9CE2-4CD0-CEDAEBF2307A}" dt="2022-06-03T18:51:01.356" v="92" actId="1076"/>
          <ac:picMkLst>
            <pc:docMk/>
            <pc:sldMk cId="1400964737" sldId="311"/>
            <ac:picMk id="39" creationId="{CC2681B2-0D15-477B-A961-394E82FA248B}"/>
          </ac:picMkLst>
        </pc:picChg>
        <pc:picChg chg="mod">
          <ac:chgData name="Stephanie Radel" userId="S::sradel@triumf.ca::08b99ea8-7dce-42da-8972-e2e804ab0db1" providerId="AD" clId="Web-{A0EFB277-E422-9CE2-4CD0-CEDAEBF2307A}" dt="2022-06-03T18:50:50.497" v="88" actId="1076"/>
          <ac:picMkLst>
            <pc:docMk/>
            <pc:sldMk cId="1400964737" sldId="311"/>
            <ac:picMk id="40" creationId="{B0178028-85FE-4772-8F8A-7F3C3B314CA2}"/>
          </ac:picMkLst>
        </pc:picChg>
        <pc:picChg chg="mod">
          <ac:chgData name="Stephanie Radel" userId="S::sradel@triumf.ca::08b99ea8-7dce-42da-8972-e2e804ab0db1" providerId="AD" clId="Web-{A0EFB277-E422-9CE2-4CD0-CEDAEBF2307A}" dt="2022-06-03T18:50:42.231" v="86" actId="1076"/>
          <ac:picMkLst>
            <pc:docMk/>
            <pc:sldMk cId="1400964737" sldId="311"/>
            <ac:picMk id="41" creationId="{F8B12468-DD69-4793-A2F3-0055C036BB01}"/>
          </ac:picMkLst>
        </pc:picChg>
      </pc:sldChg>
      <pc:sldChg chg="addSp delSp modSp">
        <pc:chgData name="Stephanie Radel" userId="S::sradel@triumf.ca::08b99ea8-7dce-42da-8972-e2e804ab0db1" providerId="AD" clId="Web-{A0EFB277-E422-9CE2-4CD0-CEDAEBF2307A}" dt="2022-06-03T18:48:28.355" v="76" actId="14100"/>
        <pc:sldMkLst>
          <pc:docMk/>
          <pc:sldMk cId="3480051375" sldId="313"/>
        </pc:sldMkLst>
        <pc:spChg chg="add mod">
          <ac:chgData name="Stephanie Radel" userId="S::sradel@triumf.ca::08b99ea8-7dce-42da-8972-e2e804ab0db1" providerId="AD" clId="Web-{A0EFB277-E422-9CE2-4CD0-CEDAEBF2307A}" dt="2022-06-03T18:48:28.355" v="76" actId="14100"/>
          <ac:spMkLst>
            <pc:docMk/>
            <pc:sldMk cId="3480051375" sldId="313"/>
            <ac:spMk id="4" creationId="{9574DDAB-1B17-8886-7D18-B9880D20FE13}"/>
          </ac:spMkLst>
        </pc:spChg>
        <pc:spChg chg="add del">
          <ac:chgData name="Stephanie Radel" userId="S::sradel@triumf.ca::08b99ea8-7dce-42da-8972-e2e804ab0db1" providerId="AD" clId="Web-{A0EFB277-E422-9CE2-4CD0-CEDAEBF2307A}" dt="2022-06-03T18:48:08.917" v="71"/>
          <ac:spMkLst>
            <pc:docMk/>
            <pc:sldMk cId="3480051375" sldId="313"/>
            <ac:spMk id="5" creationId="{6EC4A96F-94D4-2F7A-DE3C-F1A8BC34F41A}"/>
          </ac:spMkLst>
        </pc:spChg>
      </pc:sldChg>
      <pc:sldChg chg="addSp delSp modSp">
        <pc:chgData name="Stephanie Radel" userId="S::sradel@triumf.ca::08b99ea8-7dce-42da-8972-e2e804ab0db1" providerId="AD" clId="Web-{A0EFB277-E422-9CE2-4CD0-CEDAEBF2307A}" dt="2022-06-03T18:48:32.949" v="77"/>
        <pc:sldMkLst>
          <pc:docMk/>
          <pc:sldMk cId="2794428529" sldId="314"/>
        </pc:sldMkLst>
        <pc:spChg chg="add del mod">
          <ac:chgData name="Stephanie Radel" userId="S::sradel@triumf.ca::08b99ea8-7dce-42da-8972-e2e804ab0db1" providerId="AD" clId="Web-{A0EFB277-E422-9CE2-4CD0-CEDAEBF2307A}" dt="2022-06-03T18:48:06.792" v="69"/>
          <ac:spMkLst>
            <pc:docMk/>
            <pc:sldMk cId="2794428529" sldId="314"/>
            <ac:spMk id="4" creationId="{C180F654-71ED-606B-6579-0DA7DB884370}"/>
          </ac:spMkLst>
        </pc:spChg>
        <pc:spChg chg="add mod">
          <ac:chgData name="Stephanie Radel" userId="S::sradel@triumf.ca::08b99ea8-7dce-42da-8972-e2e804ab0db1" providerId="AD" clId="Web-{A0EFB277-E422-9CE2-4CD0-CEDAEBF2307A}" dt="2022-06-03T18:48:32.949" v="77"/>
          <ac:spMkLst>
            <pc:docMk/>
            <pc:sldMk cId="2794428529" sldId="314"/>
            <ac:spMk id="6" creationId="{5E1C6AD7-0456-FE80-F6A5-485384FEC8C9}"/>
          </ac:spMkLst>
        </pc:spChg>
      </pc:sldChg>
      <pc:sldChg chg="addSp delSp modSp">
        <pc:chgData name="Stephanie Radel" userId="S::sradel@triumf.ca::08b99ea8-7dce-42da-8972-e2e804ab0db1" providerId="AD" clId="Web-{A0EFB277-E422-9CE2-4CD0-CEDAEBF2307A}" dt="2022-06-03T18:49:17.058" v="78" actId="14100"/>
        <pc:sldMkLst>
          <pc:docMk/>
          <pc:sldMk cId="3292370121" sldId="318"/>
        </pc:sldMkLst>
        <pc:spChg chg="add mod">
          <ac:chgData name="Stephanie Radel" userId="S::sradel@triumf.ca::08b99ea8-7dce-42da-8972-e2e804ab0db1" providerId="AD" clId="Web-{A0EFB277-E422-9CE2-4CD0-CEDAEBF2307A}" dt="2022-06-03T18:49:17.058" v="78" actId="14100"/>
          <ac:spMkLst>
            <pc:docMk/>
            <pc:sldMk cId="3292370121" sldId="318"/>
            <ac:spMk id="5" creationId="{0E81F93C-43EF-2BC9-2A6E-2EF4EA844CFE}"/>
          </ac:spMkLst>
        </pc:spChg>
        <pc:spChg chg="mod">
          <ac:chgData name="Stephanie Radel" userId="S::sradel@triumf.ca::08b99ea8-7dce-42da-8972-e2e804ab0db1" providerId="AD" clId="Web-{A0EFB277-E422-9CE2-4CD0-CEDAEBF2307A}" dt="2022-06-03T18:41:38.038" v="37" actId="1076"/>
          <ac:spMkLst>
            <pc:docMk/>
            <pc:sldMk cId="3292370121" sldId="318"/>
            <ac:spMk id="23" creationId="{BC80FCA2-7E7A-4B0E-AEA6-498D00E29566}"/>
          </ac:spMkLst>
        </pc:spChg>
        <pc:spChg chg="mod">
          <ac:chgData name="Stephanie Radel" userId="S::sradel@triumf.ca::08b99ea8-7dce-42da-8972-e2e804ab0db1" providerId="AD" clId="Web-{A0EFB277-E422-9CE2-4CD0-CEDAEBF2307A}" dt="2022-06-03T18:41:14.335" v="34" actId="1076"/>
          <ac:spMkLst>
            <pc:docMk/>
            <pc:sldMk cId="3292370121" sldId="318"/>
            <ac:spMk id="32" creationId="{B2497B39-8087-445D-8996-D3D3EF0F4130}"/>
          </ac:spMkLst>
        </pc:spChg>
        <pc:spChg chg="mod">
          <ac:chgData name="Stephanie Radel" userId="S::sradel@triumf.ca::08b99ea8-7dce-42da-8972-e2e804ab0db1" providerId="AD" clId="Web-{A0EFB277-E422-9CE2-4CD0-CEDAEBF2307A}" dt="2022-06-03T18:43:01.695" v="47" actId="1076"/>
          <ac:spMkLst>
            <pc:docMk/>
            <pc:sldMk cId="3292370121" sldId="318"/>
            <ac:spMk id="39" creationId="{FB3CE94C-9970-4497-A8AD-B76390CEFFEC}"/>
          </ac:spMkLst>
        </pc:spChg>
        <pc:spChg chg="del">
          <ac:chgData name="Stephanie Radel" userId="S::sradel@triumf.ca::08b99ea8-7dce-42da-8972-e2e804ab0db1" providerId="AD" clId="Web-{A0EFB277-E422-9CE2-4CD0-CEDAEBF2307A}" dt="2022-06-03T18:39:30.021" v="0"/>
          <ac:spMkLst>
            <pc:docMk/>
            <pc:sldMk cId="3292370121" sldId="318"/>
            <ac:spMk id="40" creationId="{4A148E78-38A6-4040-833E-CD03BB40D3BA}"/>
          </ac:spMkLst>
        </pc:spChg>
        <pc:picChg chg="mod">
          <ac:chgData name="Stephanie Radel" userId="S::sradel@triumf.ca::08b99ea8-7dce-42da-8972-e2e804ab0db1" providerId="AD" clId="Web-{A0EFB277-E422-9CE2-4CD0-CEDAEBF2307A}" dt="2022-06-03T18:40:20.662" v="14" actId="1076"/>
          <ac:picMkLst>
            <pc:docMk/>
            <pc:sldMk cId="3292370121" sldId="318"/>
            <ac:picMk id="14" creationId="{EA2ADF58-5EF1-4C17-AD97-5F60C15C16EE}"/>
          </ac:picMkLst>
        </pc:picChg>
        <pc:picChg chg="mod">
          <ac:chgData name="Stephanie Radel" userId="S::sradel@triumf.ca::08b99ea8-7dce-42da-8972-e2e804ab0db1" providerId="AD" clId="Web-{A0EFB277-E422-9CE2-4CD0-CEDAEBF2307A}" dt="2022-06-03T18:40:20.584" v="13" actId="1076"/>
          <ac:picMkLst>
            <pc:docMk/>
            <pc:sldMk cId="3292370121" sldId="318"/>
            <ac:picMk id="16" creationId="{9C0D6A62-653E-4AD2-88EF-C1A6D0A93F63}"/>
          </ac:picMkLst>
        </pc:picChg>
        <pc:picChg chg="mod">
          <ac:chgData name="Stephanie Radel" userId="S::sradel@triumf.ca::08b99ea8-7dce-42da-8972-e2e804ab0db1" providerId="AD" clId="Web-{A0EFB277-E422-9CE2-4CD0-CEDAEBF2307A}" dt="2022-06-03T18:41:14.319" v="33" actId="1076"/>
          <ac:picMkLst>
            <pc:docMk/>
            <pc:sldMk cId="3292370121" sldId="318"/>
            <ac:picMk id="21" creationId="{DE06A5B2-A876-4235-9174-E5DD17B954D5}"/>
          </ac:picMkLst>
        </pc:picChg>
        <pc:picChg chg="mod">
          <ac:chgData name="Stephanie Radel" userId="S::sradel@triumf.ca::08b99ea8-7dce-42da-8972-e2e804ab0db1" providerId="AD" clId="Web-{A0EFB277-E422-9CE2-4CD0-CEDAEBF2307A}" dt="2022-06-03T18:41:38.038" v="36" actId="1076"/>
          <ac:picMkLst>
            <pc:docMk/>
            <pc:sldMk cId="3292370121" sldId="318"/>
            <ac:picMk id="22" creationId="{41FC000C-D291-46C6-B672-A9C6B6C795C2}"/>
          </ac:picMkLst>
        </pc:picChg>
        <pc:cxnChg chg="mod">
          <ac:chgData name="Stephanie Radel" userId="S::sradel@triumf.ca::08b99ea8-7dce-42da-8972-e2e804ab0db1" providerId="AD" clId="Web-{A0EFB277-E422-9CE2-4CD0-CEDAEBF2307A}" dt="2022-06-03T18:42:18.179" v="42" actId="14100"/>
          <ac:cxnSpMkLst>
            <pc:docMk/>
            <pc:sldMk cId="3292370121" sldId="318"/>
            <ac:cxnSpMk id="25" creationId="{16F6307E-D48C-403E-9B06-AAD256465552}"/>
          </ac:cxnSpMkLst>
        </pc:cxnChg>
        <pc:cxnChg chg="mod">
          <ac:chgData name="Stephanie Radel" userId="S::sradel@triumf.ca::08b99ea8-7dce-42da-8972-e2e804ab0db1" providerId="AD" clId="Web-{A0EFB277-E422-9CE2-4CD0-CEDAEBF2307A}" dt="2022-06-03T18:42:48.211" v="45" actId="14100"/>
          <ac:cxnSpMkLst>
            <pc:docMk/>
            <pc:sldMk cId="3292370121" sldId="318"/>
            <ac:cxnSpMk id="26" creationId="{E2BF6349-7DF4-425B-9AF4-B7390C468049}"/>
          </ac:cxnSpMkLst>
        </pc:cxnChg>
        <pc:cxnChg chg="mod">
          <ac:chgData name="Stephanie Radel" userId="S::sradel@triumf.ca::08b99ea8-7dce-42da-8972-e2e804ab0db1" providerId="AD" clId="Web-{A0EFB277-E422-9CE2-4CD0-CEDAEBF2307A}" dt="2022-06-03T18:41:20.351" v="35" actId="14100"/>
          <ac:cxnSpMkLst>
            <pc:docMk/>
            <pc:sldMk cId="3292370121" sldId="318"/>
            <ac:cxnSpMk id="36" creationId="{FB640922-65F9-4C72-8AFA-51339FD61EC2}"/>
          </ac:cxnSpMkLst>
        </pc:cxnChg>
      </pc:sldChg>
      <pc:sldChg chg="addSp delSp modSp">
        <pc:chgData name="Stephanie Radel" userId="S::sradel@triumf.ca::08b99ea8-7dce-42da-8972-e2e804ab0db1" providerId="AD" clId="Web-{A0EFB277-E422-9CE2-4CD0-CEDAEBF2307A}" dt="2022-06-03T18:55:53.687" v="135"/>
        <pc:sldMkLst>
          <pc:docMk/>
          <pc:sldMk cId="1194200585" sldId="321"/>
        </pc:sldMkLst>
        <pc:spChg chg="topLvl">
          <ac:chgData name="Stephanie Radel" userId="S::sradel@triumf.ca::08b99ea8-7dce-42da-8972-e2e804ab0db1" providerId="AD" clId="Web-{A0EFB277-E422-9CE2-4CD0-CEDAEBF2307A}" dt="2022-06-03T18:55:35.468" v="132"/>
          <ac:spMkLst>
            <pc:docMk/>
            <pc:sldMk cId="1194200585" sldId="321"/>
            <ac:spMk id="9" creationId="{024B1607-2CA7-4B0E-BF6B-8CB410951BD7}"/>
          </ac:spMkLst>
        </pc:spChg>
        <pc:spChg chg="mod topLvl">
          <ac:chgData name="Stephanie Radel" userId="S::sradel@triumf.ca::08b99ea8-7dce-42da-8972-e2e804ab0db1" providerId="AD" clId="Web-{A0EFB277-E422-9CE2-4CD0-CEDAEBF2307A}" dt="2022-06-03T18:55:35.468" v="132"/>
          <ac:spMkLst>
            <pc:docMk/>
            <pc:sldMk cId="1194200585" sldId="321"/>
            <ac:spMk id="17" creationId="{73D1E0B3-EB91-4117-AA60-17AC600922E1}"/>
          </ac:spMkLst>
        </pc:spChg>
        <pc:grpChg chg="add del mod">
          <ac:chgData name="Stephanie Radel" userId="S::sradel@triumf.ca::08b99ea8-7dce-42da-8972-e2e804ab0db1" providerId="AD" clId="Web-{A0EFB277-E422-9CE2-4CD0-CEDAEBF2307A}" dt="2022-06-03T18:55:35.468" v="132"/>
          <ac:grpSpMkLst>
            <pc:docMk/>
            <pc:sldMk cId="1194200585" sldId="321"/>
            <ac:grpSpMk id="2" creationId="{F18D4DFD-24C8-8403-ED55-27BFB284422E}"/>
          </ac:grpSpMkLst>
        </pc:grpChg>
        <pc:grpChg chg="add del mod">
          <ac:chgData name="Stephanie Radel" userId="S::sradel@triumf.ca::08b99ea8-7dce-42da-8972-e2e804ab0db1" providerId="AD" clId="Web-{A0EFB277-E422-9CE2-4CD0-CEDAEBF2307A}" dt="2022-06-03T18:55:53.687" v="135"/>
          <ac:grpSpMkLst>
            <pc:docMk/>
            <pc:sldMk cId="1194200585" sldId="321"/>
            <ac:grpSpMk id="4" creationId="{91385F31-EB84-2CF4-6AFC-B00AA859065A}"/>
          </ac:grpSpMkLst>
        </pc:grpChg>
        <pc:picChg chg="topLvl">
          <ac:chgData name="Stephanie Radel" userId="S::sradel@triumf.ca::08b99ea8-7dce-42da-8972-e2e804ab0db1" providerId="AD" clId="Web-{A0EFB277-E422-9CE2-4CD0-CEDAEBF2307A}" dt="2022-06-03T18:55:53.687" v="135"/>
          <ac:picMkLst>
            <pc:docMk/>
            <pc:sldMk cId="1194200585" sldId="321"/>
            <ac:picMk id="13" creationId="{E3274A83-26DB-4AB7-9CCA-092EEE14F972}"/>
          </ac:picMkLst>
        </pc:picChg>
        <pc:picChg chg="topLvl">
          <ac:chgData name="Stephanie Radel" userId="S::sradel@triumf.ca::08b99ea8-7dce-42da-8972-e2e804ab0db1" providerId="AD" clId="Web-{A0EFB277-E422-9CE2-4CD0-CEDAEBF2307A}" dt="2022-06-03T18:55:53.687" v="135"/>
          <ac:picMkLst>
            <pc:docMk/>
            <pc:sldMk cId="1194200585" sldId="321"/>
            <ac:picMk id="14" creationId="{16DA383D-AFBD-44BE-AAB5-258403951F25}"/>
          </ac:picMkLst>
        </pc:picChg>
      </pc:sldChg>
      <pc:sldChg chg="addSp delSp modSp">
        <pc:chgData name="Stephanie Radel" userId="S::sradel@triumf.ca::08b99ea8-7dce-42da-8972-e2e804ab0db1" providerId="AD" clId="Web-{A0EFB277-E422-9CE2-4CD0-CEDAEBF2307A}" dt="2022-06-03T19:02:27.628" v="183" actId="20577"/>
        <pc:sldMkLst>
          <pc:docMk/>
          <pc:sldMk cId="2422960744" sldId="322"/>
        </pc:sldMkLst>
        <pc:spChg chg="mod">
          <ac:chgData name="Stephanie Radel" userId="S::sradel@triumf.ca::08b99ea8-7dce-42da-8972-e2e804ab0db1" providerId="AD" clId="Web-{A0EFB277-E422-9CE2-4CD0-CEDAEBF2307A}" dt="2022-06-03T19:01:59.816" v="178" actId="20577"/>
          <ac:spMkLst>
            <pc:docMk/>
            <pc:sldMk cId="2422960744" sldId="322"/>
            <ac:spMk id="3" creationId="{1C1EA877-1109-4C1A-B0AC-AD9A4FE375FF}"/>
          </ac:spMkLst>
        </pc:spChg>
        <pc:spChg chg="mod">
          <ac:chgData name="Stephanie Radel" userId="S::sradel@triumf.ca::08b99ea8-7dce-42da-8972-e2e804ab0db1" providerId="AD" clId="Web-{A0EFB277-E422-9CE2-4CD0-CEDAEBF2307A}" dt="2022-06-03T19:02:27.628" v="183" actId="20577"/>
          <ac:spMkLst>
            <pc:docMk/>
            <pc:sldMk cId="2422960744" sldId="322"/>
            <ac:spMk id="5" creationId="{36E8381E-B8E6-4120-8FDB-699DE94A26A2}"/>
          </ac:spMkLst>
        </pc:spChg>
        <pc:spChg chg="add mod">
          <ac:chgData name="Stephanie Radel" userId="S::sradel@triumf.ca::08b99ea8-7dce-42da-8972-e2e804ab0db1" providerId="AD" clId="Web-{A0EFB277-E422-9CE2-4CD0-CEDAEBF2307A}" dt="2022-06-03T19:00:27.174" v="159" actId="1076"/>
          <ac:spMkLst>
            <pc:docMk/>
            <pc:sldMk cId="2422960744" sldId="322"/>
            <ac:spMk id="12" creationId="{862B2F1A-3528-4735-3B0C-CEC6F710B1BA}"/>
          </ac:spMkLst>
        </pc:spChg>
        <pc:spChg chg="mod">
          <ac:chgData name="Stephanie Radel" userId="S::sradel@triumf.ca::08b99ea8-7dce-42da-8972-e2e804ab0db1" providerId="AD" clId="Web-{A0EFB277-E422-9CE2-4CD0-CEDAEBF2307A}" dt="2022-06-03T19:01:15.784" v="172" actId="1076"/>
          <ac:spMkLst>
            <pc:docMk/>
            <pc:sldMk cId="2422960744" sldId="322"/>
            <ac:spMk id="13" creationId="{E9CD9020-E945-4DCD-A080-44C70F9C24E8}"/>
          </ac:spMkLst>
        </pc:spChg>
        <pc:grpChg chg="topLvl">
          <ac:chgData name="Stephanie Radel" userId="S::sradel@triumf.ca::08b99ea8-7dce-42da-8972-e2e804ab0db1" providerId="AD" clId="Web-{A0EFB277-E422-9CE2-4CD0-CEDAEBF2307A}" dt="2022-06-03T19:00:45.581" v="162"/>
          <ac:grpSpMkLst>
            <pc:docMk/>
            <pc:sldMk cId="2422960744" sldId="322"/>
            <ac:grpSpMk id="4" creationId="{2E2504D5-EA62-F2D3-102F-111A48A06232}"/>
          </ac:grpSpMkLst>
        </pc:grpChg>
        <pc:grpChg chg="add del mod">
          <ac:chgData name="Stephanie Radel" userId="S::sradel@triumf.ca::08b99ea8-7dce-42da-8972-e2e804ab0db1" providerId="AD" clId="Web-{A0EFB277-E422-9CE2-4CD0-CEDAEBF2307A}" dt="2022-06-03T19:00:45.581" v="162"/>
          <ac:grpSpMkLst>
            <pc:docMk/>
            <pc:sldMk cId="2422960744" sldId="322"/>
            <ac:grpSpMk id="14" creationId="{BAA21357-8E28-161A-D69A-8093326DDFFF}"/>
          </ac:grpSpMkLst>
        </pc:grpChg>
        <pc:picChg chg="topLvl">
          <ac:chgData name="Stephanie Radel" userId="S::sradel@triumf.ca::08b99ea8-7dce-42da-8972-e2e804ab0db1" providerId="AD" clId="Web-{A0EFB277-E422-9CE2-4CD0-CEDAEBF2307A}" dt="2022-06-03T19:00:45.581" v="162"/>
          <ac:picMkLst>
            <pc:docMk/>
            <pc:sldMk cId="2422960744" sldId="322"/>
            <ac:picMk id="10" creationId="{53408020-4B23-4F3E-BF51-4EE852A7D62D}"/>
          </ac:picMkLst>
        </pc:picChg>
        <pc:picChg chg="mod">
          <ac:chgData name="Stephanie Radel" userId="S::sradel@triumf.ca::08b99ea8-7dce-42da-8972-e2e804ab0db1" providerId="AD" clId="Web-{A0EFB277-E422-9CE2-4CD0-CEDAEBF2307A}" dt="2022-06-03T19:01:15.784" v="171" actId="1076"/>
          <ac:picMkLst>
            <pc:docMk/>
            <pc:sldMk cId="2422960744" sldId="322"/>
            <ac:picMk id="11" creationId="{95790157-252D-4CBD-BD92-E4AB3D6D8B18}"/>
          </ac:picMkLst>
        </pc:picChg>
      </pc:sldChg>
    </pc:docChg>
  </pc:docChgLst>
  <pc:docChgLst>
    <pc:chgData name="Stephanie Radel" userId="S::sradel@triumf.ca::08b99ea8-7dce-42da-8972-e2e804ab0db1" providerId="AD" clId="Web-{38228410-251B-56D9-04C2-A7C1462303E6}"/>
    <pc:docChg chg="modSld">
      <pc:chgData name="Stephanie Radel" userId="S::sradel@triumf.ca::08b99ea8-7dce-42da-8972-e2e804ab0db1" providerId="AD" clId="Web-{38228410-251B-56D9-04C2-A7C1462303E6}" dt="2022-06-03T19:48:35.112" v="10" actId="20577"/>
      <pc:docMkLst>
        <pc:docMk/>
      </pc:docMkLst>
      <pc:sldChg chg="modSp">
        <pc:chgData name="Stephanie Radel" userId="S::sradel@triumf.ca::08b99ea8-7dce-42da-8972-e2e804ab0db1" providerId="AD" clId="Web-{38228410-251B-56D9-04C2-A7C1462303E6}" dt="2022-06-03T19:48:35.112" v="10" actId="20577"/>
        <pc:sldMkLst>
          <pc:docMk/>
          <pc:sldMk cId="3000023758" sldId="291"/>
        </pc:sldMkLst>
        <pc:spChg chg="mod">
          <ac:chgData name="Stephanie Radel" userId="S::sradel@triumf.ca::08b99ea8-7dce-42da-8972-e2e804ab0db1" providerId="AD" clId="Web-{38228410-251B-56D9-04C2-A7C1462303E6}" dt="2022-06-03T19:48:35.112" v="10" actId="20577"/>
          <ac:spMkLst>
            <pc:docMk/>
            <pc:sldMk cId="3000023758" sldId="291"/>
            <ac:spMk id="3" creationId="{B1C49159-6FEE-41A1-A45B-082A36BB2867}"/>
          </ac:spMkLst>
        </pc:spChg>
      </pc:sldChg>
    </pc:docChg>
  </pc:docChgLst>
  <pc:docChgLst>
    <pc:chgData name="Stephanie Radel" userId="08b99ea8-7dce-42da-8972-e2e804ab0db1" providerId="ADAL" clId="{496AB05F-CDED-4537-B01B-4CDAF36BC6E2}"/>
    <pc:docChg chg="undo redo custSel addSld delSld modSld sldOrd addMainMaster modMainMaster">
      <pc:chgData name="Stephanie Radel" userId="08b99ea8-7dce-42da-8972-e2e804ab0db1" providerId="ADAL" clId="{496AB05F-CDED-4537-B01B-4CDAF36BC6E2}" dt="2022-06-05T01:10:39.929" v="9811" actId="408"/>
      <pc:docMkLst>
        <pc:docMk/>
      </pc:docMkLst>
      <pc:sldChg chg="modSp add del mod">
        <pc:chgData name="Stephanie Radel" userId="08b99ea8-7dce-42da-8972-e2e804ab0db1" providerId="ADAL" clId="{496AB05F-CDED-4537-B01B-4CDAF36BC6E2}" dt="2022-05-10T19:46:18.603" v="146" actId="47"/>
        <pc:sldMkLst>
          <pc:docMk/>
          <pc:sldMk cId="1017016331" sldId="259"/>
        </pc:sldMkLst>
        <pc:spChg chg="mod">
          <ac:chgData name="Stephanie Radel" userId="08b99ea8-7dce-42da-8972-e2e804ab0db1" providerId="ADAL" clId="{496AB05F-CDED-4537-B01B-4CDAF36BC6E2}" dt="2022-05-10T19:16:51.526" v="4" actId="6549"/>
          <ac:spMkLst>
            <pc:docMk/>
            <pc:sldMk cId="1017016331" sldId="259"/>
            <ac:spMk id="3" creationId="{00000000-0000-0000-0000-000000000000}"/>
          </ac:spMkLst>
        </pc:spChg>
        <pc:spChg chg="mod">
          <ac:chgData name="Stephanie Radel" userId="08b99ea8-7dce-42da-8972-e2e804ab0db1" providerId="ADAL" clId="{496AB05F-CDED-4537-B01B-4CDAF36BC6E2}" dt="2022-05-10T19:17:18.319" v="27" actId="20577"/>
          <ac:spMkLst>
            <pc:docMk/>
            <pc:sldMk cId="1017016331" sldId="259"/>
            <ac:spMk id="6" creationId="{00000000-0000-0000-0000-000000000000}"/>
          </ac:spMkLst>
        </pc:spChg>
      </pc:sldChg>
      <pc:sldChg chg="del">
        <pc:chgData name="Stephanie Radel" userId="08b99ea8-7dce-42da-8972-e2e804ab0db1" providerId="ADAL" clId="{496AB05F-CDED-4537-B01B-4CDAF36BC6E2}" dt="2022-05-30T21:38:24.365" v="2244" actId="47"/>
        <pc:sldMkLst>
          <pc:docMk/>
          <pc:sldMk cId="916494994" sldId="267"/>
        </pc:sldMkLst>
      </pc:sldChg>
      <pc:sldChg chg="del">
        <pc:chgData name="Stephanie Radel" userId="08b99ea8-7dce-42da-8972-e2e804ab0db1" providerId="ADAL" clId="{496AB05F-CDED-4537-B01B-4CDAF36BC6E2}" dt="2022-05-30T21:38:24.365" v="2244" actId="47"/>
        <pc:sldMkLst>
          <pc:docMk/>
          <pc:sldMk cId="1940145853" sldId="272"/>
        </pc:sldMkLst>
      </pc:sldChg>
      <pc:sldChg chg="del">
        <pc:chgData name="Stephanie Radel" userId="08b99ea8-7dce-42da-8972-e2e804ab0db1" providerId="ADAL" clId="{496AB05F-CDED-4537-B01B-4CDAF36BC6E2}" dt="2022-05-30T21:38:24.365" v="2244" actId="47"/>
        <pc:sldMkLst>
          <pc:docMk/>
          <pc:sldMk cId="1101177766" sldId="276"/>
        </pc:sldMkLst>
      </pc:sldChg>
      <pc:sldChg chg="del">
        <pc:chgData name="Stephanie Radel" userId="08b99ea8-7dce-42da-8972-e2e804ab0db1" providerId="ADAL" clId="{496AB05F-CDED-4537-B01B-4CDAF36BC6E2}" dt="2022-05-30T21:38:24.365" v="2244" actId="47"/>
        <pc:sldMkLst>
          <pc:docMk/>
          <pc:sldMk cId="596990947" sldId="279"/>
        </pc:sldMkLst>
      </pc:sldChg>
      <pc:sldChg chg="del">
        <pc:chgData name="Stephanie Radel" userId="08b99ea8-7dce-42da-8972-e2e804ab0db1" providerId="ADAL" clId="{496AB05F-CDED-4537-B01B-4CDAF36BC6E2}" dt="2022-05-30T21:38:24.365" v="2244" actId="47"/>
        <pc:sldMkLst>
          <pc:docMk/>
          <pc:sldMk cId="1599900893" sldId="280"/>
        </pc:sldMkLst>
      </pc:sldChg>
      <pc:sldChg chg="del">
        <pc:chgData name="Stephanie Radel" userId="08b99ea8-7dce-42da-8972-e2e804ab0db1" providerId="ADAL" clId="{496AB05F-CDED-4537-B01B-4CDAF36BC6E2}" dt="2022-05-30T21:38:24.365" v="2244" actId="47"/>
        <pc:sldMkLst>
          <pc:docMk/>
          <pc:sldMk cId="1561935492" sldId="281"/>
        </pc:sldMkLst>
      </pc:sldChg>
      <pc:sldChg chg="del">
        <pc:chgData name="Stephanie Radel" userId="08b99ea8-7dce-42da-8972-e2e804ab0db1" providerId="ADAL" clId="{496AB05F-CDED-4537-B01B-4CDAF36BC6E2}" dt="2022-05-30T21:38:24.365" v="2244" actId="47"/>
        <pc:sldMkLst>
          <pc:docMk/>
          <pc:sldMk cId="1185668780" sldId="282"/>
        </pc:sldMkLst>
      </pc:sldChg>
      <pc:sldChg chg="del">
        <pc:chgData name="Stephanie Radel" userId="08b99ea8-7dce-42da-8972-e2e804ab0db1" providerId="ADAL" clId="{496AB05F-CDED-4537-B01B-4CDAF36BC6E2}" dt="2022-05-30T21:38:24.365" v="2244" actId="47"/>
        <pc:sldMkLst>
          <pc:docMk/>
          <pc:sldMk cId="273850214" sldId="284"/>
        </pc:sldMkLst>
      </pc:sldChg>
      <pc:sldChg chg="del">
        <pc:chgData name="Stephanie Radel" userId="08b99ea8-7dce-42da-8972-e2e804ab0db1" providerId="ADAL" clId="{496AB05F-CDED-4537-B01B-4CDAF36BC6E2}" dt="2022-05-30T21:38:24.365" v="2244" actId="47"/>
        <pc:sldMkLst>
          <pc:docMk/>
          <pc:sldMk cId="76235178" sldId="285"/>
        </pc:sldMkLst>
      </pc:sldChg>
      <pc:sldChg chg="del">
        <pc:chgData name="Stephanie Radel" userId="08b99ea8-7dce-42da-8972-e2e804ab0db1" providerId="ADAL" clId="{496AB05F-CDED-4537-B01B-4CDAF36BC6E2}" dt="2022-05-30T21:38:24.365" v="2244" actId="47"/>
        <pc:sldMkLst>
          <pc:docMk/>
          <pc:sldMk cId="1388518941" sldId="286"/>
        </pc:sldMkLst>
      </pc:sldChg>
      <pc:sldChg chg="del">
        <pc:chgData name="Stephanie Radel" userId="08b99ea8-7dce-42da-8972-e2e804ab0db1" providerId="ADAL" clId="{496AB05F-CDED-4537-B01B-4CDAF36BC6E2}" dt="2022-05-30T21:38:24.365" v="2244" actId="47"/>
        <pc:sldMkLst>
          <pc:docMk/>
          <pc:sldMk cId="2137032555" sldId="288"/>
        </pc:sldMkLst>
      </pc:sldChg>
      <pc:sldChg chg="del">
        <pc:chgData name="Stephanie Radel" userId="08b99ea8-7dce-42da-8972-e2e804ab0db1" providerId="ADAL" clId="{496AB05F-CDED-4537-B01B-4CDAF36BC6E2}" dt="2022-05-30T21:38:24.365" v="2244" actId="47"/>
        <pc:sldMkLst>
          <pc:docMk/>
          <pc:sldMk cId="539096085" sldId="289"/>
        </pc:sldMkLst>
      </pc:sldChg>
      <pc:sldChg chg="del">
        <pc:chgData name="Stephanie Radel" userId="08b99ea8-7dce-42da-8972-e2e804ab0db1" providerId="ADAL" clId="{496AB05F-CDED-4537-B01B-4CDAF36BC6E2}" dt="2022-05-10T19:17:40.883" v="29" actId="47"/>
        <pc:sldMkLst>
          <pc:docMk/>
          <pc:sldMk cId="319073745" sldId="290"/>
        </pc:sldMkLst>
      </pc:sldChg>
      <pc:sldChg chg="delSp modSp new mod setBg">
        <pc:chgData name="Stephanie Radel" userId="08b99ea8-7dce-42da-8972-e2e804ab0db1" providerId="ADAL" clId="{496AB05F-CDED-4537-B01B-4CDAF36BC6E2}" dt="2022-06-04T01:08:01.644" v="9581" actId="20577"/>
        <pc:sldMkLst>
          <pc:docMk/>
          <pc:sldMk cId="3000023758" sldId="291"/>
        </pc:sldMkLst>
        <pc:spChg chg="mod">
          <ac:chgData name="Stephanie Radel" userId="08b99ea8-7dce-42da-8972-e2e804ab0db1" providerId="ADAL" clId="{496AB05F-CDED-4537-B01B-4CDAF36BC6E2}" dt="2022-05-10T19:40:11.200" v="61" actId="20577"/>
          <ac:spMkLst>
            <pc:docMk/>
            <pc:sldMk cId="3000023758" sldId="291"/>
            <ac:spMk id="2" creationId="{7B35A0D8-0D45-4C3C-A109-A829A02DA0A0}"/>
          </ac:spMkLst>
        </pc:spChg>
        <pc:spChg chg="mod">
          <ac:chgData name="Stephanie Radel" userId="08b99ea8-7dce-42da-8972-e2e804ab0db1" providerId="ADAL" clId="{496AB05F-CDED-4537-B01B-4CDAF36BC6E2}" dt="2022-06-04T01:08:01.644" v="9581" actId="20577"/>
          <ac:spMkLst>
            <pc:docMk/>
            <pc:sldMk cId="3000023758" sldId="291"/>
            <ac:spMk id="3" creationId="{B1C49159-6FEE-41A1-A45B-082A36BB2867}"/>
          </ac:spMkLst>
        </pc:spChg>
        <pc:spChg chg="del">
          <ac:chgData name="Stephanie Radel" userId="08b99ea8-7dce-42da-8972-e2e804ab0db1" providerId="ADAL" clId="{496AB05F-CDED-4537-B01B-4CDAF36BC6E2}" dt="2022-05-10T19:47:38.385" v="221" actId="478"/>
          <ac:spMkLst>
            <pc:docMk/>
            <pc:sldMk cId="3000023758" sldId="291"/>
            <ac:spMk id="4" creationId="{64363CB5-0CF3-4E0F-AB8C-81ABD3B22E8A}"/>
          </ac:spMkLst>
        </pc:spChg>
        <pc:spChg chg="del">
          <ac:chgData name="Stephanie Radel" userId="08b99ea8-7dce-42da-8972-e2e804ab0db1" providerId="ADAL" clId="{496AB05F-CDED-4537-B01B-4CDAF36BC6E2}" dt="2022-05-10T19:48:07.861" v="250" actId="478"/>
          <ac:spMkLst>
            <pc:docMk/>
            <pc:sldMk cId="3000023758" sldId="291"/>
            <ac:spMk id="5" creationId="{14EA87F7-E8EB-473D-86AD-13DC791F339E}"/>
          </ac:spMkLst>
        </pc:spChg>
        <pc:spChg chg="mod">
          <ac:chgData name="Stephanie Radel" userId="08b99ea8-7dce-42da-8972-e2e804ab0db1" providerId="ADAL" clId="{496AB05F-CDED-4537-B01B-4CDAF36BC6E2}" dt="2022-05-10T19:46:42.207" v="148" actId="6549"/>
          <ac:spMkLst>
            <pc:docMk/>
            <pc:sldMk cId="3000023758" sldId="291"/>
            <ac:spMk id="8" creationId="{4018E409-B131-4016-AE45-AEE37FB70081}"/>
          </ac:spMkLst>
        </pc:spChg>
      </pc:sldChg>
      <pc:sldChg chg="modSp new del mod">
        <pc:chgData name="Stephanie Radel" userId="08b99ea8-7dce-42da-8972-e2e804ab0db1" providerId="ADAL" clId="{496AB05F-CDED-4537-B01B-4CDAF36BC6E2}" dt="2022-05-10T19:45:00.730" v="117" actId="680"/>
        <pc:sldMkLst>
          <pc:docMk/>
          <pc:sldMk cId="342525606" sldId="292"/>
        </pc:sldMkLst>
        <pc:spChg chg="mod">
          <ac:chgData name="Stephanie Radel" userId="08b99ea8-7dce-42da-8972-e2e804ab0db1" providerId="ADAL" clId="{496AB05F-CDED-4537-B01B-4CDAF36BC6E2}" dt="2022-05-10T19:45:00.534" v="116"/>
          <ac:spMkLst>
            <pc:docMk/>
            <pc:sldMk cId="342525606" sldId="292"/>
            <ac:spMk id="3" creationId="{5DEAAD4E-2F7C-4F96-99E6-115DEF9B21E9}"/>
          </ac:spMkLst>
        </pc:spChg>
        <pc:spChg chg="mod">
          <ac:chgData name="Stephanie Radel" userId="08b99ea8-7dce-42da-8972-e2e804ab0db1" providerId="ADAL" clId="{496AB05F-CDED-4537-B01B-4CDAF36BC6E2}" dt="2022-05-10T19:45:00.332" v="115"/>
          <ac:spMkLst>
            <pc:docMk/>
            <pc:sldMk cId="342525606" sldId="292"/>
            <ac:spMk id="5" creationId="{74EF606A-9503-4F9F-8F34-4B26F46A542A}"/>
          </ac:spMkLst>
        </pc:spChg>
        <pc:spChg chg="mod">
          <ac:chgData name="Stephanie Radel" userId="08b99ea8-7dce-42da-8972-e2e804ab0db1" providerId="ADAL" clId="{496AB05F-CDED-4537-B01B-4CDAF36BC6E2}" dt="2022-05-10T19:44:59.969" v="113" actId="20577"/>
          <ac:spMkLst>
            <pc:docMk/>
            <pc:sldMk cId="342525606" sldId="292"/>
            <ac:spMk id="6" creationId="{DBE4CEB8-810F-42CE-8134-228B3D8FC69E}"/>
          </ac:spMkLst>
        </pc:spChg>
      </pc:sldChg>
      <pc:sldChg chg="new del">
        <pc:chgData name="Stephanie Radel" userId="08b99ea8-7dce-42da-8972-e2e804ab0db1" providerId="ADAL" clId="{496AB05F-CDED-4537-B01B-4CDAF36BC6E2}" dt="2022-05-10T19:45:39.204" v="130" actId="2696"/>
        <pc:sldMkLst>
          <pc:docMk/>
          <pc:sldMk cId="2842423990" sldId="292"/>
        </pc:sldMkLst>
      </pc:sldChg>
      <pc:sldChg chg="addSp delSp modSp new mod setBg">
        <pc:chgData name="Stephanie Radel" userId="08b99ea8-7dce-42da-8972-e2e804ab0db1" providerId="ADAL" clId="{496AB05F-CDED-4537-B01B-4CDAF36BC6E2}" dt="2022-06-01T18:38:46.759" v="7232" actId="478"/>
        <pc:sldMkLst>
          <pc:docMk/>
          <pc:sldMk cId="3733055696" sldId="292"/>
        </pc:sldMkLst>
        <pc:spChg chg="mod">
          <ac:chgData name="Stephanie Radel" userId="08b99ea8-7dce-42da-8972-e2e804ab0db1" providerId="ADAL" clId="{496AB05F-CDED-4537-B01B-4CDAF36BC6E2}" dt="2022-05-10T19:46:06.244" v="143"/>
          <ac:spMkLst>
            <pc:docMk/>
            <pc:sldMk cId="3733055696" sldId="292"/>
            <ac:spMk id="3" creationId="{12E7691B-F3ED-4834-9FD1-0B078A72F2CC}"/>
          </ac:spMkLst>
        </pc:spChg>
        <pc:spChg chg="del mod">
          <ac:chgData name="Stephanie Radel" userId="08b99ea8-7dce-42da-8972-e2e804ab0db1" providerId="ADAL" clId="{496AB05F-CDED-4537-B01B-4CDAF36BC6E2}" dt="2022-06-01T18:38:40.118" v="7229" actId="478"/>
          <ac:spMkLst>
            <pc:docMk/>
            <pc:sldMk cId="3733055696" sldId="292"/>
            <ac:spMk id="5" creationId="{33EFADCF-66F4-4834-8A4F-C44553EADA7B}"/>
          </ac:spMkLst>
        </pc:spChg>
        <pc:spChg chg="mod">
          <ac:chgData name="Stephanie Radel" userId="08b99ea8-7dce-42da-8972-e2e804ab0db1" providerId="ADAL" clId="{496AB05F-CDED-4537-B01B-4CDAF36BC6E2}" dt="2022-05-10T19:46:16.836" v="145"/>
          <ac:spMkLst>
            <pc:docMk/>
            <pc:sldMk cId="3733055696" sldId="292"/>
            <ac:spMk id="6" creationId="{960590C2-2B93-4153-ADC3-99F23A6A161C}"/>
          </ac:spMkLst>
        </pc:spChg>
        <pc:spChg chg="add del mod">
          <ac:chgData name="Stephanie Radel" userId="08b99ea8-7dce-42da-8972-e2e804ab0db1" providerId="ADAL" clId="{496AB05F-CDED-4537-B01B-4CDAF36BC6E2}" dt="2022-06-01T18:38:46.759" v="7232" actId="478"/>
          <ac:spMkLst>
            <pc:docMk/>
            <pc:sldMk cId="3733055696" sldId="292"/>
            <ac:spMk id="8" creationId="{A4836BF4-EDD9-46EC-9337-C79941B14124}"/>
          </ac:spMkLst>
        </pc:spChg>
      </pc:sldChg>
      <pc:sldChg chg="new del">
        <pc:chgData name="Stephanie Radel" userId="08b99ea8-7dce-42da-8972-e2e804ab0db1" providerId="ADAL" clId="{496AB05F-CDED-4537-B01B-4CDAF36BC6E2}" dt="2022-05-10T19:45:46.020" v="131" actId="2696"/>
        <pc:sldMkLst>
          <pc:docMk/>
          <pc:sldMk cId="1333928861" sldId="293"/>
        </pc:sldMkLst>
      </pc:sldChg>
      <pc:sldChg chg="addSp delSp modSp mod setBg">
        <pc:chgData name="Stephanie Radel" userId="08b99ea8-7dce-42da-8972-e2e804ab0db1" providerId="ADAL" clId="{496AB05F-CDED-4537-B01B-4CDAF36BC6E2}" dt="2022-06-01T18:03:50.217" v="7035" actId="20577"/>
        <pc:sldMkLst>
          <pc:docMk/>
          <pc:sldMk cId="2219830211" sldId="293"/>
        </pc:sldMkLst>
        <pc:spChg chg="mod">
          <ac:chgData name="Stephanie Radel" userId="08b99ea8-7dce-42da-8972-e2e804ab0db1" providerId="ADAL" clId="{496AB05F-CDED-4537-B01B-4CDAF36BC6E2}" dt="2022-06-01T18:01:09.292" v="7008" actId="20577"/>
          <ac:spMkLst>
            <pc:docMk/>
            <pc:sldMk cId="2219830211" sldId="293"/>
            <ac:spMk id="5" creationId="{00000000-0000-0000-0000-000000000000}"/>
          </ac:spMkLst>
        </pc:spChg>
        <pc:spChg chg="add mod">
          <ac:chgData name="Stephanie Radel" userId="08b99ea8-7dce-42da-8972-e2e804ab0db1" providerId="ADAL" clId="{496AB05F-CDED-4537-B01B-4CDAF36BC6E2}" dt="2022-06-01T18:03:50.217" v="7035" actId="20577"/>
          <ac:spMkLst>
            <pc:docMk/>
            <pc:sldMk cId="2219830211" sldId="293"/>
            <ac:spMk id="13" creationId="{9274C460-9D3F-4432-BFE3-D6028C207993}"/>
          </ac:spMkLst>
        </pc:spChg>
        <pc:picChg chg="add mod modCrop">
          <ac:chgData name="Stephanie Radel" userId="08b99ea8-7dce-42da-8972-e2e804ab0db1" providerId="ADAL" clId="{496AB05F-CDED-4537-B01B-4CDAF36BC6E2}" dt="2022-05-31T16:04:14.627" v="4576" actId="1076"/>
          <ac:picMkLst>
            <pc:docMk/>
            <pc:sldMk cId="2219830211" sldId="293"/>
            <ac:picMk id="4" creationId="{9E84C2D3-80FA-42C5-9071-D8747EB6DAE7}"/>
          </ac:picMkLst>
        </pc:picChg>
        <pc:picChg chg="del">
          <ac:chgData name="Stephanie Radel" userId="08b99ea8-7dce-42da-8972-e2e804ab0db1" providerId="ADAL" clId="{496AB05F-CDED-4537-B01B-4CDAF36BC6E2}" dt="2022-05-31T16:04:19.040" v="4577" actId="478"/>
          <ac:picMkLst>
            <pc:docMk/>
            <pc:sldMk cId="2219830211" sldId="293"/>
            <ac:picMk id="9" creationId="{00000000-0000-0000-0000-000000000000}"/>
          </ac:picMkLst>
        </pc:picChg>
        <pc:picChg chg="del mod">
          <ac:chgData name="Stephanie Radel" userId="08b99ea8-7dce-42da-8972-e2e804ab0db1" providerId="ADAL" clId="{496AB05F-CDED-4537-B01B-4CDAF36BC6E2}" dt="2022-05-31T16:03:58.392" v="4573" actId="478"/>
          <ac:picMkLst>
            <pc:docMk/>
            <pc:sldMk cId="2219830211" sldId="293"/>
            <ac:picMk id="24" creationId="{75D2580D-2C2C-4C40-888B-CE39BDD65BB9}"/>
          </ac:picMkLst>
        </pc:picChg>
      </pc:sldChg>
      <pc:sldChg chg="delSp modSp mod setBg">
        <pc:chgData name="Stephanie Radel" userId="08b99ea8-7dce-42da-8972-e2e804ab0db1" providerId="ADAL" clId="{496AB05F-CDED-4537-B01B-4CDAF36BC6E2}" dt="2022-06-03T22:21:22.317" v="8327" actId="14100"/>
        <pc:sldMkLst>
          <pc:docMk/>
          <pc:sldMk cId="3712681399" sldId="294"/>
        </pc:sldMkLst>
        <pc:spChg chg="mod">
          <ac:chgData name="Stephanie Radel" userId="08b99ea8-7dce-42da-8972-e2e804ab0db1" providerId="ADAL" clId="{496AB05F-CDED-4537-B01B-4CDAF36BC6E2}" dt="2022-06-03T22:19:23.629" v="8316" actId="1076"/>
          <ac:spMkLst>
            <pc:docMk/>
            <pc:sldMk cId="3712681399" sldId="294"/>
            <ac:spMk id="11" creationId="{3D4E34FB-6EE6-41CE-9E7F-D11E49B5CF4E}"/>
          </ac:spMkLst>
        </pc:spChg>
        <pc:spChg chg="mod">
          <ac:chgData name="Stephanie Radel" userId="08b99ea8-7dce-42da-8972-e2e804ab0db1" providerId="ADAL" clId="{496AB05F-CDED-4537-B01B-4CDAF36BC6E2}" dt="2022-06-03T22:20:10.825" v="8325" actId="14100"/>
          <ac:spMkLst>
            <pc:docMk/>
            <pc:sldMk cId="3712681399" sldId="294"/>
            <ac:spMk id="18" creationId="{0EA42030-2EA1-4114-9CF9-075C16CDE82B}"/>
          </ac:spMkLst>
        </pc:spChg>
        <pc:spChg chg="del">
          <ac:chgData name="Stephanie Radel" userId="08b99ea8-7dce-42da-8972-e2e804ab0db1" providerId="ADAL" clId="{496AB05F-CDED-4537-B01B-4CDAF36BC6E2}" dt="2022-06-03T22:18:44.686" v="8309" actId="478"/>
          <ac:spMkLst>
            <pc:docMk/>
            <pc:sldMk cId="3712681399" sldId="294"/>
            <ac:spMk id="19" creationId="{D9BFFF2C-5AA2-4776-8E9C-6906989E76BC}"/>
          </ac:spMkLst>
        </pc:spChg>
        <pc:spChg chg="del">
          <ac:chgData name="Stephanie Radel" userId="08b99ea8-7dce-42da-8972-e2e804ab0db1" providerId="ADAL" clId="{496AB05F-CDED-4537-B01B-4CDAF36BC6E2}" dt="2022-06-03T22:18:12.278" v="8308" actId="478"/>
          <ac:spMkLst>
            <pc:docMk/>
            <pc:sldMk cId="3712681399" sldId="294"/>
            <ac:spMk id="22" creationId="{D638ABD4-6B18-4CC2-B4EF-0E1FB61694EF}"/>
          </ac:spMkLst>
        </pc:spChg>
        <pc:spChg chg="mod">
          <ac:chgData name="Stephanie Radel" userId="08b99ea8-7dce-42da-8972-e2e804ab0db1" providerId="ADAL" clId="{496AB05F-CDED-4537-B01B-4CDAF36BC6E2}" dt="2022-06-03T22:21:19.127" v="8326" actId="1076"/>
          <ac:spMkLst>
            <pc:docMk/>
            <pc:sldMk cId="3712681399" sldId="294"/>
            <ac:spMk id="28" creationId="{BAFF2FE7-6E68-4980-BB3B-549D00471DBC}"/>
          </ac:spMkLst>
        </pc:spChg>
        <pc:spChg chg="del">
          <ac:chgData name="Stephanie Radel" userId="08b99ea8-7dce-42da-8972-e2e804ab0db1" providerId="ADAL" clId="{496AB05F-CDED-4537-B01B-4CDAF36BC6E2}" dt="2022-06-03T22:17:51.654" v="8304" actId="478"/>
          <ac:spMkLst>
            <pc:docMk/>
            <pc:sldMk cId="3712681399" sldId="294"/>
            <ac:spMk id="32" creationId="{973642DA-DA09-415B-B87E-E8327A03BDF8}"/>
          </ac:spMkLst>
        </pc:spChg>
        <pc:spChg chg="del">
          <ac:chgData name="Stephanie Radel" userId="08b99ea8-7dce-42da-8972-e2e804ab0db1" providerId="ADAL" clId="{496AB05F-CDED-4537-B01B-4CDAF36BC6E2}" dt="2022-06-03T22:18:08.414" v="8306" actId="478"/>
          <ac:spMkLst>
            <pc:docMk/>
            <pc:sldMk cId="3712681399" sldId="294"/>
            <ac:spMk id="33" creationId="{7A4FA685-486B-45BD-B108-032F9E620D57}"/>
          </ac:spMkLst>
        </pc:spChg>
        <pc:cxnChg chg="mod">
          <ac:chgData name="Stephanie Radel" userId="08b99ea8-7dce-42da-8972-e2e804ab0db1" providerId="ADAL" clId="{496AB05F-CDED-4537-B01B-4CDAF36BC6E2}" dt="2022-06-03T22:21:22.317" v="8327" actId="14100"/>
          <ac:cxnSpMkLst>
            <pc:docMk/>
            <pc:sldMk cId="3712681399" sldId="294"/>
            <ac:cxnSpMk id="27" creationId="{1C8C61BC-31DF-4979-934C-BD949622D45B}"/>
          </ac:cxnSpMkLst>
        </pc:cxnChg>
        <pc:cxnChg chg="del">
          <ac:chgData name="Stephanie Radel" userId="08b99ea8-7dce-42da-8972-e2e804ab0db1" providerId="ADAL" clId="{496AB05F-CDED-4537-B01B-4CDAF36BC6E2}" dt="2022-06-03T22:17:53.494" v="8305" actId="478"/>
          <ac:cxnSpMkLst>
            <pc:docMk/>
            <pc:sldMk cId="3712681399" sldId="294"/>
            <ac:cxnSpMk id="31" creationId="{348485A6-64BA-44D4-8A16-35B118E77BCB}"/>
          </ac:cxnSpMkLst>
        </pc:cxnChg>
        <pc:cxnChg chg="del mod">
          <ac:chgData name="Stephanie Radel" userId="08b99ea8-7dce-42da-8972-e2e804ab0db1" providerId="ADAL" clId="{496AB05F-CDED-4537-B01B-4CDAF36BC6E2}" dt="2022-06-03T22:18:09.358" v="8307" actId="478"/>
          <ac:cxnSpMkLst>
            <pc:docMk/>
            <pc:sldMk cId="3712681399" sldId="294"/>
            <ac:cxnSpMk id="34" creationId="{2BBD8E31-25DD-4156-86CD-B7104F969DC6}"/>
          </ac:cxnSpMkLst>
        </pc:cxnChg>
      </pc:sldChg>
      <pc:sldChg chg="addSp delSp modSp mod ord setBg addAnim delAnim modAnim">
        <pc:chgData name="Stephanie Radel" userId="08b99ea8-7dce-42da-8972-e2e804ab0db1" providerId="ADAL" clId="{496AB05F-CDED-4537-B01B-4CDAF36BC6E2}" dt="2022-06-03T22:26:30.502" v="8378" actId="14100"/>
        <pc:sldMkLst>
          <pc:docMk/>
          <pc:sldMk cId="751611976" sldId="295"/>
        </pc:sldMkLst>
        <pc:spChg chg="add del mod">
          <ac:chgData name="Stephanie Radel" userId="08b99ea8-7dce-42da-8972-e2e804ab0db1" providerId="ADAL" clId="{496AB05F-CDED-4537-B01B-4CDAF36BC6E2}" dt="2022-06-03T22:26:30.502" v="8378" actId="14100"/>
          <ac:spMkLst>
            <pc:docMk/>
            <pc:sldMk cId="751611976" sldId="295"/>
            <ac:spMk id="10" creationId="{635A276B-3797-42A3-94C9-942F750DF0A1}"/>
          </ac:spMkLst>
        </pc:spChg>
        <pc:spChg chg="add del">
          <ac:chgData name="Stephanie Radel" userId="08b99ea8-7dce-42da-8972-e2e804ab0db1" providerId="ADAL" clId="{496AB05F-CDED-4537-B01B-4CDAF36BC6E2}" dt="2022-06-03T22:25:28.021" v="8338" actId="478"/>
          <ac:spMkLst>
            <pc:docMk/>
            <pc:sldMk cId="751611976" sldId="295"/>
            <ac:spMk id="11" creationId="{AF023BC5-6A80-411F-BB64-3421B0D54950}"/>
          </ac:spMkLst>
        </pc:spChg>
        <pc:spChg chg="add del">
          <ac:chgData name="Stephanie Radel" userId="08b99ea8-7dce-42da-8972-e2e804ab0db1" providerId="ADAL" clId="{496AB05F-CDED-4537-B01B-4CDAF36BC6E2}" dt="2022-06-03T22:25:28.021" v="8338" actId="478"/>
          <ac:spMkLst>
            <pc:docMk/>
            <pc:sldMk cId="751611976" sldId="295"/>
            <ac:spMk id="12" creationId="{EB44CCE9-53D5-4B6E-8D21-845F541BD810}"/>
          </ac:spMkLst>
        </pc:spChg>
        <pc:spChg chg="add del mod">
          <ac:chgData name="Stephanie Radel" userId="08b99ea8-7dce-42da-8972-e2e804ab0db1" providerId="ADAL" clId="{496AB05F-CDED-4537-B01B-4CDAF36BC6E2}" dt="2022-06-03T22:26:15.614" v="8370" actId="1076"/>
          <ac:spMkLst>
            <pc:docMk/>
            <pc:sldMk cId="751611976" sldId="295"/>
            <ac:spMk id="13" creationId="{69802755-5E99-456F-A8A6-2C43BAA99060}"/>
          </ac:spMkLst>
        </pc:spChg>
        <pc:picChg chg="mod">
          <ac:chgData name="Stephanie Radel" userId="08b99ea8-7dce-42da-8972-e2e804ab0db1" providerId="ADAL" clId="{496AB05F-CDED-4537-B01B-4CDAF36BC6E2}" dt="2022-06-03T22:25:47.327" v="8365" actId="1076"/>
          <ac:picMkLst>
            <pc:docMk/>
            <pc:sldMk cId="751611976" sldId="295"/>
            <ac:picMk id="4" creationId="{508F0AA7-7A8B-429C-8E92-7462A8C56946}"/>
          </ac:picMkLst>
        </pc:picChg>
      </pc:sldChg>
      <pc:sldChg chg="addSp delSp modSp mod ord">
        <pc:chgData name="Stephanie Radel" userId="08b99ea8-7dce-42da-8972-e2e804ab0db1" providerId="ADAL" clId="{496AB05F-CDED-4537-B01B-4CDAF36BC6E2}" dt="2022-06-04T03:18:33.864" v="9779" actId="14100"/>
        <pc:sldMkLst>
          <pc:docMk/>
          <pc:sldMk cId="109466782" sldId="296"/>
        </pc:sldMkLst>
        <pc:spChg chg="mod">
          <ac:chgData name="Stephanie Radel" userId="08b99ea8-7dce-42da-8972-e2e804ab0db1" providerId="ADAL" clId="{496AB05F-CDED-4537-B01B-4CDAF36BC6E2}" dt="2022-05-31T19:44:16.158" v="6403" actId="20577"/>
          <ac:spMkLst>
            <pc:docMk/>
            <pc:sldMk cId="109466782" sldId="296"/>
            <ac:spMk id="2" creationId="{00000000-0000-0000-0000-000000000000}"/>
          </ac:spMkLst>
        </pc:spChg>
        <pc:spChg chg="del mod">
          <ac:chgData name="Stephanie Radel" userId="08b99ea8-7dce-42da-8972-e2e804ab0db1" providerId="ADAL" clId="{496AB05F-CDED-4537-B01B-4CDAF36BC6E2}" dt="2022-05-31T17:04:29.720" v="4948" actId="478"/>
          <ac:spMkLst>
            <pc:docMk/>
            <pc:sldMk cId="109466782" sldId="296"/>
            <ac:spMk id="10" creationId="{00000000-0000-0000-0000-000000000000}"/>
          </ac:spMkLst>
        </pc:spChg>
        <pc:spChg chg="del">
          <ac:chgData name="Stephanie Radel" userId="08b99ea8-7dce-42da-8972-e2e804ab0db1" providerId="ADAL" clId="{496AB05F-CDED-4537-B01B-4CDAF36BC6E2}" dt="2022-05-31T16:06:51.788" v="4585" actId="21"/>
          <ac:spMkLst>
            <pc:docMk/>
            <pc:sldMk cId="109466782" sldId="296"/>
            <ac:spMk id="11" creationId="{076F76BA-9777-4F31-9E36-2448A002F27D}"/>
          </ac:spMkLst>
        </pc:spChg>
        <pc:spChg chg="del">
          <ac:chgData name="Stephanie Radel" userId="08b99ea8-7dce-42da-8972-e2e804ab0db1" providerId="ADAL" clId="{496AB05F-CDED-4537-B01B-4CDAF36BC6E2}" dt="2022-05-31T16:06:17.872" v="4581" actId="478"/>
          <ac:spMkLst>
            <pc:docMk/>
            <pc:sldMk cId="109466782" sldId="296"/>
            <ac:spMk id="12" creationId="{CD46FF52-4466-4752-AA2F-0502AD3676E8}"/>
          </ac:spMkLst>
        </pc:spChg>
        <pc:spChg chg="add mod">
          <ac:chgData name="Stephanie Radel" userId="08b99ea8-7dce-42da-8972-e2e804ab0db1" providerId="ADAL" clId="{496AB05F-CDED-4537-B01B-4CDAF36BC6E2}" dt="2022-06-04T03:18:33.864" v="9779" actId="14100"/>
          <ac:spMkLst>
            <pc:docMk/>
            <pc:sldMk cId="109466782" sldId="296"/>
            <ac:spMk id="14" creationId="{39437F55-4379-4719-B5C2-800BC60C592C}"/>
          </ac:spMkLst>
        </pc:spChg>
        <pc:spChg chg="add mod">
          <ac:chgData name="Stephanie Radel" userId="08b99ea8-7dce-42da-8972-e2e804ab0db1" providerId="ADAL" clId="{496AB05F-CDED-4537-B01B-4CDAF36BC6E2}" dt="2022-06-03T22:30:00.958" v="8476" actId="6549"/>
          <ac:spMkLst>
            <pc:docMk/>
            <pc:sldMk cId="109466782" sldId="296"/>
            <ac:spMk id="15" creationId="{A38A8E3F-83CA-4DB2-B5E0-25F5E9B12F2C}"/>
          </ac:spMkLst>
        </pc:spChg>
        <pc:spChg chg="add mod">
          <ac:chgData name="Stephanie Radel" userId="08b99ea8-7dce-42da-8972-e2e804ab0db1" providerId="ADAL" clId="{496AB05F-CDED-4537-B01B-4CDAF36BC6E2}" dt="2022-06-03T22:30:18.267" v="8478" actId="14100"/>
          <ac:spMkLst>
            <pc:docMk/>
            <pc:sldMk cId="109466782" sldId="296"/>
            <ac:spMk id="16" creationId="{DFF1CB89-E1FA-40D4-8198-BE100C00DD7B}"/>
          </ac:spMkLst>
        </pc:spChg>
        <pc:spChg chg="add mod">
          <ac:chgData name="Stephanie Radel" userId="08b99ea8-7dce-42da-8972-e2e804ab0db1" providerId="ADAL" clId="{496AB05F-CDED-4537-B01B-4CDAF36BC6E2}" dt="2022-06-03T22:29:52.632" v="8473" actId="1076"/>
          <ac:spMkLst>
            <pc:docMk/>
            <pc:sldMk cId="109466782" sldId="296"/>
            <ac:spMk id="17" creationId="{2A9FE686-9F64-4AA3-8FAE-D5309590B1BB}"/>
          </ac:spMkLst>
        </pc:spChg>
        <pc:spChg chg="mod topLvl">
          <ac:chgData name="Stephanie Radel" userId="08b99ea8-7dce-42da-8972-e2e804ab0db1" providerId="ADAL" clId="{496AB05F-CDED-4537-B01B-4CDAF36BC6E2}" dt="2022-06-01T04:19:39.018" v="6564" actId="1076"/>
          <ac:spMkLst>
            <pc:docMk/>
            <pc:sldMk cId="109466782" sldId="296"/>
            <ac:spMk id="18" creationId="{AC82B54B-1B48-48B8-B250-E22C9A1FC9DE}"/>
          </ac:spMkLst>
        </pc:spChg>
        <pc:spChg chg="add mod">
          <ac:chgData name="Stephanie Radel" userId="08b99ea8-7dce-42da-8972-e2e804ab0db1" providerId="ADAL" clId="{496AB05F-CDED-4537-B01B-4CDAF36BC6E2}" dt="2022-06-03T22:29:36.840" v="8470" actId="14100"/>
          <ac:spMkLst>
            <pc:docMk/>
            <pc:sldMk cId="109466782" sldId="296"/>
            <ac:spMk id="19" creationId="{82D7F67E-D0D0-42AB-B31A-EBDEEC8D5B97}"/>
          </ac:spMkLst>
        </pc:spChg>
        <pc:spChg chg="add mod">
          <ac:chgData name="Stephanie Radel" userId="08b99ea8-7dce-42da-8972-e2e804ab0db1" providerId="ADAL" clId="{496AB05F-CDED-4537-B01B-4CDAF36BC6E2}" dt="2022-06-03T22:29:28.293" v="8465" actId="1076"/>
          <ac:spMkLst>
            <pc:docMk/>
            <pc:sldMk cId="109466782" sldId="296"/>
            <ac:spMk id="20" creationId="{B8933253-39D4-4037-B5BD-CFB86050F6F7}"/>
          </ac:spMkLst>
        </pc:spChg>
        <pc:spChg chg="del">
          <ac:chgData name="Stephanie Radel" userId="08b99ea8-7dce-42da-8972-e2e804ab0db1" providerId="ADAL" clId="{496AB05F-CDED-4537-B01B-4CDAF36BC6E2}" dt="2022-05-31T16:06:43.388" v="4583" actId="21"/>
          <ac:spMkLst>
            <pc:docMk/>
            <pc:sldMk cId="109466782" sldId="296"/>
            <ac:spMk id="21" creationId="{DBB943F3-5472-4E6F-B05C-87F3B3B2E2F0}"/>
          </ac:spMkLst>
        </pc:spChg>
        <pc:grpChg chg="add del mod">
          <ac:chgData name="Stephanie Radel" userId="08b99ea8-7dce-42da-8972-e2e804ab0db1" providerId="ADAL" clId="{496AB05F-CDED-4537-B01B-4CDAF36BC6E2}" dt="2022-05-31T16:07:16.992" v="4592" actId="165"/>
          <ac:grpSpMkLst>
            <pc:docMk/>
            <pc:sldMk cId="109466782" sldId="296"/>
            <ac:grpSpMk id="3" creationId="{28AEE712-EBDD-4516-A412-2B4273F28527}"/>
          </ac:grpSpMkLst>
        </pc:grpChg>
        <pc:graphicFrameChg chg="add mod modGraphic">
          <ac:chgData name="Stephanie Radel" userId="08b99ea8-7dce-42da-8972-e2e804ab0db1" providerId="ADAL" clId="{496AB05F-CDED-4537-B01B-4CDAF36BC6E2}" dt="2022-06-01T18:04:14.287" v="7043" actId="20577"/>
          <ac:graphicFrameMkLst>
            <pc:docMk/>
            <pc:sldMk cId="109466782" sldId="296"/>
            <ac:graphicFrameMk id="5" creationId="{4BC6C1CA-0790-4A94-A7B5-75DABAA50DA8}"/>
          </ac:graphicFrameMkLst>
        </pc:graphicFrameChg>
        <pc:picChg chg="add del mod">
          <ac:chgData name="Stephanie Radel" userId="08b99ea8-7dce-42da-8972-e2e804ab0db1" providerId="ADAL" clId="{496AB05F-CDED-4537-B01B-4CDAF36BC6E2}" dt="2022-06-01T18:32:20.358" v="7169" actId="478"/>
          <ac:picMkLst>
            <pc:docMk/>
            <pc:sldMk cId="109466782" sldId="296"/>
            <ac:picMk id="4" creationId="{4737D030-990D-4E3C-B1DA-490A7ACF7A8C}"/>
          </ac:picMkLst>
        </pc:picChg>
        <pc:picChg chg="mod">
          <ac:chgData name="Stephanie Radel" userId="08b99ea8-7dce-42da-8972-e2e804ab0db1" providerId="ADAL" clId="{496AB05F-CDED-4537-B01B-4CDAF36BC6E2}" dt="2022-05-26T17:35:01.849" v="308" actId="1076"/>
          <ac:picMkLst>
            <pc:docMk/>
            <pc:sldMk cId="109466782" sldId="296"/>
            <ac:picMk id="9" creationId="{00000000-0000-0000-0000-000000000000}"/>
          </ac:picMkLst>
        </pc:picChg>
        <pc:picChg chg="add del mod">
          <ac:chgData name="Stephanie Radel" userId="08b99ea8-7dce-42da-8972-e2e804ab0db1" providerId="ADAL" clId="{496AB05F-CDED-4537-B01B-4CDAF36BC6E2}" dt="2022-06-01T18:34:50.453" v="7173" actId="478"/>
          <ac:picMkLst>
            <pc:docMk/>
            <pc:sldMk cId="109466782" sldId="296"/>
            <ac:picMk id="10" creationId="{7DC660BE-1BA2-4722-AA9C-9C8254D05986}"/>
          </ac:picMkLst>
        </pc:picChg>
        <pc:picChg chg="add mod ord">
          <ac:chgData name="Stephanie Radel" userId="08b99ea8-7dce-42da-8972-e2e804ab0db1" providerId="ADAL" clId="{496AB05F-CDED-4537-B01B-4CDAF36BC6E2}" dt="2022-06-01T18:35:58.597" v="7182" actId="167"/>
          <ac:picMkLst>
            <pc:docMk/>
            <pc:sldMk cId="109466782" sldId="296"/>
            <ac:picMk id="12" creationId="{C317F270-F5BE-4394-8AF2-5C89902AB1E7}"/>
          </ac:picMkLst>
        </pc:picChg>
        <pc:picChg chg="del mod ord topLvl">
          <ac:chgData name="Stephanie Radel" userId="08b99ea8-7dce-42da-8972-e2e804ab0db1" providerId="ADAL" clId="{496AB05F-CDED-4537-B01B-4CDAF36BC6E2}" dt="2022-06-01T18:36:01.035" v="7183" actId="478"/>
          <ac:picMkLst>
            <pc:docMk/>
            <pc:sldMk cId="109466782" sldId="296"/>
            <ac:picMk id="23" creationId="{525751E6-CA98-4E64-8B72-0A0C7085EA1D}"/>
          </ac:picMkLst>
        </pc:picChg>
        <pc:cxnChg chg="add mod">
          <ac:chgData name="Stephanie Radel" userId="08b99ea8-7dce-42da-8972-e2e804ab0db1" providerId="ADAL" clId="{496AB05F-CDED-4537-B01B-4CDAF36BC6E2}" dt="2022-06-03T22:28:07.920" v="8428" actId="1582"/>
          <ac:cxnSpMkLst>
            <pc:docMk/>
            <pc:sldMk cId="109466782" sldId="296"/>
            <ac:cxnSpMk id="4" creationId="{997D6797-9B96-4C01-A063-F8C62FB3846E}"/>
          </ac:cxnSpMkLst>
        </pc:cxnChg>
        <pc:cxnChg chg="mod topLvl">
          <ac:chgData name="Stephanie Radel" userId="08b99ea8-7dce-42da-8972-e2e804ab0db1" providerId="ADAL" clId="{496AB05F-CDED-4537-B01B-4CDAF36BC6E2}" dt="2022-06-01T04:19:39.018" v="6564" actId="1076"/>
          <ac:cxnSpMkLst>
            <pc:docMk/>
            <pc:sldMk cId="109466782" sldId="296"/>
            <ac:cxnSpMk id="6" creationId="{3D66747F-D9E5-4F11-828E-585F8FA4171E}"/>
          </ac:cxnSpMkLst>
        </pc:cxnChg>
        <pc:cxnChg chg="add mod">
          <ac:chgData name="Stephanie Radel" userId="08b99ea8-7dce-42da-8972-e2e804ab0db1" providerId="ADAL" clId="{496AB05F-CDED-4537-B01B-4CDAF36BC6E2}" dt="2022-06-01T04:19:24.643" v="6561" actId="1076"/>
          <ac:cxnSpMkLst>
            <pc:docMk/>
            <pc:sldMk cId="109466782" sldId="296"/>
            <ac:cxnSpMk id="13" creationId="{801052A6-DADC-419A-9688-2C0356A77A21}"/>
          </ac:cxnSpMkLst>
        </pc:cxnChg>
        <pc:cxnChg chg="add mod">
          <ac:chgData name="Stephanie Radel" userId="08b99ea8-7dce-42da-8972-e2e804ab0db1" providerId="ADAL" clId="{496AB05F-CDED-4537-B01B-4CDAF36BC6E2}" dt="2022-06-03T22:30:18.267" v="8478" actId="14100"/>
          <ac:cxnSpMkLst>
            <pc:docMk/>
            <pc:sldMk cId="109466782" sldId="296"/>
            <ac:cxnSpMk id="21" creationId="{5C1EB12F-BA5F-4353-B513-0914DAFDFD09}"/>
          </ac:cxnSpMkLst>
        </pc:cxnChg>
      </pc:sldChg>
      <pc:sldChg chg="addSp delSp modSp mod setBg">
        <pc:chgData name="Stephanie Radel" userId="08b99ea8-7dce-42da-8972-e2e804ab0db1" providerId="ADAL" clId="{496AB05F-CDED-4537-B01B-4CDAF36BC6E2}" dt="2022-06-03T22:33:50.614" v="8518" actId="6549"/>
        <pc:sldMkLst>
          <pc:docMk/>
          <pc:sldMk cId="4023600239" sldId="297"/>
        </pc:sldMkLst>
        <pc:spChg chg="mod">
          <ac:chgData name="Stephanie Radel" userId="08b99ea8-7dce-42da-8972-e2e804ab0db1" providerId="ADAL" clId="{496AB05F-CDED-4537-B01B-4CDAF36BC6E2}" dt="2022-06-03T22:32:29.434" v="8507" actId="6549"/>
          <ac:spMkLst>
            <pc:docMk/>
            <pc:sldMk cId="4023600239" sldId="297"/>
            <ac:spMk id="2" creationId="{00000000-0000-0000-0000-000000000000}"/>
          </ac:spMkLst>
        </pc:spChg>
        <pc:spChg chg="add del mod">
          <ac:chgData name="Stephanie Radel" userId="08b99ea8-7dce-42da-8972-e2e804ab0db1" providerId="ADAL" clId="{496AB05F-CDED-4537-B01B-4CDAF36BC6E2}" dt="2022-05-31T00:30:17.320" v="4556" actId="478"/>
          <ac:spMkLst>
            <pc:docMk/>
            <pc:sldMk cId="4023600239" sldId="297"/>
            <ac:spMk id="9" creationId="{D9437F84-D3D1-4C85-898E-72768419BEC5}"/>
          </ac:spMkLst>
        </pc:spChg>
        <pc:spChg chg="mod">
          <ac:chgData name="Stephanie Radel" userId="08b99ea8-7dce-42da-8972-e2e804ab0db1" providerId="ADAL" clId="{496AB05F-CDED-4537-B01B-4CDAF36BC6E2}" dt="2022-06-03T22:33:50.614" v="8518" actId="6549"/>
          <ac:spMkLst>
            <pc:docMk/>
            <pc:sldMk cId="4023600239" sldId="297"/>
            <ac:spMk id="11" creationId="{00000000-0000-0000-0000-000000000000}"/>
          </ac:spMkLst>
        </pc:spChg>
      </pc:sldChg>
      <pc:sldChg chg="addSp modSp mod">
        <pc:chgData name="Stephanie Radel" userId="08b99ea8-7dce-42da-8972-e2e804ab0db1" providerId="ADAL" clId="{496AB05F-CDED-4537-B01B-4CDAF36BC6E2}" dt="2022-05-31T18:02:44.491" v="5254" actId="20577"/>
        <pc:sldMkLst>
          <pc:docMk/>
          <pc:sldMk cId="1229734212" sldId="298"/>
        </pc:sldMkLst>
        <pc:spChg chg="mod">
          <ac:chgData name="Stephanie Radel" userId="08b99ea8-7dce-42da-8972-e2e804ab0db1" providerId="ADAL" clId="{496AB05F-CDED-4537-B01B-4CDAF36BC6E2}" dt="2022-05-31T18:02:44.491" v="5254" actId="20577"/>
          <ac:spMkLst>
            <pc:docMk/>
            <pc:sldMk cId="1229734212" sldId="298"/>
            <ac:spMk id="2" creationId="{00000000-0000-0000-0000-000000000000}"/>
          </ac:spMkLst>
        </pc:spChg>
        <pc:spChg chg="mod">
          <ac:chgData name="Stephanie Radel" userId="08b99ea8-7dce-42da-8972-e2e804ab0db1" providerId="ADAL" clId="{496AB05F-CDED-4537-B01B-4CDAF36BC6E2}" dt="2022-05-31T18:02:21.718" v="5241" actId="1076"/>
          <ac:spMkLst>
            <pc:docMk/>
            <pc:sldMk cId="1229734212" sldId="298"/>
            <ac:spMk id="5" creationId="{00000000-0000-0000-0000-000000000000}"/>
          </ac:spMkLst>
        </pc:spChg>
        <pc:spChg chg="add mod">
          <ac:chgData name="Stephanie Radel" userId="08b99ea8-7dce-42da-8972-e2e804ab0db1" providerId="ADAL" clId="{496AB05F-CDED-4537-B01B-4CDAF36BC6E2}" dt="2022-05-30T23:17:13.578" v="3343"/>
          <ac:spMkLst>
            <pc:docMk/>
            <pc:sldMk cId="1229734212" sldId="298"/>
            <ac:spMk id="9" creationId="{F5D126EF-6A09-4B9F-9770-9F0AEA61EF4F}"/>
          </ac:spMkLst>
        </pc:spChg>
        <pc:picChg chg="mod">
          <ac:chgData name="Stephanie Radel" userId="08b99ea8-7dce-42da-8972-e2e804ab0db1" providerId="ADAL" clId="{496AB05F-CDED-4537-B01B-4CDAF36BC6E2}" dt="2022-05-31T18:02:26.871" v="5242" actId="1076"/>
          <ac:picMkLst>
            <pc:docMk/>
            <pc:sldMk cId="1229734212" sldId="298"/>
            <ac:picMk id="10" creationId="{C83E2383-C269-4693-974A-36542DA3D89B}"/>
          </ac:picMkLst>
        </pc:picChg>
      </pc:sldChg>
      <pc:sldChg chg="modSp mod">
        <pc:chgData name="Stephanie Radel" userId="08b99ea8-7dce-42da-8972-e2e804ab0db1" providerId="ADAL" clId="{496AB05F-CDED-4537-B01B-4CDAF36BC6E2}" dt="2022-06-03T22:34:57.363" v="8524" actId="14100"/>
        <pc:sldMkLst>
          <pc:docMk/>
          <pc:sldMk cId="3296931498" sldId="299"/>
        </pc:sldMkLst>
        <pc:spChg chg="mod">
          <ac:chgData name="Stephanie Radel" userId="08b99ea8-7dce-42da-8972-e2e804ab0db1" providerId="ADAL" clId="{496AB05F-CDED-4537-B01B-4CDAF36BC6E2}" dt="2022-06-03T22:32:02.438" v="8495" actId="6549"/>
          <ac:spMkLst>
            <pc:docMk/>
            <pc:sldMk cId="3296931498" sldId="299"/>
            <ac:spMk id="2" creationId="{1AEC7AE9-670E-47AF-93E8-FCFE080E7564}"/>
          </ac:spMkLst>
        </pc:spChg>
        <pc:spChg chg="mod">
          <ac:chgData name="Stephanie Radel" userId="08b99ea8-7dce-42da-8972-e2e804ab0db1" providerId="ADAL" clId="{496AB05F-CDED-4537-B01B-4CDAF36BC6E2}" dt="2022-06-03T22:34:57.363" v="8524" actId="14100"/>
          <ac:spMkLst>
            <pc:docMk/>
            <pc:sldMk cId="3296931498" sldId="299"/>
            <ac:spMk id="65" creationId="{50D73A8C-F385-4CB9-9310-9A6A0EA7D0D6}"/>
          </ac:spMkLst>
        </pc:spChg>
        <pc:spChg chg="mod">
          <ac:chgData name="Stephanie Radel" userId="08b99ea8-7dce-42da-8972-e2e804ab0db1" providerId="ADAL" clId="{496AB05F-CDED-4537-B01B-4CDAF36BC6E2}" dt="2022-06-03T22:32:05.109" v="8496" actId="6549"/>
          <ac:spMkLst>
            <pc:docMk/>
            <pc:sldMk cId="3296931498" sldId="299"/>
            <ac:spMk id="82" creationId="{E3900F79-C68A-4A4E-9D27-832B149AE8EE}"/>
          </ac:spMkLst>
        </pc:spChg>
        <pc:spChg chg="mod">
          <ac:chgData name="Stephanie Radel" userId="08b99ea8-7dce-42da-8972-e2e804ab0db1" providerId="ADAL" clId="{496AB05F-CDED-4537-B01B-4CDAF36BC6E2}" dt="2022-05-30T23:16:06.517" v="3340" actId="20577"/>
          <ac:spMkLst>
            <pc:docMk/>
            <pc:sldMk cId="3296931498" sldId="299"/>
            <ac:spMk id="86" creationId="{0AC519E7-8929-4625-98F0-1A1FD0FD3C5C}"/>
          </ac:spMkLst>
        </pc:spChg>
      </pc:sldChg>
      <pc:sldChg chg="new">
        <pc:chgData name="Stephanie Radel" userId="08b99ea8-7dce-42da-8972-e2e804ab0db1" providerId="ADAL" clId="{496AB05F-CDED-4537-B01B-4CDAF36BC6E2}" dt="2022-05-26T17:33:51.810" v="281" actId="680"/>
        <pc:sldMkLst>
          <pc:docMk/>
          <pc:sldMk cId="4252389639" sldId="299"/>
        </pc:sldMkLst>
      </pc:sldChg>
      <pc:sldChg chg="addSp delSp modSp mod">
        <pc:chgData name="Stephanie Radel" userId="08b99ea8-7dce-42da-8972-e2e804ab0db1" providerId="ADAL" clId="{496AB05F-CDED-4537-B01B-4CDAF36BC6E2}" dt="2022-06-01T20:28:40.469" v="7632" actId="20577"/>
        <pc:sldMkLst>
          <pc:docMk/>
          <pc:sldMk cId="2817618531" sldId="301"/>
        </pc:sldMkLst>
        <pc:spChg chg="mod">
          <ac:chgData name="Stephanie Radel" userId="08b99ea8-7dce-42da-8972-e2e804ab0db1" providerId="ADAL" clId="{496AB05F-CDED-4537-B01B-4CDAF36BC6E2}" dt="2022-05-31T17:23:20.426" v="5042" actId="1076"/>
          <ac:spMkLst>
            <pc:docMk/>
            <pc:sldMk cId="2817618531" sldId="301"/>
            <ac:spMk id="12" creationId="{1A1F4DF4-145F-421B-AD54-D999C246856E}"/>
          </ac:spMkLst>
        </pc:spChg>
        <pc:spChg chg="mod">
          <ac:chgData name="Stephanie Radel" userId="08b99ea8-7dce-42da-8972-e2e804ab0db1" providerId="ADAL" clId="{496AB05F-CDED-4537-B01B-4CDAF36BC6E2}" dt="2022-05-31T17:23:20.426" v="5042" actId="1076"/>
          <ac:spMkLst>
            <pc:docMk/>
            <pc:sldMk cId="2817618531" sldId="301"/>
            <ac:spMk id="23" creationId="{BD9D3D2D-2F00-4DD3-815A-66A27D69647B}"/>
          </ac:spMkLst>
        </pc:spChg>
        <pc:spChg chg="add del mod">
          <ac:chgData name="Stephanie Radel" userId="08b99ea8-7dce-42da-8972-e2e804ab0db1" providerId="ADAL" clId="{496AB05F-CDED-4537-B01B-4CDAF36BC6E2}" dt="2022-06-01T20:28:29.747" v="7630" actId="478"/>
          <ac:spMkLst>
            <pc:docMk/>
            <pc:sldMk cId="2817618531" sldId="301"/>
            <ac:spMk id="25" creationId="{659B9925-AF9F-4E88-A271-9BB7F0AE6EB9}"/>
          </ac:spMkLst>
        </pc:spChg>
        <pc:spChg chg="mod">
          <ac:chgData name="Stephanie Radel" userId="08b99ea8-7dce-42da-8972-e2e804ab0db1" providerId="ADAL" clId="{496AB05F-CDED-4537-B01B-4CDAF36BC6E2}" dt="2022-05-31T17:23:20.426" v="5042" actId="1076"/>
          <ac:spMkLst>
            <pc:docMk/>
            <pc:sldMk cId="2817618531" sldId="301"/>
            <ac:spMk id="28" creationId="{48C0C45D-2D46-4319-820D-585DC5926ACC}"/>
          </ac:spMkLst>
        </pc:spChg>
        <pc:spChg chg="mod">
          <ac:chgData name="Stephanie Radel" userId="08b99ea8-7dce-42da-8972-e2e804ab0db1" providerId="ADAL" clId="{496AB05F-CDED-4537-B01B-4CDAF36BC6E2}" dt="2022-05-31T17:23:20.426" v="5042" actId="1076"/>
          <ac:spMkLst>
            <pc:docMk/>
            <pc:sldMk cId="2817618531" sldId="301"/>
            <ac:spMk id="33" creationId="{AAC66442-B6A7-45D8-99F4-0146269B23ED}"/>
          </ac:spMkLst>
        </pc:spChg>
        <pc:spChg chg="mod">
          <ac:chgData name="Stephanie Radel" userId="08b99ea8-7dce-42da-8972-e2e804ab0db1" providerId="ADAL" clId="{496AB05F-CDED-4537-B01B-4CDAF36BC6E2}" dt="2022-05-31T17:23:20.426" v="5042" actId="1076"/>
          <ac:spMkLst>
            <pc:docMk/>
            <pc:sldMk cId="2817618531" sldId="301"/>
            <ac:spMk id="37" creationId="{EEA53C66-AF94-49D0-90EA-7379C281E362}"/>
          </ac:spMkLst>
        </pc:spChg>
        <pc:spChg chg="mod">
          <ac:chgData name="Stephanie Radel" userId="08b99ea8-7dce-42da-8972-e2e804ab0db1" providerId="ADAL" clId="{496AB05F-CDED-4537-B01B-4CDAF36BC6E2}" dt="2022-05-31T17:23:20.426" v="5042" actId="1076"/>
          <ac:spMkLst>
            <pc:docMk/>
            <pc:sldMk cId="2817618531" sldId="301"/>
            <ac:spMk id="47" creationId="{B7B7683C-0EE7-4A5B-914C-FE9D9E8C97CF}"/>
          </ac:spMkLst>
        </pc:spChg>
        <pc:spChg chg="mod">
          <ac:chgData name="Stephanie Radel" userId="08b99ea8-7dce-42da-8972-e2e804ab0db1" providerId="ADAL" clId="{496AB05F-CDED-4537-B01B-4CDAF36BC6E2}" dt="2022-05-31T17:23:20.426" v="5042" actId="1076"/>
          <ac:spMkLst>
            <pc:docMk/>
            <pc:sldMk cId="2817618531" sldId="301"/>
            <ac:spMk id="49" creationId="{F9246ED2-E72C-45C6-8248-76B1DEDE960C}"/>
          </ac:spMkLst>
        </pc:spChg>
        <pc:spChg chg="add del mod">
          <ac:chgData name="Stephanie Radel" userId="08b99ea8-7dce-42da-8972-e2e804ab0db1" providerId="ADAL" clId="{496AB05F-CDED-4537-B01B-4CDAF36BC6E2}" dt="2022-06-01T20:28:40.469" v="7632" actId="20577"/>
          <ac:spMkLst>
            <pc:docMk/>
            <pc:sldMk cId="2817618531" sldId="301"/>
            <ac:spMk id="59" creationId="{39A2DB0E-65F7-434C-B03F-FBE2E331AA21}"/>
          </ac:spMkLst>
        </pc:spChg>
        <pc:spChg chg="mod">
          <ac:chgData name="Stephanie Radel" userId="08b99ea8-7dce-42da-8972-e2e804ab0db1" providerId="ADAL" clId="{496AB05F-CDED-4537-B01B-4CDAF36BC6E2}" dt="2022-05-30T23:15:57.701" v="3334" actId="20577"/>
          <ac:spMkLst>
            <pc:docMk/>
            <pc:sldMk cId="2817618531" sldId="301"/>
            <ac:spMk id="62" creationId="{550C5759-B7FE-4EC6-AE11-8B7DA5CE6A0F}"/>
          </ac:spMkLst>
        </pc:spChg>
        <pc:picChg chg="mod">
          <ac:chgData name="Stephanie Radel" userId="08b99ea8-7dce-42da-8972-e2e804ab0db1" providerId="ADAL" clId="{496AB05F-CDED-4537-B01B-4CDAF36BC6E2}" dt="2022-05-31T17:23:20.426" v="5042" actId="1076"/>
          <ac:picMkLst>
            <pc:docMk/>
            <pc:sldMk cId="2817618531" sldId="301"/>
            <ac:picMk id="9" creationId="{DF800327-9A5B-4551-A1A0-A475C1DDA10C}"/>
          </ac:picMkLst>
        </pc:picChg>
        <pc:picChg chg="mod">
          <ac:chgData name="Stephanie Radel" userId="08b99ea8-7dce-42da-8972-e2e804ab0db1" providerId="ADAL" clId="{496AB05F-CDED-4537-B01B-4CDAF36BC6E2}" dt="2022-05-31T17:23:20.426" v="5042" actId="1076"/>
          <ac:picMkLst>
            <pc:docMk/>
            <pc:sldMk cId="2817618531" sldId="301"/>
            <ac:picMk id="61" creationId="{3C7CC263-786A-4CAB-B529-871DDCC53837}"/>
          </ac:picMkLst>
        </pc:picChg>
        <pc:cxnChg chg="mod">
          <ac:chgData name="Stephanie Radel" userId="08b99ea8-7dce-42da-8972-e2e804ab0db1" providerId="ADAL" clId="{496AB05F-CDED-4537-B01B-4CDAF36BC6E2}" dt="2022-05-31T17:23:20.426" v="5042" actId="1076"/>
          <ac:cxnSpMkLst>
            <pc:docMk/>
            <pc:sldMk cId="2817618531" sldId="301"/>
            <ac:cxnSpMk id="13" creationId="{38B2558E-98C7-43D6-9579-32FFA7E135F0}"/>
          </ac:cxnSpMkLst>
        </pc:cxnChg>
        <pc:cxnChg chg="mod">
          <ac:chgData name="Stephanie Radel" userId="08b99ea8-7dce-42da-8972-e2e804ab0db1" providerId="ADAL" clId="{496AB05F-CDED-4537-B01B-4CDAF36BC6E2}" dt="2022-05-31T17:23:20.426" v="5042" actId="1076"/>
          <ac:cxnSpMkLst>
            <pc:docMk/>
            <pc:sldMk cId="2817618531" sldId="301"/>
            <ac:cxnSpMk id="24" creationId="{3BFA5B0E-287C-470D-B538-E7F3CD0716E6}"/>
          </ac:cxnSpMkLst>
        </pc:cxnChg>
        <pc:cxnChg chg="mod">
          <ac:chgData name="Stephanie Radel" userId="08b99ea8-7dce-42da-8972-e2e804ab0db1" providerId="ADAL" clId="{496AB05F-CDED-4537-B01B-4CDAF36BC6E2}" dt="2022-05-31T17:23:20.426" v="5042" actId="1076"/>
          <ac:cxnSpMkLst>
            <pc:docMk/>
            <pc:sldMk cId="2817618531" sldId="301"/>
            <ac:cxnSpMk id="29" creationId="{2B340C66-37AB-4C05-9043-41595E4314BA}"/>
          </ac:cxnSpMkLst>
        </pc:cxnChg>
        <pc:cxnChg chg="mod">
          <ac:chgData name="Stephanie Radel" userId="08b99ea8-7dce-42da-8972-e2e804ab0db1" providerId="ADAL" clId="{496AB05F-CDED-4537-B01B-4CDAF36BC6E2}" dt="2022-05-31T17:23:20.426" v="5042" actId="1076"/>
          <ac:cxnSpMkLst>
            <pc:docMk/>
            <pc:sldMk cId="2817618531" sldId="301"/>
            <ac:cxnSpMk id="34" creationId="{D4AC1AB6-D2F9-4297-98DF-5793A4C70198}"/>
          </ac:cxnSpMkLst>
        </pc:cxnChg>
        <pc:cxnChg chg="mod">
          <ac:chgData name="Stephanie Radel" userId="08b99ea8-7dce-42da-8972-e2e804ab0db1" providerId="ADAL" clId="{496AB05F-CDED-4537-B01B-4CDAF36BC6E2}" dt="2022-05-31T17:23:20.426" v="5042" actId="1076"/>
          <ac:cxnSpMkLst>
            <pc:docMk/>
            <pc:sldMk cId="2817618531" sldId="301"/>
            <ac:cxnSpMk id="38" creationId="{CE2AE448-47AC-4B89-9BE0-0C6E6B0D260C}"/>
          </ac:cxnSpMkLst>
        </pc:cxnChg>
        <pc:cxnChg chg="mod">
          <ac:chgData name="Stephanie Radel" userId="08b99ea8-7dce-42da-8972-e2e804ab0db1" providerId="ADAL" clId="{496AB05F-CDED-4537-B01B-4CDAF36BC6E2}" dt="2022-05-31T17:23:20.426" v="5042" actId="1076"/>
          <ac:cxnSpMkLst>
            <pc:docMk/>
            <pc:sldMk cId="2817618531" sldId="301"/>
            <ac:cxnSpMk id="48" creationId="{883623BE-F8AE-4EC4-AD97-0A47C63C4189}"/>
          </ac:cxnSpMkLst>
        </pc:cxnChg>
        <pc:cxnChg chg="mod">
          <ac:chgData name="Stephanie Radel" userId="08b99ea8-7dce-42da-8972-e2e804ab0db1" providerId="ADAL" clId="{496AB05F-CDED-4537-B01B-4CDAF36BC6E2}" dt="2022-05-31T17:23:20.426" v="5042" actId="1076"/>
          <ac:cxnSpMkLst>
            <pc:docMk/>
            <pc:sldMk cId="2817618531" sldId="301"/>
            <ac:cxnSpMk id="50" creationId="{850409A6-178D-4BB4-8055-E1483F341AC0}"/>
          </ac:cxnSpMkLst>
        </pc:cxnChg>
      </pc:sldChg>
      <pc:sldChg chg="modSp mod">
        <pc:chgData name="Stephanie Radel" userId="08b99ea8-7dce-42da-8972-e2e804ab0db1" providerId="ADAL" clId="{496AB05F-CDED-4537-B01B-4CDAF36BC6E2}" dt="2022-06-01T20:28:36.570" v="7631" actId="14100"/>
        <pc:sldMkLst>
          <pc:docMk/>
          <pc:sldMk cId="2644160250" sldId="302"/>
        </pc:sldMkLst>
        <pc:spChg chg="mod">
          <ac:chgData name="Stephanie Radel" userId="08b99ea8-7dce-42da-8972-e2e804ab0db1" providerId="ADAL" clId="{496AB05F-CDED-4537-B01B-4CDAF36BC6E2}" dt="2022-06-01T20:28:36.570" v="7631" actId="14100"/>
          <ac:spMkLst>
            <pc:docMk/>
            <pc:sldMk cId="2644160250" sldId="302"/>
            <ac:spMk id="6" creationId="{382B80DF-D547-44E0-B4CE-0C77366847B7}"/>
          </ac:spMkLst>
        </pc:spChg>
        <pc:spChg chg="mod">
          <ac:chgData name="Stephanie Radel" userId="08b99ea8-7dce-42da-8972-e2e804ab0db1" providerId="ADAL" clId="{496AB05F-CDED-4537-B01B-4CDAF36BC6E2}" dt="2022-05-30T23:16:01.237" v="3337" actId="20577"/>
          <ac:spMkLst>
            <pc:docMk/>
            <pc:sldMk cId="2644160250" sldId="302"/>
            <ac:spMk id="11" creationId="{89C0EB91-3039-4F28-BA38-77595BAB6BF0}"/>
          </ac:spMkLst>
        </pc:spChg>
        <pc:spChg chg="mod">
          <ac:chgData name="Stephanie Radel" userId="08b99ea8-7dce-42da-8972-e2e804ab0db1" providerId="ADAL" clId="{496AB05F-CDED-4537-B01B-4CDAF36BC6E2}" dt="2022-05-31T17:22:59.685" v="5039" actId="1076"/>
          <ac:spMkLst>
            <pc:docMk/>
            <pc:sldMk cId="2644160250" sldId="302"/>
            <ac:spMk id="12" creationId="{1FCB238B-B923-42FE-BFBB-4C4008F69756}"/>
          </ac:spMkLst>
        </pc:spChg>
        <pc:picChg chg="mod">
          <ac:chgData name="Stephanie Radel" userId="08b99ea8-7dce-42da-8972-e2e804ab0db1" providerId="ADAL" clId="{496AB05F-CDED-4537-B01B-4CDAF36BC6E2}" dt="2022-05-31T17:22:59.685" v="5039" actId="1076"/>
          <ac:picMkLst>
            <pc:docMk/>
            <pc:sldMk cId="2644160250" sldId="302"/>
            <ac:picMk id="7" creationId="{950307D8-BA38-447F-B9EB-2F6E48C81BBA}"/>
          </ac:picMkLst>
        </pc:picChg>
        <pc:picChg chg="mod">
          <ac:chgData name="Stephanie Radel" userId="08b99ea8-7dce-42da-8972-e2e804ab0db1" providerId="ADAL" clId="{496AB05F-CDED-4537-B01B-4CDAF36BC6E2}" dt="2022-05-31T17:22:59.685" v="5039" actId="1076"/>
          <ac:picMkLst>
            <pc:docMk/>
            <pc:sldMk cId="2644160250" sldId="302"/>
            <ac:picMk id="8" creationId="{77717E28-909A-465B-9DFE-910687F9281F}"/>
          </ac:picMkLst>
        </pc:picChg>
      </pc:sldChg>
      <pc:sldChg chg="modSp mod ord modAnim">
        <pc:chgData name="Stephanie Radel" userId="08b99ea8-7dce-42da-8972-e2e804ab0db1" providerId="ADAL" clId="{496AB05F-CDED-4537-B01B-4CDAF36BC6E2}" dt="2022-06-02T19:28:44.465" v="8193" actId="20577"/>
        <pc:sldMkLst>
          <pc:docMk/>
          <pc:sldMk cId="2142814140" sldId="303"/>
        </pc:sldMkLst>
        <pc:spChg chg="mod">
          <ac:chgData name="Stephanie Radel" userId="08b99ea8-7dce-42da-8972-e2e804ab0db1" providerId="ADAL" clId="{496AB05F-CDED-4537-B01B-4CDAF36BC6E2}" dt="2022-06-02T19:28:44.465" v="8193" actId="20577"/>
          <ac:spMkLst>
            <pc:docMk/>
            <pc:sldMk cId="2142814140" sldId="303"/>
            <ac:spMk id="7" creationId="{37C50EA6-FCA5-42BA-89D6-51EC96DEC94F}"/>
          </ac:spMkLst>
        </pc:spChg>
      </pc:sldChg>
      <pc:sldChg chg="addSp delSp modSp del mod">
        <pc:chgData name="Stephanie Radel" userId="08b99ea8-7dce-42da-8972-e2e804ab0db1" providerId="ADAL" clId="{496AB05F-CDED-4537-B01B-4CDAF36BC6E2}" dt="2022-06-01T20:29:11.821" v="7633" actId="47"/>
        <pc:sldMkLst>
          <pc:docMk/>
          <pc:sldMk cId="3052729994" sldId="304"/>
        </pc:sldMkLst>
        <pc:spChg chg="mod">
          <ac:chgData name="Stephanie Radel" userId="08b99ea8-7dce-42da-8972-e2e804ab0db1" providerId="ADAL" clId="{496AB05F-CDED-4537-B01B-4CDAF36BC6E2}" dt="2022-06-01T19:25:42.359" v="7306" actId="20577"/>
          <ac:spMkLst>
            <pc:docMk/>
            <pc:sldMk cId="3052729994" sldId="304"/>
            <ac:spMk id="5" creationId="{E229946B-2687-4BCD-9A1F-F8AF59C35731}"/>
          </ac:spMkLst>
        </pc:spChg>
        <pc:spChg chg="mod">
          <ac:chgData name="Stephanie Radel" userId="08b99ea8-7dce-42da-8972-e2e804ab0db1" providerId="ADAL" clId="{496AB05F-CDED-4537-B01B-4CDAF36BC6E2}" dt="2022-06-01T18:46:03.914" v="7236" actId="20577"/>
          <ac:spMkLst>
            <pc:docMk/>
            <pc:sldMk cId="3052729994" sldId="304"/>
            <ac:spMk id="6" creationId="{3CD6529E-641D-41E6-9404-2D2C2E17DF89}"/>
          </ac:spMkLst>
        </pc:spChg>
        <pc:spChg chg="mod">
          <ac:chgData name="Stephanie Radel" userId="08b99ea8-7dce-42da-8972-e2e804ab0db1" providerId="ADAL" clId="{496AB05F-CDED-4537-B01B-4CDAF36BC6E2}" dt="2022-05-31T19:50:38.021" v="6415" actId="20577"/>
          <ac:spMkLst>
            <pc:docMk/>
            <pc:sldMk cId="3052729994" sldId="304"/>
            <ac:spMk id="7" creationId="{BE5397BB-8486-4CE2-ABEC-6D17FD62396D}"/>
          </ac:spMkLst>
        </pc:spChg>
        <pc:spChg chg="add del mod">
          <ac:chgData name="Stephanie Radel" userId="08b99ea8-7dce-42da-8972-e2e804ab0db1" providerId="ADAL" clId="{496AB05F-CDED-4537-B01B-4CDAF36BC6E2}" dt="2022-05-31T17:09:11.191" v="4990" actId="478"/>
          <ac:spMkLst>
            <pc:docMk/>
            <pc:sldMk cId="3052729994" sldId="304"/>
            <ac:spMk id="10" creationId="{05E0AEC4-427C-47F3-9610-8806BF9C26D4}"/>
          </ac:spMkLst>
        </pc:spChg>
        <pc:spChg chg="mod">
          <ac:chgData name="Stephanie Radel" userId="08b99ea8-7dce-42da-8972-e2e804ab0db1" providerId="ADAL" clId="{496AB05F-CDED-4537-B01B-4CDAF36BC6E2}" dt="2022-05-30T23:15:46.669" v="3329" actId="20577"/>
          <ac:spMkLst>
            <pc:docMk/>
            <pc:sldMk cId="3052729994" sldId="304"/>
            <ac:spMk id="14" creationId="{1F116689-65AC-4C03-9BF6-4EAE23C37264}"/>
          </ac:spMkLst>
        </pc:spChg>
        <pc:picChg chg="mod">
          <ac:chgData name="Stephanie Radel" userId="08b99ea8-7dce-42da-8972-e2e804ab0db1" providerId="ADAL" clId="{496AB05F-CDED-4537-B01B-4CDAF36BC6E2}" dt="2022-05-31T17:09:07.809" v="4988" actId="1076"/>
          <ac:picMkLst>
            <pc:docMk/>
            <pc:sldMk cId="3052729994" sldId="304"/>
            <ac:picMk id="3" creationId="{00000000-0000-0000-0000-000000000000}"/>
          </ac:picMkLst>
        </pc:picChg>
        <pc:picChg chg="mod">
          <ac:chgData name="Stephanie Radel" userId="08b99ea8-7dce-42da-8972-e2e804ab0db1" providerId="ADAL" clId="{496AB05F-CDED-4537-B01B-4CDAF36BC6E2}" dt="2022-05-31T17:09:07.809" v="4988" actId="1076"/>
          <ac:picMkLst>
            <pc:docMk/>
            <pc:sldMk cId="3052729994" sldId="304"/>
            <ac:picMk id="13" creationId="{F8E9903A-4754-4FA0-8CC5-772C889DA92E}"/>
          </ac:picMkLst>
        </pc:picChg>
      </pc:sldChg>
      <pc:sldChg chg="addSp delSp modSp del mod">
        <pc:chgData name="Stephanie Radel" userId="08b99ea8-7dce-42da-8972-e2e804ab0db1" providerId="ADAL" clId="{496AB05F-CDED-4537-B01B-4CDAF36BC6E2}" dt="2022-06-01T20:29:13.446" v="7634" actId="47"/>
        <pc:sldMkLst>
          <pc:docMk/>
          <pc:sldMk cId="3221202714" sldId="305"/>
        </pc:sldMkLst>
        <pc:spChg chg="mod">
          <ac:chgData name="Stephanie Radel" userId="08b99ea8-7dce-42da-8972-e2e804ab0db1" providerId="ADAL" clId="{496AB05F-CDED-4537-B01B-4CDAF36BC6E2}" dt="2022-05-30T23:13:46.534" v="3303" actId="20577"/>
          <ac:spMkLst>
            <pc:docMk/>
            <pc:sldMk cId="3221202714" sldId="305"/>
            <ac:spMk id="7" creationId="{C59A13B7-40E6-4A29-9454-91C1A4681749}"/>
          </ac:spMkLst>
        </pc:spChg>
        <pc:spChg chg="mod">
          <ac:chgData name="Stephanie Radel" userId="08b99ea8-7dce-42da-8972-e2e804ab0db1" providerId="ADAL" clId="{496AB05F-CDED-4537-B01B-4CDAF36BC6E2}" dt="2022-05-30T23:13:42.606" v="3301" actId="20577"/>
          <ac:spMkLst>
            <pc:docMk/>
            <pc:sldMk cId="3221202714" sldId="305"/>
            <ac:spMk id="8" creationId="{095D43A0-576C-45D3-87E2-316F44ACF7AE}"/>
          </ac:spMkLst>
        </pc:spChg>
        <pc:spChg chg="add del mod">
          <ac:chgData name="Stephanie Radel" userId="08b99ea8-7dce-42da-8972-e2e804ab0db1" providerId="ADAL" clId="{496AB05F-CDED-4537-B01B-4CDAF36BC6E2}" dt="2022-05-31T17:09:13.902" v="4991" actId="478"/>
          <ac:spMkLst>
            <pc:docMk/>
            <pc:sldMk cId="3221202714" sldId="305"/>
            <ac:spMk id="9" creationId="{CEA70164-45A6-454C-B9DB-3F5D1A9E2AA7}"/>
          </ac:spMkLst>
        </pc:spChg>
      </pc:sldChg>
      <pc:sldChg chg="addSp delSp modSp mod">
        <pc:chgData name="Stephanie Radel" userId="08b99ea8-7dce-42da-8972-e2e804ab0db1" providerId="ADAL" clId="{496AB05F-CDED-4537-B01B-4CDAF36BC6E2}" dt="2022-06-02T17:37:02.906" v="8192" actId="14100"/>
        <pc:sldMkLst>
          <pc:docMk/>
          <pc:sldMk cId="400420035" sldId="306"/>
        </pc:sldMkLst>
        <pc:spChg chg="mod">
          <ac:chgData name="Stephanie Radel" userId="08b99ea8-7dce-42da-8972-e2e804ab0db1" providerId="ADAL" clId="{496AB05F-CDED-4537-B01B-4CDAF36BC6E2}" dt="2022-05-30T23:13:52.957" v="3304" actId="20577"/>
          <ac:spMkLst>
            <pc:docMk/>
            <pc:sldMk cId="400420035" sldId="306"/>
            <ac:spMk id="7" creationId="{7B21A77E-1DF0-49D1-AA37-A28FA687718A}"/>
          </ac:spMkLst>
        </pc:spChg>
        <pc:spChg chg="mod">
          <ac:chgData name="Stephanie Radel" userId="08b99ea8-7dce-42da-8972-e2e804ab0db1" providerId="ADAL" clId="{496AB05F-CDED-4537-B01B-4CDAF36BC6E2}" dt="2022-06-01T18:06:46.842" v="7083" actId="1076"/>
          <ac:spMkLst>
            <pc:docMk/>
            <pc:sldMk cId="400420035" sldId="306"/>
            <ac:spMk id="8" creationId="{083C2BE0-9035-4AE5-B77D-6198C7979A8A}"/>
          </ac:spMkLst>
        </pc:spChg>
        <pc:spChg chg="add mod">
          <ac:chgData name="Stephanie Radel" userId="08b99ea8-7dce-42da-8972-e2e804ab0db1" providerId="ADAL" clId="{496AB05F-CDED-4537-B01B-4CDAF36BC6E2}" dt="2022-06-02T17:37:02.906" v="8192" actId="14100"/>
          <ac:spMkLst>
            <pc:docMk/>
            <pc:sldMk cId="400420035" sldId="306"/>
            <ac:spMk id="11" creationId="{49859C93-48B0-4D1A-9B66-8CD3EAB31C79}"/>
          </ac:spMkLst>
        </pc:spChg>
        <pc:picChg chg="add mod ord">
          <ac:chgData name="Stephanie Radel" userId="08b99ea8-7dce-42da-8972-e2e804ab0db1" providerId="ADAL" clId="{496AB05F-CDED-4537-B01B-4CDAF36BC6E2}" dt="2022-05-29T17:48:20.142" v="315" actId="171"/>
          <ac:picMkLst>
            <pc:docMk/>
            <pc:sldMk cId="400420035" sldId="306"/>
            <ac:picMk id="4" creationId="{8EB920FE-D4DF-4771-B75D-81E86838B45E}"/>
          </ac:picMkLst>
        </pc:picChg>
        <pc:picChg chg="del">
          <ac:chgData name="Stephanie Radel" userId="08b99ea8-7dce-42da-8972-e2e804ab0db1" providerId="ADAL" clId="{496AB05F-CDED-4537-B01B-4CDAF36BC6E2}" dt="2022-05-29T17:48:21.997" v="316" actId="478"/>
          <ac:picMkLst>
            <pc:docMk/>
            <pc:sldMk cId="400420035" sldId="306"/>
            <ac:picMk id="5" creationId="{32AACD17-B1D1-474A-A701-BCACC2434490}"/>
          </ac:picMkLst>
        </pc:picChg>
        <pc:cxnChg chg="add mod">
          <ac:chgData name="Stephanie Radel" userId="08b99ea8-7dce-42da-8972-e2e804ab0db1" providerId="ADAL" clId="{496AB05F-CDED-4537-B01B-4CDAF36BC6E2}" dt="2022-06-01T18:07:26.075" v="7087" actId="1582"/>
          <ac:cxnSpMkLst>
            <pc:docMk/>
            <pc:sldMk cId="400420035" sldId="306"/>
            <ac:cxnSpMk id="5" creationId="{4C98D1C8-341B-40BF-BBC8-B86FA7F8F166}"/>
          </ac:cxnSpMkLst>
        </pc:cxnChg>
        <pc:cxnChg chg="add mod">
          <ac:chgData name="Stephanie Radel" userId="08b99ea8-7dce-42da-8972-e2e804ab0db1" providerId="ADAL" clId="{496AB05F-CDED-4537-B01B-4CDAF36BC6E2}" dt="2022-06-02T17:36:51.509" v="8185" actId="14100"/>
          <ac:cxnSpMkLst>
            <pc:docMk/>
            <pc:sldMk cId="400420035" sldId="306"/>
            <ac:cxnSpMk id="10" creationId="{C310E60C-6BB0-4CEA-BC81-F2BC938E9F3E}"/>
          </ac:cxnSpMkLst>
        </pc:cxnChg>
      </pc:sldChg>
      <pc:sldChg chg="addSp delSp modSp mod chgLayout">
        <pc:chgData name="Stephanie Radel" userId="08b99ea8-7dce-42da-8972-e2e804ab0db1" providerId="ADAL" clId="{496AB05F-CDED-4537-B01B-4CDAF36BC6E2}" dt="2022-06-03T23:01:10.841" v="8818" actId="1076"/>
        <pc:sldMkLst>
          <pc:docMk/>
          <pc:sldMk cId="2243042709" sldId="307"/>
        </pc:sldMkLst>
        <pc:spChg chg="mod ord">
          <ac:chgData name="Stephanie Radel" userId="08b99ea8-7dce-42da-8972-e2e804ab0db1" providerId="ADAL" clId="{496AB05F-CDED-4537-B01B-4CDAF36BC6E2}" dt="2022-05-31T17:50:29.618" v="5120" actId="700"/>
          <ac:spMkLst>
            <pc:docMk/>
            <pc:sldMk cId="2243042709" sldId="307"/>
            <ac:spMk id="2" creationId="{5F03396D-6096-4681-887D-C8F7727FC9A3}"/>
          </ac:spMkLst>
        </pc:spChg>
        <pc:spChg chg="mod ord">
          <ac:chgData name="Stephanie Radel" userId="08b99ea8-7dce-42da-8972-e2e804ab0db1" providerId="ADAL" clId="{496AB05F-CDED-4537-B01B-4CDAF36BC6E2}" dt="2022-05-31T17:50:29.618" v="5120" actId="700"/>
          <ac:spMkLst>
            <pc:docMk/>
            <pc:sldMk cId="2243042709" sldId="307"/>
            <ac:spMk id="3" creationId="{BAFAFFB0-DDB5-4BBB-8895-7C4DABCABD8C}"/>
          </ac:spMkLst>
        </pc:spChg>
        <pc:spChg chg="add del mod ord">
          <ac:chgData name="Stephanie Radel" userId="08b99ea8-7dce-42da-8972-e2e804ab0db1" providerId="ADAL" clId="{496AB05F-CDED-4537-B01B-4CDAF36BC6E2}" dt="2022-05-31T17:50:26.460" v="5118" actId="700"/>
          <ac:spMkLst>
            <pc:docMk/>
            <pc:sldMk cId="2243042709" sldId="307"/>
            <ac:spMk id="4" creationId="{9744E5BB-D0C5-428E-AA86-E781571E2873}"/>
          </ac:spMkLst>
        </pc:spChg>
        <pc:spChg chg="add del mod ord">
          <ac:chgData name="Stephanie Radel" userId="08b99ea8-7dce-42da-8972-e2e804ab0db1" providerId="ADAL" clId="{496AB05F-CDED-4537-B01B-4CDAF36BC6E2}" dt="2022-05-31T17:50:26.460" v="5118" actId="700"/>
          <ac:spMkLst>
            <pc:docMk/>
            <pc:sldMk cId="2243042709" sldId="307"/>
            <ac:spMk id="5" creationId="{AAEA787F-B4E4-4647-B881-4C50786D1F13}"/>
          </ac:spMkLst>
        </pc:spChg>
        <pc:spChg chg="add del mod ord">
          <ac:chgData name="Stephanie Radel" userId="08b99ea8-7dce-42da-8972-e2e804ab0db1" providerId="ADAL" clId="{496AB05F-CDED-4537-B01B-4CDAF36BC6E2}" dt="2022-05-31T17:50:26.460" v="5118" actId="700"/>
          <ac:spMkLst>
            <pc:docMk/>
            <pc:sldMk cId="2243042709" sldId="307"/>
            <ac:spMk id="6" creationId="{14CD8916-28EA-46E3-BA03-572F960EBB37}"/>
          </ac:spMkLst>
        </pc:spChg>
        <pc:spChg chg="mod ord">
          <ac:chgData name="Stephanie Radel" userId="08b99ea8-7dce-42da-8972-e2e804ab0db1" providerId="ADAL" clId="{496AB05F-CDED-4537-B01B-4CDAF36BC6E2}" dt="2022-06-03T22:59:54.811" v="8785" actId="20577"/>
          <ac:spMkLst>
            <pc:docMk/>
            <pc:sldMk cId="2243042709" sldId="307"/>
            <ac:spMk id="7" creationId="{BB457347-67B3-4C92-BB25-9BC2CF28B230}"/>
          </ac:spMkLst>
        </pc:spChg>
        <pc:spChg chg="mod ord">
          <ac:chgData name="Stephanie Radel" userId="08b99ea8-7dce-42da-8972-e2e804ab0db1" providerId="ADAL" clId="{496AB05F-CDED-4537-B01B-4CDAF36BC6E2}" dt="2022-05-31T17:50:29.618" v="5120" actId="700"/>
          <ac:spMkLst>
            <pc:docMk/>
            <pc:sldMk cId="2243042709" sldId="307"/>
            <ac:spMk id="8" creationId="{E14CFDB5-A716-4661-9425-AC654D50540F}"/>
          </ac:spMkLst>
        </pc:spChg>
        <pc:spChg chg="add del mod">
          <ac:chgData name="Stephanie Radel" userId="08b99ea8-7dce-42da-8972-e2e804ab0db1" providerId="ADAL" clId="{496AB05F-CDED-4537-B01B-4CDAF36BC6E2}" dt="2022-05-31T17:50:26.881" v="5119"/>
          <ac:spMkLst>
            <pc:docMk/>
            <pc:sldMk cId="2243042709" sldId="307"/>
            <ac:spMk id="9" creationId="{BF57D248-9233-4818-8D7D-E815E1561B5A}"/>
          </ac:spMkLst>
        </pc:spChg>
        <pc:spChg chg="add mod ord">
          <ac:chgData name="Stephanie Radel" userId="08b99ea8-7dce-42da-8972-e2e804ab0db1" providerId="ADAL" clId="{496AB05F-CDED-4537-B01B-4CDAF36BC6E2}" dt="2022-06-03T23:01:10.841" v="8818" actId="1076"/>
          <ac:spMkLst>
            <pc:docMk/>
            <pc:sldMk cId="2243042709" sldId="307"/>
            <ac:spMk id="10" creationId="{58D9126E-6A2E-4CE3-83C4-75567DB752E3}"/>
          </ac:spMkLst>
        </pc:spChg>
        <pc:spChg chg="add mod">
          <ac:chgData name="Stephanie Radel" userId="08b99ea8-7dce-42da-8972-e2e804ab0db1" providerId="ADAL" clId="{496AB05F-CDED-4537-B01B-4CDAF36BC6E2}" dt="2022-06-03T22:54:01.563" v="8633" actId="1076"/>
          <ac:spMkLst>
            <pc:docMk/>
            <pc:sldMk cId="2243042709" sldId="307"/>
            <ac:spMk id="11" creationId="{26A7BF87-8A17-4F58-BA9F-5E8288800092}"/>
          </ac:spMkLst>
        </pc:spChg>
        <pc:spChg chg="add del mod ord">
          <ac:chgData name="Stephanie Radel" userId="08b99ea8-7dce-42da-8972-e2e804ab0db1" providerId="ADAL" clId="{496AB05F-CDED-4537-B01B-4CDAF36BC6E2}" dt="2022-05-31T17:50:44.382" v="5123" actId="478"/>
          <ac:spMkLst>
            <pc:docMk/>
            <pc:sldMk cId="2243042709" sldId="307"/>
            <ac:spMk id="11" creationId="{6EF905C7-6912-4422-9B67-E09BDA55C4DA}"/>
          </ac:spMkLst>
        </pc:spChg>
        <pc:spChg chg="add del mod ord">
          <ac:chgData name="Stephanie Radel" userId="08b99ea8-7dce-42da-8972-e2e804ab0db1" providerId="ADAL" clId="{496AB05F-CDED-4537-B01B-4CDAF36BC6E2}" dt="2022-05-31T17:50:41.870" v="5122" actId="478"/>
          <ac:spMkLst>
            <pc:docMk/>
            <pc:sldMk cId="2243042709" sldId="307"/>
            <ac:spMk id="12" creationId="{5C05175A-2C0D-45CB-9A83-4CC94FCF5300}"/>
          </ac:spMkLst>
        </pc:spChg>
        <pc:picChg chg="add del mod">
          <ac:chgData name="Stephanie Radel" userId="08b99ea8-7dce-42da-8972-e2e804ab0db1" providerId="ADAL" clId="{496AB05F-CDED-4537-B01B-4CDAF36BC6E2}" dt="2022-06-01T20:31:04.150" v="7641" actId="478"/>
          <ac:picMkLst>
            <pc:docMk/>
            <pc:sldMk cId="2243042709" sldId="307"/>
            <ac:picMk id="5" creationId="{84A72F6E-92D5-4994-BE3B-A4181BDAC482}"/>
          </ac:picMkLst>
        </pc:picChg>
        <pc:picChg chg="mod">
          <ac:chgData name="Stephanie Radel" userId="08b99ea8-7dce-42da-8972-e2e804ab0db1" providerId="ADAL" clId="{496AB05F-CDED-4537-B01B-4CDAF36BC6E2}" dt="2022-06-03T22:53:55.209" v="8631" actId="1076"/>
          <ac:picMkLst>
            <pc:docMk/>
            <pc:sldMk cId="2243042709" sldId="307"/>
            <ac:picMk id="1026" creationId="{3AAA84FF-0E26-4741-AD0D-32FF04C85B6C}"/>
          </ac:picMkLst>
        </pc:picChg>
      </pc:sldChg>
      <pc:sldChg chg="addSp delSp modSp mod modAnim">
        <pc:chgData name="Stephanie Radel" userId="08b99ea8-7dce-42da-8972-e2e804ab0db1" providerId="ADAL" clId="{496AB05F-CDED-4537-B01B-4CDAF36BC6E2}" dt="2022-06-03T23:15:05.385" v="8921" actId="207"/>
        <pc:sldMkLst>
          <pc:docMk/>
          <pc:sldMk cId="2758120521" sldId="308"/>
        </pc:sldMkLst>
        <pc:spChg chg="mod">
          <ac:chgData name="Stephanie Radel" userId="08b99ea8-7dce-42da-8972-e2e804ab0db1" providerId="ADAL" clId="{496AB05F-CDED-4537-B01B-4CDAF36BC6E2}" dt="2022-05-30T22:59:08.401" v="3014" actId="20577"/>
          <ac:spMkLst>
            <pc:docMk/>
            <pc:sldMk cId="2758120521" sldId="308"/>
            <ac:spMk id="3" creationId="{B26424BA-476D-4CA9-BDB8-50FB4D0A4173}"/>
          </ac:spMkLst>
        </pc:spChg>
        <pc:spChg chg="mod">
          <ac:chgData name="Stephanie Radel" userId="08b99ea8-7dce-42da-8972-e2e804ab0db1" providerId="ADAL" clId="{496AB05F-CDED-4537-B01B-4CDAF36BC6E2}" dt="2022-05-30T23:00:58.702" v="3156" actId="14100"/>
          <ac:spMkLst>
            <pc:docMk/>
            <pc:sldMk cId="2758120521" sldId="308"/>
            <ac:spMk id="4" creationId="{45446144-9504-4147-8881-EA0230398214}"/>
          </ac:spMkLst>
        </pc:spChg>
        <pc:spChg chg="del">
          <ac:chgData name="Stephanie Radel" userId="08b99ea8-7dce-42da-8972-e2e804ab0db1" providerId="ADAL" clId="{496AB05F-CDED-4537-B01B-4CDAF36BC6E2}" dt="2022-05-30T22:55:19.314" v="2975" actId="478"/>
          <ac:spMkLst>
            <pc:docMk/>
            <pc:sldMk cId="2758120521" sldId="308"/>
            <ac:spMk id="5" creationId="{F832C237-3FE1-419E-B2AC-F346684B02E5}"/>
          </ac:spMkLst>
        </pc:spChg>
        <pc:spChg chg="mod">
          <ac:chgData name="Stephanie Radel" userId="08b99ea8-7dce-42da-8972-e2e804ab0db1" providerId="ADAL" clId="{496AB05F-CDED-4537-B01B-4CDAF36BC6E2}" dt="2022-06-01T20:24:23.564" v="7610" actId="14100"/>
          <ac:spMkLst>
            <pc:docMk/>
            <pc:sldMk cId="2758120521" sldId="308"/>
            <ac:spMk id="6" creationId="{AB9FE659-4BF5-4305-8CC8-DC77A556C966}"/>
          </ac:spMkLst>
        </pc:spChg>
        <pc:spChg chg="mod">
          <ac:chgData name="Stephanie Radel" userId="08b99ea8-7dce-42da-8972-e2e804ab0db1" providerId="ADAL" clId="{496AB05F-CDED-4537-B01B-4CDAF36BC6E2}" dt="2022-05-30T22:59:49.514" v="3016" actId="20577"/>
          <ac:spMkLst>
            <pc:docMk/>
            <pc:sldMk cId="2758120521" sldId="308"/>
            <ac:spMk id="8" creationId="{D7C95544-2BBB-4530-A3B4-2ACA31B76A71}"/>
          </ac:spMkLst>
        </pc:spChg>
        <pc:spChg chg="mod">
          <ac:chgData name="Stephanie Radel" userId="08b99ea8-7dce-42da-8972-e2e804ab0db1" providerId="ADAL" clId="{496AB05F-CDED-4537-B01B-4CDAF36BC6E2}" dt="2022-05-30T22:54:53.296" v="2971"/>
          <ac:spMkLst>
            <pc:docMk/>
            <pc:sldMk cId="2758120521" sldId="308"/>
            <ac:spMk id="11" creationId="{6A986F9C-B55D-465C-8544-2F800FFAE737}"/>
          </ac:spMkLst>
        </pc:spChg>
        <pc:spChg chg="mod">
          <ac:chgData name="Stephanie Radel" userId="08b99ea8-7dce-42da-8972-e2e804ab0db1" providerId="ADAL" clId="{496AB05F-CDED-4537-B01B-4CDAF36BC6E2}" dt="2022-05-30T22:54:53.296" v="2971"/>
          <ac:spMkLst>
            <pc:docMk/>
            <pc:sldMk cId="2758120521" sldId="308"/>
            <ac:spMk id="14" creationId="{50C7C589-8D75-4D55-951D-9E83FA179618}"/>
          </ac:spMkLst>
        </pc:spChg>
        <pc:spChg chg="mod">
          <ac:chgData name="Stephanie Radel" userId="08b99ea8-7dce-42da-8972-e2e804ab0db1" providerId="ADAL" clId="{496AB05F-CDED-4537-B01B-4CDAF36BC6E2}" dt="2022-05-30T22:54:53.296" v="2971"/>
          <ac:spMkLst>
            <pc:docMk/>
            <pc:sldMk cId="2758120521" sldId="308"/>
            <ac:spMk id="15" creationId="{4CA1B266-6886-41B0-B699-A1097131BEB4}"/>
          </ac:spMkLst>
        </pc:spChg>
        <pc:spChg chg="mod">
          <ac:chgData name="Stephanie Radel" userId="08b99ea8-7dce-42da-8972-e2e804ab0db1" providerId="ADAL" clId="{496AB05F-CDED-4537-B01B-4CDAF36BC6E2}" dt="2022-05-30T22:54:53.296" v="2971"/>
          <ac:spMkLst>
            <pc:docMk/>
            <pc:sldMk cId="2758120521" sldId="308"/>
            <ac:spMk id="16" creationId="{504C897F-BBC3-4D43-BB7A-19D97AB65781}"/>
          </ac:spMkLst>
        </pc:spChg>
        <pc:spChg chg="mod">
          <ac:chgData name="Stephanie Radel" userId="08b99ea8-7dce-42da-8972-e2e804ab0db1" providerId="ADAL" clId="{496AB05F-CDED-4537-B01B-4CDAF36BC6E2}" dt="2022-05-30T22:54:53.296" v="2971"/>
          <ac:spMkLst>
            <pc:docMk/>
            <pc:sldMk cId="2758120521" sldId="308"/>
            <ac:spMk id="17" creationId="{303BB39D-626A-4653-A94A-C46CCF4772A9}"/>
          </ac:spMkLst>
        </pc:spChg>
        <pc:spChg chg="add del mod">
          <ac:chgData name="Stephanie Radel" userId="08b99ea8-7dce-42da-8972-e2e804ab0db1" providerId="ADAL" clId="{496AB05F-CDED-4537-B01B-4CDAF36BC6E2}" dt="2022-05-30T22:55:00.070" v="2972"/>
          <ac:spMkLst>
            <pc:docMk/>
            <pc:sldMk cId="2758120521" sldId="308"/>
            <ac:spMk id="20" creationId="{7461805D-96FE-4E75-8917-568950E6839D}"/>
          </ac:spMkLst>
        </pc:spChg>
        <pc:spChg chg="add mod topLvl">
          <ac:chgData name="Stephanie Radel" userId="08b99ea8-7dce-42da-8972-e2e804ab0db1" providerId="ADAL" clId="{496AB05F-CDED-4537-B01B-4CDAF36BC6E2}" dt="2022-05-31T19:05:24.398" v="5708" actId="165"/>
          <ac:spMkLst>
            <pc:docMk/>
            <pc:sldMk cId="2758120521" sldId="308"/>
            <ac:spMk id="21" creationId="{BFDE823E-2E08-43E8-95C0-3E786B4819EB}"/>
          </ac:spMkLst>
        </pc:spChg>
        <pc:spChg chg="mod topLvl">
          <ac:chgData name="Stephanie Radel" userId="08b99ea8-7dce-42da-8972-e2e804ab0db1" providerId="ADAL" clId="{496AB05F-CDED-4537-B01B-4CDAF36BC6E2}" dt="2022-05-31T19:05:24.398" v="5708" actId="165"/>
          <ac:spMkLst>
            <pc:docMk/>
            <pc:sldMk cId="2758120521" sldId="308"/>
            <ac:spMk id="24" creationId="{E176CC40-753A-46D2-8D60-31BC15154AAF}"/>
          </ac:spMkLst>
        </pc:spChg>
        <pc:spChg chg="mod topLvl">
          <ac:chgData name="Stephanie Radel" userId="08b99ea8-7dce-42da-8972-e2e804ab0db1" providerId="ADAL" clId="{496AB05F-CDED-4537-B01B-4CDAF36BC6E2}" dt="2022-05-31T19:05:24.398" v="5708" actId="165"/>
          <ac:spMkLst>
            <pc:docMk/>
            <pc:sldMk cId="2758120521" sldId="308"/>
            <ac:spMk id="27" creationId="{BB2077FA-151F-4A7B-9745-EEC6A216AC06}"/>
          </ac:spMkLst>
        </pc:spChg>
        <pc:spChg chg="mod topLvl">
          <ac:chgData name="Stephanie Radel" userId="08b99ea8-7dce-42da-8972-e2e804ab0db1" providerId="ADAL" clId="{496AB05F-CDED-4537-B01B-4CDAF36BC6E2}" dt="2022-05-31T19:05:24.398" v="5708" actId="165"/>
          <ac:spMkLst>
            <pc:docMk/>
            <pc:sldMk cId="2758120521" sldId="308"/>
            <ac:spMk id="28" creationId="{F386F0D8-43E7-4925-ACF3-060652CCF9A8}"/>
          </ac:spMkLst>
        </pc:spChg>
        <pc:spChg chg="mod topLvl">
          <ac:chgData name="Stephanie Radel" userId="08b99ea8-7dce-42da-8972-e2e804ab0db1" providerId="ADAL" clId="{496AB05F-CDED-4537-B01B-4CDAF36BC6E2}" dt="2022-05-31T19:05:24.398" v="5708" actId="165"/>
          <ac:spMkLst>
            <pc:docMk/>
            <pc:sldMk cId="2758120521" sldId="308"/>
            <ac:spMk id="29" creationId="{017C63E6-066B-442A-8794-A47E308BAE68}"/>
          </ac:spMkLst>
        </pc:spChg>
        <pc:spChg chg="mod topLvl">
          <ac:chgData name="Stephanie Radel" userId="08b99ea8-7dce-42da-8972-e2e804ab0db1" providerId="ADAL" clId="{496AB05F-CDED-4537-B01B-4CDAF36BC6E2}" dt="2022-05-31T19:05:24.398" v="5708" actId="165"/>
          <ac:spMkLst>
            <pc:docMk/>
            <pc:sldMk cId="2758120521" sldId="308"/>
            <ac:spMk id="30" creationId="{91969C1D-16BD-4645-9EDD-6C3B7E217DF2}"/>
          </ac:spMkLst>
        </pc:spChg>
        <pc:spChg chg="add mod topLvl">
          <ac:chgData name="Stephanie Radel" userId="08b99ea8-7dce-42da-8972-e2e804ab0db1" providerId="ADAL" clId="{496AB05F-CDED-4537-B01B-4CDAF36BC6E2}" dt="2022-05-31T19:05:24.398" v="5708" actId="165"/>
          <ac:spMkLst>
            <pc:docMk/>
            <pc:sldMk cId="2758120521" sldId="308"/>
            <ac:spMk id="33" creationId="{3480E7AD-3B42-4615-A7B9-9FC4B74D305D}"/>
          </ac:spMkLst>
        </pc:spChg>
        <pc:spChg chg="add mod topLvl">
          <ac:chgData name="Stephanie Radel" userId="08b99ea8-7dce-42da-8972-e2e804ab0db1" providerId="ADAL" clId="{496AB05F-CDED-4537-B01B-4CDAF36BC6E2}" dt="2022-05-31T19:05:24.398" v="5708" actId="165"/>
          <ac:spMkLst>
            <pc:docMk/>
            <pc:sldMk cId="2758120521" sldId="308"/>
            <ac:spMk id="36" creationId="{CF428325-E39B-4855-A605-E0C3C102748C}"/>
          </ac:spMkLst>
        </pc:spChg>
        <pc:spChg chg="add mod topLvl">
          <ac:chgData name="Stephanie Radel" userId="08b99ea8-7dce-42da-8972-e2e804ab0db1" providerId="ADAL" clId="{496AB05F-CDED-4537-B01B-4CDAF36BC6E2}" dt="2022-05-31T19:05:24.398" v="5708" actId="165"/>
          <ac:spMkLst>
            <pc:docMk/>
            <pc:sldMk cId="2758120521" sldId="308"/>
            <ac:spMk id="37" creationId="{D32B6670-3364-4342-82BB-662564350E1C}"/>
          </ac:spMkLst>
        </pc:spChg>
        <pc:spChg chg="add mod topLvl">
          <ac:chgData name="Stephanie Radel" userId="08b99ea8-7dce-42da-8972-e2e804ab0db1" providerId="ADAL" clId="{496AB05F-CDED-4537-B01B-4CDAF36BC6E2}" dt="2022-06-03T23:15:05.385" v="8921" actId="207"/>
          <ac:spMkLst>
            <pc:docMk/>
            <pc:sldMk cId="2758120521" sldId="308"/>
            <ac:spMk id="38" creationId="{F9E1C3C1-30E1-4897-84CA-8880B6D0A544}"/>
          </ac:spMkLst>
        </pc:spChg>
        <pc:spChg chg="add mod topLvl">
          <ac:chgData name="Stephanie Radel" userId="08b99ea8-7dce-42da-8972-e2e804ab0db1" providerId="ADAL" clId="{496AB05F-CDED-4537-B01B-4CDAF36BC6E2}" dt="2022-06-03T23:14:56.889" v="8920" actId="14100"/>
          <ac:spMkLst>
            <pc:docMk/>
            <pc:sldMk cId="2758120521" sldId="308"/>
            <ac:spMk id="39" creationId="{8EF22926-0D20-45D7-A886-2A3EC221D64E}"/>
          </ac:spMkLst>
        </pc:spChg>
        <pc:spChg chg="add del mod">
          <ac:chgData name="Stephanie Radel" userId="08b99ea8-7dce-42da-8972-e2e804ab0db1" providerId="ADAL" clId="{496AB05F-CDED-4537-B01B-4CDAF36BC6E2}" dt="2022-05-30T22:55:59.746" v="2979" actId="478"/>
          <ac:spMkLst>
            <pc:docMk/>
            <pc:sldMk cId="2758120521" sldId="308"/>
            <ac:spMk id="40" creationId="{9E9CD667-7BC6-4995-9370-D54EC6993BC7}"/>
          </ac:spMkLst>
        </pc:spChg>
        <pc:spChg chg="add del mod">
          <ac:chgData name="Stephanie Radel" userId="08b99ea8-7dce-42da-8972-e2e804ab0db1" providerId="ADAL" clId="{496AB05F-CDED-4537-B01B-4CDAF36BC6E2}" dt="2022-05-30T23:02:40.256" v="3189" actId="1076"/>
          <ac:spMkLst>
            <pc:docMk/>
            <pc:sldMk cId="2758120521" sldId="308"/>
            <ac:spMk id="42" creationId="{7B5BAB8F-CE47-4345-88C3-48E0AD90AA58}"/>
          </ac:spMkLst>
        </pc:spChg>
        <pc:grpChg chg="add del mod">
          <ac:chgData name="Stephanie Radel" userId="08b99ea8-7dce-42da-8972-e2e804ab0db1" providerId="ADAL" clId="{496AB05F-CDED-4537-B01B-4CDAF36BC6E2}" dt="2022-05-30T22:55:00.070" v="2972"/>
          <ac:grpSpMkLst>
            <pc:docMk/>
            <pc:sldMk cId="2758120521" sldId="308"/>
            <ac:grpSpMk id="9" creationId="{F1BB568B-8D09-4C69-AFA1-59298F6AB310}"/>
          </ac:grpSpMkLst>
        </pc:grpChg>
        <pc:grpChg chg="mod">
          <ac:chgData name="Stephanie Radel" userId="08b99ea8-7dce-42da-8972-e2e804ab0db1" providerId="ADAL" clId="{496AB05F-CDED-4537-B01B-4CDAF36BC6E2}" dt="2022-05-30T22:54:53.296" v="2971"/>
          <ac:grpSpMkLst>
            <pc:docMk/>
            <pc:sldMk cId="2758120521" sldId="308"/>
            <ac:grpSpMk id="10" creationId="{C0AD2D64-BE21-48E5-B4E2-510D62ED4A14}"/>
          </ac:grpSpMkLst>
        </pc:grpChg>
        <pc:grpChg chg="add del mod">
          <ac:chgData name="Stephanie Radel" userId="08b99ea8-7dce-42da-8972-e2e804ab0db1" providerId="ADAL" clId="{496AB05F-CDED-4537-B01B-4CDAF36BC6E2}" dt="2022-05-30T22:56:36.237" v="2981" actId="165"/>
          <ac:grpSpMkLst>
            <pc:docMk/>
            <pc:sldMk cId="2758120521" sldId="308"/>
            <ac:grpSpMk id="22" creationId="{9CD64E3D-1E45-4725-B082-A9FF8A4CF2EA}"/>
          </ac:grpSpMkLst>
        </pc:grpChg>
        <pc:grpChg chg="del mod topLvl">
          <ac:chgData name="Stephanie Radel" userId="08b99ea8-7dce-42da-8972-e2e804ab0db1" providerId="ADAL" clId="{496AB05F-CDED-4537-B01B-4CDAF36BC6E2}" dt="2022-05-30T22:56:42.343" v="2982" actId="165"/>
          <ac:grpSpMkLst>
            <pc:docMk/>
            <pc:sldMk cId="2758120521" sldId="308"/>
            <ac:grpSpMk id="23" creationId="{78A8E7BC-747D-4A5D-99AF-5102D8579894}"/>
          </ac:grpSpMkLst>
        </pc:grpChg>
        <pc:grpChg chg="add del mod">
          <ac:chgData name="Stephanie Radel" userId="08b99ea8-7dce-42da-8972-e2e804ab0db1" providerId="ADAL" clId="{496AB05F-CDED-4537-B01B-4CDAF36BC6E2}" dt="2022-05-31T19:05:24.398" v="5708" actId="165"/>
          <ac:grpSpMkLst>
            <pc:docMk/>
            <pc:sldMk cId="2758120521" sldId="308"/>
            <ac:grpSpMk id="53" creationId="{E0977277-20FF-40AC-B2FA-A2C7A8C13B93}"/>
          </ac:grpSpMkLst>
        </pc:grpChg>
        <pc:picChg chg="add del mod">
          <ac:chgData name="Stephanie Radel" userId="08b99ea8-7dce-42da-8972-e2e804ab0db1" providerId="ADAL" clId="{496AB05F-CDED-4537-B01B-4CDAF36BC6E2}" dt="2022-05-31T17:53:43.260" v="5137" actId="207"/>
          <ac:picMkLst>
            <pc:docMk/>
            <pc:sldMk cId="2758120521" sldId="308"/>
            <ac:picMk id="41" creationId="{3BE3944B-45A5-47C3-B86A-B4F46FB44C68}"/>
          </ac:picMkLst>
        </pc:picChg>
        <pc:cxnChg chg="mod">
          <ac:chgData name="Stephanie Radel" userId="08b99ea8-7dce-42da-8972-e2e804ab0db1" providerId="ADAL" clId="{496AB05F-CDED-4537-B01B-4CDAF36BC6E2}" dt="2022-05-30T22:54:53.296" v="2971"/>
          <ac:cxnSpMkLst>
            <pc:docMk/>
            <pc:sldMk cId="2758120521" sldId="308"/>
            <ac:cxnSpMk id="12" creationId="{929E30E3-5007-4E96-B3C9-DC3AD194F438}"/>
          </ac:cxnSpMkLst>
        </pc:cxnChg>
        <pc:cxnChg chg="mod">
          <ac:chgData name="Stephanie Radel" userId="08b99ea8-7dce-42da-8972-e2e804ab0db1" providerId="ADAL" clId="{496AB05F-CDED-4537-B01B-4CDAF36BC6E2}" dt="2022-05-30T22:54:53.296" v="2971"/>
          <ac:cxnSpMkLst>
            <pc:docMk/>
            <pc:sldMk cId="2758120521" sldId="308"/>
            <ac:cxnSpMk id="13" creationId="{7CC3BF24-FBCB-4776-A81C-04584B6536DE}"/>
          </ac:cxnSpMkLst>
        </pc:cxnChg>
        <pc:cxnChg chg="mod">
          <ac:chgData name="Stephanie Radel" userId="08b99ea8-7dce-42da-8972-e2e804ab0db1" providerId="ADAL" clId="{496AB05F-CDED-4537-B01B-4CDAF36BC6E2}" dt="2022-05-30T22:54:53.296" v="2971"/>
          <ac:cxnSpMkLst>
            <pc:docMk/>
            <pc:sldMk cId="2758120521" sldId="308"/>
            <ac:cxnSpMk id="18" creationId="{07F5C300-C339-4044-BFB3-10A1752A9D7C}"/>
          </ac:cxnSpMkLst>
        </pc:cxnChg>
        <pc:cxnChg chg="mod">
          <ac:chgData name="Stephanie Radel" userId="08b99ea8-7dce-42da-8972-e2e804ab0db1" providerId="ADAL" clId="{496AB05F-CDED-4537-B01B-4CDAF36BC6E2}" dt="2022-05-30T22:54:53.296" v="2971"/>
          <ac:cxnSpMkLst>
            <pc:docMk/>
            <pc:sldMk cId="2758120521" sldId="308"/>
            <ac:cxnSpMk id="19" creationId="{99DD2687-ACA7-4F21-826B-34C7FE465258}"/>
          </ac:cxnSpMkLst>
        </pc:cxnChg>
        <pc:cxnChg chg="del mod ord topLvl">
          <ac:chgData name="Stephanie Radel" userId="08b99ea8-7dce-42da-8972-e2e804ab0db1" providerId="ADAL" clId="{496AB05F-CDED-4537-B01B-4CDAF36BC6E2}" dt="2022-05-31T19:04:21.697" v="5680" actId="478"/>
          <ac:cxnSpMkLst>
            <pc:docMk/>
            <pc:sldMk cId="2758120521" sldId="308"/>
            <ac:cxnSpMk id="25" creationId="{867D06F5-14AF-47F2-82B1-9C8F281E0695}"/>
          </ac:cxnSpMkLst>
        </pc:cxnChg>
        <pc:cxnChg chg="del mod ord topLvl">
          <ac:chgData name="Stephanie Radel" userId="08b99ea8-7dce-42da-8972-e2e804ab0db1" providerId="ADAL" clId="{496AB05F-CDED-4537-B01B-4CDAF36BC6E2}" dt="2022-05-31T19:02:11.162" v="5591" actId="478"/>
          <ac:cxnSpMkLst>
            <pc:docMk/>
            <pc:sldMk cId="2758120521" sldId="308"/>
            <ac:cxnSpMk id="26" creationId="{6EF6E629-A94D-46C2-98A2-06074319642C}"/>
          </ac:cxnSpMkLst>
        </pc:cxnChg>
        <pc:cxnChg chg="mod topLvl">
          <ac:chgData name="Stephanie Radel" userId="08b99ea8-7dce-42da-8972-e2e804ab0db1" providerId="ADAL" clId="{496AB05F-CDED-4537-B01B-4CDAF36BC6E2}" dt="2022-05-31T19:05:24.398" v="5708" actId="165"/>
          <ac:cxnSpMkLst>
            <pc:docMk/>
            <pc:sldMk cId="2758120521" sldId="308"/>
            <ac:cxnSpMk id="31" creationId="{AD417789-7D92-4C3A-BE9C-05C59840B522}"/>
          </ac:cxnSpMkLst>
        </pc:cxnChg>
        <pc:cxnChg chg="mod topLvl">
          <ac:chgData name="Stephanie Radel" userId="08b99ea8-7dce-42da-8972-e2e804ab0db1" providerId="ADAL" clId="{496AB05F-CDED-4537-B01B-4CDAF36BC6E2}" dt="2022-05-31T19:05:24.398" v="5708" actId="165"/>
          <ac:cxnSpMkLst>
            <pc:docMk/>
            <pc:sldMk cId="2758120521" sldId="308"/>
            <ac:cxnSpMk id="32" creationId="{546E5852-7FFF-4D31-A5F4-ED0DE24106CA}"/>
          </ac:cxnSpMkLst>
        </pc:cxnChg>
        <pc:cxnChg chg="add mod topLvl">
          <ac:chgData name="Stephanie Radel" userId="08b99ea8-7dce-42da-8972-e2e804ab0db1" providerId="ADAL" clId="{496AB05F-CDED-4537-B01B-4CDAF36BC6E2}" dt="2022-05-31T19:05:24.398" v="5708" actId="165"/>
          <ac:cxnSpMkLst>
            <pc:docMk/>
            <pc:sldMk cId="2758120521" sldId="308"/>
            <ac:cxnSpMk id="34" creationId="{B73E1C4A-E728-467B-9336-99FD2E0F97D8}"/>
          </ac:cxnSpMkLst>
        </pc:cxnChg>
        <pc:cxnChg chg="add mod topLvl">
          <ac:chgData name="Stephanie Radel" userId="08b99ea8-7dce-42da-8972-e2e804ab0db1" providerId="ADAL" clId="{496AB05F-CDED-4537-B01B-4CDAF36BC6E2}" dt="2022-05-31T19:05:24.398" v="5708" actId="165"/>
          <ac:cxnSpMkLst>
            <pc:docMk/>
            <pc:sldMk cId="2758120521" sldId="308"/>
            <ac:cxnSpMk id="35" creationId="{5A13A495-B628-4080-B18A-5D953FADE007}"/>
          </ac:cxnSpMkLst>
        </pc:cxnChg>
        <pc:cxnChg chg="add mod topLvl">
          <ac:chgData name="Stephanie Radel" userId="08b99ea8-7dce-42da-8972-e2e804ab0db1" providerId="ADAL" clId="{496AB05F-CDED-4537-B01B-4CDAF36BC6E2}" dt="2022-05-31T19:05:24.398" v="5708" actId="165"/>
          <ac:cxnSpMkLst>
            <pc:docMk/>
            <pc:sldMk cId="2758120521" sldId="308"/>
            <ac:cxnSpMk id="44" creationId="{70DDA0FF-3AFB-4000-827C-0E44E42D4368}"/>
          </ac:cxnSpMkLst>
        </pc:cxnChg>
        <pc:cxnChg chg="add mod topLvl">
          <ac:chgData name="Stephanie Radel" userId="08b99ea8-7dce-42da-8972-e2e804ab0db1" providerId="ADAL" clId="{496AB05F-CDED-4537-B01B-4CDAF36BC6E2}" dt="2022-05-31T19:05:24.398" v="5708" actId="165"/>
          <ac:cxnSpMkLst>
            <pc:docMk/>
            <pc:sldMk cId="2758120521" sldId="308"/>
            <ac:cxnSpMk id="49" creationId="{7775E707-7241-4FB2-9A90-C856E34CF159}"/>
          </ac:cxnSpMkLst>
        </pc:cxnChg>
      </pc:sldChg>
      <pc:sldChg chg="addSp delSp modSp mod modAnim modNotesTx">
        <pc:chgData name="Stephanie Radel" userId="08b99ea8-7dce-42da-8972-e2e804ab0db1" providerId="ADAL" clId="{496AB05F-CDED-4537-B01B-4CDAF36BC6E2}" dt="2022-06-04T04:19:24.601" v="9787"/>
        <pc:sldMkLst>
          <pc:docMk/>
          <pc:sldMk cId="2801051627" sldId="309"/>
        </pc:sldMkLst>
        <pc:spChg chg="mod">
          <ac:chgData name="Stephanie Radel" userId="08b99ea8-7dce-42da-8972-e2e804ab0db1" providerId="ADAL" clId="{496AB05F-CDED-4537-B01B-4CDAF36BC6E2}" dt="2022-05-30T22:14:00.168" v="2700" actId="313"/>
          <ac:spMkLst>
            <pc:docMk/>
            <pc:sldMk cId="2801051627" sldId="309"/>
            <ac:spMk id="3" creationId="{3143EA02-E05A-428F-8EF8-94B2A7215198}"/>
          </ac:spMkLst>
        </pc:spChg>
        <pc:spChg chg="mod">
          <ac:chgData name="Stephanie Radel" userId="08b99ea8-7dce-42da-8972-e2e804ab0db1" providerId="ADAL" clId="{496AB05F-CDED-4537-B01B-4CDAF36BC6E2}" dt="2022-06-03T23:59:48.477" v="9334" actId="1076"/>
          <ac:spMkLst>
            <pc:docMk/>
            <pc:sldMk cId="2801051627" sldId="309"/>
            <ac:spMk id="4" creationId="{D39D1313-8734-4E7F-8BD8-E89C86815A39}"/>
          </ac:spMkLst>
        </pc:spChg>
        <pc:spChg chg="del">
          <ac:chgData name="Stephanie Radel" userId="08b99ea8-7dce-42da-8972-e2e804ab0db1" providerId="ADAL" clId="{496AB05F-CDED-4537-B01B-4CDAF36BC6E2}" dt="2022-05-30T22:14:31.766" v="2705" actId="478"/>
          <ac:spMkLst>
            <pc:docMk/>
            <pc:sldMk cId="2801051627" sldId="309"/>
            <ac:spMk id="5" creationId="{9A6D322F-330E-47D4-8B20-E69F90FCD92B}"/>
          </ac:spMkLst>
        </pc:spChg>
        <pc:spChg chg="mod">
          <ac:chgData name="Stephanie Radel" userId="08b99ea8-7dce-42da-8972-e2e804ab0db1" providerId="ADAL" clId="{496AB05F-CDED-4537-B01B-4CDAF36BC6E2}" dt="2022-06-04T00:04:27.186" v="9419" actId="20577"/>
          <ac:spMkLst>
            <pc:docMk/>
            <pc:sldMk cId="2801051627" sldId="309"/>
            <ac:spMk id="6" creationId="{D1165BB8-B520-4385-A6E2-A7F14A40FD72}"/>
          </ac:spMkLst>
        </pc:spChg>
        <pc:spChg chg="mod">
          <ac:chgData name="Stephanie Radel" userId="08b99ea8-7dce-42da-8972-e2e804ab0db1" providerId="ADAL" clId="{496AB05F-CDED-4537-B01B-4CDAF36BC6E2}" dt="2022-05-30T22:14:23.895" v="2704" actId="20577"/>
          <ac:spMkLst>
            <pc:docMk/>
            <pc:sldMk cId="2801051627" sldId="309"/>
            <ac:spMk id="8" creationId="{0F9E49D1-D83E-408B-A794-615D1643046C}"/>
          </ac:spMkLst>
        </pc:spChg>
        <pc:spChg chg="add mod">
          <ac:chgData name="Stephanie Radel" userId="08b99ea8-7dce-42da-8972-e2e804ab0db1" providerId="ADAL" clId="{496AB05F-CDED-4537-B01B-4CDAF36BC6E2}" dt="2022-06-03T23:46:59.394" v="9175" actId="207"/>
          <ac:spMkLst>
            <pc:docMk/>
            <pc:sldMk cId="2801051627" sldId="309"/>
            <ac:spMk id="14" creationId="{C1E5C406-8002-4AB4-BF18-454C6D7C1E4A}"/>
          </ac:spMkLst>
        </pc:spChg>
        <pc:spChg chg="add del mod">
          <ac:chgData name="Stephanie Radel" userId="08b99ea8-7dce-42da-8972-e2e804ab0db1" providerId="ADAL" clId="{496AB05F-CDED-4537-B01B-4CDAF36BC6E2}" dt="2022-05-30T22:15:37.045" v="2731" actId="478"/>
          <ac:spMkLst>
            <pc:docMk/>
            <pc:sldMk cId="2801051627" sldId="309"/>
            <ac:spMk id="14" creationId="{D25E4D4B-A025-4885-B022-641FFC8AE715}"/>
          </ac:spMkLst>
        </pc:spChg>
        <pc:spChg chg="add mod">
          <ac:chgData name="Stephanie Radel" userId="08b99ea8-7dce-42da-8972-e2e804ab0db1" providerId="ADAL" clId="{496AB05F-CDED-4537-B01B-4CDAF36BC6E2}" dt="2022-05-30T22:14:21.121" v="2702" actId="21"/>
          <ac:spMkLst>
            <pc:docMk/>
            <pc:sldMk cId="2801051627" sldId="309"/>
            <ac:spMk id="15" creationId="{01F1D226-2503-42C1-9305-58AEE319C030}"/>
          </ac:spMkLst>
        </pc:spChg>
        <pc:spChg chg="add mod">
          <ac:chgData name="Stephanie Radel" userId="08b99ea8-7dce-42da-8972-e2e804ab0db1" providerId="ADAL" clId="{496AB05F-CDED-4537-B01B-4CDAF36BC6E2}" dt="2022-06-03T23:59:57.029" v="9336" actId="14100"/>
          <ac:spMkLst>
            <pc:docMk/>
            <pc:sldMk cId="2801051627" sldId="309"/>
            <ac:spMk id="16" creationId="{DD334B93-11DA-4241-8CAE-AB553BC81673}"/>
          </ac:spMkLst>
        </pc:spChg>
        <pc:spChg chg="add mod">
          <ac:chgData name="Stephanie Radel" userId="08b99ea8-7dce-42da-8972-e2e804ab0db1" providerId="ADAL" clId="{496AB05F-CDED-4537-B01B-4CDAF36BC6E2}" dt="2022-06-03T23:59:52.645" v="9335" actId="1076"/>
          <ac:spMkLst>
            <pc:docMk/>
            <pc:sldMk cId="2801051627" sldId="309"/>
            <ac:spMk id="17" creationId="{9573C6C8-0AB3-4A5B-84C8-F50D51996413}"/>
          </ac:spMkLst>
        </pc:spChg>
        <pc:spChg chg="add mod">
          <ac:chgData name="Stephanie Radel" userId="08b99ea8-7dce-42da-8972-e2e804ab0db1" providerId="ADAL" clId="{496AB05F-CDED-4537-B01B-4CDAF36BC6E2}" dt="2022-05-30T23:03:06.094" v="3192" actId="1076"/>
          <ac:spMkLst>
            <pc:docMk/>
            <pc:sldMk cId="2801051627" sldId="309"/>
            <ac:spMk id="20" creationId="{F5E36CE4-1194-4A31-9033-3328BA7D6F91}"/>
          </ac:spMkLst>
        </pc:spChg>
        <pc:spChg chg="add del mod">
          <ac:chgData name="Stephanie Radel" userId="08b99ea8-7dce-42da-8972-e2e804ab0db1" providerId="ADAL" clId="{496AB05F-CDED-4537-B01B-4CDAF36BC6E2}" dt="2022-05-30T23:03:07.928" v="3193" actId="478"/>
          <ac:spMkLst>
            <pc:docMk/>
            <pc:sldMk cId="2801051627" sldId="309"/>
            <ac:spMk id="22" creationId="{55F55CCF-0BF7-400D-8F8C-1CCA28B9EE7F}"/>
          </ac:spMkLst>
        </pc:spChg>
        <pc:spChg chg="add del mod">
          <ac:chgData name="Stephanie Radel" userId="08b99ea8-7dce-42da-8972-e2e804ab0db1" providerId="ADAL" clId="{496AB05F-CDED-4537-B01B-4CDAF36BC6E2}" dt="2022-05-31T17:53:35.565" v="5136" actId="478"/>
          <ac:spMkLst>
            <pc:docMk/>
            <pc:sldMk cId="2801051627" sldId="309"/>
            <ac:spMk id="23" creationId="{F18071CB-2D8D-4EB1-AC29-3C064C9D76BA}"/>
          </ac:spMkLst>
        </pc:spChg>
        <pc:picChg chg="add del mod">
          <ac:chgData name="Stephanie Radel" userId="08b99ea8-7dce-42da-8972-e2e804ab0db1" providerId="ADAL" clId="{496AB05F-CDED-4537-B01B-4CDAF36BC6E2}" dt="2022-05-30T21:58:12.602" v="2506" actId="478"/>
          <ac:picMkLst>
            <pc:docMk/>
            <pc:sldMk cId="2801051627" sldId="309"/>
            <ac:picMk id="10" creationId="{FFEDA73B-FE59-4D49-A279-45C05D2CBE20}"/>
          </ac:picMkLst>
        </pc:picChg>
        <pc:picChg chg="add mod">
          <ac:chgData name="Stephanie Radel" userId="08b99ea8-7dce-42da-8972-e2e804ab0db1" providerId="ADAL" clId="{496AB05F-CDED-4537-B01B-4CDAF36BC6E2}" dt="2022-05-30T22:23:39.666" v="2840" actId="1076"/>
          <ac:picMkLst>
            <pc:docMk/>
            <pc:sldMk cId="2801051627" sldId="309"/>
            <ac:picMk id="12" creationId="{27692320-F09A-42DA-BD15-6FF2A454B241}"/>
          </ac:picMkLst>
        </pc:picChg>
        <pc:picChg chg="add del mod">
          <ac:chgData name="Stephanie Radel" userId="08b99ea8-7dce-42da-8972-e2e804ab0db1" providerId="ADAL" clId="{496AB05F-CDED-4537-B01B-4CDAF36BC6E2}" dt="2022-05-30T23:02:45.857" v="3191" actId="478"/>
          <ac:picMkLst>
            <pc:docMk/>
            <pc:sldMk cId="2801051627" sldId="309"/>
            <ac:picMk id="19" creationId="{0DAE0C43-AD58-4044-9E43-56C8B8C5ECE8}"/>
          </ac:picMkLst>
        </pc:picChg>
        <pc:picChg chg="add mod">
          <ac:chgData name="Stephanie Radel" userId="08b99ea8-7dce-42da-8972-e2e804ab0db1" providerId="ADAL" clId="{496AB05F-CDED-4537-B01B-4CDAF36BC6E2}" dt="2022-05-31T17:53:33.349" v="5135" actId="207"/>
          <ac:picMkLst>
            <pc:docMk/>
            <pc:sldMk cId="2801051627" sldId="309"/>
            <ac:picMk id="21" creationId="{C2200C56-4882-4AFB-87EE-5A9FBD28E969}"/>
          </ac:picMkLst>
        </pc:picChg>
      </pc:sldChg>
      <pc:sldChg chg="addSp delSp modSp mod chgLayout">
        <pc:chgData name="Stephanie Radel" userId="08b99ea8-7dce-42da-8972-e2e804ab0db1" providerId="ADAL" clId="{496AB05F-CDED-4537-B01B-4CDAF36BC6E2}" dt="2022-06-01T16:40:48.212" v="6987" actId="1076"/>
        <pc:sldMkLst>
          <pc:docMk/>
          <pc:sldMk cId="525295006" sldId="310"/>
        </pc:sldMkLst>
        <pc:spChg chg="mod ord">
          <ac:chgData name="Stephanie Radel" userId="08b99ea8-7dce-42da-8972-e2e804ab0db1" providerId="ADAL" clId="{496AB05F-CDED-4537-B01B-4CDAF36BC6E2}" dt="2022-05-30T18:15:53.122" v="1022" actId="700"/>
          <ac:spMkLst>
            <pc:docMk/>
            <pc:sldMk cId="525295006" sldId="310"/>
            <ac:spMk id="2" creationId="{ECBA1577-E26B-486E-BD66-38D5824CEED3}"/>
          </ac:spMkLst>
        </pc:spChg>
        <pc:spChg chg="del">
          <ac:chgData name="Stephanie Radel" userId="08b99ea8-7dce-42da-8972-e2e804ab0db1" providerId="ADAL" clId="{496AB05F-CDED-4537-B01B-4CDAF36BC6E2}" dt="2022-05-30T18:11:31.986" v="974" actId="478"/>
          <ac:spMkLst>
            <pc:docMk/>
            <pc:sldMk cId="525295006" sldId="310"/>
            <ac:spMk id="3" creationId="{76930181-556C-4B4A-ABFA-E3736F29ECF4}"/>
          </ac:spMkLst>
        </pc:spChg>
        <pc:spChg chg="del">
          <ac:chgData name="Stephanie Radel" userId="08b99ea8-7dce-42da-8972-e2e804ab0db1" providerId="ADAL" clId="{496AB05F-CDED-4537-B01B-4CDAF36BC6E2}" dt="2022-05-30T18:11:51.152" v="980" actId="478"/>
          <ac:spMkLst>
            <pc:docMk/>
            <pc:sldMk cId="525295006" sldId="310"/>
            <ac:spMk id="4" creationId="{61477A78-2661-4A43-8043-93D5257EBD83}"/>
          </ac:spMkLst>
        </pc:spChg>
        <pc:spChg chg="del">
          <ac:chgData name="Stephanie Radel" userId="08b99ea8-7dce-42da-8972-e2e804ab0db1" providerId="ADAL" clId="{496AB05F-CDED-4537-B01B-4CDAF36BC6E2}" dt="2022-05-30T18:02:38.589" v="958"/>
          <ac:spMkLst>
            <pc:docMk/>
            <pc:sldMk cId="525295006" sldId="310"/>
            <ac:spMk id="5" creationId="{BE416482-E931-444A-9F42-7ED613080BEF}"/>
          </ac:spMkLst>
        </pc:spChg>
        <pc:spChg chg="del">
          <ac:chgData name="Stephanie Radel" userId="08b99ea8-7dce-42da-8972-e2e804ab0db1" providerId="ADAL" clId="{496AB05F-CDED-4537-B01B-4CDAF36BC6E2}" dt="2022-05-30T18:11:50.081" v="979" actId="478"/>
          <ac:spMkLst>
            <pc:docMk/>
            <pc:sldMk cId="525295006" sldId="310"/>
            <ac:spMk id="6" creationId="{35BCD8FD-48A4-4BFC-A29F-28D1CB68837F}"/>
          </ac:spMkLst>
        </pc:spChg>
        <pc:spChg chg="mod ord">
          <ac:chgData name="Stephanie Radel" userId="08b99ea8-7dce-42da-8972-e2e804ab0db1" providerId="ADAL" clId="{496AB05F-CDED-4537-B01B-4CDAF36BC6E2}" dt="2022-05-30T21:52:44.151" v="2460" actId="6549"/>
          <ac:spMkLst>
            <pc:docMk/>
            <pc:sldMk cId="525295006" sldId="310"/>
            <ac:spMk id="7" creationId="{5338B307-E7B1-47ED-BC20-F6270F3EFA9C}"/>
          </ac:spMkLst>
        </pc:spChg>
        <pc:spChg chg="add del">
          <ac:chgData name="Stephanie Radel" userId="08b99ea8-7dce-42da-8972-e2e804ab0db1" providerId="ADAL" clId="{496AB05F-CDED-4537-B01B-4CDAF36BC6E2}" dt="2022-05-30T18:15:53.122" v="1022" actId="700"/>
          <ac:spMkLst>
            <pc:docMk/>
            <pc:sldMk cId="525295006" sldId="310"/>
            <ac:spMk id="8" creationId="{1212400F-62B1-43CA-A431-4C3531CECAD8}"/>
          </ac:spMkLst>
        </pc:spChg>
        <pc:spChg chg="add del mod">
          <ac:chgData name="Stephanie Radel" userId="08b99ea8-7dce-42da-8972-e2e804ab0db1" providerId="ADAL" clId="{496AB05F-CDED-4537-B01B-4CDAF36BC6E2}" dt="2022-05-30T18:15:53.285" v="1023" actId="478"/>
          <ac:spMkLst>
            <pc:docMk/>
            <pc:sldMk cId="525295006" sldId="310"/>
            <ac:spMk id="17" creationId="{38F3D057-2BC0-4161-9EB4-D5EC03162AD2}"/>
          </ac:spMkLst>
        </pc:spChg>
        <pc:spChg chg="add del mod ord">
          <ac:chgData name="Stephanie Radel" userId="08b99ea8-7dce-42da-8972-e2e804ab0db1" providerId="ADAL" clId="{496AB05F-CDED-4537-B01B-4CDAF36BC6E2}" dt="2022-05-30T18:19:03.192" v="1178" actId="20577"/>
          <ac:spMkLst>
            <pc:docMk/>
            <pc:sldMk cId="525295006" sldId="310"/>
            <ac:spMk id="18" creationId="{CC0E3A8F-4C2B-4D43-B35F-35D8980C9777}"/>
          </ac:spMkLst>
        </pc:spChg>
        <pc:spChg chg="add del mod ord">
          <ac:chgData name="Stephanie Radel" userId="08b99ea8-7dce-42da-8972-e2e804ab0db1" providerId="ADAL" clId="{496AB05F-CDED-4537-B01B-4CDAF36BC6E2}" dt="2022-05-30T18:18:45.549" v="1176" actId="478"/>
          <ac:spMkLst>
            <pc:docMk/>
            <pc:sldMk cId="525295006" sldId="310"/>
            <ac:spMk id="19" creationId="{E8500683-A6B2-4963-B11A-1DE1A28A22AE}"/>
          </ac:spMkLst>
        </pc:spChg>
        <pc:spChg chg="add del mod ord">
          <ac:chgData name="Stephanie Radel" userId="08b99ea8-7dce-42da-8972-e2e804ab0db1" providerId="ADAL" clId="{496AB05F-CDED-4537-B01B-4CDAF36BC6E2}" dt="2022-05-30T18:44:52.855" v="1268" actId="14100"/>
          <ac:spMkLst>
            <pc:docMk/>
            <pc:sldMk cId="525295006" sldId="310"/>
            <ac:spMk id="20" creationId="{D73AA240-CAC6-4385-8510-3E0FB1AE286A}"/>
          </ac:spMkLst>
        </pc:spChg>
        <pc:spChg chg="add del mod ord">
          <ac:chgData name="Stephanie Radel" userId="08b99ea8-7dce-42da-8972-e2e804ab0db1" providerId="ADAL" clId="{496AB05F-CDED-4537-B01B-4CDAF36BC6E2}" dt="2022-05-30T18:18:31.970" v="1173" actId="478"/>
          <ac:spMkLst>
            <pc:docMk/>
            <pc:sldMk cId="525295006" sldId="310"/>
            <ac:spMk id="21" creationId="{4EEE2DCF-E013-4014-A32E-94DF67B0FB49}"/>
          </ac:spMkLst>
        </pc:spChg>
        <pc:spChg chg="add mod">
          <ac:chgData name="Stephanie Radel" userId="08b99ea8-7dce-42da-8972-e2e804ab0db1" providerId="ADAL" clId="{496AB05F-CDED-4537-B01B-4CDAF36BC6E2}" dt="2022-05-30T18:44:15.861" v="1232" actId="20577"/>
          <ac:spMkLst>
            <pc:docMk/>
            <pc:sldMk cId="525295006" sldId="310"/>
            <ac:spMk id="22" creationId="{3C7783C3-C72F-4E9F-B911-F8B5246403F2}"/>
          </ac:spMkLst>
        </pc:spChg>
        <pc:spChg chg="add del mod">
          <ac:chgData name="Stephanie Radel" userId="08b99ea8-7dce-42da-8972-e2e804ab0db1" providerId="ADAL" clId="{496AB05F-CDED-4537-B01B-4CDAF36BC6E2}" dt="2022-05-30T18:18:33.302" v="1174" actId="478"/>
          <ac:spMkLst>
            <pc:docMk/>
            <pc:sldMk cId="525295006" sldId="310"/>
            <ac:spMk id="24" creationId="{65EEF8B6-E12E-4782-9EB4-ED1E73C6A2A9}"/>
          </ac:spMkLst>
        </pc:spChg>
        <pc:spChg chg="add del mod">
          <ac:chgData name="Stephanie Radel" userId="08b99ea8-7dce-42da-8972-e2e804ab0db1" providerId="ADAL" clId="{496AB05F-CDED-4537-B01B-4CDAF36BC6E2}" dt="2022-05-30T18:43:51.406" v="1221" actId="478"/>
          <ac:spMkLst>
            <pc:docMk/>
            <pc:sldMk cId="525295006" sldId="310"/>
            <ac:spMk id="27" creationId="{B434EC7F-25D5-4AA3-B6F9-19174D4BDBC8}"/>
          </ac:spMkLst>
        </pc:spChg>
        <pc:spChg chg="add del mod">
          <ac:chgData name="Stephanie Radel" userId="08b99ea8-7dce-42da-8972-e2e804ab0db1" providerId="ADAL" clId="{496AB05F-CDED-4537-B01B-4CDAF36BC6E2}" dt="2022-05-30T21:43:00.134" v="2252" actId="478"/>
          <ac:spMkLst>
            <pc:docMk/>
            <pc:sldMk cId="525295006" sldId="310"/>
            <ac:spMk id="34" creationId="{EDAB31C1-5DEA-4FD4-8D20-53826621FFAF}"/>
          </ac:spMkLst>
        </pc:spChg>
        <pc:spChg chg="add del mod">
          <ac:chgData name="Stephanie Radel" userId="08b99ea8-7dce-42da-8972-e2e804ab0db1" providerId="ADAL" clId="{496AB05F-CDED-4537-B01B-4CDAF36BC6E2}" dt="2022-05-30T21:46:25.757" v="2317" actId="478"/>
          <ac:spMkLst>
            <pc:docMk/>
            <pc:sldMk cId="525295006" sldId="310"/>
            <ac:spMk id="36" creationId="{6BE90745-026E-4276-A8CD-D3F3CEE90888}"/>
          </ac:spMkLst>
        </pc:spChg>
        <pc:spChg chg="add del mod">
          <ac:chgData name="Stephanie Radel" userId="08b99ea8-7dce-42da-8972-e2e804ab0db1" providerId="ADAL" clId="{496AB05F-CDED-4537-B01B-4CDAF36BC6E2}" dt="2022-05-30T21:48:58.084" v="2367" actId="478"/>
          <ac:spMkLst>
            <pc:docMk/>
            <pc:sldMk cId="525295006" sldId="310"/>
            <ac:spMk id="40" creationId="{7E367525-D3A0-420F-82D9-F7AC45CEAF15}"/>
          </ac:spMkLst>
        </pc:spChg>
        <pc:spChg chg="add mod">
          <ac:chgData name="Stephanie Radel" userId="08b99ea8-7dce-42da-8972-e2e804ab0db1" providerId="ADAL" clId="{496AB05F-CDED-4537-B01B-4CDAF36BC6E2}" dt="2022-05-30T21:51:59.014" v="2440" actId="1076"/>
          <ac:spMkLst>
            <pc:docMk/>
            <pc:sldMk cId="525295006" sldId="310"/>
            <ac:spMk id="43" creationId="{9C0D7CE7-1CDB-477A-BFA9-19A6AC9C5052}"/>
          </ac:spMkLst>
        </pc:spChg>
        <pc:spChg chg="add del mod">
          <ac:chgData name="Stephanie Radel" userId="08b99ea8-7dce-42da-8972-e2e804ab0db1" providerId="ADAL" clId="{496AB05F-CDED-4537-B01B-4CDAF36BC6E2}" dt="2022-05-30T23:15:28.725" v="3322" actId="478"/>
          <ac:spMkLst>
            <pc:docMk/>
            <pc:sldMk cId="525295006" sldId="310"/>
            <ac:spMk id="44" creationId="{31E7AEB2-18AA-4796-B3CA-165681D63CC8}"/>
          </ac:spMkLst>
        </pc:spChg>
        <pc:spChg chg="add mod">
          <ac:chgData name="Stephanie Radel" userId="08b99ea8-7dce-42da-8972-e2e804ab0db1" providerId="ADAL" clId="{496AB05F-CDED-4537-B01B-4CDAF36BC6E2}" dt="2022-05-30T23:15:38.983" v="3326" actId="14100"/>
          <ac:spMkLst>
            <pc:docMk/>
            <pc:sldMk cId="525295006" sldId="310"/>
            <ac:spMk id="45" creationId="{C7D7655D-491F-4348-986E-ACF5B2ADE830}"/>
          </ac:spMkLst>
        </pc:spChg>
        <pc:picChg chg="add del mod ord">
          <ac:chgData name="Stephanie Radel" userId="08b99ea8-7dce-42da-8972-e2e804ab0db1" providerId="ADAL" clId="{496AB05F-CDED-4537-B01B-4CDAF36BC6E2}" dt="2022-05-30T18:43:49.026" v="1220" actId="478"/>
          <ac:picMkLst>
            <pc:docMk/>
            <pc:sldMk cId="525295006" sldId="310"/>
            <ac:picMk id="10" creationId="{D2C7C02F-BB8E-41E2-BEB6-8864AFB8401B}"/>
          </ac:picMkLst>
        </pc:picChg>
        <pc:picChg chg="add del mod ord">
          <ac:chgData name="Stephanie Radel" userId="08b99ea8-7dce-42da-8972-e2e804ab0db1" providerId="ADAL" clId="{496AB05F-CDED-4537-B01B-4CDAF36BC6E2}" dt="2022-05-30T21:50:10.236" v="2370" actId="478"/>
          <ac:picMkLst>
            <pc:docMk/>
            <pc:sldMk cId="525295006" sldId="310"/>
            <ac:picMk id="12" creationId="{C91ADE90-3AED-4048-AA9F-E9F97EE8EC75}"/>
          </ac:picMkLst>
        </pc:picChg>
        <pc:picChg chg="add mod modCrop">
          <ac:chgData name="Stephanie Radel" userId="08b99ea8-7dce-42da-8972-e2e804ab0db1" providerId="ADAL" clId="{496AB05F-CDED-4537-B01B-4CDAF36BC6E2}" dt="2022-05-30T21:50:48.627" v="2377" actId="1076"/>
          <ac:picMkLst>
            <pc:docMk/>
            <pc:sldMk cId="525295006" sldId="310"/>
            <ac:picMk id="14" creationId="{DE8DA6BD-CF00-4D95-AAC6-42C4B9527349}"/>
          </ac:picMkLst>
        </pc:picChg>
        <pc:picChg chg="add mod">
          <ac:chgData name="Stephanie Radel" userId="08b99ea8-7dce-42da-8972-e2e804ab0db1" providerId="ADAL" clId="{496AB05F-CDED-4537-B01B-4CDAF36BC6E2}" dt="2022-06-01T16:40:48.212" v="6987" actId="1076"/>
          <ac:picMkLst>
            <pc:docMk/>
            <pc:sldMk cId="525295006" sldId="310"/>
            <ac:picMk id="15" creationId="{6B94A7D6-AC40-4178-B95D-6DFF7324512A}"/>
          </ac:picMkLst>
        </pc:picChg>
        <pc:picChg chg="add del mod">
          <ac:chgData name="Stephanie Radel" userId="08b99ea8-7dce-42da-8972-e2e804ab0db1" providerId="ADAL" clId="{496AB05F-CDED-4537-B01B-4CDAF36BC6E2}" dt="2022-05-30T18:47:34.510" v="1287" actId="478"/>
          <ac:picMkLst>
            <pc:docMk/>
            <pc:sldMk cId="525295006" sldId="310"/>
            <ac:picMk id="25" creationId="{FE0B58B3-975D-4580-A231-E745C9F2860E}"/>
          </ac:picMkLst>
        </pc:picChg>
        <pc:picChg chg="add del mod">
          <ac:chgData name="Stephanie Radel" userId="08b99ea8-7dce-42da-8972-e2e804ab0db1" providerId="ADAL" clId="{496AB05F-CDED-4537-B01B-4CDAF36BC6E2}" dt="2022-05-30T18:46:08.926" v="1274" actId="478"/>
          <ac:picMkLst>
            <pc:docMk/>
            <pc:sldMk cId="525295006" sldId="310"/>
            <ac:picMk id="29" creationId="{B46C024B-ADF6-490A-BF1E-D7440754EA33}"/>
          </ac:picMkLst>
        </pc:picChg>
        <pc:picChg chg="add mod ord">
          <ac:chgData name="Stephanie Radel" userId="08b99ea8-7dce-42da-8972-e2e804ab0db1" providerId="ADAL" clId="{496AB05F-CDED-4537-B01B-4CDAF36BC6E2}" dt="2022-05-30T21:47:53.400" v="2340" actId="1076"/>
          <ac:picMkLst>
            <pc:docMk/>
            <pc:sldMk cId="525295006" sldId="310"/>
            <ac:picMk id="31" creationId="{A7C82067-6AFE-4F85-BD84-ED76309D0837}"/>
          </ac:picMkLst>
        </pc:picChg>
        <pc:picChg chg="add del mod">
          <ac:chgData name="Stephanie Radel" userId="08b99ea8-7dce-42da-8972-e2e804ab0db1" providerId="ADAL" clId="{496AB05F-CDED-4537-B01B-4CDAF36BC6E2}" dt="2022-05-30T21:46:22.673" v="2316" actId="14100"/>
          <ac:picMkLst>
            <pc:docMk/>
            <pc:sldMk cId="525295006" sldId="310"/>
            <ac:picMk id="33" creationId="{2BC9A26B-2352-4EAF-93ED-3693C652AD23}"/>
          </ac:picMkLst>
        </pc:picChg>
        <pc:picChg chg="add mod">
          <ac:chgData name="Stephanie Radel" userId="08b99ea8-7dce-42da-8972-e2e804ab0db1" providerId="ADAL" clId="{496AB05F-CDED-4537-B01B-4CDAF36BC6E2}" dt="2022-05-30T21:47:02.142" v="2334" actId="1035"/>
          <ac:picMkLst>
            <pc:docMk/>
            <pc:sldMk cId="525295006" sldId="310"/>
            <ac:picMk id="37" creationId="{AA352BDC-4877-451C-8D43-186939080AFF}"/>
          </ac:picMkLst>
        </pc:picChg>
        <pc:picChg chg="add mod">
          <ac:chgData name="Stephanie Radel" userId="08b99ea8-7dce-42da-8972-e2e804ab0db1" providerId="ADAL" clId="{496AB05F-CDED-4537-B01B-4CDAF36BC6E2}" dt="2022-05-30T21:49:01.321" v="2368" actId="1076"/>
          <ac:picMkLst>
            <pc:docMk/>
            <pc:sldMk cId="525295006" sldId="310"/>
            <ac:picMk id="39" creationId="{F5B94698-04B0-4110-B89F-B09261422EAE}"/>
          </ac:picMkLst>
        </pc:picChg>
        <pc:picChg chg="add mod ord">
          <ac:chgData name="Stephanie Radel" userId="08b99ea8-7dce-42da-8972-e2e804ab0db1" providerId="ADAL" clId="{496AB05F-CDED-4537-B01B-4CDAF36BC6E2}" dt="2022-05-30T21:50:34.720" v="2375" actId="1076"/>
          <ac:picMkLst>
            <pc:docMk/>
            <pc:sldMk cId="525295006" sldId="310"/>
            <ac:picMk id="42" creationId="{C40749E7-E6D8-4C01-B72A-0FD764BF7705}"/>
          </ac:picMkLst>
        </pc:picChg>
        <pc:cxnChg chg="add del mod">
          <ac:chgData name="Stephanie Radel" userId="08b99ea8-7dce-42da-8972-e2e804ab0db1" providerId="ADAL" clId="{496AB05F-CDED-4537-B01B-4CDAF36BC6E2}" dt="2022-05-30T21:44:53.013" v="2290" actId="478"/>
          <ac:cxnSpMkLst>
            <pc:docMk/>
            <pc:sldMk cId="525295006" sldId="310"/>
            <ac:cxnSpMk id="16" creationId="{FCA31E2F-122B-4860-80D7-E4DF9FB0B424}"/>
          </ac:cxnSpMkLst>
        </pc:cxnChg>
        <pc:cxnChg chg="add del mod">
          <ac:chgData name="Stephanie Radel" userId="08b99ea8-7dce-42da-8972-e2e804ab0db1" providerId="ADAL" clId="{496AB05F-CDED-4537-B01B-4CDAF36BC6E2}" dt="2022-05-30T21:45:04.205" v="2294" actId="478"/>
          <ac:cxnSpMkLst>
            <pc:docMk/>
            <pc:sldMk cId="525295006" sldId="310"/>
            <ac:cxnSpMk id="35" creationId="{2EC919E2-7DA2-445C-A76E-71521118E68F}"/>
          </ac:cxnSpMkLst>
        </pc:cxnChg>
      </pc:sldChg>
      <pc:sldChg chg="addSp delSp modSp mod delAnim modAnim modNotesTx">
        <pc:chgData name="Stephanie Radel" userId="08b99ea8-7dce-42da-8972-e2e804ab0db1" providerId="ADAL" clId="{496AB05F-CDED-4537-B01B-4CDAF36BC6E2}" dt="2022-06-04T03:19:05.514" v="9786" actId="478"/>
        <pc:sldMkLst>
          <pc:docMk/>
          <pc:sldMk cId="1400964737" sldId="311"/>
        </pc:sldMkLst>
        <pc:spChg chg="mod">
          <ac:chgData name="Stephanie Radel" userId="08b99ea8-7dce-42da-8972-e2e804ab0db1" providerId="ADAL" clId="{496AB05F-CDED-4537-B01B-4CDAF36BC6E2}" dt="2022-06-03T23:11:32.465" v="8911" actId="20577"/>
          <ac:spMkLst>
            <pc:docMk/>
            <pc:sldMk cId="1400964737" sldId="311"/>
            <ac:spMk id="2" creationId="{1E7B64BF-79E2-4252-BDF8-4DA5E86C33DC}"/>
          </ac:spMkLst>
        </pc:spChg>
        <pc:spChg chg="mod">
          <ac:chgData name="Stephanie Radel" userId="08b99ea8-7dce-42da-8972-e2e804ab0db1" providerId="ADAL" clId="{496AB05F-CDED-4537-B01B-4CDAF36BC6E2}" dt="2022-05-31T18:28:46.077" v="5272" actId="20577"/>
          <ac:spMkLst>
            <pc:docMk/>
            <pc:sldMk cId="1400964737" sldId="311"/>
            <ac:spMk id="4" creationId="{12291D21-7F1D-48E7-9588-7DCE3D99D85E}"/>
          </ac:spMkLst>
        </pc:spChg>
        <pc:spChg chg="add del mod">
          <ac:chgData name="Stephanie Radel" userId="08b99ea8-7dce-42da-8972-e2e804ab0db1" providerId="ADAL" clId="{496AB05F-CDED-4537-B01B-4CDAF36BC6E2}" dt="2022-06-04T03:16:16.171" v="9762" actId="478"/>
          <ac:spMkLst>
            <pc:docMk/>
            <pc:sldMk cId="1400964737" sldId="311"/>
            <ac:spMk id="5" creationId="{E96B1336-8671-4795-B7D6-8914F5C3B0B5}"/>
          </ac:spMkLst>
        </pc:spChg>
        <pc:spChg chg="mod">
          <ac:chgData name="Stephanie Radel" userId="08b99ea8-7dce-42da-8972-e2e804ab0db1" providerId="ADAL" clId="{496AB05F-CDED-4537-B01B-4CDAF36BC6E2}" dt="2022-05-31T18:37:06.998" v="5303"/>
          <ac:spMkLst>
            <pc:docMk/>
            <pc:sldMk cId="1400964737" sldId="311"/>
            <ac:spMk id="15" creationId="{AD99F62C-3128-4C71-BDE7-BD1C8A88FC8A}"/>
          </ac:spMkLst>
        </pc:spChg>
        <pc:spChg chg="add del mod">
          <ac:chgData name="Stephanie Radel" userId="08b99ea8-7dce-42da-8972-e2e804ab0db1" providerId="ADAL" clId="{496AB05F-CDED-4537-B01B-4CDAF36BC6E2}" dt="2022-05-31T18:40:17.979" v="5314"/>
          <ac:spMkLst>
            <pc:docMk/>
            <pc:sldMk cId="1400964737" sldId="311"/>
            <ac:spMk id="24" creationId="{7894FAF5-DD67-4C05-8315-8157C9CD505C}"/>
          </ac:spMkLst>
        </pc:spChg>
        <pc:spChg chg="add mod">
          <ac:chgData name="Stephanie Radel" userId="08b99ea8-7dce-42da-8972-e2e804ab0db1" providerId="ADAL" clId="{496AB05F-CDED-4537-B01B-4CDAF36BC6E2}" dt="2022-06-01T04:23:42.528" v="6646" actId="20577"/>
          <ac:spMkLst>
            <pc:docMk/>
            <pc:sldMk cId="1400964737" sldId="311"/>
            <ac:spMk id="25" creationId="{0FC87B1B-FEBC-42BF-BE40-9F1F8A75CA91}"/>
          </ac:spMkLst>
        </pc:spChg>
        <pc:spChg chg="add del mod">
          <ac:chgData name="Stephanie Radel" userId="08b99ea8-7dce-42da-8972-e2e804ab0db1" providerId="ADAL" clId="{496AB05F-CDED-4537-B01B-4CDAF36BC6E2}" dt="2022-05-31T18:40:17.979" v="5314"/>
          <ac:spMkLst>
            <pc:docMk/>
            <pc:sldMk cId="1400964737" sldId="311"/>
            <ac:spMk id="25" creationId="{4EF1DD0F-7B6D-4BB0-825B-A6053434C8D7}"/>
          </ac:spMkLst>
        </pc:spChg>
        <pc:spChg chg="add mod">
          <ac:chgData name="Stephanie Radel" userId="08b99ea8-7dce-42da-8972-e2e804ab0db1" providerId="ADAL" clId="{496AB05F-CDED-4537-B01B-4CDAF36BC6E2}" dt="2022-06-01T04:24:15.445" v="6648" actId="1076"/>
          <ac:spMkLst>
            <pc:docMk/>
            <pc:sldMk cId="1400964737" sldId="311"/>
            <ac:spMk id="26" creationId="{73DBAE85-31CC-4348-97A4-0341AED7E427}"/>
          </ac:spMkLst>
        </pc:spChg>
        <pc:spChg chg="add del mod">
          <ac:chgData name="Stephanie Radel" userId="08b99ea8-7dce-42da-8972-e2e804ab0db1" providerId="ADAL" clId="{496AB05F-CDED-4537-B01B-4CDAF36BC6E2}" dt="2022-05-31T18:40:17.979" v="5314"/>
          <ac:spMkLst>
            <pc:docMk/>
            <pc:sldMk cId="1400964737" sldId="311"/>
            <ac:spMk id="26" creationId="{C2F83457-4671-4B89-87AB-CFD05CECBBB5}"/>
          </ac:spMkLst>
        </pc:spChg>
        <pc:spChg chg="add mod topLvl">
          <ac:chgData name="Stephanie Radel" userId="08b99ea8-7dce-42da-8972-e2e804ab0db1" providerId="ADAL" clId="{496AB05F-CDED-4537-B01B-4CDAF36BC6E2}" dt="2022-05-31T18:43:54.607" v="5357" actId="1037"/>
          <ac:spMkLst>
            <pc:docMk/>
            <pc:sldMk cId="1400964737" sldId="311"/>
            <ac:spMk id="35" creationId="{8971DF39-8CE5-4F60-85D8-1E4B2440BEB3}"/>
          </ac:spMkLst>
        </pc:spChg>
        <pc:spChg chg="add mod">
          <ac:chgData name="Stephanie Radel" userId="08b99ea8-7dce-42da-8972-e2e804ab0db1" providerId="ADAL" clId="{496AB05F-CDED-4537-B01B-4CDAF36BC6E2}" dt="2022-05-31T18:42:24.887" v="5337" actId="1076"/>
          <ac:spMkLst>
            <pc:docMk/>
            <pc:sldMk cId="1400964737" sldId="311"/>
            <ac:spMk id="36" creationId="{7DE6AD69-0957-4C3C-AB60-CFFA1B217851}"/>
          </ac:spMkLst>
        </pc:spChg>
        <pc:spChg chg="add mod topLvl">
          <ac:chgData name="Stephanie Radel" userId="08b99ea8-7dce-42da-8972-e2e804ab0db1" providerId="ADAL" clId="{496AB05F-CDED-4537-B01B-4CDAF36BC6E2}" dt="2022-05-31T18:43:47.992" v="5355" actId="1037"/>
          <ac:spMkLst>
            <pc:docMk/>
            <pc:sldMk cId="1400964737" sldId="311"/>
            <ac:spMk id="37" creationId="{F5FB8946-E052-4558-945A-4E83A0B4E8E4}"/>
          </ac:spMkLst>
        </pc:spChg>
        <pc:spChg chg="add mod topLvl">
          <ac:chgData name="Stephanie Radel" userId="08b99ea8-7dce-42da-8972-e2e804ab0db1" providerId="ADAL" clId="{496AB05F-CDED-4537-B01B-4CDAF36BC6E2}" dt="2022-05-31T18:43:48.335" v="5356" actId="1038"/>
          <ac:spMkLst>
            <pc:docMk/>
            <pc:sldMk cId="1400964737" sldId="311"/>
            <ac:spMk id="38" creationId="{BA058ACA-5BD7-4BC4-90DA-4754DDF96450}"/>
          </ac:spMkLst>
        </pc:spChg>
        <pc:spChg chg="add mod">
          <ac:chgData name="Stephanie Radel" userId="08b99ea8-7dce-42da-8972-e2e804ab0db1" providerId="ADAL" clId="{496AB05F-CDED-4537-B01B-4CDAF36BC6E2}" dt="2022-06-04T03:18:59.604" v="9784" actId="1076"/>
          <ac:spMkLst>
            <pc:docMk/>
            <pc:sldMk cId="1400964737" sldId="311"/>
            <ac:spMk id="46" creationId="{607EC40D-3967-4C46-AB35-FA4AD0CFF4C2}"/>
          </ac:spMkLst>
        </pc:spChg>
        <pc:spChg chg="add del mod">
          <ac:chgData name="Stephanie Radel" userId="08b99ea8-7dce-42da-8972-e2e804ab0db1" providerId="ADAL" clId="{496AB05F-CDED-4537-B01B-4CDAF36BC6E2}" dt="2022-06-04T03:19:05.514" v="9786" actId="478"/>
          <ac:spMkLst>
            <pc:docMk/>
            <pc:sldMk cId="1400964737" sldId="311"/>
            <ac:spMk id="48" creationId="{4652100D-9139-48BE-8636-5D22B3EBC9A1}"/>
          </ac:spMkLst>
        </pc:spChg>
        <pc:spChg chg="add del mod">
          <ac:chgData name="Stephanie Radel" userId="08b99ea8-7dce-42da-8972-e2e804ab0db1" providerId="ADAL" clId="{496AB05F-CDED-4537-B01B-4CDAF36BC6E2}" dt="2022-05-31T18:43:16.791" v="5344" actId="478"/>
          <ac:spMkLst>
            <pc:docMk/>
            <pc:sldMk cId="1400964737" sldId="311"/>
            <ac:spMk id="48" creationId="{DF4EE9B9-A166-4F81-B3AC-DDFB15AD20A5}"/>
          </ac:spMkLst>
        </pc:spChg>
        <pc:spChg chg="add del mod">
          <ac:chgData name="Stephanie Radel" userId="08b99ea8-7dce-42da-8972-e2e804ab0db1" providerId="ADAL" clId="{496AB05F-CDED-4537-B01B-4CDAF36BC6E2}" dt="2022-05-31T19:00:17.755" v="5577" actId="478"/>
          <ac:spMkLst>
            <pc:docMk/>
            <pc:sldMk cId="1400964737" sldId="311"/>
            <ac:spMk id="53" creationId="{8E7BFAAB-E1CE-4009-A430-545CD53D53BA}"/>
          </ac:spMkLst>
        </pc:spChg>
        <pc:spChg chg="add del">
          <ac:chgData name="Stephanie Radel" userId="08b99ea8-7dce-42da-8972-e2e804ab0db1" providerId="ADAL" clId="{496AB05F-CDED-4537-B01B-4CDAF36BC6E2}" dt="2022-05-31T19:25:40.345" v="5775" actId="22"/>
          <ac:spMkLst>
            <pc:docMk/>
            <pc:sldMk cId="1400964737" sldId="311"/>
            <ac:spMk id="59" creationId="{32B82F26-6057-49AD-9280-9A3D90CBDBD2}"/>
          </ac:spMkLst>
        </pc:spChg>
        <pc:grpChg chg="add del mod">
          <ac:chgData name="Stephanie Radel" userId="08b99ea8-7dce-42da-8972-e2e804ab0db1" providerId="ADAL" clId="{496AB05F-CDED-4537-B01B-4CDAF36BC6E2}" dt="2022-05-31T18:38:56.312" v="5310" actId="478"/>
          <ac:grpSpMkLst>
            <pc:docMk/>
            <pc:sldMk cId="1400964737" sldId="311"/>
            <ac:grpSpMk id="13" creationId="{B3A60CC3-655C-4D6B-BA21-67E626BCED94}"/>
          </ac:grpSpMkLst>
        </pc:grpChg>
        <pc:grpChg chg="add del mod">
          <ac:chgData name="Stephanie Radel" userId="08b99ea8-7dce-42da-8972-e2e804ab0db1" providerId="ADAL" clId="{496AB05F-CDED-4537-B01B-4CDAF36BC6E2}" dt="2022-05-31T18:41:47.691" v="5329" actId="165"/>
          <ac:grpSpMkLst>
            <pc:docMk/>
            <pc:sldMk cId="1400964737" sldId="311"/>
            <ac:grpSpMk id="42" creationId="{E4A280DB-C625-444C-BDBB-BE10D898B266}"/>
          </ac:grpSpMkLst>
        </pc:grpChg>
        <pc:grpChg chg="add del mod">
          <ac:chgData name="Stephanie Radel" userId="08b99ea8-7dce-42da-8972-e2e804ab0db1" providerId="ADAL" clId="{496AB05F-CDED-4537-B01B-4CDAF36BC6E2}" dt="2022-05-31T18:41:36.043" v="5327" actId="165"/>
          <ac:grpSpMkLst>
            <pc:docMk/>
            <pc:sldMk cId="1400964737" sldId="311"/>
            <ac:grpSpMk id="43" creationId="{F0E5F8FC-3AD8-4F1C-8DF3-DAAC7385C802}"/>
          </ac:grpSpMkLst>
        </pc:grpChg>
        <pc:grpChg chg="add del mod">
          <ac:chgData name="Stephanie Radel" userId="08b99ea8-7dce-42da-8972-e2e804ab0db1" providerId="ADAL" clId="{496AB05F-CDED-4537-B01B-4CDAF36BC6E2}" dt="2022-05-31T18:42:51.435" v="5339" actId="165"/>
          <ac:grpSpMkLst>
            <pc:docMk/>
            <pc:sldMk cId="1400964737" sldId="311"/>
            <ac:grpSpMk id="44" creationId="{9B400CE0-B96C-4A3D-B6CD-29446D670BD0}"/>
          </ac:grpSpMkLst>
        </pc:grpChg>
        <pc:grpChg chg="add mod">
          <ac:chgData name="Stephanie Radel" userId="08b99ea8-7dce-42da-8972-e2e804ab0db1" providerId="ADAL" clId="{496AB05F-CDED-4537-B01B-4CDAF36BC6E2}" dt="2022-05-31T18:43:54.607" v="5357" actId="1037"/>
          <ac:grpSpMkLst>
            <pc:docMk/>
            <pc:sldMk cId="1400964737" sldId="311"/>
            <ac:grpSpMk id="45" creationId="{E1A255E6-E768-4061-B263-F3E99E466719}"/>
          </ac:grpSpMkLst>
        </pc:grpChg>
        <pc:grpChg chg="add del mod">
          <ac:chgData name="Stephanie Radel" userId="08b99ea8-7dce-42da-8972-e2e804ab0db1" providerId="ADAL" clId="{496AB05F-CDED-4537-B01B-4CDAF36BC6E2}" dt="2022-05-31T18:42:51.435" v="5339" actId="165"/>
          <ac:grpSpMkLst>
            <pc:docMk/>
            <pc:sldMk cId="1400964737" sldId="311"/>
            <ac:grpSpMk id="46" creationId="{52FC894E-5E2C-4965-B834-F0513FE11E8A}"/>
          </ac:grpSpMkLst>
        </pc:grpChg>
        <pc:grpChg chg="add mod">
          <ac:chgData name="Stephanie Radel" userId="08b99ea8-7dce-42da-8972-e2e804ab0db1" providerId="ADAL" clId="{496AB05F-CDED-4537-B01B-4CDAF36BC6E2}" dt="2022-05-31T18:43:31.392" v="5348" actId="408"/>
          <ac:grpSpMkLst>
            <pc:docMk/>
            <pc:sldMk cId="1400964737" sldId="311"/>
            <ac:grpSpMk id="47" creationId="{82E7AE66-5133-47F2-924A-4859085CFB14}"/>
          </ac:grpSpMkLst>
        </pc:grpChg>
        <pc:grpChg chg="add mod">
          <ac:chgData name="Stephanie Radel" userId="08b99ea8-7dce-42da-8972-e2e804ab0db1" providerId="ADAL" clId="{496AB05F-CDED-4537-B01B-4CDAF36BC6E2}" dt="2022-05-31T18:43:47.992" v="5355" actId="1037"/>
          <ac:grpSpMkLst>
            <pc:docMk/>
            <pc:sldMk cId="1400964737" sldId="311"/>
            <ac:grpSpMk id="49" creationId="{C2A3BE95-F7EE-46B5-9797-8C51A7744819}"/>
          </ac:grpSpMkLst>
        </pc:grpChg>
        <pc:grpChg chg="add mod">
          <ac:chgData name="Stephanie Radel" userId="08b99ea8-7dce-42da-8972-e2e804ab0db1" providerId="ADAL" clId="{496AB05F-CDED-4537-B01B-4CDAF36BC6E2}" dt="2022-05-31T18:43:48.335" v="5356" actId="1038"/>
          <ac:grpSpMkLst>
            <pc:docMk/>
            <pc:sldMk cId="1400964737" sldId="311"/>
            <ac:grpSpMk id="50" creationId="{68CBC1C8-172D-4859-A253-D8ED6B408079}"/>
          </ac:grpSpMkLst>
        </pc:grpChg>
        <pc:picChg chg="add mod">
          <ac:chgData name="Stephanie Radel" userId="08b99ea8-7dce-42da-8972-e2e804ab0db1" providerId="ADAL" clId="{496AB05F-CDED-4537-B01B-4CDAF36BC6E2}" dt="2022-05-31T18:44:09.904" v="5359" actId="1076"/>
          <ac:picMkLst>
            <pc:docMk/>
            <pc:sldMk cId="1400964737" sldId="311"/>
            <ac:picMk id="6" creationId="{D6A0498D-3BD5-440B-BFDF-A57AAC222875}"/>
          </ac:picMkLst>
        </pc:picChg>
        <pc:picChg chg="add del mod">
          <ac:chgData name="Stephanie Radel" userId="08b99ea8-7dce-42da-8972-e2e804ab0db1" providerId="ADAL" clId="{496AB05F-CDED-4537-B01B-4CDAF36BC6E2}" dt="2022-05-31T18:27:58.844" v="5261" actId="478"/>
          <ac:picMkLst>
            <pc:docMk/>
            <pc:sldMk cId="1400964737" sldId="311"/>
            <ac:picMk id="8" creationId="{F3F6D0DD-7E7A-42CF-BB3E-093B179E32C2}"/>
          </ac:picMkLst>
        </pc:picChg>
        <pc:picChg chg="add del mod">
          <ac:chgData name="Stephanie Radel" userId="08b99ea8-7dce-42da-8972-e2e804ab0db1" providerId="ADAL" clId="{496AB05F-CDED-4537-B01B-4CDAF36BC6E2}" dt="2022-05-31T18:28:16.021" v="5265" actId="478"/>
          <ac:picMkLst>
            <pc:docMk/>
            <pc:sldMk cId="1400964737" sldId="311"/>
            <ac:picMk id="10" creationId="{E9A89380-6C51-4272-982F-44EB43CA687A}"/>
          </ac:picMkLst>
        </pc:picChg>
        <pc:picChg chg="add mod">
          <ac:chgData name="Stephanie Radel" userId="08b99ea8-7dce-42da-8972-e2e804ab0db1" providerId="ADAL" clId="{496AB05F-CDED-4537-B01B-4CDAF36BC6E2}" dt="2022-05-31T18:44:15.372" v="5360" actId="1076"/>
          <ac:picMkLst>
            <pc:docMk/>
            <pc:sldMk cId="1400964737" sldId="311"/>
            <ac:picMk id="12" creationId="{91457670-F546-4E1A-BD3B-3634DAE94E33}"/>
          </ac:picMkLst>
        </pc:picChg>
        <pc:picChg chg="mod">
          <ac:chgData name="Stephanie Radel" userId="08b99ea8-7dce-42da-8972-e2e804ab0db1" providerId="ADAL" clId="{496AB05F-CDED-4537-B01B-4CDAF36BC6E2}" dt="2022-05-31T18:37:06.998" v="5303"/>
          <ac:picMkLst>
            <pc:docMk/>
            <pc:sldMk cId="1400964737" sldId="311"/>
            <ac:picMk id="14" creationId="{9F679F03-48A4-4BC3-B38F-A7FBC7DD89AE}"/>
          </ac:picMkLst>
        </pc:picChg>
        <pc:picChg chg="add del mod">
          <ac:chgData name="Stephanie Radel" userId="08b99ea8-7dce-42da-8972-e2e804ab0db1" providerId="ADAL" clId="{496AB05F-CDED-4537-B01B-4CDAF36BC6E2}" dt="2022-05-31T19:28:12.884" v="5802" actId="478"/>
          <ac:picMkLst>
            <pc:docMk/>
            <pc:sldMk cId="1400964737" sldId="311"/>
            <ac:picMk id="16" creationId="{7F63AC78-2880-4D3D-B800-FAFE25FCB663}"/>
          </ac:picMkLst>
        </pc:picChg>
        <pc:picChg chg="add del mod">
          <ac:chgData name="Stephanie Radel" userId="08b99ea8-7dce-42da-8972-e2e804ab0db1" providerId="ADAL" clId="{496AB05F-CDED-4537-B01B-4CDAF36BC6E2}" dt="2022-05-31T18:40:17.979" v="5314"/>
          <ac:picMkLst>
            <pc:docMk/>
            <pc:sldMk cId="1400964737" sldId="311"/>
            <ac:picMk id="19" creationId="{6221270F-354E-40CC-8487-1622C38F6CAB}"/>
          </ac:picMkLst>
        </pc:picChg>
        <pc:picChg chg="add del mod">
          <ac:chgData name="Stephanie Radel" userId="08b99ea8-7dce-42da-8972-e2e804ab0db1" providerId="ADAL" clId="{496AB05F-CDED-4537-B01B-4CDAF36BC6E2}" dt="2022-05-31T18:40:17.979" v="5314"/>
          <ac:picMkLst>
            <pc:docMk/>
            <pc:sldMk cId="1400964737" sldId="311"/>
            <ac:picMk id="20" creationId="{D15046D2-D9BC-48B6-BC29-6FEF86E3BF14}"/>
          </ac:picMkLst>
        </pc:picChg>
        <pc:picChg chg="add del mod">
          <ac:chgData name="Stephanie Radel" userId="08b99ea8-7dce-42da-8972-e2e804ab0db1" providerId="ADAL" clId="{496AB05F-CDED-4537-B01B-4CDAF36BC6E2}" dt="2022-05-31T18:40:17.979" v="5314"/>
          <ac:picMkLst>
            <pc:docMk/>
            <pc:sldMk cId="1400964737" sldId="311"/>
            <ac:picMk id="21" creationId="{59442F03-DDB2-4DF1-9F74-F4CDE3D39B1D}"/>
          </ac:picMkLst>
        </pc:picChg>
        <pc:picChg chg="add del mod">
          <ac:chgData name="Stephanie Radel" userId="08b99ea8-7dce-42da-8972-e2e804ab0db1" providerId="ADAL" clId="{496AB05F-CDED-4537-B01B-4CDAF36BC6E2}" dt="2022-05-31T18:40:17.979" v="5314"/>
          <ac:picMkLst>
            <pc:docMk/>
            <pc:sldMk cId="1400964737" sldId="311"/>
            <ac:picMk id="22" creationId="{D42573B3-116A-49DA-8594-C5147E607CF9}"/>
          </ac:picMkLst>
        </pc:picChg>
        <pc:picChg chg="add del mod">
          <ac:chgData name="Stephanie Radel" userId="08b99ea8-7dce-42da-8972-e2e804ab0db1" providerId="ADAL" clId="{496AB05F-CDED-4537-B01B-4CDAF36BC6E2}" dt="2022-05-31T18:40:17.979" v="5314"/>
          <ac:picMkLst>
            <pc:docMk/>
            <pc:sldMk cId="1400964737" sldId="311"/>
            <ac:picMk id="23" creationId="{33ADD54C-0C3F-4980-BEF6-6D324D69847A}"/>
          </ac:picMkLst>
        </pc:picChg>
        <pc:picChg chg="add del mod">
          <ac:chgData name="Stephanie Radel" userId="08b99ea8-7dce-42da-8972-e2e804ab0db1" providerId="ADAL" clId="{496AB05F-CDED-4537-B01B-4CDAF36BC6E2}" dt="2022-05-31T18:40:17.979" v="5314"/>
          <ac:picMkLst>
            <pc:docMk/>
            <pc:sldMk cId="1400964737" sldId="311"/>
            <ac:picMk id="27" creationId="{8B19F828-EC3F-4C54-95EE-B201108CA6BF}"/>
          </ac:picMkLst>
        </pc:picChg>
        <pc:picChg chg="add del mod">
          <ac:chgData name="Stephanie Radel" userId="08b99ea8-7dce-42da-8972-e2e804ab0db1" providerId="ADAL" clId="{496AB05F-CDED-4537-B01B-4CDAF36BC6E2}" dt="2022-05-31T18:40:17.979" v="5314"/>
          <ac:picMkLst>
            <pc:docMk/>
            <pc:sldMk cId="1400964737" sldId="311"/>
            <ac:picMk id="28" creationId="{3A164D92-A2CF-4588-A8DB-F1BE4D01BDCA}"/>
          </ac:picMkLst>
        </pc:picChg>
        <pc:picChg chg="add del mod">
          <ac:chgData name="Stephanie Radel" userId="08b99ea8-7dce-42da-8972-e2e804ab0db1" providerId="ADAL" clId="{496AB05F-CDED-4537-B01B-4CDAF36BC6E2}" dt="2022-05-31T18:40:17.979" v="5314"/>
          <ac:picMkLst>
            <pc:docMk/>
            <pc:sldMk cId="1400964737" sldId="311"/>
            <ac:picMk id="29" creationId="{E8EE9E81-2860-4887-A7F2-E08559E61370}"/>
          </ac:picMkLst>
        </pc:picChg>
        <pc:picChg chg="add mod">
          <ac:chgData name="Stephanie Radel" userId="08b99ea8-7dce-42da-8972-e2e804ab0db1" providerId="ADAL" clId="{496AB05F-CDED-4537-B01B-4CDAF36BC6E2}" dt="2022-05-31T18:42:24.887" v="5337" actId="1076"/>
          <ac:picMkLst>
            <pc:docMk/>
            <pc:sldMk cId="1400964737" sldId="311"/>
            <ac:picMk id="30" creationId="{4ACBBCA2-5588-479B-B9D3-E29244D01DF0}"/>
          </ac:picMkLst>
        </pc:picChg>
        <pc:picChg chg="add mod topLvl">
          <ac:chgData name="Stephanie Radel" userId="08b99ea8-7dce-42da-8972-e2e804ab0db1" providerId="ADAL" clId="{496AB05F-CDED-4537-B01B-4CDAF36BC6E2}" dt="2022-05-31T18:43:47.992" v="5355" actId="1037"/>
          <ac:picMkLst>
            <pc:docMk/>
            <pc:sldMk cId="1400964737" sldId="311"/>
            <ac:picMk id="31" creationId="{E6F56265-2743-4691-A719-0025D1EADBEF}"/>
          </ac:picMkLst>
        </pc:picChg>
        <pc:picChg chg="add mod topLvl">
          <ac:chgData name="Stephanie Radel" userId="08b99ea8-7dce-42da-8972-e2e804ab0db1" providerId="ADAL" clId="{496AB05F-CDED-4537-B01B-4CDAF36BC6E2}" dt="2022-05-31T18:43:54.607" v="5357" actId="1037"/>
          <ac:picMkLst>
            <pc:docMk/>
            <pc:sldMk cId="1400964737" sldId="311"/>
            <ac:picMk id="32" creationId="{1FA092F3-36EB-4EE3-8C80-FD02CEEE90B6}"/>
          </ac:picMkLst>
        </pc:picChg>
        <pc:picChg chg="add mod topLvl">
          <ac:chgData name="Stephanie Radel" userId="08b99ea8-7dce-42da-8972-e2e804ab0db1" providerId="ADAL" clId="{496AB05F-CDED-4537-B01B-4CDAF36BC6E2}" dt="2022-05-31T18:43:48.335" v="5356" actId="1038"/>
          <ac:picMkLst>
            <pc:docMk/>
            <pc:sldMk cId="1400964737" sldId="311"/>
            <ac:picMk id="33" creationId="{85A0D0F7-12D3-4351-A8FC-5C1E69B80226}"/>
          </ac:picMkLst>
        </pc:picChg>
        <pc:picChg chg="add mod">
          <ac:chgData name="Stephanie Radel" userId="08b99ea8-7dce-42da-8972-e2e804ab0db1" providerId="ADAL" clId="{496AB05F-CDED-4537-B01B-4CDAF36BC6E2}" dt="2022-05-31T18:42:24.887" v="5337" actId="1076"/>
          <ac:picMkLst>
            <pc:docMk/>
            <pc:sldMk cId="1400964737" sldId="311"/>
            <ac:picMk id="34" creationId="{8DE38E5E-E5E9-4D8E-A9D9-CA95804E0732}"/>
          </ac:picMkLst>
        </pc:picChg>
        <pc:picChg chg="add mod topLvl">
          <ac:chgData name="Stephanie Radel" userId="08b99ea8-7dce-42da-8972-e2e804ab0db1" providerId="ADAL" clId="{496AB05F-CDED-4537-B01B-4CDAF36BC6E2}" dt="2022-05-31T18:43:47.992" v="5355" actId="1037"/>
          <ac:picMkLst>
            <pc:docMk/>
            <pc:sldMk cId="1400964737" sldId="311"/>
            <ac:picMk id="39" creationId="{CC2681B2-0D15-477B-A961-394E82FA248B}"/>
          </ac:picMkLst>
        </pc:picChg>
        <pc:picChg chg="add mod">
          <ac:chgData name="Stephanie Radel" userId="08b99ea8-7dce-42da-8972-e2e804ab0db1" providerId="ADAL" clId="{496AB05F-CDED-4537-B01B-4CDAF36BC6E2}" dt="2022-05-31T18:43:54.607" v="5357" actId="1037"/>
          <ac:picMkLst>
            <pc:docMk/>
            <pc:sldMk cId="1400964737" sldId="311"/>
            <ac:picMk id="40" creationId="{B0178028-85FE-4772-8F8A-7F3C3B314CA2}"/>
          </ac:picMkLst>
        </pc:picChg>
        <pc:picChg chg="add mod topLvl">
          <ac:chgData name="Stephanie Radel" userId="08b99ea8-7dce-42da-8972-e2e804ab0db1" providerId="ADAL" clId="{496AB05F-CDED-4537-B01B-4CDAF36BC6E2}" dt="2022-05-31T18:43:48.335" v="5356" actId="1038"/>
          <ac:picMkLst>
            <pc:docMk/>
            <pc:sldMk cId="1400964737" sldId="311"/>
            <ac:picMk id="41" creationId="{F8B12468-DD69-4793-A2F3-0055C036BB01}"/>
          </ac:picMkLst>
        </pc:picChg>
        <pc:picChg chg="add del mod">
          <ac:chgData name="Stephanie Radel" userId="08b99ea8-7dce-42da-8972-e2e804ab0db1" providerId="ADAL" clId="{496AB05F-CDED-4537-B01B-4CDAF36BC6E2}" dt="2022-05-31T19:24:10.036" v="5768" actId="478"/>
          <ac:picMkLst>
            <pc:docMk/>
            <pc:sldMk cId="1400964737" sldId="311"/>
            <ac:picMk id="54" creationId="{B2551D96-FA35-45A1-B6CD-7A9EEB447E09}"/>
          </ac:picMkLst>
        </pc:picChg>
        <pc:picChg chg="add del mod">
          <ac:chgData name="Stephanie Radel" userId="08b99ea8-7dce-42da-8972-e2e804ab0db1" providerId="ADAL" clId="{496AB05F-CDED-4537-B01B-4CDAF36BC6E2}" dt="2022-05-31T19:24:09.421" v="5767" actId="478"/>
          <ac:picMkLst>
            <pc:docMk/>
            <pc:sldMk cId="1400964737" sldId="311"/>
            <ac:picMk id="55" creationId="{09936EFD-D590-4D3D-B2F9-DE5B0BD1E298}"/>
          </ac:picMkLst>
        </pc:picChg>
        <pc:picChg chg="add mod">
          <ac:chgData name="Stephanie Radel" userId="08b99ea8-7dce-42da-8972-e2e804ab0db1" providerId="ADAL" clId="{496AB05F-CDED-4537-B01B-4CDAF36BC6E2}" dt="2022-06-03T23:09:53.981" v="8902" actId="1076"/>
          <ac:picMkLst>
            <pc:docMk/>
            <pc:sldMk cId="1400964737" sldId="311"/>
            <ac:picMk id="56" creationId="{05B616A1-EC99-4FE8-A85B-62CA74E5F461}"/>
          </ac:picMkLst>
        </pc:picChg>
        <pc:picChg chg="add mod">
          <ac:chgData name="Stephanie Radel" userId="08b99ea8-7dce-42da-8972-e2e804ab0db1" providerId="ADAL" clId="{496AB05F-CDED-4537-B01B-4CDAF36BC6E2}" dt="2022-06-01T20:45:26.818" v="7734" actId="1076"/>
          <ac:picMkLst>
            <pc:docMk/>
            <pc:sldMk cId="1400964737" sldId="311"/>
            <ac:picMk id="57" creationId="{376FBEF7-66F0-444B-8AAA-E46FC8D5FA94}"/>
          </ac:picMkLst>
        </pc:picChg>
        <pc:cxnChg chg="add mod">
          <ac:chgData name="Stephanie Radel" userId="08b99ea8-7dce-42da-8972-e2e804ab0db1" providerId="ADAL" clId="{496AB05F-CDED-4537-B01B-4CDAF36BC6E2}" dt="2022-06-04T03:16:28.598" v="9764" actId="208"/>
          <ac:cxnSpMkLst>
            <pc:docMk/>
            <pc:sldMk cId="1400964737" sldId="311"/>
            <ac:cxnSpMk id="8" creationId="{9368B9B7-04EE-435D-9F6E-93990B3C588B}"/>
          </ac:cxnSpMkLst>
        </pc:cxnChg>
        <pc:cxnChg chg="add mod">
          <ac:chgData name="Stephanie Radel" userId="08b99ea8-7dce-42da-8972-e2e804ab0db1" providerId="ADAL" clId="{496AB05F-CDED-4537-B01B-4CDAF36BC6E2}" dt="2022-06-04T03:18:02.150" v="9778" actId="14100"/>
          <ac:cxnSpMkLst>
            <pc:docMk/>
            <pc:sldMk cId="1400964737" sldId="311"/>
            <ac:cxnSpMk id="14" creationId="{9C9F5774-064E-4C50-AEA7-27303BACA372}"/>
          </ac:cxnSpMkLst>
        </pc:cxnChg>
        <pc:cxnChg chg="add mod">
          <ac:chgData name="Stephanie Radel" userId="08b99ea8-7dce-42da-8972-e2e804ab0db1" providerId="ADAL" clId="{496AB05F-CDED-4537-B01B-4CDAF36BC6E2}" dt="2022-06-04T03:17:44.497" v="9775" actId="14100"/>
          <ac:cxnSpMkLst>
            <pc:docMk/>
            <pc:sldMk cId="1400964737" sldId="311"/>
            <ac:cxnSpMk id="16" creationId="{00EBB15D-5BF6-49B6-B2BC-DBC3736783A2}"/>
          </ac:cxnSpMkLst>
        </pc:cxnChg>
        <pc:cxnChg chg="add del mod">
          <ac:chgData name="Stephanie Radel" userId="08b99ea8-7dce-42da-8972-e2e804ab0db1" providerId="ADAL" clId="{496AB05F-CDED-4537-B01B-4CDAF36BC6E2}" dt="2022-05-31T19:28:12.466" v="5801" actId="478"/>
          <ac:cxnSpMkLst>
            <pc:docMk/>
            <pc:sldMk cId="1400964737" sldId="311"/>
            <ac:cxnSpMk id="18" creationId="{6FDC29AB-B687-40B8-BBBB-A61E3C3D6267}"/>
          </ac:cxnSpMkLst>
        </pc:cxnChg>
      </pc:sldChg>
      <pc:sldChg chg="addSp delSp modSp new del mod ord modClrScheme chgLayout">
        <pc:chgData name="Stephanie Radel" userId="08b99ea8-7dce-42da-8972-e2e804ab0db1" providerId="ADAL" clId="{496AB05F-CDED-4537-B01B-4CDAF36BC6E2}" dt="2022-06-04T02:04:34.781" v="9596" actId="47"/>
        <pc:sldMkLst>
          <pc:docMk/>
          <pc:sldMk cId="1342291963" sldId="312"/>
        </pc:sldMkLst>
        <pc:spChg chg="mod ord">
          <ac:chgData name="Stephanie Radel" userId="08b99ea8-7dce-42da-8972-e2e804ab0db1" providerId="ADAL" clId="{496AB05F-CDED-4537-B01B-4CDAF36BC6E2}" dt="2022-05-31T00:07:51.231" v="4146" actId="20577"/>
          <ac:spMkLst>
            <pc:docMk/>
            <pc:sldMk cId="1342291963" sldId="312"/>
            <ac:spMk id="2" creationId="{6CFC7EAD-B33D-4390-B30B-80718CD8B263}"/>
          </ac:spMkLst>
        </pc:spChg>
        <pc:spChg chg="mod ord">
          <ac:chgData name="Stephanie Radel" userId="08b99ea8-7dce-42da-8972-e2e804ab0db1" providerId="ADAL" clId="{496AB05F-CDED-4537-B01B-4CDAF36BC6E2}" dt="2022-05-29T19:34:06.643" v="480" actId="700"/>
          <ac:spMkLst>
            <pc:docMk/>
            <pc:sldMk cId="1342291963" sldId="312"/>
            <ac:spMk id="3" creationId="{B63CCE30-7707-47A6-9E91-F4CAA48F0EB3}"/>
          </ac:spMkLst>
        </pc:spChg>
        <pc:spChg chg="del mod ord">
          <ac:chgData name="Stephanie Radel" userId="08b99ea8-7dce-42da-8972-e2e804ab0db1" providerId="ADAL" clId="{496AB05F-CDED-4537-B01B-4CDAF36BC6E2}" dt="2022-05-29T19:34:06.643" v="480" actId="700"/>
          <ac:spMkLst>
            <pc:docMk/>
            <pc:sldMk cId="1342291963" sldId="312"/>
            <ac:spMk id="4" creationId="{4BCE1616-32DA-4102-985D-E168605F2A0B}"/>
          </ac:spMkLst>
        </pc:spChg>
        <pc:spChg chg="add del mod">
          <ac:chgData name="Stephanie Radel" userId="08b99ea8-7dce-42da-8972-e2e804ab0db1" providerId="ADAL" clId="{496AB05F-CDED-4537-B01B-4CDAF36BC6E2}" dt="2022-05-29T19:27:38.174" v="416" actId="478"/>
          <ac:spMkLst>
            <pc:docMk/>
            <pc:sldMk cId="1342291963" sldId="312"/>
            <ac:spMk id="8" creationId="{7A92725B-99A3-4470-8BB3-0B8485A6F555}"/>
          </ac:spMkLst>
        </pc:spChg>
        <pc:spChg chg="add del mod">
          <ac:chgData name="Stephanie Radel" userId="08b99ea8-7dce-42da-8972-e2e804ab0db1" providerId="ADAL" clId="{496AB05F-CDED-4537-B01B-4CDAF36BC6E2}" dt="2022-05-29T19:28:12.871" v="419" actId="478"/>
          <ac:spMkLst>
            <pc:docMk/>
            <pc:sldMk cId="1342291963" sldId="312"/>
            <ac:spMk id="9" creationId="{6791AE7A-5EE1-433A-937B-D90A8B723CAA}"/>
          </ac:spMkLst>
        </pc:spChg>
        <pc:spChg chg="add mod ord topLvl">
          <ac:chgData name="Stephanie Radel" userId="08b99ea8-7dce-42da-8972-e2e804ab0db1" providerId="ADAL" clId="{496AB05F-CDED-4537-B01B-4CDAF36BC6E2}" dt="2022-05-29T19:34:23.201" v="489" actId="164"/>
          <ac:spMkLst>
            <pc:docMk/>
            <pc:sldMk cId="1342291963" sldId="312"/>
            <ac:spMk id="10" creationId="{7F7E9596-39F4-45C8-94C7-E40297B5818B}"/>
          </ac:spMkLst>
        </pc:spChg>
        <pc:spChg chg="add mod topLvl">
          <ac:chgData name="Stephanie Radel" userId="08b99ea8-7dce-42da-8972-e2e804ab0db1" providerId="ADAL" clId="{496AB05F-CDED-4537-B01B-4CDAF36BC6E2}" dt="2022-05-29T19:34:23.201" v="489" actId="164"/>
          <ac:spMkLst>
            <pc:docMk/>
            <pc:sldMk cId="1342291963" sldId="312"/>
            <ac:spMk id="15" creationId="{323D8599-8594-4570-9A27-DE629512A99A}"/>
          </ac:spMkLst>
        </pc:spChg>
        <pc:spChg chg="add mod">
          <ac:chgData name="Stephanie Radel" userId="08b99ea8-7dce-42da-8972-e2e804ab0db1" providerId="ADAL" clId="{496AB05F-CDED-4537-B01B-4CDAF36BC6E2}" dt="2022-05-29T19:33:11.809" v="479" actId="164"/>
          <ac:spMkLst>
            <pc:docMk/>
            <pc:sldMk cId="1342291963" sldId="312"/>
            <ac:spMk id="18" creationId="{C9AB0E32-5CB1-46F0-A6F5-812BFBB7FA13}"/>
          </ac:spMkLst>
        </pc:spChg>
        <pc:spChg chg="add mod">
          <ac:chgData name="Stephanie Radel" userId="08b99ea8-7dce-42da-8972-e2e804ab0db1" providerId="ADAL" clId="{496AB05F-CDED-4537-B01B-4CDAF36BC6E2}" dt="2022-05-29T19:40:44.237" v="647" actId="14100"/>
          <ac:spMkLst>
            <pc:docMk/>
            <pc:sldMk cId="1342291963" sldId="312"/>
            <ac:spMk id="19" creationId="{93848A7C-8D5D-49E4-8CED-B7C067BE092F}"/>
          </ac:spMkLst>
        </pc:spChg>
        <pc:spChg chg="add mod">
          <ac:chgData name="Stephanie Radel" userId="08b99ea8-7dce-42da-8972-e2e804ab0db1" providerId="ADAL" clId="{496AB05F-CDED-4537-B01B-4CDAF36BC6E2}" dt="2022-05-29T19:40:48.640" v="648" actId="14100"/>
          <ac:spMkLst>
            <pc:docMk/>
            <pc:sldMk cId="1342291963" sldId="312"/>
            <ac:spMk id="20" creationId="{1190112A-26E1-4106-9618-5F5358E48DAB}"/>
          </ac:spMkLst>
        </pc:spChg>
        <pc:spChg chg="add mod ord">
          <ac:chgData name="Stephanie Radel" userId="08b99ea8-7dce-42da-8972-e2e804ab0db1" providerId="ADAL" clId="{496AB05F-CDED-4537-B01B-4CDAF36BC6E2}" dt="2022-05-29T19:41:12.701" v="654" actId="20577"/>
          <ac:spMkLst>
            <pc:docMk/>
            <pc:sldMk cId="1342291963" sldId="312"/>
            <ac:spMk id="24" creationId="{28EEFF3F-420B-4B07-AD19-CFB2CBD2B544}"/>
          </ac:spMkLst>
        </pc:spChg>
        <pc:spChg chg="add mod ord">
          <ac:chgData name="Stephanie Radel" userId="08b99ea8-7dce-42da-8972-e2e804ab0db1" providerId="ADAL" clId="{496AB05F-CDED-4537-B01B-4CDAF36BC6E2}" dt="2022-05-30T22:46:03.395" v="2970" actId="1076"/>
          <ac:spMkLst>
            <pc:docMk/>
            <pc:sldMk cId="1342291963" sldId="312"/>
            <ac:spMk id="25" creationId="{56CC200C-7FA5-44AF-920C-DC38746F7E7E}"/>
          </ac:spMkLst>
        </pc:spChg>
        <pc:spChg chg="add del mod ord">
          <ac:chgData name="Stephanie Radel" userId="08b99ea8-7dce-42da-8972-e2e804ab0db1" providerId="ADAL" clId="{496AB05F-CDED-4537-B01B-4CDAF36BC6E2}" dt="2022-05-29T19:34:15.925" v="486" actId="478"/>
          <ac:spMkLst>
            <pc:docMk/>
            <pc:sldMk cId="1342291963" sldId="312"/>
            <ac:spMk id="26" creationId="{52BCC710-283E-45B9-8D92-52A2A2AD0756}"/>
          </ac:spMkLst>
        </pc:spChg>
        <pc:spChg chg="add mod">
          <ac:chgData name="Stephanie Radel" userId="08b99ea8-7dce-42da-8972-e2e804ab0db1" providerId="ADAL" clId="{496AB05F-CDED-4537-B01B-4CDAF36BC6E2}" dt="2022-05-30T22:45:35.981" v="2967" actId="1076"/>
          <ac:spMkLst>
            <pc:docMk/>
            <pc:sldMk cId="1342291963" sldId="312"/>
            <ac:spMk id="26" creationId="{8AB95DC2-A472-439B-BA1D-313555F4E8EA}"/>
          </ac:spMkLst>
        </pc:spChg>
        <pc:spChg chg="add mod ord">
          <ac:chgData name="Stephanie Radel" userId="08b99ea8-7dce-42da-8972-e2e804ab0db1" providerId="ADAL" clId="{496AB05F-CDED-4537-B01B-4CDAF36BC6E2}" dt="2022-05-30T22:46:03.395" v="2970" actId="1076"/>
          <ac:spMkLst>
            <pc:docMk/>
            <pc:sldMk cId="1342291963" sldId="312"/>
            <ac:spMk id="27" creationId="{AE999E35-1718-4B45-BBFB-6F06E6DEF186}"/>
          </ac:spMkLst>
        </pc:spChg>
        <pc:spChg chg="add del mod ord">
          <ac:chgData name="Stephanie Radel" userId="08b99ea8-7dce-42da-8972-e2e804ab0db1" providerId="ADAL" clId="{496AB05F-CDED-4537-B01B-4CDAF36BC6E2}" dt="2022-05-29T19:34:15.045" v="485" actId="478"/>
          <ac:spMkLst>
            <pc:docMk/>
            <pc:sldMk cId="1342291963" sldId="312"/>
            <ac:spMk id="28" creationId="{2B753216-CBC5-4C05-A190-B2B46DEB0B89}"/>
          </ac:spMkLst>
        </pc:spChg>
        <pc:spChg chg="add mod">
          <ac:chgData name="Stephanie Radel" userId="08b99ea8-7dce-42da-8972-e2e804ab0db1" providerId="ADAL" clId="{496AB05F-CDED-4537-B01B-4CDAF36BC6E2}" dt="2022-05-29T19:40:54.296" v="651" actId="164"/>
          <ac:spMkLst>
            <pc:docMk/>
            <pc:sldMk cId="1342291963" sldId="312"/>
            <ac:spMk id="30" creationId="{EF0C8FD8-0194-46E6-8FCF-DCAB4E44DF13}"/>
          </ac:spMkLst>
        </pc:spChg>
        <pc:grpChg chg="add del mod">
          <ac:chgData name="Stephanie Radel" userId="08b99ea8-7dce-42da-8972-e2e804ab0db1" providerId="ADAL" clId="{496AB05F-CDED-4537-B01B-4CDAF36BC6E2}" dt="2022-05-29T19:31:05.162" v="457" actId="165"/>
          <ac:grpSpMkLst>
            <pc:docMk/>
            <pc:sldMk cId="1342291963" sldId="312"/>
            <ac:grpSpMk id="16" creationId="{0113642E-E95A-41D0-B475-6B5E216E3F21}"/>
          </ac:grpSpMkLst>
        </pc:grpChg>
        <pc:grpChg chg="add del mod">
          <ac:chgData name="Stephanie Radel" userId="08b99ea8-7dce-42da-8972-e2e804ab0db1" providerId="ADAL" clId="{496AB05F-CDED-4537-B01B-4CDAF36BC6E2}" dt="2022-05-29T19:33:04.697" v="476" actId="165"/>
          <ac:grpSpMkLst>
            <pc:docMk/>
            <pc:sldMk cId="1342291963" sldId="312"/>
            <ac:grpSpMk id="17" creationId="{80509D09-7082-47E3-84DF-8F74E0BFC199}"/>
          </ac:grpSpMkLst>
        </pc:grpChg>
        <pc:grpChg chg="add mod">
          <ac:chgData name="Stephanie Radel" userId="08b99ea8-7dce-42da-8972-e2e804ab0db1" providerId="ADAL" clId="{496AB05F-CDED-4537-B01B-4CDAF36BC6E2}" dt="2022-05-29T19:34:23.201" v="489" actId="164"/>
          <ac:grpSpMkLst>
            <pc:docMk/>
            <pc:sldMk cId="1342291963" sldId="312"/>
            <ac:grpSpMk id="21" creationId="{EBABABF5-5EEE-4678-B90D-5BC51DAA3DD0}"/>
          </ac:grpSpMkLst>
        </pc:grpChg>
        <pc:grpChg chg="add mod">
          <ac:chgData name="Stephanie Radel" userId="08b99ea8-7dce-42da-8972-e2e804ab0db1" providerId="ADAL" clId="{496AB05F-CDED-4537-B01B-4CDAF36BC6E2}" dt="2022-05-29T19:34:23.201" v="489" actId="164"/>
          <ac:grpSpMkLst>
            <pc:docMk/>
            <pc:sldMk cId="1342291963" sldId="312"/>
            <ac:grpSpMk id="22" creationId="{92BF0B97-D65C-497A-ABF0-F2395641036A}"/>
          </ac:grpSpMkLst>
        </pc:grpChg>
        <pc:grpChg chg="add del mod">
          <ac:chgData name="Stephanie Radel" userId="08b99ea8-7dce-42da-8972-e2e804ab0db1" providerId="ADAL" clId="{496AB05F-CDED-4537-B01B-4CDAF36BC6E2}" dt="2022-05-29T19:34:23.201" v="489" actId="164"/>
          <ac:grpSpMkLst>
            <pc:docMk/>
            <pc:sldMk cId="1342291963" sldId="312"/>
            <ac:grpSpMk id="23" creationId="{EDC3971A-4BDC-4B8E-9369-37B18CB13613}"/>
          </ac:grpSpMkLst>
        </pc:grpChg>
        <pc:grpChg chg="add mod">
          <ac:chgData name="Stephanie Radel" userId="08b99ea8-7dce-42da-8972-e2e804ab0db1" providerId="ADAL" clId="{496AB05F-CDED-4537-B01B-4CDAF36BC6E2}" dt="2022-05-29T19:40:54.296" v="651" actId="164"/>
          <ac:grpSpMkLst>
            <pc:docMk/>
            <pc:sldMk cId="1342291963" sldId="312"/>
            <ac:grpSpMk id="29" creationId="{0C083F0F-58AA-4E10-979B-C1E33A86DFDE}"/>
          </ac:grpSpMkLst>
        </pc:grpChg>
        <pc:grpChg chg="add mod">
          <ac:chgData name="Stephanie Radel" userId="08b99ea8-7dce-42da-8972-e2e804ab0db1" providerId="ADAL" clId="{496AB05F-CDED-4537-B01B-4CDAF36BC6E2}" dt="2022-05-29T19:40:57.953" v="652" actId="1076"/>
          <ac:grpSpMkLst>
            <pc:docMk/>
            <pc:sldMk cId="1342291963" sldId="312"/>
            <ac:grpSpMk id="31" creationId="{9DFE0446-EDBB-416B-90A0-EA4F254FD706}"/>
          </ac:grpSpMkLst>
        </pc:grpChg>
        <pc:graphicFrameChg chg="add del mod modGraphic">
          <ac:chgData name="Stephanie Radel" userId="08b99ea8-7dce-42da-8972-e2e804ab0db1" providerId="ADAL" clId="{496AB05F-CDED-4537-B01B-4CDAF36BC6E2}" dt="2022-05-29T19:30:14.987" v="442" actId="478"/>
          <ac:graphicFrameMkLst>
            <pc:docMk/>
            <pc:sldMk cId="1342291963" sldId="312"/>
            <ac:graphicFrameMk id="5" creationId="{FD37C685-5259-4059-8437-E31BD8C89CDB}"/>
          </ac:graphicFrameMkLst>
        </pc:graphicFrameChg>
        <pc:picChg chg="add del mod">
          <ac:chgData name="Stephanie Radel" userId="08b99ea8-7dce-42da-8972-e2e804ab0db1" providerId="ADAL" clId="{496AB05F-CDED-4537-B01B-4CDAF36BC6E2}" dt="2022-05-29T19:30:16.750" v="443" actId="478"/>
          <ac:picMkLst>
            <pc:docMk/>
            <pc:sldMk cId="1342291963" sldId="312"/>
            <ac:picMk id="7" creationId="{A379364B-3A57-4330-825C-C6300230CF28}"/>
          </ac:picMkLst>
        </pc:picChg>
        <pc:picChg chg="add mod topLvl">
          <ac:chgData name="Stephanie Radel" userId="08b99ea8-7dce-42da-8972-e2e804ab0db1" providerId="ADAL" clId="{496AB05F-CDED-4537-B01B-4CDAF36BC6E2}" dt="2022-05-29T19:33:10.320" v="478" actId="164"/>
          <ac:picMkLst>
            <pc:docMk/>
            <pc:sldMk cId="1342291963" sldId="312"/>
            <ac:picMk id="12" creationId="{7B6C74A8-900C-4DED-B134-11F28D32CBED}"/>
          </ac:picMkLst>
        </pc:picChg>
        <pc:picChg chg="add mod topLvl">
          <ac:chgData name="Stephanie Radel" userId="08b99ea8-7dce-42da-8972-e2e804ab0db1" providerId="ADAL" clId="{496AB05F-CDED-4537-B01B-4CDAF36BC6E2}" dt="2022-05-29T19:33:08.017" v="477" actId="164"/>
          <ac:picMkLst>
            <pc:docMk/>
            <pc:sldMk cId="1342291963" sldId="312"/>
            <ac:picMk id="13" creationId="{04075DBF-1472-43E9-A78A-2AD2AA8D8B90}"/>
          </ac:picMkLst>
        </pc:picChg>
        <pc:picChg chg="add del mod topLvl">
          <ac:chgData name="Stephanie Radel" userId="08b99ea8-7dce-42da-8972-e2e804ab0db1" providerId="ADAL" clId="{496AB05F-CDED-4537-B01B-4CDAF36BC6E2}" dt="2022-05-29T19:33:11.809" v="479" actId="164"/>
          <ac:picMkLst>
            <pc:docMk/>
            <pc:sldMk cId="1342291963" sldId="312"/>
            <ac:picMk id="14" creationId="{78C422E7-8625-4B97-B621-0B2EB042E20E}"/>
          </ac:picMkLst>
        </pc:picChg>
      </pc:sldChg>
      <pc:sldChg chg="addSp delSp modSp new mod">
        <pc:chgData name="Stephanie Radel" userId="08b99ea8-7dce-42da-8972-e2e804ab0db1" providerId="ADAL" clId="{496AB05F-CDED-4537-B01B-4CDAF36BC6E2}" dt="2022-06-04T00:11:20.145" v="9477"/>
        <pc:sldMkLst>
          <pc:docMk/>
          <pc:sldMk cId="3480051375" sldId="313"/>
        </pc:sldMkLst>
        <pc:spChg chg="del">
          <ac:chgData name="Stephanie Radel" userId="08b99ea8-7dce-42da-8972-e2e804ab0db1" providerId="ADAL" clId="{496AB05F-CDED-4537-B01B-4CDAF36BC6E2}" dt="2022-05-30T19:30:09.866" v="1593" actId="478"/>
          <ac:spMkLst>
            <pc:docMk/>
            <pc:sldMk cId="3480051375" sldId="313"/>
            <ac:spMk id="3" creationId="{3EA3D7F2-60DC-4699-81AA-F9B9D03C6C84}"/>
          </ac:spMkLst>
        </pc:spChg>
        <pc:spChg chg="del">
          <ac:chgData name="Stephanie Radel" userId="08b99ea8-7dce-42da-8972-e2e804ab0db1" providerId="ADAL" clId="{496AB05F-CDED-4537-B01B-4CDAF36BC6E2}" dt="2022-05-30T18:49:43.758" v="1299" actId="478"/>
          <ac:spMkLst>
            <pc:docMk/>
            <pc:sldMk cId="3480051375" sldId="313"/>
            <ac:spMk id="4" creationId="{0EB16C9C-66B6-4F0D-A771-63895062DDFB}"/>
          </ac:spMkLst>
        </pc:spChg>
        <pc:spChg chg="del mod">
          <ac:chgData name="Stephanie Radel" userId="08b99ea8-7dce-42da-8972-e2e804ab0db1" providerId="ADAL" clId="{496AB05F-CDED-4537-B01B-4CDAF36BC6E2}" dt="2022-05-30T18:22:20.734" v="1181" actId="22"/>
          <ac:spMkLst>
            <pc:docMk/>
            <pc:sldMk cId="3480051375" sldId="313"/>
            <ac:spMk id="5" creationId="{F2217187-3451-4BBA-ADD4-A30FAFE2DA4C}"/>
          </ac:spMkLst>
        </pc:spChg>
        <pc:spChg chg="del">
          <ac:chgData name="Stephanie Radel" userId="08b99ea8-7dce-42da-8972-e2e804ab0db1" providerId="ADAL" clId="{496AB05F-CDED-4537-B01B-4CDAF36BC6E2}" dt="2022-05-30T18:49:45.861" v="1300" actId="478"/>
          <ac:spMkLst>
            <pc:docMk/>
            <pc:sldMk cId="3480051375" sldId="313"/>
            <ac:spMk id="6" creationId="{12FBC337-6BAA-496F-B325-6A55BC40D585}"/>
          </ac:spMkLst>
        </pc:spChg>
        <pc:spChg chg="mod">
          <ac:chgData name="Stephanie Radel" userId="08b99ea8-7dce-42da-8972-e2e804ab0db1" providerId="ADAL" clId="{496AB05F-CDED-4537-B01B-4CDAF36BC6E2}" dt="2022-05-30T23:14:20.373" v="3309" actId="20577"/>
          <ac:spMkLst>
            <pc:docMk/>
            <pc:sldMk cId="3480051375" sldId="313"/>
            <ac:spMk id="7" creationId="{9E77A12F-03D2-4908-BD00-F3C978E3E721}"/>
          </ac:spMkLst>
        </pc:spChg>
        <pc:spChg chg="mod">
          <ac:chgData name="Stephanie Radel" userId="08b99ea8-7dce-42da-8972-e2e804ab0db1" providerId="ADAL" clId="{496AB05F-CDED-4537-B01B-4CDAF36BC6E2}" dt="2022-05-30T19:30:07.625" v="1592"/>
          <ac:spMkLst>
            <pc:docMk/>
            <pc:sldMk cId="3480051375" sldId="313"/>
            <ac:spMk id="8" creationId="{9DC91CF0-8651-4129-9174-7C9CE7AF5EF9}"/>
          </ac:spMkLst>
        </pc:spChg>
        <pc:spChg chg="add del mod">
          <ac:chgData name="Stephanie Radel" userId="08b99ea8-7dce-42da-8972-e2e804ab0db1" providerId="ADAL" clId="{496AB05F-CDED-4537-B01B-4CDAF36BC6E2}" dt="2022-05-30T18:42:03.083" v="1183"/>
          <ac:spMkLst>
            <pc:docMk/>
            <pc:sldMk cId="3480051375" sldId="313"/>
            <ac:spMk id="12" creationId="{78F13F9B-12F9-4FBA-8A96-74C801FB308C}"/>
          </ac:spMkLst>
        </pc:spChg>
        <pc:spChg chg="add del mod">
          <ac:chgData name="Stephanie Radel" userId="08b99ea8-7dce-42da-8972-e2e804ab0db1" providerId="ADAL" clId="{496AB05F-CDED-4537-B01B-4CDAF36BC6E2}" dt="2022-05-30T18:49:39.427" v="1297"/>
          <ac:spMkLst>
            <pc:docMk/>
            <pc:sldMk cId="3480051375" sldId="313"/>
            <ac:spMk id="16" creationId="{15FFD2A1-86C5-4123-91CA-225E641B783B}"/>
          </ac:spMkLst>
        </pc:spChg>
        <pc:spChg chg="add del">
          <ac:chgData name="Stephanie Radel" userId="08b99ea8-7dce-42da-8972-e2e804ab0db1" providerId="ADAL" clId="{496AB05F-CDED-4537-B01B-4CDAF36BC6E2}" dt="2022-05-30T19:11:20.232" v="1316" actId="478"/>
          <ac:spMkLst>
            <pc:docMk/>
            <pc:sldMk cId="3480051375" sldId="313"/>
            <ac:spMk id="23" creationId="{8DAC7FC6-7D56-41A3-9E67-77FA2DA181C7}"/>
          </ac:spMkLst>
        </pc:spChg>
        <pc:spChg chg="add mod">
          <ac:chgData name="Stephanie Radel" userId="08b99ea8-7dce-42da-8972-e2e804ab0db1" providerId="ADAL" clId="{496AB05F-CDED-4537-B01B-4CDAF36BC6E2}" dt="2022-06-04T00:10:08.972" v="9458"/>
          <ac:spMkLst>
            <pc:docMk/>
            <pc:sldMk cId="3480051375" sldId="313"/>
            <ac:spMk id="40" creationId="{D16349E4-D520-4B5B-AC0A-7981AFE1FB5E}"/>
          </ac:spMkLst>
        </pc:spChg>
        <pc:spChg chg="add mod">
          <ac:chgData name="Stephanie Radel" userId="08b99ea8-7dce-42da-8972-e2e804ab0db1" providerId="ADAL" clId="{496AB05F-CDED-4537-B01B-4CDAF36BC6E2}" dt="2022-06-04T00:10:48.149" v="9471" actId="1076"/>
          <ac:spMkLst>
            <pc:docMk/>
            <pc:sldMk cId="3480051375" sldId="313"/>
            <ac:spMk id="41" creationId="{2844373D-A7F2-4BBC-8E00-9FBFD5271DEA}"/>
          </ac:spMkLst>
        </pc:spChg>
        <pc:spChg chg="add mod">
          <ac:chgData name="Stephanie Radel" userId="08b99ea8-7dce-42da-8972-e2e804ab0db1" providerId="ADAL" clId="{496AB05F-CDED-4537-B01B-4CDAF36BC6E2}" dt="2022-06-01T16:34:15.863" v="6730" actId="1037"/>
          <ac:spMkLst>
            <pc:docMk/>
            <pc:sldMk cId="3480051375" sldId="313"/>
            <ac:spMk id="43" creationId="{5D6E376A-9924-4E38-B376-314C27D27C92}"/>
          </ac:spMkLst>
        </pc:spChg>
        <pc:spChg chg="add mod">
          <ac:chgData name="Stephanie Radel" userId="08b99ea8-7dce-42da-8972-e2e804ab0db1" providerId="ADAL" clId="{496AB05F-CDED-4537-B01B-4CDAF36BC6E2}" dt="2022-05-30T20:30:17.669" v="2140" actId="1076"/>
          <ac:spMkLst>
            <pc:docMk/>
            <pc:sldMk cId="3480051375" sldId="313"/>
            <ac:spMk id="45" creationId="{3E01DBB6-1571-4AFB-A84C-724F0E0C19F8}"/>
          </ac:spMkLst>
        </pc:spChg>
        <pc:spChg chg="add mod">
          <ac:chgData name="Stephanie Radel" userId="08b99ea8-7dce-42da-8972-e2e804ab0db1" providerId="ADAL" clId="{496AB05F-CDED-4537-B01B-4CDAF36BC6E2}" dt="2022-06-04T00:10:58.127" v="9473" actId="1076"/>
          <ac:spMkLst>
            <pc:docMk/>
            <pc:sldMk cId="3480051375" sldId="313"/>
            <ac:spMk id="46" creationId="{F342F9AE-6D2F-45DC-B13B-B99C580D1C50}"/>
          </ac:spMkLst>
        </pc:spChg>
        <pc:spChg chg="add mod">
          <ac:chgData name="Stephanie Radel" userId="08b99ea8-7dce-42da-8972-e2e804ab0db1" providerId="ADAL" clId="{496AB05F-CDED-4537-B01B-4CDAF36BC6E2}" dt="2022-05-30T20:26:16.673" v="2115" actId="552"/>
          <ac:spMkLst>
            <pc:docMk/>
            <pc:sldMk cId="3480051375" sldId="313"/>
            <ac:spMk id="47" creationId="{551151B2-686F-481C-8C37-F68A8D57BDC3}"/>
          </ac:spMkLst>
        </pc:spChg>
        <pc:spChg chg="add del mod">
          <ac:chgData name="Stephanie Radel" userId="08b99ea8-7dce-42da-8972-e2e804ab0db1" providerId="ADAL" clId="{496AB05F-CDED-4537-B01B-4CDAF36BC6E2}" dt="2022-05-30T19:33:59.241" v="1625" actId="478"/>
          <ac:spMkLst>
            <pc:docMk/>
            <pc:sldMk cId="3480051375" sldId="313"/>
            <ac:spMk id="48" creationId="{F57C286F-0BEB-4142-A526-938C6BFEA8E5}"/>
          </ac:spMkLst>
        </pc:spChg>
        <pc:spChg chg="add del mod ord">
          <ac:chgData name="Stephanie Radel" userId="08b99ea8-7dce-42da-8972-e2e804ab0db1" providerId="ADAL" clId="{496AB05F-CDED-4537-B01B-4CDAF36BC6E2}" dt="2022-06-04T00:10:17.136" v="9461" actId="478"/>
          <ac:spMkLst>
            <pc:docMk/>
            <pc:sldMk cId="3480051375" sldId="313"/>
            <ac:spMk id="49" creationId="{60CA0AE3-6020-4E69-A6E1-1DD99B6CAF9C}"/>
          </ac:spMkLst>
        </pc:spChg>
        <pc:spChg chg="add del mod">
          <ac:chgData name="Stephanie Radel" userId="08b99ea8-7dce-42da-8972-e2e804ab0db1" providerId="ADAL" clId="{496AB05F-CDED-4537-B01B-4CDAF36BC6E2}" dt="2022-06-04T00:11:20.145" v="9477"/>
          <ac:spMkLst>
            <pc:docMk/>
            <pc:sldMk cId="3480051375" sldId="313"/>
            <ac:spMk id="51" creationId="{2E4084BE-E44D-4F8F-B14B-694C43CFA24F}"/>
          </ac:spMkLst>
        </pc:spChg>
        <pc:spChg chg="add del mod">
          <ac:chgData name="Stephanie Radel" userId="08b99ea8-7dce-42da-8972-e2e804ab0db1" providerId="ADAL" clId="{496AB05F-CDED-4537-B01B-4CDAF36BC6E2}" dt="2022-06-04T00:11:20.145" v="9477"/>
          <ac:spMkLst>
            <pc:docMk/>
            <pc:sldMk cId="3480051375" sldId="313"/>
            <ac:spMk id="52" creationId="{FFC811F0-2C61-4A57-A039-232DA0D47A8B}"/>
          </ac:spMkLst>
        </pc:spChg>
        <pc:spChg chg="add del mod ord">
          <ac:chgData name="Stephanie Radel" userId="08b99ea8-7dce-42da-8972-e2e804ab0db1" providerId="ADAL" clId="{496AB05F-CDED-4537-B01B-4CDAF36BC6E2}" dt="2022-05-30T20:30:17.669" v="2140" actId="1076"/>
          <ac:spMkLst>
            <pc:docMk/>
            <pc:sldMk cId="3480051375" sldId="313"/>
            <ac:spMk id="53" creationId="{B6BAC1C7-2ADA-4FFC-94D9-F89B1651733D}"/>
          </ac:spMkLst>
        </pc:spChg>
        <pc:spChg chg="add del mod">
          <ac:chgData name="Stephanie Radel" userId="08b99ea8-7dce-42da-8972-e2e804ab0db1" providerId="ADAL" clId="{496AB05F-CDED-4537-B01B-4CDAF36BC6E2}" dt="2022-06-04T00:10:14.136" v="9459" actId="478"/>
          <ac:spMkLst>
            <pc:docMk/>
            <pc:sldMk cId="3480051375" sldId="313"/>
            <ac:spMk id="54" creationId="{1AAEDDF9-6FBD-4164-A3A3-25955EAC4675}"/>
          </ac:spMkLst>
        </pc:spChg>
        <pc:spChg chg="add del mod">
          <ac:chgData name="Stephanie Radel" userId="08b99ea8-7dce-42da-8972-e2e804ab0db1" providerId="ADAL" clId="{496AB05F-CDED-4537-B01B-4CDAF36BC6E2}" dt="2022-05-30T19:44:13.262" v="1685" actId="478"/>
          <ac:spMkLst>
            <pc:docMk/>
            <pc:sldMk cId="3480051375" sldId="313"/>
            <ac:spMk id="55" creationId="{ED5834AD-C206-4756-90C9-07064399E2A1}"/>
          </ac:spMkLst>
        </pc:spChg>
        <pc:spChg chg="add del mod">
          <ac:chgData name="Stephanie Radel" userId="08b99ea8-7dce-42da-8972-e2e804ab0db1" providerId="ADAL" clId="{496AB05F-CDED-4537-B01B-4CDAF36BC6E2}" dt="2022-05-30T19:49:16.005" v="1741" actId="478"/>
          <ac:spMkLst>
            <pc:docMk/>
            <pc:sldMk cId="3480051375" sldId="313"/>
            <ac:spMk id="56" creationId="{435310A9-FFFB-4731-8C0F-4CA999C56DAA}"/>
          </ac:spMkLst>
        </pc:spChg>
        <pc:spChg chg="add mod">
          <ac:chgData name="Stephanie Radel" userId="08b99ea8-7dce-42da-8972-e2e804ab0db1" providerId="ADAL" clId="{496AB05F-CDED-4537-B01B-4CDAF36BC6E2}" dt="2022-05-30T19:33:51.867" v="1623" actId="571"/>
          <ac:spMkLst>
            <pc:docMk/>
            <pc:sldMk cId="3480051375" sldId="313"/>
            <ac:spMk id="57" creationId="{72CF18D3-B100-4BB0-9DC4-84A0CC54E20D}"/>
          </ac:spMkLst>
        </pc:spChg>
        <pc:spChg chg="add mod">
          <ac:chgData name="Stephanie Radel" userId="08b99ea8-7dce-42da-8972-e2e804ab0db1" providerId="ADAL" clId="{496AB05F-CDED-4537-B01B-4CDAF36BC6E2}" dt="2022-05-30T19:33:51.867" v="1623" actId="571"/>
          <ac:spMkLst>
            <pc:docMk/>
            <pc:sldMk cId="3480051375" sldId="313"/>
            <ac:spMk id="58" creationId="{7BDEB4D6-AE63-4507-A8E1-8540F47E5593}"/>
          </ac:spMkLst>
        </pc:spChg>
        <pc:spChg chg="add mod">
          <ac:chgData name="Stephanie Radel" userId="08b99ea8-7dce-42da-8972-e2e804ab0db1" providerId="ADAL" clId="{496AB05F-CDED-4537-B01B-4CDAF36BC6E2}" dt="2022-05-30T19:33:51.299" v="1622" actId="571"/>
          <ac:spMkLst>
            <pc:docMk/>
            <pc:sldMk cId="3480051375" sldId="313"/>
            <ac:spMk id="59" creationId="{42D59275-49BF-408E-9982-1AC96EFC62BD}"/>
          </ac:spMkLst>
        </pc:spChg>
        <pc:spChg chg="add mod">
          <ac:chgData name="Stephanie Radel" userId="08b99ea8-7dce-42da-8972-e2e804ab0db1" providerId="ADAL" clId="{496AB05F-CDED-4537-B01B-4CDAF36BC6E2}" dt="2022-05-30T19:33:51.299" v="1622" actId="571"/>
          <ac:spMkLst>
            <pc:docMk/>
            <pc:sldMk cId="3480051375" sldId="313"/>
            <ac:spMk id="60" creationId="{D4A4EE6C-0B62-4165-A7A6-10AE38C600C1}"/>
          </ac:spMkLst>
        </pc:spChg>
        <pc:spChg chg="add mod">
          <ac:chgData name="Stephanie Radel" userId="08b99ea8-7dce-42da-8972-e2e804ab0db1" providerId="ADAL" clId="{496AB05F-CDED-4537-B01B-4CDAF36BC6E2}" dt="2022-05-30T19:33:50.560" v="1621" actId="571"/>
          <ac:spMkLst>
            <pc:docMk/>
            <pc:sldMk cId="3480051375" sldId="313"/>
            <ac:spMk id="61" creationId="{6121D664-1C8B-44ED-8C4B-5B354E95FEF6}"/>
          </ac:spMkLst>
        </pc:spChg>
        <pc:spChg chg="add mod">
          <ac:chgData name="Stephanie Radel" userId="08b99ea8-7dce-42da-8972-e2e804ab0db1" providerId="ADAL" clId="{496AB05F-CDED-4537-B01B-4CDAF36BC6E2}" dt="2022-05-30T19:33:50.560" v="1621" actId="571"/>
          <ac:spMkLst>
            <pc:docMk/>
            <pc:sldMk cId="3480051375" sldId="313"/>
            <ac:spMk id="62" creationId="{D25903C3-E285-4AEA-954F-1D2121016DB5}"/>
          </ac:spMkLst>
        </pc:spChg>
        <pc:spChg chg="add mod">
          <ac:chgData name="Stephanie Radel" userId="08b99ea8-7dce-42da-8972-e2e804ab0db1" providerId="ADAL" clId="{496AB05F-CDED-4537-B01B-4CDAF36BC6E2}" dt="2022-05-30T19:49:29.728" v="1746" actId="1076"/>
          <ac:spMkLst>
            <pc:docMk/>
            <pc:sldMk cId="3480051375" sldId="313"/>
            <ac:spMk id="63" creationId="{6EE57C2C-3941-4ECD-A8E1-846554414F71}"/>
          </ac:spMkLst>
        </pc:spChg>
        <pc:spChg chg="add del mod">
          <ac:chgData name="Stephanie Radel" userId="08b99ea8-7dce-42da-8972-e2e804ab0db1" providerId="ADAL" clId="{496AB05F-CDED-4537-B01B-4CDAF36BC6E2}" dt="2022-05-30T19:38:42.431" v="1675" actId="478"/>
          <ac:spMkLst>
            <pc:docMk/>
            <pc:sldMk cId="3480051375" sldId="313"/>
            <ac:spMk id="64" creationId="{F2F73125-C843-4675-B21C-B65AF76F5524}"/>
          </ac:spMkLst>
        </pc:spChg>
        <pc:spChg chg="add mod">
          <ac:chgData name="Stephanie Radel" userId="08b99ea8-7dce-42da-8972-e2e804ab0db1" providerId="ADAL" clId="{496AB05F-CDED-4537-B01B-4CDAF36BC6E2}" dt="2022-06-01T16:34:15.863" v="6730" actId="1037"/>
          <ac:spMkLst>
            <pc:docMk/>
            <pc:sldMk cId="3480051375" sldId="313"/>
            <ac:spMk id="77" creationId="{7D00005B-1B08-4007-8C56-E2BF096352DD}"/>
          </ac:spMkLst>
        </pc:spChg>
        <pc:spChg chg="add mod">
          <ac:chgData name="Stephanie Radel" userId="08b99ea8-7dce-42da-8972-e2e804ab0db1" providerId="ADAL" clId="{496AB05F-CDED-4537-B01B-4CDAF36BC6E2}" dt="2022-06-01T16:35:01.258" v="6746" actId="1076"/>
          <ac:spMkLst>
            <pc:docMk/>
            <pc:sldMk cId="3480051375" sldId="313"/>
            <ac:spMk id="78" creationId="{AB57EF82-86EE-42FE-95F1-EDDE14888C76}"/>
          </ac:spMkLst>
        </pc:spChg>
        <pc:spChg chg="add mod">
          <ac:chgData name="Stephanie Radel" userId="08b99ea8-7dce-42da-8972-e2e804ab0db1" providerId="ADAL" clId="{496AB05F-CDED-4537-B01B-4CDAF36BC6E2}" dt="2022-06-01T16:34:55.711" v="6745" actId="1038"/>
          <ac:spMkLst>
            <pc:docMk/>
            <pc:sldMk cId="3480051375" sldId="313"/>
            <ac:spMk id="79" creationId="{0004FBAB-B33D-4343-B345-74068777109F}"/>
          </ac:spMkLst>
        </pc:spChg>
        <pc:spChg chg="add del mod">
          <ac:chgData name="Stephanie Radel" userId="08b99ea8-7dce-42da-8972-e2e804ab0db1" providerId="ADAL" clId="{496AB05F-CDED-4537-B01B-4CDAF36BC6E2}" dt="2022-05-30T19:46:46.602" v="1736" actId="478"/>
          <ac:spMkLst>
            <pc:docMk/>
            <pc:sldMk cId="3480051375" sldId="313"/>
            <ac:spMk id="81" creationId="{7EBA3F49-7651-4317-AA3D-9855538020D6}"/>
          </ac:spMkLst>
        </pc:spChg>
        <pc:spChg chg="add del mod">
          <ac:chgData name="Stephanie Radel" userId="08b99ea8-7dce-42da-8972-e2e804ab0db1" providerId="ADAL" clId="{496AB05F-CDED-4537-B01B-4CDAF36BC6E2}" dt="2022-05-30T20:11:10.823" v="2064" actId="478"/>
          <ac:spMkLst>
            <pc:docMk/>
            <pc:sldMk cId="3480051375" sldId="313"/>
            <ac:spMk id="82" creationId="{1B16FA6C-84CA-42D5-932F-7C8929C3DF00}"/>
          </ac:spMkLst>
        </pc:spChg>
        <pc:spChg chg="add del mod">
          <ac:chgData name="Stephanie Radel" userId="08b99ea8-7dce-42da-8972-e2e804ab0db1" providerId="ADAL" clId="{496AB05F-CDED-4537-B01B-4CDAF36BC6E2}" dt="2022-05-30T20:32:43.810" v="2192" actId="478"/>
          <ac:spMkLst>
            <pc:docMk/>
            <pc:sldMk cId="3480051375" sldId="313"/>
            <ac:spMk id="83" creationId="{47A81525-B8E5-46C7-8906-C6F1717CED87}"/>
          </ac:spMkLst>
        </pc:spChg>
        <pc:spChg chg="add del mod">
          <ac:chgData name="Stephanie Radel" userId="08b99ea8-7dce-42da-8972-e2e804ab0db1" providerId="ADAL" clId="{496AB05F-CDED-4537-B01B-4CDAF36BC6E2}" dt="2022-05-30T20:04:39.361" v="2033" actId="478"/>
          <ac:spMkLst>
            <pc:docMk/>
            <pc:sldMk cId="3480051375" sldId="313"/>
            <ac:spMk id="84" creationId="{0B6216A0-6F75-43BD-94B2-3DAF300F1181}"/>
          </ac:spMkLst>
        </pc:spChg>
        <pc:spChg chg="add mod">
          <ac:chgData name="Stephanie Radel" userId="08b99ea8-7dce-42da-8972-e2e804ab0db1" providerId="ADAL" clId="{496AB05F-CDED-4537-B01B-4CDAF36BC6E2}" dt="2022-05-30T19:50:27.713" v="1768" actId="1076"/>
          <ac:spMkLst>
            <pc:docMk/>
            <pc:sldMk cId="3480051375" sldId="313"/>
            <ac:spMk id="85" creationId="{882F8737-8D86-40F1-BAE3-7A1059134B96}"/>
          </ac:spMkLst>
        </pc:spChg>
        <pc:spChg chg="add mod">
          <ac:chgData name="Stephanie Radel" userId="08b99ea8-7dce-42da-8972-e2e804ab0db1" providerId="ADAL" clId="{496AB05F-CDED-4537-B01B-4CDAF36BC6E2}" dt="2022-05-30T23:14:26.569" v="3311" actId="14100"/>
          <ac:spMkLst>
            <pc:docMk/>
            <pc:sldMk cId="3480051375" sldId="313"/>
            <ac:spMk id="86" creationId="{366D1901-39BB-42C7-BE20-339237172A23}"/>
          </ac:spMkLst>
        </pc:spChg>
        <pc:spChg chg="add del mod">
          <ac:chgData name="Stephanie Radel" userId="08b99ea8-7dce-42da-8972-e2e804ab0db1" providerId="ADAL" clId="{496AB05F-CDED-4537-B01B-4CDAF36BC6E2}" dt="2022-06-04T00:11:04.728" v="9474" actId="478"/>
          <ac:spMkLst>
            <pc:docMk/>
            <pc:sldMk cId="3480051375" sldId="313"/>
            <ac:spMk id="87" creationId="{5D2E2EC5-C08C-4017-A166-24C3FB74FACC}"/>
          </ac:spMkLst>
        </pc:spChg>
        <pc:spChg chg="add del mod">
          <ac:chgData name="Stephanie Radel" userId="08b99ea8-7dce-42da-8972-e2e804ab0db1" providerId="ADAL" clId="{496AB05F-CDED-4537-B01B-4CDAF36BC6E2}" dt="2022-06-04T00:10:16.615" v="9460" actId="478"/>
          <ac:spMkLst>
            <pc:docMk/>
            <pc:sldMk cId="3480051375" sldId="313"/>
            <ac:spMk id="88" creationId="{EDD3ADAE-C892-4794-8D52-802CA85330C5}"/>
          </ac:spMkLst>
        </pc:spChg>
        <pc:spChg chg="add del mod">
          <ac:chgData name="Stephanie Radel" userId="08b99ea8-7dce-42da-8972-e2e804ab0db1" providerId="ADAL" clId="{496AB05F-CDED-4537-B01B-4CDAF36BC6E2}" dt="2022-06-04T00:10:16.615" v="9460" actId="478"/>
          <ac:spMkLst>
            <pc:docMk/>
            <pc:sldMk cId="3480051375" sldId="313"/>
            <ac:spMk id="89" creationId="{B8B1BFAA-1BEE-4CCF-A452-CFFDC15F63F0}"/>
          </ac:spMkLst>
        </pc:spChg>
        <pc:spChg chg="add del mod">
          <ac:chgData name="Stephanie Radel" userId="08b99ea8-7dce-42da-8972-e2e804ab0db1" providerId="ADAL" clId="{496AB05F-CDED-4537-B01B-4CDAF36BC6E2}" dt="2022-05-30T20:32:45.282" v="2194" actId="478"/>
          <ac:spMkLst>
            <pc:docMk/>
            <pc:sldMk cId="3480051375" sldId="313"/>
            <ac:spMk id="90" creationId="{40D2E32F-38FB-4C8E-80F9-39D844A7F0D1}"/>
          </ac:spMkLst>
        </pc:spChg>
        <pc:spChg chg="add del mod">
          <ac:chgData name="Stephanie Radel" userId="08b99ea8-7dce-42da-8972-e2e804ab0db1" providerId="ADAL" clId="{496AB05F-CDED-4537-B01B-4CDAF36BC6E2}" dt="2022-06-04T00:10:16.615" v="9460" actId="478"/>
          <ac:spMkLst>
            <pc:docMk/>
            <pc:sldMk cId="3480051375" sldId="313"/>
            <ac:spMk id="91" creationId="{9D3541CE-636B-4B58-8859-E467A8F445F8}"/>
          </ac:spMkLst>
        </pc:spChg>
        <pc:spChg chg="add mod">
          <ac:chgData name="Stephanie Radel" userId="08b99ea8-7dce-42da-8972-e2e804ab0db1" providerId="ADAL" clId="{496AB05F-CDED-4537-B01B-4CDAF36BC6E2}" dt="2022-05-30T19:59:41.386" v="1930"/>
          <ac:spMkLst>
            <pc:docMk/>
            <pc:sldMk cId="3480051375" sldId="313"/>
            <ac:spMk id="108" creationId="{3071E92E-9138-4CF4-A075-1CB7100D8DAA}"/>
          </ac:spMkLst>
        </pc:spChg>
        <pc:spChg chg="add mod">
          <ac:chgData name="Stephanie Radel" userId="08b99ea8-7dce-42da-8972-e2e804ab0db1" providerId="ADAL" clId="{496AB05F-CDED-4537-B01B-4CDAF36BC6E2}" dt="2022-05-30T19:59:41.386" v="1930"/>
          <ac:spMkLst>
            <pc:docMk/>
            <pc:sldMk cId="3480051375" sldId="313"/>
            <ac:spMk id="109" creationId="{D12358D5-830F-44AB-AA37-A07D88F33E6D}"/>
          </ac:spMkLst>
        </pc:spChg>
        <pc:spChg chg="add mod">
          <ac:chgData name="Stephanie Radel" userId="08b99ea8-7dce-42da-8972-e2e804ab0db1" providerId="ADAL" clId="{496AB05F-CDED-4537-B01B-4CDAF36BC6E2}" dt="2022-05-30T19:59:41.386" v="1930"/>
          <ac:spMkLst>
            <pc:docMk/>
            <pc:sldMk cId="3480051375" sldId="313"/>
            <ac:spMk id="113" creationId="{3445E36F-3DC0-495F-8E8C-8971A0ADA3FC}"/>
          </ac:spMkLst>
        </pc:spChg>
        <pc:spChg chg="add mod">
          <ac:chgData name="Stephanie Radel" userId="08b99ea8-7dce-42da-8972-e2e804ab0db1" providerId="ADAL" clId="{496AB05F-CDED-4537-B01B-4CDAF36BC6E2}" dt="2022-05-30T19:59:41.386" v="1930"/>
          <ac:spMkLst>
            <pc:docMk/>
            <pc:sldMk cId="3480051375" sldId="313"/>
            <ac:spMk id="114" creationId="{EF1C5AF6-8C38-4684-909A-E301C7A461D4}"/>
          </ac:spMkLst>
        </pc:spChg>
        <pc:spChg chg="add mod">
          <ac:chgData name="Stephanie Radel" userId="08b99ea8-7dce-42da-8972-e2e804ab0db1" providerId="ADAL" clId="{496AB05F-CDED-4537-B01B-4CDAF36BC6E2}" dt="2022-05-30T19:59:41.386" v="1930"/>
          <ac:spMkLst>
            <pc:docMk/>
            <pc:sldMk cId="3480051375" sldId="313"/>
            <ac:spMk id="115" creationId="{9620C268-E804-40FC-843C-9B64A689F203}"/>
          </ac:spMkLst>
        </pc:spChg>
        <pc:spChg chg="add mod">
          <ac:chgData name="Stephanie Radel" userId="08b99ea8-7dce-42da-8972-e2e804ab0db1" providerId="ADAL" clId="{496AB05F-CDED-4537-B01B-4CDAF36BC6E2}" dt="2022-05-30T19:59:41.386" v="1930"/>
          <ac:spMkLst>
            <pc:docMk/>
            <pc:sldMk cId="3480051375" sldId="313"/>
            <ac:spMk id="116" creationId="{40E63E4B-5B08-40AF-A067-D8DB35AA085E}"/>
          </ac:spMkLst>
        </pc:spChg>
        <pc:spChg chg="add del mod">
          <ac:chgData name="Stephanie Radel" userId="08b99ea8-7dce-42da-8972-e2e804ab0db1" providerId="ADAL" clId="{496AB05F-CDED-4537-B01B-4CDAF36BC6E2}" dt="2022-06-04T00:10:14.136" v="9459" actId="478"/>
          <ac:spMkLst>
            <pc:docMk/>
            <pc:sldMk cId="3480051375" sldId="313"/>
            <ac:spMk id="134" creationId="{A1A2B7B5-A197-4986-85E4-B36942494DB3}"/>
          </ac:spMkLst>
        </pc:spChg>
        <pc:spChg chg="add del mod">
          <ac:chgData name="Stephanie Radel" userId="08b99ea8-7dce-42da-8972-e2e804ab0db1" providerId="ADAL" clId="{496AB05F-CDED-4537-B01B-4CDAF36BC6E2}" dt="2022-05-30T20:10:49.413" v="2060" actId="478"/>
          <ac:spMkLst>
            <pc:docMk/>
            <pc:sldMk cId="3480051375" sldId="313"/>
            <ac:spMk id="137" creationId="{9E6F341A-21FA-43CA-A48C-C53C71002BF4}"/>
          </ac:spMkLst>
        </pc:spChg>
        <pc:spChg chg="add del mod">
          <ac:chgData name="Stephanie Radel" userId="08b99ea8-7dce-42da-8972-e2e804ab0db1" providerId="ADAL" clId="{496AB05F-CDED-4537-B01B-4CDAF36BC6E2}" dt="2022-06-04T00:10:14.136" v="9459" actId="478"/>
          <ac:spMkLst>
            <pc:docMk/>
            <pc:sldMk cId="3480051375" sldId="313"/>
            <ac:spMk id="138" creationId="{F8682837-BE15-43BF-81A0-73034AEFF95C}"/>
          </ac:spMkLst>
        </pc:spChg>
        <pc:spChg chg="add del mod topLvl">
          <ac:chgData name="Stephanie Radel" userId="08b99ea8-7dce-42da-8972-e2e804ab0db1" providerId="ADAL" clId="{496AB05F-CDED-4537-B01B-4CDAF36BC6E2}" dt="2022-05-30T20:25:26.811" v="2105" actId="478"/>
          <ac:spMkLst>
            <pc:docMk/>
            <pc:sldMk cId="3480051375" sldId="313"/>
            <ac:spMk id="140" creationId="{154FF6C3-AB31-407E-BED4-3CC8513B920F}"/>
          </ac:spMkLst>
        </pc:spChg>
        <pc:spChg chg="add del mod topLvl">
          <ac:chgData name="Stephanie Radel" userId="08b99ea8-7dce-42da-8972-e2e804ab0db1" providerId="ADAL" clId="{496AB05F-CDED-4537-B01B-4CDAF36BC6E2}" dt="2022-05-30T20:26:05.546" v="2112" actId="478"/>
          <ac:spMkLst>
            <pc:docMk/>
            <pc:sldMk cId="3480051375" sldId="313"/>
            <ac:spMk id="141" creationId="{E5566C56-7774-472D-86BC-9C9689BC6604}"/>
          </ac:spMkLst>
        </pc:spChg>
        <pc:spChg chg="add del mod">
          <ac:chgData name="Stephanie Radel" userId="08b99ea8-7dce-42da-8972-e2e804ab0db1" providerId="ADAL" clId="{496AB05F-CDED-4537-B01B-4CDAF36BC6E2}" dt="2022-06-04T00:10:26.152" v="9465" actId="478"/>
          <ac:spMkLst>
            <pc:docMk/>
            <pc:sldMk cId="3480051375" sldId="313"/>
            <ac:spMk id="144" creationId="{1B7260A5-83C1-4087-BCC0-038B0A70A534}"/>
          </ac:spMkLst>
        </pc:spChg>
        <pc:spChg chg="add del mod">
          <ac:chgData name="Stephanie Radel" userId="08b99ea8-7dce-42da-8972-e2e804ab0db1" providerId="ADAL" clId="{496AB05F-CDED-4537-B01B-4CDAF36BC6E2}" dt="2022-06-04T00:10:26.152" v="9465" actId="478"/>
          <ac:spMkLst>
            <pc:docMk/>
            <pc:sldMk cId="3480051375" sldId="313"/>
            <ac:spMk id="145" creationId="{170CAEF2-2563-43DB-B9F6-04E295052855}"/>
          </ac:spMkLst>
        </pc:spChg>
        <pc:grpChg chg="add del mod">
          <ac:chgData name="Stephanie Radel" userId="08b99ea8-7dce-42da-8972-e2e804ab0db1" providerId="ADAL" clId="{496AB05F-CDED-4537-B01B-4CDAF36BC6E2}" dt="2022-05-30T20:25:24.767" v="2104" actId="165"/>
          <ac:grpSpMkLst>
            <pc:docMk/>
            <pc:sldMk cId="3480051375" sldId="313"/>
            <ac:grpSpMk id="142" creationId="{D884D414-68A4-484D-ACFF-7B00F9D37084}"/>
          </ac:grpSpMkLst>
        </pc:grpChg>
        <pc:picChg chg="add del mod ord">
          <ac:chgData name="Stephanie Radel" userId="08b99ea8-7dce-42da-8972-e2e804ab0db1" providerId="ADAL" clId="{496AB05F-CDED-4537-B01B-4CDAF36BC6E2}" dt="2022-05-30T18:22:27.807" v="1182" actId="478"/>
          <ac:picMkLst>
            <pc:docMk/>
            <pc:sldMk cId="3480051375" sldId="313"/>
            <ac:picMk id="10" creationId="{6B05276B-0ABB-4930-A0A1-7F0C00FD0EF4}"/>
          </ac:picMkLst>
        </pc:picChg>
        <pc:picChg chg="add del mod">
          <ac:chgData name="Stephanie Radel" userId="08b99ea8-7dce-42da-8972-e2e804ab0db1" providerId="ADAL" clId="{496AB05F-CDED-4537-B01B-4CDAF36BC6E2}" dt="2022-05-30T18:49:37.352" v="1296" actId="478"/>
          <ac:picMkLst>
            <pc:docMk/>
            <pc:sldMk cId="3480051375" sldId="313"/>
            <ac:picMk id="14" creationId="{A57DE07D-3744-4DE8-9201-40D2FA886B77}"/>
          </ac:picMkLst>
        </pc:picChg>
        <pc:picChg chg="add del mod">
          <ac:chgData name="Stephanie Radel" userId="08b99ea8-7dce-42da-8972-e2e804ab0db1" providerId="ADAL" clId="{496AB05F-CDED-4537-B01B-4CDAF36BC6E2}" dt="2022-06-04T00:10:22.344" v="9464" actId="1076"/>
          <ac:picMkLst>
            <pc:docMk/>
            <pc:sldMk cId="3480051375" sldId="313"/>
            <ac:picMk id="18" creationId="{E5371DE8-BC6B-4F1E-82E0-1AE85928B30B}"/>
          </ac:picMkLst>
        </pc:picChg>
        <pc:picChg chg="add del mod">
          <ac:chgData name="Stephanie Radel" userId="08b99ea8-7dce-42da-8972-e2e804ab0db1" providerId="ADAL" clId="{496AB05F-CDED-4537-B01B-4CDAF36BC6E2}" dt="2022-05-30T19:20:32.860" v="1418" actId="478"/>
          <ac:picMkLst>
            <pc:docMk/>
            <pc:sldMk cId="3480051375" sldId="313"/>
            <ac:picMk id="20" creationId="{5AEBDAE5-8BB5-40AF-ADFD-812BE86B2B04}"/>
          </ac:picMkLst>
        </pc:picChg>
        <pc:picChg chg="add del mod ord">
          <ac:chgData name="Stephanie Radel" userId="08b99ea8-7dce-42da-8972-e2e804ab0db1" providerId="ADAL" clId="{496AB05F-CDED-4537-B01B-4CDAF36BC6E2}" dt="2022-05-30T19:46:50.702" v="1737" actId="478"/>
          <ac:picMkLst>
            <pc:docMk/>
            <pc:sldMk cId="3480051375" sldId="313"/>
            <ac:picMk id="22" creationId="{7153F503-0D64-4492-99C8-4C0F8F329AE4}"/>
          </ac:picMkLst>
        </pc:picChg>
        <pc:picChg chg="add mod ord">
          <ac:chgData name="Stephanie Radel" userId="08b99ea8-7dce-42da-8972-e2e804ab0db1" providerId="ADAL" clId="{496AB05F-CDED-4537-B01B-4CDAF36BC6E2}" dt="2022-06-01T16:40:27.450" v="6985" actId="166"/>
          <ac:picMkLst>
            <pc:docMk/>
            <pc:sldMk cId="3480051375" sldId="313"/>
            <ac:picMk id="39" creationId="{AA182A2F-A235-42FB-B03F-E9170E0AF951}"/>
          </ac:picMkLst>
        </pc:picChg>
        <pc:picChg chg="add mod">
          <ac:chgData name="Stephanie Radel" userId="08b99ea8-7dce-42da-8972-e2e804ab0db1" providerId="ADAL" clId="{496AB05F-CDED-4537-B01B-4CDAF36BC6E2}" dt="2022-06-01T16:34:15.863" v="6730" actId="1037"/>
          <ac:picMkLst>
            <pc:docMk/>
            <pc:sldMk cId="3480051375" sldId="313"/>
            <ac:picMk id="42" creationId="{FF485662-8396-428F-B9EC-18C93DD69F96}"/>
          </ac:picMkLst>
        </pc:picChg>
        <pc:picChg chg="add mod">
          <ac:chgData name="Stephanie Radel" userId="08b99ea8-7dce-42da-8972-e2e804ab0db1" providerId="ADAL" clId="{496AB05F-CDED-4537-B01B-4CDAF36BC6E2}" dt="2022-05-30T19:59:41.386" v="1930"/>
          <ac:picMkLst>
            <pc:docMk/>
            <pc:sldMk cId="3480051375" sldId="313"/>
            <ac:picMk id="100" creationId="{AEED4388-2735-49FD-B1B1-CA3729936FDB}"/>
          </ac:picMkLst>
        </pc:picChg>
        <pc:picChg chg="add mod">
          <ac:chgData name="Stephanie Radel" userId="08b99ea8-7dce-42da-8972-e2e804ab0db1" providerId="ADAL" clId="{496AB05F-CDED-4537-B01B-4CDAF36BC6E2}" dt="2022-05-30T19:59:41.386" v="1930"/>
          <ac:picMkLst>
            <pc:docMk/>
            <pc:sldMk cId="3480051375" sldId="313"/>
            <ac:picMk id="105" creationId="{A77BC37C-CC40-4579-AD49-9A5ED15064C2}"/>
          </ac:picMkLst>
        </pc:picChg>
        <pc:picChg chg="add mod">
          <ac:chgData name="Stephanie Radel" userId="08b99ea8-7dce-42da-8972-e2e804ab0db1" providerId="ADAL" clId="{496AB05F-CDED-4537-B01B-4CDAF36BC6E2}" dt="2022-05-30T19:59:41.386" v="1930"/>
          <ac:picMkLst>
            <pc:docMk/>
            <pc:sldMk cId="3480051375" sldId="313"/>
            <ac:picMk id="107" creationId="{337FAEBD-0306-40CE-943C-DEACEF764459}"/>
          </ac:picMkLst>
        </pc:picChg>
        <pc:picChg chg="add del mod ord">
          <ac:chgData name="Stephanie Radel" userId="08b99ea8-7dce-42da-8972-e2e804ab0db1" providerId="ADAL" clId="{496AB05F-CDED-4537-B01B-4CDAF36BC6E2}" dt="2022-05-30T20:10:53.879" v="2061" actId="478"/>
          <ac:picMkLst>
            <pc:docMk/>
            <pc:sldMk cId="3480051375" sldId="313"/>
            <ac:picMk id="126" creationId="{88422204-FBD9-490F-BFBA-C8CEC5824EB5}"/>
          </ac:picMkLst>
        </pc:picChg>
        <pc:cxnChg chg="add del mod">
          <ac:chgData name="Stephanie Radel" userId="08b99ea8-7dce-42da-8972-e2e804ab0db1" providerId="ADAL" clId="{496AB05F-CDED-4537-B01B-4CDAF36BC6E2}" dt="2022-05-30T19:17:45.333" v="1354" actId="478"/>
          <ac:cxnSpMkLst>
            <pc:docMk/>
            <pc:sldMk cId="3480051375" sldId="313"/>
            <ac:cxnSpMk id="25" creationId="{CEBF4E5A-E763-444B-9F5D-CAF642AFD7FD}"/>
          </ac:cxnSpMkLst>
        </pc:cxnChg>
        <pc:cxnChg chg="add mod ord">
          <ac:chgData name="Stephanie Radel" userId="08b99ea8-7dce-42da-8972-e2e804ab0db1" providerId="ADAL" clId="{496AB05F-CDED-4537-B01B-4CDAF36BC6E2}" dt="2022-06-01T16:40:24.622" v="6984" actId="166"/>
          <ac:cxnSpMkLst>
            <pc:docMk/>
            <pc:sldMk cId="3480051375" sldId="313"/>
            <ac:cxnSpMk id="28" creationId="{0678567B-0E34-4339-97C1-5DC179A35728}"/>
          </ac:cxnSpMkLst>
        </pc:cxnChg>
        <pc:cxnChg chg="add mod">
          <ac:chgData name="Stephanie Radel" userId="08b99ea8-7dce-42da-8972-e2e804ab0db1" providerId="ADAL" clId="{496AB05F-CDED-4537-B01B-4CDAF36BC6E2}" dt="2022-05-30T20:30:17.669" v="2140" actId="1076"/>
          <ac:cxnSpMkLst>
            <pc:docMk/>
            <pc:sldMk cId="3480051375" sldId="313"/>
            <ac:cxnSpMk id="30" creationId="{6A66693E-DB47-4061-AF06-3D70041FB218}"/>
          </ac:cxnSpMkLst>
        </pc:cxnChg>
        <pc:cxnChg chg="add mod">
          <ac:chgData name="Stephanie Radel" userId="08b99ea8-7dce-42da-8972-e2e804ab0db1" providerId="ADAL" clId="{496AB05F-CDED-4537-B01B-4CDAF36BC6E2}" dt="2022-05-30T20:30:17.669" v="2140" actId="1076"/>
          <ac:cxnSpMkLst>
            <pc:docMk/>
            <pc:sldMk cId="3480051375" sldId="313"/>
            <ac:cxnSpMk id="36" creationId="{D93395F2-C7DB-46E1-8372-7CCEEB1C9835}"/>
          </ac:cxnSpMkLst>
        </pc:cxnChg>
        <pc:cxnChg chg="add del mod ord">
          <ac:chgData name="Stephanie Radel" userId="08b99ea8-7dce-42da-8972-e2e804ab0db1" providerId="ADAL" clId="{496AB05F-CDED-4537-B01B-4CDAF36BC6E2}" dt="2022-06-01T16:40:16.916" v="6982" actId="478"/>
          <ac:cxnSpMkLst>
            <pc:docMk/>
            <pc:sldMk cId="3480051375" sldId="313"/>
            <ac:cxnSpMk id="40" creationId="{54763A9A-80AC-4888-961E-CD0BD44DAE49}"/>
          </ac:cxnSpMkLst>
        </pc:cxnChg>
        <pc:cxnChg chg="add mod ord">
          <ac:chgData name="Stephanie Radel" userId="08b99ea8-7dce-42da-8972-e2e804ab0db1" providerId="ADAL" clId="{496AB05F-CDED-4537-B01B-4CDAF36BC6E2}" dt="2022-05-30T20:30:17.669" v="2140" actId="1076"/>
          <ac:cxnSpMkLst>
            <pc:docMk/>
            <pc:sldMk cId="3480051375" sldId="313"/>
            <ac:cxnSpMk id="44" creationId="{D5F7728A-E6ED-49EA-A661-DEDE0E0305AD}"/>
          </ac:cxnSpMkLst>
        </pc:cxnChg>
        <pc:cxnChg chg="add mod">
          <ac:chgData name="Stephanie Radel" userId="08b99ea8-7dce-42da-8972-e2e804ab0db1" providerId="ADAL" clId="{496AB05F-CDED-4537-B01B-4CDAF36BC6E2}" dt="2022-06-01T16:40:19.289" v="6983"/>
          <ac:cxnSpMkLst>
            <pc:docMk/>
            <pc:sldMk cId="3480051375" sldId="313"/>
            <ac:cxnSpMk id="48" creationId="{F43DC69D-4AB4-429D-B06B-0E6FC71894E5}"/>
          </ac:cxnSpMkLst>
        </pc:cxnChg>
        <pc:cxnChg chg="add del mod">
          <ac:chgData name="Stephanie Radel" userId="08b99ea8-7dce-42da-8972-e2e804ab0db1" providerId="ADAL" clId="{496AB05F-CDED-4537-B01B-4CDAF36BC6E2}" dt="2022-06-04T00:10:17.632" v="9462" actId="478"/>
          <ac:cxnSpMkLst>
            <pc:docMk/>
            <pc:sldMk cId="3480051375" sldId="313"/>
            <ac:cxnSpMk id="50" creationId="{1B1DD122-4E7E-4E63-B825-4C2BEF0368E2}"/>
          </ac:cxnSpMkLst>
        </pc:cxnChg>
        <pc:cxnChg chg="add mod">
          <ac:chgData name="Stephanie Radel" userId="08b99ea8-7dce-42da-8972-e2e804ab0db1" providerId="ADAL" clId="{496AB05F-CDED-4537-B01B-4CDAF36BC6E2}" dt="2022-06-01T16:35:03.492" v="6747" actId="14100"/>
          <ac:cxnSpMkLst>
            <pc:docMk/>
            <pc:sldMk cId="3480051375" sldId="313"/>
            <ac:cxnSpMk id="66" creationId="{2667D626-BB22-4739-B441-96BEEB9D003F}"/>
          </ac:cxnSpMkLst>
        </pc:cxnChg>
        <pc:cxnChg chg="add mod">
          <ac:chgData name="Stephanie Radel" userId="08b99ea8-7dce-42da-8972-e2e804ab0db1" providerId="ADAL" clId="{496AB05F-CDED-4537-B01B-4CDAF36BC6E2}" dt="2022-06-01T16:35:01.258" v="6746" actId="1076"/>
          <ac:cxnSpMkLst>
            <pc:docMk/>
            <pc:sldMk cId="3480051375" sldId="313"/>
            <ac:cxnSpMk id="71" creationId="{DC236A28-609C-4FB6-8F4E-7A938F418F6B}"/>
          </ac:cxnSpMkLst>
        </pc:cxnChg>
        <pc:cxnChg chg="add mod ord">
          <ac:chgData name="Stephanie Radel" userId="08b99ea8-7dce-42da-8972-e2e804ab0db1" providerId="ADAL" clId="{496AB05F-CDED-4537-B01B-4CDAF36BC6E2}" dt="2022-06-01T16:34:55.711" v="6745" actId="1038"/>
          <ac:cxnSpMkLst>
            <pc:docMk/>
            <pc:sldMk cId="3480051375" sldId="313"/>
            <ac:cxnSpMk id="74" creationId="{A4347A70-EBCA-4BEF-BDA7-8A5FE5148281}"/>
          </ac:cxnSpMkLst>
        </pc:cxnChg>
        <pc:cxnChg chg="add del mod">
          <ac:chgData name="Stephanie Radel" userId="08b99ea8-7dce-42da-8972-e2e804ab0db1" providerId="ADAL" clId="{496AB05F-CDED-4537-B01B-4CDAF36BC6E2}" dt="2022-06-04T00:10:50.103" v="9472" actId="478"/>
          <ac:cxnSpMkLst>
            <pc:docMk/>
            <pc:sldMk cId="3480051375" sldId="313"/>
            <ac:cxnSpMk id="92" creationId="{617ED31C-C9EB-4A75-B184-727F78CC3977}"/>
          </ac:cxnSpMkLst>
        </pc:cxnChg>
        <pc:cxnChg chg="add del mod">
          <ac:chgData name="Stephanie Radel" userId="08b99ea8-7dce-42da-8972-e2e804ab0db1" providerId="ADAL" clId="{496AB05F-CDED-4537-B01B-4CDAF36BC6E2}" dt="2022-05-30T19:57:59.354" v="1911" actId="478"/>
          <ac:cxnSpMkLst>
            <pc:docMk/>
            <pc:sldMk cId="3480051375" sldId="313"/>
            <ac:cxnSpMk id="95" creationId="{B9AC1972-1AAB-440D-89B1-58B1D5942132}"/>
          </ac:cxnSpMkLst>
        </pc:cxnChg>
        <pc:cxnChg chg="add mod">
          <ac:chgData name="Stephanie Radel" userId="08b99ea8-7dce-42da-8972-e2e804ab0db1" providerId="ADAL" clId="{496AB05F-CDED-4537-B01B-4CDAF36BC6E2}" dt="2022-05-30T19:59:41.386" v="1930"/>
          <ac:cxnSpMkLst>
            <pc:docMk/>
            <pc:sldMk cId="3480051375" sldId="313"/>
            <ac:cxnSpMk id="101" creationId="{DD4FADFA-6DAE-4CCB-B161-EA863E4CA75E}"/>
          </ac:cxnSpMkLst>
        </pc:cxnChg>
        <pc:cxnChg chg="add mod">
          <ac:chgData name="Stephanie Radel" userId="08b99ea8-7dce-42da-8972-e2e804ab0db1" providerId="ADAL" clId="{496AB05F-CDED-4537-B01B-4CDAF36BC6E2}" dt="2022-05-30T19:59:41.386" v="1930"/>
          <ac:cxnSpMkLst>
            <pc:docMk/>
            <pc:sldMk cId="3480051375" sldId="313"/>
            <ac:cxnSpMk id="102" creationId="{F0B6E810-CEBC-47E5-94E6-91B9C3E4FBB3}"/>
          </ac:cxnSpMkLst>
        </pc:cxnChg>
        <pc:cxnChg chg="add mod">
          <ac:chgData name="Stephanie Radel" userId="08b99ea8-7dce-42da-8972-e2e804ab0db1" providerId="ADAL" clId="{496AB05F-CDED-4537-B01B-4CDAF36BC6E2}" dt="2022-05-30T19:59:41.386" v="1930"/>
          <ac:cxnSpMkLst>
            <pc:docMk/>
            <pc:sldMk cId="3480051375" sldId="313"/>
            <ac:cxnSpMk id="103" creationId="{60158FA6-C039-4580-BDB1-D1CD6AA766ED}"/>
          </ac:cxnSpMkLst>
        </pc:cxnChg>
        <pc:cxnChg chg="add mod">
          <ac:chgData name="Stephanie Radel" userId="08b99ea8-7dce-42da-8972-e2e804ab0db1" providerId="ADAL" clId="{496AB05F-CDED-4537-B01B-4CDAF36BC6E2}" dt="2022-05-30T19:59:41.386" v="1930"/>
          <ac:cxnSpMkLst>
            <pc:docMk/>
            <pc:sldMk cId="3480051375" sldId="313"/>
            <ac:cxnSpMk id="104" creationId="{8E1C9E89-1EDB-45F2-88C1-DA99C0BB2E27}"/>
          </ac:cxnSpMkLst>
        </pc:cxnChg>
        <pc:cxnChg chg="add mod">
          <ac:chgData name="Stephanie Radel" userId="08b99ea8-7dce-42da-8972-e2e804ab0db1" providerId="ADAL" clId="{496AB05F-CDED-4537-B01B-4CDAF36BC6E2}" dt="2022-05-30T19:59:41.386" v="1930"/>
          <ac:cxnSpMkLst>
            <pc:docMk/>
            <pc:sldMk cId="3480051375" sldId="313"/>
            <ac:cxnSpMk id="106" creationId="{178AF4AB-8C4F-48C0-AE00-5CA4D85635CA}"/>
          </ac:cxnSpMkLst>
        </pc:cxnChg>
        <pc:cxnChg chg="add mod">
          <ac:chgData name="Stephanie Radel" userId="08b99ea8-7dce-42da-8972-e2e804ab0db1" providerId="ADAL" clId="{496AB05F-CDED-4537-B01B-4CDAF36BC6E2}" dt="2022-05-30T19:59:41.386" v="1930"/>
          <ac:cxnSpMkLst>
            <pc:docMk/>
            <pc:sldMk cId="3480051375" sldId="313"/>
            <ac:cxnSpMk id="110" creationId="{1E282E4E-F38A-431A-A1E9-EBB618BD3CA3}"/>
          </ac:cxnSpMkLst>
        </pc:cxnChg>
        <pc:cxnChg chg="add mod">
          <ac:chgData name="Stephanie Radel" userId="08b99ea8-7dce-42da-8972-e2e804ab0db1" providerId="ADAL" clId="{496AB05F-CDED-4537-B01B-4CDAF36BC6E2}" dt="2022-05-30T19:59:41.386" v="1930"/>
          <ac:cxnSpMkLst>
            <pc:docMk/>
            <pc:sldMk cId="3480051375" sldId="313"/>
            <ac:cxnSpMk id="111" creationId="{D477EC55-CBBF-4B4D-A48E-BF689D095454}"/>
          </ac:cxnSpMkLst>
        </pc:cxnChg>
        <pc:cxnChg chg="add mod">
          <ac:chgData name="Stephanie Radel" userId="08b99ea8-7dce-42da-8972-e2e804ab0db1" providerId="ADAL" clId="{496AB05F-CDED-4537-B01B-4CDAF36BC6E2}" dt="2022-05-30T19:59:41.386" v="1930"/>
          <ac:cxnSpMkLst>
            <pc:docMk/>
            <pc:sldMk cId="3480051375" sldId="313"/>
            <ac:cxnSpMk id="112" creationId="{CA123836-C349-49B8-89B2-CA1F4B3C70AA}"/>
          </ac:cxnSpMkLst>
        </pc:cxnChg>
      </pc:sldChg>
      <pc:sldChg chg="addSp delSp modSp add mod">
        <pc:chgData name="Stephanie Radel" userId="08b99ea8-7dce-42da-8972-e2e804ab0db1" providerId="ADAL" clId="{496AB05F-CDED-4537-B01B-4CDAF36BC6E2}" dt="2022-06-04T00:12:53.635" v="9510" actId="1076"/>
        <pc:sldMkLst>
          <pc:docMk/>
          <pc:sldMk cId="2794428529" sldId="314"/>
        </pc:sldMkLst>
        <pc:spChg chg="mod">
          <ac:chgData name="Stephanie Radel" userId="08b99ea8-7dce-42da-8972-e2e804ab0db1" providerId="ADAL" clId="{496AB05F-CDED-4537-B01B-4CDAF36BC6E2}" dt="2022-05-30T23:14:34.789" v="3314" actId="20577"/>
          <ac:spMkLst>
            <pc:docMk/>
            <pc:sldMk cId="2794428529" sldId="314"/>
            <ac:spMk id="7" creationId="{9E77A12F-03D2-4908-BD00-F3C978E3E721}"/>
          </ac:spMkLst>
        </pc:spChg>
        <pc:spChg chg="add del mod">
          <ac:chgData name="Stephanie Radel" userId="08b99ea8-7dce-42da-8972-e2e804ab0db1" providerId="ADAL" clId="{496AB05F-CDED-4537-B01B-4CDAF36BC6E2}" dt="2022-06-01T16:39:22.528" v="6926" actId="478"/>
          <ac:spMkLst>
            <pc:docMk/>
            <pc:sldMk cId="2794428529" sldId="314"/>
            <ac:spMk id="22" creationId="{644E46DD-DEAD-4DE5-A13B-C9BFCD9D86A4}"/>
          </ac:spMkLst>
        </pc:spChg>
        <pc:spChg chg="add del mod">
          <ac:chgData name="Stephanie Radel" userId="08b99ea8-7dce-42da-8972-e2e804ab0db1" providerId="ADAL" clId="{496AB05F-CDED-4537-B01B-4CDAF36BC6E2}" dt="2022-06-04T00:12:06.639" v="9504" actId="478"/>
          <ac:spMkLst>
            <pc:docMk/>
            <pc:sldMk cId="2794428529" sldId="314"/>
            <ac:spMk id="38" creationId="{E3BB3FBE-21B7-431F-BCDA-67BB84BD567B}"/>
          </ac:spMkLst>
        </pc:spChg>
        <pc:spChg chg="add del mod">
          <ac:chgData name="Stephanie Radel" userId="08b99ea8-7dce-42da-8972-e2e804ab0db1" providerId="ADAL" clId="{496AB05F-CDED-4537-B01B-4CDAF36BC6E2}" dt="2022-06-04T00:12:21.647" v="9507" actId="478"/>
          <ac:spMkLst>
            <pc:docMk/>
            <pc:sldMk cId="2794428529" sldId="314"/>
            <ac:spMk id="41" creationId="{6FEEB37D-E93F-4175-AD36-8051E9774679}"/>
          </ac:spMkLst>
        </pc:spChg>
        <pc:spChg chg="del">
          <ac:chgData name="Stephanie Radel" userId="08b99ea8-7dce-42da-8972-e2e804ab0db1" providerId="ADAL" clId="{496AB05F-CDED-4537-B01B-4CDAF36BC6E2}" dt="2022-06-01T16:35:24.950" v="6753" actId="478"/>
          <ac:spMkLst>
            <pc:docMk/>
            <pc:sldMk cId="2794428529" sldId="314"/>
            <ac:spMk id="43" creationId="{5D6E376A-9924-4E38-B376-314C27D27C92}"/>
          </ac:spMkLst>
        </pc:spChg>
        <pc:spChg chg="add del mod">
          <ac:chgData name="Stephanie Radel" userId="08b99ea8-7dce-42da-8972-e2e804ab0db1" providerId="ADAL" clId="{496AB05F-CDED-4537-B01B-4CDAF36BC6E2}" dt="2022-06-04T00:11:24.272" v="9479" actId="478"/>
          <ac:spMkLst>
            <pc:docMk/>
            <pc:sldMk cId="2794428529" sldId="314"/>
            <ac:spMk id="46" creationId="{16C6AB04-C591-433F-9E02-9E64E7696DA2}"/>
          </ac:spMkLst>
        </pc:spChg>
        <pc:spChg chg="add del mod">
          <ac:chgData name="Stephanie Radel" userId="08b99ea8-7dce-42da-8972-e2e804ab0db1" providerId="ADAL" clId="{496AB05F-CDED-4537-B01B-4CDAF36BC6E2}" dt="2022-06-04T00:11:24.272" v="9479" actId="478"/>
          <ac:spMkLst>
            <pc:docMk/>
            <pc:sldMk cId="2794428529" sldId="314"/>
            <ac:spMk id="48" creationId="{A6C24FD5-5CB9-482B-AA95-8F17122AD0A5}"/>
          </ac:spMkLst>
        </pc:spChg>
        <pc:spChg chg="del">
          <ac:chgData name="Stephanie Radel" userId="08b99ea8-7dce-42da-8972-e2e804ab0db1" providerId="ADAL" clId="{496AB05F-CDED-4537-B01B-4CDAF36BC6E2}" dt="2022-06-04T00:09:22.920" v="9449" actId="478"/>
          <ac:spMkLst>
            <pc:docMk/>
            <pc:sldMk cId="2794428529" sldId="314"/>
            <ac:spMk id="49" creationId="{60CA0AE3-6020-4E69-A6E1-1DD99B6CAF9C}"/>
          </ac:spMkLst>
        </pc:spChg>
        <pc:spChg chg="add mod ord">
          <ac:chgData name="Stephanie Radel" userId="08b99ea8-7dce-42da-8972-e2e804ab0db1" providerId="ADAL" clId="{496AB05F-CDED-4537-B01B-4CDAF36BC6E2}" dt="2022-06-01T16:39:59.184" v="6980" actId="166"/>
          <ac:spMkLst>
            <pc:docMk/>
            <pc:sldMk cId="2794428529" sldId="314"/>
            <ac:spMk id="51" creationId="{14B15E16-BCDC-45E5-AB17-DF91745051A6}"/>
          </ac:spMkLst>
        </pc:spChg>
        <pc:spChg chg="add mod ord">
          <ac:chgData name="Stephanie Radel" userId="08b99ea8-7dce-42da-8972-e2e804ab0db1" providerId="ADAL" clId="{496AB05F-CDED-4537-B01B-4CDAF36BC6E2}" dt="2022-06-01T16:39:57.378" v="6979" actId="166"/>
          <ac:spMkLst>
            <pc:docMk/>
            <pc:sldMk cId="2794428529" sldId="314"/>
            <ac:spMk id="52" creationId="{0B8B365A-E7FA-466F-A8BC-FDC162409869}"/>
          </ac:spMkLst>
        </pc:spChg>
        <pc:spChg chg="mod ord">
          <ac:chgData name="Stephanie Radel" userId="08b99ea8-7dce-42da-8972-e2e804ab0db1" providerId="ADAL" clId="{496AB05F-CDED-4537-B01B-4CDAF36BC6E2}" dt="2022-06-01T16:39:55.499" v="6978" actId="166"/>
          <ac:spMkLst>
            <pc:docMk/>
            <pc:sldMk cId="2794428529" sldId="314"/>
            <ac:spMk id="53" creationId="{B6BAC1C7-2ADA-4FFC-94D9-F89B1651733D}"/>
          </ac:spMkLst>
        </pc:spChg>
        <pc:spChg chg="del">
          <ac:chgData name="Stephanie Radel" userId="08b99ea8-7dce-42da-8972-e2e804ab0db1" providerId="ADAL" clId="{496AB05F-CDED-4537-B01B-4CDAF36BC6E2}" dt="2022-06-04T00:09:28.808" v="9454" actId="478"/>
          <ac:spMkLst>
            <pc:docMk/>
            <pc:sldMk cId="2794428529" sldId="314"/>
            <ac:spMk id="54" creationId="{1AAEDDF9-6FBD-4164-A3A3-25955EAC4675}"/>
          </ac:spMkLst>
        </pc:spChg>
        <pc:spChg chg="add mod">
          <ac:chgData name="Stephanie Radel" userId="08b99ea8-7dce-42da-8972-e2e804ab0db1" providerId="ADAL" clId="{496AB05F-CDED-4537-B01B-4CDAF36BC6E2}" dt="2022-06-04T00:11:21.379" v="9478"/>
          <ac:spMkLst>
            <pc:docMk/>
            <pc:sldMk cId="2794428529" sldId="314"/>
            <ac:spMk id="55" creationId="{FF286878-4991-4F8B-AB29-41A14DCC9D6A}"/>
          </ac:spMkLst>
        </pc:spChg>
        <pc:spChg chg="add mod">
          <ac:chgData name="Stephanie Radel" userId="08b99ea8-7dce-42da-8972-e2e804ab0db1" providerId="ADAL" clId="{496AB05F-CDED-4537-B01B-4CDAF36BC6E2}" dt="2022-06-04T00:11:21.379" v="9478"/>
          <ac:spMkLst>
            <pc:docMk/>
            <pc:sldMk cId="2794428529" sldId="314"/>
            <ac:spMk id="56" creationId="{BF76F5D4-5608-4F96-BE00-B00F15BB4763}"/>
          </ac:spMkLst>
        </pc:spChg>
        <pc:spChg chg="add del mod">
          <ac:chgData name="Stephanie Radel" userId="08b99ea8-7dce-42da-8972-e2e804ab0db1" providerId="ADAL" clId="{496AB05F-CDED-4537-B01B-4CDAF36BC6E2}" dt="2022-06-01T16:35:21.799" v="6749"/>
          <ac:spMkLst>
            <pc:docMk/>
            <pc:sldMk cId="2794428529" sldId="314"/>
            <ac:spMk id="57" creationId="{71E73615-B4CE-434C-8D5E-A67247881641}"/>
          </ac:spMkLst>
        </pc:spChg>
        <pc:spChg chg="add mod">
          <ac:chgData name="Stephanie Radel" userId="08b99ea8-7dce-42da-8972-e2e804ab0db1" providerId="ADAL" clId="{496AB05F-CDED-4537-B01B-4CDAF36BC6E2}" dt="2022-06-04T00:11:45.919" v="9480" actId="571"/>
          <ac:spMkLst>
            <pc:docMk/>
            <pc:sldMk cId="2794428529" sldId="314"/>
            <ac:spMk id="57" creationId="{88C2322A-7CB6-4B02-89D6-250DE064943B}"/>
          </ac:spMkLst>
        </pc:spChg>
        <pc:spChg chg="add mod">
          <ac:chgData name="Stephanie Radel" userId="08b99ea8-7dce-42da-8972-e2e804ab0db1" providerId="ADAL" clId="{496AB05F-CDED-4537-B01B-4CDAF36BC6E2}" dt="2022-06-04T00:12:33.660" v="9509" actId="1076"/>
          <ac:spMkLst>
            <pc:docMk/>
            <pc:sldMk cId="2794428529" sldId="314"/>
            <ac:spMk id="58" creationId="{6D2C4FCC-9E3E-492E-A0C5-93FC11F089FB}"/>
          </ac:spMkLst>
        </pc:spChg>
        <pc:spChg chg="add del mod">
          <ac:chgData name="Stephanie Radel" userId="08b99ea8-7dce-42da-8972-e2e804ab0db1" providerId="ADAL" clId="{496AB05F-CDED-4537-B01B-4CDAF36BC6E2}" dt="2022-06-01T16:35:21.799" v="6749"/>
          <ac:spMkLst>
            <pc:docMk/>
            <pc:sldMk cId="2794428529" sldId="314"/>
            <ac:spMk id="60" creationId="{179168CC-5E0B-4AB8-9A76-692E2B794106}"/>
          </ac:spMkLst>
        </pc:spChg>
        <pc:spChg chg="add del mod">
          <ac:chgData name="Stephanie Radel" userId="08b99ea8-7dce-42da-8972-e2e804ab0db1" providerId="ADAL" clId="{496AB05F-CDED-4537-B01B-4CDAF36BC6E2}" dt="2022-06-01T16:35:21.799" v="6749"/>
          <ac:spMkLst>
            <pc:docMk/>
            <pc:sldMk cId="2794428529" sldId="314"/>
            <ac:spMk id="61" creationId="{70E1D716-ABEE-4E99-A224-8D3D460B076D}"/>
          </ac:spMkLst>
        </pc:spChg>
        <pc:spChg chg="add del mod">
          <ac:chgData name="Stephanie Radel" userId="08b99ea8-7dce-42da-8972-e2e804ab0db1" providerId="ADAL" clId="{496AB05F-CDED-4537-B01B-4CDAF36BC6E2}" dt="2022-06-01T16:35:21.799" v="6749"/>
          <ac:spMkLst>
            <pc:docMk/>
            <pc:sldMk cId="2794428529" sldId="314"/>
            <ac:spMk id="62" creationId="{945900EC-8AB7-47C4-98F6-B7CE183838B5}"/>
          </ac:spMkLst>
        </pc:spChg>
        <pc:spChg chg="add del mod">
          <ac:chgData name="Stephanie Radel" userId="08b99ea8-7dce-42da-8972-e2e804ab0db1" providerId="ADAL" clId="{496AB05F-CDED-4537-B01B-4CDAF36BC6E2}" dt="2022-06-01T16:35:21.799" v="6749"/>
          <ac:spMkLst>
            <pc:docMk/>
            <pc:sldMk cId="2794428529" sldId="314"/>
            <ac:spMk id="64" creationId="{24A0E756-6A40-4A75-AC3B-0F69CE064181}"/>
          </ac:spMkLst>
        </pc:spChg>
        <pc:spChg chg="add del mod">
          <ac:chgData name="Stephanie Radel" userId="08b99ea8-7dce-42da-8972-e2e804ab0db1" providerId="ADAL" clId="{496AB05F-CDED-4537-B01B-4CDAF36BC6E2}" dt="2022-06-01T16:37:45.012" v="6800"/>
          <ac:spMkLst>
            <pc:docMk/>
            <pc:sldMk cId="2794428529" sldId="314"/>
            <ac:spMk id="68" creationId="{BC10BF08-222A-4608-8E6F-A8E8EA2EB130}"/>
          </ac:spMkLst>
        </pc:spChg>
        <pc:spChg chg="add del mod">
          <ac:chgData name="Stephanie Radel" userId="08b99ea8-7dce-42da-8972-e2e804ab0db1" providerId="ADAL" clId="{496AB05F-CDED-4537-B01B-4CDAF36BC6E2}" dt="2022-06-01T16:37:45.012" v="6800"/>
          <ac:spMkLst>
            <pc:docMk/>
            <pc:sldMk cId="2794428529" sldId="314"/>
            <ac:spMk id="72" creationId="{9684E5EA-D35E-419F-AB0E-0BA60692F36F}"/>
          </ac:spMkLst>
        </pc:spChg>
        <pc:spChg chg="add del mod">
          <ac:chgData name="Stephanie Radel" userId="08b99ea8-7dce-42da-8972-e2e804ab0db1" providerId="ADAL" clId="{496AB05F-CDED-4537-B01B-4CDAF36BC6E2}" dt="2022-06-01T16:37:45.040" v="6801" actId="478"/>
          <ac:spMkLst>
            <pc:docMk/>
            <pc:sldMk cId="2794428529" sldId="314"/>
            <ac:spMk id="73" creationId="{5C2A5898-7442-41FB-9489-AB7C9973D981}"/>
          </ac:spMkLst>
        </pc:spChg>
        <pc:spChg chg="add del mod ord">
          <ac:chgData name="Stephanie Radel" userId="08b99ea8-7dce-42da-8972-e2e804ab0db1" providerId="ADAL" clId="{496AB05F-CDED-4537-B01B-4CDAF36BC6E2}" dt="2022-06-01T16:39:53.364" v="6977" actId="166"/>
          <ac:spMkLst>
            <pc:docMk/>
            <pc:sldMk cId="2794428529" sldId="314"/>
            <ac:spMk id="75" creationId="{C1722F5F-0A64-41D7-A9F5-5294A5EB7CF3}"/>
          </ac:spMkLst>
        </pc:spChg>
        <pc:spChg chg="add del mod">
          <ac:chgData name="Stephanie Radel" userId="08b99ea8-7dce-42da-8972-e2e804ab0db1" providerId="ADAL" clId="{496AB05F-CDED-4537-B01B-4CDAF36BC6E2}" dt="2022-06-01T16:37:45.012" v="6800"/>
          <ac:spMkLst>
            <pc:docMk/>
            <pc:sldMk cId="2794428529" sldId="314"/>
            <ac:spMk id="76" creationId="{B51D1515-139A-4685-989D-306ABEFCD9DC}"/>
          </ac:spMkLst>
        </pc:spChg>
        <pc:spChg chg="del">
          <ac:chgData name="Stephanie Radel" userId="08b99ea8-7dce-42da-8972-e2e804ab0db1" providerId="ADAL" clId="{496AB05F-CDED-4537-B01B-4CDAF36BC6E2}" dt="2022-06-01T16:35:24.086" v="6751" actId="478"/>
          <ac:spMkLst>
            <pc:docMk/>
            <pc:sldMk cId="2794428529" sldId="314"/>
            <ac:spMk id="77" creationId="{7D00005B-1B08-4007-8C56-E2BF096352DD}"/>
          </ac:spMkLst>
        </pc:spChg>
        <pc:spChg chg="add del">
          <ac:chgData name="Stephanie Radel" userId="08b99ea8-7dce-42da-8972-e2e804ab0db1" providerId="ADAL" clId="{496AB05F-CDED-4537-B01B-4CDAF36BC6E2}" dt="2022-06-01T16:37:44.950" v="6798" actId="478"/>
          <ac:spMkLst>
            <pc:docMk/>
            <pc:sldMk cId="2794428529" sldId="314"/>
            <ac:spMk id="78" creationId="{AB57EF82-86EE-42FE-95F1-EDDE14888C76}"/>
          </ac:spMkLst>
        </pc:spChg>
        <pc:spChg chg="del">
          <ac:chgData name="Stephanie Radel" userId="08b99ea8-7dce-42da-8972-e2e804ab0db1" providerId="ADAL" clId="{496AB05F-CDED-4537-B01B-4CDAF36BC6E2}" dt="2022-06-01T16:35:25.430" v="6754" actId="478"/>
          <ac:spMkLst>
            <pc:docMk/>
            <pc:sldMk cId="2794428529" sldId="314"/>
            <ac:spMk id="79" creationId="{0004FBAB-B33D-4343-B345-74068777109F}"/>
          </ac:spMkLst>
        </pc:spChg>
        <pc:spChg chg="add del mod">
          <ac:chgData name="Stephanie Radel" userId="08b99ea8-7dce-42da-8972-e2e804ab0db1" providerId="ADAL" clId="{496AB05F-CDED-4537-B01B-4CDAF36BC6E2}" dt="2022-06-01T16:39:13.317" v="6921" actId="478"/>
          <ac:spMkLst>
            <pc:docMk/>
            <pc:sldMk cId="2794428529" sldId="314"/>
            <ac:spMk id="81" creationId="{D7F890A9-18A5-464D-B115-69B6CFE8B682}"/>
          </ac:spMkLst>
        </pc:spChg>
        <pc:spChg chg="add del mod">
          <ac:chgData name="Stephanie Radel" userId="08b99ea8-7dce-42da-8972-e2e804ab0db1" providerId="ADAL" clId="{496AB05F-CDED-4537-B01B-4CDAF36BC6E2}" dt="2022-06-01T16:39:19.477" v="6923" actId="478"/>
          <ac:spMkLst>
            <pc:docMk/>
            <pc:sldMk cId="2794428529" sldId="314"/>
            <ac:spMk id="82" creationId="{5B1D2276-BA8E-4749-9541-AB86A60B610D}"/>
          </ac:spMkLst>
        </pc:spChg>
        <pc:spChg chg="add del mod">
          <ac:chgData name="Stephanie Radel" userId="08b99ea8-7dce-42da-8972-e2e804ab0db1" providerId="ADAL" clId="{496AB05F-CDED-4537-B01B-4CDAF36BC6E2}" dt="2022-06-04T00:12:12.816" v="9505" actId="1076"/>
          <ac:spMkLst>
            <pc:docMk/>
            <pc:sldMk cId="2794428529" sldId="314"/>
            <ac:spMk id="83" creationId="{47A81525-B8E5-46C7-8906-C6F1717CED87}"/>
          </ac:spMkLst>
        </pc:spChg>
        <pc:spChg chg="mod">
          <ac:chgData name="Stephanie Radel" userId="08b99ea8-7dce-42da-8972-e2e804ab0db1" providerId="ADAL" clId="{496AB05F-CDED-4537-B01B-4CDAF36BC6E2}" dt="2022-05-30T23:14:32.759" v="3313" actId="14100"/>
          <ac:spMkLst>
            <pc:docMk/>
            <pc:sldMk cId="2794428529" sldId="314"/>
            <ac:spMk id="86" creationId="{366D1901-39BB-42C7-BE20-339237172A23}"/>
          </ac:spMkLst>
        </pc:spChg>
        <pc:spChg chg="del">
          <ac:chgData name="Stephanie Radel" userId="08b99ea8-7dce-42da-8972-e2e804ab0db1" providerId="ADAL" clId="{496AB05F-CDED-4537-B01B-4CDAF36BC6E2}" dt="2022-06-04T00:11:14.880" v="9475" actId="478"/>
          <ac:spMkLst>
            <pc:docMk/>
            <pc:sldMk cId="2794428529" sldId="314"/>
            <ac:spMk id="87" creationId="{5D2E2EC5-C08C-4017-A166-24C3FB74FACC}"/>
          </ac:spMkLst>
        </pc:spChg>
        <pc:spChg chg="del">
          <ac:chgData name="Stephanie Radel" userId="08b99ea8-7dce-42da-8972-e2e804ab0db1" providerId="ADAL" clId="{496AB05F-CDED-4537-B01B-4CDAF36BC6E2}" dt="2022-06-04T00:09:25.240" v="9451" actId="478"/>
          <ac:spMkLst>
            <pc:docMk/>
            <pc:sldMk cId="2794428529" sldId="314"/>
            <ac:spMk id="88" creationId="{EDD3ADAE-C892-4794-8D52-802CA85330C5}"/>
          </ac:spMkLst>
        </pc:spChg>
        <pc:spChg chg="del">
          <ac:chgData name="Stephanie Radel" userId="08b99ea8-7dce-42da-8972-e2e804ab0db1" providerId="ADAL" clId="{496AB05F-CDED-4537-B01B-4CDAF36BC6E2}" dt="2022-06-04T00:09:28.104" v="9453" actId="478"/>
          <ac:spMkLst>
            <pc:docMk/>
            <pc:sldMk cId="2794428529" sldId="314"/>
            <ac:spMk id="89" creationId="{B8B1BFAA-1BEE-4CCF-A452-CFFDC15F63F0}"/>
          </ac:spMkLst>
        </pc:spChg>
        <pc:spChg chg="mod">
          <ac:chgData name="Stephanie Radel" userId="08b99ea8-7dce-42da-8972-e2e804ab0db1" providerId="ADAL" clId="{496AB05F-CDED-4537-B01B-4CDAF36BC6E2}" dt="2022-06-04T00:12:27.654" v="9508" actId="1076"/>
          <ac:spMkLst>
            <pc:docMk/>
            <pc:sldMk cId="2794428529" sldId="314"/>
            <ac:spMk id="90" creationId="{40D2E32F-38FB-4C8E-80F9-39D844A7F0D1}"/>
          </ac:spMkLst>
        </pc:spChg>
        <pc:spChg chg="mod">
          <ac:chgData name="Stephanie Radel" userId="08b99ea8-7dce-42da-8972-e2e804ab0db1" providerId="ADAL" clId="{496AB05F-CDED-4537-B01B-4CDAF36BC6E2}" dt="2022-06-04T00:10:00.822" v="9457" actId="1076"/>
          <ac:spMkLst>
            <pc:docMk/>
            <pc:sldMk cId="2794428529" sldId="314"/>
            <ac:spMk id="91" creationId="{9D3541CE-636B-4B58-8859-E467A8F445F8}"/>
          </ac:spMkLst>
        </pc:spChg>
        <pc:spChg chg="add del mod">
          <ac:chgData name="Stephanie Radel" userId="08b99ea8-7dce-42da-8972-e2e804ab0db1" providerId="ADAL" clId="{496AB05F-CDED-4537-B01B-4CDAF36BC6E2}" dt="2022-06-01T21:14:30.283" v="8165" actId="478"/>
          <ac:spMkLst>
            <pc:docMk/>
            <pc:sldMk cId="2794428529" sldId="314"/>
            <ac:spMk id="93" creationId="{694B0419-CB8F-42A6-AE34-DA0152714F55}"/>
          </ac:spMkLst>
        </pc:spChg>
        <pc:spChg chg="add mod">
          <ac:chgData name="Stephanie Radel" userId="08b99ea8-7dce-42da-8972-e2e804ab0db1" providerId="ADAL" clId="{496AB05F-CDED-4537-B01B-4CDAF36BC6E2}" dt="2022-06-04T00:12:53.635" v="9510" actId="1076"/>
          <ac:spMkLst>
            <pc:docMk/>
            <pc:sldMk cId="2794428529" sldId="314"/>
            <ac:spMk id="94" creationId="{FDEA2AC0-08A9-484D-8874-6244D901222A}"/>
          </ac:spMkLst>
        </pc:spChg>
        <pc:spChg chg="del">
          <ac:chgData name="Stephanie Radel" userId="08b99ea8-7dce-42da-8972-e2e804ab0db1" providerId="ADAL" clId="{496AB05F-CDED-4537-B01B-4CDAF36BC6E2}" dt="2022-06-04T00:09:25.704" v="9452" actId="478"/>
          <ac:spMkLst>
            <pc:docMk/>
            <pc:sldMk cId="2794428529" sldId="314"/>
            <ac:spMk id="134" creationId="{A1A2B7B5-A197-4986-85E4-B36942494DB3}"/>
          </ac:spMkLst>
        </pc:spChg>
        <pc:spChg chg="del">
          <ac:chgData name="Stephanie Radel" userId="08b99ea8-7dce-42da-8972-e2e804ab0db1" providerId="ADAL" clId="{496AB05F-CDED-4537-B01B-4CDAF36BC6E2}" dt="2022-06-04T00:09:32.896" v="9455" actId="478"/>
          <ac:spMkLst>
            <pc:docMk/>
            <pc:sldMk cId="2794428529" sldId="314"/>
            <ac:spMk id="138" creationId="{F8682837-BE15-43BF-81A0-73034AEFF95C}"/>
          </ac:spMkLst>
        </pc:spChg>
        <pc:picChg chg="add del">
          <ac:chgData name="Stephanie Radel" userId="08b99ea8-7dce-42da-8972-e2e804ab0db1" providerId="ADAL" clId="{496AB05F-CDED-4537-B01B-4CDAF36BC6E2}" dt="2022-06-01T16:39:22.528" v="6926" actId="478"/>
          <ac:picMkLst>
            <pc:docMk/>
            <pc:sldMk cId="2794428529" sldId="314"/>
            <ac:picMk id="18" creationId="{E5371DE8-BC6B-4F1E-82E0-1AE85928B30B}"/>
          </ac:picMkLst>
        </pc:picChg>
        <pc:picChg chg="del">
          <ac:chgData name="Stephanie Radel" userId="08b99ea8-7dce-42da-8972-e2e804ab0db1" providerId="ADAL" clId="{496AB05F-CDED-4537-B01B-4CDAF36BC6E2}" dt="2022-06-01T16:35:23.269" v="6750" actId="478"/>
          <ac:picMkLst>
            <pc:docMk/>
            <pc:sldMk cId="2794428529" sldId="314"/>
            <ac:picMk id="42" creationId="{FF485662-8396-428F-B9EC-18C93DD69F96}"/>
          </ac:picMkLst>
        </pc:picChg>
        <pc:picChg chg="add del mod">
          <ac:chgData name="Stephanie Radel" userId="08b99ea8-7dce-42da-8972-e2e804ab0db1" providerId="ADAL" clId="{496AB05F-CDED-4537-B01B-4CDAF36BC6E2}" dt="2022-06-01T16:35:21.799" v="6749"/>
          <ac:picMkLst>
            <pc:docMk/>
            <pc:sldMk cId="2794428529" sldId="314"/>
            <ac:picMk id="56" creationId="{EDB89F25-2C42-4559-9781-A0F8D605A818}"/>
          </ac:picMkLst>
        </pc:picChg>
        <pc:picChg chg="add del mod">
          <ac:chgData name="Stephanie Radel" userId="08b99ea8-7dce-42da-8972-e2e804ab0db1" providerId="ADAL" clId="{496AB05F-CDED-4537-B01B-4CDAF36BC6E2}" dt="2022-06-01T16:37:45.012" v="6800"/>
          <ac:picMkLst>
            <pc:docMk/>
            <pc:sldMk cId="2794428529" sldId="314"/>
            <ac:picMk id="67" creationId="{BD484C7C-0CBF-48EF-B6D2-4EAA318987E3}"/>
          </ac:picMkLst>
        </pc:picChg>
        <pc:cxnChg chg="add del mod">
          <ac:chgData name="Stephanie Radel" userId="08b99ea8-7dce-42da-8972-e2e804ab0db1" providerId="ADAL" clId="{496AB05F-CDED-4537-B01B-4CDAF36BC6E2}" dt="2022-06-01T16:37:45.477" v="6814" actId="478"/>
          <ac:cxnSpMkLst>
            <pc:docMk/>
            <pc:sldMk cId="2794428529" sldId="314"/>
            <ac:cxnSpMk id="10" creationId="{D5C6B480-2DA5-4D7E-B839-423733D427E6}"/>
          </ac:cxnSpMkLst>
        </pc:cxnChg>
        <pc:cxnChg chg="mod">
          <ac:chgData name="Stephanie Radel" userId="08b99ea8-7dce-42da-8972-e2e804ab0db1" providerId="ADAL" clId="{496AB05F-CDED-4537-B01B-4CDAF36BC6E2}" dt="2022-06-01T16:40:10.907" v="6981" actId="14100"/>
          <ac:cxnSpMkLst>
            <pc:docMk/>
            <pc:sldMk cId="2794428529" sldId="314"/>
            <ac:cxnSpMk id="40" creationId="{54763A9A-80AC-4888-961E-CD0BD44DAE49}"/>
          </ac:cxnSpMkLst>
        </pc:cxnChg>
        <pc:cxnChg chg="del">
          <ac:chgData name="Stephanie Radel" userId="08b99ea8-7dce-42da-8972-e2e804ab0db1" providerId="ADAL" clId="{496AB05F-CDED-4537-B01B-4CDAF36BC6E2}" dt="2022-06-04T00:09:23.864" v="9450" actId="478"/>
          <ac:cxnSpMkLst>
            <pc:docMk/>
            <pc:sldMk cId="2794428529" sldId="314"/>
            <ac:cxnSpMk id="50" creationId="{1B1DD122-4E7E-4E63-B825-4C2BEF0368E2}"/>
          </ac:cxnSpMkLst>
        </pc:cxnChg>
        <pc:cxnChg chg="add del mod">
          <ac:chgData name="Stephanie Radel" userId="08b99ea8-7dce-42da-8972-e2e804ab0db1" providerId="ADAL" clId="{496AB05F-CDED-4537-B01B-4CDAF36BC6E2}" dt="2022-06-01T16:35:21.799" v="6749"/>
          <ac:cxnSpMkLst>
            <pc:docMk/>
            <pc:sldMk cId="2794428529" sldId="314"/>
            <ac:cxnSpMk id="55" creationId="{16A396D9-4BB4-46E7-9DA4-0ABC320CEE3E}"/>
          </ac:cxnSpMkLst>
        </pc:cxnChg>
        <pc:cxnChg chg="add del mod">
          <ac:chgData name="Stephanie Radel" userId="08b99ea8-7dce-42da-8972-e2e804ab0db1" providerId="ADAL" clId="{496AB05F-CDED-4537-B01B-4CDAF36BC6E2}" dt="2022-06-01T16:35:21.799" v="6749"/>
          <ac:cxnSpMkLst>
            <pc:docMk/>
            <pc:sldMk cId="2794428529" sldId="314"/>
            <ac:cxnSpMk id="58" creationId="{FFB95748-92DA-4369-A345-E740577DA439}"/>
          </ac:cxnSpMkLst>
        </pc:cxnChg>
        <pc:cxnChg chg="add del mod">
          <ac:chgData name="Stephanie Radel" userId="08b99ea8-7dce-42da-8972-e2e804ab0db1" providerId="ADAL" clId="{496AB05F-CDED-4537-B01B-4CDAF36BC6E2}" dt="2022-06-01T16:35:21.799" v="6749"/>
          <ac:cxnSpMkLst>
            <pc:docMk/>
            <pc:sldMk cId="2794428529" sldId="314"/>
            <ac:cxnSpMk id="59" creationId="{2FC90E45-EC9A-48FB-AC8E-5B80C301F55A}"/>
          </ac:cxnSpMkLst>
        </pc:cxnChg>
        <pc:cxnChg chg="add del mod">
          <ac:chgData name="Stephanie Radel" userId="08b99ea8-7dce-42da-8972-e2e804ab0db1" providerId="ADAL" clId="{496AB05F-CDED-4537-B01B-4CDAF36BC6E2}" dt="2022-06-01T16:37:45.012" v="6800"/>
          <ac:cxnSpMkLst>
            <pc:docMk/>
            <pc:sldMk cId="2794428529" sldId="314"/>
            <ac:cxnSpMk id="65" creationId="{A4264870-0214-4141-9579-14F612A87BE1}"/>
          </ac:cxnSpMkLst>
        </pc:cxnChg>
        <pc:cxnChg chg="add del">
          <ac:chgData name="Stephanie Radel" userId="08b99ea8-7dce-42da-8972-e2e804ab0db1" providerId="ADAL" clId="{496AB05F-CDED-4537-B01B-4CDAF36BC6E2}" dt="2022-06-01T16:37:44.984" v="6799" actId="478"/>
          <ac:cxnSpMkLst>
            <pc:docMk/>
            <pc:sldMk cId="2794428529" sldId="314"/>
            <ac:cxnSpMk id="66" creationId="{2667D626-BB22-4739-B441-96BEEB9D003F}"/>
          </ac:cxnSpMkLst>
        </pc:cxnChg>
        <pc:cxnChg chg="add del mod ord">
          <ac:chgData name="Stephanie Radel" userId="08b99ea8-7dce-42da-8972-e2e804ab0db1" providerId="ADAL" clId="{496AB05F-CDED-4537-B01B-4CDAF36BC6E2}" dt="2022-06-01T16:39:49.516" v="6976" actId="478"/>
          <ac:cxnSpMkLst>
            <pc:docMk/>
            <pc:sldMk cId="2794428529" sldId="314"/>
            <ac:cxnSpMk id="69" creationId="{93AAC40A-3B91-42C8-9D22-77DCA616090F}"/>
          </ac:cxnSpMkLst>
        </pc:cxnChg>
        <pc:cxnChg chg="add del mod">
          <ac:chgData name="Stephanie Radel" userId="08b99ea8-7dce-42da-8972-e2e804ab0db1" providerId="ADAL" clId="{496AB05F-CDED-4537-B01B-4CDAF36BC6E2}" dt="2022-06-01T16:37:45.012" v="6800"/>
          <ac:cxnSpMkLst>
            <pc:docMk/>
            <pc:sldMk cId="2794428529" sldId="314"/>
            <ac:cxnSpMk id="70" creationId="{B4CA318D-336E-4242-A763-5F76702B6943}"/>
          </ac:cxnSpMkLst>
        </pc:cxnChg>
        <pc:cxnChg chg="add del">
          <ac:chgData name="Stephanie Radel" userId="08b99ea8-7dce-42da-8972-e2e804ab0db1" providerId="ADAL" clId="{496AB05F-CDED-4537-B01B-4CDAF36BC6E2}" dt="2022-06-01T16:37:44.439" v="6797" actId="478"/>
          <ac:cxnSpMkLst>
            <pc:docMk/>
            <pc:sldMk cId="2794428529" sldId="314"/>
            <ac:cxnSpMk id="71" creationId="{DC236A28-609C-4FB6-8F4E-7A938F418F6B}"/>
          </ac:cxnSpMkLst>
        </pc:cxnChg>
        <pc:cxnChg chg="del">
          <ac:chgData name="Stephanie Radel" userId="08b99ea8-7dce-42da-8972-e2e804ab0db1" providerId="ADAL" clId="{496AB05F-CDED-4537-B01B-4CDAF36BC6E2}" dt="2022-06-01T16:35:24.509" v="6752" actId="478"/>
          <ac:cxnSpMkLst>
            <pc:docMk/>
            <pc:sldMk cId="2794428529" sldId="314"/>
            <ac:cxnSpMk id="74" creationId="{A4347A70-EBCA-4BEF-BDA7-8A5FE5148281}"/>
          </ac:cxnSpMkLst>
        </pc:cxnChg>
        <pc:cxnChg chg="add del mod">
          <ac:chgData name="Stephanie Radel" userId="08b99ea8-7dce-42da-8972-e2e804ab0db1" providerId="ADAL" clId="{496AB05F-CDED-4537-B01B-4CDAF36BC6E2}" dt="2022-06-01T16:39:20.589" v="6924" actId="478"/>
          <ac:cxnSpMkLst>
            <pc:docMk/>
            <pc:sldMk cId="2794428529" sldId="314"/>
            <ac:cxnSpMk id="80" creationId="{6F102B4E-95BD-404E-879B-38E6D9E6B4D3}"/>
          </ac:cxnSpMkLst>
        </pc:cxnChg>
        <pc:cxnChg chg="add mod">
          <ac:chgData name="Stephanie Radel" userId="08b99ea8-7dce-42da-8972-e2e804ab0db1" providerId="ADAL" clId="{496AB05F-CDED-4537-B01B-4CDAF36BC6E2}" dt="2022-06-01T16:39:41.786" v="6975" actId="1076"/>
          <ac:cxnSpMkLst>
            <pc:docMk/>
            <pc:sldMk cId="2794428529" sldId="314"/>
            <ac:cxnSpMk id="84" creationId="{69D3EA4B-E415-4332-BADA-6C000589F991}"/>
          </ac:cxnSpMkLst>
        </pc:cxnChg>
        <pc:cxnChg chg="del">
          <ac:chgData name="Stephanie Radel" userId="08b99ea8-7dce-42da-8972-e2e804ab0db1" providerId="ADAL" clId="{496AB05F-CDED-4537-B01B-4CDAF36BC6E2}" dt="2022-06-04T00:11:14.880" v="9475" actId="478"/>
          <ac:cxnSpMkLst>
            <pc:docMk/>
            <pc:sldMk cId="2794428529" sldId="314"/>
            <ac:cxnSpMk id="92" creationId="{617ED31C-C9EB-4A75-B184-727F78CC3977}"/>
          </ac:cxnSpMkLst>
        </pc:cxnChg>
      </pc:sldChg>
      <pc:sldChg chg="addSp delSp modSp new mod modClrScheme chgLayout">
        <pc:chgData name="Stephanie Radel" userId="08b99ea8-7dce-42da-8972-e2e804ab0db1" providerId="ADAL" clId="{496AB05F-CDED-4537-B01B-4CDAF36BC6E2}" dt="2022-06-04T23:12:16.551" v="9791" actId="20577"/>
        <pc:sldMkLst>
          <pc:docMk/>
          <pc:sldMk cId="3813896721" sldId="315"/>
        </pc:sldMkLst>
        <pc:spChg chg="mod ord">
          <ac:chgData name="Stephanie Radel" userId="08b99ea8-7dce-42da-8972-e2e804ab0db1" providerId="ADAL" clId="{496AB05F-CDED-4537-B01B-4CDAF36BC6E2}" dt="2022-05-30T22:33:18.200" v="2868" actId="700"/>
          <ac:spMkLst>
            <pc:docMk/>
            <pc:sldMk cId="3813896721" sldId="315"/>
            <ac:spMk id="2" creationId="{45106FC1-6263-4AEE-A3B5-63564EDE9835}"/>
          </ac:spMkLst>
        </pc:spChg>
        <pc:spChg chg="mod ord">
          <ac:chgData name="Stephanie Radel" userId="08b99ea8-7dce-42da-8972-e2e804ab0db1" providerId="ADAL" clId="{496AB05F-CDED-4537-B01B-4CDAF36BC6E2}" dt="2022-05-30T22:33:18.200" v="2868" actId="700"/>
          <ac:spMkLst>
            <pc:docMk/>
            <pc:sldMk cId="3813896721" sldId="315"/>
            <ac:spMk id="3" creationId="{DE2BB5CE-BFFB-40B3-B33A-BCB02F01CA35}"/>
          </ac:spMkLst>
        </pc:spChg>
        <pc:spChg chg="del mod ord">
          <ac:chgData name="Stephanie Radel" userId="08b99ea8-7dce-42da-8972-e2e804ab0db1" providerId="ADAL" clId="{496AB05F-CDED-4537-B01B-4CDAF36BC6E2}" dt="2022-05-30T22:33:18.200" v="2868" actId="700"/>
          <ac:spMkLst>
            <pc:docMk/>
            <pc:sldMk cId="3813896721" sldId="315"/>
            <ac:spMk id="4" creationId="{9EA37879-461C-4B53-BF8D-95B480662389}"/>
          </ac:spMkLst>
        </pc:spChg>
        <pc:spChg chg="add mod ord">
          <ac:chgData name="Stephanie Radel" userId="08b99ea8-7dce-42da-8972-e2e804ab0db1" providerId="ADAL" clId="{496AB05F-CDED-4537-B01B-4CDAF36BC6E2}" dt="2022-05-30T22:33:39.881" v="2872"/>
          <ac:spMkLst>
            <pc:docMk/>
            <pc:sldMk cId="3813896721" sldId="315"/>
            <ac:spMk id="5" creationId="{9943C2E0-0C14-4AA4-9EAD-0648375E46F6}"/>
          </ac:spMkLst>
        </pc:spChg>
        <pc:spChg chg="add del mod ord">
          <ac:chgData name="Stephanie Radel" userId="08b99ea8-7dce-42da-8972-e2e804ab0db1" providerId="ADAL" clId="{496AB05F-CDED-4537-B01B-4CDAF36BC6E2}" dt="2022-05-30T22:33:28.304" v="2871" actId="478"/>
          <ac:spMkLst>
            <pc:docMk/>
            <pc:sldMk cId="3813896721" sldId="315"/>
            <ac:spMk id="6" creationId="{C914C3DB-F3C4-49CB-999F-4CF1FAD50A34}"/>
          </ac:spMkLst>
        </pc:spChg>
        <pc:spChg chg="add del mod ord">
          <ac:chgData name="Stephanie Radel" userId="08b99ea8-7dce-42da-8972-e2e804ab0db1" providerId="ADAL" clId="{496AB05F-CDED-4537-B01B-4CDAF36BC6E2}" dt="2022-05-30T22:33:22.008" v="2869" actId="478"/>
          <ac:spMkLst>
            <pc:docMk/>
            <pc:sldMk cId="3813896721" sldId="315"/>
            <ac:spMk id="7" creationId="{7C857E35-C240-4767-B28F-DE952B7B4014}"/>
          </ac:spMkLst>
        </pc:spChg>
        <pc:spChg chg="add mod ord">
          <ac:chgData name="Stephanie Radel" userId="08b99ea8-7dce-42da-8972-e2e804ab0db1" providerId="ADAL" clId="{496AB05F-CDED-4537-B01B-4CDAF36BC6E2}" dt="2022-06-04T23:12:16.551" v="9791" actId="20577"/>
          <ac:spMkLst>
            <pc:docMk/>
            <pc:sldMk cId="3813896721" sldId="315"/>
            <ac:spMk id="8" creationId="{A3627E2F-65FC-4504-A633-0864EDEED473}"/>
          </ac:spMkLst>
        </pc:spChg>
        <pc:spChg chg="add del mod ord">
          <ac:chgData name="Stephanie Radel" userId="08b99ea8-7dce-42da-8972-e2e804ab0db1" providerId="ADAL" clId="{496AB05F-CDED-4537-B01B-4CDAF36BC6E2}" dt="2022-05-30T22:33:22.008" v="2869" actId="478"/>
          <ac:spMkLst>
            <pc:docMk/>
            <pc:sldMk cId="3813896721" sldId="315"/>
            <ac:spMk id="9" creationId="{E7C9A7F6-466E-4A78-9552-F6257C15139B}"/>
          </ac:spMkLst>
        </pc:spChg>
        <pc:spChg chg="add del">
          <ac:chgData name="Stephanie Radel" userId="08b99ea8-7dce-42da-8972-e2e804ab0db1" providerId="ADAL" clId="{496AB05F-CDED-4537-B01B-4CDAF36BC6E2}" dt="2022-05-31T18:58:31.384" v="5559" actId="22"/>
          <ac:spMkLst>
            <pc:docMk/>
            <pc:sldMk cId="3813896721" sldId="315"/>
            <ac:spMk id="11" creationId="{F517C7B2-A6E4-4BD4-B192-A8ACB5798843}"/>
          </ac:spMkLst>
        </pc:spChg>
      </pc:sldChg>
      <pc:sldChg chg="addSp delSp modSp new mod modClrScheme chgLayout">
        <pc:chgData name="Stephanie Radel" userId="08b99ea8-7dce-42da-8972-e2e804ab0db1" providerId="ADAL" clId="{496AB05F-CDED-4537-B01B-4CDAF36BC6E2}" dt="2022-05-31T00:26:05.033" v="4522" actId="1036"/>
        <pc:sldMkLst>
          <pc:docMk/>
          <pc:sldMk cId="3169025001" sldId="316"/>
        </pc:sldMkLst>
        <pc:spChg chg="mod ord">
          <ac:chgData name="Stephanie Radel" userId="08b99ea8-7dce-42da-8972-e2e804ab0db1" providerId="ADAL" clId="{496AB05F-CDED-4537-B01B-4CDAF36BC6E2}" dt="2022-05-31T00:23:33.783" v="4449" actId="700"/>
          <ac:spMkLst>
            <pc:docMk/>
            <pc:sldMk cId="3169025001" sldId="316"/>
            <ac:spMk id="2" creationId="{4174AFC3-7754-47DA-8807-FD2A36C69035}"/>
          </ac:spMkLst>
        </pc:spChg>
        <pc:spChg chg="del">
          <ac:chgData name="Stephanie Radel" userId="08b99ea8-7dce-42da-8972-e2e804ab0db1" providerId="ADAL" clId="{496AB05F-CDED-4537-B01B-4CDAF36BC6E2}" dt="2022-05-30T22:32:11.433" v="2858" actId="478"/>
          <ac:spMkLst>
            <pc:docMk/>
            <pc:sldMk cId="3169025001" sldId="316"/>
            <ac:spMk id="3" creationId="{F139574E-3EBF-4DB0-942F-D680FA066579}"/>
          </ac:spMkLst>
        </pc:spChg>
        <pc:spChg chg="add mod">
          <ac:chgData name="Stephanie Radel" userId="08b99ea8-7dce-42da-8972-e2e804ab0db1" providerId="ADAL" clId="{496AB05F-CDED-4537-B01B-4CDAF36BC6E2}" dt="2022-05-30T22:31:32.412" v="2851" actId="255"/>
          <ac:spMkLst>
            <pc:docMk/>
            <pc:sldMk cId="3169025001" sldId="316"/>
            <ac:spMk id="4" creationId="{4E298E6A-5A8B-44F2-A274-4EAAEB597F96}"/>
          </ac:spMkLst>
        </pc:spChg>
        <pc:spChg chg="add mod">
          <ac:chgData name="Stephanie Radel" userId="08b99ea8-7dce-42da-8972-e2e804ab0db1" providerId="ADAL" clId="{496AB05F-CDED-4537-B01B-4CDAF36BC6E2}" dt="2022-05-30T22:32:05.186" v="2857" actId="255"/>
          <ac:spMkLst>
            <pc:docMk/>
            <pc:sldMk cId="3169025001" sldId="316"/>
            <ac:spMk id="5" creationId="{F4E7FB9E-D4B6-4D07-B631-57F57638160A}"/>
          </ac:spMkLst>
        </pc:spChg>
        <pc:spChg chg="add mod">
          <ac:chgData name="Stephanie Radel" userId="08b99ea8-7dce-42da-8972-e2e804ab0db1" providerId="ADAL" clId="{496AB05F-CDED-4537-B01B-4CDAF36BC6E2}" dt="2022-05-30T22:31:50.792" v="2855" actId="113"/>
          <ac:spMkLst>
            <pc:docMk/>
            <pc:sldMk cId="3169025001" sldId="316"/>
            <ac:spMk id="6" creationId="{E42D45AD-E9B7-4CAB-9018-0D3749265478}"/>
          </ac:spMkLst>
        </pc:spChg>
        <pc:spChg chg="add del mod ord">
          <ac:chgData name="Stephanie Radel" userId="08b99ea8-7dce-42da-8972-e2e804ab0db1" providerId="ADAL" clId="{496AB05F-CDED-4537-B01B-4CDAF36BC6E2}" dt="2022-05-31T00:23:33.783" v="4449" actId="700"/>
          <ac:spMkLst>
            <pc:docMk/>
            <pc:sldMk cId="3169025001" sldId="316"/>
            <ac:spMk id="13" creationId="{93A6B14F-FE33-468C-9FBA-1EF13629EFDA}"/>
          </ac:spMkLst>
        </pc:spChg>
        <pc:spChg chg="add del mod ord">
          <ac:chgData name="Stephanie Radel" userId="08b99ea8-7dce-42da-8972-e2e804ab0db1" providerId="ADAL" clId="{496AB05F-CDED-4537-B01B-4CDAF36BC6E2}" dt="2022-05-31T00:23:33.783" v="4449" actId="700"/>
          <ac:spMkLst>
            <pc:docMk/>
            <pc:sldMk cId="3169025001" sldId="316"/>
            <ac:spMk id="14" creationId="{B6B698F6-5862-49A0-A80F-7FC71A7D4638}"/>
          </ac:spMkLst>
        </pc:spChg>
        <pc:picChg chg="add mod">
          <ac:chgData name="Stephanie Radel" userId="08b99ea8-7dce-42da-8972-e2e804ab0db1" providerId="ADAL" clId="{496AB05F-CDED-4537-B01B-4CDAF36BC6E2}" dt="2022-05-30T22:31:12.799" v="2849"/>
          <ac:picMkLst>
            <pc:docMk/>
            <pc:sldMk cId="3169025001" sldId="316"/>
            <ac:picMk id="7" creationId="{97C03CA7-986A-49F0-B4F0-497543EA01FB}"/>
          </ac:picMkLst>
        </pc:picChg>
        <pc:picChg chg="add mod">
          <ac:chgData name="Stephanie Radel" userId="08b99ea8-7dce-42da-8972-e2e804ab0db1" providerId="ADAL" clId="{496AB05F-CDED-4537-B01B-4CDAF36BC6E2}" dt="2022-05-30T22:31:12.799" v="2849"/>
          <ac:picMkLst>
            <pc:docMk/>
            <pc:sldMk cId="3169025001" sldId="316"/>
            <ac:picMk id="8" creationId="{343E0E49-A369-4871-94C8-E08C6A42F839}"/>
          </ac:picMkLst>
        </pc:picChg>
        <pc:picChg chg="add mod">
          <ac:chgData name="Stephanie Radel" userId="08b99ea8-7dce-42da-8972-e2e804ab0db1" providerId="ADAL" clId="{496AB05F-CDED-4537-B01B-4CDAF36BC6E2}" dt="2022-05-30T22:31:12.799" v="2849"/>
          <ac:picMkLst>
            <pc:docMk/>
            <pc:sldMk cId="3169025001" sldId="316"/>
            <ac:picMk id="9" creationId="{0E11C449-5982-4276-B801-0B919946032E}"/>
          </ac:picMkLst>
        </pc:picChg>
        <pc:picChg chg="add mod">
          <ac:chgData name="Stephanie Radel" userId="08b99ea8-7dce-42da-8972-e2e804ab0db1" providerId="ADAL" clId="{496AB05F-CDED-4537-B01B-4CDAF36BC6E2}" dt="2022-05-30T22:31:12.799" v="2849"/>
          <ac:picMkLst>
            <pc:docMk/>
            <pc:sldMk cId="3169025001" sldId="316"/>
            <ac:picMk id="10" creationId="{475050E6-FE8C-42D8-ACC8-17EBBDDA9D44}"/>
          </ac:picMkLst>
        </pc:picChg>
        <pc:picChg chg="add mod">
          <ac:chgData name="Stephanie Radel" userId="08b99ea8-7dce-42da-8972-e2e804ab0db1" providerId="ADAL" clId="{496AB05F-CDED-4537-B01B-4CDAF36BC6E2}" dt="2022-05-30T22:32:30.719" v="2859"/>
          <ac:picMkLst>
            <pc:docMk/>
            <pc:sldMk cId="3169025001" sldId="316"/>
            <ac:picMk id="11" creationId="{C243FF98-2916-4618-A717-BC0ADDEB306C}"/>
          </ac:picMkLst>
        </pc:picChg>
        <pc:picChg chg="add mod">
          <ac:chgData name="Stephanie Radel" userId="08b99ea8-7dce-42da-8972-e2e804ab0db1" providerId="ADAL" clId="{496AB05F-CDED-4537-B01B-4CDAF36BC6E2}" dt="2022-05-31T00:26:05.033" v="4522" actId="1036"/>
          <ac:picMkLst>
            <pc:docMk/>
            <pc:sldMk cId="3169025001" sldId="316"/>
            <ac:picMk id="12" creationId="{92206282-CAAF-4E3C-876B-E26FE96AB6EE}"/>
          </ac:picMkLst>
        </pc:picChg>
      </pc:sldChg>
      <pc:sldChg chg="new del">
        <pc:chgData name="Stephanie Radel" userId="08b99ea8-7dce-42da-8972-e2e804ab0db1" providerId="ADAL" clId="{496AB05F-CDED-4537-B01B-4CDAF36BC6E2}" dt="2022-05-30T22:25:16.608" v="2847" actId="47"/>
        <pc:sldMkLst>
          <pc:docMk/>
          <pc:sldMk cId="3177523902" sldId="316"/>
        </pc:sldMkLst>
      </pc:sldChg>
      <pc:sldChg chg="add del">
        <pc:chgData name="Stephanie Radel" userId="08b99ea8-7dce-42da-8972-e2e804ab0db1" providerId="ADAL" clId="{496AB05F-CDED-4537-B01B-4CDAF36BC6E2}" dt="2022-05-30T23:28:11.354" v="3608" actId="47"/>
        <pc:sldMkLst>
          <pc:docMk/>
          <pc:sldMk cId="2488669210" sldId="317"/>
        </pc:sldMkLst>
      </pc:sldChg>
      <pc:sldChg chg="addSp delSp modSp new mod modClrScheme addAnim delAnim modAnim chgLayout">
        <pc:chgData name="Stephanie Radel" userId="08b99ea8-7dce-42da-8972-e2e804ab0db1" providerId="ADAL" clId="{496AB05F-CDED-4537-B01B-4CDAF36BC6E2}" dt="2022-06-05T01:10:39.929" v="9811" actId="408"/>
        <pc:sldMkLst>
          <pc:docMk/>
          <pc:sldMk cId="3292370121" sldId="318"/>
        </pc:sldMkLst>
        <pc:spChg chg="mod ord">
          <ac:chgData name="Stephanie Radel" userId="08b99ea8-7dce-42da-8972-e2e804ab0db1" providerId="ADAL" clId="{496AB05F-CDED-4537-B01B-4CDAF36BC6E2}" dt="2022-06-03T23:15:54.490" v="8944" actId="20577"/>
          <ac:spMkLst>
            <pc:docMk/>
            <pc:sldMk cId="3292370121" sldId="318"/>
            <ac:spMk id="2" creationId="{CA4883D0-11D1-47EF-9DC2-5A0F65417BE8}"/>
          </ac:spMkLst>
        </pc:spChg>
        <pc:spChg chg="mod ord">
          <ac:chgData name="Stephanie Radel" userId="08b99ea8-7dce-42da-8972-e2e804ab0db1" providerId="ADAL" clId="{496AB05F-CDED-4537-B01B-4CDAF36BC6E2}" dt="2022-05-30T23:28:22.299" v="3611" actId="700"/>
          <ac:spMkLst>
            <pc:docMk/>
            <pc:sldMk cId="3292370121" sldId="318"/>
            <ac:spMk id="3" creationId="{0BCF3093-2869-46C7-BC69-F6384FF57020}"/>
          </ac:spMkLst>
        </pc:spChg>
        <pc:spChg chg="del mod ord">
          <ac:chgData name="Stephanie Radel" userId="08b99ea8-7dce-42da-8972-e2e804ab0db1" providerId="ADAL" clId="{496AB05F-CDED-4537-B01B-4CDAF36BC6E2}" dt="2022-05-30T23:28:22.299" v="3611" actId="700"/>
          <ac:spMkLst>
            <pc:docMk/>
            <pc:sldMk cId="3292370121" sldId="318"/>
            <ac:spMk id="4" creationId="{B65F791D-475C-4663-A2B6-6528421B5A7A}"/>
          </ac:spMkLst>
        </pc:spChg>
        <pc:spChg chg="add del mod">
          <ac:chgData name="Stephanie Radel" userId="08b99ea8-7dce-42da-8972-e2e804ab0db1" providerId="ADAL" clId="{496AB05F-CDED-4537-B01B-4CDAF36BC6E2}" dt="2022-05-30T23:28:19.650" v="3610" actId="478"/>
          <ac:spMkLst>
            <pc:docMk/>
            <pc:sldMk cId="3292370121" sldId="318"/>
            <ac:spMk id="9" creationId="{37C8A5DF-5B5F-4683-B0AB-EACE60C18F72}"/>
          </ac:spMkLst>
        </pc:spChg>
        <pc:spChg chg="add mod ord">
          <ac:chgData name="Stephanie Radel" userId="08b99ea8-7dce-42da-8972-e2e804ab0db1" providerId="ADAL" clId="{496AB05F-CDED-4537-B01B-4CDAF36BC6E2}" dt="2022-05-30T23:28:57.896" v="3621"/>
          <ac:spMkLst>
            <pc:docMk/>
            <pc:sldMk cId="3292370121" sldId="318"/>
            <ac:spMk id="10" creationId="{304D2BF4-8553-4425-869A-A6CBF20F5820}"/>
          </ac:spMkLst>
        </pc:spChg>
        <pc:spChg chg="add del mod ord">
          <ac:chgData name="Stephanie Radel" userId="08b99ea8-7dce-42da-8972-e2e804ab0db1" providerId="ADAL" clId="{496AB05F-CDED-4537-B01B-4CDAF36BC6E2}" dt="2022-05-30T23:28:26.889" v="3613" actId="478"/>
          <ac:spMkLst>
            <pc:docMk/>
            <pc:sldMk cId="3292370121" sldId="318"/>
            <ac:spMk id="11" creationId="{06EC6EA7-5839-4B97-9CE4-D0249ED5B0B8}"/>
          </ac:spMkLst>
        </pc:spChg>
        <pc:spChg chg="add del mod ord">
          <ac:chgData name="Stephanie Radel" userId="08b99ea8-7dce-42da-8972-e2e804ab0db1" providerId="ADAL" clId="{496AB05F-CDED-4537-B01B-4CDAF36BC6E2}" dt="2022-05-30T23:36:06.489" v="3658" actId="478"/>
          <ac:spMkLst>
            <pc:docMk/>
            <pc:sldMk cId="3292370121" sldId="318"/>
            <ac:spMk id="12" creationId="{40CFFB35-1258-406C-B42A-73989CE9C741}"/>
          </ac:spMkLst>
        </pc:spChg>
        <pc:spChg chg="add del mod ord">
          <ac:chgData name="Stephanie Radel" userId="08b99ea8-7dce-42da-8972-e2e804ab0db1" providerId="ADAL" clId="{496AB05F-CDED-4537-B01B-4CDAF36BC6E2}" dt="2022-05-30T23:28:25.769" v="3612" actId="478"/>
          <ac:spMkLst>
            <pc:docMk/>
            <pc:sldMk cId="3292370121" sldId="318"/>
            <ac:spMk id="13" creationId="{B92571E1-63C3-485E-8B66-2D5B36BB6CDF}"/>
          </ac:spMkLst>
        </pc:spChg>
        <pc:spChg chg="add del mod ord">
          <ac:chgData name="Stephanie Radel" userId="08b99ea8-7dce-42da-8972-e2e804ab0db1" providerId="ADAL" clId="{496AB05F-CDED-4537-B01B-4CDAF36BC6E2}" dt="2022-05-30T23:28:28.633" v="3614" actId="478"/>
          <ac:spMkLst>
            <pc:docMk/>
            <pc:sldMk cId="3292370121" sldId="318"/>
            <ac:spMk id="14" creationId="{74130076-EE14-4EB0-AFF7-73DD1563E837}"/>
          </ac:spMkLst>
        </pc:spChg>
        <pc:spChg chg="add del">
          <ac:chgData name="Stephanie Radel" userId="08b99ea8-7dce-42da-8972-e2e804ab0db1" providerId="ADAL" clId="{496AB05F-CDED-4537-B01B-4CDAF36BC6E2}" dt="2022-05-30T23:28:38.093" v="3616" actId="22"/>
          <ac:spMkLst>
            <pc:docMk/>
            <pc:sldMk cId="3292370121" sldId="318"/>
            <ac:spMk id="16" creationId="{032C322E-2E30-48CC-9CA2-42E9D93E165D}"/>
          </ac:spMkLst>
        </pc:spChg>
        <pc:spChg chg="add del mod">
          <ac:chgData name="Stephanie Radel" userId="08b99ea8-7dce-42da-8972-e2e804ab0db1" providerId="ADAL" clId="{496AB05F-CDED-4537-B01B-4CDAF36BC6E2}" dt="2022-05-30T23:36:00.031" v="3654" actId="478"/>
          <ac:spMkLst>
            <pc:docMk/>
            <pc:sldMk cId="3292370121" sldId="318"/>
            <ac:spMk id="17" creationId="{92F0E13F-9DAE-4AC5-B985-97C8822C5F34}"/>
          </ac:spMkLst>
        </pc:spChg>
        <pc:spChg chg="add del mod">
          <ac:chgData name="Stephanie Radel" userId="08b99ea8-7dce-42da-8972-e2e804ab0db1" providerId="ADAL" clId="{496AB05F-CDED-4537-B01B-4CDAF36BC6E2}" dt="2022-05-30T23:36:08.015" v="3659" actId="478"/>
          <ac:spMkLst>
            <pc:docMk/>
            <pc:sldMk cId="3292370121" sldId="318"/>
            <ac:spMk id="19" creationId="{BAA0A359-9E7B-4177-9558-C0BF61C74465}"/>
          </ac:spMkLst>
        </pc:spChg>
        <pc:spChg chg="add mod">
          <ac:chgData name="Stephanie Radel" userId="08b99ea8-7dce-42da-8972-e2e804ab0db1" providerId="ADAL" clId="{496AB05F-CDED-4537-B01B-4CDAF36BC6E2}" dt="2022-06-05T01:10:24.390" v="9810" actId="1582"/>
          <ac:spMkLst>
            <pc:docMk/>
            <pc:sldMk cId="3292370121" sldId="318"/>
            <ac:spMk id="23" creationId="{BC80FCA2-7E7A-4B0E-AEA6-498D00E29566}"/>
          </ac:spMkLst>
        </pc:spChg>
        <pc:spChg chg="add mod topLvl">
          <ac:chgData name="Stephanie Radel" userId="08b99ea8-7dce-42da-8972-e2e804ab0db1" providerId="ADAL" clId="{496AB05F-CDED-4537-B01B-4CDAF36BC6E2}" dt="2022-06-05T01:10:24.390" v="9810" actId="1582"/>
          <ac:spMkLst>
            <pc:docMk/>
            <pc:sldMk cId="3292370121" sldId="318"/>
            <ac:spMk id="32" creationId="{B2497B39-8087-445D-8996-D3D3EF0F4130}"/>
          </ac:spMkLst>
        </pc:spChg>
        <pc:spChg chg="add mod">
          <ac:chgData name="Stephanie Radel" userId="08b99ea8-7dce-42da-8972-e2e804ab0db1" providerId="ADAL" clId="{496AB05F-CDED-4537-B01B-4CDAF36BC6E2}" dt="2022-06-05T01:10:39.929" v="9811" actId="408"/>
          <ac:spMkLst>
            <pc:docMk/>
            <pc:sldMk cId="3292370121" sldId="318"/>
            <ac:spMk id="39" creationId="{FB3CE94C-9970-4497-A8AD-B76390CEFFEC}"/>
          </ac:spMkLst>
        </pc:spChg>
        <pc:spChg chg="add mod">
          <ac:chgData name="Stephanie Radel" userId="08b99ea8-7dce-42da-8972-e2e804ab0db1" providerId="ADAL" clId="{496AB05F-CDED-4537-B01B-4CDAF36BC6E2}" dt="2022-05-30T23:41:50.465" v="3704" actId="108"/>
          <ac:spMkLst>
            <pc:docMk/>
            <pc:sldMk cId="3292370121" sldId="318"/>
            <ac:spMk id="40" creationId="{4A148E78-38A6-4040-833E-CD03BB40D3BA}"/>
          </ac:spMkLst>
        </pc:spChg>
        <pc:grpChg chg="add del mod">
          <ac:chgData name="Stephanie Radel" userId="08b99ea8-7dce-42da-8972-e2e804ab0db1" providerId="ADAL" clId="{496AB05F-CDED-4537-B01B-4CDAF36BC6E2}" dt="2022-06-05T01:08:44.711" v="9799" actId="165"/>
          <ac:grpSpMkLst>
            <pc:docMk/>
            <pc:sldMk cId="3292370121" sldId="318"/>
            <ac:grpSpMk id="4" creationId="{E6F32B26-933C-4B28-B10A-54B1125D463E}"/>
          </ac:grpSpMkLst>
        </pc:grpChg>
        <pc:grpChg chg="add del mod">
          <ac:chgData name="Stephanie Radel" userId="08b99ea8-7dce-42da-8972-e2e804ab0db1" providerId="ADAL" clId="{496AB05F-CDED-4537-B01B-4CDAF36BC6E2}" dt="2022-05-30T23:42:45.609" v="3709" actId="165"/>
          <ac:grpSpMkLst>
            <pc:docMk/>
            <pc:sldMk cId="3292370121" sldId="318"/>
            <ac:grpSpMk id="6" creationId="{99740948-DCB5-46A7-A75A-99ACA932877E}"/>
          </ac:grpSpMkLst>
        </pc:grpChg>
        <pc:grpChg chg="add del mod">
          <ac:chgData name="Stephanie Radel" userId="08b99ea8-7dce-42da-8972-e2e804ab0db1" providerId="ADAL" clId="{496AB05F-CDED-4537-B01B-4CDAF36BC6E2}" dt="2022-05-31T19:08:30.328" v="5759" actId="478"/>
          <ac:grpSpMkLst>
            <pc:docMk/>
            <pc:sldMk cId="3292370121" sldId="318"/>
            <ac:grpSpMk id="45" creationId="{E4720AB0-3DAC-4B42-8EC4-7C7CE49555A0}"/>
          </ac:grpSpMkLst>
        </pc:grpChg>
        <pc:grpChg chg="add mod ord">
          <ac:chgData name="Stephanie Radel" userId="08b99ea8-7dce-42da-8972-e2e804ab0db1" providerId="ADAL" clId="{496AB05F-CDED-4537-B01B-4CDAF36BC6E2}" dt="2022-05-31T19:08:28.980" v="5758" actId="171"/>
          <ac:grpSpMkLst>
            <pc:docMk/>
            <pc:sldMk cId="3292370121" sldId="318"/>
            <ac:grpSpMk id="50" creationId="{EC788F05-8D17-48A5-8D70-3864F5A7673C}"/>
          </ac:grpSpMkLst>
        </pc:grpChg>
        <pc:picChg chg="add del mod modCrop">
          <ac:chgData name="Stephanie Radel" userId="08b99ea8-7dce-42da-8972-e2e804ab0db1" providerId="ADAL" clId="{496AB05F-CDED-4537-B01B-4CDAF36BC6E2}" dt="2022-06-01T16:51:12.994" v="7004" actId="478"/>
          <ac:picMkLst>
            <pc:docMk/>
            <pc:sldMk cId="3292370121" sldId="318"/>
            <ac:picMk id="5" creationId="{E3657783-CC9F-495F-898D-4C1E72C40C31}"/>
          </ac:picMkLst>
        </pc:picChg>
        <pc:picChg chg="add del mod">
          <ac:chgData name="Stephanie Radel" userId="08b99ea8-7dce-42da-8972-e2e804ab0db1" providerId="ADAL" clId="{496AB05F-CDED-4537-B01B-4CDAF36BC6E2}" dt="2022-06-01T16:46:56.322" v="6992" actId="478"/>
          <ac:picMkLst>
            <pc:docMk/>
            <pc:sldMk cId="3292370121" sldId="318"/>
            <ac:picMk id="6" creationId="{AE41FE2E-1D8C-4750-B3D7-EB315013C780}"/>
          </ac:picMkLst>
        </pc:picChg>
        <pc:picChg chg="mod topLvl">
          <ac:chgData name="Stephanie Radel" userId="08b99ea8-7dce-42da-8972-e2e804ab0db1" providerId="ADAL" clId="{496AB05F-CDED-4537-B01B-4CDAF36BC6E2}" dt="2022-05-30T23:42:45.609" v="3709" actId="165"/>
          <ac:picMkLst>
            <pc:docMk/>
            <pc:sldMk cId="3292370121" sldId="318"/>
            <ac:picMk id="7" creationId="{2604FCB5-8EC5-4EBE-9562-5543203BF814}"/>
          </ac:picMkLst>
        </pc:picChg>
        <pc:picChg chg="add del mod topLvl">
          <ac:chgData name="Stephanie Radel" userId="08b99ea8-7dce-42da-8972-e2e804ab0db1" providerId="ADAL" clId="{496AB05F-CDED-4537-B01B-4CDAF36BC6E2}" dt="2022-05-30T23:43:46.882" v="3724" actId="164"/>
          <ac:picMkLst>
            <pc:docMk/>
            <pc:sldMk cId="3292370121" sldId="318"/>
            <ac:picMk id="8" creationId="{53D9583C-968E-4FAD-A554-C1C463B3F0BA}"/>
          </ac:picMkLst>
        </pc:picChg>
        <pc:picChg chg="add del mod">
          <ac:chgData name="Stephanie Radel" userId="08b99ea8-7dce-42da-8972-e2e804ab0db1" providerId="ADAL" clId="{496AB05F-CDED-4537-B01B-4CDAF36BC6E2}" dt="2022-06-01T16:49:49.009" v="6997" actId="478"/>
          <ac:picMkLst>
            <pc:docMk/>
            <pc:sldMk cId="3292370121" sldId="318"/>
            <ac:picMk id="9" creationId="{9C61192E-2FD5-4AF3-8C91-B399CFAE19AF}"/>
          </ac:picMkLst>
        </pc:picChg>
        <pc:picChg chg="add del mod">
          <ac:chgData name="Stephanie Radel" userId="08b99ea8-7dce-42da-8972-e2e804ab0db1" providerId="ADAL" clId="{496AB05F-CDED-4537-B01B-4CDAF36BC6E2}" dt="2022-06-01T18:22:03.386" v="7154" actId="478"/>
          <ac:picMkLst>
            <pc:docMk/>
            <pc:sldMk cId="3292370121" sldId="318"/>
            <ac:picMk id="12" creationId="{19059478-BFCC-4AE7-ACAE-416AF49ECB6A}"/>
          </ac:picMkLst>
        </pc:picChg>
        <pc:picChg chg="add mod">
          <ac:chgData name="Stephanie Radel" userId="08b99ea8-7dce-42da-8972-e2e804ab0db1" providerId="ADAL" clId="{496AB05F-CDED-4537-B01B-4CDAF36BC6E2}" dt="2022-06-01T18:22:28.384" v="7158" actId="555"/>
          <ac:picMkLst>
            <pc:docMk/>
            <pc:sldMk cId="3292370121" sldId="318"/>
            <ac:picMk id="14" creationId="{EA2ADF58-5EF1-4C17-AD97-5F60C15C16EE}"/>
          </ac:picMkLst>
        </pc:picChg>
        <pc:picChg chg="add mod ord">
          <ac:chgData name="Stephanie Radel" userId="08b99ea8-7dce-42da-8972-e2e804ab0db1" providerId="ADAL" clId="{496AB05F-CDED-4537-B01B-4CDAF36BC6E2}" dt="2022-06-01T18:22:35.649" v="7160" actId="167"/>
          <ac:picMkLst>
            <pc:docMk/>
            <pc:sldMk cId="3292370121" sldId="318"/>
            <ac:picMk id="16" creationId="{9C0D6A62-653E-4AD2-88EF-C1A6D0A93F63}"/>
          </ac:picMkLst>
        </pc:picChg>
        <pc:picChg chg="add mod">
          <ac:chgData name="Stephanie Radel" userId="08b99ea8-7dce-42da-8972-e2e804ab0db1" providerId="ADAL" clId="{496AB05F-CDED-4537-B01B-4CDAF36BC6E2}" dt="2022-06-05T01:10:39.929" v="9811" actId="408"/>
          <ac:picMkLst>
            <pc:docMk/>
            <pc:sldMk cId="3292370121" sldId="318"/>
            <ac:picMk id="20" creationId="{9BC92A6F-8EDE-4863-8CC7-0A77931267C1}"/>
          </ac:picMkLst>
        </pc:picChg>
        <pc:picChg chg="add mod topLvl">
          <ac:chgData name="Stephanie Radel" userId="08b99ea8-7dce-42da-8972-e2e804ab0db1" providerId="ADAL" clId="{496AB05F-CDED-4537-B01B-4CDAF36BC6E2}" dt="2022-06-05T01:08:44.711" v="9799" actId="165"/>
          <ac:picMkLst>
            <pc:docMk/>
            <pc:sldMk cId="3292370121" sldId="318"/>
            <ac:picMk id="21" creationId="{DE06A5B2-A876-4235-9174-E5DD17B954D5}"/>
          </ac:picMkLst>
        </pc:picChg>
        <pc:picChg chg="add mod">
          <ac:chgData name="Stephanie Radel" userId="08b99ea8-7dce-42da-8972-e2e804ab0db1" providerId="ADAL" clId="{496AB05F-CDED-4537-B01B-4CDAF36BC6E2}" dt="2022-06-05T01:10:39.929" v="9811" actId="408"/>
          <ac:picMkLst>
            <pc:docMk/>
            <pc:sldMk cId="3292370121" sldId="318"/>
            <ac:picMk id="22" creationId="{41FC000C-D291-46C6-B672-A9C6B6C795C2}"/>
          </ac:picMkLst>
        </pc:picChg>
        <pc:picChg chg="add mod">
          <ac:chgData name="Stephanie Radel" userId="08b99ea8-7dce-42da-8972-e2e804ab0db1" providerId="ADAL" clId="{496AB05F-CDED-4537-B01B-4CDAF36BC6E2}" dt="2022-05-31T19:06:57.665" v="5720" actId="1036"/>
          <ac:picMkLst>
            <pc:docMk/>
            <pc:sldMk cId="3292370121" sldId="318"/>
            <ac:picMk id="44" creationId="{06E82B9B-7F24-4F88-AE1C-CCB8AA06E6CB}"/>
          </ac:picMkLst>
        </pc:picChg>
        <pc:picChg chg="add mod">
          <ac:chgData name="Stephanie Radel" userId="08b99ea8-7dce-42da-8972-e2e804ab0db1" providerId="ADAL" clId="{496AB05F-CDED-4537-B01B-4CDAF36BC6E2}" dt="2022-05-31T19:07:58.942" v="5744" actId="164"/>
          <ac:picMkLst>
            <pc:docMk/>
            <pc:sldMk cId="3292370121" sldId="318"/>
            <ac:picMk id="47" creationId="{E3979E2F-87A4-41F3-8828-DE89BED4F34C}"/>
          </ac:picMkLst>
        </pc:picChg>
        <pc:picChg chg="add mod ord">
          <ac:chgData name="Stephanie Radel" userId="08b99ea8-7dce-42da-8972-e2e804ab0db1" providerId="ADAL" clId="{496AB05F-CDED-4537-B01B-4CDAF36BC6E2}" dt="2022-05-31T19:07:58.942" v="5744" actId="164"/>
          <ac:picMkLst>
            <pc:docMk/>
            <pc:sldMk cId="3292370121" sldId="318"/>
            <ac:picMk id="49" creationId="{8EF4C8F3-E3DD-4A34-B878-CB90B98BBA20}"/>
          </ac:picMkLst>
        </pc:picChg>
        <pc:cxnChg chg="add mod">
          <ac:chgData name="Stephanie Radel" userId="08b99ea8-7dce-42da-8972-e2e804ab0db1" providerId="ADAL" clId="{496AB05F-CDED-4537-B01B-4CDAF36BC6E2}" dt="2022-06-05T01:10:24.390" v="9810" actId="1582"/>
          <ac:cxnSpMkLst>
            <pc:docMk/>
            <pc:sldMk cId="3292370121" sldId="318"/>
            <ac:cxnSpMk id="25" creationId="{16F6307E-D48C-403E-9B06-AAD256465552}"/>
          </ac:cxnSpMkLst>
        </pc:cxnChg>
        <pc:cxnChg chg="add mod">
          <ac:chgData name="Stephanie Radel" userId="08b99ea8-7dce-42da-8972-e2e804ab0db1" providerId="ADAL" clId="{496AB05F-CDED-4537-B01B-4CDAF36BC6E2}" dt="2022-06-05T01:10:24.390" v="9810" actId="1582"/>
          <ac:cxnSpMkLst>
            <pc:docMk/>
            <pc:sldMk cId="3292370121" sldId="318"/>
            <ac:cxnSpMk id="26" creationId="{E2BF6349-7DF4-425B-9AF4-B7390C468049}"/>
          </ac:cxnSpMkLst>
        </pc:cxnChg>
        <pc:cxnChg chg="add mod">
          <ac:chgData name="Stephanie Radel" userId="08b99ea8-7dce-42da-8972-e2e804ab0db1" providerId="ADAL" clId="{496AB05F-CDED-4537-B01B-4CDAF36BC6E2}" dt="2022-06-05T01:10:24.390" v="9810" actId="1582"/>
          <ac:cxnSpMkLst>
            <pc:docMk/>
            <pc:sldMk cId="3292370121" sldId="318"/>
            <ac:cxnSpMk id="36" creationId="{FB640922-65F9-4C72-8AFA-51339FD61EC2}"/>
          </ac:cxnSpMkLst>
        </pc:cxnChg>
      </pc:sldChg>
      <pc:sldChg chg="addSp delSp modSp new mod modNotesTx">
        <pc:chgData name="Stephanie Radel" userId="08b99ea8-7dce-42da-8972-e2e804ab0db1" providerId="ADAL" clId="{496AB05F-CDED-4537-B01B-4CDAF36BC6E2}" dt="2022-06-03T23:17:46.070" v="8946" actId="20577"/>
        <pc:sldMkLst>
          <pc:docMk/>
          <pc:sldMk cId="2731993105" sldId="319"/>
        </pc:sldMkLst>
        <pc:spChg chg="mod">
          <ac:chgData name="Stephanie Radel" userId="08b99ea8-7dce-42da-8972-e2e804ab0db1" providerId="ADAL" clId="{496AB05F-CDED-4537-B01B-4CDAF36BC6E2}" dt="2022-06-03T23:17:46.070" v="8946" actId="20577"/>
          <ac:spMkLst>
            <pc:docMk/>
            <pc:sldMk cId="2731993105" sldId="319"/>
            <ac:spMk id="2" creationId="{FB65D2EC-6082-4B4E-B50D-F9B5F857ED3D}"/>
          </ac:spMkLst>
        </pc:spChg>
        <pc:spChg chg="del">
          <ac:chgData name="Stephanie Radel" userId="08b99ea8-7dce-42da-8972-e2e804ab0db1" providerId="ADAL" clId="{496AB05F-CDED-4537-B01B-4CDAF36BC6E2}" dt="2022-05-30T23:47:13.244" v="3752" actId="478"/>
          <ac:spMkLst>
            <pc:docMk/>
            <pc:sldMk cId="2731993105" sldId="319"/>
            <ac:spMk id="3" creationId="{7618C23C-E940-43BC-9A47-F2138F8F52DF}"/>
          </ac:spMkLst>
        </pc:spChg>
        <pc:spChg chg="del">
          <ac:chgData name="Stephanie Radel" userId="08b99ea8-7dce-42da-8972-e2e804ab0db1" providerId="ADAL" clId="{496AB05F-CDED-4537-B01B-4CDAF36BC6E2}" dt="2022-05-30T23:47:16.668" v="3755" actId="478"/>
          <ac:spMkLst>
            <pc:docMk/>
            <pc:sldMk cId="2731993105" sldId="319"/>
            <ac:spMk id="4" creationId="{CF0D12F1-FDE4-4555-BE9B-7E8C7B18A9DB}"/>
          </ac:spMkLst>
        </pc:spChg>
        <pc:spChg chg="del">
          <ac:chgData name="Stephanie Radel" userId="08b99ea8-7dce-42da-8972-e2e804ab0db1" providerId="ADAL" clId="{496AB05F-CDED-4537-B01B-4CDAF36BC6E2}" dt="2022-05-30T23:47:15.060" v="3753" actId="478"/>
          <ac:spMkLst>
            <pc:docMk/>
            <pc:sldMk cId="2731993105" sldId="319"/>
            <ac:spMk id="5" creationId="{7760413F-8E30-41F5-BF0B-1E2DC438799D}"/>
          </ac:spMkLst>
        </pc:spChg>
        <pc:spChg chg="del">
          <ac:chgData name="Stephanie Radel" userId="08b99ea8-7dce-42da-8972-e2e804ab0db1" providerId="ADAL" clId="{496AB05F-CDED-4537-B01B-4CDAF36BC6E2}" dt="2022-05-30T23:47:15.772" v="3754" actId="478"/>
          <ac:spMkLst>
            <pc:docMk/>
            <pc:sldMk cId="2731993105" sldId="319"/>
            <ac:spMk id="6" creationId="{616CF024-3FA3-47EC-A472-05F35B9A6978}"/>
          </ac:spMkLst>
        </pc:spChg>
        <pc:spChg chg="mod">
          <ac:chgData name="Stephanie Radel" userId="08b99ea8-7dce-42da-8972-e2e804ab0db1" providerId="ADAL" clId="{496AB05F-CDED-4537-B01B-4CDAF36BC6E2}" dt="2022-05-30T23:56:33.329" v="3964"/>
          <ac:spMkLst>
            <pc:docMk/>
            <pc:sldMk cId="2731993105" sldId="319"/>
            <ac:spMk id="8" creationId="{1B8EB208-1BE0-4150-A74C-15B8C4BFB96E}"/>
          </ac:spMkLst>
        </pc:spChg>
        <pc:grpChg chg="add del mod">
          <ac:chgData name="Stephanie Radel" userId="08b99ea8-7dce-42da-8972-e2e804ab0db1" providerId="ADAL" clId="{496AB05F-CDED-4537-B01B-4CDAF36BC6E2}" dt="2022-06-01T01:55:09.369" v="6442" actId="165"/>
          <ac:grpSpMkLst>
            <pc:docMk/>
            <pc:sldMk cId="2731993105" sldId="319"/>
            <ac:grpSpMk id="3" creationId="{2E17AAF9-9EF6-4D61-AE75-B1B5CCE9C87C}"/>
          </ac:grpSpMkLst>
        </pc:grpChg>
        <pc:picChg chg="add del mod">
          <ac:chgData name="Stephanie Radel" userId="08b99ea8-7dce-42da-8972-e2e804ab0db1" providerId="ADAL" clId="{496AB05F-CDED-4537-B01B-4CDAF36BC6E2}" dt="2022-05-30T23:48:55.956" v="3771" actId="478"/>
          <ac:picMkLst>
            <pc:docMk/>
            <pc:sldMk cId="2731993105" sldId="319"/>
            <ac:picMk id="9" creationId="{DA714473-4629-472B-B919-74CE0CF0438C}"/>
          </ac:picMkLst>
        </pc:picChg>
        <pc:picChg chg="add del mod">
          <ac:chgData name="Stephanie Radel" userId="08b99ea8-7dce-42da-8972-e2e804ab0db1" providerId="ADAL" clId="{496AB05F-CDED-4537-B01B-4CDAF36BC6E2}" dt="2022-06-01T01:54:48.471" v="6435" actId="478"/>
          <ac:picMkLst>
            <pc:docMk/>
            <pc:sldMk cId="2731993105" sldId="319"/>
            <ac:picMk id="10" creationId="{39BF9E05-55E7-45BD-94C5-D1510C64F941}"/>
          </ac:picMkLst>
        </pc:picChg>
        <pc:picChg chg="add del mod">
          <ac:chgData name="Stephanie Radel" userId="08b99ea8-7dce-42da-8972-e2e804ab0db1" providerId="ADAL" clId="{496AB05F-CDED-4537-B01B-4CDAF36BC6E2}" dt="2022-06-01T01:53:16.880" v="6416" actId="478"/>
          <ac:picMkLst>
            <pc:docMk/>
            <pc:sldMk cId="2731993105" sldId="319"/>
            <ac:picMk id="11" creationId="{C84FCFD3-2FC3-4A97-9BDF-8B7867C54F1A}"/>
          </ac:picMkLst>
        </pc:picChg>
        <pc:picChg chg="add del mod">
          <ac:chgData name="Stephanie Radel" userId="08b99ea8-7dce-42da-8972-e2e804ab0db1" providerId="ADAL" clId="{496AB05F-CDED-4537-B01B-4CDAF36BC6E2}" dt="2022-06-01T01:53:17.335" v="6417" actId="478"/>
          <ac:picMkLst>
            <pc:docMk/>
            <pc:sldMk cId="2731993105" sldId="319"/>
            <ac:picMk id="12" creationId="{B4E94503-A4A5-4C43-BB9E-1871CB0FE8A3}"/>
          </ac:picMkLst>
        </pc:picChg>
        <pc:picChg chg="add del mod">
          <ac:chgData name="Stephanie Radel" userId="08b99ea8-7dce-42da-8972-e2e804ab0db1" providerId="ADAL" clId="{496AB05F-CDED-4537-B01B-4CDAF36BC6E2}" dt="2022-06-01T01:54:48.471" v="6435" actId="478"/>
          <ac:picMkLst>
            <pc:docMk/>
            <pc:sldMk cId="2731993105" sldId="319"/>
            <ac:picMk id="13" creationId="{8D2B81E9-CFDF-4164-B905-7A2627AF9808}"/>
          </ac:picMkLst>
        </pc:picChg>
        <pc:picChg chg="add del mod">
          <ac:chgData name="Stephanie Radel" userId="08b99ea8-7dce-42da-8972-e2e804ab0db1" providerId="ADAL" clId="{496AB05F-CDED-4537-B01B-4CDAF36BC6E2}" dt="2022-05-30T23:56:10.754" v="3962" actId="478"/>
          <ac:picMkLst>
            <pc:docMk/>
            <pc:sldMk cId="2731993105" sldId="319"/>
            <ac:picMk id="13" creationId="{EB507810-4E66-4BCE-9E44-F070F70E8864}"/>
          </ac:picMkLst>
        </pc:picChg>
        <pc:picChg chg="add del mod">
          <ac:chgData name="Stephanie Radel" userId="08b99ea8-7dce-42da-8972-e2e804ab0db1" providerId="ADAL" clId="{496AB05F-CDED-4537-B01B-4CDAF36BC6E2}" dt="2022-06-01T01:54:43.511" v="6432" actId="478"/>
          <ac:picMkLst>
            <pc:docMk/>
            <pc:sldMk cId="2731993105" sldId="319"/>
            <ac:picMk id="14" creationId="{AB2F2F9A-747B-4903-8768-877C2D5FC37A}"/>
          </ac:picMkLst>
        </pc:picChg>
        <pc:picChg chg="add del mod">
          <ac:chgData name="Stephanie Radel" userId="08b99ea8-7dce-42da-8972-e2e804ab0db1" providerId="ADAL" clId="{496AB05F-CDED-4537-B01B-4CDAF36BC6E2}" dt="2022-06-01T01:54:48.471" v="6435" actId="478"/>
          <ac:picMkLst>
            <pc:docMk/>
            <pc:sldMk cId="2731993105" sldId="319"/>
            <ac:picMk id="15" creationId="{E9731A18-097E-41F4-867D-6FE63FE059FE}"/>
          </ac:picMkLst>
        </pc:picChg>
        <pc:picChg chg="add del mod">
          <ac:chgData name="Stephanie Radel" userId="08b99ea8-7dce-42da-8972-e2e804ab0db1" providerId="ADAL" clId="{496AB05F-CDED-4537-B01B-4CDAF36BC6E2}" dt="2022-06-01T01:54:53.825" v="6437"/>
          <ac:picMkLst>
            <pc:docMk/>
            <pc:sldMk cId="2731993105" sldId="319"/>
            <ac:picMk id="16" creationId="{4071C2A8-BAEA-430D-B330-C74952554E5B}"/>
          </ac:picMkLst>
        </pc:picChg>
        <pc:picChg chg="add del mod">
          <ac:chgData name="Stephanie Radel" userId="08b99ea8-7dce-42da-8972-e2e804ab0db1" providerId="ADAL" clId="{496AB05F-CDED-4537-B01B-4CDAF36BC6E2}" dt="2022-06-01T01:54:53.825" v="6437"/>
          <ac:picMkLst>
            <pc:docMk/>
            <pc:sldMk cId="2731993105" sldId="319"/>
            <ac:picMk id="17" creationId="{F4E42663-4326-4C83-9622-04B3178E5B1B}"/>
          </ac:picMkLst>
        </pc:picChg>
        <pc:picChg chg="add mod topLvl">
          <ac:chgData name="Stephanie Radel" userId="08b99ea8-7dce-42da-8972-e2e804ab0db1" providerId="ADAL" clId="{496AB05F-CDED-4537-B01B-4CDAF36BC6E2}" dt="2022-06-01T01:55:09.369" v="6442" actId="165"/>
          <ac:picMkLst>
            <pc:docMk/>
            <pc:sldMk cId="2731993105" sldId="319"/>
            <ac:picMk id="18" creationId="{E2985826-4030-4194-B4C4-3B6F02432665}"/>
          </ac:picMkLst>
        </pc:picChg>
        <pc:picChg chg="add mod topLvl">
          <ac:chgData name="Stephanie Radel" userId="08b99ea8-7dce-42da-8972-e2e804ab0db1" providerId="ADAL" clId="{496AB05F-CDED-4537-B01B-4CDAF36BC6E2}" dt="2022-06-01T01:55:09.369" v="6442" actId="165"/>
          <ac:picMkLst>
            <pc:docMk/>
            <pc:sldMk cId="2731993105" sldId="319"/>
            <ac:picMk id="19" creationId="{FCCB579D-1972-47A1-8A79-B25EC5FF1FEE}"/>
          </ac:picMkLst>
        </pc:picChg>
        <pc:picChg chg="add mod topLvl">
          <ac:chgData name="Stephanie Radel" userId="08b99ea8-7dce-42da-8972-e2e804ab0db1" providerId="ADAL" clId="{496AB05F-CDED-4537-B01B-4CDAF36BC6E2}" dt="2022-06-01T01:55:09.369" v="6442" actId="165"/>
          <ac:picMkLst>
            <pc:docMk/>
            <pc:sldMk cId="2731993105" sldId="319"/>
            <ac:picMk id="20" creationId="{51846858-85E8-4993-A358-A67D8F0A1BC6}"/>
          </ac:picMkLst>
        </pc:picChg>
      </pc:sldChg>
      <pc:sldChg chg="add del">
        <pc:chgData name="Stephanie Radel" userId="08b99ea8-7dce-42da-8972-e2e804ab0db1" providerId="ADAL" clId="{496AB05F-CDED-4537-B01B-4CDAF36BC6E2}" dt="2022-05-30T23:54:24.450" v="3911" actId="47"/>
        <pc:sldMkLst>
          <pc:docMk/>
          <pc:sldMk cId="1840231376" sldId="320"/>
        </pc:sldMkLst>
      </pc:sldChg>
      <pc:sldChg chg="addSp delSp modSp new mod modClrScheme chgLayout">
        <pc:chgData name="Stephanie Radel" userId="08b99ea8-7dce-42da-8972-e2e804ab0db1" providerId="ADAL" clId="{496AB05F-CDED-4537-B01B-4CDAF36BC6E2}" dt="2022-06-01T20:20:07.433" v="7502" actId="478"/>
        <pc:sldMkLst>
          <pc:docMk/>
          <pc:sldMk cId="1194200585" sldId="321"/>
        </pc:sldMkLst>
        <pc:spChg chg="add del mod">
          <ac:chgData name="Stephanie Radel" userId="08b99ea8-7dce-42da-8972-e2e804ab0db1" providerId="ADAL" clId="{496AB05F-CDED-4537-B01B-4CDAF36BC6E2}" dt="2022-06-01T20:20:07.433" v="7502" actId="478"/>
          <ac:spMkLst>
            <pc:docMk/>
            <pc:sldMk cId="1194200585" sldId="321"/>
            <ac:spMk id="2" creationId="{6B09566F-23F2-4640-B157-226E6F33B9D1}"/>
          </ac:spMkLst>
        </pc:spChg>
        <pc:spChg chg="del mod ord">
          <ac:chgData name="Stephanie Radel" userId="08b99ea8-7dce-42da-8972-e2e804ab0db1" providerId="ADAL" clId="{496AB05F-CDED-4537-B01B-4CDAF36BC6E2}" dt="2022-05-30T23:52:04.788" v="3775" actId="700"/>
          <ac:spMkLst>
            <pc:docMk/>
            <pc:sldMk cId="1194200585" sldId="321"/>
            <ac:spMk id="2" creationId="{EB50D53F-8BE0-47CD-96D2-8ECB991802FD}"/>
          </ac:spMkLst>
        </pc:spChg>
        <pc:spChg chg="mod ord">
          <ac:chgData name="Stephanie Radel" userId="08b99ea8-7dce-42da-8972-e2e804ab0db1" providerId="ADAL" clId="{496AB05F-CDED-4537-B01B-4CDAF36BC6E2}" dt="2022-05-30T23:52:04.788" v="3775" actId="700"/>
          <ac:spMkLst>
            <pc:docMk/>
            <pc:sldMk cId="1194200585" sldId="321"/>
            <ac:spMk id="3" creationId="{A54E890B-5015-4523-A9EE-EA7C4EFC60CD}"/>
          </ac:spMkLst>
        </pc:spChg>
        <pc:spChg chg="del mod ord">
          <ac:chgData name="Stephanie Radel" userId="08b99ea8-7dce-42da-8972-e2e804ab0db1" providerId="ADAL" clId="{496AB05F-CDED-4537-B01B-4CDAF36BC6E2}" dt="2022-05-30T23:52:04.788" v="3775" actId="700"/>
          <ac:spMkLst>
            <pc:docMk/>
            <pc:sldMk cId="1194200585" sldId="321"/>
            <ac:spMk id="4" creationId="{7922F613-3482-4F11-AC83-D9DE9591A35F}"/>
          </ac:spMkLst>
        </pc:spChg>
        <pc:spChg chg="add mod ord">
          <ac:chgData name="Stephanie Radel" userId="08b99ea8-7dce-42da-8972-e2e804ab0db1" providerId="ADAL" clId="{496AB05F-CDED-4537-B01B-4CDAF36BC6E2}" dt="2022-05-31T00:16:29.364" v="4168"/>
          <ac:spMkLst>
            <pc:docMk/>
            <pc:sldMk cId="1194200585" sldId="321"/>
            <ac:spMk id="5" creationId="{4B01FD05-84DD-4820-9EA7-F59F99781E3C}"/>
          </ac:spMkLst>
        </pc:spChg>
        <pc:spChg chg="add mod ord">
          <ac:chgData name="Stephanie Radel" userId="08b99ea8-7dce-42da-8972-e2e804ab0db1" providerId="ADAL" clId="{496AB05F-CDED-4537-B01B-4CDAF36BC6E2}" dt="2022-06-01T01:57:35.735" v="6486" actId="20577"/>
          <ac:spMkLst>
            <pc:docMk/>
            <pc:sldMk cId="1194200585" sldId="321"/>
            <ac:spMk id="6" creationId="{C4A6E0FB-3D2B-4073-9FD4-A9CD400A22C8}"/>
          </ac:spMkLst>
        </pc:spChg>
        <pc:spChg chg="add del mod ord">
          <ac:chgData name="Stephanie Radel" userId="08b99ea8-7dce-42da-8972-e2e804ab0db1" providerId="ADAL" clId="{496AB05F-CDED-4537-B01B-4CDAF36BC6E2}" dt="2022-05-30T23:53:39.650" v="3885" actId="478"/>
          <ac:spMkLst>
            <pc:docMk/>
            <pc:sldMk cId="1194200585" sldId="321"/>
            <ac:spMk id="7" creationId="{A730F753-2E4F-4171-8E85-2487BFBA9DA0}"/>
          </ac:spMkLst>
        </pc:spChg>
        <pc:spChg chg="add del mod ord">
          <ac:chgData name="Stephanie Radel" userId="08b99ea8-7dce-42da-8972-e2e804ab0db1" providerId="ADAL" clId="{496AB05F-CDED-4537-B01B-4CDAF36BC6E2}" dt="2022-05-31T18:55:49.087" v="5556" actId="478"/>
          <ac:spMkLst>
            <pc:docMk/>
            <pc:sldMk cId="1194200585" sldId="321"/>
            <ac:spMk id="8" creationId="{5FD9E3AD-214E-4BF7-A8EF-5CC926E08CC0}"/>
          </ac:spMkLst>
        </pc:spChg>
        <pc:spChg chg="add mod">
          <ac:chgData name="Stephanie Radel" userId="08b99ea8-7dce-42da-8972-e2e804ab0db1" providerId="ADAL" clId="{496AB05F-CDED-4537-B01B-4CDAF36BC6E2}" dt="2022-06-01T20:20:05.272" v="7500" actId="1036"/>
          <ac:spMkLst>
            <pc:docMk/>
            <pc:sldMk cId="1194200585" sldId="321"/>
            <ac:spMk id="9" creationId="{024B1607-2CA7-4B0E-BF6B-8CB410951BD7}"/>
          </ac:spMkLst>
        </pc:spChg>
        <pc:spChg chg="add del mod ord">
          <ac:chgData name="Stephanie Radel" userId="08b99ea8-7dce-42da-8972-e2e804ab0db1" providerId="ADAL" clId="{496AB05F-CDED-4537-B01B-4CDAF36BC6E2}" dt="2022-05-30T23:52:09.556" v="3776"/>
          <ac:spMkLst>
            <pc:docMk/>
            <pc:sldMk cId="1194200585" sldId="321"/>
            <ac:spMk id="9" creationId="{3C72A65B-D25D-471D-8DCC-6C44877C4986}"/>
          </ac:spMkLst>
        </pc:spChg>
        <pc:spChg chg="add del mod ord">
          <ac:chgData name="Stephanie Radel" userId="08b99ea8-7dce-42da-8972-e2e804ab0db1" providerId="ADAL" clId="{496AB05F-CDED-4537-B01B-4CDAF36BC6E2}" dt="2022-05-30T23:52:26.051" v="3779" actId="478"/>
          <ac:spMkLst>
            <pc:docMk/>
            <pc:sldMk cId="1194200585" sldId="321"/>
            <ac:spMk id="10" creationId="{E855DC6D-89B2-4CB8-A2F8-909F7CFE4D2D}"/>
          </ac:spMkLst>
        </pc:spChg>
        <pc:spChg chg="add del mod">
          <ac:chgData name="Stephanie Radel" userId="08b99ea8-7dce-42da-8972-e2e804ab0db1" providerId="ADAL" clId="{496AB05F-CDED-4537-B01B-4CDAF36BC6E2}" dt="2022-06-01T20:20:07.072" v="7501" actId="478"/>
          <ac:spMkLst>
            <pc:docMk/>
            <pc:sldMk cId="1194200585" sldId="321"/>
            <ac:spMk id="11" creationId="{D1106302-C423-429C-A552-9C8107D21810}"/>
          </ac:spMkLst>
        </pc:spChg>
        <pc:spChg chg="add del mod">
          <ac:chgData name="Stephanie Radel" userId="08b99ea8-7dce-42da-8972-e2e804ab0db1" providerId="ADAL" clId="{496AB05F-CDED-4537-B01B-4CDAF36BC6E2}" dt="2022-05-30T23:52:52.627" v="3807" actId="478"/>
          <ac:spMkLst>
            <pc:docMk/>
            <pc:sldMk cId="1194200585" sldId="321"/>
            <ac:spMk id="16" creationId="{2168D946-1275-449E-8FF1-DD2231FF4B8C}"/>
          </ac:spMkLst>
        </pc:spChg>
        <pc:spChg chg="add mod">
          <ac:chgData name="Stephanie Radel" userId="08b99ea8-7dce-42da-8972-e2e804ab0db1" providerId="ADAL" clId="{496AB05F-CDED-4537-B01B-4CDAF36BC6E2}" dt="2022-06-01T20:20:05.272" v="7500" actId="1036"/>
          <ac:spMkLst>
            <pc:docMk/>
            <pc:sldMk cId="1194200585" sldId="321"/>
            <ac:spMk id="17" creationId="{73D1E0B3-EB91-4117-AA60-17AC600922E1}"/>
          </ac:spMkLst>
        </pc:spChg>
        <pc:spChg chg="add del mod">
          <ac:chgData name="Stephanie Radel" userId="08b99ea8-7dce-42da-8972-e2e804ab0db1" providerId="ADAL" clId="{496AB05F-CDED-4537-B01B-4CDAF36BC6E2}" dt="2022-05-31T18:55:52.172" v="5557" actId="478"/>
          <ac:spMkLst>
            <pc:docMk/>
            <pc:sldMk cId="1194200585" sldId="321"/>
            <ac:spMk id="19" creationId="{09E6B23F-223C-4379-A13C-06790E37A236}"/>
          </ac:spMkLst>
        </pc:spChg>
        <pc:grpChg chg="add mod">
          <ac:chgData name="Stephanie Radel" userId="08b99ea8-7dce-42da-8972-e2e804ab0db1" providerId="ADAL" clId="{496AB05F-CDED-4537-B01B-4CDAF36BC6E2}" dt="2022-06-01T20:19:48.839" v="7489" actId="164"/>
          <ac:grpSpMkLst>
            <pc:docMk/>
            <pc:sldMk cId="1194200585" sldId="321"/>
            <ac:grpSpMk id="4" creationId="{1C150CBE-EE68-4D77-9E2B-CB9C9E504E61}"/>
          </ac:grpSpMkLst>
        </pc:grpChg>
        <pc:picChg chg="add del mod">
          <ac:chgData name="Stephanie Radel" userId="08b99ea8-7dce-42da-8972-e2e804ab0db1" providerId="ADAL" clId="{496AB05F-CDED-4537-B01B-4CDAF36BC6E2}" dt="2022-05-30T23:52:51.365" v="3806" actId="478"/>
          <ac:picMkLst>
            <pc:docMk/>
            <pc:sldMk cId="1194200585" sldId="321"/>
            <ac:picMk id="11" creationId="{667892FB-657F-4CD1-842F-F3F72400D6C0}"/>
          </ac:picMkLst>
        </pc:picChg>
        <pc:picChg chg="add mod modCrop">
          <ac:chgData name="Stephanie Radel" userId="08b99ea8-7dce-42da-8972-e2e804ab0db1" providerId="ADAL" clId="{496AB05F-CDED-4537-B01B-4CDAF36BC6E2}" dt="2022-05-31T19:28:58.706" v="5803" actId="732"/>
          <ac:picMkLst>
            <pc:docMk/>
            <pc:sldMk cId="1194200585" sldId="321"/>
            <ac:picMk id="12" creationId="{4C01899F-F0CF-4DBB-8D0D-F53A73DBF603}"/>
          </ac:picMkLst>
        </pc:picChg>
        <pc:picChg chg="add mod ord">
          <ac:chgData name="Stephanie Radel" userId="08b99ea8-7dce-42da-8972-e2e804ab0db1" providerId="ADAL" clId="{496AB05F-CDED-4537-B01B-4CDAF36BC6E2}" dt="2022-05-31T00:21:39.224" v="4440" actId="1076"/>
          <ac:picMkLst>
            <pc:docMk/>
            <pc:sldMk cId="1194200585" sldId="321"/>
            <ac:picMk id="13" creationId="{E3274A83-26DB-4AB7-9CCA-092EEE14F972}"/>
          </ac:picMkLst>
        </pc:picChg>
        <pc:picChg chg="add mod">
          <ac:chgData name="Stephanie Radel" userId="08b99ea8-7dce-42da-8972-e2e804ab0db1" providerId="ADAL" clId="{496AB05F-CDED-4537-B01B-4CDAF36BC6E2}" dt="2022-05-31T00:21:39.224" v="4440" actId="1076"/>
          <ac:picMkLst>
            <pc:docMk/>
            <pc:sldMk cId="1194200585" sldId="321"/>
            <ac:picMk id="14" creationId="{16DA383D-AFBD-44BE-AAB5-258403951F25}"/>
          </ac:picMkLst>
        </pc:picChg>
      </pc:sldChg>
      <pc:sldChg chg="addSp delSp modSp new mod">
        <pc:chgData name="Stephanie Radel" userId="08b99ea8-7dce-42da-8972-e2e804ab0db1" providerId="ADAL" clId="{496AB05F-CDED-4537-B01B-4CDAF36BC6E2}" dt="2022-06-03T23:31:28.042" v="9114" actId="20577"/>
        <pc:sldMkLst>
          <pc:docMk/>
          <pc:sldMk cId="2422960744" sldId="322"/>
        </pc:sldMkLst>
        <pc:spChg chg="mod">
          <ac:chgData name="Stephanie Radel" userId="08b99ea8-7dce-42da-8972-e2e804ab0db1" providerId="ADAL" clId="{496AB05F-CDED-4537-B01B-4CDAF36BC6E2}" dt="2022-05-30T23:55:29.146" v="3958" actId="20577"/>
          <ac:spMkLst>
            <pc:docMk/>
            <pc:sldMk cId="2422960744" sldId="322"/>
            <ac:spMk id="2" creationId="{C68517F6-22EF-4FAC-9E55-16F4F33424B4}"/>
          </ac:spMkLst>
        </pc:spChg>
        <pc:spChg chg="del mod">
          <ac:chgData name="Stephanie Radel" userId="08b99ea8-7dce-42da-8972-e2e804ab0db1" providerId="ADAL" clId="{496AB05F-CDED-4537-B01B-4CDAF36BC6E2}" dt="2022-06-03T23:30:02.525" v="9094" actId="478"/>
          <ac:spMkLst>
            <pc:docMk/>
            <pc:sldMk cId="2422960744" sldId="322"/>
            <ac:spMk id="3" creationId="{1C1EA877-1109-4C1A-B0AC-AD9A4FE375FF}"/>
          </ac:spMkLst>
        </pc:spChg>
        <pc:spChg chg="del">
          <ac:chgData name="Stephanie Radel" userId="08b99ea8-7dce-42da-8972-e2e804ab0db1" providerId="ADAL" clId="{496AB05F-CDED-4537-B01B-4CDAF36BC6E2}" dt="2022-05-30T23:59:53.833" v="3965" actId="478"/>
          <ac:spMkLst>
            <pc:docMk/>
            <pc:sldMk cId="2422960744" sldId="322"/>
            <ac:spMk id="4" creationId="{C1D1C3F1-CA16-41CF-86C1-F7F4A8EEBF44}"/>
          </ac:spMkLst>
        </pc:spChg>
        <pc:spChg chg="mod">
          <ac:chgData name="Stephanie Radel" userId="08b99ea8-7dce-42da-8972-e2e804ab0db1" providerId="ADAL" clId="{496AB05F-CDED-4537-B01B-4CDAF36BC6E2}" dt="2022-06-03T23:31:28.042" v="9114" actId="20577"/>
          <ac:spMkLst>
            <pc:docMk/>
            <pc:sldMk cId="2422960744" sldId="322"/>
            <ac:spMk id="5" creationId="{36E8381E-B8E6-4120-8FDB-699DE94A26A2}"/>
          </ac:spMkLst>
        </pc:spChg>
        <pc:spChg chg="del">
          <ac:chgData name="Stephanie Radel" userId="08b99ea8-7dce-42da-8972-e2e804ab0db1" providerId="ADAL" clId="{496AB05F-CDED-4537-B01B-4CDAF36BC6E2}" dt="2022-05-30T23:59:53.833" v="3965" actId="478"/>
          <ac:spMkLst>
            <pc:docMk/>
            <pc:sldMk cId="2422960744" sldId="322"/>
            <ac:spMk id="6" creationId="{66785277-1FFE-451B-9E7D-3078E7E28D99}"/>
          </ac:spMkLst>
        </pc:spChg>
        <pc:spChg chg="mod">
          <ac:chgData name="Stephanie Radel" userId="08b99ea8-7dce-42da-8972-e2e804ab0db1" providerId="ADAL" clId="{496AB05F-CDED-4537-B01B-4CDAF36BC6E2}" dt="2022-05-31T00:15:48.781" v="4164"/>
          <ac:spMkLst>
            <pc:docMk/>
            <pc:sldMk cId="2422960744" sldId="322"/>
            <ac:spMk id="8" creationId="{40F2DCDB-A75C-4507-A2C8-D01894911538}"/>
          </ac:spMkLst>
        </pc:spChg>
        <pc:spChg chg="mod">
          <ac:chgData name="Stephanie Radel" userId="08b99ea8-7dce-42da-8972-e2e804ab0db1" providerId="ADAL" clId="{496AB05F-CDED-4537-B01B-4CDAF36BC6E2}" dt="2022-06-03T23:20:52.739" v="8949" actId="1076"/>
          <ac:spMkLst>
            <pc:docMk/>
            <pc:sldMk cId="2422960744" sldId="322"/>
            <ac:spMk id="12" creationId="{862B2F1A-3528-4735-3B0C-CEC6F710B1BA}"/>
          </ac:spMkLst>
        </pc:spChg>
        <pc:spChg chg="add mod">
          <ac:chgData name="Stephanie Radel" userId="08b99ea8-7dce-42da-8972-e2e804ab0db1" providerId="ADAL" clId="{496AB05F-CDED-4537-B01B-4CDAF36BC6E2}" dt="2022-06-03T23:30:27.470" v="9098" actId="1076"/>
          <ac:spMkLst>
            <pc:docMk/>
            <pc:sldMk cId="2422960744" sldId="322"/>
            <ac:spMk id="13" creationId="{E9CD9020-E945-4DCD-A080-44C70F9C24E8}"/>
          </ac:spMkLst>
        </pc:spChg>
        <pc:spChg chg="add del mod">
          <ac:chgData name="Stephanie Radel" userId="08b99ea8-7dce-42da-8972-e2e804ab0db1" providerId="ADAL" clId="{496AB05F-CDED-4537-B01B-4CDAF36BC6E2}" dt="2022-06-03T23:30:04.787" v="9095" actId="478"/>
          <ac:spMkLst>
            <pc:docMk/>
            <pc:sldMk cId="2422960744" sldId="322"/>
            <ac:spMk id="15" creationId="{AF950458-5BA9-43C6-8D36-030182F7D91F}"/>
          </ac:spMkLst>
        </pc:spChg>
        <pc:grpChg chg="mod">
          <ac:chgData name="Stephanie Radel" userId="08b99ea8-7dce-42da-8972-e2e804ab0db1" providerId="ADAL" clId="{496AB05F-CDED-4537-B01B-4CDAF36BC6E2}" dt="2022-06-01T01:56:58.982" v="6463" actId="1038"/>
          <ac:grpSpMkLst>
            <pc:docMk/>
            <pc:sldMk cId="2422960744" sldId="322"/>
            <ac:grpSpMk id="4" creationId="{2E2504D5-EA62-F2D3-102F-111A48A06232}"/>
          </ac:grpSpMkLst>
        </pc:grpChg>
        <pc:picChg chg="add del mod">
          <ac:chgData name="Stephanie Radel" userId="08b99ea8-7dce-42da-8972-e2e804ab0db1" providerId="ADAL" clId="{496AB05F-CDED-4537-B01B-4CDAF36BC6E2}" dt="2022-05-31T00:16:16.420" v="4166" actId="478"/>
          <ac:picMkLst>
            <pc:docMk/>
            <pc:sldMk cId="2422960744" sldId="322"/>
            <ac:picMk id="9" creationId="{A286D840-7324-49AD-BE39-F0664885A3CB}"/>
          </ac:picMkLst>
        </pc:picChg>
        <pc:picChg chg="add mod">
          <ac:chgData name="Stephanie Radel" userId="08b99ea8-7dce-42da-8972-e2e804ab0db1" providerId="ADAL" clId="{496AB05F-CDED-4537-B01B-4CDAF36BC6E2}" dt="2022-05-31T00:16:21.585" v="4167" actId="1076"/>
          <ac:picMkLst>
            <pc:docMk/>
            <pc:sldMk cId="2422960744" sldId="322"/>
            <ac:picMk id="10" creationId="{53408020-4B23-4F3E-BF51-4EE852A7D62D}"/>
          </ac:picMkLst>
        </pc:picChg>
        <pc:picChg chg="add mod">
          <ac:chgData name="Stephanie Radel" userId="08b99ea8-7dce-42da-8972-e2e804ab0db1" providerId="ADAL" clId="{496AB05F-CDED-4537-B01B-4CDAF36BC6E2}" dt="2022-06-03T23:30:35.258" v="9107" actId="1035"/>
          <ac:picMkLst>
            <pc:docMk/>
            <pc:sldMk cId="2422960744" sldId="322"/>
            <ac:picMk id="11" creationId="{95790157-252D-4CBD-BD92-E4AB3D6D8B18}"/>
          </ac:picMkLst>
        </pc:picChg>
        <pc:picChg chg="add del mod">
          <ac:chgData name="Stephanie Radel" userId="08b99ea8-7dce-42da-8972-e2e804ab0db1" providerId="ADAL" clId="{496AB05F-CDED-4537-B01B-4CDAF36BC6E2}" dt="2022-05-31T00:14:32.145" v="4149"/>
          <ac:picMkLst>
            <pc:docMk/>
            <pc:sldMk cId="2422960744" sldId="322"/>
            <ac:picMk id="12" creationId="{2C5A1D6E-F772-4B31-9089-202878AD5D6E}"/>
          </ac:picMkLst>
        </pc:picChg>
        <pc:picChg chg="add del mod">
          <ac:chgData name="Stephanie Radel" userId="08b99ea8-7dce-42da-8972-e2e804ab0db1" providerId="ADAL" clId="{496AB05F-CDED-4537-B01B-4CDAF36BC6E2}" dt="2022-05-31T00:15:59.772" v="4165" actId="478"/>
          <ac:picMkLst>
            <pc:docMk/>
            <pc:sldMk cId="2422960744" sldId="322"/>
            <ac:picMk id="13" creationId="{F2107CA9-C940-426E-8ABE-0F8C145EDB4B}"/>
          </ac:picMkLst>
        </pc:picChg>
      </pc:sldChg>
      <pc:sldChg chg="addSp delSp modSp new mod modMedia modClrScheme delAnim chgLayout">
        <pc:chgData name="Stephanie Radel" userId="08b99ea8-7dce-42da-8972-e2e804ab0db1" providerId="ADAL" clId="{496AB05F-CDED-4537-B01B-4CDAF36BC6E2}" dt="2022-05-31T00:25:00.043" v="4483" actId="20577"/>
        <pc:sldMkLst>
          <pc:docMk/>
          <pc:sldMk cId="2247555621" sldId="323"/>
        </pc:sldMkLst>
        <pc:spChg chg="del mod ord">
          <ac:chgData name="Stephanie Radel" userId="08b99ea8-7dce-42da-8972-e2e804ab0db1" providerId="ADAL" clId="{496AB05F-CDED-4537-B01B-4CDAF36BC6E2}" dt="2022-05-31T00:24:48.147" v="4480" actId="478"/>
          <ac:spMkLst>
            <pc:docMk/>
            <pc:sldMk cId="2247555621" sldId="323"/>
            <ac:spMk id="2" creationId="{6C465E06-0B80-4CC7-9426-E8BF7F15D3FB}"/>
          </ac:spMkLst>
        </pc:spChg>
        <pc:spChg chg="mod ord">
          <ac:chgData name="Stephanie Radel" userId="08b99ea8-7dce-42da-8972-e2e804ab0db1" providerId="ADAL" clId="{496AB05F-CDED-4537-B01B-4CDAF36BC6E2}" dt="2022-05-31T00:24:25.472" v="4477" actId="700"/>
          <ac:spMkLst>
            <pc:docMk/>
            <pc:sldMk cId="2247555621" sldId="323"/>
            <ac:spMk id="3" creationId="{D5585CF3-F75E-4681-B4D4-A8DAA7C25FF5}"/>
          </ac:spMkLst>
        </pc:spChg>
        <pc:spChg chg="add del mod ord">
          <ac:chgData name="Stephanie Radel" userId="08b99ea8-7dce-42da-8972-e2e804ab0db1" providerId="ADAL" clId="{496AB05F-CDED-4537-B01B-4CDAF36BC6E2}" dt="2022-05-31T00:25:00.043" v="4483" actId="20577"/>
          <ac:spMkLst>
            <pc:docMk/>
            <pc:sldMk cId="2247555621" sldId="323"/>
            <ac:spMk id="4" creationId="{C7B0036E-3096-433D-A933-165DC81CB350}"/>
          </ac:spMkLst>
        </pc:spChg>
        <pc:spChg chg="add del mod ord">
          <ac:chgData name="Stephanie Radel" userId="08b99ea8-7dce-42da-8972-e2e804ab0db1" providerId="ADAL" clId="{496AB05F-CDED-4537-B01B-4CDAF36BC6E2}" dt="2022-05-31T00:24:25.472" v="4477" actId="700"/>
          <ac:spMkLst>
            <pc:docMk/>
            <pc:sldMk cId="2247555621" sldId="323"/>
            <ac:spMk id="5" creationId="{CF09EA9F-1FAA-41E5-AD52-975C62A2B682}"/>
          </ac:spMkLst>
        </pc:spChg>
        <pc:spChg chg="add del mod ord">
          <ac:chgData name="Stephanie Radel" userId="08b99ea8-7dce-42da-8972-e2e804ab0db1" providerId="ADAL" clId="{496AB05F-CDED-4537-B01B-4CDAF36BC6E2}" dt="2022-05-31T00:24:25.472" v="4477" actId="700"/>
          <ac:spMkLst>
            <pc:docMk/>
            <pc:sldMk cId="2247555621" sldId="323"/>
            <ac:spMk id="6" creationId="{AB8C6192-D06D-4089-B0FC-BE7B972A80EC}"/>
          </ac:spMkLst>
        </pc:spChg>
        <pc:spChg chg="add del mod">
          <ac:chgData name="Stephanie Radel" userId="08b99ea8-7dce-42da-8972-e2e804ab0db1" providerId="ADAL" clId="{496AB05F-CDED-4537-B01B-4CDAF36BC6E2}" dt="2022-05-31T00:24:50.490" v="4481" actId="478"/>
          <ac:spMkLst>
            <pc:docMk/>
            <pc:sldMk cId="2247555621" sldId="323"/>
            <ac:spMk id="9" creationId="{0F308FA6-045C-4570-BB84-4B69B0F32AAD}"/>
          </ac:spMkLst>
        </pc:spChg>
        <pc:spChg chg="add del mod">
          <ac:chgData name="Stephanie Radel" userId="08b99ea8-7dce-42da-8972-e2e804ab0db1" providerId="ADAL" clId="{496AB05F-CDED-4537-B01B-4CDAF36BC6E2}" dt="2022-05-31T00:24:17.848" v="4474" actId="26606"/>
          <ac:spMkLst>
            <pc:docMk/>
            <pc:sldMk cId="2247555621" sldId="323"/>
            <ac:spMk id="11" creationId="{A4E2FE7C-5BBC-6F81-55A8-502D8AF47B20}"/>
          </ac:spMkLst>
        </pc:spChg>
        <pc:spChg chg="add del mod">
          <ac:chgData name="Stephanie Radel" userId="08b99ea8-7dce-42da-8972-e2e804ab0db1" providerId="ADAL" clId="{496AB05F-CDED-4537-B01B-4CDAF36BC6E2}" dt="2022-05-31T00:24:10.402" v="4468" actId="26606"/>
          <ac:spMkLst>
            <pc:docMk/>
            <pc:sldMk cId="2247555621" sldId="323"/>
            <ac:spMk id="12" creationId="{935FB9C3-C096-3748-21A7-A9D054D80BD6}"/>
          </ac:spMkLst>
        </pc:spChg>
        <pc:spChg chg="add del mod">
          <ac:chgData name="Stephanie Radel" userId="08b99ea8-7dce-42da-8972-e2e804ab0db1" providerId="ADAL" clId="{496AB05F-CDED-4537-B01B-4CDAF36BC6E2}" dt="2022-05-31T00:24:17.848" v="4474" actId="26606"/>
          <ac:spMkLst>
            <pc:docMk/>
            <pc:sldMk cId="2247555621" sldId="323"/>
            <ac:spMk id="13" creationId="{F41D29DB-B569-A4A5-EBF4-EDBD1C033F1F}"/>
          </ac:spMkLst>
        </pc:spChg>
        <pc:spChg chg="add del mod">
          <ac:chgData name="Stephanie Radel" userId="08b99ea8-7dce-42da-8972-e2e804ab0db1" providerId="ADAL" clId="{496AB05F-CDED-4537-B01B-4CDAF36BC6E2}" dt="2022-05-31T00:24:10.402" v="4468" actId="26606"/>
          <ac:spMkLst>
            <pc:docMk/>
            <pc:sldMk cId="2247555621" sldId="323"/>
            <ac:spMk id="14" creationId="{1721295B-61F0-E194-E5F0-08023693E2B5}"/>
          </ac:spMkLst>
        </pc:spChg>
        <pc:spChg chg="add del mod">
          <ac:chgData name="Stephanie Radel" userId="08b99ea8-7dce-42da-8972-e2e804ab0db1" providerId="ADAL" clId="{496AB05F-CDED-4537-B01B-4CDAF36BC6E2}" dt="2022-05-31T00:24:17.848" v="4474" actId="26606"/>
          <ac:spMkLst>
            <pc:docMk/>
            <pc:sldMk cId="2247555621" sldId="323"/>
            <ac:spMk id="15" creationId="{677EF98B-0BB8-791E-F273-C4117F7221A1}"/>
          </ac:spMkLst>
        </pc:spChg>
        <pc:spChg chg="add del mod">
          <ac:chgData name="Stephanie Radel" userId="08b99ea8-7dce-42da-8972-e2e804ab0db1" providerId="ADAL" clId="{496AB05F-CDED-4537-B01B-4CDAF36BC6E2}" dt="2022-05-31T00:24:10.402" v="4468" actId="26606"/>
          <ac:spMkLst>
            <pc:docMk/>
            <pc:sldMk cId="2247555621" sldId="323"/>
            <ac:spMk id="16" creationId="{3A4295A0-EB08-F90F-4F9C-39CE6093D7FD}"/>
          </ac:spMkLst>
        </pc:spChg>
        <pc:spChg chg="add del mod">
          <ac:chgData name="Stephanie Radel" userId="08b99ea8-7dce-42da-8972-e2e804ab0db1" providerId="ADAL" clId="{496AB05F-CDED-4537-B01B-4CDAF36BC6E2}" dt="2022-05-31T00:24:17.848" v="4474" actId="26606"/>
          <ac:spMkLst>
            <pc:docMk/>
            <pc:sldMk cId="2247555621" sldId="323"/>
            <ac:spMk id="17" creationId="{5A1C19F3-21DD-03A2-EB89-CB8C52DF3692}"/>
          </ac:spMkLst>
        </pc:spChg>
        <pc:spChg chg="add del mod">
          <ac:chgData name="Stephanie Radel" userId="08b99ea8-7dce-42da-8972-e2e804ab0db1" providerId="ADAL" clId="{496AB05F-CDED-4537-B01B-4CDAF36BC6E2}" dt="2022-05-31T00:24:10.402" v="4468" actId="26606"/>
          <ac:spMkLst>
            <pc:docMk/>
            <pc:sldMk cId="2247555621" sldId="323"/>
            <ac:spMk id="18" creationId="{16992D8D-CDE6-1466-F5EF-FBE5EFE041B3}"/>
          </ac:spMkLst>
        </pc:spChg>
        <pc:spChg chg="add del mod">
          <ac:chgData name="Stephanie Radel" userId="08b99ea8-7dce-42da-8972-e2e804ab0db1" providerId="ADAL" clId="{496AB05F-CDED-4537-B01B-4CDAF36BC6E2}" dt="2022-05-31T00:24:17.848" v="4474" actId="26606"/>
          <ac:spMkLst>
            <pc:docMk/>
            <pc:sldMk cId="2247555621" sldId="323"/>
            <ac:spMk id="19" creationId="{7B75F5BC-BEE1-B565-7A14-915621BF9A2F}"/>
          </ac:spMkLst>
        </pc:spChg>
        <pc:spChg chg="add del mod">
          <ac:chgData name="Stephanie Radel" userId="08b99ea8-7dce-42da-8972-e2e804ab0db1" providerId="ADAL" clId="{496AB05F-CDED-4537-B01B-4CDAF36BC6E2}" dt="2022-05-31T00:24:11.430" v="4470" actId="26606"/>
          <ac:spMkLst>
            <pc:docMk/>
            <pc:sldMk cId="2247555621" sldId="323"/>
            <ac:spMk id="20" creationId="{5A55B205-71CF-1190-AB5A-3FAEC8E89D98}"/>
          </ac:spMkLst>
        </pc:spChg>
        <pc:spChg chg="add del mod">
          <ac:chgData name="Stephanie Radel" userId="08b99ea8-7dce-42da-8972-e2e804ab0db1" providerId="ADAL" clId="{496AB05F-CDED-4537-B01B-4CDAF36BC6E2}" dt="2022-05-31T00:24:11.430" v="4470" actId="26606"/>
          <ac:spMkLst>
            <pc:docMk/>
            <pc:sldMk cId="2247555621" sldId="323"/>
            <ac:spMk id="21" creationId="{E4EBD6FF-2412-C147-5CF8-DE42010E420C}"/>
          </ac:spMkLst>
        </pc:spChg>
        <pc:spChg chg="add del mod">
          <ac:chgData name="Stephanie Radel" userId="08b99ea8-7dce-42da-8972-e2e804ab0db1" providerId="ADAL" clId="{496AB05F-CDED-4537-B01B-4CDAF36BC6E2}" dt="2022-05-31T00:24:11.430" v="4470" actId="26606"/>
          <ac:spMkLst>
            <pc:docMk/>
            <pc:sldMk cId="2247555621" sldId="323"/>
            <ac:spMk id="23" creationId="{5A973F48-870A-0E72-4E1A-250202E5FF95}"/>
          </ac:spMkLst>
        </pc:spChg>
        <pc:spChg chg="add del mod">
          <ac:chgData name="Stephanie Radel" userId="08b99ea8-7dce-42da-8972-e2e804ab0db1" providerId="ADAL" clId="{496AB05F-CDED-4537-B01B-4CDAF36BC6E2}" dt="2022-05-31T00:24:11.430" v="4470" actId="26606"/>
          <ac:spMkLst>
            <pc:docMk/>
            <pc:sldMk cId="2247555621" sldId="323"/>
            <ac:spMk id="24" creationId="{820FF27E-2D16-4C29-59C6-6D09E31716EA}"/>
          </ac:spMkLst>
        </pc:spChg>
        <pc:spChg chg="add del mod">
          <ac:chgData name="Stephanie Radel" userId="08b99ea8-7dce-42da-8972-e2e804ab0db1" providerId="ADAL" clId="{496AB05F-CDED-4537-B01B-4CDAF36BC6E2}" dt="2022-05-31T00:24:12.116" v="4472" actId="26606"/>
          <ac:spMkLst>
            <pc:docMk/>
            <pc:sldMk cId="2247555621" sldId="323"/>
            <ac:spMk id="26" creationId="{6180603C-AF90-613F-CCD0-A1590AC24E4B}"/>
          </ac:spMkLst>
        </pc:spChg>
        <pc:spChg chg="add del mod">
          <ac:chgData name="Stephanie Radel" userId="08b99ea8-7dce-42da-8972-e2e804ab0db1" providerId="ADAL" clId="{496AB05F-CDED-4537-B01B-4CDAF36BC6E2}" dt="2022-05-31T00:24:12.116" v="4472" actId="26606"/>
          <ac:spMkLst>
            <pc:docMk/>
            <pc:sldMk cId="2247555621" sldId="323"/>
            <ac:spMk id="27" creationId="{4315393D-8EB6-DCB0-97ED-B74037F04590}"/>
          </ac:spMkLst>
        </pc:spChg>
        <pc:spChg chg="add del mod">
          <ac:chgData name="Stephanie Radel" userId="08b99ea8-7dce-42da-8972-e2e804ab0db1" providerId="ADAL" clId="{496AB05F-CDED-4537-B01B-4CDAF36BC6E2}" dt="2022-05-31T00:24:12.116" v="4472" actId="26606"/>
          <ac:spMkLst>
            <pc:docMk/>
            <pc:sldMk cId="2247555621" sldId="323"/>
            <ac:spMk id="29" creationId="{58CB44B1-8D97-64A9-A280-AC80A774A60B}"/>
          </ac:spMkLst>
        </pc:spChg>
        <pc:spChg chg="add del mod">
          <ac:chgData name="Stephanie Radel" userId="08b99ea8-7dce-42da-8972-e2e804ab0db1" providerId="ADAL" clId="{496AB05F-CDED-4537-B01B-4CDAF36BC6E2}" dt="2022-05-31T00:24:12.116" v="4472" actId="26606"/>
          <ac:spMkLst>
            <pc:docMk/>
            <pc:sldMk cId="2247555621" sldId="323"/>
            <ac:spMk id="30" creationId="{23015A88-015B-CCDC-9B7F-B8D91CAE4DFE}"/>
          </ac:spMkLst>
        </pc:spChg>
        <pc:spChg chg="add mod">
          <ac:chgData name="Stephanie Radel" userId="08b99ea8-7dce-42da-8972-e2e804ab0db1" providerId="ADAL" clId="{496AB05F-CDED-4537-B01B-4CDAF36BC6E2}" dt="2022-05-31T00:24:45.644" v="4479" actId="108"/>
          <ac:spMkLst>
            <pc:docMk/>
            <pc:sldMk cId="2247555621" sldId="323"/>
            <ac:spMk id="31" creationId="{F5787400-2B97-481A-A769-2271604E8928}"/>
          </ac:spMkLst>
        </pc:spChg>
        <pc:picChg chg="add del mod">
          <ac:chgData name="Stephanie Radel" userId="08b99ea8-7dce-42da-8972-e2e804ab0db1" providerId="ADAL" clId="{496AB05F-CDED-4537-B01B-4CDAF36BC6E2}" dt="2022-05-31T00:24:10.402" v="4468" actId="26606"/>
          <ac:picMkLst>
            <pc:docMk/>
            <pc:sldMk cId="2247555621" sldId="323"/>
            <ac:picMk id="8" creationId="{CE217ABB-842E-27BC-4154-073901D239BA}"/>
          </ac:picMkLst>
        </pc:picChg>
        <pc:picChg chg="add del">
          <ac:chgData name="Stephanie Radel" userId="08b99ea8-7dce-42da-8972-e2e804ab0db1" providerId="ADAL" clId="{496AB05F-CDED-4537-B01B-4CDAF36BC6E2}" dt="2022-05-31T00:24:11.430" v="4470" actId="26606"/>
          <ac:picMkLst>
            <pc:docMk/>
            <pc:sldMk cId="2247555621" sldId="323"/>
            <ac:picMk id="22" creationId="{5DA6CFDD-8173-FEDA-A23F-734E258F5C20}"/>
          </ac:picMkLst>
        </pc:picChg>
        <pc:picChg chg="add del">
          <ac:chgData name="Stephanie Radel" userId="08b99ea8-7dce-42da-8972-e2e804ab0db1" providerId="ADAL" clId="{496AB05F-CDED-4537-B01B-4CDAF36BC6E2}" dt="2022-05-31T00:24:12.116" v="4472" actId="26606"/>
          <ac:picMkLst>
            <pc:docMk/>
            <pc:sldMk cId="2247555621" sldId="323"/>
            <ac:picMk id="28" creationId="{36118A42-02B8-8E90-5EDF-144B55776BAE}"/>
          </ac:picMkLst>
        </pc:picChg>
      </pc:sldChg>
      <pc:sldChg chg="add">
        <pc:chgData name="Stephanie Radel" userId="08b99ea8-7dce-42da-8972-e2e804ab0db1" providerId="ADAL" clId="{496AB05F-CDED-4537-B01B-4CDAF36BC6E2}" dt="2022-05-31T17:47:42.206" v="5077"/>
        <pc:sldMkLst>
          <pc:docMk/>
          <pc:sldMk cId="230351624" sldId="324"/>
        </pc:sldMkLst>
      </pc:sldChg>
      <pc:sldChg chg="addSp delSp modSp new mod">
        <pc:chgData name="Stephanie Radel" userId="08b99ea8-7dce-42da-8972-e2e804ab0db1" providerId="ADAL" clId="{496AB05F-CDED-4537-B01B-4CDAF36BC6E2}" dt="2022-05-31T18:52:51.149" v="5485" actId="20577"/>
        <pc:sldMkLst>
          <pc:docMk/>
          <pc:sldMk cId="744389965" sldId="325"/>
        </pc:sldMkLst>
        <pc:spChg chg="mod">
          <ac:chgData name="Stephanie Radel" userId="08b99ea8-7dce-42da-8972-e2e804ab0db1" providerId="ADAL" clId="{496AB05F-CDED-4537-B01B-4CDAF36BC6E2}" dt="2022-05-31T18:52:44.476" v="5462" actId="20577"/>
          <ac:spMkLst>
            <pc:docMk/>
            <pc:sldMk cId="744389965" sldId="325"/>
            <ac:spMk id="3" creationId="{309D15D6-EE77-42FE-AA9C-6FAC0D656834}"/>
          </ac:spMkLst>
        </pc:spChg>
        <pc:spChg chg="mod">
          <ac:chgData name="Stephanie Radel" userId="08b99ea8-7dce-42da-8972-e2e804ab0db1" providerId="ADAL" clId="{496AB05F-CDED-4537-B01B-4CDAF36BC6E2}" dt="2022-05-31T18:51:37.454" v="5441" actId="6549"/>
          <ac:spMkLst>
            <pc:docMk/>
            <pc:sldMk cId="744389965" sldId="325"/>
            <ac:spMk id="4" creationId="{7E2D2F78-8F24-4387-910F-71ACF24CFDBD}"/>
          </ac:spMkLst>
        </pc:spChg>
        <pc:spChg chg="del">
          <ac:chgData name="Stephanie Radel" userId="08b99ea8-7dce-42da-8972-e2e804ab0db1" providerId="ADAL" clId="{496AB05F-CDED-4537-B01B-4CDAF36BC6E2}" dt="2022-05-31T18:52:09.557" v="5448" actId="478"/>
          <ac:spMkLst>
            <pc:docMk/>
            <pc:sldMk cId="744389965" sldId="325"/>
            <ac:spMk id="5" creationId="{0A389FA1-BD09-4398-B665-7D5FC2039B93}"/>
          </ac:spMkLst>
        </pc:spChg>
        <pc:spChg chg="mod">
          <ac:chgData name="Stephanie Radel" userId="08b99ea8-7dce-42da-8972-e2e804ab0db1" providerId="ADAL" clId="{496AB05F-CDED-4537-B01B-4CDAF36BC6E2}" dt="2022-05-31T18:51:21.814" v="5425" actId="5793"/>
          <ac:spMkLst>
            <pc:docMk/>
            <pc:sldMk cId="744389965" sldId="325"/>
            <ac:spMk id="6" creationId="{2EB2657E-9273-4094-BAED-DEBBC1F08952}"/>
          </ac:spMkLst>
        </pc:spChg>
        <pc:spChg chg="mod">
          <ac:chgData name="Stephanie Radel" userId="08b99ea8-7dce-42da-8972-e2e804ab0db1" providerId="ADAL" clId="{496AB05F-CDED-4537-B01B-4CDAF36BC6E2}" dt="2022-05-31T18:48:58.551" v="5370" actId="20577"/>
          <ac:spMkLst>
            <pc:docMk/>
            <pc:sldMk cId="744389965" sldId="325"/>
            <ac:spMk id="7" creationId="{FD34D613-C5EF-4911-A626-D8DC5626B774}"/>
          </ac:spMkLst>
        </pc:spChg>
        <pc:spChg chg="mod">
          <ac:chgData name="Stephanie Radel" userId="08b99ea8-7dce-42da-8972-e2e804ab0db1" providerId="ADAL" clId="{496AB05F-CDED-4537-B01B-4CDAF36BC6E2}" dt="2022-05-31T18:52:51.149" v="5485" actId="20577"/>
          <ac:spMkLst>
            <pc:docMk/>
            <pc:sldMk cId="744389965" sldId="325"/>
            <ac:spMk id="8" creationId="{914C9CF4-90F9-4444-9EC7-6DD2C877B3B7}"/>
          </ac:spMkLst>
        </pc:spChg>
        <pc:spChg chg="mod">
          <ac:chgData name="Stephanie Radel" userId="08b99ea8-7dce-42da-8972-e2e804ab0db1" providerId="ADAL" clId="{496AB05F-CDED-4537-B01B-4CDAF36BC6E2}" dt="2022-05-31T18:51:47.783" v="5442"/>
          <ac:spMkLst>
            <pc:docMk/>
            <pc:sldMk cId="744389965" sldId="325"/>
            <ac:spMk id="12" creationId="{1C368A2C-3501-453D-A3A4-8EC4209C07BF}"/>
          </ac:spMkLst>
        </pc:spChg>
        <pc:spChg chg="mod">
          <ac:chgData name="Stephanie Radel" userId="08b99ea8-7dce-42da-8972-e2e804ab0db1" providerId="ADAL" clId="{496AB05F-CDED-4537-B01B-4CDAF36BC6E2}" dt="2022-05-31T18:51:47.783" v="5442"/>
          <ac:spMkLst>
            <pc:docMk/>
            <pc:sldMk cId="744389965" sldId="325"/>
            <ac:spMk id="15" creationId="{0364E143-9F5A-4619-AAE7-9EFBA04989BD}"/>
          </ac:spMkLst>
        </pc:spChg>
        <pc:spChg chg="mod">
          <ac:chgData name="Stephanie Radel" userId="08b99ea8-7dce-42da-8972-e2e804ab0db1" providerId="ADAL" clId="{496AB05F-CDED-4537-B01B-4CDAF36BC6E2}" dt="2022-05-31T18:51:47.783" v="5442"/>
          <ac:spMkLst>
            <pc:docMk/>
            <pc:sldMk cId="744389965" sldId="325"/>
            <ac:spMk id="18" creationId="{200D431A-EDE0-4647-9EDF-5068CE32EB1D}"/>
          </ac:spMkLst>
        </pc:spChg>
        <pc:spChg chg="mod">
          <ac:chgData name="Stephanie Radel" userId="08b99ea8-7dce-42da-8972-e2e804ab0db1" providerId="ADAL" clId="{496AB05F-CDED-4537-B01B-4CDAF36BC6E2}" dt="2022-05-31T18:51:47.783" v="5442"/>
          <ac:spMkLst>
            <pc:docMk/>
            <pc:sldMk cId="744389965" sldId="325"/>
            <ac:spMk id="19" creationId="{5BED233D-4464-45C5-BF28-9B7321ACED17}"/>
          </ac:spMkLst>
        </pc:spChg>
        <pc:spChg chg="mod">
          <ac:chgData name="Stephanie Radel" userId="08b99ea8-7dce-42da-8972-e2e804ab0db1" providerId="ADAL" clId="{496AB05F-CDED-4537-B01B-4CDAF36BC6E2}" dt="2022-05-31T18:51:47.783" v="5442"/>
          <ac:spMkLst>
            <pc:docMk/>
            <pc:sldMk cId="744389965" sldId="325"/>
            <ac:spMk id="20" creationId="{567F1B2F-1BAB-4B2D-BBF0-0288AB9C9732}"/>
          </ac:spMkLst>
        </pc:spChg>
        <pc:spChg chg="mod">
          <ac:chgData name="Stephanie Radel" userId="08b99ea8-7dce-42da-8972-e2e804ab0db1" providerId="ADAL" clId="{496AB05F-CDED-4537-B01B-4CDAF36BC6E2}" dt="2022-05-31T18:52:03.142" v="5445"/>
          <ac:spMkLst>
            <pc:docMk/>
            <pc:sldMk cId="744389965" sldId="325"/>
            <ac:spMk id="24" creationId="{9866EFF6-E078-4319-A305-6CA45272C8C8}"/>
          </ac:spMkLst>
        </pc:spChg>
        <pc:grpChg chg="add mod">
          <ac:chgData name="Stephanie Radel" userId="08b99ea8-7dce-42da-8972-e2e804ab0db1" providerId="ADAL" clId="{496AB05F-CDED-4537-B01B-4CDAF36BC6E2}" dt="2022-05-31T18:51:51.619" v="5443" actId="1076"/>
          <ac:grpSpMkLst>
            <pc:docMk/>
            <pc:sldMk cId="744389965" sldId="325"/>
            <ac:grpSpMk id="9" creationId="{DA7E20D7-690C-4305-A9D0-72FD6CF3697D}"/>
          </ac:grpSpMkLst>
        </pc:grpChg>
        <pc:grpChg chg="mod">
          <ac:chgData name="Stephanie Radel" userId="08b99ea8-7dce-42da-8972-e2e804ab0db1" providerId="ADAL" clId="{496AB05F-CDED-4537-B01B-4CDAF36BC6E2}" dt="2022-05-31T18:51:47.783" v="5442"/>
          <ac:grpSpMkLst>
            <pc:docMk/>
            <pc:sldMk cId="744389965" sldId="325"/>
            <ac:grpSpMk id="10" creationId="{DDC4EC1A-B651-41B1-B9F5-6033E2543EEC}"/>
          </ac:grpSpMkLst>
        </pc:grpChg>
        <pc:grpChg chg="add mod">
          <ac:chgData name="Stephanie Radel" userId="08b99ea8-7dce-42da-8972-e2e804ab0db1" providerId="ADAL" clId="{496AB05F-CDED-4537-B01B-4CDAF36BC6E2}" dt="2022-05-31T18:52:22.638" v="5451" actId="1076"/>
          <ac:grpSpMkLst>
            <pc:docMk/>
            <pc:sldMk cId="744389965" sldId="325"/>
            <ac:grpSpMk id="22" creationId="{A53FC9FC-541E-4D5F-AF77-889B51343A4E}"/>
          </ac:grpSpMkLst>
        </pc:grpChg>
        <pc:picChg chg="mod">
          <ac:chgData name="Stephanie Radel" userId="08b99ea8-7dce-42da-8972-e2e804ab0db1" providerId="ADAL" clId="{496AB05F-CDED-4537-B01B-4CDAF36BC6E2}" dt="2022-05-31T18:51:47.783" v="5442"/>
          <ac:picMkLst>
            <pc:docMk/>
            <pc:sldMk cId="744389965" sldId="325"/>
            <ac:picMk id="11" creationId="{C2769C01-F80A-4178-8A2F-B05AD7715132}"/>
          </ac:picMkLst>
        </pc:picChg>
        <pc:picChg chg="mod">
          <ac:chgData name="Stephanie Radel" userId="08b99ea8-7dce-42da-8972-e2e804ab0db1" providerId="ADAL" clId="{496AB05F-CDED-4537-B01B-4CDAF36BC6E2}" dt="2022-05-31T18:51:47.783" v="5442"/>
          <ac:picMkLst>
            <pc:docMk/>
            <pc:sldMk cId="744389965" sldId="325"/>
            <ac:picMk id="17" creationId="{A42719A4-5D40-4678-A255-510F92CBB52B}"/>
          </ac:picMkLst>
        </pc:picChg>
        <pc:picChg chg="add del mod">
          <ac:chgData name="Stephanie Radel" userId="08b99ea8-7dce-42da-8972-e2e804ab0db1" providerId="ADAL" clId="{496AB05F-CDED-4537-B01B-4CDAF36BC6E2}" dt="2022-05-31T18:52:02.341" v="5444" actId="478"/>
          <ac:picMkLst>
            <pc:docMk/>
            <pc:sldMk cId="744389965" sldId="325"/>
            <ac:picMk id="21" creationId="{AE49060C-0809-4C7D-83A9-9B6ABC02BB0B}"/>
          </ac:picMkLst>
        </pc:picChg>
        <pc:picChg chg="mod">
          <ac:chgData name="Stephanie Radel" userId="08b99ea8-7dce-42da-8972-e2e804ab0db1" providerId="ADAL" clId="{496AB05F-CDED-4537-B01B-4CDAF36BC6E2}" dt="2022-05-31T18:52:03.142" v="5445"/>
          <ac:picMkLst>
            <pc:docMk/>
            <pc:sldMk cId="744389965" sldId="325"/>
            <ac:picMk id="23" creationId="{B6D9D665-0FA8-4DC6-B1B2-85F108F9A9F2}"/>
          </ac:picMkLst>
        </pc:picChg>
        <pc:cxnChg chg="mod">
          <ac:chgData name="Stephanie Radel" userId="08b99ea8-7dce-42da-8972-e2e804ab0db1" providerId="ADAL" clId="{496AB05F-CDED-4537-B01B-4CDAF36BC6E2}" dt="2022-05-31T18:51:47.783" v="5442"/>
          <ac:cxnSpMkLst>
            <pc:docMk/>
            <pc:sldMk cId="744389965" sldId="325"/>
            <ac:cxnSpMk id="13" creationId="{0BC7C95D-DDF9-4813-87C7-3A8FCAF9439B}"/>
          </ac:cxnSpMkLst>
        </pc:cxnChg>
        <pc:cxnChg chg="mod">
          <ac:chgData name="Stephanie Radel" userId="08b99ea8-7dce-42da-8972-e2e804ab0db1" providerId="ADAL" clId="{496AB05F-CDED-4537-B01B-4CDAF36BC6E2}" dt="2022-05-31T18:51:47.783" v="5442"/>
          <ac:cxnSpMkLst>
            <pc:docMk/>
            <pc:sldMk cId="744389965" sldId="325"/>
            <ac:cxnSpMk id="14" creationId="{C9F7EF17-AB20-4CBA-A5B9-1A9ADB7B24F4}"/>
          </ac:cxnSpMkLst>
        </pc:cxnChg>
        <pc:cxnChg chg="mod">
          <ac:chgData name="Stephanie Radel" userId="08b99ea8-7dce-42da-8972-e2e804ab0db1" providerId="ADAL" clId="{496AB05F-CDED-4537-B01B-4CDAF36BC6E2}" dt="2022-05-31T18:51:47.783" v="5442"/>
          <ac:cxnSpMkLst>
            <pc:docMk/>
            <pc:sldMk cId="744389965" sldId="325"/>
            <ac:cxnSpMk id="16" creationId="{FFC78467-E510-44BD-BC0F-42640EDBCCD1}"/>
          </ac:cxnSpMkLst>
        </pc:cxnChg>
      </pc:sldChg>
      <pc:sldChg chg="addSp delSp modSp new mod ord">
        <pc:chgData name="Stephanie Radel" userId="08b99ea8-7dce-42da-8972-e2e804ab0db1" providerId="ADAL" clId="{496AB05F-CDED-4537-B01B-4CDAF36BC6E2}" dt="2022-06-04T02:04:28.125" v="9595"/>
        <pc:sldMkLst>
          <pc:docMk/>
          <pc:sldMk cId="3783255736" sldId="326"/>
        </pc:sldMkLst>
        <pc:spChg chg="mod">
          <ac:chgData name="Stephanie Radel" userId="08b99ea8-7dce-42da-8972-e2e804ab0db1" providerId="ADAL" clId="{496AB05F-CDED-4537-B01B-4CDAF36BC6E2}" dt="2022-05-31T18:53:51.741" v="5529" actId="20577"/>
          <ac:spMkLst>
            <pc:docMk/>
            <pc:sldMk cId="3783255736" sldId="326"/>
            <ac:spMk id="3" creationId="{DDF264AC-A14D-4ED4-B088-CAE18B0F7115}"/>
          </ac:spMkLst>
        </pc:spChg>
        <pc:spChg chg="del">
          <ac:chgData name="Stephanie Radel" userId="08b99ea8-7dce-42da-8972-e2e804ab0db1" providerId="ADAL" clId="{496AB05F-CDED-4537-B01B-4CDAF36BC6E2}" dt="2022-05-31T18:53:30.421" v="5515" actId="478"/>
          <ac:spMkLst>
            <pc:docMk/>
            <pc:sldMk cId="3783255736" sldId="326"/>
            <ac:spMk id="4" creationId="{C606BF5E-A995-43D8-8F24-F068674BEDFF}"/>
          </ac:spMkLst>
        </pc:spChg>
        <pc:spChg chg="del">
          <ac:chgData name="Stephanie Radel" userId="08b99ea8-7dce-42da-8972-e2e804ab0db1" providerId="ADAL" clId="{496AB05F-CDED-4537-B01B-4CDAF36BC6E2}" dt="2022-05-31T18:53:41.286" v="5517"/>
          <ac:spMkLst>
            <pc:docMk/>
            <pc:sldMk cId="3783255736" sldId="326"/>
            <ac:spMk id="5" creationId="{748F6775-C5E6-4043-8E60-ADB56222426D}"/>
          </ac:spMkLst>
        </pc:spChg>
        <pc:spChg chg="mod">
          <ac:chgData name="Stephanie Radel" userId="08b99ea8-7dce-42da-8972-e2e804ab0db1" providerId="ADAL" clId="{496AB05F-CDED-4537-B01B-4CDAF36BC6E2}" dt="2022-05-31T18:54:17.162" v="5554" actId="404"/>
          <ac:spMkLst>
            <pc:docMk/>
            <pc:sldMk cId="3783255736" sldId="326"/>
            <ac:spMk id="6" creationId="{377C641B-F674-44F6-B2D5-DE7C85B850AC}"/>
          </ac:spMkLst>
        </pc:spChg>
        <pc:spChg chg="mod">
          <ac:chgData name="Stephanie Radel" userId="08b99ea8-7dce-42da-8972-e2e804ab0db1" providerId="ADAL" clId="{496AB05F-CDED-4537-B01B-4CDAF36BC6E2}" dt="2022-05-31T18:53:27.037" v="5514" actId="20577"/>
          <ac:spMkLst>
            <pc:docMk/>
            <pc:sldMk cId="3783255736" sldId="326"/>
            <ac:spMk id="7" creationId="{B6E8CB9E-3AFE-4533-A357-FD8746540367}"/>
          </ac:spMkLst>
        </pc:spChg>
        <pc:spChg chg="mod">
          <ac:chgData name="Stephanie Radel" userId="08b99ea8-7dce-42da-8972-e2e804ab0db1" providerId="ADAL" clId="{496AB05F-CDED-4537-B01B-4CDAF36BC6E2}" dt="2022-05-31T18:53:57.517" v="5550" actId="20577"/>
          <ac:spMkLst>
            <pc:docMk/>
            <pc:sldMk cId="3783255736" sldId="326"/>
            <ac:spMk id="8" creationId="{3F179680-86DF-4843-A774-727A8861C3B0}"/>
          </ac:spMkLst>
        </pc:spChg>
        <pc:picChg chg="add mod">
          <ac:chgData name="Stephanie Radel" userId="08b99ea8-7dce-42da-8972-e2e804ab0db1" providerId="ADAL" clId="{496AB05F-CDED-4537-B01B-4CDAF36BC6E2}" dt="2022-05-31T18:54:25.323" v="5555" actId="1076"/>
          <ac:picMkLst>
            <pc:docMk/>
            <pc:sldMk cId="3783255736" sldId="326"/>
            <ac:picMk id="9" creationId="{3942812E-A076-4812-9971-089EFF20FB25}"/>
          </ac:picMkLst>
        </pc:picChg>
      </pc:sldChg>
      <pc:sldChg chg="add del">
        <pc:chgData name="Stephanie Radel" userId="08b99ea8-7dce-42da-8972-e2e804ab0db1" providerId="ADAL" clId="{496AB05F-CDED-4537-B01B-4CDAF36BC6E2}" dt="2022-06-01T01:54:21.609" v="6427" actId="47"/>
        <pc:sldMkLst>
          <pc:docMk/>
          <pc:sldMk cId="1127792797" sldId="327"/>
        </pc:sldMkLst>
      </pc:sldChg>
      <pc:sldChg chg="addSp delSp modSp new mod">
        <pc:chgData name="Stephanie Radel" userId="08b99ea8-7dce-42da-8972-e2e804ab0db1" providerId="ADAL" clId="{496AB05F-CDED-4537-B01B-4CDAF36BC6E2}" dt="2022-06-03T22:15:23.456" v="8300" actId="1582"/>
        <pc:sldMkLst>
          <pc:docMk/>
          <pc:sldMk cId="2577360743" sldId="327"/>
        </pc:sldMkLst>
        <pc:spChg chg="del">
          <ac:chgData name="Stephanie Radel" userId="08b99ea8-7dce-42da-8972-e2e804ab0db1" providerId="ADAL" clId="{496AB05F-CDED-4537-B01B-4CDAF36BC6E2}" dt="2022-06-01T18:03:16.871" v="7022" actId="478"/>
          <ac:spMkLst>
            <pc:docMk/>
            <pc:sldMk cId="2577360743" sldId="327"/>
            <ac:spMk id="2" creationId="{11E417BA-E8EF-492F-B890-4007CF0EA765}"/>
          </ac:spMkLst>
        </pc:spChg>
        <pc:spChg chg="mod">
          <ac:chgData name="Stephanie Radel" userId="08b99ea8-7dce-42da-8972-e2e804ab0db1" providerId="ADAL" clId="{496AB05F-CDED-4537-B01B-4CDAF36BC6E2}" dt="2022-06-01T18:03:06.973" v="7020"/>
          <ac:spMkLst>
            <pc:docMk/>
            <pc:sldMk cId="2577360743" sldId="327"/>
            <ac:spMk id="3" creationId="{583DF663-D8A5-49E8-B1F2-5047D07A6FF8}"/>
          </ac:spMkLst>
        </pc:spChg>
        <pc:spChg chg="add mod">
          <ac:chgData name="Stephanie Radel" userId="08b99ea8-7dce-42da-8972-e2e804ab0db1" providerId="ADAL" clId="{496AB05F-CDED-4537-B01B-4CDAF36BC6E2}" dt="2022-06-03T22:15:23.456" v="8300" actId="1582"/>
          <ac:spMkLst>
            <pc:docMk/>
            <pc:sldMk cId="2577360743" sldId="327"/>
            <ac:spMk id="5" creationId="{44890DE9-BA6C-4A0A-9258-E10211920D07}"/>
          </ac:spMkLst>
        </pc:spChg>
        <pc:spChg chg="add mod">
          <ac:chgData name="Stephanie Radel" userId="08b99ea8-7dce-42da-8972-e2e804ab0db1" providerId="ADAL" clId="{496AB05F-CDED-4537-B01B-4CDAF36BC6E2}" dt="2022-06-01T18:03:13.803" v="7021"/>
          <ac:spMkLst>
            <pc:docMk/>
            <pc:sldMk cId="2577360743" sldId="327"/>
            <ac:spMk id="6" creationId="{E30F7A91-2115-48CA-BFDE-E2B0F50DD3A2}"/>
          </ac:spMkLst>
        </pc:spChg>
        <pc:spChg chg="add mod">
          <ac:chgData name="Stephanie Radel" userId="08b99ea8-7dce-42da-8972-e2e804ab0db1" providerId="ADAL" clId="{496AB05F-CDED-4537-B01B-4CDAF36BC6E2}" dt="2022-06-01T18:03:55.922" v="7036"/>
          <ac:spMkLst>
            <pc:docMk/>
            <pc:sldMk cId="2577360743" sldId="327"/>
            <ac:spMk id="7" creationId="{8289E873-AF83-45FC-8608-673134697D60}"/>
          </ac:spMkLst>
        </pc:spChg>
        <pc:picChg chg="add mod">
          <ac:chgData name="Stephanie Radel" userId="08b99ea8-7dce-42da-8972-e2e804ab0db1" providerId="ADAL" clId="{496AB05F-CDED-4537-B01B-4CDAF36BC6E2}" dt="2022-06-01T18:02:21.823" v="7014" actId="1076"/>
          <ac:picMkLst>
            <pc:docMk/>
            <pc:sldMk cId="2577360743" sldId="327"/>
            <ac:picMk id="4" creationId="{214EE332-0783-40B8-B4DC-62B1B7A6378C}"/>
          </ac:picMkLst>
        </pc:picChg>
      </pc:sldChg>
      <pc:sldChg chg="modSp add mod ord">
        <pc:chgData name="Stephanie Radel" userId="08b99ea8-7dce-42da-8972-e2e804ab0db1" providerId="ADAL" clId="{496AB05F-CDED-4537-B01B-4CDAF36BC6E2}" dt="2022-06-03T22:24:03.251" v="8328" actId="1582"/>
        <pc:sldMkLst>
          <pc:docMk/>
          <pc:sldMk cId="728402230" sldId="328"/>
        </pc:sldMkLst>
        <pc:spChg chg="mod">
          <ac:chgData name="Stephanie Radel" userId="08b99ea8-7dce-42da-8972-e2e804ab0db1" providerId="ADAL" clId="{496AB05F-CDED-4537-B01B-4CDAF36BC6E2}" dt="2022-06-03T22:24:03.251" v="8328" actId="1582"/>
          <ac:spMkLst>
            <pc:docMk/>
            <pc:sldMk cId="728402230" sldId="328"/>
            <ac:spMk id="5" creationId="{44890DE9-BA6C-4A0A-9258-E10211920D07}"/>
          </ac:spMkLst>
        </pc:spChg>
        <pc:picChg chg="mod">
          <ac:chgData name="Stephanie Radel" userId="08b99ea8-7dce-42da-8972-e2e804ab0db1" providerId="ADAL" clId="{496AB05F-CDED-4537-B01B-4CDAF36BC6E2}" dt="2022-06-01T19:26:55.169" v="7311" actId="1076"/>
          <ac:picMkLst>
            <pc:docMk/>
            <pc:sldMk cId="728402230" sldId="328"/>
            <ac:picMk id="4" creationId="{214EE332-0783-40B8-B4DC-62B1B7A6378C}"/>
          </ac:picMkLst>
        </pc:picChg>
      </pc:sldChg>
      <pc:sldChg chg="add del">
        <pc:chgData name="Stephanie Radel" userId="08b99ea8-7dce-42da-8972-e2e804ab0db1" providerId="ADAL" clId="{496AB05F-CDED-4537-B01B-4CDAF36BC6E2}" dt="2022-06-01T01:54:17.715" v="6426" actId="47"/>
        <pc:sldMkLst>
          <pc:docMk/>
          <pc:sldMk cId="2488669210" sldId="328"/>
        </pc:sldMkLst>
      </pc:sldChg>
      <pc:sldChg chg="add del">
        <pc:chgData name="Stephanie Radel" userId="08b99ea8-7dce-42da-8972-e2e804ab0db1" providerId="ADAL" clId="{496AB05F-CDED-4537-B01B-4CDAF36BC6E2}" dt="2022-06-01T01:54:24.240" v="6428" actId="47"/>
        <pc:sldMkLst>
          <pc:docMk/>
          <pc:sldMk cId="1870026944" sldId="329"/>
        </pc:sldMkLst>
      </pc:sldChg>
      <pc:sldChg chg="addSp delSp modSp new add del mod">
        <pc:chgData name="Stephanie Radel" userId="08b99ea8-7dce-42da-8972-e2e804ab0db1" providerId="ADAL" clId="{496AB05F-CDED-4537-B01B-4CDAF36BC6E2}" dt="2022-06-04T00:08:10.782" v="9448" actId="14100"/>
        <pc:sldMkLst>
          <pc:docMk/>
          <pc:sldMk cId="2432531378" sldId="329"/>
        </pc:sldMkLst>
        <pc:spChg chg="mod">
          <ac:chgData name="Stephanie Radel" userId="08b99ea8-7dce-42da-8972-e2e804ab0db1" providerId="ADAL" clId="{496AB05F-CDED-4537-B01B-4CDAF36BC6E2}" dt="2022-06-01T19:36:06.438" v="7382" actId="20577"/>
          <ac:spMkLst>
            <pc:docMk/>
            <pc:sldMk cId="2432531378" sldId="329"/>
            <ac:spMk id="2" creationId="{670C3F1F-D9D9-44F7-AE46-1D875762E1E7}"/>
          </ac:spMkLst>
        </pc:spChg>
        <pc:spChg chg="mod">
          <ac:chgData name="Stephanie Radel" userId="08b99ea8-7dce-42da-8972-e2e804ab0db1" providerId="ADAL" clId="{496AB05F-CDED-4537-B01B-4CDAF36BC6E2}" dt="2022-06-01T21:06:41.366" v="7807" actId="20577"/>
          <ac:spMkLst>
            <pc:docMk/>
            <pc:sldMk cId="2432531378" sldId="329"/>
            <ac:spMk id="4" creationId="{6454E953-2C0C-49E1-821A-9F13690942AB}"/>
          </ac:spMkLst>
        </pc:spChg>
        <pc:spChg chg="add mod">
          <ac:chgData name="Stephanie Radel" userId="08b99ea8-7dce-42da-8972-e2e804ab0db1" providerId="ADAL" clId="{496AB05F-CDED-4537-B01B-4CDAF36BC6E2}" dt="2022-06-04T00:08:10.782" v="9448" actId="14100"/>
          <ac:spMkLst>
            <pc:docMk/>
            <pc:sldMk cId="2432531378" sldId="329"/>
            <ac:spMk id="12" creationId="{4E8D4CD4-C60A-4EE7-B65E-F679E8F7A0D7}"/>
          </ac:spMkLst>
        </pc:spChg>
        <pc:spChg chg="add mod">
          <ac:chgData name="Stephanie Radel" userId="08b99ea8-7dce-42da-8972-e2e804ab0db1" providerId="ADAL" clId="{496AB05F-CDED-4537-B01B-4CDAF36BC6E2}" dt="2022-06-01T21:11:45.301" v="8105" actId="14100"/>
          <ac:spMkLst>
            <pc:docMk/>
            <pc:sldMk cId="2432531378" sldId="329"/>
            <ac:spMk id="13" creationId="{D29B4CF8-6879-4808-8B85-CD15FE3946A1}"/>
          </ac:spMkLst>
        </pc:spChg>
        <pc:spChg chg="add mod">
          <ac:chgData name="Stephanie Radel" userId="08b99ea8-7dce-42da-8972-e2e804ab0db1" providerId="ADAL" clId="{496AB05F-CDED-4537-B01B-4CDAF36BC6E2}" dt="2022-06-01T21:12:43.399" v="8115" actId="14100"/>
          <ac:spMkLst>
            <pc:docMk/>
            <pc:sldMk cId="2432531378" sldId="329"/>
            <ac:spMk id="14" creationId="{4BB99EC8-24A3-4224-AE4E-469CBF6987EC}"/>
          </ac:spMkLst>
        </pc:spChg>
        <pc:graphicFrameChg chg="add del mod">
          <ac:chgData name="Stephanie Radel" userId="08b99ea8-7dce-42da-8972-e2e804ab0db1" providerId="ADAL" clId="{496AB05F-CDED-4537-B01B-4CDAF36BC6E2}" dt="2022-06-01T20:55:26.876" v="7738" actId="478"/>
          <ac:graphicFrameMkLst>
            <pc:docMk/>
            <pc:sldMk cId="2432531378" sldId="329"/>
            <ac:graphicFrameMk id="7" creationId="{6B866728-5BBB-440F-9FBE-C9481826251E}"/>
          </ac:graphicFrameMkLst>
        </pc:graphicFrameChg>
        <pc:picChg chg="add del">
          <ac:chgData name="Stephanie Radel" userId="08b99ea8-7dce-42da-8972-e2e804ab0db1" providerId="ADAL" clId="{496AB05F-CDED-4537-B01B-4CDAF36BC6E2}" dt="2022-06-01T19:34:57.095" v="7325" actId="22"/>
          <ac:picMkLst>
            <pc:docMk/>
            <pc:sldMk cId="2432531378" sldId="329"/>
            <ac:picMk id="6" creationId="{ABA2A71B-BFF0-4861-962E-F79B88769B11}"/>
          </ac:picMkLst>
        </pc:picChg>
        <pc:picChg chg="add mod">
          <ac:chgData name="Stephanie Radel" userId="08b99ea8-7dce-42da-8972-e2e804ab0db1" providerId="ADAL" clId="{496AB05F-CDED-4537-B01B-4CDAF36BC6E2}" dt="2022-06-01T20:56:49.922" v="7743" actId="1076"/>
          <ac:picMkLst>
            <pc:docMk/>
            <pc:sldMk cId="2432531378" sldId="329"/>
            <ac:picMk id="9" creationId="{CE7C8539-D00F-447F-BBB7-9A8A2E1C5CB5}"/>
          </ac:picMkLst>
        </pc:picChg>
        <pc:picChg chg="add mod">
          <ac:chgData name="Stephanie Radel" userId="08b99ea8-7dce-42da-8972-e2e804ab0db1" providerId="ADAL" clId="{496AB05F-CDED-4537-B01B-4CDAF36BC6E2}" dt="2022-06-01T21:06:21.589" v="7805" actId="1076"/>
          <ac:picMkLst>
            <pc:docMk/>
            <pc:sldMk cId="2432531378" sldId="329"/>
            <ac:picMk id="11" creationId="{32360EAF-F748-4610-8CDB-73610D96D79C}"/>
          </ac:picMkLst>
        </pc:picChg>
      </pc:sldChg>
      <pc:sldChg chg="add ord">
        <pc:chgData name="Stephanie Radel" userId="08b99ea8-7dce-42da-8972-e2e804ab0db1" providerId="ADAL" clId="{496AB05F-CDED-4537-B01B-4CDAF36BC6E2}" dt="2022-06-03T22:17:41.974" v="8303"/>
        <pc:sldMkLst>
          <pc:docMk/>
          <pc:sldMk cId="2265961179" sldId="330"/>
        </pc:sldMkLst>
      </pc:sldChg>
      <pc:sldChg chg="new del">
        <pc:chgData name="Stephanie Radel" userId="08b99ea8-7dce-42da-8972-e2e804ab0db1" providerId="ADAL" clId="{496AB05F-CDED-4537-B01B-4CDAF36BC6E2}" dt="2022-06-02T17:25:28.416" v="8178" actId="680"/>
        <pc:sldMkLst>
          <pc:docMk/>
          <pc:sldMk cId="3123270236" sldId="330"/>
        </pc:sldMkLst>
      </pc:sldChg>
      <pc:sldChg chg="add del">
        <pc:chgData name="Stephanie Radel" userId="08b99ea8-7dce-42da-8972-e2e804ab0db1" providerId="ADAL" clId="{496AB05F-CDED-4537-B01B-4CDAF36BC6E2}" dt="2022-06-01T01:54:25.719" v="6429" actId="47"/>
        <pc:sldMkLst>
          <pc:docMk/>
          <pc:sldMk cId="3947705093" sldId="330"/>
        </pc:sldMkLst>
      </pc:sldChg>
      <pc:sldChg chg="delSp modSp new mod">
        <pc:chgData name="Stephanie Radel" userId="08b99ea8-7dce-42da-8972-e2e804ab0db1" providerId="ADAL" clId="{496AB05F-CDED-4537-B01B-4CDAF36BC6E2}" dt="2022-06-03T23:05:43.914" v="8899" actId="20577"/>
        <pc:sldMkLst>
          <pc:docMk/>
          <pc:sldMk cId="3063620093" sldId="331"/>
        </pc:sldMkLst>
        <pc:spChg chg="del">
          <ac:chgData name="Stephanie Radel" userId="08b99ea8-7dce-42da-8972-e2e804ab0db1" providerId="ADAL" clId="{496AB05F-CDED-4537-B01B-4CDAF36BC6E2}" dt="2022-06-03T23:02:57.314" v="8829" actId="478"/>
          <ac:spMkLst>
            <pc:docMk/>
            <pc:sldMk cId="3063620093" sldId="331"/>
            <ac:spMk id="3" creationId="{73037404-331A-4CDA-8BBD-288873E8223D}"/>
          </ac:spMkLst>
        </pc:spChg>
        <pc:spChg chg="del">
          <ac:chgData name="Stephanie Radel" userId="08b99ea8-7dce-42da-8972-e2e804ab0db1" providerId="ADAL" clId="{496AB05F-CDED-4537-B01B-4CDAF36BC6E2}" dt="2022-06-03T23:02:43.226" v="8824" actId="478"/>
          <ac:spMkLst>
            <pc:docMk/>
            <pc:sldMk cId="3063620093" sldId="331"/>
            <ac:spMk id="4" creationId="{27E936AC-A371-4798-BF56-964A7604C4D1}"/>
          </ac:spMkLst>
        </pc:spChg>
        <pc:spChg chg="del">
          <ac:chgData name="Stephanie Radel" userId="08b99ea8-7dce-42da-8972-e2e804ab0db1" providerId="ADAL" clId="{496AB05F-CDED-4537-B01B-4CDAF36BC6E2}" dt="2022-06-03T23:02:40.650" v="8823" actId="478"/>
          <ac:spMkLst>
            <pc:docMk/>
            <pc:sldMk cId="3063620093" sldId="331"/>
            <ac:spMk id="5" creationId="{40040725-E02A-4C2F-BC34-5E47F6B11094}"/>
          </ac:spMkLst>
        </pc:spChg>
        <pc:spChg chg="del">
          <ac:chgData name="Stephanie Radel" userId="08b99ea8-7dce-42da-8972-e2e804ab0db1" providerId="ADAL" clId="{496AB05F-CDED-4537-B01B-4CDAF36BC6E2}" dt="2022-06-03T23:02:44.802" v="8825" actId="478"/>
          <ac:spMkLst>
            <pc:docMk/>
            <pc:sldMk cId="3063620093" sldId="331"/>
            <ac:spMk id="6" creationId="{210B842E-688B-4356-83A3-7CB62E6BB6F6}"/>
          </ac:spMkLst>
        </pc:spChg>
        <pc:spChg chg="mod">
          <ac:chgData name="Stephanie Radel" userId="08b99ea8-7dce-42da-8972-e2e804ab0db1" providerId="ADAL" clId="{496AB05F-CDED-4537-B01B-4CDAF36BC6E2}" dt="2022-06-03T23:05:43.914" v="8899" actId="20577"/>
          <ac:spMkLst>
            <pc:docMk/>
            <pc:sldMk cId="3063620093" sldId="331"/>
            <ac:spMk id="7" creationId="{ED843CF3-E818-4EF6-9312-C9C02820FD20}"/>
          </ac:spMkLst>
        </pc:spChg>
        <pc:spChg chg="mod">
          <ac:chgData name="Stephanie Radel" userId="08b99ea8-7dce-42da-8972-e2e804ab0db1" providerId="ADAL" clId="{496AB05F-CDED-4537-B01B-4CDAF36BC6E2}" dt="2022-06-03T23:02:54.347" v="8828" actId="20577"/>
          <ac:spMkLst>
            <pc:docMk/>
            <pc:sldMk cId="3063620093" sldId="331"/>
            <ac:spMk id="8" creationId="{4B11E03D-22F2-4714-8413-114872BA5F74}"/>
          </ac:spMkLst>
        </pc:spChg>
      </pc:sldChg>
      <pc:sldChg chg="add del ord">
        <pc:chgData name="Stephanie Radel" userId="08b99ea8-7dce-42da-8972-e2e804ab0db1" providerId="ADAL" clId="{496AB05F-CDED-4537-B01B-4CDAF36BC6E2}" dt="2022-06-01T01:55:11.713" v="6443" actId="47"/>
        <pc:sldMkLst>
          <pc:docMk/>
          <pc:sldMk cId="3925553513" sldId="331"/>
        </pc:sldMkLst>
      </pc:sldChg>
      <pc:sldChg chg="addSp delSp modSp new mod">
        <pc:chgData name="Stephanie Radel" userId="08b99ea8-7dce-42da-8972-e2e804ab0db1" providerId="ADAL" clId="{496AB05F-CDED-4537-B01B-4CDAF36BC6E2}" dt="2022-06-04T03:14:49.039" v="9747" actId="14100"/>
        <pc:sldMkLst>
          <pc:docMk/>
          <pc:sldMk cId="600773032" sldId="332"/>
        </pc:sldMkLst>
        <pc:spChg chg="mod">
          <ac:chgData name="Stephanie Radel" userId="08b99ea8-7dce-42da-8972-e2e804ab0db1" providerId="ADAL" clId="{496AB05F-CDED-4537-B01B-4CDAF36BC6E2}" dt="2022-06-04T02:09:12.128" v="9676" actId="20577"/>
          <ac:spMkLst>
            <pc:docMk/>
            <pc:sldMk cId="600773032" sldId="332"/>
            <ac:spMk id="2" creationId="{087B94F5-F952-4CB2-8B9D-2494B1E159E9}"/>
          </ac:spMkLst>
        </pc:spChg>
        <pc:spChg chg="del">
          <ac:chgData name="Stephanie Radel" userId="08b99ea8-7dce-42da-8972-e2e804ab0db1" providerId="ADAL" clId="{496AB05F-CDED-4537-B01B-4CDAF36BC6E2}" dt="2022-06-04T02:09:18.831" v="9677"/>
          <ac:spMkLst>
            <pc:docMk/>
            <pc:sldMk cId="600773032" sldId="332"/>
            <ac:spMk id="4" creationId="{3F9BFC01-153E-41DA-822F-2668B81F8E88}"/>
          </ac:spMkLst>
        </pc:spChg>
        <pc:spChg chg="add mod">
          <ac:chgData name="Stephanie Radel" userId="08b99ea8-7dce-42da-8972-e2e804ab0db1" providerId="ADAL" clId="{496AB05F-CDED-4537-B01B-4CDAF36BC6E2}" dt="2022-06-04T02:07:56.488" v="9641" actId="1036"/>
          <ac:spMkLst>
            <pc:docMk/>
            <pc:sldMk cId="600773032" sldId="332"/>
            <ac:spMk id="11" creationId="{6E175864-5205-463B-827C-90C5642C451B}"/>
          </ac:spMkLst>
        </pc:spChg>
        <pc:spChg chg="add mod">
          <ac:chgData name="Stephanie Radel" userId="08b99ea8-7dce-42da-8972-e2e804ab0db1" providerId="ADAL" clId="{496AB05F-CDED-4537-B01B-4CDAF36BC6E2}" dt="2022-06-04T02:09:18.831" v="9677"/>
          <ac:spMkLst>
            <pc:docMk/>
            <pc:sldMk cId="600773032" sldId="332"/>
            <ac:spMk id="21" creationId="{3C30AC04-C3D2-43B2-8B1E-EA45BF868D16}"/>
          </ac:spMkLst>
        </pc:spChg>
        <pc:spChg chg="add del mod">
          <ac:chgData name="Stephanie Radel" userId="08b99ea8-7dce-42da-8972-e2e804ab0db1" providerId="ADAL" clId="{496AB05F-CDED-4537-B01B-4CDAF36BC6E2}" dt="2022-06-04T02:09:49.583" v="9682" actId="478"/>
          <ac:spMkLst>
            <pc:docMk/>
            <pc:sldMk cId="600773032" sldId="332"/>
            <ac:spMk id="22" creationId="{EAAFFF1E-A0EF-45E0-807F-23406EB185B0}"/>
          </ac:spMkLst>
        </pc:spChg>
        <pc:spChg chg="add mod">
          <ac:chgData name="Stephanie Radel" userId="08b99ea8-7dce-42da-8972-e2e804ab0db1" providerId="ADAL" clId="{496AB05F-CDED-4537-B01B-4CDAF36BC6E2}" dt="2022-06-04T02:09:58.847" v="9686" actId="20577"/>
          <ac:spMkLst>
            <pc:docMk/>
            <pc:sldMk cId="600773032" sldId="332"/>
            <ac:spMk id="23" creationId="{4B1CEFEB-D4C1-47AA-B552-16E0E6996227}"/>
          </ac:spMkLst>
        </pc:spChg>
        <pc:spChg chg="add del mod">
          <ac:chgData name="Stephanie Radel" userId="08b99ea8-7dce-42da-8972-e2e804ab0db1" providerId="ADAL" clId="{496AB05F-CDED-4537-B01B-4CDAF36BC6E2}" dt="2022-06-04T03:12:35.451" v="9720" actId="478"/>
          <ac:spMkLst>
            <pc:docMk/>
            <pc:sldMk cId="600773032" sldId="332"/>
            <ac:spMk id="27" creationId="{5FE22B79-A627-4B47-8A2C-4FA10A3724A2}"/>
          </ac:spMkLst>
        </pc:spChg>
        <pc:spChg chg="add del mod">
          <ac:chgData name="Stephanie Radel" userId="08b99ea8-7dce-42da-8972-e2e804ab0db1" providerId="ADAL" clId="{496AB05F-CDED-4537-B01B-4CDAF36BC6E2}" dt="2022-06-04T03:12:37.188" v="9721" actId="478"/>
          <ac:spMkLst>
            <pc:docMk/>
            <pc:sldMk cId="600773032" sldId="332"/>
            <ac:spMk id="28" creationId="{3708AF99-090B-4ECF-88B2-0E190D05464A}"/>
          </ac:spMkLst>
        </pc:spChg>
        <pc:spChg chg="add del">
          <ac:chgData name="Stephanie Radel" userId="08b99ea8-7dce-42da-8972-e2e804ab0db1" providerId="ADAL" clId="{496AB05F-CDED-4537-B01B-4CDAF36BC6E2}" dt="2022-06-04T03:11:59.756" v="9713" actId="478"/>
          <ac:spMkLst>
            <pc:docMk/>
            <pc:sldMk cId="600773032" sldId="332"/>
            <ac:spMk id="29" creationId="{F948CC6D-27C2-4DAF-B894-F61A570CB4B1}"/>
          </ac:spMkLst>
        </pc:spChg>
        <pc:spChg chg="add mod">
          <ac:chgData name="Stephanie Radel" userId="08b99ea8-7dce-42da-8972-e2e804ab0db1" providerId="ADAL" clId="{496AB05F-CDED-4537-B01B-4CDAF36BC6E2}" dt="2022-06-04T03:14:49.039" v="9747" actId="14100"/>
          <ac:spMkLst>
            <pc:docMk/>
            <pc:sldMk cId="600773032" sldId="332"/>
            <ac:spMk id="30" creationId="{87778EA3-D859-478D-97F8-44F1874EAB1A}"/>
          </ac:spMkLst>
        </pc:spChg>
        <pc:spChg chg="add mod">
          <ac:chgData name="Stephanie Radel" userId="08b99ea8-7dce-42da-8972-e2e804ab0db1" providerId="ADAL" clId="{496AB05F-CDED-4537-B01B-4CDAF36BC6E2}" dt="2022-06-04T03:14:11.597" v="9743" actId="208"/>
          <ac:spMkLst>
            <pc:docMk/>
            <pc:sldMk cId="600773032" sldId="332"/>
            <ac:spMk id="31" creationId="{730D4EFD-85F3-456D-8C48-A2DF14E76D3C}"/>
          </ac:spMkLst>
        </pc:spChg>
        <pc:spChg chg="add mod">
          <ac:chgData name="Stephanie Radel" userId="08b99ea8-7dce-42da-8972-e2e804ab0db1" providerId="ADAL" clId="{496AB05F-CDED-4537-B01B-4CDAF36BC6E2}" dt="2022-06-04T03:14:38.242" v="9746" actId="14100"/>
          <ac:spMkLst>
            <pc:docMk/>
            <pc:sldMk cId="600773032" sldId="332"/>
            <ac:spMk id="32" creationId="{E4FDC4C4-5D65-4045-8315-FF2AFE32F249}"/>
          </ac:spMkLst>
        </pc:spChg>
        <pc:picChg chg="add del">
          <ac:chgData name="Stephanie Radel" userId="08b99ea8-7dce-42da-8972-e2e804ab0db1" providerId="ADAL" clId="{496AB05F-CDED-4537-B01B-4CDAF36BC6E2}" dt="2022-06-04T02:05:39.762" v="9615" actId="22"/>
          <ac:picMkLst>
            <pc:docMk/>
            <pc:sldMk cId="600773032" sldId="332"/>
            <ac:picMk id="6" creationId="{03609B64-CCE7-4C4C-8E96-2DFAB9D55C5F}"/>
          </ac:picMkLst>
        </pc:picChg>
        <pc:picChg chg="add mod">
          <ac:chgData name="Stephanie Radel" userId="08b99ea8-7dce-42da-8972-e2e804ab0db1" providerId="ADAL" clId="{496AB05F-CDED-4537-B01B-4CDAF36BC6E2}" dt="2022-06-04T02:07:34.430" v="9629" actId="1076"/>
          <ac:picMkLst>
            <pc:docMk/>
            <pc:sldMk cId="600773032" sldId="332"/>
            <ac:picMk id="8" creationId="{5A3A3C89-DA4B-4324-8528-63D0593FC2C5}"/>
          </ac:picMkLst>
        </pc:picChg>
        <pc:picChg chg="add mod modCrop">
          <ac:chgData name="Stephanie Radel" userId="08b99ea8-7dce-42da-8972-e2e804ab0db1" providerId="ADAL" clId="{496AB05F-CDED-4537-B01B-4CDAF36BC6E2}" dt="2022-06-04T03:13:34.678" v="9736" actId="1076"/>
          <ac:picMkLst>
            <pc:docMk/>
            <pc:sldMk cId="600773032" sldId="332"/>
            <ac:picMk id="10" creationId="{30AC2CB1-DB99-4916-9FBE-1E5C890C1CF2}"/>
          </ac:picMkLst>
        </pc:picChg>
        <pc:picChg chg="add del mod">
          <ac:chgData name="Stephanie Radel" userId="08b99ea8-7dce-42da-8972-e2e804ab0db1" providerId="ADAL" clId="{496AB05F-CDED-4537-B01B-4CDAF36BC6E2}" dt="2022-06-04T03:10:54.420" v="9702" actId="478"/>
          <ac:picMkLst>
            <pc:docMk/>
            <pc:sldMk cId="600773032" sldId="332"/>
            <ac:picMk id="25" creationId="{8E7EE9F5-17BE-480C-966B-BC185A029D0F}"/>
          </ac:picMkLst>
        </pc:picChg>
        <pc:picChg chg="add del mod">
          <ac:chgData name="Stephanie Radel" userId="08b99ea8-7dce-42da-8972-e2e804ab0db1" providerId="ADAL" clId="{496AB05F-CDED-4537-B01B-4CDAF36BC6E2}" dt="2022-06-04T03:10:55.052" v="9703" actId="478"/>
          <ac:picMkLst>
            <pc:docMk/>
            <pc:sldMk cId="600773032" sldId="332"/>
            <ac:picMk id="26" creationId="{26560A60-9277-4538-A5A6-C4B1FC06E32E}"/>
          </ac:picMkLst>
        </pc:picChg>
        <pc:cxnChg chg="add mod">
          <ac:chgData name="Stephanie Radel" userId="08b99ea8-7dce-42da-8972-e2e804ab0db1" providerId="ADAL" clId="{496AB05F-CDED-4537-B01B-4CDAF36BC6E2}" dt="2022-06-04T02:08:56.810" v="9651" actId="14100"/>
          <ac:cxnSpMkLst>
            <pc:docMk/>
            <pc:sldMk cId="600773032" sldId="332"/>
            <ac:cxnSpMk id="13" creationId="{07C35216-755B-4BE2-A38B-D086D617C562}"/>
          </ac:cxnSpMkLst>
        </pc:cxnChg>
        <pc:cxnChg chg="add mod">
          <ac:chgData name="Stephanie Radel" userId="08b99ea8-7dce-42da-8972-e2e804ab0db1" providerId="ADAL" clId="{496AB05F-CDED-4537-B01B-4CDAF36BC6E2}" dt="2022-06-04T02:08:40.257" v="9650" actId="14100"/>
          <ac:cxnSpMkLst>
            <pc:docMk/>
            <pc:sldMk cId="600773032" sldId="332"/>
            <ac:cxnSpMk id="15" creationId="{FABD5AD7-4C12-4784-AE65-B86181FB1AE1}"/>
          </ac:cxnSpMkLst>
        </pc:cxnChg>
      </pc:sldChg>
      <pc:sldChg chg="add del">
        <pc:chgData name="Stephanie Radel" userId="08b99ea8-7dce-42da-8972-e2e804ab0db1" providerId="ADAL" clId="{496AB05F-CDED-4537-B01B-4CDAF36BC6E2}" dt="2022-06-03T23:02:47.190" v="8826" actId="47"/>
        <pc:sldMkLst>
          <pc:docMk/>
          <pc:sldMk cId="1631228890" sldId="332"/>
        </pc:sldMkLst>
      </pc:sldChg>
      <pc:sldChg chg="modSp add del mod">
        <pc:chgData name="Stephanie Radel" userId="08b99ea8-7dce-42da-8972-e2e804ab0db1" providerId="ADAL" clId="{496AB05F-CDED-4537-B01B-4CDAF36BC6E2}" dt="2022-06-01T01:55:27.024" v="6448" actId="47"/>
        <pc:sldMkLst>
          <pc:docMk/>
          <pc:sldMk cId="2108581127" sldId="332"/>
        </pc:sldMkLst>
        <pc:picChg chg="mod">
          <ac:chgData name="Stephanie Radel" userId="08b99ea8-7dce-42da-8972-e2e804ab0db1" providerId="ADAL" clId="{496AB05F-CDED-4537-B01B-4CDAF36BC6E2}" dt="2022-06-01T01:55:22.967" v="6447" actId="1076"/>
          <ac:picMkLst>
            <pc:docMk/>
            <pc:sldMk cId="2108581127" sldId="332"/>
            <ac:picMk id="7" creationId="{695DC4CD-82F7-4988-B07A-140720AA8D37}"/>
          </ac:picMkLst>
        </pc:picChg>
      </pc:sldChg>
      <pc:sldChg chg="add del">
        <pc:chgData name="Stephanie Radel" userId="08b99ea8-7dce-42da-8972-e2e804ab0db1" providerId="ADAL" clId="{496AB05F-CDED-4537-B01B-4CDAF36BC6E2}" dt="2022-06-04T02:10:48.114" v="9690" actId="47"/>
        <pc:sldMkLst>
          <pc:docMk/>
          <pc:sldMk cId="99551250" sldId="333"/>
        </pc:sldMkLst>
      </pc:sldChg>
      <pc:sldChg chg="add del">
        <pc:chgData name="Stephanie Radel" userId="08b99ea8-7dce-42da-8972-e2e804ab0db1" providerId="ADAL" clId="{496AB05F-CDED-4537-B01B-4CDAF36BC6E2}" dt="2022-06-01T01:55:28.402" v="6449" actId="47"/>
        <pc:sldMkLst>
          <pc:docMk/>
          <pc:sldMk cId="1840231376" sldId="333"/>
        </pc:sldMkLst>
      </pc:sldChg>
      <pc:sldChg chg="add del">
        <pc:chgData name="Stephanie Radel" userId="08b99ea8-7dce-42da-8972-e2e804ab0db1" providerId="ADAL" clId="{496AB05F-CDED-4537-B01B-4CDAF36BC6E2}" dt="2022-06-01T01:55:29.719" v="6450" actId="47"/>
        <pc:sldMkLst>
          <pc:docMk/>
          <pc:sldMk cId="3043900637" sldId="334"/>
        </pc:sldMkLst>
      </pc:sldChg>
      <pc:sldChg chg="add del">
        <pc:chgData name="Stephanie Radel" userId="08b99ea8-7dce-42da-8972-e2e804ab0db1" providerId="ADAL" clId="{496AB05F-CDED-4537-B01B-4CDAF36BC6E2}" dt="2022-06-01T01:55:30.624" v="6451" actId="47"/>
        <pc:sldMkLst>
          <pc:docMk/>
          <pc:sldMk cId="812359813" sldId="335"/>
        </pc:sldMkLst>
      </pc:sldChg>
      <pc:sldMasterChg chg="delSldLayout modSldLayout">
        <pc:chgData name="Stephanie Radel" userId="08b99ea8-7dce-42da-8972-e2e804ab0db1" providerId="ADAL" clId="{496AB05F-CDED-4537-B01B-4CDAF36BC6E2}" dt="2022-05-30T23:54:24.450" v="3911" actId="47"/>
        <pc:sldMasterMkLst>
          <pc:docMk/>
          <pc:sldMasterMk cId="343163237" sldId="2147483648"/>
        </pc:sldMasterMkLst>
        <pc:sldLayoutChg chg="modSp mod">
          <pc:chgData name="Stephanie Radel" userId="08b99ea8-7dce-42da-8972-e2e804ab0db1" providerId="ADAL" clId="{496AB05F-CDED-4537-B01B-4CDAF36BC6E2}" dt="2022-05-26T16:59:50.394" v="278" actId="207"/>
          <pc:sldLayoutMkLst>
            <pc:docMk/>
            <pc:sldMasterMk cId="343163237" sldId="2147483648"/>
            <pc:sldLayoutMk cId="1550932064" sldId="2147483649"/>
          </pc:sldLayoutMkLst>
          <pc:spChg chg="mod">
            <ac:chgData name="Stephanie Radel" userId="08b99ea8-7dce-42da-8972-e2e804ab0db1" providerId="ADAL" clId="{496AB05F-CDED-4537-B01B-4CDAF36BC6E2}" dt="2022-05-10T19:45:56.815" v="141" actId="20577"/>
            <ac:spMkLst>
              <pc:docMk/>
              <pc:sldMasterMk cId="343163237" sldId="2147483648"/>
              <pc:sldLayoutMk cId="1550932064" sldId="2147483649"/>
              <ac:spMk id="4" creationId="{00000000-0000-0000-0000-000000000000}"/>
            </ac:spMkLst>
          </pc:spChg>
          <pc:spChg chg="mod">
            <ac:chgData name="Stephanie Radel" userId="08b99ea8-7dce-42da-8972-e2e804ab0db1" providerId="ADAL" clId="{496AB05F-CDED-4537-B01B-4CDAF36BC6E2}" dt="2022-05-26T16:59:50.394" v="278" actId="207"/>
            <ac:spMkLst>
              <pc:docMk/>
              <pc:sldMasterMk cId="343163237" sldId="2147483648"/>
              <pc:sldLayoutMk cId="1550932064" sldId="2147483649"/>
              <ac:spMk id="5" creationId="{00000000-0000-0000-0000-000000000000}"/>
            </ac:spMkLst>
          </pc:spChg>
          <pc:spChg chg="mod">
            <ac:chgData name="Stephanie Radel" userId="08b99ea8-7dce-42da-8972-e2e804ab0db1" providerId="ADAL" clId="{496AB05F-CDED-4537-B01B-4CDAF36BC6E2}" dt="2022-05-10T19:45:04.968" v="125"/>
            <ac:spMkLst>
              <pc:docMk/>
              <pc:sldMasterMk cId="343163237" sldId="2147483648"/>
              <pc:sldLayoutMk cId="1550932064" sldId="2147483649"/>
              <ac:spMk id="11" creationId="{00000000-0000-0000-0000-000000000000}"/>
            </ac:spMkLst>
          </pc:spChg>
        </pc:sldLayoutChg>
        <pc:sldLayoutChg chg="modSp mod">
          <pc:chgData name="Stephanie Radel" userId="08b99ea8-7dce-42da-8972-e2e804ab0db1" providerId="ADAL" clId="{496AB05F-CDED-4537-B01B-4CDAF36BC6E2}" dt="2022-05-10T19:45:21.308" v="127"/>
          <pc:sldLayoutMkLst>
            <pc:docMk/>
            <pc:sldMasterMk cId="343163237" sldId="2147483648"/>
            <pc:sldLayoutMk cId="358692362" sldId="2147483650"/>
          </pc:sldLayoutMkLst>
          <pc:spChg chg="mod">
            <ac:chgData name="Stephanie Radel" userId="08b99ea8-7dce-42da-8972-e2e804ab0db1" providerId="ADAL" clId="{496AB05F-CDED-4537-B01B-4CDAF36BC6E2}" dt="2022-05-10T19:45:21.308" v="127"/>
            <ac:spMkLst>
              <pc:docMk/>
              <pc:sldMasterMk cId="343163237" sldId="2147483648"/>
              <pc:sldLayoutMk cId="358692362" sldId="2147483650"/>
              <ac:spMk id="9" creationId="{00000000-0000-0000-0000-000000000000}"/>
            </ac:spMkLst>
          </pc:spChg>
        </pc:sldLayoutChg>
        <pc:sldLayoutChg chg="modSp mod">
          <pc:chgData name="Stephanie Radel" userId="08b99ea8-7dce-42da-8972-e2e804ab0db1" providerId="ADAL" clId="{496AB05F-CDED-4537-B01B-4CDAF36BC6E2}" dt="2022-05-10T19:45:04.118" v="123"/>
          <pc:sldLayoutMkLst>
            <pc:docMk/>
            <pc:sldMasterMk cId="343163237" sldId="2147483648"/>
            <pc:sldLayoutMk cId="235573109" sldId="2147483651"/>
          </pc:sldLayoutMkLst>
          <pc:spChg chg="mod">
            <ac:chgData name="Stephanie Radel" userId="08b99ea8-7dce-42da-8972-e2e804ab0db1" providerId="ADAL" clId="{496AB05F-CDED-4537-B01B-4CDAF36BC6E2}" dt="2022-05-10T19:45:04.118" v="123"/>
            <ac:spMkLst>
              <pc:docMk/>
              <pc:sldMasterMk cId="343163237" sldId="2147483648"/>
              <pc:sldLayoutMk cId="235573109" sldId="2147483651"/>
              <ac:spMk id="9" creationId="{00000000-0000-0000-0000-000000000000}"/>
            </ac:spMkLst>
          </pc:spChg>
        </pc:sldLayoutChg>
        <pc:sldLayoutChg chg="modSp mod">
          <pc:chgData name="Stephanie Radel" userId="08b99ea8-7dce-42da-8972-e2e804ab0db1" providerId="ADAL" clId="{496AB05F-CDED-4537-B01B-4CDAF36BC6E2}" dt="2022-05-10T19:45:03.817" v="122"/>
          <pc:sldLayoutMkLst>
            <pc:docMk/>
            <pc:sldMasterMk cId="343163237" sldId="2147483648"/>
            <pc:sldLayoutMk cId="2076445231" sldId="2147483652"/>
          </pc:sldLayoutMkLst>
          <pc:spChg chg="mod">
            <ac:chgData name="Stephanie Radel" userId="08b99ea8-7dce-42da-8972-e2e804ab0db1" providerId="ADAL" clId="{496AB05F-CDED-4537-B01B-4CDAF36BC6E2}" dt="2022-05-10T19:45:03.817" v="122"/>
            <ac:spMkLst>
              <pc:docMk/>
              <pc:sldMasterMk cId="343163237" sldId="2147483648"/>
              <pc:sldLayoutMk cId="2076445231" sldId="2147483652"/>
              <ac:spMk id="13" creationId="{00000000-0000-0000-0000-000000000000}"/>
            </ac:spMkLst>
          </pc:spChg>
        </pc:sldLayoutChg>
        <pc:sldLayoutChg chg="modSp mod">
          <pc:chgData name="Stephanie Radel" userId="08b99ea8-7dce-42da-8972-e2e804ab0db1" providerId="ADAL" clId="{496AB05F-CDED-4537-B01B-4CDAF36BC6E2}" dt="2022-05-10T19:45:03.443" v="121"/>
          <pc:sldLayoutMkLst>
            <pc:docMk/>
            <pc:sldMasterMk cId="343163237" sldId="2147483648"/>
            <pc:sldLayoutMk cId="1619945391" sldId="2147483653"/>
          </pc:sldLayoutMkLst>
          <pc:spChg chg="mod">
            <ac:chgData name="Stephanie Radel" userId="08b99ea8-7dce-42da-8972-e2e804ab0db1" providerId="ADAL" clId="{496AB05F-CDED-4537-B01B-4CDAF36BC6E2}" dt="2022-05-10T19:45:03.443" v="121"/>
            <ac:spMkLst>
              <pc:docMk/>
              <pc:sldMasterMk cId="343163237" sldId="2147483648"/>
              <pc:sldLayoutMk cId="1619945391" sldId="2147483653"/>
              <ac:spMk id="12" creationId="{00000000-0000-0000-0000-000000000000}"/>
            </ac:spMkLst>
          </pc:spChg>
        </pc:sldLayoutChg>
        <pc:sldLayoutChg chg="modSp mod">
          <pc:chgData name="Stephanie Radel" userId="08b99ea8-7dce-42da-8972-e2e804ab0db1" providerId="ADAL" clId="{496AB05F-CDED-4537-B01B-4CDAF36BC6E2}" dt="2022-05-10T19:45:04.402" v="124"/>
          <pc:sldLayoutMkLst>
            <pc:docMk/>
            <pc:sldMasterMk cId="343163237" sldId="2147483648"/>
            <pc:sldLayoutMk cId="1794183222" sldId="2147483654"/>
          </pc:sldLayoutMkLst>
          <pc:spChg chg="mod">
            <ac:chgData name="Stephanie Radel" userId="08b99ea8-7dce-42da-8972-e2e804ab0db1" providerId="ADAL" clId="{496AB05F-CDED-4537-B01B-4CDAF36BC6E2}" dt="2022-05-10T19:45:04.402" v="124"/>
            <ac:spMkLst>
              <pc:docMk/>
              <pc:sldMasterMk cId="343163237" sldId="2147483648"/>
              <pc:sldLayoutMk cId="1794183222" sldId="2147483654"/>
              <ac:spMk id="5" creationId="{00000000-0000-0000-0000-000000000000}"/>
            </ac:spMkLst>
          </pc:spChg>
        </pc:sldLayoutChg>
        <pc:sldLayoutChg chg="modSp mod">
          <pc:chgData name="Stephanie Radel" userId="08b99ea8-7dce-42da-8972-e2e804ab0db1" providerId="ADAL" clId="{496AB05F-CDED-4537-B01B-4CDAF36BC6E2}" dt="2022-05-10T19:45:03.056" v="120"/>
          <pc:sldLayoutMkLst>
            <pc:docMk/>
            <pc:sldMasterMk cId="343163237" sldId="2147483648"/>
            <pc:sldLayoutMk cId="0" sldId="2147483655"/>
          </pc:sldLayoutMkLst>
          <pc:spChg chg="mod">
            <ac:chgData name="Stephanie Radel" userId="08b99ea8-7dce-42da-8972-e2e804ab0db1" providerId="ADAL" clId="{496AB05F-CDED-4537-B01B-4CDAF36BC6E2}" dt="2022-05-10T19:45:03.056" v="120"/>
            <ac:spMkLst>
              <pc:docMk/>
              <pc:sldMasterMk cId="343163237" sldId="2147483648"/>
              <pc:sldLayoutMk cId="0" sldId="2147483655"/>
              <ac:spMk id="6" creationId="{00000000-0000-0000-0000-000000000000}"/>
            </ac:spMkLst>
          </pc:spChg>
        </pc:sldLayoutChg>
        <pc:sldLayoutChg chg="del">
          <pc:chgData name="Stephanie Radel" userId="08b99ea8-7dce-42da-8972-e2e804ab0db1" providerId="ADAL" clId="{496AB05F-CDED-4537-B01B-4CDAF36BC6E2}" dt="2022-05-30T23:54:24.450" v="3911" actId="47"/>
          <pc:sldLayoutMkLst>
            <pc:docMk/>
            <pc:sldMasterMk cId="343163237" sldId="2147483648"/>
            <pc:sldLayoutMk cId="437289376" sldId="2147483656"/>
          </pc:sldLayoutMkLst>
        </pc:sldLayoutChg>
        <pc:sldLayoutChg chg="del">
          <pc:chgData name="Stephanie Radel" userId="08b99ea8-7dce-42da-8972-e2e804ab0db1" providerId="ADAL" clId="{496AB05F-CDED-4537-B01B-4CDAF36BC6E2}" dt="2022-05-30T23:28:11.354" v="3608" actId="47"/>
          <pc:sldLayoutMkLst>
            <pc:docMk/>
            <pc:sldMasterMk cId="343163237" sldId="2147483648"/>
            <pc:sldLayoutMk cId="4110009105" sldId="2147483656"/>
          </pc:sldLayoutMkLst>
        </pc:sldLayoutChg>
      </pc:sldMasterChg>
      <pc:sldMasterChg chg="add addSldLayout">
        <pc:chgData name="Stephanie Radel" userId="08b99ea8-7dce-42da-8972-e2e804ab0db1" providerId="ADAL" clId="{496AB05F-CDED-4537-B01B-4CDAF36BC6E2}" dt="2022-06-01T01:54:09.542" v="6424" actId="27028"/>
        <pc:sldMasterMkLst>
          <pc:docMk/>
          <pc:sldMasterMk cId="1304102315" sldId="2147483766"/>
        </pc:sldMasterMkLst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825348989" sldId="2147483767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866811503" sldId="2147483768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740321247" sldId="2147483769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207523619" sldId="2147483770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2558094" sldId="2147483771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906616705" sldId="2147483774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903464048" sldId="2147483775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456365377" sldId="2147483776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468787802" sldId="2147483777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592065949" sldId="2147483778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560668292" sldId="2147483779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130185537" sldId="2147483780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535462644" sldId="2147483781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564176778" sldId="2147483782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239574063" sldId="2147483784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802613296" sldId="2147483785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0" sldId="2147483786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0" sldId="2147483788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425128223" sldId="2147483790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234398189" sldId="2147483791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589605916" sldId="2147483793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692157438" sldId="2147483794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2039419553" sldId="2147483795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935047973" sldId="2147483796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297925933" sldId="2147483798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695984035" sldId="2147483799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437673294" sldId="2147483800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706589772" sldId="2147483801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712481532" sldId="2147483802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170101297" sldId="2147483803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117789432" sldId="2147483804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959714515" sldId="2147483805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109944696" sldId="2147483806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373848815" sldId="2147483807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085208523" sldId="2147483808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439267434" sldId="2147483809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413151631" sldId="2147483810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72232339" sldId="2147483811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5366963" sldId="2147483812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732640964" sldId="2147483813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828653121" sldId="2147483814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452038423" sldId="2147483815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967404759" sldId="2147483816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820624244" sldId="2147483817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885934366" sldId="2147483818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07649803" sldId="2147483819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71899311" sldId="2147483820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1423668701" sldId="2147483821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798282692" sldId="2147483823"/>
          </pc:sldLayoutMkLst>
        </pc:sldLayoutChg>
        <pc:sldLayoutChg chg="add">
          <pc:chgData name="Stephanie Radel" userId="08b99ea8-7dce-42da-8972-e2e804ab0db1" providerId="ADAL" clId="{496AB05F-CDED-4537-B01B-4CDAF36BC6E2}" dt="2022-06-01T01:54:09.542" v="6424" actId="27028"/>
          <pc:sldLayoutMkLst>
            <pc:docMk/>
            <pc:sldMasterMk cId="1304102315" sldId="2147483766"/>
            <pc:sldLayoutMk cId="656314857" sldId="2147483824"/>
          </pc:sldLayoutMkLst>
        </pc:sldLayoutChg>
      </pc:sldMasterChg>
    </pc:docChg>
  </pc:docChgLst>
  <pc:docChgLst>
    <pc:chgData name="Stephanie Radel" userId="S::sradel@triumf.ca::08b99ea8-7dce-42da-8972-e2e804ab0db1" providerId="AD" clId="Web-{E21758E3-3698-8742-D3F7-D85719D69867}"/>
    <pc:docChg chg="modSld">
      <pc:chgData name="Stephanie Radel" userId="S::sradel@triumf.ca::08b99ea8-7dce-42da-8972-e2e804ab0db1" providerId="AD" clId="Web-{E21758E3-3698-8742-D3F7-D85719D69867}" dt="2022-06-03T22:11:16.498" v="15" actId="20577"/>
      <pc:docMkLst>
        <pc:docMk/>
      </pc:docMkLst>
      <pc:sldChg chg="modSp">
        <pc:chgData name="Stephanie Radel" userId="S::sradel@triumf.ca::08b99ea8-7dce-42da-8972-e2e804ab0db1" providerId="AD" clId="Web-{E21758E3-3698-8742-D3F7-D85719D69867}" dt="2022-06-03T21:59:16.068" v="1" actId="20577"/>
        <pc:sldMkLst>
          <pc:docMk/>
          <pc:sldMk cId="2219830211" sldId="293"/>
        </pc:sldMkLst>
        <pc:spChg chg="mod">
          <ac:chgData name="Stephanie Radel" userId="S::sradel@triumf.ca::08b99ea8-7dce-42da-8972-e2e804ab0db1" providerId="AD" clId="Web-{E21758E3-3698-8742-D3F7-D85719D69867}" dt="2022-06-03T21:59:16.068" v="1" actId="20577"/>
          <ac:spMkLst>
            <pc:docMk/>
            <pc:sldMk cId="2219830211" sldId="293"/>
            <ac:spMk id="2" creationId="{00000000-0000-0000-0000-000000000000}"/>
          </ac:spMkLst>
        </pc:spChg>
      </pc:sldChg>
      <pc:sldChg chg="modSp">
        <pc:chgData name="Stephanie Radel" userId="S::sradel@triumf.ca::08b99ea8-7dce-42da-8972-e2e804ab0db1" providerId="AD" clId="Web-{E21758E3-3698-8742-D3F7-D85719D69867}" dt="2022-06-03T22:04:13.821" v="9" actId="20577"/>
        <pc:sldMkLst>
          <pc:docMk/>
          <pc:sldMk cId="1229734212" sldId="298"/>
        </pc:sldMkLst>
        <pc:spChg chg="mod">
          <ac:chgData name="Stephanie Radel" userId="S::sradel@triumf.ca::08b99ea8-7dce-42da-8972-e2e804ab0db1" providerId="AD" clId="Web-{E21758E3-3698-8742-D3F7-D85719D69867}" dt="2022-06-03T22:03:43.743" v="5" actId="20577"/>
          <ac:spMkLst>
            <pc:docMk/>
            <pc:sldMk cId="1229734212" sldId="298"/>
            <ac:spMk id="2" creationId="{00000000-0000-0000-0000-000000000000}"/>
          </ac:spMkLst>
        </pc:spChg>
        <pc:spChg chg="mod">
          <ac:chgData name="Stephanie Radel" userId="S::sradel@triumf.ca::08b99ea8-7dce-42da-8972-e2e804ab0db1" providerId="AD" clId="Web-{E21758E3-3698-8742-D3F7-D85719D69867}" dt="2022-06-03T22:04:13.821" v="9" actId="20577"/>
          <ac:spMkLst>
            <pc:docMk/>
            <pc:sldMk cId="1229734212" sldId="298"/>
            <ac:spMk id="5" creationId="{00000000-0000-0000-0000-000000000000}"/>
          </ac:spMkLst>
        </pc:spChg>
      </pc:sldChg>
      <pc:sldChg chg="modSp">
        <pc:chgData name="Stephanie Radel" userId="S::sradel@triumf.ca::08b99ea8-7dce-42da-8972-e2e804ab0db1" providerId="AD" clId="Web-{E21758E3-3698-8742-D3F7-D85719D69867}" dt="2022-06-03T22:11:16.498" v="15" actId="20577"/>
        <pc:sldMkLst>
          <pc:docMk/>
          <pc:sldMk cId="2142814140" sldId="303"/>
        </pc:sldMkLst>
        <pc:spChg chg="mod">
          <ac:chgData name="Stephanie Radel" userId="S::sradel@triumf.ca::08b99ea8-7dce-42da-8972-e2e804ab0db1" providerId="AD" clId="Web-{E21758E3-3698-8742-D3F7-D85719D69867}" dt="2022-06-03T22:11:16.498" v="15" actId="20577"/>
          <ac:spMkLst>
            <pc:docMk/>
            <pc:sldMk cId="2142814140" sldId="303"/>
            <ac:spMk id="10" creationId="{42DFC990-48B7-4DF3-A5C8-723B34D3E82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A28B2-28B8-364D-9670-4B162B54CA37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15AF5-5D84-804C-BA78-8F8C31435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20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487CE-4BC8-F744-A3DE-180CA8258505}" type="datetimeFigureOut">
              <a:rPr lang="en-US" smtClean="0"/>
              <a:t>6/3/2022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76310-DAD6-EE4F-ABB6-4124C82A7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684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NimbusSanL-Regu"/>
              </a:rPr>
              <a:t>300 keV–3kW test stand that simulate the sort of power density encountered in the </a:t>
            </a:r>
            <a:r>
              <a:rPr lang="en-CA" sz="1800" b="0" i="0" u="none" strike="noStrike" baseline="0" dirty="0">
                <a:latin typeface="NimbusSanL-Regu"/>
              </a:rPr>
              <a:t>future 30MeV–100kW ARIEL targets.</a:t>
            </a:r>
          </a:p>
          <a:p>
            <a:pPr algn="l"/>
            <a:endParaRPr lang="en-CA" sz="1800" b="0" i="0" u="none" strike="noStrike" baseline="0" dirty="0">
              <a:latin typeface="NimbusSanL-Regu"/>
            </a:endParaRPr>
          </a:p>
          <a:p>
            <a:pPr marL="0" indent="0" defTabSz="914400">
              <a:lnSpc>
                <a:spcPct val="90000"/>
              </a:lnSpc>
              <a:spcBef>
                <a:spcPts val="1000"/>
              </a:spcBef>
              <a:buClr>
                <a:srgbClr val="00A9FF"/>
              </a:buClr>
              <a:buNone/>
            </a:pPr>
            <a:r>
              <a:rPr lang="en-US" sz="1200" u="sng" dirty="0">
                <a:solidFill>
                  <a:schemeClr val="bg2">
                    <a:lumMod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Outcome gold on aluminum:</a:t>
            </a:r>
          </a:p>
          <a:p>
            <a:pPr marL="285750" indent="-285750" defTabSz="914400">
              <a:lnSpc>
                <a:spcPct val="90000"/>
              </a:lnSpc>
              <a:spcBef>
                <a:spcPts val="1000"/>
              </a:spcBef>
              <a:buClr>
                <a:srgbClr val="00A9FF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Temperature increase during irradiation</a:t>
            </a:r>
          </a:p>
          <a:p>
            <a:pPr marL="285750" indent="-285750" defTabSz="914400">
              <a:lnSpc>
                <a:spcPct val="90000"/>
              </a:lnSpc>
              <a:spcBef>
                <a:spcPts val="1000"/>
              </a:spcBef>
              <a:buClr>
                <a:srgbClr val="00A9FF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Radiation-enhanced Au-Al diffusion </a:t>
            </a:r>
          </a:p>
          <a:p>
            <a:pPr marL="285750" indent="-285750" defTabSz="914400">
              <a:lnSpc>
                <a:spcPct val="90000"/>
              </a:lnSpc>
              <a:spcBef>
                <a:spcPts val="1000"/>
              </a:spcBef>
              <a:buClr>
                <a:srgbClr val="00A9FF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Formation of brittle intermetallic</a:t>
            </a:r>
          </a:p>
          <a:p>
            <a:pPr algn="l"/>
            <a:endParaRPr lang="en-CA" sz="1800" b="0" i="0" u="none" strike="noStrike" baseline="0" dirty="0">
              <a:latin typeface="NimbusSanL-Regu"/>
            </a:endParaRPr>
          </a:p>
          <a:p>
            <a:pPr algn="l"/>
            <a:r>
              <a:rPr lang="en-US" sz="1200" u="sng" dirty="0">
                <a:solidFill>
                  <a:schemeClr val="bg2">
                    <a:lumMod val="25000"/>
                  </a:schemeClr>
                </a:solidFill>
                <a:latin typeface="+mj-lt"/>
                <a:ea typeface="Arial" charset="0"/>
                <a:cs typeface="Arial" charset="0"/>
              </a:rPr>
              <a:t>Outcome tantalum on aluminum</a:t>
            </a:r>
          </a:p>
          <a:p>
            <a: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A9FF"/>
              </a:buClr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bg2">
                    <a:lumMod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Temperature stable over 500 h of irradiation</a:t>
            </a:r>
          </a:p>
          <a:p>
            <a: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A9FF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+mj-lt"/>
                <a:ea typeface="Arial" charset="0"/>
                <a:cs typeface="Arial" charset="0"/>
              </a:rPr>
              <a:t>No change of surface morphology</a:t>
            </a:r>
          </a:p>
          <a:p>
            <a: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A9FF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+mj-lt"/>
                <a:ea typeface="Arial" charset="0"/>
                <a:cs typeface="Arial" charset="0"/>
              </a:rPr>
              <a:t>No major evolution of interface</a:t>
            </a:r>
          </a:p>
          <a:p>
            <a:pPr marL="285750" indent="-2857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A9FF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+mj-lt"/>
                <a:ea typeface="Arial" charset="0"/>
                <a:cs typeface="Arial" charset="0"/>
              </a:rPr>
              <a:t>No-radiation enhanced diffusion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80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err="1"/>
              <a:t>Dosimetric</a:t>
            </a:r>
            <a:r>
              <a:rPr lang="en-CA" dirty="0"/>
              <a:t> films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87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Some anomalies in </a:t>
            </a:r>
            <a:r>
              <a:rPr lang="en-CA" dirty="0" err="1"/>
              <a:t>e+e</a:t>
            </a:r>
            <a:r>
              <a:rPr lang="en-CA" dirty="0"/>
              <a:t>- invariant mass spectra in 8Be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354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70000" y="634696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900" b="0" i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dirty="0"/>
              <a:t>2022-06-06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1270000" y="4906619"/>
            <a:ext cx="1008380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1270000" y="1641818"/>
            <a:ext cx="10083800" cy="301004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200" b="0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2pPr>
            <a:lvl3pPr marL="9144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3pPr>
            <a:lvl4pPr marL="13716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4pPr>
            <a:lvl5pPr marL="18288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5pPr>
          </a:lstStyle>
          <a:p>
            <a:pPr lvl="0"/>
            <a:r>
              <a:rPr lang="en-US" dirty="0"/>
              <a:t>Presentation Title. Arial Regular 32pt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118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7" hasCustomPrompt="1"/>
          </p:nvPr>
        </p:nvSpPr>
        <p:spPr>
          <a:xfrm>
            <a:off x="1270000" y="5110646"/>
            <a:ext cx="10083800" cy="742466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6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Presentation Subtitle-Arial Regular 16-Title Case</a:t>
            </a:r>
          </a:p>
          <a:p>
            <a:pPr lvl="0"/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-11408"/>
            <a:ext cx="12192000" cy="1034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78" y="313154"/>
            <a:ext cx="1783444" cy="32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932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2022-06-03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40321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2022-06-03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2022-06-03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20624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1471" y="979687"/>
            <a:ext cx="8953827" cy="65032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1471" y="2032777"/>
            <a:ext cx="8953827" cy="393939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7523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8269" y="979688"/>
            <a:ext cx="10231669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574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66167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73411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773410" y="3337854"/>
            <a:ext cx="4869744" cy="30402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2"/>
          </p:nvPr>
        </p:nvSpPr>
        <p:spPr>
          <a:xfrm>
            <a:off x="5968074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3337854"/>
            <a:ext cx="4869744" cy="304025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73410" y="979687"/>
            <a:ext cx="10064407" cy="63707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34640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75864" y="2032776"/>
            <a:ext cx="5446278" cy="3931442"/>
          </a:xfrm>
          <a:prstGeom prst="rect">
            <a:avLst/>
          </a:prstGeom>
        </p:spPr>
        <p:txBody>
          <a:bodyPr anchor="ctr"/>
          <a:lstStyle>
            <a:lvl1pPr marL="2286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63653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979688"/>
            <a:ext cx="4182876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787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118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17941832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7687507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947791" y="979688"/>
            <a:ext cx="7687507" cy="66358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20659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6921889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 rot="5400000">
            <a:off x="7116880" y="3953881"/>
            <a:ext cx="4439522" cy="59731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6682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01855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54626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41767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59343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613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51282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I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34398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 hasCustomPrompt="1"/>
          </p:nvPr>
        </p:nvSpPr>
        <p:spPr>
          <a:xfrm>
            <a:off x="822325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6573838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822325" y="2570162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6573838" y="2570161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118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3586923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on Ha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896059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or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921574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 Grou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0394195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fe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979259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959840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376732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065897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124815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701012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17789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Information Source-Arial Italic 9-Cyan Blue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6573838" y="1316183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6"/>
          </p:nvPr>
        </p:nvSpPr>
        <p:spPr>
          <a:xfrm>
            <a:off x="822325" y="1316183"/>
            <a:ext cx="5075238" cy="5045027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6573838" y="2214976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2355731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F NIF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9597145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A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099446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PH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3738488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AG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852085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SI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392674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ium Recycl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131516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22323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53669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326409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35047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2795518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Information Source-Arial Italic 9-Cyan Blue</a:t>
            </a:r>
          </a:p>
        </p:txBody>
      </p:sp>
      <p:sp>
        <p:nvSpPr>
          <p:cNvPr id="12" name="Content Placeholder 16"/>
          <p:cNvSpPr>
            <a:spLocks noGrp="1"/>
          </p:cNvSpPr>
          <p:nvPr>
            <p:ph sz="quarter" idx="26"/>
          </p:nvPr>
        </p:nvSpPr>
        <p:spPr>
          <a:xfrm>
            <a:off x="836214" y="1590784"/>
            <a:ext cx="2387539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8" name="Content Placeholder 16"/>
          <p:cNvSpPr>
            <a:spLocks noGrp="1"/>
          </p:cNvSpPr>
          <p:nvPr>
            <p:ph sz="quarter" idx="32"/>
          </p:nvPr>
        </p:nvSpPr>
        <p:spPr>
          <a:xfrm>
            <a:off x="9123108" y="1590784"/>
            <a:ext cx="2387539" cy="4652855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0" name="Content Placeholder 16"/>
          <p:cNvSpPr>
            <a:spLocks noGrp="1"/>
          </p:cNvSpPr>
          <p:nvPr>
            <p:ph sz="quarter" idx="34"/>
          </p:nvPr>
        </p:nvSpPr>
        <p:spPr>
          <a:xfrm>
            <a:off x="6346062" y="3730001"/>
            <a:ext cx="2387539" cy="2513638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598511" y="1590783"/>
            <a:ext cx="2387539" cy="91631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FontTx/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Section Title—Arial Bold 20-Cyan Blue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3598511" y="2732526"/>
            <a:ext cx="2387539" cy="3511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  <a:p>
            <a:pPr lvl="0"/>
            <a:r>
              <a:rPr lang="en-US" dirty="0"/>
              <a:t>Type can get bigger, but no smaller.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836212" y="4234195"/>
            <a:ext cx="2387539" cy="20094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6346060" y="1561078"/>
            <a:ext cx="2387539" cy="189345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207644523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er Tap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36687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 Draf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9828269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bbit 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764980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hine Sh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189931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8286531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5203842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674047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per Clip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5631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2782266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Information Source-Arial Italic 9-Cyan Blue</a:t>
            </a:r>
          </a:p>
        </p:txBody>
      </p:sp>
      <p:sp>
        <p:nvSpPr>
          <p:cNvPr id="10" name="Content Placeholder 16"/>
          <p:cNvSpPr>
            <a:spLocks noGrp="1"/>
          </p:cNvSpPr>
          <p:nvPr>
            <p:ph sz="quarter" idx="26"/>
          </p:nvPr>
        </p:nvSpPr>
        <p:spPr>
          <a:xfrm>
            <a:off x="836214" y="1590784"/>
            <a:ext cx="2387539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5" name="Content Placeholder 16"/>
          <p:cNvSpPr>
            <a:spLocks noGrp="1"/>
          </p:cNvSpPr>
          <p:nvPr>
            <p:ph sz="quarter" idx="34"/>
          </p:nvPr>
        </p:nvSpPr>
        <p:spPr>
          <a:xfrm>
            <a:off x="6667342" y="1590785"/>
            <a:ext cx="4994433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642755" y="1590783"/>
            <a:ext cx="2387539" cy="916443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FontTx/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Section Title—Arial 20-Cyan Blue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3642755" y="2732526"/>
            <a:ext cx="2387539" cy="311168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14 is the default type for paragraphs (in black).</a:t>
            </a:r>
          </a:p>
          <a:p>
            <a:pPr lvl="0"/>
            <a:r>
              <a:rPr lang="en-US" dirty="0"/>
              <a:t>Type can get bigger, but no smaller.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6667341" y="4293829"/>
            <a:ext cx="4964959" cy="206252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</a:t>
            </a:r>
            <a:r>
              <a:rPr lang="en-US"/>
              <a:t>Regular 14 </a:t>
            </a:r>
            <a:r>
              <a:rPr lang="en-US" dirty="0"/>
              <a:t>is the default type for paragraphs (in black).</a:t>
            </a:r>
          </a:p>
          <a:p>
            <a:pPr lvl="0"/>
            <a:r>
              <a:rPr lang="en-US" dirty="0"/>
              <a:t>Type can get bigger, but no smaller.</a:t>
            </a:r>
          </a:p>
          <a:p>
            <a:pPr lvl="0"/>
            <a:r>
              <a:rPr lang="en-US" dirty="0"/>
              <a:t>Use two columns of text when possible, as default.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836212" y="4234195"/>
            <a:ext cx="2387539" cy="20094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14 is the default type for paragraphs (in black).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Italic 24-Cyan Blue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161994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2022-06-03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25348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2022-06-03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66811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33.xml"/><Relationship Id="rId39" Type="http://schemas.openxmlformats.org/officeDocument/2006/relationships/slideLayout" Target="../slideLayouts/slideLayout46.xml"/><Relationship Id="rId21" Type="http://schemas.openxmlformats.org/officeDocument/2006/relationships/slideLayout" Target="../slideLayouts/slideLayout28.xml"/><Relationship Id="rId34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9.xml"/><Relationship Id="rId47" Type="http://schemas.openxmlformats.org/officeDocument/2006/relationships/slideLayout" Target="../slideLayouts/slideLayout54.xml"/><Relationship Id="rId50" Type="http://schemas.openxmlformats.org/officeDocument/2006/relationships/slideLayout" Target="../slideLayouts/slideLayout57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29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18.xml"/><Relationship Id="rId24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9.xml"/><Relationship Id="rId37" Type="http://schemas.openxmlformats.org/officeDocument/2006/relationships/slideLayout" Target="../slideLayouts/slideLayout44.xml"/><Relationship Id="rId40" Type="http://schemas.openxmlformats.org/officeDocument/2006/relationships/slideLayout" Target="../slideLayouts/slideLayout47.xml"/><Relationship Id="rId45" Type="http://schemas.openxmlformats.org/officeDocument/2006/relationships/slideLayout" Target="../slideLayouts/slideLayout52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30.xml"/><Relationship Id="rId28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43.xml"/><Relationship Id="rId4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26.xml"/><Relationship Id="rId31" Type="http://schemas.openxmlformats.org/officeDocument/2006/relationships/slideLayout" Target="../slideLayouts/slideLayout38.xml"/><Relationship Id="rId44" Type="http://schemas.openxmlformats.org/officeDocument/2006/relationships/slideLayout" Target="../slideLayouts/slideLayout51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9.xml"/><Relationship Id="rId27" Type="http://schemas.openxmlformats.org/officeDocument/2006/relationships/slideLayout" Target="../slideLayouts/slideLayout34.xml"/><Relationship Id="rId30" Type="http://schemas.openxmlformats.org/officeDocument/2006/relationships/slideLayout" Target="../slideLayouts/slideLayout37.xml"/><Relationship Id="rId35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50.xml"/><Relationship Id="rId48" Type="http://schemas.openxmlformats.org/officeDocument/2006/relationships/slideLayout" Target="../slideLayouts/slideLayout55.xml"/><Relationship Id="rId8" Type="http://schemas.openxmlformats.org/officeDocument/2006/relationships/slideLayout" Target="../slideLayouts/slideLayout15.xml"/><Relationship Id="rId51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32.xml"/><Relationship Id="rId33" Type="http://schemas.openxmlformats.org/officeDocument/2006/relationships/slideLayout" Target="../slideLayouts/slideLayout40.xml"/><Relationship Id="rId38" Type="http://schemas.openxmlformats.org/officeDocument/2006/relationships/slideLayout" Target="../slideLayouts/slideLayout45.xml"/><Relationship Id="rId46" Type="http://schemas.openxmlformats.org/officeDocument/2006/relationships/slideLayout" Target="../slideLayouts/slideLayout53.xml"/><Relationship Id="rId20" Type="http://schemas.openxmlformats.org/officeDocument/2006/relationships/slideLayout" Target="../slideLayouts/slideLayout27.xml"/><Relationship Id="rId41" Type="http://schemas.openxmlformats.org/officeDocument/2006/relationships/slideLayout" Target="../slideLayouts/slideLayout48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16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51" r:id="rId4"/>
    <p:sldLayoutId id="2147483652" r:id="rId5"/>
    <p:sldLayoutId id="2147483653" r:id="rId6"/>
    <p:sldLayoutId id="2147483655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10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86" r:id="rId4"/>
    <p:sldLayoutId id="2147483817" r:id="rId5"/>
    <p:sldLayoutId id="2147483770" r:id="rId6"/>
    <p:sldLayoutId id="2147483784" r:id="rId7"/>
    <p:sldLayoutId id="2147483771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  <p:sldLayoutId id="2147483788" r:id="rId18"/>
    <p:sldLayoutId id="2147483818" r:id="rId19"/>
    <p:sldLayoutId id="2147483785" r:id="rId20"/>
    <p:sldLayoutId id="2147483790" r:id="rId21"/>
    <p:sldLayoutId id="2147483791" r:id="rId22"/>
    <p:sldLayoutId id="2147483793" r:id="rId23"/>
    <p:sldLayoutId id="2147483794" r:id="rId24"/>
    <p:sldLayoutId id="2147483795" r:id="rId25"/>
    <p:sldLayoutId id="2147483798" r:id="rId26"/>
    <p:sldLayoutId id="2147483799" r:id="rId27"/>
    <p:sldLayoutId id="2147483800" r:id="rId28"/>
    <p:sldLayoutId id="2147483801" r:id="rId29"/>
    <p:sldLayoutId id="2147483802" r:id="rId30"/>
    <p:sldLayoutId id="2147483803" r:id="rId31"/>
    <p:sldLayoutId id="2147483804" r:id="rId32"/>
    <p:sldLayoutId id="2147483805" r:id="rId33"/>
    <p:sldLayoutId id="2147483806" r:id="rId34"/>
    <p:sldLayoutId id="2147483807" r:id="rId35"/>
    <p:sldLayoutId id="2147483808" r:id="rId36"/>
    <p:sldLayoutId id="2147483809" r:id="rId37"/>
    <p:sldLayoutId id="2147483810" r:id="rId38"/>
    <p:sldLayoutId id="2147483811" r:id="rId39"/>
    <p:sldLayoutId id="2147483812" r:id="rId40"/>
    <p:sldLayoutId id="2147483813" r:id="rId41"/>
    <p:sldLayoutId id="2147483796" r:id="rId42"/>
    <p:sldLayoutId id="2147483821" r:id="rId43"/>
    <p:sldLayoutId id="2147483823" r:id="rId44"/>
    <p:sldLayoutId id="2147483819" r:id="rId45"/>
    <p:sldLayoutId id="2147483820" r:id="rId46"/>
    <p:sldLayoutId id="2147483814" r:id="rId47"/>
    <p:sldLayoutId id="2147483815" r:id="rId48"/>
    <p:sldLayoutId id="2147483816" r:id="rId49"/>
    <p:sldLayoutId id="2147483824" r:id="rId5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jpeg"/><Relationship Id="rId10" Type="http://schemas.openxmlformats.org/officeDocument/2006/relationships/image" Target="../media/image61.png"/><Relationship Id="rId4" Type="http://schemas.openxmlformats.org/officeDocument/2006/relationships/image" Target="../media/image55.JPEG"/><Relationship Id="rId9" Type="http://schemas.openxmlformats.org/officeDocument/2006/relationships/image" Target="../media/image6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5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jpeg"/><Relationship Id="rId5" Type="http://schemas.openxmlformats.org/officeDocument/2006/relationships/image" Target="../media/image69.png"/><Relationship Id="rId4" Type="http://schemas.openxmlformats.org/officeDocument/2006/relationships/image" Target="../media/image6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80.sv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png"/><Relationship Id="rId5" Type="http://schemas.openxmlformats.org/officeDocument/2006/relationships/image" Target="../media/image78.svg"/><Relationship Id="rId4" Type="http://schemas.openxmlformats.org/officeDocument/2006/relationships/image" Target="../media/image7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3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5.svg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sv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9.svg"/><Relationship Id="rId5" Type="http://schemas.openxmlformats.org/officeDocument/2006/relationships/image" Target="../media/image88.png"/><Relationship Id="rId4" Type="http://schemas.openxmlformats.org/officeDocument/2006/relationships/image" Target="../media/image8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7" Type="http://schemas.openxmlformats.org/officeDocument/2006/relationships/image" Target="../media/image3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emf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emf"/><Relationship Id="rId2" Type="http://schemas.openxmlformats.org/officeDocument/2006/relationships/image" Target="../media/image10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3CEA52-9196-4DF4-BD03-AEB6CDDBE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dirty="0"/>
              <a:t>2022-06-06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E7691B-F3ED-4834-9FD1-0B078A72F2CC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TRIUMF e-linac as driver for FLASH, DarkLight and ARIEL</a:t>
            </a:r>
            <a:endParaRPr lang="en-US" sz="1600" dirty="0"/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D95F2B-E328-46F5-B5A3-05F24D5A3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60590C2-2B93-4153-ADC3-99F23A6A161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33055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creenshot of a video game&#10;&#10;Description automatically generated with low confidence">
            <a:extLst>
              <a:ext uri="{FF2B5EF4-FFF2-40B4-BE49-F238E27FC236}">
                <a16:creationId xmlns:a16="http://schemas.microsoft.com/office/drawing/2014/main" id="{C317F270-F5BE-4394-8AF2-5C89902AB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133" y="848936"/>
            <a:ext cx="10216810" cy="502635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e-linac overview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D66747F-D9E5-4F11-828E-585F8FA4171E}"/>
              </a:ext>
            </a:extLst>
          </p:cNvPr>
          <p:cNvCxnSpPr>
            <a:cxnSpLocks/>
          </p:cNvCxnSpPr>
          <p:nvPr/>
        </p:nvCxnSpPr>
        <p:spPr>
          <a:xfrm flipH="1" flipV="1">
            <a:off x="1634937" y="2963206"/>
            <a:ext cx="387141" cy="180977"/>
          </a:xfrm>
          <a:prstGeom prst="straightConnector1">
            <a:avLst/>
          </a:prstGeom>
          <a:ln w="28575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AC82B54B-1B48-48B8-B250-E22C9A1FC9DE}"/>
              </a:ext>
            </a:extLst>
          </p:cNvPr>
          <p:cNvSpPr txBox="1">
            <a:spLocks/>
          </p:cNvSpPr>
          <p:nvPr/>
        </p:nvSpPr>
        <p:spPr>
          <a:xfrm>
            <a:off x="688576" y="2656213"/>
            <a:ext cx="988720" cy="3621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ARIEL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01052A6-DADC-419A-9688-2C0356A77A21}"/>
              </a:ext>
            </a:extLst>
          </p:cNvPr>
          <p:cNvCxnSpPr>
            <a:cxnSpLocks/>
          </p:cNvCxnSpPr>
          <p:nvPr/>
        </p:nvCxnSpPr>
        <p:spPr>
          <a:xfrm rot="19440000" flipH="1">
            <a:off x="10454735" y="1568947"/>
            <a:ext cx="418277" cy="1"/>
          </a:xfrm>
          <a:prstGeom prst="straightConnector1">
            <a:avLst/>
          </a:prstGeom>
          <a:ln w="28575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437F55-4379-4719-B5C2-800BC60C592C}"/>
              </a:ext>
            </a:extLst>
          </p:cNvPr>
          <p:cNvSpPr txBox="1">
            <a:spLocks/>
          </p:cNvSpPr>
          <p:nvPr/>
        </p:nvSpPr>
        <p:spPr>
          <a:xfrm>
            <a:off x="10765777" y="1466321"/>
            <a:ext cx="1208286" cy="64656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Electron Beam</a:t>
            </a:r>
          </a:p>
        </p:txBody>
      </p:sp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4BC6C1CA-0790-4A94-A7B5-75DABAA50D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895985"/>
              </p:ext>
            </p:extLst>
          </p:nvPr>
        </p:nvGraphicFramePr>
        <p:xfrm>
          <a:off x="6656294" y="4176058"/>
          <a:ext cx="4268941" cy="188251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73294">
                  <a:extLst>
                    <a:ext uri="{9D8B030D-6E8A-4147-A177-3AD203B41FA5}">
                      <a16:colId xmlns:a16="http://schemas.microsoft.com/office/drawing/2014/main" val="1059236045"/>
                    </a:ext>
                  </a:extLst>
                </a:gridCol>
                <a:gridCol w="1295647">
                  <a:extLst>
                    <a:ext uri="{9D8B030D-6E8A-4147-A177-3AD203B41FA5}">
                      <a16:colId xmlns:a16="http://schemas.microsoft.com/office/drawing/2014/main" val="2748764898"/>
                    </a:ext>
                  </a:extLst>
                </a:gridCol>
              </a:tblGrid>
              <a:tr h="3137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>
                          <a:solidFill>
                            <a:schemeClr val="bg1"/>
                          </a:solidFill>
                        </a:rPr>
                        <a:t>Total beam energy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>
                          <a:solidFill>
                            <a:schemeClr val="bg1"/>
                          </a:solidFill>
                        </a:rPr>
                        <a:t>30 MeV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1406659"/>
                  </a:ext>
                </a:extLst>
              </a:tr>
              <a:tr h="3137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>
                          <a:solidFill>
                            <a:schemeClr val="bg1"/>
                          </a:solidFill>
                        </a:rPr>
                        <a:t>Maximum beam current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>
                          <a:solidFill>
                            <a:schemeClr val="bg1"/>
                          </a:solidFill>
                        </a:rPr>
                        <a:t>10 mA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503245"/>
                  </a:ext>
                </a:extLst>
              </a:tr>
              <a:tr h="3137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Normalized emittance</a:t>
                      </a:r>
                      <a:endParaRPr lang="en-CA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 dirty="0">
                          <a:solidFill>
                            <a:schemeClr val="bg1"/>
                          </a:solidFill>
                        </a:rPr>
                        <a:t>5 </a:t>
                      </a:r>
                      <a:r>
                        <a:rPr lang="el-GR" sz="140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CA" sz="1400" dirty="0">
                          <a:solidFill>
                            <a:schemeClr val="bg1"/>
                          </a:solidFill>
                        </a:rPr>
                        <a:t>m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306215"/>
                  </a:ext>
                </a:extLst>
              </a:tr>
              <a:tr h="3137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CA" sz="14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Bunch charge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A" sz="14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15.4 </a:t>
                      </a:r>
                      <a:r>
                        <a:rPr lang="en-CA" sz="1400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pC</a:t>
                      </a:r>
                      <a:endParaRPr lang="en-CA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7977538"/>
                  </a:ext>
                </a:extLst>
              </a:tr>
              <a:tr h="313752">
                <a:tc>
                  <a:txBody>
                    <a:bodyPr/>
                    <a:lstStyle/>
                    <a:p>
                      <a:r>
                        <a:rPr lang="en-CA" sz="1400" dirty="0">
                          <a:solidFill>
                            <a:schemeClr val="bg1"/>
                          </a:solidFill>
                        </a:rPr>
                        <a:t>Bunch repetition rate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400">
                          <a:solidFill>
                            <a:schemeClr val="bg1"/>
                          </a:solidFill>
                        </a:rPr>
                        <a:t>650 MHz</a:t>
                      </a:r>
                      <a:endParaRPr lang="en-CA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677755"/>
                  </a:ext>
                </a:extLst>
              </a:tr>
              <a:tr h="31375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lang="en-CA" sz="1400" kern="1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Power rating of high energy dump</a:t>
                      </a:r>
                      <a:endParaRPr lang="en-CA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lang="en-CA" sz="14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10 kW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6574769"/>
                  </a:ext>
                </a:extLst>
              </a:tr>
            </a:tbl>
          </a:graphicData>
        </a:graphic>
      </p:graphicFrame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2A9FE686-9F64-4AA3-8FAE-D5309590B1BB}"/>
              </a:ext>
            </a:extLst>
          </p:cNvPr>
          <p:cNvSpPr txBox="1">
            <a:spLocks/>
          </p:cNvSpPr>
          <p:nvPr/>
        </p:nvSpPr>
        <p:spPr>
          <a:xfrm>
            <a:off x="2365752" y="3675186"/>
            <a:ext cx="2633708" cy="3621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High-energy section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82D7F67E-D0D0-42AB-B31A-EBDEEC8D5B97}"/>
              </a:ext>
            </a:extLst>
          </p:cNvPr>
          <p:cNvSpPr txBox="1">
            <a:spLocks/>
          </p:cNvSpPr>
          <p:nvPr/>
        </p:nvSpPr>
        <p:spPr>
          <a:xfrm>
            <a:off x="7774271" y="3276126"/>
            <a:ext cx="2159842" cy="64660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Medium-energy section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B8933253-39D4-4037-B5BD-CFB86050F6F7}"/>
              </a:ext>
            </a:extLst>
          </p:cNvPr>
          <p:cNvSpPr txBox="1">
            <a:spLocks/>
          </p:cNvSpPr>
          <p:nvPr/>
        </p:nvSpPr>
        <p:spPr>
          <a:xfrm>
            <a:off x="8650488" y="1064131"/>
            <a:ext cx="1662035" cy="64660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Low-energy section</a:t>
            </a:r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A38A8E3F-83CA-4DB2-B5E0-25F5E9B12F2C}"/>
              </a:ext>
            </a:extLst>
          </p:cNvPr>
          <p:cNvSpPr txBox="1">
            <a:spLocks/>
          </p:cNvSpPr>
          <p:nvPr/>
        </p:nvSpPr>
        <p:spPr>
          <a:xfrm>
            <a:off x="1508911" y="5094865"/>
            <a:ext cx="1713683" cy="64660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High-energy beam dump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DFF1CB89-E1FA-40D4-8198-BE100C00DD7B}"/>
              </a:ext>
            </a:extLst>
          </p:cNvPr>
          <p:cNvSpPr txBox="1">
            <a:spLocks/>
          </p:cNvSpPr>
          <p:nvPr/>
        </p:nvSpPr>
        <p:spPr>
          <a:xfrm>
            <a:off x="6427434" y="1634835"/>
            <a:ext cx="1894242" cy="3621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Cryomodules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97D6797-9B96-4C01-A063-F8C62FB3846E}"/>
              </a:ext>
            </a:extLst>
          </p:cNvPr>
          <p:cNvCxnSpPr/>
          <p:nvPr/>
        </p:nvCxnSpPr>
        <p:spPr>
          <a:xfrm>
            <a:off x="8321675" y="1815926"/>
            <a:ext cx="840080" cy="296959"/>
          </a:xfrm>
          <a:prstGeom prst="straightConnector1">
            <a:avLst/>
          </a:prstGeom>
          <a:ln w="28575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C1EB12F-BA5F-4353-B513-0914DAFDFD09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7084383" y="1997017"/>
            <a:ext cx="290172" cy="871130"/>
          </a:xfrm>
          <a:prstGeom prst="straightConnector1">
            <a:avLst/>
          </a:prstGeom>
          <a:ln w="28575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66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300 kV thermionic electron gun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9810" y="2001892"/>
            <a:ext cx="3828924" cy="2854213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Font typeface="Arial"/>
              <a:buChar char="•"/>
            </a:pPr>
            <a:r>
              <a:rPr lang="en-CA" sz="2000" dirty="0">
                <a:latin typeface="Arial" charset="0"/>
                <a:cs typeface="Arial" charset="0"/>
              </a:rPr>
              <a:t>The electron source is housed inside a pressurized SF</a:t>
            </a:r>
            <a:r>
              <a:rPr lang="en-CA" sz="2000" baseline="-25000" dirty="0">
                <a:latin typeface="Arial" charset="0"/>
                <a:cs typeface="Arial" charset="0"/>
              </a:rPr>
              <a:t>6</a:t>
            </a:r>
            <a:r>
              <a:rPr lang="en-CA" sz="2000" dirty="0">
                <a:latin typeface="Arial" charset="0"/>
                <a:cs typeface="Arial" charset="0"/>
              </a:rPr>
              <a:t> vessel to avoid breakdown of the 300 kV voltage</a:t>
            </a:r>
          </a:p>
          <a:p>
            <a:pPr marL="228600" indent="-228600">
              <a:spcBef>
                <a:spcPts val="1000"/>
              </a:spcBef>
              <a:buFont typeface="Arial"/>
              <a:buChar char="•"/>
            </a:pPr>
            <a:r>
              <a:rPr lang="en-CA" sz="2000" dirty="0">
                <a:latin typeface="Arial" charset="0"/>
                <a:cs typeface="Arial" charset="0"/>
              </a:rPr>
              <a:t>RF is fed into the e-gun using a ceramic waveguide to form bunches at 650 MHz </a:t>
            </a:r>
          </a:p>
          <a:p>
            <a:pPr marL="228600" indent="-228600">
              <a:spcBef>
                <a:spcPts val="1000"/>
              </a:spcBef>
              <a:buFont typeface="Arial"/>
              <a:buChar char="•"/>
            </a:pPr>
            <a:r>
              <a:rPr lang="en-CA" sz="2000" dirty="0">
                <a:latin typeface="Arial" charset="0"/>
                <a:cs typeface="Arial" charset="0"/>
              </a:rPr>
              <a:t>Allows CW mode</a:t>
            </a:r>
          </a:p>
        </p:txBody>
      </p:sp>
      <p:pic>
        <p:nvPicPr>
          <p:cNvPr id="4" name="Picture 3" descr="A picture containing indoor, device, engine, dirty&#10;&#10;Description automatically generated">
            <a:extLst>
              <a:ext uri="{FF2B5EF4-FFF2-40B4-BE49-F238E27FC236}">
                <a16:creationId xmlns:a16="http://schemas.microsoft.com/office/drawing/2014/main" id="{DEC71E3D-4194-4EFD-9F95-E2A15064A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1109" y="771525"/>
            <a:ext cx="7086599" cy="531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600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AEC7AE9-670E-47AF-93E8-FCFE080E756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300 kV thermionic e-gun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20F822-345E-45C5-B1AD-1881CB05EC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762369" y="1220111"/>
            <a:ext cx="1521379" cy="339976"/>
          </a:xfrm>
        </p:spPr>
        <p:txBody>
          <a:bodyPr/>
          <a:lstStyle/>
          <a:p>
            <a:r>
              <a:rPr lang="en-CA" dirty="0"/>
              <a:t>SF</a:t>
            </a:r>
            <a:r>
              <a:rPr lang="en-CA" baseline="-25000" dirty="0"/>
              <a:t>6</a:t>
            </a:r>
            <a:r>
              <a:rPr lang="en-CA" dirty="0"/>
              <a:t> vessel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D4AB9-ADED-47AE-8223-D3F072276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B67D72F-FEC6-4342-8414-B59C36E1DDD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12" name="Picture 11" descr="Shape&#10;&#10;Description automatically generated with medium confidence">
            <a:extLst>
              <a:ext uri="{FF2B5EF4-FFF2-40B4-BE49-F238E27FC236}">
                <a16:creationId xmlns:a16="http://schemas.microsoft.com/office/drawing/2014/main" id="{D8CC5E39-163D-4191-A504-7C9C7496A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2228" y="986200"/>
            <a:ext cx="4694029" cy="3839592"/>
          </a:xfrm>
          <a:prstGeom prst="rect">
            <a:avLst/>
          </a:prstGeom>
        </p:spPr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C605013D-9B83-4F3C-89EC-40B2742DCF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8027" y="1997132"/>
            <a:ext cx="4181475" cy="2819400"/>
          </a:xfrm>
          <a:prstGeom prst="rect">
            <a:avLst/>
          </a:prstGeom>
        </p:spPr>
      </p:pic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D78B828E-A9C3-411A-A472-878632B55A3F}"/>
              </a:ext>
            </a:extLst>
          </p:cNvPr>
          <p:cNvCxnSpPr/>
          <p:nvPr/>
        </p:nvCxnSpPr>
        <p:spPr>
          <a:xfrm>
            <a:off x="4708470" y="3467395"/>
            <a:ext cx="914400" cy="0"/>
          </a:xfrm>
          <a:prstGeom prst="straightConnector1">
            <a:avLst/>
          </a:prstGeom>
          <a:ln w="38100">
            <a:solidFill>
              <a:srgbClr val="F371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BE58F62E-EC1A-4A06-801A-1C0CBD2DC242}"/>
              </a:ext>
            </a:extLst>
          </p:cNvPr>
          <p:cNvSpPr txBox="1">
            <a:spLocks/>
          </p:cNvSpPr>
          <p:nvPr/>
        </p:nvSpPr>
        <p:spPr>
          <a:xfrm>
            <a:off x="4879502" y="3090071"/>
            <a:ext cx="1161403" cy="3399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e</a:t>
            </a:r>
            <a:r>
              <a:rPr lang="en-CA" baseline="30000" dirty="0"/>
              <a:t>-</a:t>
            </a:r>
            <a:r>
              <a:rPr lang="en-CA" dirty="0"/>
              <a:t> beam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50D73A8C-F385-4CB9-9310-9A6A0EA7D0D6}"/>
              </a:ext>
            </a:extLst>
          </p:cNvPr>
          <p:cNvSpPr txBox="1">
            <a:spLocks/>
          </p:cNvSpPr>
          <p:nvPr/>
        </p:nvSpPr>
        <p:spPr>
          <a:xfrm>
            <a:off x="2838722" y="4472371"/>
            <a:ext cx="3349014" cy="3399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300 kV bias power supply</a:t>
            </a:r>
          </a:p>
        </p:txBody>
      </p:sp>
      <p:sp>
        <p:nvSpPr>
          <p:cNvPr id="66" name="Text Placeholder 2">
            <a:extLst>
              <a:ext uri="{FF2B5EF4-FFF2-40B4-BE49-F238E27FC236}">
                <a16:creationId xmlns:a16="http://schemas.microsoft.com/office/drawing/2014/main" id="{A3113CA9-328D-4734-8E93-CD935D7D461C}"/>
              </a:ext>
            </a:extLst>
          </p:cNvPr>
          <p:cNvSpPr txBox="1">
            <a:spLocks/>
          </p:cNvSpPr>
          <p:nvPr/>
        </p:nvSpPr>
        <p:spPr>
          <a:xfrm>
            <a:off x="2449718" y="4803200"/>
            <a:ext cx="556028" cy="3399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RF</a:t>
            </a:r>
          </a:p>
        </p:txBody>
      </p:sp>
      <p:sp>
        <p:nvSpPr>
          <p:cNvPr id="67" name="Text Placeholder 2">
            <a:extLst>
              <a:ext uri="{FF2B5EF4-FFF2-40B4-BE49-F238E27FC236}">
                <a16:creationId xmlns:a16="http://schemas.microsoft.com/office/drawing/2014/main" id="{EF5EE80C-7B23-413B-9987-F63DF6B9B7FB}"/>
              </a:ext>
            </a:extLst>
          </p:cNvPr>
          <p:cNvSpPr txBox="1">
            <a:spLocks/>
          </p:cNvSpPr>
          <p:nvPr/>
        </p:nvSpPr>
        <p:spPr>
          <a:xfrm>
            <a:off x="3605915" y="2520386"/>
            <a:ext cx="1521379" cy="3399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Beam pipe</a:t>
            </a:r>
          </a:p>
        </p:txBody>
      </p:sp>
      <p:sp>
        <p:nvSpPr>
          <p:cNvPr id="68" name="Text Placeholder 2">
            <a:extLst>
              <a:ext uri="{FF2B5EF4-FFF2-40B4-BE49-F238E27FC236}">
                <a16:creationId xmlns:a16="http://schemas.microsoft.com/office/drawing/2014/main" id="{AD5FE73E-8F63-4F9E-ACCC-A560EE640183}"/>
              </a:ext>
            </a:extLst>
          </p:cNvPr>
          <p:cNvSpPr txBox="1">
            <a:spLocks/>
          </p:cNvSpPr>
          <p:nvPr/>
        </p:nvSpPr>
        <p:spPr>
          <a:xfrm>
            <a:off x="1859200" y="1602655"/>
            <a:ext cx="754186" cy="3399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Grid</a:t>
            </a:r>
          </a:p>
        </p:txBody>
      </p:sp>
      <p:sp>
        <p:nvSpPr>
          <p:cNvPr id="69" name="Text Placeholder 2">
            <a:extLst>
              <a:ext uri="{FF2B5EF4-FFF2-40B4-BE49-F238E27FC236}">
                <a16:creationId xmlns:a16="http://schemas.microsoft.com/office/drawing/2014/main" id="{CBD8A798-231C-4F91-A8C3-4759F17032C9}"/>
              </a:ext>
            </a:extLst>
          </p:cNvPr>
          <p:cNvSpPr txBox="1">
            <a:spLocks/>
          </p:cNvSpPr>
          <p:nvPr/>
        </p:nvSpPr>
        <p:spPr>
          <a:xfrm>
            <a:off x="535965" y="1601422"/>
            <a:ext cx="1262477" cy="3399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Cathode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092553B2-02A3-4C56-97B1-99016390AE85}"/>
              </a:ext>
            </a:extLst>
          </p:cNvPr>
          <p:cNvCxnSpPr>
            <a:stCxn id="69" idx="2"/>
          </p:cNvCxnSpPr>
          <p:nvPr/>
        </p:nvCxnSpPr>
        <p:spPr>
          <a:xfrm>
            <a:off x="1167204" y="1941398"/>
            <a:ext cx="176629" cy="993337"/>
          </a:xfrm>
          <a:prstGeom prst="straightConnector1">
            <a:avLst/>
          </a:prstGeom>
          <a:ln w="25400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B6C353E-635C-4908-8800-7CE633480C08}"/>
              </a:ext>
            </a:extLst>
          </p:cNvPr>
          <p:cNvCxnSpPr>
            <a:cxnSpLocks/>
            <a:stCxn id="68" idx="2"/>
          </p:cNvCxnSpPr>
          <p:nvPr/>
        </p:nvCxnSpPr>
        <p:spPr>
          <a:xfrm flipH="1">
            <a:off x="2081811" y="1942631"/>
            <a:ext cx="154482" cy="759180"/>
          </a:xfrm>
          <a:prstGeom prst="straightConnector1">
            <a:avLst/>
          </a:prstGeom>
          <a:ln w="25400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8799EFBD-A9E4-4A66-BBC1-D637D5D04F6B}"/>
              </a:ext>
            </a:extLst>
          </p:cNvPr>
          <p:cNvCxnSpPr/>
          <p:nvPr/>
        </p:nvCxnSpPr>
        <p:spPr>
          <a:xfrm>
            <a:off x="3005746" y="1565517"/>
            <a:ext cx="0" cy="427430"/>
          </a:xfrm>
          <a:prstGeom prst="straightConnector1">
            <a:avLst/>
          </a:prstGeom>
          <a:ln w="25400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E3900F79-C68A-4A4E-9D27-832B149AE8EE}"/>
              </a:ext>
            </a:extLst>
          </p:cNvPr>
          <p:cNvSpPr/>
          <p:nvPr/>
        </p:nvSpPr>
        <p:spPr>
          <a:xfrm>
            <a:off x="810133" y="5581239"/>
            <a:ext cx="10954190" cy="575213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Font typeface="Arial"/>
              <a:buChar char="•"/>
            </a:pPr>
            <a:r>
              <a:rPr lang="en-CA" sz="2000" dirty="0">
                <a:latin typeface="Arial" charset="0"/>
                <a:cs typeface="Arial" charset="0"/>
              </a:rPr>
              <a:t>Cathode has grid with suppressing voltage and RF modulation</a:t>
            </a: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0AC519E7-8929-4625-98F0-1A1FD0FD3C5C}"/>
              </a:ext>
            </a:extLst>
          </p:cNvPr>
          <p:cNvSpPr txBox="1">
            <a:spLocks/>
          </p:cNvSpPr>
          <p:nvPr/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Ames et al., “</a:t>
            </a:r>
            <a:r>
              <a:rPr lang="en-US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TRIUMF ARIEL RF modulated thermionic electron source”</a:t>
            </a: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2016</a:t>
            </a:r>
          </a:p>
        </p:txBody>
      </p:sp>
    </p:spTree>
    <p:extLst>
      <p:ext uri="{BB962C8B-B14F-4D97-AF65-F5344CB8AC3E}">
        <p14:creationId xmlns:p14="http://schemas.microsoft.com/office/powerpoint/2010/main" val="3296931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2A051D-BF50-4FFE-AB12-842E4160D5E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First cryomodule to accelerate beam to 10MeV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E1ECBD-7BC8-4854-8474-8952C6479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DA0AFF-446F-4CF1-9A51-DF2150C7A67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800327-9A5B-4551-A1A0-A475C1DDA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614" y="1125280"/>
            <a:ext cx="3833194" cy="4112946"/>
          </a:xfrm>
          <a:prstGeom prst="rect">
            <a:avLst/>
          </a:prstGeom>
        </p:spPr>
      </p:pic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1A1F4DF4-145F-421B-AD54-D999C246856E}"/>
              </a:ext>
            </a:extLst>
          </p:cNvPr>
          <p:cNvSpPr txBox="1">
            <a:spLocks/>
          </p:cNvSpPr>
          <p:nvPr/>
        </p:nvSpPr>
        <p:spPr>
          <a:xfrm>
            <a:off x="805841" y="1254113"/>
            <a:ext cx="1505899" cy="61420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Heat exchanger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8B2558E-98C7-43D6-9579-32FFA7E135F0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1558791" y="1868318"/>
            <a:ext cx="1224885" cy="832039"/>
          </a:xfrm>
          <a:prstGeom prst="straightConnector1">
            <a:avLst/>
          </a:prstGeom>
          <a:ln w="25400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BD9D3D2D-2F00-4DD3-815A-66A27D69647B}"/>
              </a:ext>
            </a:extLst>
          </p:cNvPr>
          <p:cNvSpPr txBox="1">
            <a:spLocks/>
          </p:cNvSpPr>
          <p:nvPr/>
        </p:nvSpPr>
        <p:spPr>
          <a:xfrm>
            <a:off x="4416429" y="978914"/>
            <a:ext cx="1896595" cy="3302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4 K separator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BFA5B0E-287C-470D-B538-E7F3CD0716E6}"/>
              </a:ext>
            </a:extLst>
          </p:cNvPr>
          <p:cNvCxnSpPr>
            <a:cxnSpLocks/>
            <a:stCxn id="23" idx="2"/>
          </p:cNvCxnSpPr>
          <p:nvPr/>
        </p:nvCxnSpPr>
        <p:spPr>
          <a:xfrm flipH="1">
            <a:off x="3353128" y="1309114"/>
            <a:ext cx="2011599" cy="1239044"/>
          </a:xfrm>
          <a:prstGeom prst="straightConnector1">
            <a:avLst/>
          </a:prstGeom>
          <a:ln w="25400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48C0C45D-2D46-4319-820D-585DC5926ACC}"/>
              </a:ext>
            </a:extLst>
          </p:cNvPr>
          <p:cNvSpPr txBox="1">
            <a:spLocks/>
          </p:cNvSpPr>
          <p:nvPr/>
        </p:nvSpPr>
        <p:spPr>
          <a:xfrm>
            <a:off x="502750" y="4743883"/>
            <a:ext cx="995466" cy="33931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Cavity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B340C66-37AB-4C05-9043-41595E4314BA}"/>
              </a:ext>
            </a:extLst>
          </p:cNvPr>
          <p:cNvCxnSpPr>
            <a:cxnSpLocks/>
            <a:stCxn id="28" idx="3"/>
          </p:cNvCxnSpPr>
          <p:nvPr/>
        </p:nvCxnSpPr>
        <p:spPr>
          <a:xfrm flipV="1">
            <a:off x="1498216" y="4545552"/>
            <a:ext cx="1359534" cy="367989"/>
          </a:xfrm>
          <a:prstGeom prst="straightConnector1">
            <a:avLst/>
          </a:prstGeom>
          <a:ln w="25400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AAC66442-B6A7-45D8-99F4-0146269B23ED}"/>
              </a:ext>
            </a:extLst>
          </p:cNvPr>
          <p:cNvSpPr txBox="1">
            <a:spLocks/>
          </p:cNvSpPr>
          <p:nvPr/>
        </p:nvSpPr>
        <p:spPr>
          <a:xfrm>
            <a:off x="4334254" y="4743883"/>
            <a:ext cx="971377" cy="33931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Tuner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4AC1AB6-D2F9-4297-98DF-5793A4C70198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3794239" y="4545552"/>
            <a:ext cx="1025704" cy="198331"/>
          </a:xfrm>
          <a:prstGeom prst="straightConnector1">
            <a:avLst/>
          </a:prstGeom>
          <a:ln w="25400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EEA53C66-AF94-49D0-90EA-7379C281E362}"/>
              </a:ext>
            </a:extLst>
          </p:cNvPr>
          <p:cNvSpPr txBox="1">
            <a:spLocks/>
          </p:cNvSpPr>
          <p:nvPr/>
        </p:nvSpPr>
        <p:spPr>
          <a:xfrm>
            <a:off x="5235897" y="2469586"/>
            <a:ext cx="1896595" cy="3302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2 K separator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E2AE448-47AC-4B89-9BE0-0C6E6B0D260C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4103752" y="2634686"/>
            <a:ext cx="1132145" cy="699103"/>
          </a:xfrm>
          <a:prstGeom prst="straightConnector1">
            <a:avLst/>
          </a:prstGeom>
          <a:ln w="25400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B7B7683C-0EE7-4A5B-914C-FE9D9E8C97CF}"/>
              </a:ext>
            </a:extLst>
          </p:cNvPr>
          <p:cNvSpPr txBox="1">
            <a:spLocks/>
          </p:cNvSpPr>
          <p:nvPr/>
        </p:nvSpPr>
        <p:spPr>
          <a:xfrm>
            <a:off x="5466399" y="2056946"/>
            <a:ext cx="1896595" cy="3302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strongback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83623BE-F8AE-4EC4-AD97-0A47C63C4189}"/>
              </a:ext>
            </a:extLst>
          </p:cNvPr>
          <p:cNvCxnSpPr>
            <a:cxnSpLocks/>
            <a:stCxn id="47" idx="1"/>
          </p:cNvCxnSpPr>
          <p:nvPr/>
        </p:nvCxnSpPr>
        <p:spPr>
          <a:xfrm flipH="1">
            <a:off x="4334254" y="2222046"/>
            <a:ext cx="1132145" cy="699103"/>
          </a:xfrm>
          <a:prstGeom prst="straightConnector1">
            <a:avLst/>
          </a:prstGeom>
          <a:ln w="25400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F9246ED2-E72C-45C6-8248-76B1DEDE960C}"/>
              </a:ext>
            </a:extLst>
          </p:cNvPr>
          <p:cNvSpPr txBox="1">
            <a:spLocks/>
          </p:cNvSpPr>
          <p:nvPr/>
        </p:nvSpPr>
        <p:spPr>
          <a:xfrm>
            <a:off x="339852" y="3449551"/>
            <a:ext cx="1132146" cy="60794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Power coupler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50409A6-178D-4BB4-8055-E1483F341AC0}"/>
              </a:ext>
            </a:extLst>
          </p:cNvPr>
          <p:cNvCxnSpPr>
            <a:cxnSpLocks/>
            <a:stCxn id="49" idx="3"/>
          </p:cNvCxnSpPr>
          <p:nvPr/>
        </p:nvCxnSpPr>
        <p:spPr>
          <a:xfrm flipV="1">
            <a:off x="1471998" y="3585417"/>
            <a:ext cx="2322241" cy="168107"/>
          </a:xfrm>
          <a:prstGeom prst="straightConnector1">
            <a:avLst/>
          </a:prstGeom>
          <a:ln w="25400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39A2DB0E-65F7-434C-B03F-FBE2E331AA21}"/>
              </a:ext>
            </a:extLst>
          </p:cNvPr>
          <p:cNvSpPr/>
          <p:nvPr/>
        </p:nvSpPr>
        <p:spPr>
          <a:xfrm>
            <a:off x="875069" y="5382372"/>
            <a:ext cx="10954190" cy="784073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Font typeface="Arial"/>
              <a:buChar char="•"/>
            </a:pPr>
            <a:r>
              <a:rPr lang="en-CA" sz="2000" dirty="0">
                <a:latin typeface="Arial" charset="0"/>
                <a:cs typeface="Arial" charset="0"/>
              </a:rPr>
              <a:t>9-cell elliptical superconducting niobium cavity at 1.3 GHz, operating at 2 K</a:t>
            </a:r>
          </a:p>
          <a:p>
            <a:pPr marL="228600" indent="-228600">
              <a:spcBef>
                <a:spcPts val="1000"/>
              </a:spcBef>
              <a:buFont typeface="Arial"/>
              <a:buChar char="•"/>
            </a:pPr>
            <a:r>
              <a:rPr lang="en-CA" sz="2000" dirty="0">
                <a:latin typeface="Arial" charset="0"/>
                <a:cs typeface="Arial" charset="0"/>
              </a:rPr>
              <a:t>2 power couplers capable of delivering 50 kW each </a:t>
            </a:r>
          </a:p>
        </p:txBody>
      </p:sp>
      <p:pic>
        <p:nvPicPr>
          <p:cNvPr id="61" name="Picture 60" descr="A picture containing engine, miller&#10;&#10;Description automatically generated">
            <a:extLst>
              <a:ext uri="{FF2B5EF4-FFF2-40B4-BE49-F238E27FC236}">
                <a16:creationId xmlns:a16="http://schemas.microsoft.com/office/drawing/2014/main" id="{3C7CC263-786A-4CAB-B529-871DDCC53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1312" y="1561215"/>
            <a:ext cx="4533653" cy="3400240"/>
          </a:xfrm>
          <a:prstGeom prst="rect">
            <a:avLst/>
          </a:prstGeom>
        </p:spPr>
      </p:pic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550C5759-B7FE-4EC6-AE11-8B7DA5CE6A0F}"/>
              </a:ext>
            </a:extLst>
          </p:cNvPr>
          <p:cNvSpPr txBox="1">
            <a:spLocks/>
          </p:cNvSpPr>
          <p:nvPr/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CA" sz="900" i="1" dirty="0" err="1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Yosifov</a:t>
            </a: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“</a:t>
            </a:r>
            <a:r>
              <a:rPr lang="en-US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ARIEL’s E-linac and beam transport line vacuum systems”</a:t>
            </a: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2012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D9FD286B-8031-4B3F-B15F-81EA9A39DE39}"/>
              </a:ext>
            </a:extLst>
          </p:cNvPr>
          <p:cNvSpPr txBox="1">
            <a:spLocks/>
          </p:cNvSpPr>
          <p:nvPr/>
        </p:nvSpPr>
        <p:spPr>
          <a:xfrm>
            <a:off x="10611382" y="3930698"/>
            <a:ext cx="777930" cy="3399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EINJ</a:t>
            </a:r>
          </a:p>
        </p:txBody>
      </p:sp>
    </p:spTree>
    <p:extLst>
      <p:ext uri="{BB962C8B-B14F-4D97-AF65-F5344CB8AC3E}">
        <p14:creationId xmlns:p14="http://schemas.microsoft.com/office/powerpoint/2010/main" val="2817618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2A051D-BF50-4FFE-AB12-842E4160D5E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>
                <a:solidFill>
                  <a:srgbClr val="00A4FF"/>
                </a:solidFill>
              </a:rPr>
              <a:t>Second</a:t>
            </a:r>
            <a:r>
              <a:rPr lang="en-CA" dirty="0"/>
              <a:t> cryomodule to accelerate beam to 30MeV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E1ECBD-7BC8-4854-8474-8952C6479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DA0AFF-446F-4CF1-9A51-DF2150C7A67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0307D8-BA38-447F-B9EB-2F6E48C81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0070" y="1475629"/>
            <a:ext cx="5667776" cy="339570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82B80DF-D547-44E0-B4CE-0C77366847B7}"/>
              </a:ext>
            </a:extLst>
          </p:cNvPr>
          <p:cNvSpPr/>
          <p:nvPr/>
        </p:nvSpPr>
        <p:spPr>
          <a:xfrm>
            <a:off x="875069" y="5382372"/>
            <a:ext cx="10954190" cy="831174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Font typeface="Arial"/>
              <a:buChar char="•"/>
            </a:pPr>
            <a:r>
              <a:rPr lang="en-CA" sz="2000" dirty="0">
                <a:latin typeface="Arial" charset="0"/>
                <a:cs typeface="Arial" charset="0"/>
              </a:rPr>
              <a:t>Two 9-cell elliptical superconducting niobium cavity at 1.3 GHz, operating at 2 K</a:t>
            </a:r>
          </a:p>
          <a:p>
            <a:pPr marL="228600" indent="-228600">
              <a:spcBef>
                <a:spcPts val="1000"/>
              </a:spcBef>
              <a:buFont typeface="Arial"/>
              <a:buChar char="•"/>
            </a:pPr>
            <a:r>
              <a:rPr lang="en-CA" sz="2000" dirty="0">
                <a:latin typeface="Arial" charset="0"/>
                <a:cs typeface="Arial" charset="0"/>
              </a:rPr>
              <a:t>4 power couplers capable of delivering 50 kW each </a:t>
            </a:r>
          </a:p>
          <a:p>
            <a:pPr marL="228600" indent="-228600">
              <a:spcBef>
                <a:spcPts val="1000"/>
              </a:spcBef>
              <a:buFont typeface="Arial"/>
              <a:buChar char="•"/>
            </a:pPr>
            <a:endParaRPr lang="en-CA" sz="2000" dirty="0">
              <a:latin typeface="Arial" charset="0"/>
              <a:cs typeface="Arial" charset="0"/>
            </a:endParaRPr>
          </a:p>
        </p:txBody>
      </p:sp>
      <p:pic>
        <p:nvPicPr>
          <p:cNvPr id="8" name="Picture 7" descr="A picture containing building, factory, indoor, equipment&#10;&#10;Description automatically generated">
            <a:extLst>
              <a:ext uri="{FF2B5EF4-FFF2-40B4-BE49-F238E27FC236}">
                <a16:creationId xmlns:a16="http://schemas.microsoft.com/office/drawing/2014/main" id="{77717E28-909A-465B-9DFE-910687F928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899" y="887767"/>
            <a:ext cx="5652116" cy="4239087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89C0EB91-3039-4F28-BA38-77595BAB6BF0}"/>
              </a:ext>
            </a:extLst>
          </p:cNvPr>
          <p:cNvSpPr txBox="1">
            <a:spLocks/>
          </p:cNvSpPr>
          <p:nvPr/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Y. Ma et al., “First RF results of two-cavities accelerating cryomodule for </a:t>
            </a:r>
            <a:r>
              <a:rPr lang="en-US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ARIEL E-Linac at TRIUMF”</a:t>
            </a: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2018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1FCB238B-B923-42FE-BFBB-4C4008F69756}"/>
              </a:ext>
            </a:extLst>
          </p:cNvPr>
          <p:cNvSpPr txBox="1">
            <a:spLocks/>
          </p:cNvSpPr>
          <p:nvPr/>
        </p:nvSpPr>
        <p:spPr>
          <a:xfrm>
            <a:off x="422835" y="4701349"/>
            <a:ext cx="928852" cy="3399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solidFill>
                  <a:srgbClr val="00A4FF"/>
                </a:solidFill>
              </a:rPr>
              <a:t>EACA</a:t>
            </a:r>
          </a:p>
        </p:txBody>
      </p:sp>
    </p:spTree>
    <p:extLst>
      <p:ext uri="{BB962C8B-B14F-4D97-AF65-F5344CB8AC3E}">
        <p14:creationId xmlns:p14="http://schemas.microsoft.com/office/powerpoint/2010/main" val="2644160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B21A77E-1DF0-49D1-AA37-A28FA687718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10 kW tuning dump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8D7B71-4FB2-4C9D-B359-7DB5A7E38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727EC36-6643-4485-B7FB-7D2D7DC309E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4" name="Picture 3" descr="A picture containing map&#10;&#10;Description automatically generated">
            <a:extLst>
              <a:ext uri="{FF2B5EF4-FFF2-40B4-BE49-F238E27FC236}">
                <a16:creationId xmlns:a16="http://schemas.microsoft.com/office/drawing/2014/main" id="{8EB920FE-D4DF-4771-B75D-81E86838B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151980" y="1205704"/>
            <a:ext cx="5835650" cy="4376738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83C2BE0-9035-4AE5-B77D-6198C7979A8A}"/>
              </a:ext>
            </a:extLst>
          </p:cNvPr>
          <p:cNvSpPr txBox="1">
            <a:spLocks/>
          </p:cNvSpPr>
          <p:nvPr/>
        </p:nvSpPr>
        <p:spPr>
          <a:xfrm>
            <a:off x="1669002" y="2307148"/>
            <a:ext cx="1682455" cy="61360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High energy beam dump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C98D1C8-341B-40BF-BBC8-B86FA7F8F166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3351457" y="2613950"/>
            <a:ext cx="767782" cy="0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10E60C-6BB0-4CEA-BC81-F2BC938E9F3E}"/>
              </a:ext>
            </a:extLst>
          </p:cNvPr>
          <p:cNvCxnSpPr>
            <a:cxnSpLocks/>
          </p:cNvCxnSpPr>
          <p:nvPr/>
        </p:nvCxnSpPr>
        <p:spPr>
          <a:xfrm flipV="1">
            <a:off x="7610387" y="3506680"/>
            <a:ext cx="1177766" cy="259326"/>
          </a:xfrm>
          <a:prstGeom prst="straightConnector1">
            <a:avLst/>
          </a:prstGeom>
          <a:ln w="28575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49859C93-48B0-4D1A-9B66-8CD3EAB31C79}"/>
              </a:ext>
            </a:extLst>
          </p:cNvPr>
          <p:cNvSpPr txBox="1">
            <a:spLocks/>
          </p:cNvSpPr>
          <p:nvPr/>
        </p:nvSpPr>
        <p:spPr>
          <a:xfrm>
            <a:off x="8788152" y="3325589"/>
            <a:ext cx="1332392" cy="3621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To ARIEL</a:t>
            </a:r>
          </a:p>
        </p:txBody>
      </p:sp>
    </p:spTree>
    <p:extLst>
      <p:ext uri="{BB962C8B-B14F-4D97-AF65-F5344CB8AC3E}">
        <p14:creationId xmlns:p14="http://schemas.microsoft.com/office/powerpoint/2010/main" val="400420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03396D-6096-4681-887D-C8F7727FC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FAFFB0-DDB5-4BBB-8895-7C4DABCABD8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CA" dirty="0"/>
              <a:t>https://web.accel.triumf.ca/Elog_Attachments/elinac_elog/2021-09/2021-09-13-14:23:14.grab.h6pRsk.png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8D9126E-6A2E-4CE3-83C4-75567DB752E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44136" y="1962344"/>
            <a:ext cx="2527175" cy="2933311"/>
          </a:xfrm>
        </p:spPr>
        <p:txBody>
          <a:bodyPr/>
          <a:lstStyle/>
          <a:p>
            <a:r>
              <a:rPr lang="en-CA" dirty="0"/>
              <a:t>After multiple years of commissioning, we achieved a 10 kW beam at 30 MeV for the first time</a:t>
            </a:r>
          </a:p>
          <a:p>
            <a:r>
              <a:rPr lang="en-CA" dirty="0"/>
              <a:t>Next milestone: Reliable beam delivery by March 2023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B457347-67B3-4C92-BB25-9BC2CF28B23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The e-linac commissioning was completed in September 2021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14CFDB5-A716-4661-9425-AC654D50540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AAA84FF-0E26-4741-AD0D-32FF04C85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937" y="1091953"/>
            <a:ext cx="6232126" cy="467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26A7BF87-8A17-4F58-BA9F-5E8288800092}"/>
              </a:ext>
            </a:extLst>
          </p:cNvPr>
          <p:cNvSpPr txBox="1">
            <a:spLocks/>
          </p:cNvSpPr>
          <p:nvPr/>
        </p:nvSpPr>
        <p:spPr>
          <a:xfrm>
            <a:off x="9463595" y="2875083"/>
            <a:ext cx="2484269" cy="110783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solidFill>
                  <a:srgbClr val="F3715E"/>
                </a:solidFill>
              </a:rPr>
              <a:t>ARIEL electron target will be ready to receive beam in 2025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43042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5BA657-F65C-4777-8FCB-173D696FC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843CF3-E818-4EF6-9312-C9C02820FD2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70997" y="2979418"/>
            <a:ext cx="10450005" cy="449582"/>
          </a:xfrm>
        </p:spPr>
        <p:txBody>
          <a:bodyPr/>
          <a:lstStyle/>
          <a:p>
            <a:pPr algn="ctr"/>
            <a:r>
              <a:rPr lang="en-CA" dirty="0">
                <a:latin typeface="Arial"/>
                <a:cs typeface="Arial"/>
              </a:rPr>
              <a:t>Entering a new era: The e-linac as an upcoming multi-user facility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11E03D-22F2-4714-8413-114872BA5F7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</p:spTree>
    <p:extLst>
      <p:ext uri="{BB962C8B-B14F-4D97-AF65-F5344CB8AC3E}">
        <p14:creationId xmlns:p14="http://schemas.microsoft.com/office/powerpoint/2010/main" val="3063620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7B64BF-79E2-4252-BDF8-4DA5E86C33D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300keV Converter Test Stand: validated target materials for ARIEL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326F11-AA69-4484-8780-7B5899CEB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291D21-7F1D-48E7-9588-7DCE3D99D85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6" name="Picture 5" descr="Diagram, schematic&#10;&#10;Description automatically generated">
            <a:extLst>
              <a:ext uri="{FF2B5EF4-FFF2-40B4-BE49-F238E27FC236}">
                <a16:creationId xmlns:a16="http://schemas.microsoft.com/office/drawing/2014/main" id="{D6A0498D-3BD5-440B-BFDF-A57AAC222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169" y="890022"/>
            <a:ext cx="3661463" cy="2170943"/>
          </a:xfrm>
          <a:prstGeom prst="rect">
            <a:avLst/>
          </a:prstGeom>
        </p:spPr>
      </p:pic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91457670-F546-4E1A-BD3B-3634DAE94E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91014" y="3499287"/>
            <a:ext cx="2890007" cy="2167505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82E7AE66-5133-47F2-924A-4859085CFB14}"/>
              </a:ext>
            </a:extLst>
          </p:cNvPr>
          <p:cNvGrpSpPr/>
          <p:nvPr/>
        </p:nvGrpSpPr>
        <p:grpSpPr>
          <a:xfrm>
            <a:off x="10157351" y="788221"/>
            <a:ext cx="1520467" cy="1831803"/>
            <a:chOff x="10168044" y="788221"/>
            <a:chExt cx="1520467" cy="1831803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4ACBBCA2-5588-479B-B9D3-E29244D01D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8025" y="1152388"/>
              <a:ext cx="1180504" cy="1467636"/>
            </a:xfrm>
            <a:prstGeom prst="rect">
              <a:avLst/>
            </a:prstGeom>
            <a:ln w="50800">
              <a:solidFill>
                <a:srgbClr val="92D050"/>
              </a:solidFill>
            </a:ln>
          </p:spPr>
        </p:pic>
        <p:pic>
          <p:nvPicPr>
            <p:cNvPr id="34" name="Picture 2" descr="Image result for red cross green check">
              <a:extLst>
                <a:ext uri="{FF2B5EF4-FFF2-40B4-BE49-F238E27FC236}">
                  <a16:creationId xmlns:a16="http://schemas.microsoft.com/office/drawing/2014/main" id="{8DE38E5E-E5E9-4D8E-A9D9-CA95804E073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272"/>
            <a:stretch/>
          </p:blipFill>
          <p:spPr bwMode="auto">
            <a:xfrm>
              <a:off x="10601794" y="1554322"/>
              <a:ext cx="656671" cy="662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DE6AD69-0957-4C3C-AB60-CFFA1B217851}"/>
                </a:ext>
              </a:extLst>
            </p:cNvPr>
            <p:cNvSpPr/>
            <p:nvPr/>
          </p:nvSpPr>
          <p:spPr>
            <a:xfrm>
              <a:off x="10168044" y="788221"/>
              <a:ext cx="152046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</a:rPr>
                <a:t>Ta-Al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Expl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. Weld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2A3BE95-F7EE-46B5-9797-8C51A7744819}"/>
              </a:ext>
            </a:extLst>
          </p:cNvPr>
          <p:cNvGrpSpPr/>
          <p:nvPr/>
        </p:nvGrpSpPr>
        <p:grpSpPr>
          <a:xfrm>
            <a:off x="8682652" y="788221"/>
            <a:ext cx="1421769" cy="1803229"/>
            <a:chOff x="8756336" y="788221"/>
            <a:chExt cx="1421769" cy="1803229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E6F56265-2743-4691-A719-0025D1EADB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038" t="33478" r="27023" b="24098"/>
            <a:stretch/>
          </p:blipFill>
          <p:spPr>
            <a:xfrm rot="5400000">
              <a:off x="8762954" y="1339922"/>
              <a:ext cx="1451772" cy="1051283"/>
            </a:xfrm>
            <a:prstGeom prst="rect">
              <a:avLst/>
            </a:prstGeom>
            <a:ln w="53975">
              <a:solidFill>
                <a:srgbClr val="FF0000"/>
              </a:solidFill>
            </a:ln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5FB8946-E052-4558-945A-4E83A0B4E8E4}"/>
                </a:ext>
              </a:extLst>
            </p:cNvPr>
            <p:cNvSpPr/>
            <p:nvPr/>
          </p:nvSpPr>
          <p:spPr>
            <a:xfrm>
              <a:off x="8756336" y="788221"/>
              <a:ext cx="142176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</a:rPr>
                <a:t>Au-Al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E.D.</a:t>
              </a:r>
            </a:p>
          </p:txBody>
        </p:sp>
        <p:pic>
          <p:nvPicPr>
            <p:cNvPr id="39" name="Picture 2" descr="Image result for red cross green check">
              <a:extLst>
                <a:ext uri="{FF2B5EF4-FFF2-40B4-BE49-F238E27FC236}">
                  <a16:creationId xmlns:a16="http://schemas.microsoft.com/office/drawing/2014/main" id="{CC2681B2-0D15-477B-A961-394E82FA248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22"/>
            <a:stretch/>
          </p:blipFill>
          <p:spPr bwMode="auto">
            <a:xfrm>
              <a:off x="9206756" y="1582757"/>
              <a:ext cx="558244" cy="560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1A255E6-E768-4061-B263-F3E99E466719}"/>
              </a:ext>
            </a:extLst>
          </p:cNvPr>
          <p:cNvGrpSpPr/>
          <p:nvPr/>
        </p:nvGrpSpPr>
        <p:grpSpPr>
          <a:xfrm>
            <a:off x="5662569" y="788221"/>
            <a:ext cx="1584733" cy="1805618"/>
            <a:chOff x="5670958" y="788221"/>
            <a:chExt cx="1584733" cy="1805618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1FA092F3-36EB-4EE3-8C80-FD02CEEE90B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82360" y="1132958"/>
              <a:ext cx="1381552" cy="1460881"/>
            </a:xfrm>
            <a:prstGeom prst="rect">
              <a:avLst/>
            </a:prstGeom>
            <a:ln w="50800">
              <a:solidFill>
                <a:srgbClr val="FF0000"/>
              </a:solidFill>
            </a:ln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971DF39-8CE5-4F60-85D8-1E4B2440BEB3}"/>
                </a:ext>
              </a:extLst>
            </p:cNvPr>
            <p:cNvSpPr/>
            <p:nvPr/>
          </p:nvSpPr>
          <p:spPr>
            <a:xfrm>
              <a:off x="5670958" y="788221"/>
              <a:ext cx="158473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</a:rPr>
                <a:t>Au-Al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Expl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. Weld</a:t>
              </a:r>
            </a:p>
          </p:txBody>
        </p:sp>
        <p:pic>
          <p:nvPicPr>
            <p:cNvPr id="40" name="Picture 2" descr="Image result for red cross green check">
              <a:extLst>
                <a:ext uri="{FF2B5EF4-FFF2-40B4-BE49-F238E27FC236}">
                  <a16:creationId xmlns:a16="http://schemas.microsoft.com/office/drawing/2014/main" id="{B0178028-85FE-4772-8F8A-7F3C3B314CA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22"/>
            <a:stretch/>
          </p:blipFill>
          <p:spPr bwMode="auto">
            <a:xfrm>
              <a:off x="6196855" y="1585134"/>
              <a:ext cx="558244" cy="560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8CBC1C8-172D-4859-A253-D8ED6B408079}"/>
              </a:ext>
            </a:extLst>
          </p:cNvPr>
          <p:cNvGrpSpPr/>
          <p:nvPr/>
        </p:nvGrpSpPr>
        <p:grpSpPr>
          <a:xfrm>
            <a:off x="7308621" y="788221"/>
            <a:ext cx="1421769" cy="1803449"/>
            <a:chOff x="7398560" y="788221"/>
            <a:chExt cx="1421769" cy="1803449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85A0D0F7-12D3-4351-A8FC-5C1E69B802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31" t="37941" r="29602" b="30480"/>
            <a:stretch/>
          </p:blipFill>
          <p:spPr>
            <a:xfrm rot="5400000">
              <a:off x="7380551" y="1371890"/>
              <a:ext cx="1457786" cy="981773"/>
            </a:xfrm>
            <a:prstGeom prst="rect">
              <a:avLst/>
            </a:prstGeom>
            <a:ln w="50800">
              <a:solidFill>
                <a:srgbClr val="FF0000"/>
              </a:solidFill>
            </a:ln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A058ACA-5BD7-4BC4-90DA-4754DDF96450}"/>
                </a:ext>
              </a:extLst>
            </p:cNvPr>
            <p:cNvSpPr/>
            <p:nvPr/>
          </p:nvSpPr>
          <p:spPr>
            <a:xfrm>
              <a:off x="7398560" y="788221"/>
              <a:ext cx="142176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</a:rPr>
                <a:t>Au-Al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E.D. + Ni</a:t>
              </a:r>
            </a:p>
          </p:txBody>
        </p:sp>
        <p:pic>
          <p:nvPicPr>
            <p:cNvPr id="41" name="Picture 2" descr="Image result for red cross green check">
              <a:extLst>
                <a:ext uri="{FF2B5EF4-FFF2-40B4-BE49-F238E27FC236}">
                  <a16:creationId xmlns:a16="http://schemas.microsoft.com/office/drawing/2014/main" id="{F8B12468-DD69-4793-A2F3-0055C036BB0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22"/>
            <a:stretch/>
          </p:blipFill>
          <p:spPr bwMode="auto">
            <a:xfrm>
              <a:off x="7824353" y="1581231"/>
              <a:ext cx="558244" cy="560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6" name="Picture 55">
            <a:extLst>
              <a:ext uri="{FF2B5EF4-FFF2-40B4-BE49-F238E27FC236}">
                <a16:creationId xmlns:a16="http://schemas.microsoft.com/office/drawing/2014/main" id="{05B616A1-EC99-4FE8-A85B-62CA74E5F46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9576"/>
          <a:stretch/>
        </p:blipFill>
        <p:spPr>
          <a:xfrm>
            <a:off x="4579971" y="3404555"/>
            <a:ext cx="3216989" cy="2356426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376FBEF7-66F0-444B-8AAA-E46FC8D5FA94}"/>
              </a:ext>
            </a:extLst>
          </p:cNvPr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77"/>
          <a:stretch/>
        </p:blipFill>
        <p:spPr bwMode="auto">
          <a:xfrm>
            <a:off x="7944048" y="3404555"/>
            <a:ext cx="3987800" cy="2356967"/>
          </a:xfrm>
          <a:prstGeom prst="rect">
            <a:avLst/>
          </a:prstGeom>
          <a:noFill/>
        </p:spPr>
      </p:pic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0FC87B1B-FEBC-42BF-BE40-9F1F8A75CA91}"/>
              </a:ext>
            </a:extLst>
          </p:cNvPr>
          <p:cNvSpPr txBox="1">
            <a:spLocks/>
          </p:cNvSpPr>
          <p:nvPr/>
        </p:nvSpPr>
        <p:spPr>
          <a:xfrm>
            <a:off x="822324" y="6469063"/>
            <a:ext cx="3367935" cy="3889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L. Egoriti et al., “</a:t>
            </a:r>
            <a:r>
              <a:rPr lang="en-US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development towards a solid 100 kW electron-gamma converter for </a:t>
            </a: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TRIUMF-ARIEL</a:t>
            </a:r>
            <a:r>
              <a:rPr lang="en-US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2020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73DBAE85-31CC-4348-97A4-0341AED7E427}"/>
              </a:ext>
            </a:extLst>
          </p:cNvPr>
          <p:cNvSpPr txBox="1">
            <a:spLocks/>
          </p:cNvSpPr>
          <p:nvPr/>
        </p:nvSpPr>
        <p:spPr>
          <a:xfrm>
            <a:off x="4333875" y="6469063"/>
            <a:ext cx="3302966" cy="3889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Gottberg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9368B9B7-04EE-435D-9F6E-93990B3C588B}"/>
              </a:ext>
            </a:extLst>
          </p:cNvPr>
          <p:cNvCxnSpPr>
            <a:cxnSpLocks/>
          </p:cNvCxnSpPr>
          <p:nvPr/>
        </p:nvCxnSpPr>
        <p:spPr>
          <a:xfrm rot="10800000" flipV="1">
            <a:off x="2318793" y="1975491"/>
            <a:ext cx="1748385" cy="1085473"/>
          </a:xfrm>
          <a:prstGeom prst="bentConnector3">
            <a:avLst>
              <a:gd name="adj1" fmla="val 100121"/>
            </a:avLst>
          </a:prstGeom>
          <a:ln w="28575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C9F5774-064E-4C50-AEA7-27303BACA372}"/>
              </a:ext>
            </a:extLst>
          </p:cNvPr>
          <p:cNvCxnSpPr>
            <a:cxnSpLocks/>
          </p:cNvCxnSpPr>
          <p:nvPr/>
        </p:nvCxnSpPr>
        <p:spPr>
          <a:xfrm flipH="1">
            <a:off x="2283621" y="4672013"/>
            <a:ext cx="617062" cy="340518"/>
          </a:xfrm>
          <a:prstGeom prst="straightConnector1">
            <a:avLst/>
          </a:prstGeom>
          <a:ln w="28575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0EBB15D-5BF6-49B6-B2BC-DBC3736783A2}"/>
              </a:ext>
            </a:extLst>
          </p:cNvPr>
          <p:cNvCxnSpPr>
            <a:cxnSpLocks/>
          </p:cNvCxnSpPr>
          <p:nvPr/>
        </p:nvCxnSpPr>
        <p:spPr>
          <a:xfrm>
            <a:off x="2881313" y="4672013"/>
            <a:ext cx="366712" cy="0"/>
          </a:xfrm>
          <a:prstGeom prst="line">
            <a:avLst/>
          </a:prstGeom>
          <a:ln w="28575">
            <a:solidFill>
              <a:srgbClr val="00A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07EC40D-3967-4C46-AB35-FA4AD0CFF4C2}"/>
              </a:ext>
            </a:extLst>
          </p:cNvPr>
          <p:cNvSpPr txBox="1"/>
          <p:nvPr/>
        </p:nvSpPr>
        <p:spPr>
          <a:xfrm>
            <a:off x="3341710" y="1960397"/>
            <a:ext cx="814526" cy="3693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</a:p>
        </p:txBody>
      </p:sp>
    </p:spTree>
    <p:extLst>
      <p:ext uri="{BB962C8B-B14F-4D97-AF65-F5344CB8AC3E}">
        <p14:creationId xmlns:p14="http://schemas.microsoft.com/office/powerpoint/2010/main" val="14009647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57E4DD-FA0A-4D6F-B4D9-A23CF53B1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6424BA-476D-4CA9-BDB8-50FB4D0A417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CA" dirty="0"/>
              <a:t>L. Egoriti (2022)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446144-9504-4147-8881-EA023039821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573837" y="1316183"/>
            <a:ext cx="4968875" cy="1169565"/>
          </a:xfrm>
        </p:spPr>
        <p:txBody>
          <a:bodyPr/>
          <a:lstStyle/>
          <a:p>
            <a:r>
              <a:rPr lang="en-CA" dirty="0"/>
              <a:t>FLASH dose rated allow for sub-second treatments to reduce normal tissue toxicity compared to low dose rate (conventional) treatments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AB9FE659-4BF5-4305-8CC8-DC77A556C966}"/>
                  </a:ext>
                </a:extLst>
              </p:cNvPr>
              <p:cNvSpPr>
                <a:spLocks noGrp="1"/>
              </p:cNvSpPr>
              <p:nvPr>
                <p:ph type="body" sz="quarter" idx="29"/>
              </p:nvPr>
            </p:nvSpPr>
            <p:spPr>
              <a:xfrm>
                <a:off x="6573838" y="2769834"/>
                <a:ext cx="4968875" cy="140267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CA" dirty="0"/>
                  <a:t>Objective: build e</a:t>
                </a:r>
                <a:r>
                  <a:rPr lang="en-CA" baseline="30000" dirty="0"/>
                  <a:t>-</a:t>
                </a:r>
                <a:r>
                  <a:rPr lang="en-CA" dirty="0"/>
                  <a:t> to photon converter</a:t>
                </a:r>
              </a:p>
              <a:p>
                <a:r>
                  <a:rPr lang="en-CA" i="1" dirty="0"/>
                  <a:t>t</a:t>
                </a:r>
                <a:r>
                  <a:rPr lang="en-CA" dirty="0"/>
                  <a:t> &lt;</a:t>
                </a:r>
                <a:r>
                  <a:rPr lang="en-CA" sz="800" dirty="0"/>
                  <a:t>  </a:t>
                </a:r>
                <a:r>
                  <a:rPr lang="en-CA" dirty="0"/>
                  <a:t>1</a:t>
                </a:r>
                <a:r>
                  <a:rPr lang="en-CA" sz="200" dirty="0"/>
                  <a:t> </a:t>
                </a:r>
                <a:r>
                  <a:rPr lang="en-CA" dirty="0"/>
                  <a:t>s ,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CA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en-CA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i="1" dirty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</m:acc>
                      </m:e>
                    </m:acc>
                  </m:oMath>
                </a14:m>
                <a:r>
                  <a:rPr lang="en-CA" sz="800" dirty="0"/>
                  <a:t>  </a:t>
                </a:r>
                <a:r>
                  <a:rPr lang="en-CA" dirty="0"/>
                  <a:t>&gt;</a:t>
                </a:r>
                <a:r>
                  <a:rPr lang="en-CA" sz="800" dirty="0"/>
                  <a:t>  </a:t>
                </a:r>
                <a:r>
                  <a:rPr lang="en-CA" dirty="0"/>
                  <a:t>40</a:t>
                </a:r>
                <a:r>
                  <a:rPr lang="en-CA" sz="800" dirty="0"/>
                  <a:t> </a:t>
                </a:r>
                <a:r>
                  <a:rPr lang="en-CA" dirty="0" err="1"/>
                  <a:t>Gy</a:t>
                </a:r>
                <a:r>
                  <a:rPr lang="en-CA" dirty="0"/>
                  <a:t>/s (ultra-high dose-rate)</a:t>
                </a:r>
              </a:p>
              <a:p>
                <a:r>
                  <a:rPr lang="en-CA" dirty="0"/>
                  <a:t>Energy ≤ 10 MeV (world first)</a:t>
                </a: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AB9FE659-4BF5-4305-8CC8-DC77A556C9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29"/>
              </p:nvPr>
            </p:nvSpPr>
            <p:spPr>
              <a:xfrm>
                <a:off x="6573838" y="2769834"/>
                <a:ext cx="4968875" cy="1402671"/>
              </a:xfrm>
              <a:blipFill>
                <a:blip r:embed="rId2"/>
                <a:stretch>
                  <a:fillRect l="-1227" t="-1739" r="-1104" b="-130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9FA34B2-FC0B-4544-B168-DC3D1FFDFDA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FLASH – Radio Therapy Research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7C95544-2BBB-4530-A3B4-2ACA31B76A7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41" name="Graphic 40" descr="Monthly calendar with solid fill">
            <a:extLst>
              <a:ext uri="{FF2B5EF4-FFF2-40B4-BE49-F238E27FC236}">
                <a16:creationId xmlns:a16="http://schemas.microsoft.com/office/drawing/2014/main" id="{3BE3944B-45A5-47C3-B86A-B4F46FB44C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0132" y="4997667"/>
            <a:ext cx="914400" cy="914400"/>
          </a:xfrm>
          <a:prstGeom prst="rect">
            <a:avLst/>
          </a:prstGeom>
        </p:spPr>
      </p:pic>
      <p:sp>
        <p:nvSpPr>
          <p:cNvPr id="42" name="Text Placeholder 3">
            <a:extLst>
              <a:ext uri="{FF2B5EF4-FFF2-40B4-BE49-F238E27FC236}">
                <a16:creationId xmlns:a16="http://schemas.microsoft.com/office/drawing/2014/main" id="{7B5BAB8F-CE47-4345-88C3-48E0AD90AA58}"/>
              </a:ext>
            </a:extLst>
          </p:cNvPr>
          <p:cNvSpPr txBox="1">
            <a:spLocks/>
          </p:cNvSpPr>
          <p:nvPr/>
        </p:nvSpPr>
        <p:spPr>
          <a:xfrm>
            <a:off x="1877526" y="5028838"/>
            <a:ext cx="4686300" cy="1227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CA" sz="1600" dirty="0"/>
              <a:t>June 7, 2022, 1:15 PM</a:t>
            </a:r>
          </a:p>
          <a:p>
            <a:pPr>
              <a:spcBef>
                <a:spcPts val="600"/>
              </a:spcBef>
            </a:pPr>
            <a:r>
              <a:rPr lang="en-CA" sz="1600" dirty="0"/>
              <a:t>A. Gottberg: “</a:t>
            </a:r>
            <a:r>
              <a:rPr lang="en-US" sz="1600" dirty="0"/>
              <a:t>(I) Novel cancer treatment in a FLASH – development towards reducing side effects of cancer therapy using X-rays, electrons and protons at TRIUMF</a:t>
            </a:r>
            <a:r>
              <a:rPr lang="en-CA" sz="1600" dirty="0"/>
              <a:t>”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FDE823E-2E08-43E8-95C0-3E786B4819EB}"/>
              </a:ext>
            </a:extLst>
          </p:cNvPr>
          <p:cNvSpPr/>
          <p:nvPr/>
        </p:nvSpPr>
        <p:spPr>
          <a:xfrm rot="16200000">
            <a:off x="1063344" y="2753718"/>
            <a:ext cx="2559108" cy="435291"/>
          </a:xfrm>
          <a:prstGeom prst="rect">
            <a:avLst/>
          </a:prstGeom>
          <a:solidFill>
            <a:srgbClr val="00A4FF">
              <a:alpha val="74902"/>
            </a:srgbClr>
          </a:solidFill>
          <a:ln>
            <a:solidFill>
              <a:srgbClr val="00A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Dose ~ </a:t>
            </a:r>
            <a:r>
              <a:rPr lang="en-CA"/>
              <a:t>40 Gy</a:t>
            </a:r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B2077FA-151F-4A7B-9745-EEC6A216AC06}"/>
              </a:ext>
            </a:extLst>
          </p:cNvPr>
          <p:cNvSpPr/>
          <p:nvPr/>
        </p:nvSpPr>
        <p:spPr>
          <a:xfrm>
            <a:off x="2112549" y="3823354"/>
            <a:ext cx="3127059" cy="435291"/>
          </a:xfrm>
          <a:prstGeom prst="rect">
            <a:avLst/>
          </a:prstGeom>
          <a:solidFill>
            <a:srgbClr val="00A4FF">
              <a:alpha val="74902"/>
            </a:srgbClr>
          </a:solidFill>
          <a:ln>
            <a:solidFill>
              <a:srgbClr val="00A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Dose ~ 40 </a:t>
            </a:r>
            <a:r>
              <a:rPr lang="en-CA" dirty="0" err="1"/>
              <a:t>Gy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386F0D8-43E7-4925-ACF3-060652CCF9A8}"/>
              </a:ext>
            </a:extLst>
          </p:cNvPr>
          <p:cNvSpPr txBox="1"/>
          <p:nvPr/>
        </p:nvSpPr>
        <p:spPr>
          <a:xfrm>
            <a:off x="1968796" y="425824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0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7C63E6-066B-442A-8794-A47E308BAE68}"/>
              </a:ext>
            </a:extLst>
          </p:cNvPr>
          <p:cNvSpPr txBox="1"/>
          <p:nvPr/>
        </p:nvSpPr>
        <p:spPr>
          <a:xfrm>
            <a:off x="4204126" y="425824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minutes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969C1D-16BD-4645-9EDD-6C3B7E217DF2}"/>
              </a:ext>
            </a:extLst>
          </p:cNvPr>
          <p:cNvSpPr txBox="1"/>
          <p:nvPr/>
        </p:nvSpPr>
        <p:spPr>
          <a:xfrm>
            <a:off x="619301" y="3638688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~ 0.05 </a:t>
            </a:r>
            <a:r>
              <a:rPr lang="en-CA" dirty="0" err="1"/>
              <a:t>Gy</a:t>
            </a:r>
            <a:r>
              <a:rPr lang="en-CA" dirty="0"/>
              <a:t>/s</a:t>
            </a:r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D417789-7D92-4C3A-BE9C-05C59840B522}"/>
              </a:ext>
            </a:extLst>
          </p:cNvPr>
          <p:cNvCxnSpPr>
            <a:cxnSpLocks/>
          </p:cNvCxnSpPr>
          <p:nvPr/>
        </p:nvCxnSpPr>
        <p:spPr>
          <a:xfrm flipV="1">
            <a:off x="2027326" y="3823886"/>
            <a:ext cx="78227" cy="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46E5852-7FFF-4D31-A5F4-ED0DE24106CA}"/>
              </a:ext>
            </a:extLst>
          </p:cNvPr>
          <p:cNvCxnSpPr>
            <a:cxnSpLocks/>
          </p:cNvCxnSpPr>
          <p:nvPr/>
        </p:nvCxnSpPr>
        <p:spPr>
          <a:xfrm>
            <a:off x="4572176" y="4258646"/>
            <a:ext cx="0" cy="684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176CC40-753A-46D2-8D60-31BC15154AAF}"/>
              </a:ext>
            </a:extLst>
          </p:cNvPr>
          <p:cNvSpPr txBox="1"/>
          <p:nvPr/>
        </p:nvSpPr>
        <p:spPr>
          <a:xfrm>
            <a:off x="5655231" y="4349837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i="1" dirty="0"/>
              <a:t>t</a:t>
            </a:r>
            <a:endParaRPr lang="en-US" i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480E7AD-3B42-4615-A7B9-9FC4B74D305D}"/>
              </a:ext>
            </a:extLst>
          </p:cNvPr>
          <p:cNvSpPr txBox="1"/>
          <p:nvPr/>
        </p:nvSpPr>
        <p:spPr>
          <a:xfrm>
            <a:off x="2537328" y="4272713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1 sec</a:t>
            </a:r>
            <a:endParaRPr lang="en-US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73E1C4A-E728-467B-9336-99FD2E0F97D8}"/>
              </a:ext>
            </a:extLst>
          </p:cNvPr>
          <p:cNvCxnSpPr>
            <a:cxnSpLocks/>
          </p:cNvCxnSpPr>
          <p:nvPr/>
        </p:nvCxnSpPr>
        <p:spPr>
          <a:xfrm>
            <a:off x="2642337" y="4266410"/>
            <a:ext cx="0" cy="684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A13A495-B628-4080-B18A-5D953FADE007}"/>
              </a:ext>
            </a:extLst>
          </p:cNvPr>
          <p:cNvCxnSpPr>
            <a:cxnSpLocks/>
          </p:cNvCxnSpPr>
          <p:nvPr/>
        </p:nvCxnSpPr>
        <p:spPr>
          <a:xfrm flipV="1">
            <a:off x="2025350" y="1753380"/>
            <a:ext cx="78227" cy="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CF428325-E39B-4855-A605-E0C3C102748C}"/>
              </a:ext>
            </a:extLst>
          </p:cNvPr>
          <p:cNvSpPr txBox="1"/>
          <p:nvPr/>
        </p:nvSpPr>
        <p:spPr>
          <a:xfrm>
            <a:off x="661709" y="1562831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~ 40 </a:t>
            </a:r>
            <a:r>
              <a:rPr lang="en-CA" dirty="0" err="1"/>
              <a:t>Gy</a:t>
            </a:r>
            <a:r>
              <a:rPr lang="en-CA" dirty="0"/>
              <a:t>/s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32B6670-3364-4342-82BB-662564350E1C}"/>
              </a:ext>
            </a:extLst>
          </p:cNvPr>
          <p:cNvSpPr txBox="1"/>
          <p:nvPr/>
        </p:nvSpPr>
        <p:spPr>
          <a:xfrm>
            <a:off x="1100645" y="1032536"/>
            <a:ext cx="1680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i="1" dirty="0"/>
              <a:t>Dose rate</a:t>
            </a:r>
            <a:endParaRPr lang="en-US" sz="1600" i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9E1C3C1-30E1-4897-84CA-8880B6D0A544}"/>
              </a:ext>
            </a:extLst>
          </p:cNvPr>
          <p:cNvSpPr txBox="1"/>
          <p:nvPr/>
        </p:nvSpPr>
        <p:spPr>
          <a:xfrm>
            <a:off x="2491782" y="1696368"/>
            <a:ext cx="10504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FLASH</a:t>
            </a:r>
            <a:endParaRPr lang="en-CA" sz="2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F22926-0D20-45D7-A886-2A3EC221D64E}"/>
              </a:ext>
            </a:extLst>
          </p:cNvPr>
          <p:cNvSpPr txBox="1"/>
          <p:nvPr/>
        </p:nvSpPr>
        <p:spPr>
          <a:xfrm>
            <a:off x="3666478" y="3458829"/>
            <a:ext cx="16824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Conventional</a:t>
            </a:r>
            <a:endParaRPr lang="en-CA" b="1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0DDA0FF-3AFB-4000-827C-0E44E42D4368}"/>
              </a:ext>
            </a:extLst>
          </p:cNvPr>
          <p:cNvCxnSpPr>
            <a:cxnSpLocks/>
          </p:cNvCxnSpPr>
          <p:nvPr/>
        </p:nvCxnSpPr>
        <p:spPr>
          <a:xfrm>
            <a:off x="2108191" y="4263206"/>
            <a:ext cx="3671433" cy="320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775E707-7241-4FB2-9A90-C856E34CF159}"/>
              </a:ext>
            </a:extLst>
          </p:cNvPr>
          <p:cNvCxnSpPr>
            <a:cxnSpLocks/>
          </p:cNvCxnSpPr>
          <p:nvPr/>
        </p:nvCxnSpPr>
        <p:spPr>
          <a:xfrm flipV="1">
            <a:off x="2110947" y="1270050"/>
            <a:ext cx="1602" cy="299277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812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3" grpId="0"/>
      <p:bldP spid="36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B35A0D8-0D45-4C3C-A109-A829A02DA0A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C49159-6FEE-41A1-A45B-082A36BB286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98913" y="2166413"/>
            <a:ext cx="7412932" cy="2002377"/>
          </a:xfrm>
        </p:spPr>
        <p:txBody>
          <a:bodyPr lIns="91440" tIns="45720" rIns="91440" bIns="45720" anchor="t"/>
          <a:lstStyle/>
          <a:p>
            <a:r>
              <a:rPr lang="en-CA" dirty="0"/>
              <a:t>TRIUMF – an introduction</a:t>
            </a:r>
          </a:p>
          <a:p>
            <a:endParaRPr lang="en-CA" dirty="0"/>
          </a:p>
          <a:p>
            <a:r>
              <a:rPr lang="en-CA" dirty="0">
                <a:latin typeface="Arial"/>
                <a:cs typeface="Arial"/>
              </a:rPr>
              <a:t>The e-</a:t>
            </a:r>
            <a:r>
              <a:rPr lang="en-CA" dirty="0" err="1">
                <a:latin typeface="Arial"/>
                <a:cs typeface="Arial"/>
              </a:rPr>
              <a:t>linac</a:t>
            </a:r>
            <a:r>
              <a:rPr lang="en-CA" dirty="0">
                <a:latin typeface="Arial"/>
                <a:cs typeface="Arial"/>
              </a:rPr>
              <a:t> – one of ARIEL's two drivers</a:t>
            </a:r>
          </a:p>
          <a:p>
            <a:endParaRPr lang="en-CA" dirty="0"/>
          </a:p>
          <a:p>
            <a:r>
              <a:rPr lang="en-CA" dirty="0">
                <a:latin typeface="Arial"/>
                <a:cs typeface="Arial"/>
              </a:rPr>
              <a:t>The e-linac – an upcoming multi-user facility</a:t>
            </a:r>
            <a:endParaRPr lang="en-CA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6C9509-3DCF-4BBF-AC8D-F963BE08F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018E409-B131-4016-AE45-AEE37FB7008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</p:spTree>
    <p:extLst>
      <p:ext uri="{BB962C8B-B14F-4D97-AF65-F5344CB8AC3E}">
        <p14:creationId xmlns:p14="http://schemas.microsoft.com/office/powerpoint/2010/main" val="30000237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hart, histogram&#10;&#10;Description automatically generated">
            <a:extLst>
              <a:ext uri="{FF2B5EF4-FFF2-40B4-BE49-F238E27FC236}">
                <a16:creationId xmlns:a16="http://schemas.microsoft.com/office/drawing/2014/main" id="{9C0D6A62-653E-4AD2-88EF-C1A6D0A93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2432" y="694023"/>
            <a:ext cx="8150400" cy="3801359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4883D0-11D1-47EF-9DC2-5A0F65417BE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E-Linac medium energy dump modification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CF3093-2869-46C7-BC69-F6384FF57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04D2BF4-8553-4425-869A-A6CBF20F582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604FCB5-8EC5-4EBE-9562-5543203BF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57" y="652531"/>
            <a:ext cx="2501153" cy="3334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>
            <a:extLst>
              <a:ext uri="{FF2B5EF4-FFF2-40B4-BE49-F238E27FC236}">
                <a16:creationId xmlns:a16="http://schemas.microsoft.com/office/drawing/2014/main" id="{9BC92A6F-8EDE-4863-8CC7-0A7793126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241" y="4105242"/>
            <a:ext cx="1731244" cy="230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1FC000C-D291-46C6-B672-A9C6B6C795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5060" y="4689189"/>
            <a:ext cx="2571939" cy="163111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BC80FCA2-7E7A-4B0E-AEA6-498D00E29566}"/>
              </a:ext>
            </a:extLst>
          </p:cNvPr>
          <p:cNvSpPr/>
          <p:nvPr/>
        </p:nvSpPr>
        <p:spPr>
          <a:xfrm>
            <a:off x="7211997" y="5268772"/>
            <a:ext cx="188151" cy="225060"/>
          </a:xfrm>
          <a:prstGeom prst="rect">
            <a:avLst/>
          </a:prstGeom>
          <a:noFill/>
          <a:ln w="38100">
            <a:solidFill>
              <a:srgbClr val="00A4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6F6307E-D48C-403E-9B06-AAD256465552}"/>
              </a:ext>
            </a:extLst>
          </p:cNvPr>
          <p:cNvCxnSpPr>
            <a:cxnSpLocks/>
          </p:cNvCxnSpPr>
          <p:nvPr/>
        </p:nvCxnSpPr>
        <p:spPr>
          <a:xfrm flipH="1" flipV="1">
            <a:off x="5161438" y="4789006"/>
            <a:ext cx="2046958" cy="478973"/>
          </a:xfrm>
          <a:prstGeom prst="line">
            <a:avLst/>
          </a:prstGeom>
          <a:ln w="38100">
            <a:solidFill>
              <a:srgbClr val="00A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2BF6349-7DF4-425B-9AF4-B7390C468049}"/>
              </a:ext>
            </a:extLst>
          </p:cNvPr>
          <p:cNvCxnSpPr>
            <a:cxnSpLocks/>
          </p:cNvCxnSpPr>
          <p:nvPr/>
        </p:nvCxnSpPr>
        <p:spPr>
          <a:xfrm flipH="1">
            <a:off x="5161438" y="5493832"/>
            <a:ext cx="2046958" cy="773929"/>
          </a:xfrm>
          <a:prstGeom prst="line">
            <a:avLst/>
          </a:prstGeom>
          <a:ln w="38100">
            <a:solidFill>
              <a:srgbClr val="00A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DE06A5B2-A876-4235-9174-E5DD17B954D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1131" t="15503" r="15411" b="14351"/>
          <a:stretch/>
        </p:blipFill>
        <p:spPr>
          <a:xfrm>
            <a:off x="3662158" y="4796965"/>
            <a:ext cx="1491520" cy="14672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B2497B39-8087-445D-8996-D3D3EF0F4130}"/>
              </a:ext>
            </a:extLst>
          </p:cNvPr>
          <p:cNvSpPr/>
          <p:nvPr/>
        </p:nvSpPr>
        <p:spPr>
          <a:xfrm>
            <a:off x="3654107" y="4789006"/>
            <a:ext cx="1507331" cy="1478755"/>
          </a:xfrm>
          <a:prstGeom prst="rect">
            <a:avLst/>
          </a:prstGeom>
          <a:noFill/>
          <a:ln w="38100">
            <a:solidFill>
              <a:srgbClr val="00A4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B640922-65F9-4C72-8AFA-51339FD61EC2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1966913" y="5528384"/>
            <a:ext cx="1687194" cy="23977"/>
          </a:xfrm>
          <a:prstGeom prst="straightConnector1">
            <a:avLst/>
          </a:prstGeom>
          <a:ln w="38100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B3CE94C-9970-4497-A8AD-B76390CEFFEC}"/>
              </a:ext>
            </a:extLst>
          </p:cNvPr>
          <p:cNvSpPr txBox="1"/>
          <p:nvPr/>
        </p:nvSpPr>
        <p:spPr>
          <a:xfrm>
            <a:off x="3297677" y="4407377"/>
            <a:ext cx="22201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ARIEL-inspired converter</a:t>
            </a:r>
            <a:endParaRPr lang="en-CA" sz="1400" dirty="0"/>
          </a:p>
        </p:txBody>
      </p:sp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EA2ADF58-5EF1-4C17-AD97-5F60C15C16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2432" y="946798"/>
            <a:ext cx="8150400" cy="3548584"/>
          </a:xfrm>
          <a:prstGeom prst="rect">
            <a:avLst/>
          </a:prstGeo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E81F93C-43EF-2BC9-2A6E-2EF4EA844CFE}"/>
              </a:ext>
            </a:extLst>
          </p:cNvPr>
          <p:cNvSpPr txBox="1">
            <a:spLocks/>
          </p:cNvSpPr>
          <p:nvPr/>
        </p:nvSpPr>
        <p:spPr>
          <a:xfrm>
            <a:off x="814854" y="6484004"/>
            <a:ext cx="4159816" cy="321702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900" i="1" dirty="0">
                <a:solidFill>
                  <a:srgbClr val="00A4FF"/>
                </a:solidFill>
                <a:latin typeface="Arial"/>
                <a:cs typeface="Arial"/>
              </a:rPr>
              <a:t>N. </a:t>
            </a:r>
            <a:r>
              <a:rPr lang="en-CA" sz="900" i="1" dirty="0" err="1">
                <a:solidFill>
                  <a:srgbClr val="00A4FF"/>
                </a:solidFill>
                <a:latin typeface="Arial"/>
                <a:cs typeface="Arial"/>
              </a:rPr>
              <a:t>Esplen</a:t>
            </a:r>
            <a:r>
              <a:rPr lang="en-CA" sz="900" i="1" dirty="0">
                <a:solidFill>
                  <a:srgbClr val="00A4FF"/>
                </a:solidFill>
                <a:latin typeface="Arial"/>
                <a:cs typeface="Arial"/>
              </a:rPr>
              <a:t> et al., “</a:t>
            </a:r>
            <a:r>
              <a:rPr lang="en-US" sz="900" i="1" dirty="0">
                <a:solidFill>
                  <a:srgbClr val="00A4FF"/>
                </a:solidFill>
                <a:latin typeface="Arial"/>
                <a:cs typeface="Arial"/>
              </a:rPr>
              <a:t>Design optimization of an electron-to-photon conversion target for </a:t>
            </a:r>
            <a:r>
              <a:rPr lang="en-CA" sz="900" i="1" dirty="0">
                <a:solidFill>
                  <a:srgbClr val="00A4FF"/>
                </a:solidFill>
                <a:latin typeface="Arial"/>
                <a:cs typeface="Arial"/>
              </a:rPr>
              <a:t>ultra-high dose rate x-ray (FLASH) experiments at TRIUMF</a:t>
            </a:r>
            <a:r>
              <a:rPr lang="en-US" sz="900" i="1" dirty="0">
                <a:solidFill>
                  <a:srgbClr val="00A4FF"/>
                </a:solidFill>
                <a:latin typeface="Arial"/>
                <a:cs typeface="Arial"/>
              </a:rPr>
              <a:t>”</a:t>
            </a:r>
            <a:r>
              <a:rPr lang="en-CA" sz="900" i="1" dirty="0">
                <a:solidFill>
                  <a:srgbClr val="00A4FF"/>
                </a:solidFill>
                <a:latin typeface="Arial"/>
                <a:cs typeface="Arial"/>
              </a:rPr>
              <a:t>, 2022</a:t>
            </a:r>
            <a:endParaRPr lang="en-US" sz="900" i="1" dirty="0">
              <a:solidFill>
                <a:srgbClr val="00A4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237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B65D2EC-6082-4B4E-B50D-F9B5F857ED3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Dosimetry with dosimetry films and water-filled tubes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851B50-7FBA-45FA-99C5-3EC880D14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B8EB208-1BE0-4150-A74C-15B8C4BFB96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E2985826-4030-4194-B4C4-3B6F02432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22" y="1604072"/>
            <a:ext cx="2742469" cy="365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>
            <a:extLst>
              <a:ext uri="{FF2B5EF4-FFF2-40B4-BE49-F238E27FC236}">
                <a16:creationId xmlns:a16="http://schemas.microsoft.com/office/drawing/2014/main" id="{FCCB579D-1972-47A1-8A79-B25EC5FF1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909" y="1601815"/>
            <a:ext cx="2742469" cy="365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>
            <a:extLst>
              <a:ext uri="{FF2B5EF4-FFF2-40B4-BE49-F238E27FC236}">
                <a16:creationId xmlns:a16="http://schemas.microsoft.com/office/drawing/2014/main" id="{51846858-85E8-4993-A358-A67D8F0A1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249" y="1602944"/>
            <a:ext cx="4875502" cy="365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9931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68517F6-22EF-4FAC-9E55-16F4F33424B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FLASH – a challenging user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E8381E-B8E6-4120-8FDB-699DE94A26A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428513" y="1541101"/>
            <a:ext cx="3997534" cy="1530008"/>
          </a:xfrm>
        </p:spPr>
        <p:txBody>
          <a:bodyPr lIns="91440" tIns="45720" rIns="91440" bIns="45720" anchor="t"/>
          <a:lstStyle/>
          <a:p>
            <a:r>
              <a:rPr lang="en-CA" dirty="0">
                <a:latin typeface="Arial"/>
                <a:cs typeface="Arial"/>
              </a:rPr>
              <a:t>Limited time window (1 hr) to accommodate safe animal handling procedures</a:t>
            </a:r>
          </a:p>
          <a:p>
            <a:r>
              <a:rPr lang="en-CA" dirty="0">
                <a:latin typeface="Arial"/>
                <a:cs typeface="Arial"/>
              </a:rPr>
              <a:t>Key: develop lockup procedure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333F86-3ABA-461B-BD14-7019022D3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0F2DCDB-A75C-4507-A2C8-D0189491153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95790157-252D-4CBD-BD92-E4AB3D6D8B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692" y="3137759"/>
            <a:ext cx="3479524" cy="2077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picture containing indoor, kitchen appliance, cluttered&#10;&#10;Description automatically generated">
            <a:extLst>
              <a:ext uri="{FF2B5EF4-FFF2-40B4-BE49-F238E27FC236}">
                <a16:creationId xmlns:a16="http://schemas.microsoft.com/office/drawing/2014/main" id="{53408020-4B23-4F3E-BF51-4EE852A7D6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3907" y="1535333"/>
            <a:ext cx="3115146" cy="4155773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E2504D5-EA62-F2D3-102F-111A48A06232}"/>
              </a:ext>
            </a:extLst>
          </p:cNvPr>
          <p:cNvGrpSpPr/>
          <p:nvPr/>
        </p:nvGrpSpPr>
        <p:grpSpPr>
          <a:xfrm flipH="1">
            <a:off x="7985635" y="2803595"/>
            <a:ext cx="1395413" cy="847725"/>
            <a:chOff x="1207341" y="2347270"/>
            <a:chExt cx="916131" cy="914977"/>
          </a:xfrm>
        </p:grpSpPr>
        <p:pic>
          <p:nvPicPr>
            <p:cNvPr id="6" name="Graphic 2" descr="Rat with solid fill">
              <a:extLst>
                <a:ext uri="{FF2B5EF4-FFF2-40B4-BE49-F238E27FC236}">
                  <a16:creationId xmlns:a16="http://schemas.microsoft.com/office/drawing/2014/main" id="{F938D5F8-8A77-48EC-D7A1-CD03814629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207341" y="2347847"/>
              <a:ext cx="914400" cy="914400"/>
            </a:xfrm>
            <a:prstGeom prst="rect">
              <a:avLst/>
            </a:prstGeom>
          </p:spPr>
        </p:pic>
        <p:pic>
          <p:nvPicPr>
            <p:cNvPr id="9" name="Graphic 3" descr="Rat outline">
              <a:extLst>
                <a:ext uri="{FF2B5EF4-FFF2-40B4-BE49-F238E27FC236}">
                  <a16:creationId xmlns:a16="http://schemas.microsoft.com/office/drawing/2014/main" id="{7F407538-CC59-1ACE-E0D5-F7AA32D82E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209072" y="2347270"/>
              <a:ext cx="914400" cy="91440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9CD9020-E945-4DCD-A080-44C70F9C24E8}"/>
              </a:ext>
            </a:extLst>
          </p:cNvPr>
          <p:cNvSpPr txBox="1"/>
          <p:nvPr/>
        </p:nvSpPr>
        <p:spPr>
          <a:xfrm>
            <a:off x="1083092" y="5290996"/>
            <a:ext cx="4680721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CA" sz="2000" dirty="0">
                <a:solidFill>
                  <a:srgbClr val="F3715E"/>
                </a:solidFill>
                <a:latin typeface="Arial"/>
                <a:cs typeface="Arial"/>
              </a:rPr>
              <a:t>In accordance with animal care protocol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2B2F1A-3528-4735-3B0C-CEC6F710B1BA}"/>
              </a:ext>
            </a:extLst>
          </p:cNvPr>
          <p:cNvSpPr txBox="1"/>
          <p:nvPr/>
        </p:nvSpPr>
        <p:spPr>
          <a:xfrm>
            <a:off x="6752009" y="711199"/>
            <a:ext cx="3717182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CA" sz="2000" dirty="0">
                <a:solidFill>
                  <a:srgbClr val="F3715E"/>
                </a:solidFill>
                <a:latin typeface="Arial"/>
                <a:cs typeface="Arial"/>
              </a:rPr>
              <a:t>ethics approval #AUP#21-0060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9607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4E890B-5015-4523-A9EE-EA7C4EFC6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4A6E0FB-3D2B-4073-9FD4-A9CD400A22C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FLASH beamtime – first successful experiment March 22</a:t>
            </a:r>
            <a:r>
              <a:rPr lang="en-CA" baseline="30000" dirty="0"/>
              <a:t>nd</a:t>
            </a:r>
            <a:r>
              <a:rPr lang="en-CA" dirty="0"/>
              <a:t> 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01FD05-84DD-4820-9EA7-F59F99781E3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14" name="Picture 13" descr="A group of people wearing masks&#10;&#10;Description automatically generated with medium confidence">
            <a:extLst>
              <a:ext uri="{FF2B5EF4-FFF2-40B4-BE49-F238E27FC236}">
                <a16:creationId xmlns:a16="http://schemas.microsoft.com/office/drawing/2014/main" id="{16DA383D-AFBD-44BE-AAB5-258403951F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831" y="1083677"/>
            <a:ext cx="6250741" cy="4688056"/>
          </a:xfrm>
          <a:prstGeom prst="rect">
            <a:avLst/>
          </a:prstGeom>
        </p:spPr>
      </p:pic>
      <p:pic>
        <p:nvPicPr>
          <p:cNvPr id="13" name="Graphic 12" descr="Champagne glasses outline">
            <a:extLst>
              <a:ext uri="{FF2B5EF4-FFF2-40B4-BE49-F238E27FC236}">
                <a16:creationId xmlns:a16="http://schemas.microsoft.com/office/drawing/2014/main" id="{E3274A83-26DB-4AB7-9CCA-092EEE14F9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95002" y="4174226"/>
            <a:ext cx="914400" cy="914400"/>
          </a:xfrm>
          <a:prstGeom prst="rect">
            <a:avLst/>
          </a:prstGeom>
        </p:spPr>
      </p:pic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73D1E0B3-EB91-4117-AA60-17AC600922E1}"/>
              </a:ext>
            </a:extLst>
          </p:cNvPr>
          <p:cNvSpPr txBox="1">
            <a:spLocks/>
          </p:cNvSpPr>
          <p:nvPr/>
        </p:nvSpPr>
        <p:spPr>
          <a:xfrm>
            <a:off x="7495520" y="2465954"/>
            <a:ext cx="4278048" cy="1133289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000" b="0" i="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latin typeface="Arial"/>
                <a:cs typeface="Arial"/>
              </a:rPr>
              <a:t>12 in-vivo irradiation in total</a:t>
            </a:r>
          </a:p>
          <a:p>
            <a:pPr lvl="1"/>
            <a:r>
              <a:rPr lang="en-CA" dirty="0">
                <a:latin typeface="Arial"/>
                <a:cs typeface="Arial"/>
              </a:rPr>
              <a:t>6 FLASH and 6 CONV</a:t>
            </a:r>
          </a:p>
          <a:p>
            <a:r>
              <a:rPr lang="en-CA" dirty="0">
                <a:latin typeface="Arial"/>
                <a:cs typeface="Arial"/>
              </a:rPr>
              <a:t>8 samples of Drosophila fly larvae</a:t>
            </a:r>
            <a:endParaRPr lang="en-CA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24B1607-2CA7-4B0E-BF6B-8CB410951BD7}"/>
              </a:ext>
            </a:extLst>
          </p:cNvPr>
          <p:cNvSpPr txBox="1">
            <a:spLocks/>
          </p:cNvSpPr>
          <p:nvPr/>
        </p:nvSpPr>
        <p:spPr>
          <a:xfrm>
            <a:off x="7722538" y="3697847"/>
            <a:ext cx="3824012" cy="6905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>
                <a:solidFill>
                  <a:srgbClr val="F371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just the beginning!</a:t>
            </a:r>
          </a:p>
          <a:p>
            <a:pPr marL="0" indent="0" algn="ctr">
              <a:buNone/>
            </a:pPr>
            <a:r>
              <a:rPr lang="en-US" sz="2000" b="1" dirty="0">
                <a:solidFill>
                  <a:srgbClr val="F371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FLASH days are coming</a:t>
            </a:r>
          </a:p>
        </p:txBody>
      </p:sp>
    </p:spTree>
    <p:extLst>
      <p:ext uri="{BB962C8B-B14F-4D97-AF65-F5344CB8AC3E}">
        <p14:creationId xmlns:p14="http://schemas.microsoft.com/office/powerpoint/2010/main" val="11942005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85B6B4-FA30-45E7-837B-1202EF837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43EA02-E05A-428F-8EF8-94B2A721519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CA" dirty="0"/>
              <a:t>K. Pachal: “The DarkLight experiment at TRIUMF and the hunt for a new boson”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9D1313-8734-4E7F-8BD8-E89C86815A3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573837" y="1019820"/>
            <a:ext cx="4686300" cy="690563"/>
          </a:xfrm>
        </p:spPr>
        <p:txBody>
          <a:bodyPr/>
          <a:lstStyle/>
          <a:p>
            <a:r>
              <a:rPr lang="en-CA" dirty="0"/>
              <a:t>Looking for dark matter with thin-target scattering experiment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1165BB8-B520-4385-A6E2-A7F14A40FD72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573837" y="1770705"/>
            <a:ext cx="4883479" cy="2450696"/>
          </a:xfrm>
        </p:spPr>
        <p:txBody>
          <a:bodyPr/>
          <a:lstStyle/>
          <a:p>
            <a:r>
              <a:rPr lang="en-CA" dirty="0"/>
              <a:t>ATOMKI experiment</a:t>
            </a:r>
          </a:p>
          <a:p>
            <a:pPr lvl="1"/>
            <a:r>
              <a:rPr lang="en-CA" dirty="0"/>
              <a:t>Observed possible boson with mass circa 17MeV/c</a:t>
            </a:r>
            <a:r>
              <a:rPr lang="en-CA" baseline="30000" dirty="0"/>
              <a:t>2</a:t>
            </a:r>
            <a:r>
              <a:rPr lang="en-CA" dirty="0"/>
              <a:t> (“X17”)</a:t>
            </a:r>
          </a:p>
          <a:p>
            <a:r>
              <a:rPr lang="en-CA" dirty="0"/>
              <a:t>Incoming electron interacts with target and creates </a:t>
            </a:r>
            <a:r>
              <a:rPr lang="el-GR" dirty="0"/>
              <a:t>γ</a:t>
            </a:r>
            <a:r>
              <a:rPr lang="en-CA" dirty="0"/>
              <a:t> rays … and X17?</a:t>
            </a:r>
          </a:p>
          <a:p>
            <a:r>
              <a:rPr lang="en-CA" dirty="0"/>
              <a:t>Measure energy spectrum of electron-positron pairs created by </a:t>
            </a:r>
            <a:r>
              <a:rPr lang="el-GR" dirty="0"/>
              <a:t>γ</a:t>
            </a:r>
            <a:r>
              <a:rPr lang="en-CA" dirty="0">
                <a:latin typeface="Syb"/>
              </a:rPr>
              <a:t> </a:t>
            </a:r>
            <a:r>
              <a:rPr lang="en-CA" dirty="0"/>
              <a:t>or X17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504D144-5897-43DB-9631-65A2FBB2210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DarkLight – an upcoming experiment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F9E49D1-D83E-408B-A794-615D1643046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7692320-F09A-42DA-BD15-6FF2A454B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4642" y="1220111"/>
            <a:ext cx="3922414" cy="3623436"/>
          </a:xfrm>
          <a:prstGeom prst="rect">
            <a:avLst/>
          </a:prstGeom>
        </p:spPr>
      </p:pic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01F1D226-2503-42C1-9305-58AEE319C030}"/>
              </a:ext>
            </a:extLst>
          </p:cNvPr>
          <p:cNvSpPr txBox="1">
            <a:spLocks/>
          </p:cNvSpPr>
          <p:nvPr/>
        </p:nvSpPr>
        <p:spPr>
          <a:xfrm>
            <a:off x="4486275" y="64992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1" kern="1200" baseline="0">
                <a:solidFill>
                  <a:srgbClr val="00B0F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2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dirty="0"/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DD334B93-11DA-4241-8CAE-AB553BC81673}"/>
              </a:ext>
            </a:extLst>
          </p:cNvPr>
          <p:cNvSpPr txBox="1">
            <a:spLocks/>
          </p:cNvSpPr>
          <p:nvPr/>
        </p:nvSpPr>
        <p:spPr>
          <a:xfrm>
            <a:off x="6583848" y="5057329"/>
            <a:ext cx="4968875" cy="9144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000" b="0" i="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High intensity electron beam in CW</a:t>
            </a:r>
          </a:p>
          <a:p>
            <a:r>
              <a:rPr lang="en-CA" dirty="0"/>
              <a:t>Energy upgrade to 50 MeV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9573C6C8-0AB3-4A5B-84C8-F50D51996413}"/>
              </a:ext>
            </a:extLst>
          </p:cNvPr>
          <p:cNvSpPr txBox="1">
            <a:spLocks/>
          </p:cNvSpPr>
          <p:nvPr/>
        </p:nvSpPr>
        <p:spPr>
          <a:xfrm>
            <a:off x="6573837" y="4373801"/>
            <a:ext cx="4686300" cy="6905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What can TRIUMF offer for this collaboration?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F5E36CE4-1194-4A31-9033-3328BA7D6F91}"/>
              </a:ext>
            </a:extLst>
          </p:cNvPr>
          <p:cNvSpPr txBox="1">
            <a:spLocks/>
          </p:cNvSpPr>
          <p:nvPr/>
        </p:nvSpPr>
        <p:spPr>
          <a:xfrm>
            <a:off x="1877526" y="5028837"/>
            <a:ext cx="4686300" cy="85205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CA" sz="1600" dirty="0"/>
              <a:t>June 7, 2022, 1:30 PM</a:t>
            </a:r>
          </a:p>
          <a:p>
            <a:pPr>
              <a:spcBef>
                <a:spcPts val="600"/>
              </a:spcBef>
            </a:pPr>
            <a:r>
              <a:rPr lang="en-CA" sz="1600" dirty="0"/>
              <a:t>K. Pachal: “</a:t>
            </a:r>
            <a:r>
              <a:rPr lang="en-US" sz="1600" dirty="0"/>
              <a:t>(I) Hunting for new particles at TRIUMF with the DarkLight experiment</a:t>
            </a:r>
            <a:r>
              <a:rPr lang="en-CA" sz="1600" dirty="0"/>
              <a:t>”</a:t>
            </a:r>
          </a:p>
        </p:txBody>
      </p:sp>
      <p:pic>
        <p:nvPicPr>
          <p:cNvPr id="21" name="Graphic 20" descr="Monthly calendar with solid fill">
            <a:extLst>
              <a:ext uri="{FF2B5EF4-FFF2-40B4-BE49-F238E27FC236}">
                <a16:creationId xmlns:a16="http://schemas.microsoft.com/office/drawing/2014/main" id="{C2200C56-4882-4AFB-87EE-5A9FBD28E9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0132" y="4997667"/>
            <a:ext cx="914400" cy="914400"/>
          </a:xfrm>
          <a:prstGeom prst="rect">
            <a:avLst/>
          </a:prstGeom>
        </p:spPr>
      </p:pic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C1E5C406-8002-4AB4-BF18-454C6D7C1E4A}"/>
              </a:ext>
            </a:extLst>
          </p:cNvPr>
          <p:cNvSpPr txBox="1">
            <a:spLocks/>
          </p:cNvSpPr>
          <p:nvPr/>
        </p:nvSpPr>
        <p:spPr>
          <a:xfrm>
            <a:off x="218182" y="2750474"/>
            <a:ext cx="1208286" cy="6562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solidFill>
                  <a:srgbClr val="FFCB05"/>
                </a:solidFill>
              </a:rPr>
              <a:t>Electron Beam</a:t>
            </a:r>
          </a:p>
        </p:txBody>
      </p:sp>
    </p:spTree>
    <p:extLst>
      <p:ext uri="{BB962C8B-B14F-4D97-AF65-F5344CB8AC3E}">
        <p14:creationId xmlns:p14="http://schemas.microsoft.com/office/powerpoint/2010/main" val="28010516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C40749E7-E6D8-4C01-B72A-0FD764BF7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28" y="2893085"/>
            <a:ext cx="2867355" cy="2150516"/>
          </a:xfrm>
          <a:prstGeom prst="rect">
            <a:avLst/>
          </a:prstGeom>
        </p:spPr>
      </p:pic>
      <p:pic>
        <p:nvPicPr>
          <p:cNvPr id="31" name="Picture 30" descr="A screenshot of a video game&#10;&#10;Description automatically generated with low confidence">
            <a:extLst>
              <a:ext uri="{FF2B5EF4-FFF2-40B4-BE49-F238E27FC236}">
                <a16:creationId xmlns:a16="http://schemas.microsoft.com/office/drawing/2014/main" id="{A7C82067-6AFE-4F85-BD84-ED76309D0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033" y="2211822"/>
            <a:ext cx="9271322" cy="45612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BA1577-E26B-486E-BD66-38D5824CE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73AA240-CAC6-4385-8510-3E0FB1AE286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322305" y="2017644"/>
            <a:ext cx="2753400" cy="911987"/>
          </a:xfrm>
        </p:spPr>
        <p:txBody>
          <a:bodyPr/>
          <a:lstStyle/>
          <a:p>
            <a:r>
              <a:rPr lang="en-CA" dirty="0"/>
              <a:t>Now: downstream of second cryomodule (@ 30MeV)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338B307-E7B1-47ED-BC20-F6270F3EFA9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Relocating the DarkLight experimental chamber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C0E3A8F-4C2B-4D43-B35F-35D8980C977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14" name="Picture 13" descr="A picture containing metal, rack, engine&#10;&#10;Description automatically generated">
            <a:extLst>
              <a:ext uri="{FF2B5EF4-FFF2-40B4-BE49-F238E27FC236}">
                <a16:creationId xmlns:a16="http://schemas.microsoft.com/office/drawing/2014/main" id="{DE8DA6BD-CF00-4D95-AAC6-42C4B95273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92" t="3722" r="14788" b="16681"/>
          <a:stretch/>
        </p:blipFill>
        <p:spPr>
          <a:xfrm rot="5400000">
            <a:off x="4450953" y="1108487"/>
            <a:ext cx="3092162" cy="2158984"/>
          </a:xfrm>
          <a:prstGeom prst="rect">
            <a:avLst/>
          </a:prstGeom>
        </p:spPr>
      </p:pic>
      <p:sp>
        <p:nvSpPr>
          <p:cNvPr id="22" name="Text Placeholder 19">
            <a:extLst>
              <a:ext uri="{FF2B5EF4-FFF2-40B4-BE49-F238E27FC236}">
                <a16:creationId xmlns:a16="http://schemas.microsoft.com/office/drawing/2014/main" id="{3C7783C3-C72F-4E9F-B911-F8B5246403F2}"/>
              </a:ext>
            </a:extLst>
          </p:cNvPr>
          <p:cNvSpPr txBox="1">
            <a:spLocks/>
          </p:cNvSpPr>
          <p:nvPr/>
        </p:nvSpPr>
        <p:spPr>
          <a:xfrm>
            <a:off x="304213" y="2017644"/>
            <a:ext cx="2753400" cy="6905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2023: right upstream high energy dump</a:t>
            </a:r>
          </a:p>
        </p:txBody>
      </p:sp>
      <p:pic>
        <p:nvPicPr>
          <p:cNvPr id="33" name="Graphic 32" descr="Marker with solid fill">
            <a:extLst>
              <a:ext uri="{FF2B5EF4-FFF2-40B4-BE49-F238E27FC236}">
                <a16:creationId xmlns:a16="http://schemas.microsoft.com/office/drawing/2014/main" id="{2BC9A26B-2352-4EAF-93ED-3693C652AD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05412" y="3684349"/>
            <a:ext cx="784832" cy="784832"/>
          </a:xfrm>
          <a:prstGeom prst="rect">
            <a:avLst/>
          </a:prstGeom>
        </p:spPr>
      </p:pic>
      <p:pic>
        <p:nvPicPr>
          <p:cNvPr id="37" name="Graphic 36" descr="Marker with solid fill">
            <a:extLst>
              <a:ext uri="{FF2B5EF4-FFF2-40B4-BE49-F238E27FC236}">
                <a16:creationId xmlns:a16="http://schemas.microsoft.com/office/drawing/2014/main" id="{AA352BDC-4877-451C-8D43-186939080A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95930" y="4863119"/>
            <a:ext cx="784832" cy="784832"/>
          </a:xfrm>
          <a:prstGeom prst="rect">
            <a:avLst/>
          </a:prstGeom>
        </p:spPr>
      </p:pic>
      <p:pic>
        <p:nvPicPr>
          <p:cNvPr id="39" name="Graphic 38" descr="Line arrow: Counter-clockwise curve with solid fill">
            <a:extLst>
              <a:ext uri="{FF2B5EF4-FFF2-40B4-BE49-F238E27FC236}">
                <a16:creationId xmlns:a16="http://schemas.microsoft.com/office/drawing/2014/main" id="{F5B94698-04B0-4110-B89F-B09261422EA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2517385" flipV="1">
            <a:off x="4183729" y="4315476"/>
            <a:ext cx="1684216" cy="1684216"/>
          </a:xfrm>
          <a:prstGeom prst="rect">
            <a:avLst/>
          </a:prstGeom>
        </p:spPr>
      </p:pic>
      <p:sp>
        <p:nvSpPr>
          <p:cNvPr id="43" name="Text Placeholder 26">
            <a:extLst>
              <a:ext uri="{FF2B5EF4-FFF2-40B4-BE49-F238E27FC236}">
                <a16:creationId xmlns:a16="http://schemas.microsoft.com/office/drawing/2014/main" id="{9C0D7CE7-1CDB-477A-BFA9-19A6AC9C5052}"/>
              </a:ext>
            </a:extLst>
          </p:cNvPr>
          <p:cNvSpPr txBox="1">
            <a:spLocks/>
          </p:cNvSpPr>
          <p:nvPr/>
        </p:nvSpPr>
        <p:spPr>
          <a:xfrm>
            <a:off x="5204590" y="5416045"/>
            <a:ext cx="3362125" cy="6905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>
                <a:latin typeface="Arial" panose="020B0604020202020204" pitchFamily="34" charset="0"/>
                <a:cs typeface="Arial" panose="020B0604020202020204" pitchFamily="34" charset="0"/>
              </a:rPr>
              <a:t>Relocation for initial round of data taking in fall 2023</a:t>
            </a:r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C7D7655D-491F-4348-986E-ACF5B2ADE830}"/>
              </a:ext>
            </a:extLst>
          </p:cNvPr>
          <p:cNvSpPr txBox="1">
            <a:spLocks/>
          </p:cNvSpPr>
          <p:nvPr/>
        </p:nvSpPr>
        <p:spPr>
          <a:xfrm>
            <a:off x="259644" y="6457156"/>
            <a:ext cx="2336285" cy="3889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T. Planche, “</a:t>
            </a:r>
            <a:r>
              <a:rPr lang="en-US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Scientific Opportunities with the </a:t>
            </a: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TRIUMF ARIEL e-linac”, 2022</a:t>
            </a:r>
          </a:p>
        </p:txBody>
      </p:sp>
      <p:pic>
        <p:nvPicPr>
          <p:cNvPr id="15" name="Graphic 14" descr="Marker with solid fill">
            <a:extLst>
              <a:ext uri="{FF2B5EF4-FFF2-40B4-BE49-F238E27FC236}">
                <a16:creationId xmlns:a16="http://schemas.microsoft.com/office/drawing/2014/main" id="{6B94A7D6-AC40-4178-B95D-6DFF732451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64584" y="3291933"/>
            <a:ext cx="784832" cy="7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2950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5F7728A-E6ED-49EA-A661-DEDE0E0305AD}"/>
              </a:ext>
            </a:extLst>
          </p:cNvPr>
          <p:cNvCxnSpPr>
            <a:cxnSpLocks/>
          </p:cNvCxnSpPr>
          <p:nvPr/>
        </p:nvCxnSpPr>
        <p:spPr>
          <a:xfrm flipH="1" flipV="1">
            <a:off x="1990725" y="3570378"/>
            <a:ext cx="423798" cy="225242"/>
          </a:xfrm>
          <a:prstGeom prst="straightConnector1">
            <a:avLst/>
          </a:prstGeom>
          <a:ln w="28575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1ECCC9-6001-470E-B9BB-00A326D80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77A12F-03D2-4908-BD00-F3C978E3E72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DarkLight – Stage 1 in 2024: single user at 50 MeV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DC91CF0-8651-4129-9174-7C9CE7AF5EF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18" name="Content Placeholder 17" descr="A screenshot of a video game&#10;&#10;Description automatically generated with low confidence">
            <a:extLst>
              <a:ext uri="{FF2B5EF4-FFF2-40B4-BE49-F238E27FC236}">
                <a16:creationId xmlns:a16="http://schemas.microsoft.com/office/drawing/2014/main" id="{E5371DE8-BC6B-4F1E-82E0-1AE85928B30B}"/>
              </a:ext>
            </a:extLst>
          </p:cNvPr>
          <p:cNvPicPr>
            <a:picLocks noGrp="1" noChangeAspect="1"/>
          </p:cNvPicPr>
          <p:nvPr>
            <p:ph sz="quarter" idx="26"/>
          </p:nvPr>
        </p:nvPicPr>
        <p:blipFill>
          <a:blip r:embed="rId2"/>
          <a:stretch>
            <a:fillRect/>
          </a:stretch>
        </p:blipFill>
        <p:spPr>
          <a:xfrm>
            <a:off x="1156470" y="1435311"/>
            <a:ext cx="10468737" cy="5150288"/>
          </a:xfr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A66693E-DB47-4061-AF06-3D70041FB218}"/>
              </a:ext>
            </a:extLst>
          </p:cNvPr>
          <p:cNvCxnSpPr>
            <a:cxnSpLocks/>
          </p:cNvCxnSpPr>
          <p:nvPr/>
        </p:nvCxnSpPr>
        <p:spPr>
          <a:xfrm flipV="1">
            <a:off x="8122444" y="1705258"/>
            <a:ext cx="1964531" cy="1142717"/>
          </a:xfrm>
          <a:prstGeom prst="line">
            <a:avLst/>
          </a:prstGeom>
          <a:ln w="165100"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93395F2-C7DB-46E1-8372-7CCEEB1C9835}"/>
              </a:ext>
            </a:extLst>
          </p:cNvPr>
          <p:cNvCxnSpPr>
            <a:cxnSpLocks/>
          </p:cNvCxnSpPr>
          <p:nvPr/>
        </p:nvCxnSpPr>
        <p:spPr>
          <a:xfrm flipV="1">
            <a:off x="7398738" y="2851532"/>
            <a:ext cx="0" cy="718846"/>
          </a:xfrm>
          <a:prstGeom prst="line">
            <a:avLst/>
          </a:prstGeom>
          <a:ln w="165100"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A4347A70-EBCA-4BEF-BDA7-8A5FE5148281}"/>
              </a:ext>
            </a:extLst>
          </p:cNvPr>
          <p:cNvCxnSpPr>
            <a:cxnSpLocks/>
            <a:endCxn id="79" idx="1"/>
          </p:cNvCxnSpPr>
          <p:nvPr/>
        </p:nvCxnSpPr>
        <p:spPr>
          <a:xfrm flipV="1">
            <a:off x="2263602" y="4495309"/>
            <a:ext cx="0" cy="1176550"/>
          </a:xfrm>
          <a:prstGeom prst="line">
            <a:avLst/>
          </a:prstGeom>
          <a:ln w="28575">
            <a:solidFill>
              <a:srgbClr val="FF2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 descr="Shape, rectangle&#10;&#10;Description automatically generated">
            <a:extLst>
              <a:ext uri="{FF2B5EF4-FFF2-40B4-BE49-F238E27FC236}">
                <a16:creationId xmlns:a16="http://schemas.microsoft.com/office/drawing/2014/main" id="{FF485662-8396-428F-B9EC-18C93DD69F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4772" y="5528289"/>
            <a:ext cx="739574" cy="1058400"/>
          </a:xfrm>
          <a:prstGeom prst="rect">
            <a:avLst/>
          </a:prstGeom>
        </p:spPr>
      </p:pic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5D6E376A-9924-4E38-B376-314C27D27C92}"/>
              </a:ext>
            </a:extLst>
          </p:cNvPr>
          <p:cNvSpPr/>
          <p:nvPr/>
        </p:nvSpPr>
        <p:spPr>
          <a:xfrm>
            <a:off x="2042687" y="4822032"/>
            <a:ext cx="443725" cy="508590"/>
          </a:xfrm>
          <a:prstGeom prst="roundRect">
            <a:avLst>
              <a:gd name="adj" fmla="val 24731"/>
            </a:avLst>
          </a:prstGeom>
          <a:solidFill>
            <a:srgbClr val="75C043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Text Placeholder 5">
            <a:extLst>
              <a:ext uri="{FF2B5EF4-FFF2-40B4-BE49-F238E27FC236}">
                <a16:creationId xmlns:a16="http://schemas.microsoft.com/office/drawing/2014/main" id="{3E01DBB6-1571-4AFB-A84C-724F0E0C19F8}"/>
              </a:ext>
            </a:extLst>
          </p:cNvPr>
          <p:cNvSpPr txBox="1">
            <a:spLocks/>
          </p:cNvSpPr>
          <p:nvPr/>
        </p:nvSpPr>
        <p:spPr>
          <a:xfrm>
            <a:off x="1021989" y="3389287"/>
            <a:ext cx="962543" cy="3621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ARIEL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51151B2-686F-481C-8C37-F68A8D57BDC3}"/>
              </a:ext>
            </a:extLst>
          </p:cNvPr>
          <p:cNvSpPr/>
          <p:nvPr/>
        </p:nvSpPr>
        <p:spPr>
          <a:xfrm>
            <a:off x="962284" y="1557329"/>
            <a:ext cx="647700" cy="362182"/>
          </a:xfrm>
          <a:prstGeom prst="rect">
            <a:avLst/>
          </a:prstGeom>
          <a:solidFill>
            <a:srgbClr val="00A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EE57C2C-3941-4ECD-A8E1-846554414F71}"/>
              </a:ext>
            </a:extLst>
          </p:cNvPr>
          <p:cNvSpPr/>
          <p:nvPr/>
        </p:nvSpPr>
        <p:spPr>
          <a:xfrm>
            <a:off x="962284" y="1024389"/>
            <a:ext cx="647700" cy="362182"/>
          </a:xfrm>
          <a:prstGeom prst="rect">
            <a:avLst/>
          </a:prstGeom>
          <a:solidFill>
            <a:srgbClr val="232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667D626-BB22-4739-B441-96BEEB9D003F}"/>
              </a:ext>
            </a:extLst>
          </p:cNvPr>
          <p:cNvCxnSpPr>
            <a:cxnSpLocks/>
            <a:stCxn id="53" idx="1"/>
            <a:endCxn id="78" idx="3"/>
          </p:cNvCxnSpPr>
          <p:nvPr/>
        </p:nvCxnSpPr>
        <p:spPr>
          <a:xfrm flipH="1">
            <a:off x="2779240" y="3795620"/>
            <a:ext cx="411781" cy="172273"/>
          </a:xfrm>
          <a:prstGeom prst="line">
            <a:avLst/>
          </a:prstGeom>
          <a:ln w="28575">
            <a:solidFill>
              <a:srgbClr val="FF2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C236A28-609C-4FB6-8F4E-7A938F418F6B}"/>
              </a:ext>
            </a:extLst>
          </p:cNvPr>
          <p:cNvCxnSpPr>
            <a:cxnSpLocks/>
            <a:stCxn id="79" idx="3"/>
            <a:endCxn id="78" idx="1"/>
          </p:cNvCxnSpPr>
          <p:nvPr/>
        </p:nvCxnSpPr>
        <p:spPr>
          <a:xfrm flipV="1">
            <a:off x="2319702" y="4025651"/>
            <a:ext cx="359986" cy="369162"/>
          </a:xfrm>
          <a:prstGeom prst="line">
            <a:avLst/>
          </a:prstGeom>
          <a:ln w="28575">
            <a:solidFill>
              <a:srgbClr val="FF2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7D00005B-1B08-4007-8C56-E2BF096352DD}"/>
              </a:ext>
            </a:extLst>
          </p:cNvPr>
          <p:cNvSpPr/>
          <p:nvPr/>
        </p:nvSpPr>
        <p:spPr>
          <a:xfrm>
            <a:off x="2007798" y="5382624"/>
            <a:ext cx="513503" cy="80130"/>
          </a:xfrm>
          <a:prstGeom prst="roundRect">
            <a:avLst>
              <a:gd name="adj" fmla="val 42799"/>
            </a:avLst>
          </a:prstGeom>
          <a:solidFill>
            <a:srgbClr val="F3715E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B6BAC1C7-2ADA-4FFC-94D9-F89B1651733D}"/>
              </a:ext>
            </a:extLst>
          </p:cNvPr>
          <p:cNvSpPr/>
          <p:nvPr/>
        </p:nvSpPr>
        <p:spPr>
          <a:xfrm>
            <a:off x="3191021" y="3676013"/>
            <a:ext cx="155780" cy="239214"/>
          </a:xfrm>
          <a:prstGeom prst="roundRect">
            <a:avLst/>
          </a:prstGeom>
          <a:solidFill>
            <a:srgbClr val="FFCB05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AB57EF82-86EE-42FE-95F1-EDDE14888C76}"/>
              </a:ext>
            </a:extLst>
          </p:cNvPr>
          <p:cNvSpPr/>
          <p:nvPr/>
        </p:nvSpPr>
        <p:spPr>
          <a:xfrm rot="19792707">
            <a:off x="2671917" y="3908403"/>
            <a:ext cx="115094" cy="176738"/>
          </a:xfrm>
          <a:prstGeom prst="roundRect">
            <a:avLst/>
          </a:prstGeom>
          <a:solidFill>
            <a:srgbClr val="FFCB05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0004FBAB-B33D-4343-B345-74068777109F}"/>
              </a:ext>
            </a:extLst>
          </p:cNvPr>
          <p:cNvSpPr/>
          <p:nvPr/>
        </p:nvSpPr>
        <p:spPr>
          <a:xfrm rot="17950322">
            <a:off x="2234105" y="4356692"/>
            <a:ext cx="115094" cy="176738"/>
          </a:xfrm>
          <a:prstGeom prst="roundRect">
            <a:avLst/>
          </a:prstGeom>
          <a:solidFill>
            <a:srgbClr val="FFCB05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Text Placeholder 4">
            <a:extLst>
              <a:ext uri="{FF2B5EF4-FFF2-40B4-BE49-F238E27FC236}">
                <a16:creationId xmlns:a16="http://schemas.microsoft.com/office/drawing/2014/main" id="{882F8737-8D86-40F1-BAE3-7A1059134B96}"/>
              </a:ext>
            </a:extLst>
          </p:cNvPr>
          <p:cNvSpPr txBox="1">
            <a:spLocks/>
          </p:cNvSpPr>
          <p:nvPr/>
        </p:nvSpPr>
        <p:spPr>
          <a:xfrm>
            <a:off x="1750752" y="1024389"/>
            <a:ext cx="2106614" cy="3621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New cryomodule</a:t>
            </a:r>
          </a:p>
        </p:txBody>
      </p:sp>
      <p:sp>
        <p:nvSpPr>
          <p:cNvPr id="86" name="Text Placeholder 4">
            <a:extLst>
              <a:ext uri="{FF2B5EF4-FFF2-40B4-BE49-F238E27FC236}">
                <a16:creationId xmlns:a16="http://schemas.microsoft.com/office/drawing/2014/main" id="{366D1901-39BB-42C7-BE20-339237172A23}"/>
              </a:ext>
            </a:extLst>
          </p:cNvPr>
          <p:cNvSpPr txBox="1">
            <a:spLocks/>
          </p:cNvSpPr>
          <p:nvPr/>
        </p:nvSpPr>
        <p:spPr>
          <a:xfrm>
            <a:off x="1755452" y="1555959"/>
            <a:ext cx="2314105" cy="3621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50 kW beam dump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43DC69D-4AB4-429D-B06B-0E6FC71894E5}"/>
              </a:ext>
            </a:extLst>
          </p:cNvPr>
          <p:cNvCxnSpPr>
            <a:cxnSpLocks/>
          </p:cNvCxnSpPr>
          <p:nvPr/>
        </p:nvCxnSpPr>
        <p:spPr>
          <a:xfrm flipV="1">
            <a:off x="5450603" y="2898205"/>
            <a:ext cx="0" cy="897415"/>
          </a:xfrm>
          <a:prstGeom prst="line">
            <a:avLst/>
          </a:prstGeom>
          <a:ln w="165100">
            <a:solidFill>
              <a:srgbClr val="2323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678567B-0E34-4339-97C1-5DC179A35728}"/>
              </a:ext>
            </a:extLst>
          </p:cNvPr>
          <p:cNvCxnSpPr>
            <a:cxnSpLocks/>
          </p:cNvCxnSpPr>
          <p:nvPr/>
        </p:nvCxnSpPr>
        <p:spPr>
          <a:xfrm>
            <a:off x="4924292" y="2835384"/>
            <a:ext cx="3238633" cy="0"/>
          </a:xfrm>
          <a:prstGeom prst="line">
            <a:avLst/>
          </a:prstGeom>
          <a:ln w="165100"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A picture containing chart&#10;&#10;Description automatically generated">
            <a:extLst>
              <a:ext uri="{FF2B5EF4-FFF2-40B4-BE49-F238E27FC236}">
                <a16:creationId xmlns:a16="http://schemas.microsoft.com/office/drawing/2014/main" id="{AA182A2F-A235-42FB-B03F-E9170E0AF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9078" y="3568888"/>
            <a:ext cx="1630751" cy="473826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574DDAB-1B17-8886-7D18-B9880D20FE1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734796" y="6469063"/>
            <a:ext cx="2421437" cy="344114"/>
          </a:xfrm>
        </p:spPr>
        <p:txBody>
          <a:bodyPr/>
          <a:lstStyle/>
          <a:p>
            <a:r>
              <a:rPr lang="en-CA" dirty="0"/>
              <a:t>K. </a:t>
            </a:r>
            <a:r>
              <a:rPr lang="en-CA" dirty="0" err="1"/>
              <a:t>Pachal</a:t>
            </a:r>
            <a:r>
              <a:rPr lang="en-CA" dirty="0"/>
              <a:t>: “The </a:t>
            </a:r>
            <a:r>
              <a:rPr lang="en-CA" dirty="0" err="1"/>
              <a:t>DarkLight</a:t>
            </a:r>
            <a:r>
              <a:rPr lang="en-CA" dirty="0"/>
              <a:t> experiment at TRIUMF and the hunt for a new boson”</a:t>
            </a:r>
          </a:p>
        </p:txBody>
      </p:sp>
      <p:sp>
        <p:nvSpPr>
          <p:cNvPr id="40" name="Text Placeholder 4">
            <a:extLst>
              <a:ext uri="{FF2B5EF4-FFF2-40B4-BE49-F238E27FC236}">
                <a16:creationId xmlns:a16="http://schemas.microsoft.com/office/drawing/2014/main" id="{D16349E4-D520-4B5B-AC0A-7981AFE1FB5E}"/>
              </a:ext>
            </a:extLst>
          </p:cNvPr>
          <p:cNvSpPr txBox="1">
            <a:spLocks/>
          </p:cNvSpPr>
          <p:nvPr/>
        </p:nvSpPr>
        <p:spPr>
          <a:xfrm>
            <a:off x="2620893" y="5242372"/>
            <a:ext cx="2283887" cy="3621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Collimator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844373D-A7F2-4BBC-8E00-9FBFD5271DEA}"/>
              </a:ext>
            </a:extLst>
          </p:cNvPr>
          <p:cNvSpPr/>
          <p:nvPr/>
        </p:nvSpPr>
        <p:spPr>
          <a:xfrm>
            <a:off x="1079768" y="2025518"/>
            <a:ext cx="408784" cy="434591"/>
          </a:xfrm>
          <a:prstGeom prst="roundRect">
            <a:avLst>
              <a:gd name="adj" fmla="val 24731"/>
            </a:avLst>
          </a:prstGeom>
          <a:solidFill>
            <a:srgbClr val="75C043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Text Placeholder 4">
            <a:extLst>
              <a:ext uri="{FF2B5EF4-FFF2-40B4-BE49-F238E27FC236}">
                <a16:creationId xmlns:a16="http://schemas.microsoft.com/office/drawing/2014/main" id="{F342F9AE-6D2F-45DC-B13B-B99C580D1C50}"/>
              </a:ext>
            </a:extLst>
          </p:cNvPr>
          <p:cNvSpPr txBox="1">
            <a:spLocks/>
          </p:cNvSpPr>
          <p:nvPr/>
        </p:nvSpPr>
        <p:spPr>
          <a:xfrm>
            <a:off x="1760184" y="2067912"/>
            <a:ext cx="2643003" cy="3621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DarkLight experiment</a:t>
            </a:r>
          </a:p>
        </p:txBody>
      </p:sp>
    </p:spTree>
    <p:extLst>
      <p:ext uri="{BB962C8B-B14F-4D97-AF65-F5344CB8AC3E}">
        <p14:creationId xmlns:p14="http://schemas.microsoft.com/office/powerpoint/2010/main" val="34800513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5F7728A-E6ED-49EA-A661-DEDE0E0305AD}"/>
              </a:ext>
            </a:extLst>
          </p:cNvPr>
          <p:cNvCxnSpPr>
            <a:cxnSpLocks/>
          </p:cNvCxnSpPr>
          <p:nvPr/>
        </p:nvCxnSpPr>
        <p:spPr>
          <a:xfrm flipH="1" flipV="1">
            <a:off x="1990725" y="3570378"/>
            <a:ext cx="423798" cy="225242"/>
          </a:xfrm>
          <a:prstGeom prst="straightConnector1">
            <a:avLst/>
          </a:prstGeom>
          <a:ln w="28575">
            <a:solidFill>
              <a:srgbClr val="00A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1ECCC9-6001-470E-B9BB-00A326D80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77A12F-03D2-4908-BD00-F3C978E3E72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DarkLight – Stage 2 in 2025: multi-user at 50 MeV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DC91CF0-8651-4129-9174-7C9CE7AF5EF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18" name="Content Placeholder 17" descr="A screenshot of a video game&#10;&#10;Description automatically generated with low confidence">
            <a:extLst>
              <a:ext uri="{FF2B5EF4-FFF2-40B4-BE49-F238E27FC236}">
                <a16:creationId xmlns:a16="http://schemas.microsoft.com/office/drawing/2014/main" id="{E5371DE8-BC6B-4F1E-82E0-1AE85928B30B}"/>
              </a:ext>
            </a:extLst>
          </p:cNvPr>
          <p:cNvPicPr>
            <a:picLocks noGrp="1" noChangeAspect="1"/>
          </p:cNvPicPr>
          <p:nvPr>
            <p:ph sz="quarter" idx="26"/>
          </p:nvPr>
        </p:nvPicPr>
        <p:blipFill>
          <a:blip r:embed="rId2"/>
          <a:stretch>
            <a:fillRect/>
          </a:stretch>
        </p:blipFill>
        <p:spPr>
          <a:xfrm>
            <a:off x="1156470" y="1435311"/>
            <a:ext cx="10468737" cy="5150288"/>
          </a:xfr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4763A9A-80AC-4888-961E-CD0BD44DAE49}"/>
              </a:ext>
            </a:extLst>
          </p:cNvPr>
          <p:cNvCxnSpPr>
            <a:cxnSpLocks/>
          </p:cNvCxnSpPr>
          <p:nvPr/>
        </p:nvCxnSpPr>
        <p:spPr>
          <a:xfrm flipV="1">
            <a:off x="5450603" y="2898205"/>
            <a:ext cx="0" cy="897415"/>
          </a:xfrm>
          <a:prstGeom prst="line">
            <a:avLst/>
          </a:prstGeom>
          <a:ln w="165100">
            <a:solidFill>
              <a:srgbClr val="2323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678567B-0E34-4339-97C1-5DC179A35728}"/>
              </a:ext>
            </a:extLst>
          </p:cNvPr>
          <p:cNvCxnSpPr>
            <a:cxnSpLocks/>
          </p:cNvCxnSpPr>
          <p:nvPr/>
        </p:nvCxnSpPr>
        <p:spPr>
          <a:xfrm>
            <a:off x="4924292" y="2835384"/>
            <a:ext cx="3238633" cy="0"/>
          </a:xfrm>
          <a:prstGeom prst="line">
            <a:avLst/>
          </a:prstGeom>
          <a:ln w="165100"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A66693E-DB47-4061-AF06-3D70041FB218}"/>
              </a:ext>
            </a:extLst>
          </p:cNvPr>
          <p:cNvCxnSpPr>
            <a:cxnSpLocks/>
          </p:cNvCxnSpPr>
          <p:nvPr/>
        </p:nvCxnSpPr>
        <p:spPr>
          <a:xfrm flipV="1">
            <a:off x="8122444" y="1705258"/>
            <a:ext cx="1964531" cy="1142717"/>
          </a:xfrm>
          <a:prstGeom prst="line">
            <a:avLst/>
          </a:prstGeom>
          <a:ln w="165100"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93395F2-C7DB-46E1-8372-7CCEEB1C9835}"/>
              </a:ext>
            </a:extLst>
          </p:cNvPr>
          <p:cNvCxnSpPr>
            <a:cxnSpLocks/>
          </p:cNvCxnSpPr>
          <p:nvPr/>
        </p:nvCxnSpPr>
        <p:spPr>
          <a:xfrm flipV="1">
            <a:off x="7398738" y="2851532"/>
            <a:ext cx="0" cy="718846"/>
          </a:xfrm>
          <a:prstGeom prst="line">
            <a:avLst/>
          </a:prstGeom>
          <a:ln w="165100"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A picture containing chart&#10;&#10;Description automatically generated">
            <a:extLst>
              <a:ext uri="{FF2B5EF4-FFF2-40B4-BE49-F238E27FC236}">
                <a16:creationId xmlns:a16="http://schemas.microsoft.com/office/drawing/2014/main" id="{AA182A2F-A235-42FB-B03F-E9170E0AF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9078" y="3568888"/>
            <a:ext cx="1630751" cy="473826"/>
          </a:xfrm>
          <a:prstGeom prst="rect">
            <a:avLst/>
          </a:prstGeom>
        </p:spPr>
      </p:pic>
      <p:sp>
        <p:nvSpPr>
          <p:cNvPr id="45" name="Text Placeholder 5">
            <a:extLst>
              <a:ext uri="{FF2B5EF4-FFF2-40B4-BE49-F238E27FC236}">
                <a16:creationId xmlns:a16="http://schemas.microsoft.com/office/drawing/2014/main" id="{3E01DBB6-1571-4AFB-A84C-724F0E0C19F8}"/>
              </a:ext>
            </a:extLst>
          </p:cNvPr>
          <p:cNvSpPr txBox="1">
            <a:spLocks/>
          </p:cNvSpPr>
          <p:nvPr/>
        </p:nvSpPr>
        <p:spPr>
          <a:xfrm>
            <a:off x="1021989" y="3389287"/>
            <a:ext cx="962543" cy="36218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ARIEL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51151B2-686F-481C-8C37-F68A8D57BDC3}"/>
              </a:ext>
            </a:extLst>
          </p:cNvPr>
          <p:cNvSpPr/>
          <p:nvPr/>
        </p:nvSpPr>
        <p:spPr>
          <a:xfrm>
            <a:off x="962284" y="1557329"/>
            <a:ext cx="647700" cy="362182"/>
          </a:xfrm>
          <a:prstGeom prst="rect">
            <a:avLst/>
          </a:prstGeom>
          <a:solidFill>
            <a:srgbClr val="00A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EE57C2C-3941-4ECD-A8E1-846554414F71}"/>
              </a:ext>
            </a:extLst>
          </p:cNvPr>
          <p:cNvSpPr/>
          <p:nvPr/>
        </p:nvSpPr>
        <p:spPr>
          <a:xfrm>
            <a:off x="962284" y="1024389"/>
            <a:ext cx="647700" cy="362182"/>
          </a:xfrm>
          <a:prstGeom prst="rect">
            <a:avLst/>
          </a:prstGeom>
          <a:solidFill>
            <a:srgbClr val="232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47A81525-B8E5-46C7-8906-C6F1717CED87}"/>
              </a:ext>
            </a:extLst>
          </p:cNvPr>
          <p:cNvSpPr/>
          <p:nvPr/>
        </p:nvSpPr>
        <p:spPr>
          <a:xfrm>
            <a:off x="4620794" y="1520716"/>
            <a:ext cx="408784" cy="434591"/>
          </a:xfrm>
          <a:prstGeom prst="roundRect">
            <a:avLst>
              <a:gd name="adj" fmla="val 24731"/>
            </a:avLst>
          </a:prstGeom>
          <a:solidFill>
            <a:srgbClr val="F4AD7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Text Placeholder 4">
            <a:extLst>
              <a:ext uri="{FF2B5EF4-FFF2-40B4-BE49-F238E27FC236}">
                <a16:creationId xmlns:a16="http://schemas.microsoft.com/office/drawing/2014/main" id="{882F8737-8D86-40F1-BAE3-7A1059134B96}"/>
              </a:ext>
            </a:extLst>
          </p:cNvPr>
          <p:cNvSpPr txBox="1">
            <a:spLocks/>
          </p:cNvSpPr>
          <p:nvPr/>
        </p:nvSpPr>
        <p:spPr>
          <a:xfrm>
            <a:off x="1750752" y="1024389"/>
            <a:ext cx="2106614" cy="3621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New cryomodule</a:t>
            </a:r>
          </a:p>
        </p:txBody>
      </p:sp>
      <p:sp>
        <p:nvSpPr>
          <p:cNvPr id="86" name="Text Placeholder 4">
            <a:extLst>
              <a:ext uri="{FF2B5EF4-FFF2-40B4-BE49-F238E27FC236}">
                <a16:creationId xmlns:a16="http://schemas.microsoft.com/office/drawing/2014/main" id="{366D1901-39BB-42C7-BE20-339237172A23}"/>
              </a:ext>
            </a:extLst>
          </p:cNvPr>
          <p:cNvSpPr txBox="1">
            <a:spLocks/>
          </p:cNvSpPr>
          <p:nvPr/>
        </p:nvSpPr>
        <p:spPr>
          <a:xfrm>
            <a:off x="1755452" y="1555959"/>
            <a:ext cx="2324231" cy="3621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50 kW beam dump</a:t>
            </a:r>
          </a:p>
        </p:txBody>
      </p:sp>
      <p:sp>
        <p:nvSpPr>
          <p:cNvPr id="90" name="Text Placeholder 4">
            <a:extLst>
              <a:ext uri="{FF2B5EF4-FFF2-40B4-BE49-F238E27FC236}">
                <a16:creationId xmlns:a16="http://schemas.microsoft.com/office/drawing/2014/main" id="{40D2E32F-38FB-4C8E-80F9-39D844A7F0D1}"/>
              </a:ext>
            </a:extLst>
          </p:cNvPr>
          <p:cNvSpPr txBox="1">
            <a:spLocks/>
          </p:cNvSpPr>
          <p:nvPr/>
        </p:nvSpPr>
        <p:spPr>
          <a:xfrm>
            <a:off x="5155937" y="1560526"/>
            <a:ext cx="2643003" cy="3621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Septum magnet</a:t>
            </a:r>
          </a:p>
        </p:txBody>
      </p:sp>
      <p:sp>
        <p:nvSpPr>
          <p:cNvPr id="91" name="Text Placeholder 4">
            <a:extLst>
              <a:ext uri="{FF2B5EF4-FFF2-40B4-BE49-F238E27FC236}">
                <a16:creationId xmlns:a16="http://schemas.microsoft.com/office/drawing/2014/main" id="{9D3541CE-636B-4B58-8859-E467A8F445F8}"/>
              </a:ext>
            </a:extLst>
          </p:cNvPr>
          <p:cNvSpPr txBox="1">
            <a:spLocks/>
          </p:cNvSpPr>
          <p:nvPr/>
        </p:nvSpPr>
        <p:spPr>
          <a:xfrm>
            <a:off x="2620893" y="5242372"/>
            <a:ext cx="2283887" cy="3621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Collimator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A4264870-0214-4141-9579-14F612A87BE1}"/>
              </a:ext>
            </a:extLst>
          </p:cNvPr>
          <p:cNvCxnSpPr>
            <a:cxnSpLocks/>
            <a:endCxn id="76" idx="1"/>
          </p:cNvCxnSpPr>
          <p:nvPr/>
        </p:nvCxnSpPr>
        <p:spPr>
          <a:xfrm flipV="1">
            <a:off x="2263602" y="4495309"/>
            <a:ext cx="0" cy="1176550"/>
          </a:xfrm>
          <a:prstGeom prst="line">
            <a:avLst/>
          </a:prstGeom>
          <a:ln w="28575">
            <a:solidFill>
              <a:srgbClr val="FF2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66" descr="Shape, rectangle&#10;&#10;Description automatically generated">
            <a:extLst>
              <a:ext uri="{FF2B5EF4-FFF2-40B4-BE49-F238E27FC236}">
                <a16:creationId xmlns:a16="http://schemas.microsoft.com/office/drawing/2014/main" id="{BD484C7C-0CBF-48EF-B6D2-4EAA318987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4772" y="5528289"/>
            <a:ext cx="739574" cy="1058400"/>
          </a:xfrm>
          <a:prstGeom prst="rect">
            <a:avLst/>
          </a:prstGeom>
        </p:spPr>
      </p:pic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BC10BF08-222A-4608-8E6F-A8E8EA2EB130}"/>
              </a:ext>
            </a:extLst>
          </p:cNvPr>
          <p:cNvSpPr/>
          <p:nvPr/>
        </p:nvSpPr>
        <p:spPr>
          <a:xfrm>
            <a:off x="2042687" y="4822032"/>
            <a:ext cx="443725" cy="508590"/>
          </a:xfrm>
          <a:prstGeom prst="roundRect">
            <a:avLst>
              <a:gd name="adj" fmla="val 24731"/>
            </a:avLst>
          </a:prstGeom>
          <a:solidFill>
            <a:srgbClr val="75C043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4CA318D-336E-4242-A763-5F76702B6943}"/>
              </a:ext>
            </a:extLst>
          </p:cNvPr>
          <p:cNvCxnSpPr>
            <a:cxnSpLocks/>
            <a:stCxn id="76" idx="3"/>
            <a:endCxn id="75" idx="1"/>
          </p:cNvCxnSpPr>
          <p:nvPr/>
        </p:nvCxnSpPr>
        <p:spPr>
          <a:xfrm flipV="1">
            <a:off x="2319702" y="4025651"/>
            <a:ext cx="359986" cy="369162"/>
          </a:xfrm>
          <a:prstGeom prst="line">
            <a:avLst/>
          </a:prstGeom>
          <a:ln w="28575">
            <a:solidFill>
              <a:srgbClr val="FF2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9684E5EA-D35E-419F-AB0E-0BA60692F36F}"/>
              </a:ext>
            </a:extLst>
          </p:cNvPr>
          <p:cNvSpPr/>
          <p:nvPr/>
        </p:nvSpPr>
        <p:spPr>
          <a:xfrm>
            <a:off x="2007798" y="5382624"/>
            <a:ext cx="513503" cy="80130"/>
          </a:xfrm>
          <a:prstGeom prst="roundRect">
            <a:avLst>
              <a:gd name="adj" fmla="val 42799"/>
            </a:avLst>
          </a:prstGeom>
          <a:solidFill>
            <a:srgbClr val="F3715E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B51D1515-139A-4685-989D-306ABEFCD9DC}"/>
              </a:ext>
            </a:extLst>
          </p:cNvPr>
          <p:cNvSpPr/>
          <p:nvPr/>
        </p:nvSpPr>
        <p:spPr>
          <a:xfrm rot="17950322">
            <a:off x="2234105" y="4356692"/>
            <a:ext cx="115094" cy="176738"/>
          </a:xfrm>
          <a:prstGeom prst="roundRect">
            <a:avLst/>
          </a:prstGeom>
          <a:solidFill>
            <a:srgbClr val="FFCB05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69D3EA4B-E415-4332-BADA-6C000589F991}"/>
              </a:ext>
            </a:extLst>
          </p:cNvPr>
          <p:cNvCxnSpPr>
            <a:cxnSpLocks/>
          </p:cNvCxnSpPr>
          <p:nvPr/>
        </p:nvCxnSpPr>
        <p:spPr>
          <a:xfrm flipH="1">
            <a:off x="2759792" y="3802911"/>
            <a:ext cx="602134" cy="168648"/>
          </a:xfrm>
          <a:prstGeom prst="line">
            <a:avLst/>
          </a:prstGeom>
          <a:ln w="28575">
            <a:solidFill>
              <a:srgbClr val="FF2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C1722F5F-0A64-41D7-A9F5-5294A5EB7CF3}"/>
              </a:ext>
            </a:extLst>
          </p:cNvPr>
          <p:cNvSpPr/>
          <p:nvPr/>
        </p:nvSpPr>
        <p:spPr>
          <a:xfrm rot="19792707">
            <a:off x="2671917" y="3908403"/>
            <a:ext cx="115094" cy="176738"/>
          </a:xfrm>
          <a:prstGeom prst="roundRect">
            <a:avLst/>
          </a:prstGeom>
          <a:solidFill>
            <a:srgbClr val="FFCB05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B6BAC1C7-2ADA-4FFC-94D9-F89B1651733D}"/>
              </a:ext>
            </a:extLst>
          </p:cNvPr>
          <p:cNvSpPr/>
          <p:nvPr/>
        </p:nvSpPr>
        <p:spPr>
          <a:xfrm>
            <a:off x="3030499" y="3683553"/>
            <a:ext cx="155780" cy="239214"/>
          </a:xfrm>
          <a:prstGeom prst="roundRect">
            <a:avLst/>
          </a:prstGeom>
          <a:solidFill>
            <a:srgbClr val="FFCB05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0B8B365A-E7FA-466F-A8BC-FDC162409869}"/>
              </a:ext>
            </a:extLst>
          </p:cNvPr>
          <p:cNvSpPr/>
          <p:nvPr/>
        </p:nvSpPr>
        <p:spPr>
          <a:xfrm>
            <a:off x="3203638" y="3676013"/>
            <a:ext cx="79631" cy="239214"/>
          </a:xfrm>
          <a:prstGeom prst="roundRect">
            <a:avLst>
              <a:gd name="adj" fmla="val 34608"/>
            </a:avLst>
          </a:prstGeom>
          <a:solidFill>
            <a:srgbClr val="F4AD7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14B15E16-BCDC-45E5-AB17-DF91745051A6}"/>
              </a:ext>
            </a:extLst>
          </p:cNvPr>
          <p:cNvSpPr/>
          <p:nvPr/>
        </p:nvSpPr>
        <p:spPr>
          <a:xfrm>
            <a:off x="3298130" y="3676013"/>
            <a:ext cx="155780" cy="239214"/>
          </a:xfrm>
          <a:prstGeom prst="roundRect">
            <a:avLst/>
          </a:prstGeom>
          <a:solidFill>
            <a:srgbClr val="93E6F7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Text Placeholder 9">
            <a:extLst>
              <a:ext uri="{FF2B5EF4-FFF2-40B4-BE49-F238E27FC236}">
                <a16:creationId xmlns:a16="http://schemas.microsoft.com/office/drawing/2014/main" id="{FDEA2AC0-08A9-484D-8874-6244D901222A}"/>
              </a:ext>
            </a:extLst>
          </p:cNvPr>
          <p:cNvSpPr txBox="1">
            <a:spLocks/>
          </p:cNvSpPr>
          <p:nvPr/>
        </p:nvSpPr>
        <p:spPr>
          <a:xfrm>
            <a:off x="5235303" y="4878286"/>
            <a:ext cx="2484269" cy="110783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solidFill>
                  <a:srgbClr val="F3715E"/>
                </a:solidFill>
              </a:rPr>
              <a:t>ARIEL electron target will be ready to receive beam in 2025</a:t>
            </a:r>
          </a:p>
          <a:p>
            <a:endParaRPr lang="en-CA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E1C6AD7-0456-FE80-F6A5-485384FEC8C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734796" y="6469063"/>
            <a:ext cx="2421437" cy="344114"/>
          </a:xfrm>
        </p:spPr>
        <p:txBody>
          <a:bodyPr/>
          <a:lstStyle/>
          <a:p>
            <a:r>
              <a:rPr lang="en-CA" dirty="0"/>
              <a:t>K. </a:t>
            </a:r>
            <a:r>
              <a:rPr lang="en-CA" dirty="0" err="1"/>
              <a:t>Pachal</a:t>
            </a:r>
            <a:r>
              <a:rPr lang="en-CA" dirty="0"/>
              <a:t>: “The </a:t>
            </a:r>
            <a:r>
              <a:rPr lang="en-CA" dirty="0" err="1"/>
              <a:t>DarkLight</a:t>
            </a:r>
            <a:r>
              <a:rPr lang="en-CA" dirty="0"/>
              <a:t> experiment at TRIUMF and the hunt for a new boson”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FF286878-4991-4F8B-AB29-41A14DCC9D6A}"/>
              </a:ext>
            </a:extLst>
          </p:cNvPr>
          <p:cNvSpPr/>
          <p:nvPr/>
        </p:nvSpPr>
        <p:spPr>
          <a:xfrm>
            <a:off x="1079768" y="2025518"/>
            <a:ext cx="408784" cy="434591"/>
          </a:xfrm>
          <a:prstGeom prst="roundRect">
            <a:avLst>
              <a:gd name="adj" fmla="val 24731"/>
            </a:avLst>
          </a:prstGeom>
          <a:solidFill>
            <a:srgbClr val="75C043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BF76F5D4-5608-4F96-BE00-B00F15BB4763}"/>
              </a:ext>
            </a:extLst>
          </p:cNvPr>
          <p:cNvSpPr txBox="1">
            <a:spLocks/>
          </p:cNvSpPr>
          <p:nvPr/>
        </p:nvSpPr>
        <p:spPr>
          <a:xfrm>
            <a:off x="1760184" y="2067912"/>
            <a:ext cx="2643003" cy="3621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DarkLight experiment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88C2322A-7CB6-4B02-89D6-250DE064943B}"/>
              </a:ext>
            </a:extLst>
          </p:cNvPr>
          <p:cNvSpPr/>
          <p:nvPr/>
        </p:nvSpPr>
        <p:spPr>
          <a:xfrm>
            <a:off x="4620794" y="938151"/>
            <a:ext cx="408784" cy="434591"/>
          </a:xfrm>
          <a:prstGeom prst="roundRect">
            <a:avLst>
              <a:gd name="adj" fmla="val 24731"/>
            </a:avLst>
          </a:prstGeom>
          <a:solidFill>
            <a:srgbClr val="93E6F7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6D2C4FCC-9E3E-492E-A0C5-93FC11F089FB}"/>
              </a:ext>
            </a:extLst>
          </p:cNvPr>
          <p:cNvSpPr txBox="1">
            <a:spLocks/>
          </p:cNvSpPr>
          <p:nvPr/>
        </p:nvSpPr>
        <p:spPr>
          <a:xfrm>
            <a:off x="5156233" y="1036268"/>
            <a:ext cx="2643003" cy="3621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RF deflector</a:t>
            </a:r>
          </a:p>
        </p:txBody>
      </p:sp>
    </p:spTree>
    <p:extLst>
      <p:ext uri="{BB962C8B-B14F-4D97-AF65-F5344CB8AC3E}">
        <p14:creationId xmlns:p14="http://schemas.microsoft.com/office/powerpoint/2010/main" val="27944285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70C3F1F-D9D9-44F7-AE46-1D875762E1E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High-Brightness THz/IR Photon Source (Stage 1)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AFE883-B2AC-426F-8824-85B8B7E94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4E953-2C0C-49E1-821A-9F13690942A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CE7C8539-D00F-447F-BBB7-9A8A2E1C5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850" y="1317456"/>
            <a:ext cx="10025849" cy="4932023"/>
          </a:xfrm>
          <a:prstGeom prst="rect">
            <a:avLst/>
          </a:prstGeom>
        </p:spPr>
      </p:pic>
      <p:pic>
        <p:nvPicPr>
          <p:cNvPr id="11" name="Picture 10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32360EAF-F748-4610-8CDB-73610D96D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9878" y="5130891"/>
            <a:ext cx="3367896" cy="1118588"/>
          </a:xfrm>
          <a:prstGeom prst="rect">
            <a:avLst/>
          </a:prstGeom>
        </p:spPr>
      </p:pic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4E8D4CD4-C60A-4EE7-B65E-F679E8F7A0D7}"/>
              </a:ext>
            </a:extLst>
          </p:cNvPr>
          <p:cNvSpPr txBox="1">
            <a:spLocks/>
          </p:cNvSpPr>
          <p:nvPr/>
        </p:nvSpPr>
        <p:spPr>
          <a:xfrm>
            <a:off x="810132" y="1220110"/>
            <a:ext cx="7511544" cy="14878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Producing THz light requires sub-mm high-charge electron bunches and a THz production station</a:t>
            </a:r>
          </a:p>
          <a:p>
            <a:r>
              <a:rPr lang="en-CA" sz="1800" dirty="0"/>
              <a:t>CFI project (proposal), objective: demonstrate production of high intensity (~MV/cm) broadband radiation and establish a user community within material science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29B4CF8-6879-4808-8B85-CD15FE3946A1}"/>
              </a:ext>
            </a:extLst>
          </p:cNvPr>
          <p:cNvSpPr txBox="1">
            <a:spLocks/>
          </p:cNvSpPr>
          <p:nvPr/>
        </p:nvSpPr>
        <p:spPr>
          <a:xfrm>
            <a:off x="259644" y="6457156"/>
            <a:ext cx="2412535" cy="3889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D. R</a:t>
            </a:r>
            <a:r>
              <a:rPr lang="de-DE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ä</a:t>
            </a: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del, “</a:t>
            </a:r>
            <a:r>
              <a:rPr lang="en-US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and Future Perspective of the TRIUMF E-Linac</a:t>
            </a: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”, 2019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4BB99EC8-24A3-4224-AE4E-469CBF6987EC}"/>
              </a:ext>
            </a:extLst>
          </p:cNvPr>
          <p:cNvSpPr txBox="1">
            <a:spLocks/>
          </p:cNvSpPr>
          <p:nvPr/>
        </p:nvSpPr>
        <p:spPr>
          <a:xfrm>
            <a:off x="2959878" y="6457156"/>
            <a:ext cx="2491011" cy="3889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D. R</a:t>
            </a:r>
            <a:r>
              <a:rPr lang="de-DE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ä</a:t>
            </a: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del, “</a:t>
            </a:r>
            <a:r>
              <a:rPr lang="en-US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space charge driven microbunching instability in </a:t>
            </a:r>
            <a:r>
              <a:rPr lang="en-US" sz="900" i="1" dirty="0" err="1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bERLinPro</a:t>
            </a: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”, 2017</a:t>
            </a:r>
          </a:p>
        </p:txBody>
      </p:sp>
    </p:spTree>
    <p:extLst>
      <p:ext uri="{BB962C8B-B14F-4D97-AF65-F5344CB8AC3E}">
        <p14:creationId xmlns:p14="http://schemas.microsoft.com/office/powerpoint/2010/main" val="24325313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106FC1-6263-4AEE-A3B5-63564EDE983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Summary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627E2F-65FC-4504-A633-0864EDEED47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22325" y="1361516"/>
            <a:ext cx="10450005" cy="4134968"/>
          </a:xfrm>
        </p:spPr>
        <p:txBody>
          <a:bodyPr/>
          <a:lstStyle/>
          <a:p>
            <a:r>
              <a:rPr lang="de-DE" dirty="0"/>
              <a:t>Overview of electron linac</a:t>
            </a:r>
          </a:p>
          <a:p>
            <a:r>
              <a:rPr lang="de-DE" dirty="0"/>
              <a:t>The electron linac commissioning was completed in 2021 </a:t>
            </a:r>
          </a:p>
          <a:p>
            <a:pPr lvl="1"/>
            <a:r>
              <a:rPr lang="de-DE" dirty="0"/>
              <a:t>Next step reliability</a:t>
            </a:r>
          </a:p>
          <a:p>
            <a:pPr lvl="1"/>
            <a:r>
              <a:rPr lang="de-DE" dirty="0"/>
              <a:t>ARIEL electron target ready for beam in 2025</a:t>
            </a:r>
          </a:p>
          <a:p>
            <a:r>
              <a:rPr lang="de-DE" dirty="0"/>
              <a:t>Converter Test Stand (experiment for ARIEL electron target) in low energy section was our first user</a:t>
            </a:r>
          </a:p>
          <a:p>
            <a:r>
              <a:rPr lang="de-DE" dirty="0"/>
              <a:t>FLASH: </a:t>
            </a:r>
          </a:p>
          <a:p>
            <a:pPr lvl="1"/>
            <a:r>
              <a:rPr lang="de-DE" dirty="0"/>
              <a:t>1</a:t>
            </a:r>
            <a:r>
              <a:rPr lang="en-CA" dirty="0"/>
              <a:t>2 </a:t>
            </a:r>
            <a:r>
              <a:rPr lang="en-CA" dirty="0">
                <a:latin typeface="Arial"/>
                <a:cs typeface="Arial"/>
              </a:rPr>
              <a:t>in-vivo</a:t>
            </a:r>
            <a:r>
              <a:rPr lang="en-CA" dirty="0"/>
              <a:t> irradiation in total</a:t>
            </a:r>
          </a:p>
          <a:p>
            <a:pPr lvl="2"/>
            <a:r>
              <a:rPr lang="en-CA" dirty="0"/>
              <a:t>6 FLASH and 6 CONV</a:t>
            </a:r>
          </a:p>
          <a:p>
            <a:pPr lvl="1"/>
            <a:r>
              <a:rPr lang="en-CA" dirty="0"/>
              <a:t>8 samples of Drosophila fly larvae irradiated</a:t>
            </a:r>
            <a:endParaRPr lang="de-DE" dirty="0"/>
          </a:p>
          <a:p>
            <a:r>
              <a:rPr lang="de-DE" dirty="0"/>
              <a:t>DarkLight introduction and its impact on delivering electron beam</a:t>
            </a:r>
          </a:p>
          <a:p>
            <a:r>
              <a:rPr lang="de-DE" dirty="0"/>
              <a:t>Proposed e-linac becoming a THz source</a:t>
            </a:r>
            <a:endParaRPr lang="en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2BB5CE-BFFB-40B3-B33A-BCB02F01C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43C2E0-0C14-4AA4-9EAD-0648375E46F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</p:spTree>
    <p:extLst>
      <p:ext uri="{BB962C8B-B14F-4D97-AF65-F5344CB8AC3E}">
        <p14:creationId xmlns:p14="http://schemas.microsoft.com/office/powerpoint/2010/main" val="3813896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/>
        <p:txBody>
          <a:bodyPr lIns="91440" tIns="45720" rIns="91440" bIns="45720" anchor="t"/>
          <a:lstStyle/>
          <a:p>
            <a:r>
              <a:rPr lang="en-CA" dirty="0">
                <a:latin typeface="Arial"/>
                <a:cs typeface="Arial"/>
              </a:rPr>
              <a:t>TRIUMF: Canada’s particle accelerator centre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822325" y="1567893"/>
            <a:ext cx="5605108" cy="835681"/>
          </a:xfrm>
        </p:spPr>
        <p:txBody>
          <a:bodyPr/>
          <a:lstStyle/>
          <a:p>
            <a:r>
              <a:rPr lang="en-CA" dirty="0"/>
              <a:t>520 MeV H¯ cyclotron</a:t>
            </a:r>
          </a:p>
          <a:p>
            <a:r>
              <a:rPr lang="en-CA" dirty="0"/>
              <a:t>Produces rare isotopes, neutrons and muons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250184-59A0-4868-9551-279627765EA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22325" y="1078174"/>
            <a:ext cx="4686300" cy="489719"/>
          </a:xfrm>
        </p:spPr>
        <p:txBody>
          <a:bodyPr/>
          <a:lstStyle/>
          <a:p>
            <a:r>
              <a:rPr lang="en-CA" dirty="0"/>
              <a:t>Primary beam driver: cyclotron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7E73808A-309D-4A1E-87A2-4B08041E3BF7}"/>
              </a:ext>
            </a:extLst>
          </p:cNvPr>
          <p:cNvSpPr txBox="1">
            <a:spLocks/>
          </p:cNvSpPr>
          <p:nvPr/>
        </p:nvSpPr>
        <p:spPr>
          <a:xfrm>
            <a:off x="822325" y="3382953"/>
            <a:ext cx="5605108" cy="12891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000" b="0" i="0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Isotope Separator Online (ISOL) facility</a:t>
            </a:r>
          </a:p>
          <a:p>
            <a:r>
              <a:rPr lang="en-CA" dirty="0"/>
              <a:t>ISAC-I: Normal conducting-linac</a:t>
            </a:r>
          </a:p>
          <a:p>
            <a:r>
              <a:rPr lang="en-CA" dirty="0"/>
              <a:t>ISAC-II: Superconducting-linac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29DD3BF5-5F78-461E-AA6C-ED24424A17EF}"/>
              </a:ext>
            </a:extLst>
          </p:cNvPr>
          <p:cNvSpPr txBox="1">
            <a:spLocks/>
          </p:cNvSpPr>
          <p:nvPr/>
        </p:nvSpPr>
        <p:spPr>
          <a:xfrm>
            <a:off x="822325" y="2715844"/>
            <a:ext cx="4686300" cy="66710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Isotope Separator and Accelerator facility (ISAC)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84D992AE-ABE4-4E54-A9FC-50F21F3CC60B}"/>
              </a:ext>
            </a:extLst>
          </p:cNvPr>
          <p:cNvSpPr txBox="1">
            <a:spLocks/>
          </p:cNvSpPr>
          <p:nvPr/>
        </p:nvSpPr>
        <p:spPr>
          <a:xfrm>
            <a:off x="822325" y="4937787"/>
            <a:ext cx="4686300" cy="6905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Advanced Rare Isotope Laboratory (ARIEL)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9E84C2D3-80FA-42C5-9071-D8747EB6DA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361" t="4876" r="21928" b="7426"/>
          <a:stretch/>
        </p:blipFill>
        <p:spPr>
          <a:xfrm>
            <a:off x="6498366" y="750722"/>
            <a:ext cx="4837243" cy="5356556"/>
          </a:xfrm>
          <a:prstGeom prst="rect">
            <a:avLst/>
          </a:prstGeom>
        </p:spPr>
      </p:pic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274C460-9D3F-4432-BFE3-D6028C207993}"/>
              </a:ext>
            </a:extLst>
          </p:cNvPr>
          <p:cNvSpPr txBox="1">
            <a:spLocks/>
          </p:cNvSpPr>
          <p:nvPr/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900" i="1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CA" dirty="0"/>
              <a:t>D. Castaneda</a:t>
            </a:r>
          </a:p>
        </p:txBody>
      </p:sp>
    </p:spTree>
    <p:extLst>
      <p:ext uri="{BB962C8B-B14F-4D97-AF65-F5344CB8AC3E}">
        <p14:creationId xmlns:p14="http://schemas.microsoft.com/office/powerpoint/2010/main" val="22198302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74AFC3-7754-47DA-8807-FD2A36C69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E298E6A-5A8B-44F2-A274-4EAAEB597F96}"/>
              </a:ext>
            </a:extLst>
          </p:cNvPr>
          <p:cNvSpPr txBox="1">
            <a:spLocks/>
          </p:cNvSpPr>
          <p:nvPr/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br>
              <a:rPr lang="en-US" sz="32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Merci</a:t>
            </a:r>
            <a:endParaRPr lang="en-US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F4E7FB9E-D4B6-4D07-B631-57F57638160A}"/>
              </a:ext>
            </a:extLst>
          </p:cNvPr>
          <p:cNvSpPr txBox="1">
            <a:spLocks/>
          </p:cNvSpPr>
          <p:nvPr/>
        </p:nvSpPr>
        <p:spPr>
          <a:xfrm>
            <a:off x="661988" y="4493174"/>
            <a:ext cx="3938587" cy="3041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/>
              <a:t>Follow us </a:t>
            </a:r>
            <a:r>
              <a:rPr lang="en-US" sz="1800" b="1"/>
              <a:t>@TRIUMFLab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E42D45AD-E9B7-4CAB-9018-0D3749265478}"/>
              </a:ext>
            </a:extLst>
          </p:cNvPr>
          <p:cNvSpPr txBox="1">
            <a:spLocks/>
          </p:cNvSpPr>
          <p:nvPr/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rgbClr val="00A4FF"/>
                </a:solidFill>
              </a:rPr>
              <a:t>www.triumf.ca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C03CA7-986A-49F0-B4F0-497543EA01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96" y="4932943"/>
            <a:ext cx="411480" cy="4114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3E0E49-A369-4871-94C8-E08C6A42F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49" y="4935991"/>
            <a:ext cx="408432" cy="4084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11C449-5982-4276-B801-0B91994603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354" y="4932943"/>
            <a:ext cx="411480" cy="4114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5050E6-FE8C-42D8-ACC8-17EBBDDA9D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159" y="4932943"/>
            <a:ext cx="411480" cy="411480"/>
          </a:xfrm>
          <a:prstGeom prst="rect">
            <a:avLst/>
          </a:prstGeom>
        </p:spPr>
      </p:pic>
      <p:pic>
        <p:nvPicPr>
          <p:cNvPr id="11" name="Picture 10" descr="A picture containing text, indoor, floor, ceiling&#10;&#10;Description automatically generated">
            <a:extLst>
              <a:ext uri="{FF2B5EF4-FFF2-40B4-BE49-F238E27FC236}">
                <a16:creationId xmlns:a16="http://schemas.microsoft.com/office/drawing/2014/main" id="{C243FF98-2916-4618-A717-BC0ADDEB30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5110" y="0"/>
            <a:ext cx="5527234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2206282-CAAF-4E3C-876B-E26FE96AB6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69" y="321541"/>
            <a:ext cx="1947186" cy="350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0250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585CF3-F75E-4681-B4D4-A8DAA7C25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B0036E-3096-433D-A933-165DC81CB35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sp>
        <p:nvSpPr>
          <p:cNvPr id="31" name="Text Placeholder 1">
            <a:extLst>
              <a:ext uri="{FF2B5EF4-FFF2-40B4-BE49-F238E27FC236}">
                <a16:creationId xmlns:a16="http://schemas.microsoft.com/office/drawing/2014/main" id="{F5787400-2B97-481A-A769-2271604E8928}"/>
              </a:ext>
            </a:extLst>
          </p:cNvPr>
          <p:cNvSpPr txBox="1">
            <a:spLocks/>
          </p:cNvSpPr>
          <p:nvPr/>
        </p:nvSpPr>
        <p:spPr>
          <a:xfrm>
            <a:off x="1270000" y="1641818"/>
            <a:ext cx="10083800" cy="3010041"/>
          </a:xfrm>
          <a:prstGeom prst="rect">
            <a:avLst/>
          </a:prstGeom>
        </p:spPr>
        <p:txBody>
          <a:bodyPr/>
          <a:lstStyle>
            <a:lvl1pPr indent="0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3200" b="0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/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/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/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/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CA"/>
              <a:t>BACKUP SLIDES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475556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D59274-770B-410C-BC88-8766A0776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9D15D6-EE77-42FE-AA9C-6FAC0D65683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CA" dirty="0"/>
              <a:t>A. Gottberg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2D2F78-8F24-4387-910F-71ACF24CFDB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573837" y="1316183"/>
            <a:ext cx="5075238" cy="690563"/>
          </a:xfrm>
        </p:spPr>
        <p:txBody>
          <a:bodyPr/>
          <a:lstStyle/>
          <a:p>
            <a:r>
              <a:rPr lang="en-CA" dirty="0"/>
              <a:t>Existing</a:t>
            </a:r>
            <a:r>
              <a:rPr lang="en-US" dirty="0"/>
              <a:t> irradiation capability: 300 keV to 35 MeV, up to 1023 electrons/cm</a:t>
            </a:r>
            <a:r>
              <a:rPr lang="en-US" baseline="30000" dirty="0"/>
              <a:t>2</a:t>
            </a:r>
            <a:r>
              <a:rPr lang="en-US" dirty="0"/>
              <a:t>/day</a:t>
            </a:r>
          </a:p>
          <a:p>
            <a:endParaRPr lang="en-C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EB2657E-9273-4094-BAED-DEBBC1F08952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High-Z / aluminum interface at risk:</a:t>
            </a:r>
          </a:p>
          <a:p>
            <a:pPr lvl="1"/>
            <a:r>
              <a:rPr lang="en-US" dirty="0"/>
              <a:t>Thermal stresses (100 kW beam, thermal cycles)</a:t>
            </a:r>
          </a:p>
          <a:p>
            <a:pPr lvl="1"/>
            <a:r>
              <a:rPr lang="en-US" dirty="0"/>
              <a:t>Radiation damage / radiochemistry</a:t>
            </a:r>
          </a:p>
          <a:p>
            <a:pPr lvl="1"/>
            <a:r>
              <a:rPr lang="en-US" dirty="0"/>
              <a:t>Irradiations of up to 3 weeks</a:t>
            </a:r>
          </a:p>
          <a:p>
            <a:pPr lvl="1"/>
            <a:endParaRPr lang="en-US" sz="2000" dirty="0"/>
          </a:p>
          <a:p>
            <a:pPr marL="0" indent="0">
              <a:buNone/>
            </a:pPr>
            <a:r>
              <a:rPr lang="en-US" dirty="0"/>
              <a:t>Experimental setup:</a:t>
            </a:r>
          </a:p>
          <a:p>
            <a:pPr lvl="1"/>
            <a:r>
              <a:rPr lang="en-US" dirty="0"/>
              <a:t>Water-cooled sample holder</a:t>
            </a:r>
          </a:p>
          <a:p>
            <a:pPr lvl="1"/>
            <a:r>
              <a:rPr lang="en-US" dirty="0"/>
              <a:t>Several high-Z materials tested</a:t>
            </a:r>
          </a:p>
          <a:p>
            <a:pPr lvl="1"/>
            <a:r>
              <a:rPr lang="en-US" dirty="0"/>
              <a:t>Beam power density matching online value</a:t>
            </a:r>
          </a:p>
          <a:p>
            <a:pPr lvl="1"/>
            <a:r>
              <a:rPr lang="en-US" dirty="0"/>
              <a:t>300 keV beam to avoid activation (online 35 MeV)</a:t>
            </a:r>
          </a:p>
          <a:p>
            <a:pPr marL="228600" lvl="1">
              <a:lnSpc>
                <a:spcPct val="100000"/>
              </a:lnSpc>
              <a:spcBef>
                <a:spcPts val="1000"/>
              </a:spcBef>
            </a:pPr>
            <a:endParaRPr lang="en-US" sz="2000" dirty="0"/>
          </a:p>
          <a:p>
            <a:endParaRPr lang="en-CA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D34D613-C5EF-4911-A626-D8DC5626B77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ARIEL e-γ Converter Test Stand (TRIUMF, UBC, UVic, SLAC)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14C9CF4-90F9-4444-9EC7-6DD2C877B3B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CA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A7E20D7-690C-4305-A9D0-72FD6CF3697D}"/>
              </a:ext>
            </a:extLst>
          </p:cNvPr>
          <p:cNvGrpSpPr/>
          <p:nvPr/>
        </p:nvGrpSpPr>
        <p:grpSpPr>
          <a:xfrm>
            <a:off x="810132" y="2900213"/>
            <a:ext cx="4616394" cy="3222930"/>
            <a:chOff x="6015042" y="1684140"/>
            <a:chExt cx="5502475" cy="384154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DC4EC1A-B651-41B1-B9F5-6033E2543EEC}"/>
                </a:ext>
              </a:extLst>
            </p:cNvPr>
            <p:cNvGrpSpPr/>
            <p:nvPr/>
          </p:nvGrpSpPr>
          <p:grpSpPr>
            <a:xfrm>
              <a:off x="6015042" y="1684140"/>
              <a:ext cx="4550260" cy="3841547"/>
              <a:chOff x="1235397" y="2040731"/>
              <a:chExt cx="4550260" cy="3841547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A42719A4-5D40-4678-A255-510F92CBB52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16815" r="28328"/>
              <a:stretch/>
            </p:blipFill>
            <p:spPr>
              <a:xfrm>
                <a:off x="1235397" y="2236627"/>
                <a:ext cx="4550260" cy="3645651"/>
              </a:xfrm>
              <a:prstGeom prst="rect">
                <a:avLst/>
              </a:prstGeom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00D431A-EDE0-4647-9EDF-5068CE32EB1D}"/>
                  </a:ext>
                </a:extLst>
              </p:cNvPr>
              <p:cNvSpPr/>
              <p:nvPr/>
            </p:nvSpPr>
            <p:spPr>
              <a:xfrm>
                <a:off x="2600467" y="3250966"/>
                <a:ext cx="702328" cy="3854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BED233D-4464-45C5-BF28-9B7321ACED17}"/>
                  </a:ext>
                </a:extLst>
              </p:cNvPr>
              <p:cNvSpPr/>
              <p:nvPr/>
            </p:nvSpPr>
            <p:spPr>
              <a:xfrm>
                <a:off x="2734647" y="2040731"/>
                <a:ext cx="2215971" cy="12102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567F1B2F-1BAB-4B2D-BBF0-0288AB9C9732}"/>
                  </a:ext>
                </a:extLst>
              </p:cNvPr>
              <p:cNvSpPr/>
              <p:nvPr/>
            </p:nvSpPr>
            <p:spPr>
              <a:xfrm>
                <a:off x="2486998" y="2040731"/>
                <a:ext cx="884852" cy="2860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2769C01-F80A-4178-8A2F-B05AD7715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8821473" y="2548430"/>
              <a:ext cx="2794516" cy="157191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C368A2C-3501-453D-A3A4-8EC4209C07BF}"/>
                </a:ext>
              </a:extLst>
            </p:cNvPr>
            <p:cNvSpPr/>
            <p:nvPr/>
          </p:nvSpPr>
          <p:spPr>
            <a:xfrm>
              <a:off x="6930934" y="3989678"/>
              <a:ext cx="406768" cy="68493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BC7C95D-DDF9-4813-87C7-3A8FCAF9439B}"/>
                </a:ext>
              </a:extLst>
            </p:cNvPr>
            <p:cNvCxnSpPr/>
            <p:nvPr/>
          </p:nvCxnSpPr>
          <p:spPr>
            <a:xfrm flipV="1">
              <a:off x="7337701" y="1937130"/>
              <a:ext cx="2156010" cy="204227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9F7EF17-AB20-4CBA-A5B9-1A9ADB7B24F4}"/>
                </a:ext>
              </a:extLst>
            </p:cNvPr>
            <p:cNvCxnSpPr/>
            <p:nvPr/>
          </p:nvCxnSpPr>
          <p:spPr>
            <a:xfrm>
              <a:off x="7189811" y="4633588"/>
              <a:ext cx="381487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364E143-9F5A-4619-AAE7-9EFBA04989BD}"/>
                </a:ext>
              </a:extLst>
            </p:cNvPr>
            <p:cNvSpPr txBox="1"/>
            <p:nvPr/>
          </p:nvSpPr>
          <p:spPr>
            <a:xfrm rot="2563125">
              <a:off x="11054849" y="3931362"/>
              <a:ext cx="462668" cy="3484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2060"/>
                  </a:solidFill>
                  <a:latin typeface="Myriad Pro Light"/>
                  <a:cs typeface="Myriad Pro" pitchFamily="34" charset="0"/>
                </a:rPr>
                <a:t>e</a:t>
              </a:r>
              <a:r>
                <a:rPr lang="en-US" sz="1600" baseline="30000" dirty="0">
                  <a:solidFill>
                    <a:srgbClr val="002060"/>
                  </a:solidFill>
                  <a:latin typeface="Myriad Pro Light"/>
                  <a:cs typeface="Myriad Pro" pitchFamily="34" charset="0"/>
                </a:rPr>
                <a:t>-</a:t>
              </a:r>
              <a:endParaRPr lang="en-US" sz="1200" baseline="30000" dirty="0">
                <a:solidFill>
                  <a:srgbClr val="002060"/>
                </a:solidFill>
                <a:latin typeface="Myriad Pro Light"/>
                <a:cs typeface="Myriad Pro" pitchFamily="34" charset="0"/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FC78467-E510-44BD-BC0F-42640EDBCCD1}"/>
                </a:ext>
              </a:extLst>
            </p:cNvPr>
            <p:cNvCxnSpPr/>
            <p:nvPr/>
          </p:nvCxnSpPr>
          <p:spPr>
            <a:xfrm flipH="1" flipV="1">
              <a:off x="10218731" y="3395082"/>
              <a:ext cx="1063844" cy="90471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53FC9FC-541E-4D5F-AF77-889B51343A4E}"/>
              </a:ext>
            </a:extLst>
          </p:cNvPr>
          <p:cNvGrpSpPr/>
          <p:nvPr/>
        </p:nvGrpSpPr>
        <p:grpSpPr>
          <a:xfrm>
            <a:off x="1509073" y="625397"/>
            <a:ext cx="3274080" cy="2347046"/>
            <a:chOff x="7028107" y="1234440"/>
            <a:chExt cx="3408479" cy="231403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B6D9D665-0FA8-4DC6-B1B2-85F108F9A9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28107" y="1234440"/>
              <a:ext cx="3408479" cy="2314031"/>
            </a:xfrm>
            <a:prstGeom prst="rect">
              <a:avLst/>
            </a:prstGeom>
            <a:ln>
              <a:noFill/>
            </a:ln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866EFF6-E078-4319-A305-6CA45272C8C8}"/>
                </a:ext>
              </a:extLst>
            </p:cNvPr>
            <p:cNvSpPr txBox="1"/>
            <p:nvPr/>
          </p:nvSpPr>
          <p:spPr>
            <a:xfrm>
              <a:off x="8840023" y="1636207"/>
              <a:ext cx="12048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400" dirty="0">
                  <a:solidFill>
                    <a:srgbClr val="002060"/>
                  </a:solidFill>
                </a:rPr>
                <a:t>AETE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43899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7D44F3-D1F1-4B4C-943F-241199052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F264AC-A14D-4ED4-B088-CAE18B0F711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CA" dirty="0"/>
              <a:t>A. Gottberg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7C641B-F674-44F6-B2D5-DE7C85B850A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573838" y="1316184"/>
            <a:ext cx="4968875" cy="4522228"/>
          </a:xfrm>
        </p:spPr>
        <p:txBody>
          <a:bodyPr/>
          <a:lstStyle/>
          <a:p>
            <a:pPr marL="228594" indent="-228594">
              <a:buFont typeface="Arial" panose="020B0604020202020204" pitchFamily="34" charset="0"/>
              <a:buChar char="•"/>
              <a:tabLst>
                <a:tab pos="721766" algn="l"/>
                <a:tab pos="2027716" algn="l"/>
              </a:tabLst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Increased development space for new ion source and transfer line concepts (cold transfer line, variable temperature transfer line, quartz transfer line, improved FEBIAD, low work function cavity, IG-LIS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28594" indent="-228594">
              <a:buFont typeface="Arial" panose="020B0604020202020204" pitchFamily="34" charset="0"/>
              <a:buChar char="•"/>
              <a:tabLst>
                <a:tab pos="721766" algn="l"/>
                <a:tab pos="2027716" algn="l"/>
              </a:tabLst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Hermetic enclosure allows for the use of air-sensitive target materials</a:t>
            </a:r>
          </a:p>
          <a:p>
            <a:pPr marL="228594" indent="-228594">
              <a:buFont typeface="Arial" panose="020B0604020202020204" pitchFamily="34" charset="0"/>
              <a:buChar char="•"/>
              <a:tabLst>
                <a:tab pos="721766" algn="l"/>
                <a:tab pos="2027716" algn="l"/>
              </a:tabLst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Service connections with provisions for future ion source and target concepts </a:t>
            </a:r>
          </a:p>
          <a:p>
            <a:pPr marL="228594" indent="-228594">
              <a:buFont typeface="Arial" panose="020B0604020202020204" pitchFamily="34" charset="0"/>
              <a:buChar char="•"/>
              <a:tabLst>
                <a:tab pos="721766" algn="l"/>
                <a:tab pos="2027716" algn="l"/>
              </a:tabLst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Converter integrated into target vessel lid allows for routing additional cooling for high power target operation</a:t>
            </a:r>
          </a:p>
          <a:p>
            <a:pPr marL="228594" indent="-228594">
              <a:buFont typeface="Arial" panose="020B0604020202020204" pitchFamily="34" charset="0"/>
              <a:buChar char="•"/>
              <a:tabLst>
                <a:tab pos="721766" algn="l"/>
                <a:tab pos="2027716" algn="l"/>
              </a:tabLst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Vessel volume increased for new target concepts (liquid targets, new converters, etc.)</a:t>
            </a:r>
          </a:p>
          <a:p>
            <a:endParaRPr lang="en-CA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6E8CB9E-3AFE-4533-A357-FD874654036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ARIEL Hermetic Target Vessel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F179680-86DF-4843-A774-727A8861C3B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CA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942812E-A076-4812-9971-089EFF20FB25}"/>
              </a:ext>
            </a:extLst>
          </p:cNvPr>
          <p:cNvPicPr>
            <a:picLocks noGrp="1" noChangeAspect="1"/>
          </p:cNvPicPr>
          <p:nvPr>
            <p:ph sz="quarter" idx="26"/>
          </p:nvPr>
        </p:nvPicPr>
        <p:blipFill>
          <a:blip r:embed="rId2"/>
          <a:stretch>
            <a:fillRect/>
          </a:stretch>
        </p:blipFill>
        <p:spPr>
          <a:xfrm>
            <a:off x="201872" y="1316184"/>
            <a:ext cx="5894128" cy="442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2557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The ARIEL Target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/>
              <a:t>ä</a:t>
            </a:r>
            <a:r>
              <a:rPr lang="en-CA" dirty="0"/>
              <a:t>del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C59DDCC-90B3-4CDD-9F31-9CAFB233F843}"/>
              </a:ext>
            </a:extLst>
          </p:cNvPr>
          <p:cNvSpPr txBox="1">
            <a:spLocks/>
          </p:cNvSpPr>
          <p:nvPr/>
        </p:nvSpPr>
        <p:spPr>
          <a:xfrm>
            <a:off x="902525" y="1631299"/>
            <a:ext cx="4904510" cy="180295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sz="1200" dirty="0">
              <a:latin typeface="+mn-lt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44913F8C-FB01-418E-957B-2514D937D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6419" y="586193"/>
            <a:ext cx="9464745" cy="6124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D4E34FB-6EE6-41CE-9E7F-D11E49B5CF4E}"/>
              </a:ext>
            </a:extLst>
          </p:cNvPr>
          <p:cNvSpPr txBox="1"/>
          <p:nvPr/>
        </p:nvSpPr>
        <p:spPr>
          <a:xfrm>
            <a:off x="3035372" y="3080904"/>
            <a:ext cx="1171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module storage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EA17B5-D1BA-4C05-BB3E-A8E1BB8C68EB}"/>
              </a:ext>
            </a:extLst>
          </p:cNvPr>
          <p:cNvSpPr txBox="1"/>
          <p:nvPr/>
        </p:nvSpPr>
        <p:spPr>
          <a:xfrm>
            <a:off x="5507052" y="3832300"/>
            <a:ext cx="2047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A4FF"/>
                </a:solidFill>
              </a:rPr>
              <a:t>target exchange point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321084-0C13-4026-8488-042007675D84}"/>
              </a:ext>
            </a:extLst>
          </p:cNvPr>
          <p:cNvSpPr txBox="1"/>
          <p:nvPr/>
        </p:nvSpPr>
        <p:spPr>
          <a:xfrm>
            <a:off x="5248790" y="4230486"/>
            <a:ext cx="2100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A4FF"/>
                </a:solidFill>
              </a:rPr>
              <a:t>spent target storage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8FA97D-6E2C-4F37-8149-10350F4F9AFD}"/>
              </a:ext>
            </a:extLst>
          </p:cNvPr>
          <p:cNvSpPr txBox="1"/>
          <p:nvPr/>
        </p:nvSpPr>
        <p:spPr>
          <a:xfrm>
            <a:off x="3795441" y="5072812"/>
            <a:ext cx="898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protons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C5B6AA-CA8A-4DE6-B3B3-661CC8243375}"/>
              </a:ext>
            </a:extLst>
          </p:cNvPr>
          <p:cNvSpPr txBox="1"/>
          <p:nvPr/>
        </p:nvSpPr>
        <p:spPr>
          <a:xfrm>
            <a:off x="2243401" y="4616768"/>
            <a:ext cx="1001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electrons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B7EEBE-D0EC-44D6-8236-A406DBF750A4}"/>
              </a:ext>
            </a:extLst>
          </p:cNvPr>
          <p:cNvSpPr txBox="1"/>
          <p:nvPr/>
        </p:nvSpPr>
        <p:spPr>
          <a:xfrm>
            <a:off x="2428451" y="3890341"/>
            <a:ext cx="1171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AETE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80C42B-6765-4D2A-B634-8E2796271C2A}"/>
              </a:ext>
            </a:extLst>
          </p:cNvPr>
          <p:cNvSpPr txBox="1"/>
          <p:nvPr/>
        </p:nvSpPr>
        <p:spPr>
          <a:xfrm>
            <a:off x="3771483" y="4470236"/>
            <a:ext cx="750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APTW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A42030-2EA1-4114-9CF9-075C16CDE82B}"/>
              </a:ext>
            </a:extLst>
          </p:cNvPr>
          <p:cNvSpPr txBox="1"/>
          <p:nvPr/>
        </p:nvSpPr>
        <p:spPr>
          <a:xfrm rot="20271290">
            <a:off x="6966719" y="4405039"/>
            <a:ext cx="3493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drivers beam tunnel (existing)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BFFF2C-5AA2-4776-8E9C-6906989E76BC}"/>
              </a:ext>
            </a:extLst>
          </p:cNvPr>
          <p:cNvSpPr txBox="1"/>
          <p:nvPr/>
        </p:nvSpPr>
        <p:spPr>
          <a:xfrm>
            <a:off x="1384838" y="2398593"/>
            <a:ext cx="1755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Hall with two floor </a:t>
            </a:r>
            <a:br>
              <a:rPr lang="en-US" sz="1400" b="1" dirty="0">
                <a:solidFill>
                  <a:srgbClr val="00B0F0"/>
                </a:solidFill>
              </a:rPr>
            </a:br>
            <a:r>
              <a:rPr lang="en-US" sz="1400" b="1" dirty="0">
                <a:solidFill>
                  <a:srgbClr val="00B0F0"/>
                </a:solidFill>
              </a:rPr>
              <a:t>levels (existing)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3A150D-474D-4102-88C8-AD7CC513512E}"/>
              </a:ext>
            </a:extLst>
          </p:cNvPr>
          <p:cNvSpPr txBox="1"/>
          <p:nvPr/>
        </p:nvSpPr>
        <p:spPr>
          <a:xfrm>
            <a:off x="3116932" y="5530819"/>
            <a:ext cx="5005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A4FF"/>
                </a:solidFill>
              </a:rPr>
              <a:t>RIB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638ABD4-6B18-4CC2-B4EF-0E1FB61694EF}"/>
              </a:ext>
            </a:extLst>
          </p:cNvPr>
          <p:cNvSpPr txBox="1"/>
          <p:nvPr/>
        </p:nvSpPr>
        <p:spPr>
          <a:xfrm>
            <a:off x="3073439" y="4323704"/>
            <a:ext cx="1171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ASTM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2D1DEDB-01E1-4AD5-B522-C1FDE0C24232}"/>
              </a:ext>
            </a:extLst>
          </p:cNvPr>
          <p:cNvCxnSpPr>
            <a:cxnSpLocks/>
          </p:cNvCxnSpPr>
          <p:nvPr/>
        </p:nvCxnSpPr>
        <p:spPr>
          <a:xfrm>
            <a:off x="10145815" y="3080904"/>
            <a:ext cx="0" cy="949736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C8540FA-B089-467E-8F78-333A04E2B51C}"/>
              </a:ext>
            </a:extLst>
          </p:cNvPr>
          <p:cNvSpPr txBox="1"/>
          <p:nvPr/>
        </p:nvSpPr>
        <p:spPr>
          <a:xfrm>
            <a:off x="8154897" y="2612299"/>
            <a:ext cx="35037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45396" algn="l"/>
              </a:tabLst>
            </a:pPr>
            <a:r>
              <a:rPr lang="en-US" sz="1400" dirty="0">
                <a:solidFill>
                  <a:srgbClr val="141820"/>
                </a:solidFill>
                <a:cs typeface="Times New Roman" panose="02020603050405020304" pitchFamily="18" charset="0"/>
              </a:rPr>
              <a:t>Electron beam and proton beam transport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71F3597-99BD-45D2-B797-0EFECA680EAE}"/>
              </a:ext>
            </a:extLst>
          </p:cNvPr>
          <p:cNvCxnSpPr>
            <a:cxnSpLocks/>
          </p:cNvCxnSpPr>
          <p:nvPr/>
        </p:nvCxnSpPr>
        <p:spPr>
          <a:xfrm flipH="1">
            <a:off x="4925619" y="1444551"/>
            <a:ext cx="1755845" cy="1894622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837F943-5DC4-4707-8DD9-C1735147CEB3}"/>
              </a:ext>
            </a:extLst>
          </p:cNvPr>
          <p:cNvSpPr txBox="1"/>
          <p:nvPr/>
        </p:nvSpPr>
        <p:spPr>
          <a:xfrm>
            <a:off x="6656879" y="1076026"/>
            <a:ext cx="4781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326">
              <a:tabLst>
                <a:tab pos="1145396" algn="l"/>
              </a:tabLst>
            </a:pPr>
            <a:r>
              <a:rPr lang="en-US" sz="1400" dirty="0">
                <a:solidFill>
                  <a:srgbClr val="141820"/>
                </a:solidFill>
                <a:cs typeface="Times New Roman" panose="02020603050405020304" pitchFamily="18" charset="0"/>
              </a:rPr>
              <a:t>Hot cell facilities (target handling, PIE, waste processing, medical isotope extraction repair and maintenance)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C8C61BC-31DF-4979-934C-BD949622D45B}"/>
              </a:ext>
            </a:extLst>
          </p:cNvPr>
          <p:cNvCxnSpPr>
            <a:cxnSpLocks/>
          </p:cNvCxnSpPr>
          <p:nvPr/>
        </p:nvCxnSpPr>
        <p:spPr>
          <a:xfrm flipH="1">
            <a:off x="4426816" y="963623"/>
            <a:ext cx="977675" cy="1132977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AFF2FE7-6E68-4980-BB3B-549D00471DBC}"/>
              </a:ext>
            </a:extLst>
          </p:cNvPr>
          <p:cNvSpPr txBox="1"/>
          <p:nvPr/>
        </p:nvSpPr>
        <p:spPr>
          <a:xfrm>
            <a:off x="4829953" y="655846"/>
            <a:ext cx="2207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326">
              <a:tabLst>
                <a:tab pos="1145396" algn="l"/>
              </a:tabLst>
            </a:pPr>
            <a:r>
              <a:rPr lang="en-US" sz="1400" dirty="0">
                <a:solidFill>
                  <a:srgbClr val="141820"/>
                </a:solidFill>
                <a:cs typeface="Times New Roman" panose="02020603050405020304" pitchFamily="18" charset="0"/>
              </a:rPr>
              <a:t>Remote-controlled crane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F4842E0-5A07-4967-9CD0-8DF904E1E58A}"/>
              </a:ext>
            </a:extLst>
          </p:cNvPr>
          <p:cNvCxnSpPr>
            <a:cxnSpLocks/>
          </p:cNvCxnSpPr>
          <p:nvPr/>
        </p:nvCxnSpPr>
        <p:spPr>
          <a:xfrm flipV="1">
            <a:off x="1262210" y="4868289"/>
            <a:ext cx="723412" cy="941728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DCA7F55-4EC0-4890-A68F-D28CC149FE6D}"/>
              </a:ext>
            </a:extLst>
          </p:cNvPr>
          <p:cNvSpPr txBox="1"/>
          <p:nvPr/>
        </p:nvSpPr>
        <p:spPr>
          <a:xfrm>
            <a:off x="192751" y="5875732"/>
            <a:ext cx="1739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45396" algn="l"/>
              </a:tabLst>
            </a:pPr>
            <a:r>
              <a:rPr lang="en-US" sz="1400" dirty="0">
                <a:solidFill>
                  <a:srgbClr val="141820"/>
                </a:solidFill>
                <a:cs typeface="Times New Roman" panose="02020603050405020304" pitchFamily="18" charset="0"/>
              </a:rPr>
              <a:t>Target pit shielding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48485A6-64BA-44D4-8A16-35B118E77BCB}"/>
              </a:ext>
            </a:extLst>
          </p:cNvPr>
          <p:cNvCxnSpPr>
            <a:cxnSpLocks/>
          </p:cNvCxnSpPr>
          <p:nvPr/>
        </p:nvCxnSpPr>
        <p:spPr>
          <a:xfrm flipH="1" flipV="1">
            <a:off x="5195775" y="4437477"/>
            <a:ext cx="3046444" cy="1292901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73642DA-DA09-415B-B87E-E8327A03BDF8}"/>
              </a:ext>
            </a:extLst>
          </p:cNvPr>
          <p:cNvSpPr txBox="1"/>
          <p:nvPr/>
        </p:nvSpPr>
        <p:spPr>
          <a:xfrm>
            <a:off x="8319293" y="5506401"/>
            <a:ext cx="3509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45396" algn="l"/>
              </a:tabLst>
            </a:pPr>
            <a:r>
              <a:rPr lang="en-US" sz="1400" dirty="0">
                <a:solidFill>
                  <a:srgbClr val="141820"/>
                </a:solidFill>
                <a:cs typeface="Times New Roman" panose="02020603050405020304" pitchFamily="18" charset="0"/>
              </a:rPr>
              <a:t>Storage of expired targets for 3 years before shipment to CNL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A4FA685-486B-45BD-B108-032F9E620D57}"/>
              </a:ext>
            </a:extLst>
          </p:cNvPr>
          <p:cNvSpPr txBox="1"/>
          <p:nvPr/>
        </p:nvSpPr>
        <p:spPr>
          <a:xfrm>
            <a:off x="67461" y="3546996"/>
            <a:ext cx="10356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45396" algn="l"/>
              </a:tabLst>
            </a:pPr>
            <a:r>
              <a:rPr lang="en-US" sz="1400" dirty="0">
                <a:solidFill>
                  <a:srgbClr val="141820"/>
                </a:solidFill>
                <a:cs typeface="Times New Roman" panose="02020603050405020304" pitchFamily="18" charset="0"/>
              </a:rPr>
              <a:t>Symbiotic medical target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BBD8E31-25DD-4156-86CD-B7104F969DC6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902525" y="4030640"/>
            <a:ext cx="2170914" cy="446953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101BCE4-975B-4118-B46B-A3592C03B157}"/>
              </a:ext>
            </a:extLst>
          </p:cNvPr>
          <p:cNvSpPr txBox="1"/>
          <p:nvPr/>
        </p:nvSpPr>
        <p:spPr>
          <a:xfrm>
            <a:off x="1937759" y="5106438"/>
            <a:ext cx="5005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A4FF"/>
                </a:solidFill>
              </a:rPr>
              <a:t>RIB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7FFDF4E5-AC6F-432B-977D-818AEABDB33D}"/>
              </a:ext>
            </a:extLst>
          </p:cNvPr>
          <p:cNvSpPr txBox="1">
            <a:spLocks/>
          </p:cNvSpPr>
          <p:nvPr/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Gottberg</a:t>
            </a:r>
          </a:p>
        </p:txBody>
      </p:sp>
    </p:spTree>
    <p:extLst>
      <p:ext uri="{BB962C8B-B14F-4D97-AF65-F5344CB8AC3E}">
        <p14:creationId xmlns:p14="http://schemas.microsoft.com/office/powerpoint/2010/main" val="22659611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29946B-2687-4BCD-9A1F-F8AF59C3573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Cryo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CD6529E-641D-41E6-9404-2D2C2E17DF8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03682" y="1220111"/>
            <a:ext cx="5291091" cy="883791"/>
          </a:xfrm>
        </p:spPr>
        <p:txBody>
          <a:bodyPr/>
          <a:lstStyle/>
          <a:p>
            <a:pPr algn="ctr"/>
            <a:r>
              <a:rPr lang="en-CA" dirty="0"/>
              <a:t>ALAT LL Cold Box, KAESER (FSD571SFC) main compressor (112 g/s), </a:t>
            </a:r>
            <a:r>
              <a:rPr lang="en-CA" dirty="0" err="1"/>
              <a:t>Cryotherm</a:t>
            </a:r>
            <a:r>
              <a:rPr lang="en-CA" dirty="0"/>
              <a:t> - distribution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E5397BB-8486-4CE2-ABEC-6D17FD62396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297227" y="1220111"/>
            <a:ext cx="5291091" cy="883791"/>
          </a:xfrm>
        </p:spPr>
        <p:txBody>
          <a:bodyPr/>
          <a:lstStyle/>
          <a:p>
            <a:pPr algn="ctr"/>
            <a:r>
              <a:rPr lang="en-CA" dirty="0"/>
              <a:t>4 Bush combi DS3010-He pumping units specified and installed (1.4 g/s @ 24mBar each)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179432-1DD8-41ED-AA2C-BEA259C7C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C38395-F3AF-40E3-BC55-D9EBD45203F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8E9903A-4754-4FA0-8CC5-772C889DA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4817" y="2207012"/>
            <a:ext cx="4186264" cy="356235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F116689-65AC-4C03-9BF6-4EAE23C37264}"/>
              </a:ext>
            </a:extLst>
          </p:cNvPr>
          <p:cNvSpPr txBox="1">
            <a:spLocks/>
          </p:cNvSpPr>
          <p:nvPr/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T. Planche, “</a:t>
            </a:r>
            <a:r>
              <a:rPr lang="en-US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Scientific Opportunities with the </a:t>
            </a: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TRIUMF ARIEL e-linac”, 2022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422" y="2103902"/>
            <a:ext cx="3081609" cy="410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516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7B94F5-F952-4CB2-8B9D-2494B1E159E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DarkLight – Experimental apparatus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AB7C39-9947-43C9-AE76-431B84684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3A3C89-DA4B-4324-8528-63D0593FC2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0033" y="722664"/>
            <a:ext cx="8529646" cy="54881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AC2CB1-DB99-4916-9FBE-1E5C890C1C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892" b="9071"/>
          <a:stretch/>
        </p:blipFill>
        <p:spPr>
          <a:xfrm>
            <a:off x="618750" y="1802167"/>
            <a:ext cx="3194084" cy="3151573"/>
          </a:xfrm>
          <a:prstGeom prst="rect">
            <a:avLst/>
          </a:prstGeom>
          <a:ln w="127000" cap="sq">
            <a:solidFill>
              <a:srgbClr val="00A4FF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E175864-5205-463B-827C-90C5642C451B}"/>
              </a:ext>
            </a:extLst>
          </p:cNvPr>
          <p:cNvSpPr/>
          <p:nvPr/>
        </p:nvSpPr>
        <p:spPr>
          <a:xfrm>
            <a:off x="7435048" y="2934221"/>
            <a:ext cx="1038688" cy="1014516"/>
          </a:xfrm>
          <a:prstGeom prst="rect">
            <a:avLst/>
          </a:prstGeom>
          <a:noFill/>
          <a:ln w="57150">
            <a:solidFill>
              <a:srgbClr val="00A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7C35216-755B-4BE2-A38B-D086D617C562}"/>
              </a:ext>
            </a:extLst>
          </p:cNvPr>
          <p:cNvCxnSpPr>
            <a:cxnSpLocks/>
          </p:cNvCxnSpPr>
          <p:nvPr/>
        </p:nvCxnSpPr>
        <p:spPr>
          <a:xfrm flipH="1" flipV="1">
            <a:off x="3931444" y="1701065"/>
            <a:ext cx="3503604" cy="1233158"/>
          </a:xfrm>
          <a:prstGeom prst="line">
            <a:avLst/>
          </a:prstGeom>
          <a:ln w="38100">
            <a:solidFill>
              <a:srgbClr val="00A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ABD5AD7-4C12-4784-AE65-B86181FB1AE1}"/>
              </a:ext>
            </a:extLst>
          </p:cNvPr>
          <p:cNvCxnSpPr>
            <a:cxnSpLocks/>
          </p:cNvCxnSpPr>
          <p:nvPr/>
        </p:nvCxnSpPr>
        <p:spPr>
          <a:xfrm flipH="1">
            <a:off x="3931444" y="3948737"/>
            <a:ext cx="3503604" cy="1113801"/>
          </a:xfrm>
          <a:prstGeom prst="line">
            <a:avLst/>
          </a:prstGeom>
          <a:ln w="38100">
            <a:solidFill>
              <a:srgbClr val="00A4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3C30AC04-C3D2-43B2-8B1E-EA45BF868D1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</p:spPr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4B1CEFEB-D4C1-47AA-B552-16E0E6996227}"/>
              </a:ext>
            </a:extLst>
          </p:cNvPr>
          <p:cNvSpPr txBox="1">
            <a:spLocks/>
          </p:cNvSpPr>
          <p:nvPr/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K. Pachal: “The DarkLight experiment at TRIUMF and the hunt for a new boson”</a:t>
            </a:r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87778EA3-D859-478D-97F8-44F1874EAB1A}"/>
              </a:ext>
            </a:extLst>
          </p:cNvPr>
          <p:cNvSpPr/>
          <p:nvPr/>
        </p:nvSpPr>
        <p:spPr>
          <a:xfrm flipH="1" flipV="1">
            <a:off x="2083131" y="2076450"/>
            <a:ext cx="1619250" cy="1352550"/>
          </a:xfrm>
          <a:prstGeom prst="arc">
            <a:avLst>
              <a:gd name="adj1" fmla="val 16200000"/>
              <a:gd name="adj2" fmla="val 1567454"/>
            </a:avLst>
          </a:prstGeom>
          <a:ln w="57150">
            <a:solidFill>
              <a:srgbClr val="F3715E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730D4EFD-85F3-456D-8C48-A2DF14E76D3C}"/>
              </a:ext>
            </a:extLst>
          </p:cNvPr>
          <p:cNvSpPr/>
          <p:nvPr/>
        </p:nvSpPr>
        <p:spPr>
          <a:xfrm flipH="1" flipV="1">
            <a:off x="1562099" y="1220111"/>
            <a:ext cx="2140281" cy="2191598"/>
          </a:xfrm>
          <a:prstGeom prst="arc">
            <a:avLst>
              <a:gd name="adj1" fmla="val 16200000"/>
              <a:gd name="adj2" fmla="val 210835"/>
            </a:avLst>
          </a:prstGeom>
          <a:ln w="57150">
            <a:solidFill>
              <a:srgbClr val="00A4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Arc 31">
            <a:extLst>
              <a:ext uri="{FF2B5EF4-FFF2-40B4-BE49-F238E27FC236}">
                <a16:creationId xmlns:a16="http://schemas.microsoft.com/office/drawing/2014/main" id="{E4FDC4C4-5D65-4045-8315-FF2AFE32F249}"/>
              </a:ext>
            </a:extLst>
          </p:cNvPr>
          <p:cNvSpPr/>
          <p:nvPr/>
        </p:nvSpPr>
        <p:spPr>
          <a:xfrm flipH="1" flipV="1">
            <a:off x="822324" y="1085848"/>
            <a:ext cx="4149725" cy="2343149"/>
          </a:xfrm>
          <a:prstGeom prst="arc">
            <a:avLst>
              <a:gd name="adj1" fmla="val 16200000"/>
              <a:gd name="adj2" fmla="val 21540638"/>
            </a:avLst>
          </a:prstGeom>
          <a:ln w="57150">
            <a:solidFill>
              <a:srgbClr val="FFCB0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0773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/>
        <p:txBody>
          <a:bodyPr lIns="91440" tIns="45720" rIns="91440" bIns="45720" anchor="t"/>
          <a:lstStyle/>
          <a:p>
            <a:r>
              <a:rPr lang="en-CA" dirty="0">
                <a:latin typeface="Arial"/>
                <a:cs typeface="Arial"/>
              </a:rPr>
              <a:t>ARIEL: one of the world's most powerful ISOL complexes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8"/>
          </p:nvPr>
        </p:nvSpPr>
        <p:spPr>
          <a:xfrm>
            <a:off x="1066259" y="2080010"/>
            <a:ext cx="4968875" cy="2697979"/>
          </a:xfrm>
        </p:spPr>
        <p:txBody>
          <a:bodyPr lIns="91440" tIns="45720" rIns="91440" bIns="45720" anchor="t"/>
          <a:lstStyle/>
          <a:p>
            <a:r>
              <a:rPr lang="en-CA" dirty="0">
                <a:latin typeface="Arial"/>
                <a:cs typeface="Arial"/>
              </a:rPr>
              <a:t>Massively expand our rare isotope research program</a:t>
            </a:r>
            <a:endParaRPr lang="en-CA" dirty="0"/>
          </a:p>
          <a:p>
            <a:pPr lvl="1"/>
            <a:r>
              <a:rPr lang="en-CA" dirty="0"/>
              <a:t>Providing more exotic isotope species with very high intensities</a:t>
            </a:r>
          </a:p>
          <a:p>
            <a:pPr lvl="1"/>
            <a:r>
              <a:rPr lang="en-CA" dirty="0"/>
              <a:t>Adding two production targets in parallel to existing ISAC target station</a:t>
            </a:r>
          </a:p>
          <a:p>
            <a:pPr lvl="1"/>
            <a:endParaRPr lang="en-CA" dirty="0"/>
          </a:p>
          <a:p>
            <a:r>
              <a:rPr lang="en-CA" dirty="0"/>
              <a:t>Three isotope production stations</a:t>
            </a:r>
          </a:p>
          <a:p>
            <a:pPr lvl="1"/>
            <a:r>
              <a:rPr lang="en-CA" dirty="0"/>
              <a:t>Fully exploit numerous existing experimental facilities at ISAC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 descr="A building with glass windows&#10;&#10;Description automatically generated with low confidence">
            <a:extLst>
              <a:ext uri="{FF2B5EF4-FFF2-40B4-BE49-F238E27FC236}">
                <a16:creationId xmlns:a16="http://schemas.microsoft.com/office/drawing/2014/main" id="{C83E2383-C269-4693-974A-36542DA3D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7137" y="705774"/>
            <a:ext cx="3645971" cy="5446450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5D126EF-6A09-4B9F-9770-9F0AEA61EF4F}"/>
              </a:ext>
            </a:extLst>
          </p:cNvPr>
          <p:cNvSpPr txBox="1">
            <a:spLocks/>
          </p:cNvSpPr>
          <p:nvPr/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900" i="1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CA" dirty="0"/>
              <a:t>https://www.flickr.com/photos/triumflab/15148509948/in/photostream/</a:t>
            </a:r>
          </a:p>
        </p:txBody>
      </p:sp>
    </p:spTree>
    <p:extLst>
      <p:ext uri="{BB962C8B-B14F-4D97-AF65-F5344CB8AC3E}">
        <p14:creationId xmlns:p14="http://schemas.microsoft.com/office/powerpoint/2010/main" val="1229734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06C1B9-13CC-49E6-82C2-A890FBA7713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An independent driver for TRIUMF’s Rare Isotope Program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71D714-1514-4229-8F27-46AFA3E15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D1EC9-48CB-477A-8060-35CDDF85C0C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67AA6C-6A99-4410-B839-CD9CB6D891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5079" y="1422354"/>
            <a:ext cx="6272857" cy="4168613"/>
          </a:xfrm>
          <a:prstGeom prst="rect">
            <a:avLst/>
          </a:prstGeom>
        </p:spPr>
      </p:pic>
      <p:pic>
        <p:nvPicPr>
          <p:cNvPr id="6" name="Picture 4" descr="C:\Users\gottberg\Desktop\2014-04-10_Alex_Half-lives\FLUKA 50 MeV x 10 mA electrons 50cm3.png">
            <a:extLst>
              <a:ext uri="{FF2B5EF4-FFF2-40B4-BE49-F238E27FC236}">
                <a16:creationId xmlns:a16="http://schemas.microsoft.com/office/drawing/2014/main" id="{A94B2A5E-84E8-405A-B6FC-0D2CF01F16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46638" y="1603605"/>
            <a:ext cx="5466896" cy="383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2391">
            <a:extLst>
              <a:ext uri="{FF2B5EF4-FFF2-40B4-BE49-F238E27FC236}">
                <a16:creationId xmlns:a16="http://schemas.microsoft.com/office/drawing/2014/main" id="{37C50EA6-FCA5-42BA-89D6-51EC96DEC9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707" y="1290065"/>
            <a:ext cx="46810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6209" indent="-176209" algn="ctr"/>
            <a:r>
              <a:rPr lang="en-GB" sz="20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500 MeV x 10 µA protons [1/s]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AB7A1E-F62C-4D1A-8475-2FFFCE7FFC9A}"/>
              </a:ext>
            </a:extLst>
          </p:cNvPr>
          <p:cNvSpPr/>
          <p:nvPr/>
        </p:nvSpPr>
        <p:spPr>
          <a:xfrm>
            <a:off x="3918537" y="847836"/>
            <a:ext cx="46076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 intensity from </a:t>
            </a:r>
            <a:r>
              <a:rPr lang="en-GB" sz="2000" b="1" baseline="30000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238</a:t>
            </a:r>
            <a:r>
              <a:rPr lang="en-GB" sz="2000" b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</a:t>
            </a:r>
            <a:r>
              <a:rPr lang="en-GB" sz="2000" b="1" baseline="-25000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GB" sz="2000" b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b="1" dirty="0">
              <a:solidFill>
                <a:srgbClr val="00A4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2391">
            <a:extLst>
              <a:ext uri="{FF2B5EF4-FFF2-40B4-BE49-F238E27FC236}">
                <a16:creationId xmlns:a16="http://schemas.microsoft.com/office/drawing/2014/main" id="{CC7EBFEE-906E-47F7-928B-35E7CC6AB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7392" y="1273486"/>
            <a:ext cx="39968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6209" indent="-176209" algn="ctr"/>
            <a:r>
              <a:rPr lang="en-GB" sz="20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35 MeV x 10 mA electrons [1/s]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DFC990-48B7-4DF3-A5C8-723B34D3E82B}"/>
              </a:ext>
            </a:extLst>
          </p:cNvPr>
          <p:cNvSpPr/>
          <p:nvPr/>
        </p:nvSpPr>
        <p:spPr>
          <a:xfrm>
            <a:off x="381508" y="5511148"/>
            <a:ext cx="10103020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45110" indent="-245110">
              <a:buFont typeface="Arial" charset="0"/>
              <a:buChar char="•"/>
            </a:pPr>
            <a:r>
              <a:rPr lang="en-GB" sz="2000" dirty="0"/>
              <a:t>Pure neutron-rich products from photofission </a:t>
            </a:r>
            <a:endParaRPr lang="en-US" dirty="0"/>
          </a:p>
          <a:p>
            <a:pPr marL="245110" indent="-245110">
              <a:buFont typeface="Arial" charset="0"/>
              <a:buChar char="•"/>
            </a:pPr>
            <a:r>
              <a:rPr lang="en-GB" sz="2000" dirty="0"/>
              <a:t>Production cross section reduced in comparison to hadrons </a:t>
            </a:r>
            <a:endParaRPr lang="en-US" sz="2000" dirty="0">
              <a:cs typeface="Arial" panose="020B0604020202020204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438CEF7-2BE5-4930-B169-268835C7A5D8}"/>
              </a:ext>
            </a:extLst>
          </p:cNvPr>
          <p:cNvSpPr txBox="1">
            <a:spLocks/>
          </p:cNvSpPr>
          <p:nvPr/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Gottberg</a:t>
            </a:r>
          </a:p>
        </p:txBody>
      </p:sp>
    </p:spTree>
    <p:extLst>
      <p:ext uri="{BB962C8B-B14F-4D97-AF65-F5344CB8AC3E}">
        <p14:creationId xmlns:p14="http://schemas.microsoft.com/office/powerpoint/2010/main" val="2142814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3DF663-D8A5-49E8-B1F2-5047D07A6FF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214EE332-0783-40B8-B4DC-62B1B7A637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361" t="4876" r="21928" b="7426"/>
          <a:stretch/>
        </p:blipFill>
        <p:spPr>
          <a:xfrm>
            <a:off x="3487894" y="540896"/>
            <a:ext cx="5216212" cy="577620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4890DE9-BA6C-4A0A-9258-E10211920D07}"/>
              </a:ext>
            </a:extLst>
          </p:cNvPr>
          <p:cNvSpPr/>
          <p:nvPr/>
        </p:nvSpPr>
        <p:spPr>
          <a:xfrm>
            <a:off x="3844030" y="3071674"/>
            <a:ext cx="988319" cy="896644"/>
          </a:xfrm>
          <a:prstGeom prst="rect">
            <a:avLst/>
          </a:prstGeom>
          <a:noFill/>
          <a:ln w="57150">
            <a:solidFill>
              <a:srgbClr val="F371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E30F7A91-2115-48CA-BFDE-E2B0F50DD3A2}"/>
              </a:ext>
            </a:extLst>
          </p:cNvPr>
          <p:cNvSpPr txBox="1">
            <a:spLocks/>
          </p:cNvSpPr>
          <p:nvPr/>
        </p:nvSpPr>
        <p:spPr>
          <a:xfrm>
            <a:off x="8610600" y="631189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2890513-E58D-2644-ACDB-E89B1349FCE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289E873-AF83-45FC-8608-673134697D60}"/>
              </a:ext>
            </a:extLst>
          </p:cNvPr>
          <p:cNvSpPr txBox="1">
            <a:spLocks/>
          </p:cNvSpPr>
          <p:nvPr/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900" i="1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CA" dirty="0"/>
              <a:t>D. Castaneda</a:t>
            </a:r>
          </a:p>
        </p:txBody>
      </p:sp>
    </p:spTree>
    <p:extLst>
      <p:ext uri="{BB962C8B-B14F-4D97-AF65-F5344CB8AC3E}">
        <p14:creationId xmlns:p14="http://schemas.microsoft.com/office/powerpoint/2010/main" val="2577360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The ARIEL Target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/>
              <a:t>ä</a:t>
            </a:r>
            <a:r>
              <a:rPr lang="en-CA" dirty="0"/>
              <a:t>del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C59DDCC-90B3-4CDD-9F31-9CAFB233F843}"/>
              </a:ext>
            </a:extLst>
          </p:cNvPr>
          <p:cNvSpPr txBox="1">
            <a:spLocks/>
          </p:cNvSpPr>
          <p:nvPr/>
        </p:nvSpPr>
        <p:spPr>
          <a:xfrm>
            <a:off x="902525" y="1631299"/>
            <a:ext cx="4904510" cy="180295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sz="1200" dirty="0">
              <a:latin typeface="+mn-lt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44913F8C-FB01-418E-957B-2514D937D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6419" y="586193"/>
            <a:ext cx="9464745" cy="6124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D4E34FB-6EE6-41CE-9E7F-D11E49B5CF4E}"/>
              </a:ext>
            </a:extLst>
          </p:cNvPr>
          <p:cNvSpPr txBox="1"/>
          <p:nvPr/>
        </p:nvSpPr>
        <p:spPr>
          <a:xfrm>
            <a:off x="2924178" y="3013729"/>
            <a:ext cx="826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module storage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EA17B5-D1BA-4C05-BB3E-A8E1BB8C68EB}"/>
              </a:ext>
            </a:extLst>
          </p:cNvPr>
          <p:cNvSpPr txBox="1"/>
          <p:nvPr/>
        </p:nvSpPr>
        <p:spPr>
          <a:xfrm>
            <a:off x="5507052" y="3832300"/>
            <a:ext cx="2047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A4FF"/>
                </a:solidFill>
              </a:rPr>
              <a:t>target exchange point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321084-0C13-4026-8488-042007675D84}"/>
              </a:ext>
            </a:extLst>
          </p:cNvPr>
          <p:cNvSpPr txBox="1"/>
          <p:nvPr/>
        </p:nvSpPr>
        <p:spPr>
          <a:xfrm>
            <a:off x="5248790" y="4230486"/>
            <a:ext cx="2100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A4FF"/>
                </a:solidFill>
              </a:rPr>
              <a:t>spent target storage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8FA97D-6E2C-4F37-8149-10350F4F9AFD}"/>
              </a:ext>
            </a:extLst>
          </p:cNvPr>
          <p:cNvSpPr txBox="1"/>
          <p:nvPr/>
        </p:nvSpPr>
        <p:spPr>
          <a:xfrm>
            <a:off x="3795441" y="5072812"/>
            <a:ext cx="898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protons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C5B6AA-CA8A-4DE6-B3B3-661CC8243375}"/>
              </a:ext>
            </a:extLst>
          </p:cNvPr>
          <p:cNvSpPr txBox="1"/>
          <p:nvPr/>
        </p:nvSpPr>
        <p:spPr>
          <a:xfrm>
            <a:off x="2243401" y="4616768"/>
            <a:ext cx="1001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electrons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B7EEBE-D0EC-44D6-8236-A406DBF750A4}"/>
              </a:ext>
            </a:extLst>
          </p:cNvPr>
          <p:cNvSpPr txBox="1"/>
          <p:nvPr/>
        </p:nvSpPr>
        <p:spPr>
          <a:xfrm>
            <a:off x="2428451" y="3890341"/>
            <a:ext cx="1171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AETE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80C42B-6765-4D2A-B634-8E2796271C2A}"/>
              </a:ext>
            </a:extLst>
          </p:cNvPr>
          <p:cNvSpPr txBox="1"/>
          <p:nvPr/>
        </p:nvSpPr>
        <p:spPr>
          <a:xfrm>
            <a:off x="3771483" y="4470236"/>
            <a:ext cx="750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APTW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A42030-2EA1-4114-9CF9-075C16CDE82B}"/>
              </a:ext>
            </a:extLst>
          </p:cNvPr>
          <p:cNvSpPr txBox="1"/>
          <p:nvPr/>
        </p:nvSpPr>
        <p:spPr>
          <a:xfrm rot="20271290">
            <a:off x="7029091" y="4723756"/>
            <a:ext cx="1802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driver beam tunnel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C3A150D-474D-4102-88C8-AD7CC513512E}"/>
              </a:ext>
            </a:extLst>
          </p:cNvPr>
          <p:cNvSpPr txBox="1"/>
          <p:nvPr/>
        </p:nvSpPr>
        <p:spPr>
          <a:xfrm>
            <a:off x="3116932" y="5530819"/>
            <a:ext cx="5005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A4FF"/>
                </a:solidFill>
              </a:rPr>
              <a:t>RIB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2D1DEDB-01E1-4AD5-B522-C1FDE0C24232}"/>
              </a:ext>
            </a:extLst>
          </p:cNvPr>
          <p:cNvCxnSpPr>
            <a:cxnSpLocks/>
          </p:cNvCxnSpPr>
          <p:nvPr/>
        </p:nvCxnSpPr>
        <p:spPr>
          <a:xfrm>
            <a:off x="10145815" y="3080904"/>
            <a:ext cx="0" cy="949736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C8540FA-B089-467E-8F78-333A04E2B51C}"/>
              </a:ext>
            </a:extLst>
          </p:cNvPr>
          <p:cNvSpPr txBox="1"/>
          <p:nvPr/>
        </p:nvSpPr>
        <p:spPr>
          <a:xfrm>
            <a:off x="8154897" y="2612299"/>
            <a:ext cx="35037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45396" algn="l"/>
              </a:tabLst>
            </a:pPr>
            <a:r>
              <a:rPr lang="en-US" sz="1400" dirty="0">
                <a:solidFill>
                  <a:srgbClr val="141820"/>
                </a:solidFill>
                <a:cs typeface="Times New Roman" panose="02020603050405020304" pitchFamily="18" charset="0"/>
              </a:rPr>
              <a:t>Electron beam and proton beam transport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71F3597-99BD-45D2-B797-0EFECA680EAE}"/>
              </a:ext>
            </a:extLst>
          </p:cNvPr>
          <p:cNvCxnSpPr>
            <a:cxnSpLocks/>
          </p:cNvCxnSpPr>
          <p:nvPr/>
        </p:nvCxnSpPr>
        <p:spPr>
          <a:xfrm flipH="1">
            <a:off x="4925619" y="1444551"/>
            <a:ext cx="1755845" cy="1894622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837F943-5DC4-4707-8DD9-C1735147CEB3}"/>
              </a:ext>
            </a:extLst>
          </p:cNvPr>
          <p:cNvSpPr txBox="1"/>
          <p:nvPr/>
        </p:nvSpPr>
        <p:spPr>
          <a:xfrm>
            <a:off x="6656879" y="1076026"/>
            <a:ext cx="4781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326">
              <a:tabLst>
                <a:tab pos="1145396" algn="l"/>
              </a:tabLst>
            </a:pPr>
            <a:r>
              <a:rPr lang="en-US" sz="1400" dirty="0">
                <a:solidFill>
                  <a:srgbClr val="141820"/>
                </a:solidFill>
                <a:cs typeface="Times New Roman" panose="02020603050405020304" pitchFamily="18" charset="0"/>
              </a:rPr>
              <a:t>Hot cell facilities (target handling, PIE, waste processing, medical isotope extraction repair and maintenance)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C8C61BC-31DF-4979-934C-BD949622D45B}"/>
              </a:ext>
            </a:extLst>
          </p:cNvPr>
          <p:cNvCxnSpPr>
            <a:cxnSpLocks/>
            <a:stCxn id="28" idx="3"/>
          </p:cNvCxnSpPr>
          <p:nvPr/>
        </p:nvCxnSpPr>
        <p:spPr>
          <a:xfrm>
            <a:off x="3035889" y="1405950"/>
            <a:ext cx="1516727" cy="999789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AFF2FE7-6E68-4980-BB3B-549D00471DBC}"/>
              </a:ext>
            </a:extLst>
          </p:cNvPr>
          <p:cNvSpPr txBox="1"/>
          <p:nvPr/>
        </p:nvSpPr>
        <p:spPr>
          <a:xfrm>
            <a:off x="828293" y="1252061"/>
            <a:ext cx="2207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326">
              <a:tabLst>
                <a:tab pos="1145396" algn="l"/>
              </a:tabLst>
            </a:pPr>
            <a:r>
              <a:rPr lang="en-US" sz="1400" dirty="0">
                <a:solidFill>
                  <a:srgbClr val="141820"/>
                </a:solidFill>
                <a:cs typeface="Times New Roman" panose="02020603050405020304" pitchFamily="18" charset="0"/>
              </a:rPr>
              <a:t>Remote-controlled crane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F4842E0-5A07-4967-9CD0-8DF904E1E58A}"/>
              </a:ext>
            </a:extLst>
          </p:cNvPr>
          <p:cNvCxnSpPr>
            <a:cxnSpLocks/>
          </p:cNvCxnSpPr>
          <p:nvPr/>
        </p:nvCxnSpPr>
        <p:spPr>
          <a:xfrm flipV="1">
            <a:off x="1262210" y="4868289"/>
            <a:ext cx="723412" cy="941728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DCA7F55-4EC0-4890-A68F-D28CC149FE6D}"/>
              </a:ext>
            </a:extLst>
          </p:cNvPr>
          <p:cNvSpPr txBox="1"/>
          <p:nvPr/>
        </p:nvSpPr>
        <p:spPr>
          <a:xfrm>
            <a:off x="192751" y="5875732"/>
            <a:ext cx="1739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45396" algn="l"/>
              </a:tabLst>
            </a:pPr>
            <a:r>
              <a:rPr lang="en-US" sz="1400" dirty="0">
                <a:solidFill>
                  <a:srgbClr val="141820"/>
                </a:solidFill>
                <a:cs typeface="Times New Roman" panose="02020603050405020304" pitchFamily="18" charset="0"/>
              </a:rPr>
              <a:t>Target pit shielding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101BCE4-975B-4118-B46B-A3592C03B157}"/>
              </a:ext>
            </a:extLst>
          </p:cNvPr>
          <p:cNvSpPr txBox="1"/>
          <p:nvPr/>
        </p:nvSpPr>
        <p:spPr>
          <a:xfrm>
            <a:off x="1937759" y="5106438"/>
            <a:ext cx="5005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A4FF"/>
                </a:solidFill>
              </a:rPr>
              <a:t>RIB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7FFDF4E5-AC6F-432B-977D-818AEABDB33D}"/>
              </a:ext>
            </a:extLst>
          </p:cNvPr>
          <p:cNvSpPr txBox="1">
            <a:spLocks/>
          </p:cNvSpPr>
          <p:nvPr/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900" i="1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Gottberg</a:t>
            </a:r>
          </a:p>
        </p:txBody>
      </p:sp>
    </p:spTree>
    <p:extLst>
      <p:ext uri="{BB962C8B-B14F-4D97-AF65-F5344CB8AC3E}">
        <p14:creationId xmlns:p14="http://schemas.microsoft.com/office/powerpoint/2010/main" val="3712681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3DF663-D8A5-49E8-B1F2-5047D07A6FF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214EE332-0783-40B8-B4DC-62B1B7A637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361" t="4876" r="21928" b="7426"/>
          <a:stretch/>
        </p:blipFill>
        <p:spPr>
          <a:xfrm>
            <a:off x="3487894" y="540896"/>
            <a:ext cx="5216212" cy="577620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4890DE9-BA6C-4A0A-9258-E10211920D07}"/>
              </a:ext>
            </a:extLst>
          </p:cNvPr>
          <p:cNvSpPr/>
          <p:nvPr/>
        </p:nvSpPr>
        <p:spPr>
          <a:xfrm>
            <a:off x="3533775" y="4572646"/>
            <a:ext cx="872446" cy="1135209"/>
          </a:xfrm>
          <a:prstGeom prst="rect">
            <a:avLst/>
          </a:prstGeom>
          <a:noFill/>
          <a:ln w="57150">
            <a:solidFill>
              <a:srgbClr val="F371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E30F7A91-2115-48CA-BFDE-E2B0F50DD3A2}"/>
              </a:ext>
            </a:extLst>
          </p:cNvPr>
          <p:cNvSpPr txBox="1">
            <a:spLocks/>
          </p:cNvSpPr>
          <p:nvPr/>
        </p:nvSpPr>
        <p:spPr>
          <a:xfrm>
            <a:off x="8610600" y="631189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2890513-E58D-2644-ACDB-E89B1349FCE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289E873-AF83-45FC-8608-673134697D60}"/>
              </a:ext>
            </a:extLst>
          </p:cNvPr>
          <p:cNvSpPr txBox="1">
            <a:spLocks/>
          </p:cNvSpPr>
          <p:nvPr/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900" i="1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CA" dirty="0"/>
              <a:t>D. Castaneda</a:t>
            </a:r>
          </a:p>
        </p:txBody>
      </p:sp>
    </p:spTree>
    <p:extLst>
      <p:ext uri="{BB962C8B-B14F-4D97-AF65-F5344CB8AC3E}">
        <p14:creationId xmlns:p14="http://schemas.microsoft.com/office/powerpoint/2010/main" val="728402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The e-linac in its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Stephanie Diana R</a:t>
            </a:r>
            <a:r>
              <a:rPr lang="de-DE" dirty="0"/>
              <a:t>ä</a:t>
            </a:r>
            <a:r>
              <a:rPr lang="en-CA" dirty="0"/>
              <a:t>del</a:t>
            </a:r>
          </a:p>
        </p:txBody>
      </p:sp>
      <p:pic>
        <p:nvPicPr>
          <p:cNvPr id="4" name="Picture 3" descr="A picture containing indoor, floor, ceiling, area&#10;&#10;Description automatically generated">
            <a:extLst>
              <a:ext uri="{FF2B5EF4-FFF2-40B4-BE49-F238E27FC236}">
                <a16:creationId xmlns:a16="http://schemas.microsoft.com/office/drawing/2014/main" id="{508F0AA7-7A8B-429C-8E92-7462A8C56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817" y="703952"/>
            <a:ext cx="9262366" cy="5450096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35A276B-3797-42A3-94C9-942F750DF0A1}"/>
              </a:ext>
            </a:extLst>
          </p:cNvPr>
          <p:cNvSpPr txBox="1">
            <a:spLocks/>
          </p:cNvSpPr>
          <p:nvPr/>
        </p:nvSpPr>
        <p:spPr>
          <a:xfrm>
            <a:off x="8321675" y="4031092"/>
            <a:ext cx="990995" cy="3399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EGUN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69802755-5E99-456F-A8A6-2C43BAA99060}"/>
              </a:ext>
            </a:extLst>
          </p:cNvPr>
          <p:cNvSpPr txBox="1">
            <a:spLocks/>
          </p:cNvSpPr>
          <p:nvPr/>
        </p:nvSpPr>
        <p:spPr>
          <a:xfrm>
            <a:off x="2050742" y="2308693"/>
            <a:ext cx="923278" cy="63381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beam dump</a:t>
            </a:r>
          </a:p>
        </p:txBody>
      </p:sp>
    </p:spTree>
    <p:extLst>
      <p:ext uri="{BB962C8B-B14F-4D97-AF65-F5344CB8AC3E}">
        <p14:creationId xmlns:p14="http://schemas.microsoft.com/office/powerpoint/2010/main" val="75161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FF5D1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Scientific_Presentation_02" id="{C6E3CFC5-42D0-D84D-8CA2-7369E6D9B4BD}" vid="{5122411F-217A-8C42-B94E-36C0DAABB69E}"/>
    </a:ext>
  </a:extLst>
</a:theme>
</file>

<file path=ppt/theme/theme2.xml><?xml version="1.0" encoding="utf-8"?>
<a:theme xmlns:a="http://schemas.openxmlformats.org/drawingml/2006/main" name="Custom Design">
  <a:themeElements>
    <a:clrScheme name="TRIUMF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Light_03" id="{4D894E19-41A3-8842-A464-3F12065EEF05}" vid="{B960C763-9EE8-8C4A-B0B5-CE3D986AFAE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TRIUMF_Scientific_Presentation_02</Template>
  <TotalTime>11667</TotalTime>
  <Words>1978</Words>
  <Application>Microsoft Office PowerPoint</Application>
  <PresentationFormat>Widescreen</PresentationFormat>
  <Paragraphs>348</Paragraphs>
  <Slides>36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7" baseType="lpstr">
      <vt:lpstr>Arial</vt:lpstr>
      <vt:lpstr>Arial Black</vt:lpstr>
      <vt:lpstr>Calibri</vt:lpstr>
      <vt:lpstr>Calibri Light</vt:lpstr>
      <vt:lpstr>Cambria Math</vt:lpstr>
      <vt:lpstr>Myriad Pro Light</vt:lpstr>
      <vt:lpstr>NimbusSanL-Regu</vt:lpstr>
      <vt:lpstr>Syb</vt:lpstr>
      <vt:lpstr>Wingdings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Castaneda</dc:creator>
  <cp:lastModifiedBy>Stephanie Radel</cp:lastModifiedBy>
  <cp:revision>147</cp:revision>
  <dcterms:created xsi:type="dcterms:W3CDTF">2018-01-11T22:22:35Z</dcterms:created>
  <dcterms:modified xsi:type="dcterms:W3CDTF">2022-06-05T01:10:45Z</dcterms:modified>
</cp:coreProperties>
</file>