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23"/>
  </p:notesMasterIdLst>
  <p:sldIdLst>
    <p:sldId id="256" r:id="rId2"/>
    <p:sldId id="375" r:id="rId3"/>
    <p:sldId id="364" r:id="rId4"/>
    <p:sldId id="365" r:id="rId5"/>
    <p:sldId id="388" r:id="rId6"/>
    <p:sldId id="366" r:id="rId7"/>
    <p:sldId id="389" r:id="rId8"/>
    <p:sldId id="382" r:id="rId9"/>
    <p:sldId id="387" r:id="rId10"/>
    <p:sldId id="538" r:id="rId11"/>
    <p:sldId id="539" r:id="rId12"/>
    <p:sldId id="543" r:id="rId13"/>
    <p:sldId id="373" r:id="rId14"/>
    <p:sldId id="390" r:id="rId15"/>
    <p:sldId id="536" r:id="rId16"/>
    <p:sldId id="391" r:id="rId17"/>
    <p:sldId id="537" r:id="rId18"/>
    <p:sldId id="384" r:id="rId19"/>
    <p:sldId id="541" r:id="rId20"/>
    <p:sldId id="544" r:id="rId21"/>
    <p:sldId id="540" r:id="rId2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0BE7E0-916D-448E-A2C3-794C629FDC0E}" v="67" dt="2021-11-03T12:23:18.6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8522" autoAdjust="0"/>
  </p:normalViewPr>
  <p:slideViewPr>
    <p:cSldViewPr>
      <p:cViewPr varScale="1">
        <p:scale>
          <a:sx n="115" d="100"/>
          <a:sy n="115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da Neyens" userId="49a5f432-63ee-4499-abed-ae9e0d2df90e" providerId="ADAL" clId="{1A0BE7E0-916D-448E-A2C3-794C629FDC0E}"/>
    <pc:docChg chg="undo redo custSel addSld delSld modSld sldOrd">
      <pc:chgData name="Gerda Neyens" userId="49a5f432-63ee-4499-abed-ae9e0d2df90e" providerId="ADAL" clId="{1A0BE7E0-916D-448E-A2C3-794C629FDC0E}" dt="2021-11-03T12:34:44.973" v="9483" actId="20577"/>
      <pc:docMkLst>
        <pc:docMk/>
      </pc:docMkLst>
      <pc:sldChg chg="modSp mod">
        <pc:chgData name="Gerda Neyens" userId="49a5f432-63ee-4499-abed-ae9e0d2df90e" providerId="ADAL" clId="{1A0BE7E0-916D-448E-A2C3-794C629FDC0E}" dt="2021-11-02T13:53:02.731" v="1328" actId="1076"/>
        <pc:sldMkLst>
          <pc:docMk/>
          <pc:sldMk cId="0" sldId="256"/>
        </pc:sldMkLst>
        <pc:spChg chg="mod">
          <ac:chgData name="Gerda Neyens" userId="49a5f432-63ee-4499-abed-ae9e0d2df90e" providerId="ADAL" clId="{1A0BE7E0-916D-448E-A2C3-794C629FDC0E}" dt="2021-11-02T13:53:02.731" v="1328" actId="1076"/>
          <ac:spMkLst>
            <pc:docMk/>
            <pc:sldMk cId="0" sldId="256"/>
            <ac:spMk id="2" creationId="{00000000-0000-0000-0000-000000000000}"/>
          </ac:spMkLst>
        </pc:spChg>
      </pc:sldChg>
      <pc:sldChg chg="addSp delSp modSp mod">
        <pc:chgData name="Gerda Neyens" userId="49a5f432-63ee-4499-abed-ae9e0d2df90e" providerId="ADAL" clId="{1A0BE7E0-916D-448E-A2C3-794C629FDC0E}" dt="2021-11-03T10:05:57.854" v="5526" actId="20577"/>
        <pc:sldMkLst>
          <pc:docMk/>
          <pc:sldMk cId="1688519374" sldId="364"/>
        </pc:sldMkLst>
        <pc:spChg chg="add mod">
          <ac:chgData name="Gerda Neyens" userId="49a5f432-63ee-4499-abed-ae9e0d2df90e" providerId="ADAL" clId="{1A0BE7E0-916D-448E-A2C3-794C629FDC0E}" dt="2021-10-28T14:25:57.222" v="407" actId="14100"/>
          <ac:spMkLst>
            <pc:docMk/>
            <pc:sldMk cId="1688519374" sldId="364"/>
            <ac:spMk id="2" creationId="{7A65736D-D56D-4104-8AB9-1C4A13E61CCB}"/>
          </ac:spMkLst>
        </pc:spChg>
        <pc:spChg chg="add mod">
          <ac:chgData name="Gerda Neyens" userId="49a5f432-63ee-4499-abed-ae9e0d2df90e" providerId="ADAL" clId="{1A0BE7E0-916D-448E-A2C3-794C629FDC0E}" dt="2021-11-03T10:05:57.854" v="5526" actId="20577"/>
          <ac:spMkLst>
            <pc:docMk/>
            <pc:sldMk cId="1688519374" sldId="364"/>
            <ac:spMk id="3" creationId="{0106066E-F9B0-49CB-866E-6D1747D66875}"/>
          </ac:spMkLst>
        </pc:spChg>
        <pc:spChg chg="del">
          <ac:chgData name="Gerda Neyens" userId="49a5f432-63ee-4499-abed-ae9e0d2df90e" providerId="ADAL" clId="{1A0BE7E0-916D-448E-A2C3-794C629FDC0E}" dt="2021-10-28T14:14:28.866" v="58" actId="478"/>
          <ac:spMkLst>
            <pc:docMk/>
            <pc:sldMk cId="1688519374" sldId="364"/>
            <ac:spMk id="5" creationId="{00000000-0000-0000-0000-000000000000}"/>
          </ac:spMkLst>
        </pc:spChg>
        <pc:spChg chg="add del mod">
          <ac:chgData name="Gerda Neyens" userId="49a5f432-63ee-4499-abed-ae9e0d2df90e" providerId="ADAL" clId="{1A0BE7E0-916D-448E-A2C3-794C629FDC0E}" dt="2021-10-28T14:25:53.748" v="406" actId="20577"/>
          <ac:spMkLst>
            <pc:docMk/>
            <pc:sldMk cId="1688519374" sldId="364"/>
            <ac:spMk id="6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0-28T14:32:15.317" v="746" actId="255"/>
          <ac:spMkLst>
            <pc:docMk/>
            <pc:sldMk cId="1688519374" sldId="364"/>
            <ac:spMk id="7" creationId="{00000000-0000-0000-0000-000000000000}"/>
          </ac:spMkLst>
        </pc:spChg>
      </pc:sldChg>
      <pc:sldChg chg="addSp delSp modSp mod">
        <pc:chgData name="Gerda Neyens" userId="49a5f432-63ee-4499-abed-ae9e0d2df90e" providerId="ADAL" clId="{1A0BE7E0-916D-448E-A2C3-794C629FDC0E}" dt="2021-11-03T10:16:24.909" v="6146" actId="20577"/>
        <pc:sldMkLst>
          <pc:docMk/>
          <pc:sldMk cId="1998088985" sldId="365"/>
        </pc:sldMkLst>
        <pc:spChg chg="add mod">
          <ac:chgData name="Gerda Neyens" userId="49a5f432-63ee-4499-abed-ae9e0d2df90e" providerId="ADAL" clId="{1A0BE7E0-916D-448E-A2C3-794C629FDC0E}" dt="2021-11-02T13:56:29.516" v="1347" actId="1076"/>
          <ac:spMkLst>
            <pc:docMk/>
            <pc:sldMk cId="1998088985" sldId="365"/>
            <ac:spMk id="2" creationId="{2E9B175D-D04E-4C5E-9B79-0C1EB6B50EA7}"/>
          </ac:spMkLst>
        </pc:spChg>
        <pc:spChg chg="add mod">
          <ac:chgData name="Gerda Neyens" userId="49a5f432-63ee-4499-abed-ae9e0d2df90e" providerId="ADAL" clId="{1A0BE7E0-916D-448E-A2C3-794C629FDC0E}" dt="2021-11-03T10:16:24.909" v="6146" actId="20577"/>
          <ac:spMkLst>
            <pc:docMk/>
            <pc:sldMk cId="1998088985" sldId="365"/>
            <ac:spMk id="3" creationId="{765D7867-7F03-420B-911A-9E52E3B64043}"/>
          </ac:spMkLst>
        </pc:spChg>
        <pc:spChg chg="del">
          <ac:chgData name="Gerda Neyens" userId="49a5f432-63ee-4499-abed-ae9e0d2df90e" providerId="ADAL" clId="{1A0BE7E0-916D-448E-A2C3-794C629FDC0E}" dt="2021-10-28T14:32:20.739" v="747" actId="478"/>
          <ac:spMkLst>
            <pc:docMk/>
            <pc:sldMk cId="1998088985" sldId="365"/>
            <ac:spMk id="3" creationId="{8C759BFB-231F-4A39-909A-1F871550F1CB}"/>
          </ac:spMkLst>
        </pc:spChg>
        <pc:spChg chg="add mod">
          <ac:chgData name="Gerda Neyens" userId="49a5f432-63ee-4499-abed-ae9e0d2df90e" providerId="ADAL" clId="{1A0BE7E0-916D-448E-A2C3-794C629FDC0E}" dt="2021-11-02T13:56:43.853" v="1350" actId="1076"/>
          <ac:spMkLst>
            <pc:docMk/>
            <pc:sldMk cId="1998088985" sldId="365"/>
            <ac:spMk id="5" creationId="{F9607508-86F0-4DEC-8F07-A00E1BDE5F5D}"/>
          </ac:spMkLst>
        </pc:spChg>
        <pc:spChg chg="mod">
          <ac:chgData name="Gerda Neyens" userId="49a5f432-63ee-4499-abed-ae9e0d2df90e" providerId="ADAL" clId="{1A0BE7E0-916D-448E-A2C3-794C629FDC0E}" dt="2021-11-02T14:31:32.456" v="2030" actId="20577"/>
          <ac:spMkLst>
            <pc:docMk/>
            <pc:sldMk cId="1998088985" sldId="365"/>
            <ac:spMk id="6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0-28T14:32:09.020" v="745" actId="255"/>
          <ac:spMkLst>
            <pc:docMk/>
            <pc:sldMk cId="1998088985" sldId="365"/>
            <ac:spMk id="7" creationId="{00000000-0000-0000-0000-000000000000}"/>
          </ac:spMkLst>
        </pc:spChg>
        <pc:grpChg chg="add mod">
          <ac:chgData name="Gerda Neyens" userId="49a5f432-63ee-4499-abed-ae9e0d2df90e" providerId="ADAL" clId="{1A0BE7E0-916D-448E-A2C3-794C629FDC0E}" dt="2021-10-28T14:44:49.284" v="995" actId="1076"/>
          <ac:grpSpMkLst>
            <pc:docMk/>
            <pc:sldMk cId="1998088985" sldId="365"/>
            <ac:grpSpMk id="8" creationId="{00DD5A0F-3A6F-45DF-A196-DFEBF80875ED}"/>
          </ac:grpSpMkLst>
        </pc:grpChg>
      </pc:sldChg>
      <pc:sldChg chg="addSp modSp mod">
        <pc:chgData name="Gerda Neyens" userId="49a5f432-63ee-4499-abed-ae9e0d2df90e" providerId="ADAL" clId="{1A0BE7E0-916D-448E-A2C3-794C629FDC0E}" dt="2021-11-03T10:18:32.057" v="6246" actId="14100"/>
        <pc:sldMkLst>
          <pc:docMk/>
          <pc:sldMk cId="1143822588" sldId="366"/>
        </pc:sldMkLst>
        <pc:spChg chg="mod">
          <ac:chgData name="Gerda Neyens" userId="49a5f432-63ee-4499-abed-ae9e0d2df90e" providerId="ADAL" clId="{1A0BE7E0-916D-448E-A2C3-794C629FDC0E}" dt="2021-11-02T13:59:15.941" v="1367" actId="20577"/>
          <ac:spMkLst>
            <pc:docMk/>
            <pc:sldMk cId="1143822588" sldId="366"/>
            <ac:spMk id="2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1-03T10:17:32.163" v="6188" actId="1076"/>
          <ac:spMkLst>
            <pc:docMk/>
            <pc:sldMk cId="1143822588" sldId="366"/>
            <ac:spMk id="3" creationId="{00000000-0000-0000-0000-000000000000}"/>
          </ac:spMkLst>
        </pc:spChg>
        <pc:spChg chg="add mod">
          <ac:chgData name="Gerda Neyens" userId="49a5f432-63ee-4499-abed-ae9e0d2df90e" providerId="ADAL" clId="{1A0BE7E0-916D-448E-A2C3-794C629FDC0E}" dt="2021-11-03T10:18:32.057" v="6246" actId="14100"/>
          <ac:spMkLst>
            <pc:docMk/>
            <pc:sldMk cId="1143822588" sldId="366"/>
            <ac:spMk id="6" creationId="{33D199C0-C468-4C50-AF0D-20A79BBA0D4B}"/>
          </ac:spMkLst>
        </pc:spChg>
      </pc:sldChg>
      <pc:sldChg chg="add ord">
        <pc:chgData name="Gerda Neyens" userId="49a5f432-63ee-4499-abed-ae9e0d2df90e" providerId="ADAL" clId="{1A0BE7E0-916D-448E-A2C3-794C629FDC0E}" dt="2021-11-03T10:34:53.839" v="7471"/>
        <pc:sldMkLst>
          <pc:docMk/>
          <pc:sldMk cId="1697465573" sldId="373"/>
        </pc:sldMkLst>
      </pc:sldChg>
      <pc:sldChg chg="modSp mod">
        <pc:chgData name="Gerda Neyens" userId="49a5f432-63ee-4499-abed-ae9e0d2df90e" providerId="ADAL" clId="{1A0BE7E0-916D-448E-A2C3-794C629FDC0E}" dt="2021-11-03T12:34:44.973" v="9483" actId="20577"/>
        <pc:sldMkLst>
          <pc:docMk/>
          <pc:sldMk cId="2063774396" sldId="375"/>
        </pc:sldMkLst>
        <pc:spChg chg="mod">
          <ac:chgData name="Gerda Neyens" userId="49a5f432-63ee-4499-abed-ae9e0d2df90e" providerId="ADAL" clId="{1A0BE7E0-916D-448E-A2C3-794C629FDC0E}" dt="2021-11-03T12:34:44.973" v="9483" actId="20577"/>
          <ac:spMkLst>
            <pc:docMk/>
            <pc:sldMk cId="2063774396" sldId="375"/>
            <ac:spMk id="3" creationId="{00000000-0000-0000-0000-000000000000}"/>
          </ac:spMkLst>
        </pc:spChg>
      </pc:sldChg>
      <pc:sldChg chg="del">
        <pc:chgData name="Gerda Neyens" userId="49a5f432-63ee-4499-abed-ae9e0d2df90e" providerId="ADAL" clId="{1A0BE7E0-916D-448E-A2C3-794C629FDC0E}" dt="2021-11-02T16:53:53.949" v="4495" actId="47"/>
        <pc:sldMkLst>
          <pc:docMk/>
          <pc:sldMk cId="4154681353" sldId="380"/>
        </pc:sldMkLst>
      </pc:sldChg>
      <pc:sldChg chg="delSp modSp mod ord">
        <pc:chgData name="Gerda Neyens" userId="49a5f432-63ee-4499-abed-ae9e0d2df90e" providerId="ADAL" clId="{1A0BE7E0-916D-448E-A2C3-794C629FDC0E}" dt="2021-11-03T12:07:40.402" v="8518" actId="20577"/>
        <pc:sldMkLst>
          <pc:docMk/>
          <pc:sldMk cId="1090374884" sldId="382"/>
        </pc:sldMkLst>
        <pc:spChg chg="mod">
          <ac:chgData name="Gerda Neyens" userId="49a5f432-63ee-4499-abed-ae9e0d2df90e" providerId="ADAL" clId="{1A0BE7E0-916D-448E-A2C3-794C629FDC0E}" dt="2021-11-02T15:00:04.257" v="2461" actId="20577"/>
          <ac:spMkLst>
            <pc:docMk/>
            <pc:sldMk cId="1090374884" sldId="382"/>
            <ac:spMk id="2" creationId="{8CC5CE1D-D010-45EE-BE91-6D2163667D48}"/>
          </ac:spMkLst>
        </pc:spChg>
        <pc:spChg chg="mod">
          <ac:chgData name="Gerda Neyens" userId="49a5f432-63ee-4499-abed-ae9e0d2df90e" providerId="ADAL" clId="{1A0BE7E0-916D-448E-A2C3-794C629FDC0E}" dt="2021-11-03T12:07:40.402" v="8518" actId="20577"/>
          <ac:spMkLst>
            <pc:docMk/>
            <pc:sldMk cId="1090374884" sldId="382"/>
            <ac:spMk id="3" creationId="{29B7D996-E3D3-44E7-8B7E-75DE9547CA9A}"/>
          </ac:spMkLst>
        </pc:spChg>
        <pc:graphicFrameChg chg="del">
          <ac:chgData name="Gerda Neyens" userId="49a5f432-63ee-4499-abed-ae9e0d2df90e" providerId="ADAL" clId="{1A0BE7E0-916D-448E-A2C3-794C629FDC0E}" dt="2021-11-02T14:50:18.757" v="2305" actId="478"/>
          <ac:graphicFrameMkLst>
            <pc:docMk/>
            <pc:sldMk cId="1090374884" sldId="382"/>
            <ac:graphicFrameMk id="10" creationId="{1D3EEE26-D448-42ED-A7DF-37F1B1B288B3}"/>
          </ac:graphicFrameMkLst>
        </pc:graphicFrameChg>
        <pc:graphicFrameChg chg="del">
          <ac:chgData name="Gerda Neyens" userId="49a5f432-63ee-4499-abed-ae9e0d2df90e" providerId="ADAL" clId="{1A0BE7E0-916D-448E-A2C3-794C629FDC0E}" dt="2021-11-02T14:50:16.604" v="2304" actId="478"/>
          <ac:graphicFrameMkLst>
            <pc:docMk/>
            <pc:sldMk cId="1090374884" sldId="382"/>
            <ac:graphicFrameMk id="11" creationId="{4AD31EFE-E1CB-4CCD-99E3-B1ACE36AF14A}"/>
          </ac:graphicFrameMkLst>
        </pc:graphicFrameChg>
        <pc:picChg chg="del">
          <ac:chgData name="Gerda Neyens" userId="49a5f432-63ee-4499-abed-ae9e0d2df90e" providerId="ADAL" clId="{1A0BE7E0-916D-448E-A2C3-794C629FDC0E}" dt="2021-11-02T14:50:15.096" v="2303" actId="478"/>
          <ac:picMkLst>
            <pc:docMk/>
            <pc:sldMk cId="1090374884" sldId="382"/>
            <ac:picMk id="9" creationId="{152B516A-7507-4BAC-A438-B6D0BE26FBB3}"/>
          </ac:picMkLst>
        </pc:picChg>
      </pc:sldChg>
      <pc:sldChg chg="del">
        <pc:chgData name="Gerda Neyens" userId="49a5f432-63ee-4499-abed-ae9e0d2df90e" providerId="ADAL" clId="{1A0BE7E0-916D-448E-A2C3-794C629FDC0E}" dt="2021-11-02T14:21:35.796" v="1733" actId="47"/>
        <pc:sldMkLst>
          <pc:docMk/>
          <pc:sldMk cId="552992228" sldId="383"/>
        </pc:sldMkLst>
      </pc:sldChg>
      <pc:sldChg chg="add">
        <pc:chgData name="Gerda Neyens" userId="49a5f432-63ee-4499-abed-ae9e0d2df90e" providerId="ADAL" clId="{1A0BE7E0-916D-448E-A2C3-794C629FDC0E}" dt="2021-11-02T17:04:03.582" v="4849"/>
        <pc:sldMkLst>
          <pc:docMk/>
          <pc:sldMk cId="742899581" sldId="384"/>
        </pc:sldMkLst>
      </pc:sldChg>
      <pc:sldChg chg="del">
        <pc:chgData name="Gerda Neyens" userId="49a5f432-63ee-4499-abed-ae9e0d2df90e" providerId="ADAL" clId="{1A0BE7E0-916D-448E-A2C3-794C629FDC0E}" dt="2021-11-02T14:21:36.743" v="1734" actId="47"/>
        <pc:sldMkLst>
          <pc:docMk/>
          <pc:sldMk cId="3547263741" sldId="384"/>
        </pc:sldMkLst>
      </pc:sldChg>
      <pc:sldChg chg="del">
        <pc:chgData name="Gerda Neyens" userId="49a5f432-63ee-4499-abed-ae9e0d2df90e" providerId="ADAL" clId="{1A0BE7E0-916D-448E-A2C3-794C629FDC0E}" dt="2021-11-02T14:21:38.320" v="1735" actId="47"/>
        <pc:sldMkLst>
          <pc:docMk/>
          <pc:sldMk cId="3609627775" sldId="385"/>
        </pc:sldMkLst>
      </pc:sldChg>
      <pc:sldChg chg="del">
        <pc:chgData name="Gerda Neyens" userId="49a5f432-63ee-4499-abed-ae9e0d2df90e" providerId="ADAL" clId="{1A0BE7E0-916D-448E-A2C3-794C629FDC0E}" dt="2021-11-02T14:21:39.052" v="1736" actId="47"/>
        <pc:sldMkLst>
          <pc:docMk/>
          <pc:sldMk cId="1281421480" sldId="386"/>
        </pc:sldMkLst>
      </pc:sldChg>
      <pc:sldChg chg="modSp mod">
        <pc:chgData name="Gerda Neyens" userId="49a5f432-63ee-4499-abed-ae9e0d2df90e" providerId="ADAL" clId="{1A0BE7E0-916D-448E-A2C3-794C629FDC0E}" dt="2021-11-03T10:23:26.734" v="6441" actId="20577"/>
        <pc:sldMkLst>
          <pc:docMk/>
          <pc:sldMk cId="3763946189" sldId="387"/>
        </pc:sldMkLst>
        <pc:spChg chg="mod">
          <ac:chgData name="Gerda Neyens" userId="49a5f432-63ee-4499-abed-ae9e0d2df90e" providerId="ADAL" clId="{1A0BE7E0-916D-448E-A2C3-794C629FDC0E}" dt="2021-11-02T14:44:41.012" v="2301" actId="20577"/>
          <ac:spMkLst>
            <pc:docMk/>
            <pc:sldMk cId="3763946189" sldId="387"/>
            <ac:spMk id="2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1-03T10:23:26.734" v="6441" actId="20577"/>
          <ac:spMkLst>
            <pc:docMk/>
            <pc:sldMk cId="3763946189" sldId="387"/>
            <ac:spMk id="3" creationId="{00000000-0000-0000-0000-000000000000}"/>
          </ac:spMkLst>
        </pc:spChg>
      </pc:sldChg>
      <pc:sldChg chg="addSp modSp add mod">
        <pc:chgData name="Gerda Neyens" userId="49a5f432-63ee-4499-abed-ae9e0d2df90e" providerId="ADAL" clId="{1A0BE7E0-916D-448E-A2C3-794C629FDC0E}" dt="2021-11-03T10:16:47.854" v="6148" actId="20577"/>
        <pc:sldMkLst>
          <pc:docMk/>
          <pc:sldMk cId="124311759" sldId="388"/>
        </pc:sldMkLst>
        <pc:spChg chg="add mod">
          <ac:chgData name="Gerda Neyens" userId="49a5f432-63ee-4499-abed-ae9e0d2df90e" providerId="ADAL" clId="{1A0BE7E0-916D-448E-A2C3-794C629FDC0E}" dt="2021-11-03T10:16:47.854" v="6148" actId="20577"/>
          <ac:spMkLst>
            <pc:docMk/>
            <pc:sldMk cId="124311759" sldId="388"/>
            <ac:spMk id="2" creationId="{FCEAAD15-92F9-4781-9427-C73BBAB8E339}"/>
          </ac:spMkLst>
        </pc:spChg>
        <pc:spChg chg="mod">
          <ac:chgData name="Gerda Neyens" userId="49a5f432-63ee-4499-abed-ae9e0d2df90e" providerId="ADAL" clId="{1A0BE7E0-916D-448E-A2C3-794C629FDC0E}" dt="2021-11-03T10:10:57.143" v="5853" actId="20577"/>
          <ac:spMkLst>
            <pc:docMk/>
            <pc:sldMk cId="124311759" sldId="388"/>
            <ac:spMk id="6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0-28T14:37:39.207" v="854" actId="20577"/>
          <ac:spMkLst>
            <pc:docMk/>
            <pc:sldMk cId="124311759" sldId="388"/>
            <ac:spMk id="7" creationId="{00000000-0000-0000-0000-000000000000}"/>
          </ac:spMkLst>
        </pc:spChg>
      </pc:sldChg>
      <pc:sldChg chg="addSp delSp modSp add del mod">
        <pc:chgData name="Gerda Neyens" userId="49a5f432-63ee-4499-abed-ae9e0d2df90e" providerId="ADAL" clId="{1A0BE7E0-916D-448E-A2C3-794C629FDC0E}" dt="2021-11-02T14:20:02.810" v="1732" actId="47"/>
        <pc:sldMkLst>
          <pc:docMk/>
          <pc:sldMk cId="3358179748" sldId="389"/>
        </pc:sldMkLst>
        <pc:spChg chg="del">
          <ac:chgData name="Gerda Neyens" userId="49a5f432-63ee-4499-abed-ae9e0d2df90e" providerId="ADAL" clId="{1A0BE7E0-916D-448E-A2C3-794C629FDC0E}" dt="2021-11-02T14:07:38.277" v="1425" actId="478"/>
          <ac:spMkLst>
            <pc:docMk/>
            <pc:sldMk cId="3358179748" sldId="389"/>
            <ac:spMk id="3" creationId="{00000000-0000-0000-0000-000000000000}"/>
          </ac:spMkLst>
        </pc:spChg>
        <pc:spChg chg="add del mod">
          <ac:chgData name="Gerda Neyens" userId="49a5f432-63ee-4499-abed-ae9e0d2df90e" providerId="ADAL" clId="{1A0BE7E0-916D-448E-A2C3-794C629FDC0E}" dt="2021-11-02T14:08:00.555" v="1430"/>
          <ac:spMkLst>
            <pc:docMk/>
            <pc:sldMk cId="3358179748" sldId="389"/>
            <ac:spMk id="7" creationId="{5CD25C52-4251-4366-9C21-8FEF539DB8E2}"/>
          </ac:spMkLst>
        </pc:spChg>
        <pc:spChg chg="add del mod">
          <ac:chgData name="Gerda Neyens" userId="49a5f432-63ee-4499-abed-ae9e0d2df90e" providerId="ADAL" clId="{1A0BE7E0-916D-448E-A2C3-794C629FDC0E}" dt="2021-11-02T14:07:49.752" v="1429"/>
          <ac:spMkLst>
            <pc:docMk/>
            <pc:sldMk cId="3358179748" sldId="389"/>
            <ac:spMk id="8" creationId="{E9D118B4-2F88-423B-9608-B7DD662B923A}"/>
          </ac:spMkLst>
        </pc:spChg>
        <pc:spChg chg="add mod">
          <ac:chgData name="Gerda Neyens" userId="49a5f432-63ee-4499-abed-ae9e0d2df90e" providerId="ADAL" clId="{1A0BE7E0-916D-448E-A2C3-794C629FDC0E}" dt="2021-11-02T14:08:22.470" v="1441" actId="20577"/>
          <ac:spMkLst>
            <pc:docMk/>
            <pc:sldMk cId="3358179748" sldId="389"/>
            <ac:spMk id="9" creationId="{4D80C76D-C026-4AFE-86EA-AC3FBDBF1A09}"/>
          </ac:spMkLst>
        </pc:spChg>
      </pc:sldChg>
      <pc:sldChg chg="addSp modSp new mod">
        <pc:chgData name="Gerda Neyens" userId="49a5f432-63ee-4499-abed-ae9e0d2df90e" providerId="ADAL" clId="{1A0BE7E0-916D-448E-A2C3-794C629FDC0E}" dt="2021-11-03T10:13:51.321" v="6015" actId="208"/>
        <pc:sldMkLst>
          <pc:docMk/>
          <pc:sldMk cId="3873170141" sldId="389"/>
        </pc:sldMkLst>
        <pc:spChg chg="mod">
          <ac:chgData name="Gerda Neyens" userId="49a5f432-63ee-4499-abed-ae9e0d2df90e" providerId="ADAL" clId="{1A0BE7E0-916D-448E-A2C3-794C629FDC0E}" dt="2021-11-02T14:24:35.942" v="1879" actId="255"/>
          <ac:spMkLst>
            <pc:docMk/>
            <pc:sldMk cId="3873170141" sldId="389"/>
            <ac:spMk id="2" creationId="{8D23D057-787C-4603-B827-87E37D1D3A04}"/>
          </ac:spMkLst>
        </pc:spChg>
        <pc:spChg chg="mod">
          <ac:chgData name="Gerda Neyens" userId="49a5f432-63ee-4499-abed-ae9e0d2df90e" providerId="ADAL" clId="{1A0BE7E0-916D-448E-A2C3-794C629FDC0E}" dt="2021-11-02T14:44:10.175" v="2300" actId="207"/>
          <ac:spMkLst>
            <pc:docMk/>
            <pc:sldMk cId="3873170141" sldId="389"/>
            <ac:spMk id="3" creationId="{10B8ADB0-6A5B-4E8A-8006-848A5705138F}"/>
          </ac:spMkLst>
        </pc:spChg>
        <pc:spChg chg="add mod">
          <ac:chgData name="Gerda Neyens" userId="49a5f432-63ee-4499-abed-ae9e0d2df90e" providerId="ADAL" clId="{1A0BE7E0-916D-448E-A2C3-794C629FDC0E}" dt="2021-11-03T10:13:51.321" v="6015" actId="208"/>
          <ac:spMkLst>
            <pc:docMk/>
            <pc:sldMk cId="3873170141" sldId="389"/>
            <ac:spMk id="6" creationId="{C683122D-930B-4DD3-910B-4C3C24488393}"/>
          </ac:spMkLst>
        </pc:spChg>
        <pc:spChg chg="add mod">
          <ac:chgData name="Gerda Neyens" userId="49a5f432-63ee-4499-abed-ae9e0d2df90e" providerId="ADAL" clId="{1A0BE7E0-916D-448E-A2C3-794C629FDC0E}" dt="2021-11-03T10:13:49.703" v="6014" actId="208"/>
          <ac:spMkLst>
            <pc:docMk/>
            <pc:sldMk cId="3873170141" sldId="389"/>
            <ac:spMk id="7" creationId="{8FAC2718-8436-4D23-85BB-41F5D729BBC0}"/>
          </ac:spMkLst>
        </pc:spChg>
      </pc:sldChg>
      <pc:sldChg chg="modSp add mod">
        <pc:chgData name="Gerda Neyens" userId="49a5f432-63ee-4499-abed-ae9e0d2df90e" providerId="ADAL" clId="{1A0BE7E0-916D-448E-A2C3-794C629FDC0E}" dt="2021-11-03T10:37:50.791" v="7478" actId="20577"/>
        <pc:sldMkLst>
          <pc:docMk/>
          <pc:sldMk cId="3631823389" sldId="390"/>
        </pc:sldMkLst>
        <pc:spChg chg="mod">
          <ac:chgData name="Gerda Neyens" userId="49a5f432-63ee-4499-abed-ae9e0d2df90e" providerId="ADAL" clId="{1A0BE7E0-916D-448E-A2C3-794C629FDC0E}" dt="2021-11-02T16:23:05.174" v="4016" actId="20577"/>
          <ac:spMkLst>
            <pc:docMk/>
            <pc:sldMk cId="3631823389" sldId="390"/>
            <ac:spMk id="2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1-03T10:37:50.791" v="7478" actId="20577"/>
          <ac:spMkLst>
            <pc:docMk/>
            <pc:sldMk cId="3631823389" sldId="390"/>
            <ac:spMk id="6" creationId="{00000000-0000-0000-0000-000000000000}"/>
          </ac:spMkLst>
        </pc:spChg>
        <pc:picChg chg="mod">
          <ac:chgData name="Gerda Neyens" userId="49a5f432-63ee-4499-abed-ae9e0d2df90e" providerId="ADAL" clId="{1A0BE7E0-916D-448E-A2C3-794C629FDC0E}" dt="2021-11-02T16:20:34.626" v="3918" actId="1076"/>
          <ac:picMkLst>
            <pc:docMk/>
            <pc:sldMk cId="3631823389" sldId="390"/>
            <ac:picMk id="3" creationId="{00000000-0000-0000-0000-000000000000}"/>
          </ac:picMkLst>
        </pc:picChg>
        <pc:picChg chg="mod">
          <ac:chgData name="Gerda Neyens" userId="49a5f432-63ee-4499-abed-ae9e0d2df90e" providerId="ADAL" clId="{1A0BE7E0-916D-448E-A2C3-794C629FDC0E}" dt="2021-11-02T16:31:38.941" v="4239" actId="1076"/>
          <ac:picMkLst>
            <pc:docMk/>
            <pc:sldMk cId="3631823389" sldId="390"/>
            <ac:picMk id="4" creationId="{00000000-0000-0000-0000-000000000000}"/>
          </ac:picMkLst>
        </pc:picChg>
        <pc:picChg chg="mod">
          <ac:chgData name="Gerda Neyens" userId="49a5f432-63ee-4499-abed-ae9e0d2df90e" providerId="ADAL" clId="{1A0BE7E0-916D-448E-A2C3-794C629FDC0E}" dt="2021-11-02T16:31:01.740" v="4226" actId="1076"/>
          <ac:picMkLst>
            <pc:docMk/>
            <pc:sldMk cId="3631823389" sldId="390"/>
            <ac:picMk id="13" creationId="{00000000-0000-0000-0000-000000000000}"/>
          </ac:picMkLst>
        </pc:picChg>
      </pc:sldChg>
      <pc:sldChg chg="add del">
        <pc:chgData name="Gerda Neyens" userId="49a5f432-63ee-4499-abed-ae9e0d2df90e" providerId="ADAL" clId="{1A0BE7E0-916D-448E-A2C3-794C629FDC0E}" dt="2021-11-02T15:13:49.739" v="2969" actId="47"/>
        <pc:sldMkLst>
          <pc:docMk/>
          <pc:sldMk cId="696734790" sldId="391"/>
        </pc:sldMkLst>
      </pc:sldChg>
      <pc:sldChg chg="addSp delSp modSp add mod ord">
        <pc:chgData name="Gerda Neyens" userId="49a5f432-63ee-4499-abed-ae9e0d2df90e" providerId="ADAL" clId="{1A0BE7E0-916D-448E-A2C3-794C629FDC0E}" dt="2021-11-03T10:37:12.043" v="7475" actId="1076"/>
        <pc:sldMkLst>
          <pc:docMk/>
          <pc:sldMk cId="3289249893" sldId="391"/>
        </pc:sldMkLst>
        <pc:spChg chg="mod">
          <ac:chgData name="Gerda Neyens" userId="49a5f432-63ee-4499-abed-ae9e0d2df90e" providerId="ADAL" clId="{1A0BE7E0-916D-448E-A2C3-794C629FDC0E}" dt="2021-11-02T16:23:13.406" v="4022" actId="20577"/>
          <ac:spMkLst>
            <pc:docMk/>
            <pc:sldMk cId="3289249893" sldId="391"/>
            <ac:spMk id="2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1-03T10:37:08.103" v="7474" actId="255"/>
          <ac:spMkLst>
            <pc:docMk/>
            <pc:sldMk cId="3289249893" sldId="391"/>
            <ac:spMk id="6" creationId="{00000000-0000-0000-0000-000000000000}"/>
          </ac:spMkLst>
        </pc:spChg>
        <pc:picChg chg="mod">
          <ac:chgData name="Gerda Neyens" userId="49a5f432-63ee-4499-abed-ae9e0d2df90e" providerId="ADAL" clId="{1A0BE7E0-916D-448E-A2C3-794C629FDC0E}" dt="2021-11-02T16:49:24.722" v="4393" actId="1076"/>
          <ac:picMkLst>
            <pc:docMk/>
            <pc:sldMk cId="3289249893" sldId="391"/>
            <ac:picMk id="3" creationId="{00000000-0000-0000-0000-000000000000}"/>
          </ac:picMkLst>
        </pc:picChg>
        <pc:picChg chg="mod">
          <ac:chgData name="Gerda Neyens" userId="49a5f432-63ee-4499-abed-ae9e0d2df90e" providerId="ADAL" clId="{1A0BE7E0-916D-448E-A2C3-794C629FDC0E}" dt="2021-11-02T16:44:22.591" v="4338" actId="1076"/>
          <ac:picMkLst>
            <pc:docMk/>
            <pc:sldMk cId="3289249893" sldId="391"/>
            <ac:picMk id="4" creationId="{00000000-0000-0000-0000-000000000000}"/>
          </ac:picMkLst>
        </pc:picChg>
        <pc:picChg chg="add mod">
          <ac:chgData name="Gerda Neyens" userId="49a5f432-63ee-4499-abed-ae9e0d2df90e" providerId="ADAL" clId="{1A0BE7E0-916D-448E-A2C3-794C629FDC0E}" dt="2021-11-03T10:37:12.043" v="7475" actId="1076"/>
          <ac:picMkLst>
            <pc:docMk/>
            <pc:sldMk cId="3289249893" sldId="391"/>
            <ac:picMk id="8" creationId="{14CDFEE6-6F91-43D4-A823-10C7877E0364}"/>
          </ac:picMkLst>
        </pc:picChg>
        <pc:picChg chg="del">
          <ac:chgData name="Gerda Neyens" userId="49a5f432-63ee-4499-abed-ae9e0d2df90e" providerId="ADAL" clId="{1A0BE7E0-916D-448E-A2C3-794C629FDC0E}" dt="2021-11-02T16:23:53.390" v="4040" actId="478"/>
          <ac:picMkLst>
            <pc:docMk/>
            <pc:sldMk cId="3289249893" sldId="391"/>
            <ac:picMk id="13" creationId="{00000000-0000-0000-0000-000000000000}"/>
          </ac:picMkLst>
        </pc:picChg>
      </pc:sldChg>
      <pc:sldChg chg="modSp add mod">
        <pc:chgData name="Gerda Neyens" userId="49a5f432-63ee-4499-abed-ae9e0d2df90e" providerId="ADAL" clId="{1A0BE7E0-916D-448E-A2C3-794C629FDC0E}" dt="2021-11-02T15:45:27.650" v="3239" actId="20577"/>
        <pc:sldMkLst>
          <pc:docMk/>
          <pc:sldMk cId="2037010243" sldId="536"/>
        </pc:sldMkLst>
        <pc:spChg chg="mod">
          <ac:chgData name="Gerda Neyens" userId="49a5f432-63ee-4499-abed-ae9e0d2df90e" providerId="ADAL" clId="{1A0BE7E0-916D-448E-A2C3-794C629FDC0E}" dt="2021-11-02T15:45:27.650" v="3239" actId="20577"/>
          <ac:spMkLst>
            <pc:docMk/>
            <pc:sldMk cId="2037010243" sldId="536"/>
            <ac:spMk id="2" creationId="{A92EC30C-5A1F-4FD8-8B86-4037D1855C5F}"/>
          </ac:spMkLst>
        </pc:spChg>
      </pc:sldChg>
      <pc:sldChg chg="delSp modSp add mod">
        <pc:chgData name="Gerda Neyens" userId="49a5f432-63ee-4499-abed-ae9e0d2df90e" providerId="ADAL" clId="{1A0BE7E0-916D-448E-A2C3-794C629FDC0E}" dt="2021-11-03T10:38:35.591" v="7510" actId="1076"/>
        <pc:sldMkLst>
          <pc:docMk/>
          <pc:sldMk cId="1695415745" sldId="537"/>
        </pc:sldMkLst>
        <pc:spChg chg="mod">
          <ac:chgData name="Gerda Neyens" userId="49a5f432-63ee-4499-abed-ae9e0d2df90e" providerId="ADAL" clId="{1A0BE7E0-916D-448E-A2C3-794C629FDC0E}" dt="2021-11-02T16:23:23.077" v="4036" actId="20577"/>
          <ac:spMkLst>
            <pc:docMk/>
            <pc:sldMk cId="1695415745" sldId="537"/>
            <ac:spMk id="2" creationId="{00000000-0000-0000-0000-000000000000}"/>
          </ac:spMkLst>
        </pc:spChg>
        <pc:spChg chg="mod">
          <ac:chgData name="Gerda Neyens" userId="49a5f432-63ee-4499-abed-ae9e0d2df90e" providerId="ADAL" clId="{1A0BE7E0-916D-448E-A2C3-794C629FDC0E}" dt="2021-11-03T10:38:27.396" v="7509" actId="313"/>
          <ac:spMkLst>
            <pc:docMk/>
            <pc:sldMk cId="1695415745" sldId="537"/>
            <ac:spMk id="6" creationId="{00000000-0000-0000-0000-000000000000}"/>
          </ac:spMkLst>
        </pc:spChg>
        <pc:picChg chg="mod">
          <ac:chgData name="Gerda Neyens" userId="49a5f432-63ee-4499-abed-ae9e0d2df90e" providerId="ADAL" clId="{1A0BE7E0-916D-448E-A2C3-794C629FDC0E}" dt="2021-11-03T10:38:35.591" v="7510" actId="1076"/>
          <ac:picMkLst>
            <pc:docMk/>
            <pc:sldMk cId="1695415745" sldId="537"/>
            <ac:picMk id="3" creationId="{00000000-0000-0000-0000-000000000000}"/>
          </ac:picMkLst>
        </pc:picChg>
        <pc:picChg chg="mod">
          <ac:chgData name="Gerda Neyens" userId="49a5f432-63ee-4499-abed-ae9e0d2df90e" providerId="ADAL" clId="{1A0BE7E0-916D-448E-A2C3-794C629FDC0E}" dt="2021-11-02T16:48:24.319" v="4388" actId="1076"/>
          <ac:picMkLst>
            <pc:docMk/>
            <pc:sldMk cId="1695415745" sldId="537"/>
            <ac:picMk id="4" creationId="{00000000-0000-0000-0000-000000000000}"/>
          </ac:picMkLst>
        </pc:picChg>
        <pc:picChg chg="del">
          <ac:chgData name="Gerda Neyens" userId="49a5f432-63ee-4499-abed-ae9e0d2df90e" providerId="ADAL" clId="{1A0BE7E0-916D-448E-A2C3-794C629FDC0E}" dt="2021-11-02T16:46:55.660" v="4387" actId="478"/>
          <ac:picMkLst>
            <pc:docMk/>
            <pc:sldMk cId="1695415745" sldId="537"/>
            <ac:picMk id="13" creationId="{00000000-0000-0000-0000-000000000000}"/>
          </ac:picMkLst>
        </pc:picChg>
      </pc:sldChg>
      <pc:sldChg chg="modSp new mod">
        <pc:chgData name="Gerda Neyens" userId="49a5f432-63ee-4499-abed-ae9e0d2df90e" providerId="ADAL" clId="{1A0BE7E0-916D-448E-A2C3-794C629FDC0E}" dt="2021-11-03T10:31:13.032" v="7031" actId="20577"/>
        <pc:sldMkLst>
          <pc:docMk/>
          <pc:sldMk cId="1597341291" sldId="538"/>
        </pc:sldMkLst>
        <pc:spChg chg="mod">
          <ac:chgData name="Gerda Neyens" userId="49a5f432-63ee-4499-abed-ae9e0d2df90e" providerId="ADAL" clId="{1A0BE7E0-916D-448E-A2C3-794C629FDC0E}" dt="2021-11-02T17:12:56.982" v="5220" actId="20577"/>
          <ac:spMkLst>
            <pc:docMk/>
            <pc:sldMk cId="1597341291" sldId="538"/>
            <ac:spMk id="2" creationId="{43290331-51CB-496A-9789-AF521A48C167}"/>
          </ac:spMkLst>
        </pc:spChg>
        <pc:spChg chg="mod">
          <ac:chgData name="Gerda Neyens" userId="49a5f432-63ee-4499-abed-ae9e0d2df90e" providerId="ADAL" clId="{1A0BE7E0-916D-448E-A2C3-794C629FDC0E}" dt="2021-11-03T10:31:13.032" v="7031" actId="20577"/>
          <ac:spMkLst>
            <pc:docMk/>
            <pc:sldMk cId="1597341291" sldId="538"/>
            <ac:spMk id="3" creationId="{F30491EC-CF72-46EB-BDD6-3E3B928A3E32}"/>
          </ac:spMkLst>
        </pc:spChg>
      </pc:sldChg>
      <pc:sldChg chg="modSp new mod">
        <pc:chgData name="Gerda Neyens" userId="49a5f432-63ee-4499-abed-ae9e0d2df90e" providerId="ADAL" clId="{1A0BE7E0-916D-448E-A2C3-794C629FDC0E}" dt="2021-11-03T10:54:07.898" v="8313" actId="20577"/>
        <pc:sldMkLst>
          <pc:docMk/>
          <pc:sldMk cId="499002497" sldId="539"/>
        </pc:sldMkLst>
        <pc:spChg chg="mod">
          <ac:chgData name="Gerda Neyens" userId="49a5f432-63ee-4499-abed-ae9e0d2df90e" providerId="ADAL" clId="{1A0BE7E0-916D-448E-A2C3-794C629FDC0E}" dt="2021-11-03T10:31:33.224" v="7051" actId="20577"/>
          <ac:spMkLst>
            <pc:docMk/>
            <pc:sldMk cId="499002497" sldId="539"/>
            <ac:spMk id="2" creationId="{6490D55D-32CA-424D-AC19-3550BF5F3042}"/>
          </ac:spMkLst>
        </pc:spChg>
        <pc:spChg chg="mod">
          <ac:chgData name="Gerda Neyens" userId="49a5f432-63ee-4499-abed-ae9e0d2df90e" providerId="ADAL" clId="{1A0BE7E0-916D-448E-A2C3-794C629FDC0E}" dt="2021-11-03T10:54:07.898" v="8313" actId="20577"/>
          <ac:spMkLst>
            <pc:docMk/>
            <pc:sldMk cId="499002497" sldId="539"/>
            <ac:spMk id="3" creationId="{A223271C-4138-4383-9E1A-2794EA97BEC5}"/>
          </ac:spMkLst>
        </pc:spChg>
      </pc:sldChg>
      <pc:sldChg chg="modSp new mod">
        <pc:chgData name="Gerda Neyens" userId="49a5f432-63ee-4499-abed-ae9e0d2df90e" providerId="ADAL" clId="{1A0BE7E0-916D-448E-A2C3-794C629FDC0E}" dt="2021-11-03T12:29:21.052" v="9441" actId="20577"/>
        <pc:sldMkLst>
          <pc:docMk/>
          <pc:sldMk cId="207122765" sldId="540"/>
        </pc:sldMkLst>
        <pc:spChg chg="mod">
          <ac:chgData name="Gerda Neyens" userId="49a5f432-63ee-4499-abed-ae9e0d2df90e" providerId="ADAL" clId="{1A0BE7E0-916D-448E-A2C3-794C629FDC0E}" dt="2021-11-03T10:39:23.671" v="7518" actId="20577"/>
          <ac:spMkLst>
            <pc:docMk/>
            <pc:sldMk cId="207122765" sldId="540"/>
            <ac:spMk id="2" creationId="{14EB1DB3-E754-446F-9D0D-8E03463E5920}"/>
          </ac:spMkLst>
        </pc:spChg>
        <pc:spChg chg="mod">
          <ac:chgData name="Gerda Neyens" userId="49a5f432-63ee-4499-abed-ae9e0d2df90e" providerId="ADAL" clId="{1A0BE7E0-916D-448E-A2C3-794C629FDC0E}" dt="2021-11-03T12:29:21.052" v="9441" actId="20577"/>
          <ac:spMkLst>
            <pc:docMk/>
            <pc:sldMk cId="207122765" sldId="540"/>
            <ac:spMk id="3" creationId="{8D2081C0-BAEC-4987-A34D-95663FD45730}"/>
          </ac:spMkLst>
        </pc:spChg>
      </pc:sldChg>
      <pc:sldChg chg="addSp delSp modSp new mod">
        <pc:chgData name="Gerda Neyens" userId="49a5f432-63ee-4499-abed-ae9e0d2df90e" providerId="ADAL" clId="{1A0BE7E0-916D-448E-A2C3-794C629FDC0E}" dt="2021-11-03T12:18:04.531" v="8745" actId="1076"/>
        <pc:sldMkLst>
          <pc:docMk/>
          <pc:sldMk cId="1890879668" sldId="541"/>
        </pc:sldMkLst>
        <pc:spChg chg="mod">
          <ac:chgData name="Gerda Neyens" userId="49a5f432-63ee-4499-abed-ae9e0d2df90e" providerId="ADAL" clId="{1A0BE7E0-916D-448E-A2C3-794C629FDC0E}" dt="2021-11-03T10:45:11.656" v="8032" actId="20577"/>
          <ac:spMkLst>
            <pc:docMk/>
            <pc:sldMk cId="1890879668" sldId="541"/>
            <ac:spMk id="2" creationId="{3E9DCFE8-6494-4C8C-9A81-7E8921EA61F1}"/>
          </ac:spMkLst>
        </pc:spChg>
        <pc:spChg chg="del">
          <ac:chgData name="Gerda Neyens" userId="49a5f432-63ee-4499-abed-ae9e0d2df90e" providerId="ADAL" clId="{1A0BE7E0-916D-448E-A2C3-794C629FDC0E}" dt="2021-11-03T10:57:47.244" v="8338" actId="478"/>
          <ac:spMkLst>
            <pc:docMk/>
            <pc:sldMk cId="1890879668" sldId="541"/>
            <ac:spMk id="3" creationId="{5F414A61-B46F-4D7B-B2B6-6418E9666949}"/>
          </ac:spMkLst>
        </pc:spChg>
        <pc:spChg chg="mod">
          <ac:chgData name="Gerda Neyens" userId="49a5f432-63ee-4499-abed-ae9e0d2df90e" providerId="ADAL" clId="{1A0BE7E0-916D-448E-A2C3-794C629FDC0E}" dt="2021-11-03T12:10:17.525" v="8616" actId="1076"/>
          <ac:spMkLst>
            <pc:docMk/>
            <pc:sldMk cId="1890879668" sldId="541"/>
            <ac:spMk id="8" creationId="{849211A0-EDB1-4BBC-AA33-4640F95B62E4}"/>
          </ac:spMkLst>
        </pc:spChg>
        <pc:spChg chg="mod">
          <ac:chgData name="Gerda Neyens" userId="49a5f432-63ee-4499-abed-ae9e0d2df90e" providerId="ADAL" clId="{1A0BE7E0-916D-448E-A2C3-794C629FDC0E}" dt="2021-11-03T12:10:15.817" v="8615" actId="1076"/>
          <ac:spMkLst>
            <pc:docMk/>
            <pc:sldMk cId="1890879668" sldId="541"/>
            <ac:spMk id="9" creationId="{8F161FF5-267A-41AE-A6CD-257BAA138A42}"/>
          </ac:spMkLst>
        </pc:spChg>
        <pc:spChg chg="mod">
          <ac:chgData name="Gerda Neyens" userId="49a5f432-63ee-4499-abed-ae9e0d2df90e" providerId="ADAL" clId="{1A0BE7E0-916D-448E-A2C3-794C629FDC0E}" dt="2021-11-03T12:10:22.045" v="8617" actId="1076"/>
          <ac:spMkLst>
            <pc:docMk/>
            <pc:sldMk cId="1890879668" sldId="541"/>
            <ac:spMk id="10" creationId="{7D15E36C-BB02-4332-8750-0EA4B910206A}"/>
          </ac:spMkLst>
        </pc:spChg>
        <pc:spChg chg="mod">
          <ac:chgData name="Gerda Neyens" userId="49a5f432-63ee-4499-abed-ae9e0d2df90e" providerId="ADAL" clId="{1A0BE7E0-916D-448E-A2C3-794C629FDC0E}" dt="2021-11-03T12:10:35.165" v="8620" actId="1076"/>
          <ac:spMkLst>
            <pc:docMk/>
            <pc:sldMk cId="1890879668" sldId="541"/>
            <ac:spMk id="11" creationId="{9AE4770D-AC8E-43A5-B988-00E519EFF581}"/>
          </ac:spMkLst>
        </pc:spChg>
        <pc:spChg chg="add del mod">
          <ac:chgData name="Gerda Neyens" userId="49a5f432-63ee-4499-abed-ae9e0d2df90e" providerId="ADAL" clId="{1A0BE7E0-916D-448E-A2C3-794C629FDC0E}" dt="2021-11-03T12:11:28.963" v="8626" actId="1076"/>
          <ac:spMkLst>
            <pc:docMk/>
            <pc:sldMk cId="1890879668" sldId="541"/>
            <ac:spMk id="12" creationId="{4BAF3F79-B32C-47D7-920C-B99DCBA0FCE4}"/>
          </ac:spMkLst>
        </pc:spChg>
        <pc:spChg chg="add del mod">
          <ac:chgData name="Gerda Neyens" userId="49a5f432-63ee-4499-abed-ae9e0d2df90e" providerId="ADAL" clId="{1A0BE7E0-916D-448E-A2C3-794C629FDC0E}" dt="2021-11-03T12:11:24.219" v="8625" actId="1076"/>
          <ac:spMkLst>
            <pc:docMk/>
            <pc:sldMk cId="1890879668" sldId="541"/>
            <ac:spMk id="13" creationId="{10BCFA4F-07E7-4B6B-AE57-F4ADB80BFA7C}"/>
          </ac:spMkLst>
        </pc:spChg>
        <pc:spChg chg="mod">
          <ac:chgData name="Gerda Neyens" userId="49a5f432-63ee-4499-abed-ae9e0d2df90e" providerId="ADAL" clId="{1A0BE7E0-916D-448E-A2C3-794C629FDC0E}" dt="2021-11-03T12:11:41.536" v="8630" actId="14100"/>
          <ac:spMkLst>
            <pc:docMk/>
            <pc:sldMk cId="1890879668" sldId="541"/>
            <ac:spMk id="14" creationId="{473B24D4-CC7B-4E1F-9673-C6333957C381}"/>
          </ac:spMkLst>
        </pc:spChg>
        <pc:spChg chg="mod">
          <ac:chgData name="Gerda Neyens" userId="49a5f432-63ee-4499-abed-ae9e0d2df90e" providerId="ADAL" clId="{1A0BE7E0-916D-448E-A2C3-794C629FDC0E}" dt="2021-11-03T11:05:26.672" v="8412" actId="1076"/>
          <ac:spMkLst>
            <pc:docMk/>
            <pc:sldMk cId="1890879668" sldId="541"/>
            <ac:spMk id="15" creationId="{4B9897E9-93C2-40D1-95F4-6EA90A4B1F98}"/>
          </ac:spMkLst>
        </pc:spChg>
        <pc:spChg chg="mod">
          <ac:chgData name="Gerda Neyens" userId="49a5f432-63ee-4499-abed-ae9e0d2df90e" providerId="ADAL" clId="{1A0BE7E0-916D-448E-A2C3-794C629FDC0E}" dt="2021-11-03T10:57:04.521" v="8334" actId="20577"/>
          <ac:spMkLst>
            <pc:docMk/>
            <pc:sldMk cId="1890879668" sldId="541"/>
            <ac:spMk id="16" creationId="{237C081A-BCC3-403D-A328-B9FB5B3D1E63}"/>
          </ac:spMkLst>
        </pc:spChg>
        <pc:spChg chg="mod">
          <ac:chgData name="Gerda Neyens" userId="49a5f432-63ee-4499-abed-ae9e0d2df90e" providerId="ADAL" clId="{1A0BE7E0-916D-448E-A2C3-794C629FDC0E}" dt="2021-11-03T10:45:38.611" v="8033"/>
          <ac:spMkLst>
            <pc:docMk/>
            <pc:sldMk cId="1890879668" sldId="541"/>
            <ac:spMk id="17" creationId="{970F808F-415F-4F4A-96A0-F080C6E3C569}"/>
          </ac:spMkLst>
        </pc:spChg>
        <pc:spChg chg="add mod">
          <ac:chgData name="Gerda Neyens" userId="49a5f432-63ee-4499-abed-ae9e0d2df90e" providerId="ADAL" clId="{1A0BE7E0-916D-448E-A2C3-794C629FDC0E}" dt="2021-11-03T10:56:17.197" v="8321" actId="164"/>
          <ac:spMkLst>
            <pc:docMk/>
            <pc:sldMk cId="1890879668" sldId="541"/>
            <ac:spMk id="18" creationId="{FE36B224-0395-4EC8-8789-FB1FC1DC622E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0" creationId="{EE026E72-8D2F-469B-83C9-A1ED279BB6E8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1" creationId="{59669884-6161-4A0D-A7ED-DE031BAF6E4B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2" creationId="{3390AA83-8829-4211-BFA5-DE2DAFC6BA37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3" creationId="{86856B92-E730-4B1C-95A2-1E80F625D166}"/>
          </ac:spMkLst>
        </pc:spChg>
        <pc:spChg chg="add mod">
          <ac:chgData name="Gerda Neyens" userId="49a5f432-63ee-4499-abed-ae9e0d2df90e" providerId="ADAL" clId="{1A0BE7E0-916D-448E-A2C3-794C629FDC0E}" dt="2021-11-03T11:06:46.236" v="8427" actId="164"/>
          <ac:spMkLst>
            <pc:docMk/>
            <pc:sldMk cId="1890879668" sldId="541"/>
            <ac:spMk id="24" creationId="{F841C084-A7BD-4546-B53B-AF03C85A694D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5" creationId="{0379D48B-5181-4E13-BEFC-CD58EE655A2D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6" creationId="{315E41B0-EFC3-49D3-B279-FBF45A37A9B1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7" creationId="{1579D8F7-52DC-4CE1-9F6D-643D5D870F68}"/>
          </ac:spMkLst>
        </pc:spChg>
        <pc:spChg chg="add mod">
          <ac:chgData name="Gerda Neyens" userId="49a5f432-63ee-4499-abed-ae9e0d2df90e" providerId="ADAL" clId="{1A0BE7E0-916D-448E-A2C3-794C629FDC0E}" dt="2021-11-03T11:06:39.011" v="8426" actId="164"/>
          <ac:spMkLst>
            <pc:docMk/>
            <pc:sldMk cId="1890879668" sldId="541"/>
            <ac:spMk id="28" creationId="{AD1B9C38-28C2-4EB0-ABF3-5CEC9A4D6E92}"/>
          </ac:spMkLst>
        </pc:spChg>
        <pc:spChg chg="add mod">
          <ac:chgData name="Gerda Neyens" userId="49a5f432-63ee-4499-abed-ae9e0d2df90e" providerId="ADAL" clId="{1A0BE7E0-916D-448E-A2C3-794C629FDC0E}" dt="2021-11-03T12:11:49.663" v="8631" actId="14100"/>
          <ac:spMkLst>
            <pc:docMk/>
            <pc:sldMk cId="1890879668" sldId="541"/>
            <ac:spMk id="29" creationId="{0979D6F0-9D4B-47B6-82AE-E122093FCF7C}"/>
          </ac:spMkLst>
        </pc:spChg>
        <pc:spChg chg="add mod">
          <ac:chgData name="Gerda Neyens" userId="49a5f432-63ee-4499-abed-ae9e0d2df90e" providerId="ADAL" clId="{1A0BE7E0-916D-448E-A2C3-794C629FDC0E}" dt="2021-11-03T12:11:56.754" v="8635" actId="1076"/>
          <ac:spMkLst>
            <pc:docMk/>
            <pc:sldMk cId="1890879668" sldId="541"/>
            <ac:spMk id="30" creationId="{3335D32C-CFF4-4B4C-9CE0-30C13592C1FE}"/>
          </ac:spMkLst>
        </pc:spChg>
        <pc:spChg chg="add mod">
          <ac:chgData name="Gerda Neyens" userId="49a5f432-63ee-4499-abed-ae9e0d2df90e" providerId="ADAL" clId="{1A0BE7E0-916D-448E-A2C3-794C629FDC0E}" dt="2021-11-03T12:12:09.263" v="8637" actId="1076"/>
          <ac:spMkLst>
            <pc:docMk/>
            <pc:sldMk cId="1890879668" sldId="541"/>
            <ac:spMk id="31" creationId="{E01E05BB-6DB3-4832-B576-4E52F881F0AE}"/>
          </ac:spMkLst>
        </pc:spChg>
        <pc:spChg chg="add mod">
          <ac:chgData name="Gerda Neyens" userId="49a5f432-63ee-4499-abed-ae9e0d2df90e" providerId="ADAL" clId="{1A0BE7E0-916D-448E-A2C3-794C629FDC0E}" dt="2021-11-03T12:12:15.341" v="8640" actId="1076"/>
          <ac:spMkLst>
            <pc:docMk/>
            <pc:sldMk cId="1890879668" sldId="541"/>
            <ac:spMk id="32" creationId="{A6261712-5536-45A0-AC2D-91A775EC25FD}"/>
          </ac:spMkLst>
        </pc:spChg>
        <pc:spChg chg="add mod">
          <ac:chgData name="Gerda Neyens" userId="49a5f432-63ee-4499-abed-ae9e0d2df90e" providerId="ADAL" clId="{1A0BE7E0-916D-448E-A2C3-794C629FDC0E}" dt="2021-11-03T12:18:04.531" v="8745" actId="1076"/>
          <ac:spMkLst>
            <pc:docMk/>
            <pc:sldMk cId="1890879668" sldId="541"/>
            <ac:spMk id="35" creationId="{B389BA16-91FF-432A-AB89-23D123846FC9}"/>
          </ac:spMkLst>
        </pc:spChg>
        <pc:grpChg chg="add mod">
          <ac:chgData name="Gerda Neyens" userId="49a5f432-63ee-4499-abed-ae9e0d2df90e" providerId="ADAL" clId="{1A0BE7E0-916D-448E-A2C3-794C629FDC0E}" dt="2021-11-03T10:56:17.197" v="8321" actId="164"/>
          <ac:grpSpMkLst>
            <pc:docMk/>
            <pc:sldMk cId="1890879668" sldId="541"/>
            <ac:grpSpMk id="6" creationId="{C413F546-0D85-405D-9C82-5B0D9EB31AF2}"/>
          </ac:grpSpMkLst>
        </pc:grpChg>
        <pc:grpChg chg="add del mod">
          <ac:chgData name="Gerda Neyens" userId="49a5f432-63ee-4499-abed-ae9e0d2df90e" providerId="ADAL" clId="{1A0BE7E0-916D-448E-A2C3-794C629FDC0E}" dt="2021-11-03T11:07:17.446" v="8429" actId="1076"/>
          <ac:grpSpMkLst>
            <pc:docMk/>
            <pc:sldMk cId="1890879668" sldId="541"/>
            <ac:grpSpMk id="19" creationId="{422B5C32-FDBB-4C9C-ADC7-325FD1B36A97}"/>
          </ac:grpSpMkLst>
        </pc:grpChg>
        <pc:grpChg chg="add mod">
          <ac:chgData name="Gerda Neyens" userId="49a5f432-63ee-4499-abed-ae9e0d2df90e" providerId="ADAL" clId="{1A0BE7E0-916D-448E-A2C3-794C629FDC0E}" dt="2021-11-03T11:06:46.236" v="8427" actId="164"/>
          <ac:grpSpMkLst>
            <pc:docMk/>
            <pc:sldMk cId="1890879668" sldId="541"/>
            <ac:grpSpMk id="33" creationId="{8C83EB82-87F5-4E48-A7D1-EE141A102A6C}"/>
          </ac:grpSpMkLst>
        </pc:grpChg>
        <pc:grpChg chg="add mod">
          <ac:chgData name="Gerda Neyens" userId="49a5f432-63ee-4499-abed-ae9e0d2df90e" providerId="ADAL" clId="{1A0BE7E0-916D-448E-A2C3-794C629FDC0E}" dt="2021-11-03T11:06:46.236" v="8427" actId="164"/>
          <ac:grpSpMkLst>
            <pc:docMk/>
            <pc:sldMk cId="1890879668" sldId="541"/>
            <ac:grpSpMk id="34" creationId="{E5322AA5-31D6-457B-A81D-8DBC1AD91AB2}"/>
          </ac:grpSpMkLst>
        </pc:grpChg>
        <pc:picChg chg="mod">
          <ac:chgData name="Gerda Neyens" userId="49a5f432-63ee-4499-abed-ae9e0d2df90e" providerId="ADAL" clId="{1A0BE7E0-916D-448E-A2C3-794C629FDC0E}" dt="2021-11-03T11:04:50.464" v="8401" actId="1076"/>
          <ac:picMkLst>
            <pc:docMk/>
            <pc:sldMk cId="1890879668" sldId="541"/>
            <ac:picMk id="7" creationId="{AA8B7445-A04E-40A3-93D7-40E396EC34C8}"/>
          </ac:picMkLst>
        </pc:picChg>
      </pc:sldChg>
      <pc:sldChg chg="modSp add del mod">
        <pc:chgData name="Gerda Neyens" userId="49a5f432-63ee-4499-abed-ae9e0d2df90e" providerId="ADAL" clId="{1A0BE7E0-916D-448E-A2C3-794C629FDC0E}" dt="2021-11-03T10:52:16.640" v="8150" actId="47"/>
        <pc:sldMkLst>
          <pc:docMk/>
          <pc:sldMk cId="3799072520" sldId="542"/>
        </pc:sldMkLst>
        <pc:spChg chg="mod">
          <ac:chgData name="Gerda Neyens" userId="49a5f432-63ee-4499-abed-ae9e0d2df90e" providerId="ADAL" clId="{1A0BE7E0-916D-448E-A2C3-794C629FDC0E}" dt="2021-11-03T10:48:50.875" v="8140" actId="1076"/>
          <ac:spMkLst>
            <pc:docMk/>
            <pc:sldMk cId="3799072520" sldId="542"/>
            <ac:spMk id="5" creationId="{00000000-0000-0000-0000-000000000000}"/>
          </ac:spMkLst>
        </pc:spChg>
        <pc:picChg chg="mod">
          <ac:chgData name="Gerda Neyens" userId="49a5f432-63ee-4499-abed-ae9e0d2df90e" providerId="ADAL" clId="{1A0BE7E0-916D-448E-A2C3-794C629FDC0E}" dt="2021-11-03T10:48:52.183" v="8141" actId="1076"/>
          <ac:picMkLst>
            <pc:docMk/>
            <pc:sldMk cId="3799072520" sldId="542"/>
            <ac:picMk id="6" creationId="{00000000-0000-0000-0000-000000000000}"/>
          </ac:picMkLst>
        </pc:picChg>
      </pc:sldChg>
      <pc:sldChg chg="addSp delSp modSp new mod">
        <pc:chgData name="Gerda Neyens" userId="49a5f432-63ee-4499-abed-ae9e0d2df90e" providerId="ADAL" clId="{1A0BE7E0-916D-448E-A2C3-794C629FDC0E}" dt="2021-11-03T10:54:26.091" v="8314" actId="20578"/>
        <pc:sldMkLst>
          <pc:docMk/>
          <pc:sldMk cId="200906659" sldId="543"/>
        </pc:sldMkLst>
        <pc:spChg chg="del">
          <ac:chgData name="Gerda Neyens" userId="49a5f432-63ee-4499-abed-ae9e0d2df90e" providerId="ADAL" clId="{1A0BE7E0-916D-448E-A2C3-794C629FDC0E}" dt="2021-11-03T10:49:11.775" v="8144" actId="478"/>
          <ac:spMkLst>
            <pc:docMk/>
            <pc:sldMk cId="200906659" sldId="543"/>
            <ac:spMk id="2" creationId="{0CC3808F-FF08-4409-8D0F-BAC27C5012BB}"/>
          </ac:spMkLst>
        </pc:spChg>
        <pc:spChg chg="del">
          <ac:chgData name="Gerda Neyens" userId="49a5f432-63ee-4499-abed-ae9e0d2df90e" providerId="ADAL" clId="{1A0BE7E0-916D-448E-A2C3-794C629FDC0E}" dt="2021-11-03T10:50:05.722" v="8149" actId="478"/>
          <ac:spMkLst>
            <pc:docMk/>
            <pc:sldMk cId="200906659" sldId="543"/>
            <ac:spMk id="3" creationId="{BD32E9D0-D19E-422E-A1F3-54AD9B68796A}"/>
          </ac:spMkLst>
        </pc:spChg>
        <pc:spChg chg="add mod">
          <ac:chgData name="Gerda Neyens" userId="49a5f432-63ee-4499-abed-ae9e0d2df90e" providerId="ADAL" clId="{1A0BE7E0-916D-448E-A2C3-794C629FDC0E}" dt="2021-11-03T10:54:26.091" v="8314" actId="20578"/>
          <ac:spMkLst>
            <pc:docMk/>
            <pc:sldMk cId="200906659" sldId="543"/>
            <ac:spMk id="6" creationId="{DA64EFBD-B697-4F06-BB28-68DFE84D9B3D}"/>
          </ac:spMkLst>
        </pc:spChg>
        <pc:spChg chg="add mod">
          <ac:chgData name="Gerda Neyens" userId="49a5f432-63ee-4499-abed-ae9e0d2df90e" providerId="ADAL" clId="{1A0BE7E0-916D-448E-A2C3-794C629FDC0E}" dt="2021-11-03T10:49:42.215" v="8147"/>
          <ac:spMkLst>
            <pc:docMk/>
            <pc:sldMk cId="200906659" sldId="543"/>
            <ac:spMk id="8" creationId="{294B4826-1DEF-43CE-80AE-8803D85A7088}"/>
          </ac:spMkLst>
        </pc:spChg>
        <pc:picChg chg="add mod">
          <ac:chgData name="Gerda Neyens" userId="49a5f432-63ee-4499-abed-ae9e0d2df90e" providerId="ADAL" clId="{1A0BE7E0-916D-448E-A2C3-794C629FDC0E}" dt="2021-11-03T10:49:48.348" v="8148" actId="1076"/>
          <ac:picMkLst>
            <pc:docMk/>
            <pc:sldMk cId="200906659" sldId="543"/>
            <ac:picMk id="7" creationId="{95CDC175-DE95-416C-BBBB-65B5BE607736}"/>
          </ac:picMkLst>
        </pc:picChg>
        <pc:picChg chg="add mod">
          <ac:chgData name="Gerda Neyens" userId="49a5f432-63ee-4499-abed-ae9e0d2df90e" providerId="ADAL" clId="{1A0BE7E0-916D-448E-A2C3-794C629FDC0E}" dt="2021-11-03T10:49:42.215" v="8147"/>
          <ac:picMkLst>
            <pc:docMk/>
            <pc:sldMk cId="200906659" sldId="543"/>
            <ac:picMk id="9" creationId="{66E1AD11-CD71-4DD7-B6C1-AE34C2AC3965}"/>
          </ac:picMkLst>
        </pc:picChg>
      </pc:sldChg>
      <pc:sldChg chg="modSp add mod">
        <pc:chgData name="Gerda Neyens" userId="49a5f432-63ee-4499-abed-ae9e0d2df90e" providerId="ADAL" clId="{1A0BE7E0-916D-448E-A2C3-794C629FDC0E}" dt="2021-11-03T12:18:25.743" v="8749" actId="13926"/>
        <pc:sldMkLst>
          <pc:docMk/>
          <pc:sldMk cId="2610319834" sldId="544"/>
        </pc:sldMkLst>
        <pc:graphicFrameChg chg="modGraphic">
          <ac:chgData name="Gerda Neyens" userId="49a5f432-63ee-4499-abed-ae9e0d2df90e" providerId="ADAL" clId="{1A0BE7E0-916D-448E-A2C3-794C629FDC0E}" dt="2021-11-03T12:18:25.743" v="8749" actId="13926"/>
          <ac:graphicFrameMkLst>
            <pc:docMk/>
            <pc:sldMk cId="2610319834" sldId="544"/>
            <ac:graphicFrameMk id="9" creationId="{00000000-0000-0000-0000-000000000000}"/>
          </ac:graphicFrameMkLst>
        </pc:graphicFrameChg>
      </pc:sldChg>
      <pc:sldMasterChg chg="delSldLayout">
        <pc:chgData name="Gerda Neyens" userId="49a5f432-63ee-4499-abed-ae9e0d2df90e" providerId="ADAL" clId="{1A0BE7E0-916D-448E-A2C3-794C629FDC0E}" dt="2021-11-03T10:52:16.640" v="8150" actId="47"/>
        <pc:sldMasterMkLst>
          <pc:docMk/>
          <pc:sldMasterMk cId="0" sldId="2147483648"/>
        </pc:sldMasterMkLst>
        <pc:sldLayoutChg chg="del">
          <pc:chgData name="Gerda Neyens" userId="49a5f432-63ee-4499-abed-ae9e0d2df90e" providerId="ADAL" clId="{1A0BE7E0-916D-448E-A2C3-794C629FDC0E}" dt="2021-11-03T10:52:16.640" v="8150" actId="47"/>
          <pc:sldLayoutMkLst>
            <pc:docMk/>
            <pc:sldMasterMk cId="0" sldId="2147483648"/>
            <pc:sldLayoutMk cId="1794037225" sldId="214748365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2204864"/>
            <a:ext cx="7772400" cy="3096344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 of my 4 years at ISOLDE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800" dirty="0">
                <a:solidFill>
                  <a:srgbClr val="000090"/>
                </a:solidFill>
              </a:rPr>
              <a:t>November 5,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1416" y="4077072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/>
              <a:t>Gerda Neyens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90331-51CB-496A-9789-AF521A48C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EPIC project</a:t>
            </a:r>
            <a:br>
              <a:rPr lang="en-US" dirty="0"/>
            </a:br>
            <a:r>
              <a:rPr lang="en-US" sz="2000" dirty="0"/>
              <a:t>thinking about the long-term future of ISOLDE</a:t>
            </a:r>
            <a:endParaRPr lang="en-BE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491EC-CF72-46EB-BDD6-3E3B928A3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233" y="1412776"/>
            <a:ext cx="8049072" cy="46085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May 2018: request from CERN directorate to think about long-term future and major projects for ISOLDE, in relation to the upcoming strategy update for the European PP community</a:t>
            </a:r>
          </a:p>
          <a:p>
            <a:endParaRPr lang="en-US" dirty="0"/>
          </a:p>
          <a:p>
            <a:r>
              <a:rPr lang="en-US" dirty="0"/>
              <a:t>July 2018: call for ‘big projects’ in the UK </a:t>
            </a:r>
          </a:p>
          <a:p>
            <a:pPr lvl="1"/>
            <a:r>
              <a:rPr lang="en-US" dirty="0"/>
              <a:t>Project prepared by K. Flanagan, G. Neyens, R. </a:t>
            </a:r>
            <a:r>
              <a:rPr lang="en-US" dirty="0" err="1"/>
              <a:t>Catherall</a:t>
            </a:r>
            <a:endParaRPr lang="en-US" dirty="0"/>
          </a:p>
          <a:p>
            <a:pPr lvl="1"/>
            <a:r>
              <a:rPr lang="en-US" dirty="0"/>
              <a:t>EPIC Project submitted (Exploiting the Potential of ISOLDE at CERN)</a:t>
            </a:r>
          </a:p>
          <a:p>
            <a:endParaRPr lang="en-US" dirty="0"/>
          </a:p>
          <a:p>
            <a:r>
              <a:rPr lang="en-US" dirty="0"/>
              <a:t>December 2018: submit an extended version of the EPIC project as the ISOLDE Collaborations input to the ESPP (European Strategy for Particle Physics update), authors RC, GN, B Blank (ISCC chair), K </a:t>
            </a:r>
            <a:r>
              <a:rPr lang="en-US" dirty="0" err="1"/>
              <a:t>Rissager</a:t>
            </a:r>
            <a:r>
              <a:rPr lang="en-US" dirty="0"/>
              <a:t> (INTC chair)</a:t>
            </a:r>
          </a:p>
          <a:p>
            <a:endParaRPr lang="en-US" dirty="0"/>
          </a:p>
          <a:p>
            <a:r>
              <a:rPr lang="en-US" dirty="0"/>
              <a:t>May 2019: ESPP Granada meeting </a:t>
            </a:r>
          </a:p>
          <a:p>
            <a:pPr lvl="1"/>
            <a:r>
              <a:rPr lang="en-US" dirty="0"/>
              <a:t>ISOLDE/EPIC mentioned in several presentations</a:t>
            </a:r>
          </a:p>
          <a:p>
            <a:pPr lvl="1"/>
            <a:r>
              <a:rPr lang="en-US" dirty="0"/>
              <a:t>Outcome: CERN should foster and intensify collaborations with the nuclear physics and </a:t>
            </a:r>
            <a:r>
              <a:rPr lang="en-US" dirty="0" err="1"/>
              <a:t>astro</a:t>
            </a:r>
            <a:r>
              <a:rPr lang="en-US" dirty="0"/>
              <a:t>-particle physics communities  (consequence: CERN became associate member of </a:t>
            </a:r>
            <a:r>
              <a:rPr lang="en-US" dirty="0" err="1"/>
              <a:t>NuPECC</a:t>
            </a:r>
            <a:r>
              <a:rPr lang="en-US" dirty="0"/>
              <a:t> in 2021)</a:t>
            </a:r>
          </a:p>
          <a:p>
            <a:endParaRPr lang="en-US" dirty="0"/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EPIC Workshop, December 2019  - present ideas for ISOLDE upgrades / discuss priorities</a:t>
            </a:r>
          </a:p>
          <a:p>
            <a:endParaRPr lang="en-US" dirty="0"/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EPIC Workshop, November 2020, on-line – focus on synergies between ISOLDE and other CERN facilities/experiments, space for new experimental set-ups using ISOLDE’s low-energy RIB’s,  upgrade plans for the near future (~5-years) and consolidate ideas for the long-term future)</a:t>
            </a:r>
          </a:p>
          <a:p>
            <a:endParaRPr lang="en-US" dirty="0"/>
          </a:p>
          <a:p>
            <a:r>
              <a:rPr lang="en-US" dirty="0"/>
              <a:t>Proceedings in preparation 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1C79D-C47B-4A30-9B97-059785FE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D6E6C4-47A5-41AD-9F24-0CB28DB35A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7341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0D55D-32CA-424D-AC19-3550BF5F3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 activities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3271C-4138-4383-9E1A-2794EA97B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 6 to 10 outreach publications in CERN-related media per year</a:t>
            </a:r>
          </a:p>
          <a:p>
            <a:endParaRPr lang="en-US" dirty="0"/>
          </a:p>
          <a:p>
            <a:r>
              <a:rPr lang="en-US" dirty="0"/>
              <a:t>Special thanks to Karl for writing several articles in EP Newsletter</a:t>
            </a:r>
          </a:p>
          <a:p>
            <a:endParaRPr lang="en-US" dirty="0"/>
          </a:p>
          <a:p>
            <a:r>
              <a:rPr lang="en-US" dirty="0"/>
              <a:t>Thanks also to Magda and several users and their teams (ISOLTRAP, </a:t>
            </a:r>
            <a:r>
              <a:rPr lang="en-US" dirty="0" err="1"/>
              <a:t>Miniball</a:t>
            </a:r>
            <a:r>
              <a:rPr lang="en-US" dirty="0"/>
              <a:t>, CRIS, SSP, …) for presenting their highlight results to the CERN community</a:t>
            </a:r>
          </a:p>
          <a:p>
            <a:endParaRPr lang="en-US" dirty="0"/>
          </a:p>
          <a:p>
            <a:r>
              <a:rPr lang="en-US" dirty="0"/>
              <a:t>Special Events: </a:t>
            </a:r>
          </a:p>
          <a:p>
            <a:pPr lvl="1"/>
            <a:r>
              <a:rPr lang="en-US" dirty="0"/>
              <a:t>50 years of ISOLDE – October 2017 (initiated by Maria, YouTube life, 5 video’s on Facebook and Twitter, …)</a:t>
            </a:r>
          </a:p>
          <a:p>
            <a:pPr lvl="1"/>
            <a:r>
              <a:rPr lang="en-US" dirty="0"/>
              <a:t>CERN Open Days – September 2020</a:t>
            </a:r>
          </a:p>
          <a:p>
            <a:endParaRPr lang="en-US" dirty="0"/>
          </a:p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CBEF3-B82B-4A86-B761-5419535A5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F78527-A62E-4ED3-B35D-36C56B086A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99002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EEF94-7B47-4472-B5F2-8445987CB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F15B23-A78D-4AC3-ACC7-A2AB483E18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64EFBD-B697-4F06-BB28-68DFE84D9B3D}"/>
              </a:ext>
            </a:extLst>
          </p:cNvPr>
          <p:cNvSpPr/>
          <p:nvPr/>
        </p:nvSpPr>
        <p:spPr>
          <a:xfrm>
            <a:off x="432048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50 years of ISOLDE events </a:t>
            </a:r>
          </a:p>
          <a:p>
            <a:pPr algn="ctr"/>
            <a:r>
              <a:rPr lang="en-US" sz="2800" b="1" dirty="0"/>
              <a:t>Increase ISOLDE mentions on social media</a:t>
            </a:r>
            <a:endParaRPr lang="fr-FR" sz="2800" b="1" dirty="0"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7" name="Image 5" descr="../../../../../../Desktop/Capture%20d’écran%202017-12-05%20à%201">
            <a:extLst>
              <a:ext uri="{FF2B5EF4-FFF2-40B4-BE49-F238E27FC236}">
                <a16:creationId xmlns:a16="http://schemas.microsoft.com/office/drawing/2014/main" id="{95CDC175-DE95-416C-BBBB-65B5BE607736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8840"/>
            <a:ext cx="9144000" cy="16638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6">
            <a:extLst>
              <a:ext uri="{FF2B5EF4-FFF2-40B4-BE49-F238E27FC236}">
                <a16:creationId xmlns:a16="http://schemas.microsoft.com/office/drawing/2014/main" id="{294B4826-1DEF-43CE-80AE-8803D85A7088}"/>
              </a:ext>
            </a:extLst>
          </p:cNvPr>
          <p:cNvSpPr txBox="1"/>
          <p:nvPr/>
        </p:nvSpPr>
        <p:spPr>
          <a:xfrm>
            <a:off x="1619672" y="2996952"/>
            <a:ext cx="67687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Between 11 October and 5 December, #</a:t>
            </a:r>
            <a:r>
              <a:rPr lang="en-US" dirty="0" err="1"/>
              <a:t>MeetISOLDE</a:t>
            </a:r>
            <a:r>
              <a:rPr lang="en-US" dirty="0"/>
              <a:t> was mentioned </a:t>
            </a:r>
            <a:r>
              <a:rPr lang="en-US" b="1" dirty="0"/>
              <a:t>51.700 times</a:t>
            </a:r>
            <a:r>
              <a:rPr lang="en-US" dirty="0"/>
              <a:t>  (CERN&amp;LHC 351.000 times)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 peak of mentions was observed on 20 October (17.461 mentions), probably due to the Instagram grid and the fact that we republished the Facebook live on CERN’s Facebook page.</a:t>
            </a:r>
            <a:endParaRPr lang="fr-FR" dirty="0"/>
          </a:p>
          <a:p>
            <a:pPr algn="just"/>
            <a:r>
              <a:rPr lang="fr-FR" dirty="0"/>
              <a:t> </a:t>
            </a:r>
          </a:p>
        </p:txBody>
      </p:sp>
      <p:pic>
        <p:nvPicPr>
          <p:cNvPr id="9" name="Image 7" descr="../../../../../../Desktop/Capture%20d’écran%202017-12-06%20à%201">
            <a:extLst>
              <a:ext uri="{FF2B5EF4-FFF2-40B4-BE49-F238E27FC236}">
                <a16:creationId xmlns:a16="http://schemas.microsoft.com/office/drawing/2014/main" id="{66E1AD11-CD71-4DD7-B6C1-AE34C2AC3965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48544"/>
            <a:ext cx="3263119" cy="2009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906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Outreach 2018 - 8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48916" y="970864"/>
            <a:ext cx="7992888" cy="554461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29348C"/>
                </a:solidFill>
              </a:rPr>
              <a:t>ISOLDE Workshop 2018 in CERN Courier, Jan 2019</a:t>
            </a:r>
            <a:endParaRPr lang="en-US" sz="2800" dirty="0">
              <a:solidFill>
                <a:schemeClr val="accent1"/>
              </a:solidFill>
            </a:endParaRPr>
          </a:p>
          <a:p>
            <a:pPr marL="457200" lvl="1" indent="0">
              <a:buNone/>
            </a:pPr>
            <a:r>
              <a:rPr lang="en-US" sz="1800" dirty="0">
                <a:solidFill>
                  <a:schemeClr val="accent1"/>
                </a:solidFill>
              </a:rPr>
              <a:t>		</a:t>
            </a:r>
            <a:r>
              <a:rPr lang="en-US" sz="1800" dirty="0"/>
              <a:t>153 participants,  40 talks, 29 posters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		4 prizes (sponsored by CAEN) </a:t>
            </a:r>
          </a:p>
          <a:p>
            <a:pPr marL="0" indent="0">
              <a:buNone/>
            </a:pPr>
            <a:endParaRPr lang="es-E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dirty="0"/>
          </a:p>
          <a:p>
            <a:pPr marL="457200" lvl="1" indent="0">
              <a:buNone/>
            </a:pPr>
            <a:endParaRPr lang="es-ES" dirty="0"/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144606"/>
            <a:ext cx="7020272" cy="464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65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-32890"/>
            <a:ext cx="7643192" cy="980736"/>
          </a:xfrm>
        </p:spPr>
        <p:txBody>
          <a:bodyPr>
            <a:normAutofit/>
          </a:bodyPr>
          <a:lstStyle/>
          <a:p>
            <a:r>
              <a:rPr lang="en-US" sz="3200" dirty="0"/>
              <a:t>Outreach 2019 </a:t>
            </a:r>
            <a:br>
              <a:rPr lang="en-US" sz="3200" dirty="0"/>
            </a:br>
            <a:r>
              <a:rPr lang="en-US" sz="1800" b="0" dirty="0"/>
              <a:t>thanks to Karl and several active users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26448" y="1129256"/>
            <a:ext cx="8049072" cy="598418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400" dirty="0"/>
              <a:t>CERN Accelerating News 28, March-April 2019,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dirty="0"/>
              <a:t>ISOLDE's new solenoid spectrometer   </a:t>
            </a:r>
            <a:r>
              <a:rPr lang="en-US" sz="1400" dirty="0"/>
              <a:t>by </a:t>
            </a:r>
            <a:r>
              <a:rPr lang="en-US" sz="1400" dirty="0" err="1"/>
              <a:t>Panos</a:t>
            </a:r>
            <a:r>
              <a:rPr lang="en-US" sz="1400" dirty="0"/>
              <a:t> </a:t>
            </a:r>
            <a:r>
              <a:rPr lang="en-US" sz="1400" dirty="0" err="1"/>
              <a:t>Charitos</a:t>
            </a:r>
            <a:r>
              <a:rPr lang="en-US" sz="1400" dirty="0"/>
              <a:t> (CERN)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/>
              <a:t>EP Newsletter, March 2019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         	</a:t>
            </a:r>
            <a:r>
              <a:rPr lang="en-US" sz="1400" b="1" dirty="0"/>
              <a:t>Resolving a long-standing question at ISOLDE    </a:t>
            </a:r>
            <a:r>
              <a:rPr lang="en-US" sz="1400" dirty="0"/>
              <a:t>by Karl Johnston (CERN)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 - based on </a:t>
            </a:r>
            <a:r>
              <a:rPr lang="fr-FR" sz="1400" dirty="0"/>
              <a:t>Nature Physics 14, 1163 (2018).</a:t>
            </a: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/>
              <a:t>EP Newsletter, June 2019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dirty="0"/>
              <a:t>HIE-ISOLDE: a unique window into the nucleus    </a:t>
            </a:r>
            <a:r>
              <a:rPr lang="en-US" sz="1400" dirty="0"/>
              <a:t>by Karl Johnston (CERN)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- based on Nature Communications </a:t>
            </a:r>
            <a:r>
              <a:rPr lang="en-GB" sz="1400" b="1" dirty="0"/>
              <a:t>10</a:t>
            </a:r>
            <a:r>
              <a:rPr lang="en-GB" sz="1400" dirty="0"/>
              <a:t> (2019)   224,226Rn </a:t>
            </a:r>
            <a:r>
              <a:rPr lang="en-GB" sz="1400" dirty="0" err="1"/>
              <a:t>Coulex</a:t>
            </a:r>
            <a:endParaRPr lang="en-GB" sz="1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400" dirty="0"/>
              <a:t>	- based on Phys. Rev. Lett. </a:t>
            </a:r>
            <a:r>
              <a:rPr lang="fr-CH" sz="1400" b="1" dirty="0"/>
              <a:t>121</a:t>
            </a:r>
            <a:r>
              <a:rPr lang="fr-CH" sz="1400" dirty="0"/>
              <a:t> (2019)   132Sn </a:t>
            </a:r>
            <a:r>
              <a:rPr lang="fr-CH" sz="1400" dirty="0" err="1"/>
              <a:t>Coulex</a:t>
            </a: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b="1" dirty="0"/>
              <a:t>CERN Courier, News Digest, July 2019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	EDM search goes pear-shaped </a:t>
            </a:r>
            <a:r>
              <a:rPr lang="en-US" sz="1400" dirty="0"/>
              <a:t>– by Matthew Chalmers (CERN)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- based on Nature Communications, Rn </a:t>
            </a:r>
            <a:r>
              <a:rPr lang="en-US" sz="1400" dirty="0" err="1"/>
              <a:t>Coulex</a:t>
            </a:r>
            <a:endParaRPr lang="en-US" sz="1400" dirty="0"/>
          </a:p>
          <a:p>
            <a:pPr>
              <a:spcBef>
                <a:spcPts val="0"/>
              </a:spcBef>
            </a:pPr>
            <a:endParaRPr lang="en-US" sz="1400" b="1" dirty="0"/>
          </a:p>
          <a:p>
            <a:pPr>
              <a:spcBef>
                <a:spcPts val="0"/>
              </a:spcBef>
            </a:pPr>
            <a:r>
              <a:rPr lang="en-US" sz="1400" dirty="0"/>
              <a:t>CERN Open Days – September 14-15, 2019 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More than 80.000 visitors  (about 2400 visited ISOLDE)</a:t>
            </a:r>
          </a:p>
          <a:p>
            <a:pPr lvl="1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/>
              <a:t>CERN Accelerating News, October 2019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dirty="0"/>
              <a:t>ISOLDE’s new Offline 2 source nears completion      </a:t>
            </a:r>
            <a:r>
              <a:rPr lang="en-US" sz="1400" dirty="0"/>
              <a:t>by </a:t>
            </a:r>
            <a:r>
              <a:rPr lang="en-US" sz="1400" dirty="0" err="1"/>
              <a:t>Achintya</a:t>
            </a:r>
            <a:r>
              <a:rPr lang="en-US" sz="1400" dirty="0"/>
              <a:t> Rao (CERN)</a:t>
            </a:r>
          </a:p>
          <a:p>
            <a:pPr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/>
              <a:t>EP Newsletter, December 2019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dirty="0"/>
              <a:t>Finding the best candidates for atomic EDM searches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by Peter Butler &amp; Liam Gaffney (University of Liverpool), </a:t>
            </a:r>
            <a:r>
              <a:rPr lang="en-US" sz="1400" dirty="0" err="1"/>
              <a:t>Joonas</a:t>
            </a:r>
            <a:r>
              <a:rPr lang="en-US" sz="1400" dirty="0"/>
              <a:t> </a:t>
            </a:r>
            <a:r>
              <a:rPr lang="en-US" sz="1400" dirty="0" err="1"/>
              <a:t>Konki</a:t>
            </a:r>
            <a:r>
              <a:rPr lang="en-US" sz="1400" dirty="0"/>
              <a:t> (CERN)  </a:t>
            </a:r>
          </a:p>
          <a:p>
            <a:pPr>
              <a:spcBef>
                <a:spcPts val="600"/>
              </a:spcBef>
            </a:pPr>
            <a:r>
              <a:rPr lang="en-US" sz="1400" b="1" dirty="0"/>
              <a:t>CERN Courier, December 2019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Obituary Ernst Otten (by J. Kluge)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070" y="988686"/>
            <a:ext cx="1718149" cy="7208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4137051"/>
            <a:ext cx="1877635" cy="2301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790" y="2248410"/>
            <a:ext cx="2316174" cy="48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823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EC30C-5A1F-4FD8-8B86-4037D185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ISOLDE @ CERN</a:t>
            </a:r>
            <a:br>
              <a:rPr lang="en-US" dirty="0"/>
            </a:br>
            <a:r>
              <a:rPr lang="en-US" sz="1800" dirty="0" err="1"/>
              <a:t>Cern</a:t>
            </a:r>
            <a:r>
              <a:rPr lang="en-US" sz="1800" dirty="0"/>
              <a:t> Courier Sept/October 2020 (D. Lunney and G. Neyens)</a:t>
            </a:r>
            <a:endParaRPr lang="nl-BE" sz="180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048C0F4-1207-412C-BBC8-1D24BC1886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6578" y="4158659"/>
            <a:ext cx="4472247" cy="270571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8E7128-1110-410C-86D7-F97B28EC7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32F15-ABA6-43E3-B329-7ACC645A81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AA7F72-5A2F-44D5-9E21-753AD089E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7739"/>
            <a:ext cx="4408071" cy="57802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DD5448-C031-4A33-938A-2DEDD3B8F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8071" y="1033113"/>
            <a:ext cx="4735931" cy="30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10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-32890"/>
            <a:ext cx="7643192" cy="980736"/>
          </a:xfrm>
        </p:spPr>
        <p:txBody>
          <a:bodyPr>
            <a:normAutofit/>
          </a:bodyPr>
          <a:lstStyle/>
          <a:p>
            <a:r>
              <a:rPr lang="en-US" sz="3200" dirty="0"/>
              <a:t>Outreach 2020</a:t>
            </a:r>
            <a:br>
              <a:rPr lang="en-US" sz="3200" dirty="0"/>
            </a:br>
            <a:r>
              <a:rPr lang="en-US" sz="1800" b="0" dirty="0"/>
              <a:t>thanks to Karl and several active users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71736" y="1147708"/>
            <a:ext cx="8049072" cy="5710292"/>
          </a:xfrm>
        </p:spPr>
        <p:txBody>
          <a:bodyPr>
            <a:noAutofit/>
          </a:bodyPr>
          <a:lstStyle/>
          <a:p>
            <a:r>
              <a:rPr lang="en-US" sz="1400" dirty="0"/>
              <a:t>EP Newsletter, March 2020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dirty="0"/>
              <a:t>ISOLDE dives deeper in the mystery of the odd-even staggering effect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	by </a:t>
            </a:r>
            <a:r>
              <a:rPr lang="en-US" sz="1400" dirty="0" err="1"/>
              <a:t>Panos</a:t>
            </a:r>
            <a:r>
              <a:rPr lang="en-US" sz="1400" dirty="0"/>
              <a:t> </a:t>
            </a:r>
            <a:r>
              <a:rPr lang="en-US" sz="1400" dirty="0" err="1"/>
              <a:t>Charitos</a:t>
            </a:r>
            <a:r>
              <a:rPr lang="en-US" sz="1400" dirty="0"/>
              <a:t>  (based on Nature Physics Cu paper)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dirty="0"/>
              <a:t>PUMA: Exploring exotic nuclear phenomena with antimatter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	by Alexandre Obertelli and François </a:t>
            </a:r>
            <a:r>
              <a:rPr lang="en-US" sz="1400" dirty="0" err="1"/>
              <a:t>Butin</a:t>
            </a:r>
            <a:r>
              <a:rPr lang="en-US" sz="1400" dirty="0"/>
              <a:t> (CERN, PUMA project manager) 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/>
          </a:p>
          <a:p>
            <a:r>
              <a:rPr lang="en-US" sz="1400" dirty="0"/>
              <a:t>CERN Accelerating Science, May 2020</a:t>
            </a:r>
          </a:p>
          <a:p>
            <a:pPr marL="457200" lvl="1" indent="0">
              <a:buNone/>
            </a:pPr>
            <a:r>
              <a:rPr lang="en-US" sz="1200" dirty="0"/>
              <a:t>	</a:t>
            </a:r>
            <a:r>
              <a:rPr lang="en-US" sz="1400" b="1" dirty="0"/>
              <a:t>ISOLDE steps into unexplored region of the nuclear chart </a:t>
            </a:r>
            <a:r>
              <a:rPr lang="en-US" sz="1400" dirty="0"/>
              <a:t>by Liam Gaffney </a:t>
            </a:r>
          </a:p>
          <a:p>
            <a:endParaRPr lang="en-US" sz="1400" dirty="0"/>
          </a:p>
          <a:p>
            <a:r>
              <a:rPr lang="en-US" sz="1400" dirty="0"/>
              <a:t>EP Newsletter, June 2020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dirty="0"/>
              <a:t>Secrets of beta decay unraveled at ISOLDE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/>
              <a:t>		</a:t>
            </a:r>
            <a:r>
              <a:rPr lang="en-US" sz="1400" dirty="0"/>
              <a:t>by </a:t>
            </a:r>
            <a:r>
              <a:rPr lang="en-US" sz="1400" dirty="0" err="1"/>
              <a:t>Zsolt</a:t>
            </a:r>
            <a:r>
              <a:rPr lang="en-US" sz="1400" dirty="0"/>
              <a:t> </a:t>
            </a:r>
            <a:r>
              <a:rPr lang="en-US" sz="1400" dirty="0" err="1"/>
              <a:t>Podolyák</a:t>
            </a:r>
            <a:r>
              <a:rPr lang="en-US" sz="1400" dirty="0"/>
              <a:t> (PRL 125, 2020)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en-US" sz="1400" b="1" i="0" dirty="0">
                <a:effectLst/>
                <a:latin typeface="opensans-bold"/>
              </a:rPr>
              <a:t>Exotic radioactive molecules could reveal physics beyond the Standard Model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i="0" dirty="0">
                <a:effectLst/>
                <a:latin typeface="opensans-bold"/>
              </a:rPr>
              <a:t>		</a:t>
            </a:r>
            <a:r>
              <a:rPr lang="en-US" sz="1400" i="0" dirty="0">
                <a:effectLst/>
                <a:latin typeface="opensans-bold"/>
              </a:rPr>
              <a:t>by Gerda Neyens (based on Nature 451, 2020)</a:t>
            </a:r>
          </a:p>
          <a:p>
            <a:endParaRPr lang="en-US" sz="1400" dirty="0"/>
          </a:p>
          <a:p>
            <a:r>
              <a:rPr lang="en-US" sz="1400" b="1" dirty="0"/>
              <a:t>CERN Courier, May/June 2020</a:t>
            </a:r>
          </a:p>
          <a:p>
            <a:pPr lvl="1"/>
            <a:r>
              <a:rPr lang="en-US" sz="1400" dirty="0"/>
              <a:t>Obituary Robert </a:t>
            </a:r>
            <a:r>
              <a:rPr lang="en-US" sz="1400" dirty="0" err="1"/>
              <a:t>Klapish</a:t>
            </a:r>
            <a:r>
              <a:rPr lang="en-US" sz="1400" dirty="0"/>
              <a:t> (by D. Lunney)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b="1" dirty="0"/>
              <a:t>CERN Courier, Sept/Oct 2020  </a:t>
            </a:r>
          </a:p>
          <a:p>
            <a:pPr marL="0" indent="0">
              <a:buNone/>
            </a:pPr>
            <a:r>
              <a:rPr lang="en-US" sz="1400" b="1" dirty="0"/>
              <a:t>	Exploring Nuclei at the Limits </a:t>
            </a:r>
            <a:r>
              <a:rPr lang="en-US" sz="1400" dirty="0"/>
              <a:t>(by D. Lunney and G. Neyens)  </a:t>
            </a:r>
          </a:p>
          <a:p>
            <a:pPr marL="0" indent="0">
              <a:buNone/>
            </a:pPr>
            <a:r>
              <a:rPr lang="en-US" sz="1400" dirty="0"/>
              <a:t>	</a:t>
            </a:r>
          </a:p>
          <a:p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970296"/>
            <a:ext cx="2723104" cy="3337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420" y="3120836"/>
            <a:ext cx="2985145" cy="6292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CDFEE6-6F91-43D4-A823-10C7877E0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413" y="2300087"/>
            <a:ext cx="1718149" cy="72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49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-32890"/>
            <a:ext cx="7643192" cy="980736"/>
          </a:xfrm>
        </p:spPr>
        <p:txBody>
          <a:bodyPr>
            <a:normAutofit/>
          </a:bodyPr>
          <a:lstStyle/>
          <a:p>
            <a:r>
              <a:rPr lang="en-US" sz="3200" dirty="0"/>
              <a:t>Outreach 2020 - continued </a:t>
            </a:r>
            <a:br>
              <a:rPr lang="en-US" sz="3200" dirty="0"/>
            </a:br>
            <a:r>
              <a:rPr lang="en-US" sz="1800" b="0" dirty="0"/>
              <a:t>thanks to Karl and several active users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71736" y="1147708"/>
            <a:ext cx="8049072" cy="57102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/>
          </a:p>
          <a:p>
            <a:r>
              <a:rPr lang="en-US" sz="1400" b="1" dirty="0"/>
              <a:t>ISOLDE on Twitter, September 2020</a:t>
            </a:r>
          </a:p>
          <a:p>
            <a:pPr marL="0" indent="0" algn="l">
              <a:buNone/>
            </a:pPr>
            <a:r>
              <a:rPr lang="en-US" sz="1400" b="1" dirty="0"/>
              <a:t>	</a:t>
            </a:r>
            <a:r>
              <a:rPr lang="en-US" sz="1400" b="1" i="0" dirty="0">
                <a:solidFill>
                  <a:srgbClr val="0F1419"/>
                </a:solidFill>
                <a:effectLst/>
                <a:latin typeface="TwitterChirp"/>
              </a:rPr>
              <a:t>ISOLDE facility at CERN   </a:t>
            </a:r>
            <a:r>
              <a:rPr lang="en-US" sz="1400" b="0" i="0" dirty="0">
                <a:solidFill>
                  <a:srgbClr val="536471"/>
                </a:solidFill>
                <a:effectLst/>
                <a:latin typeface="TwitterChirp"/>
              </a:rPr>
              <a:t>@ISOLDEatCERN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	</a:t>
            </a:r>
          </a:p>
          <a:p>
            <a:r>
              <a:rPr lang="en-US" sz="1400" dirty="0"/>
              <a:t>EP Newsletter, Sept 2020</a:t>
            </a:r>
          </a:p>
          <a:p>
            <a:pPr marL="457200" lvl="1" indent="0">
              <a:buNone/>
            </a:pPr>
            <a:r>
              <a:rPr lang="en-US" sz="1400" dirty="0"/>
              <a:t>	</a:t>
            </a:r>
            <a:r>
              <a:rPr lang="en-US" sz="1400" b="1" dirty="0"/>
              <a:t>Pinpointing the structure of the </a:t>
            </a:r>
            <a:r>
              <a:rPr lang="en-US" sz="1400" b="1" dirty="0" err="1"/>
              <a:t>SnV</a:t>
            </a:r>
            <a:r>
              <a:rPr lang="en-US" sz="1400" b="1" dirty="0"/>
              <a:t> </a:t>
            </a:r>
            <a:r>
              <a:rPr lang="en-US" sz="1400" b="1" dirty="0" err="1"/>
              <a:t>centre</a:t>
            </a:r>
            <a:r>
              <a:rPr lang="en-US" sz="1400" b="1" dirty="0"/>
              <a:t> in diamond using emission channeling at ISOLDE</a:t>
            </a:r>
          </a:p>
          <a:p>
            <a:pPr marL="457200" lvl="1" indent="0">
              <a:buNone/>
            </a:pPr>
            <a:r>
              <a:rPr lang="en-US" sz="1400" b="1" dirty="0"/>
              <a:t>	</a:t>
            </a:r>
            <a:r>
              <a:rPr lang="en-US" sz="1400" dirty="0"/>
              <a:t>(based on a PRL)</a:t>
            </a:r>
            <a:endParaRPr lang="en-US" sz="1400" b="1" dirty="0"/>
          </a:p>
          <a:p>
            <a:pPr marL="457200" lvl="1" indent="0">
              <a:buNone/>
            </a:pPr>
            <a:r>
              <a:rPr lang="en-US" sz="1400" dirty="0"/>
              <a:t>		by Karl Johnston  </a:t>
            </a:r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400" b="1" dirty="0"/>
              <a:t>CERN Courier, November 2020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b="1" i="0" dirty="0">
                <a:solidFill>
                  <a:srgbClr val="000000"/>
                </a:solidFill>
                <a:effectLst/>
                <a:latin typeface="ff-meta-serif-web-pro"/>
              </a:rPr>
              <a:t>Nuclear win for ISOLDE physicists (Lise Meitner Prize)  </a:t>
            </a:r>
            <a:r>
              <a:rPr lang="en-US" sz="1400" i="0" dirty="0">
                <a:solidFill>
                  <a:srgbClr val="000000"/>
                </a:solidFill>
                <a:effectLst/>
                <a:latin typeface="ff-meta-serif-web-pro"/>
              </a:rPr>
              <a:t>by Craig Edwards, editorial assistant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EP Newsletter, December 2020</a:t>
            </a:r>
          </a:p>
          <a:p>
            <a:pPr marL="457200" lvl="1" indent="0">
              <a:buNone/>
            </a:pPr>
            <a:r>
              <a:rPr lang="en-US" sz="1400" dirty="0"/>
              <a:t>	</a:t>
            </a:r>
            <a:r>
              <a:rPr lang="en-US" sz="1400" b="1" dirty="0"/>
              <a:t>PUMA: antiprotons to probe the surface of radioactive nuclei</a:t>
            </a:r>
          </a:p>
          <a:p>
            <a:pPr marL="457200" lvl="1" indent="0">
              <a:buNone/>
            </a:pPr>
            <a:r>
              <a:rPr lang="en-US" sz="1400" dirty="0"/>
              <a:t>		by A. Obertelli and F. </a:t>
            </a:r>
            <a:r>
              <a:rPr lang="en-US" sz="1400" dirty="0" err="1"/>
              <a:t>Butin</a:t>
            </a:r>
            <a:r>
              <a:rPr lang="en-US" sz="1400" dirty="0"/>
              <a:t> on behalf of the PUMA collaboration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479" y="3650593"/>
            <a:ext cx="2723104" cy="3337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88840"/>
            <a:ext cx="2985145" cy="62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15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Visits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89" y="2069568"/>
            <a:ext cx="7754629" cy="4324842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63688" y="1129724"/>
            <a:ext cx="7653536" cy="4525963"/>
          </a:xfrm>
        </p:spPr>
        <p:txBody>
          <a:bodyPr/>
          <a:lstStyle/>
          <a:p>
            <a:r>
              <a:rPr lang="en-US" dirty="0"/>
              <a:t>ISOLDE Visits: increase by almost factor 3 in 5 years !</a:t>
            </a:r>
          </a:p>
          <a:p>
            <a:r>
              <a:rPr lang="en-US" dirty="0"/>
              <a:t>Thanks to enthusiastic help of many local PhD, Post-docs, Fellows, …</a:t>
            </a:r>
          </a:p>
          <a:p>
            <a:r>
              <a:rPr lang="en-US" dirty="0"/>
              <a:t>Thanks to coordination by Hanne Heylen (Fellow since 2017) </a:t>
            </a:r>
          </a:p>
        </p:txBody>
      </p:sp>
    </p:spTree>
    <p:extLst>
      <p:ext uri="{BB962C8B-B14F-4D97-AF65-F5344CB8AC3E}">
        <p14:creationId xmlns:p14="http://schemas.microsoft.com/office/powerpoint/2010/main" val="742899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DCFE8-6494-4C8C-9A81-7E8921EA6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situation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A0EBF7-0EE6-453C-B966-79B0DBD61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F2A47E-8EB5-4135-8D23-525A9DA901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2B5C32-FDBB-4C9C-ADC7-325FD1B36A97}"/>
              </a:ext>
            </a:extLst>
          </p:cNvPr>
          <p:cNvGrpSpPr/>
          <p:nvPr/>
        </p:nvGrpSpPr>
        <p:grpSpPr>
          <a:xfrm>
            <a:off x="3555" y="2031690"/>
            <a:ext cx="7088725" cy="4238254"/>
            <a:chOff x="173096" y="1583969"/>
            <a:chExt cx="7088725" cy="4238254"/>
          </a:xfrm>
        </p:grpSpPr>
        <p:grpSp>
          <p:nvGrpSpPr>
            <p:cNvPr id="6" name="Agrupar 23">
              <a:extLst>
                <a:ext uri="{FF2B5EF4-FFF2-40B4-BE49-F238E27FC236}">
                  <a16:creationId xmlns:a16="http://schemas.microsoft.com/office/drawing/2014/main" id="{C413F546-0D85-405D-9C82-5B0D9EB31AF2}"/>
                </a:ext>
              </a:extLst>
            </p:cNvPr>
            <p:cNvGrpSpPr/>
            <p:nvPr/>
          </p:nvGrpSpPr>
          <p:grpSpPr>
            <a:xfrm>
              <a:off x="173096" y="1583969"/>
              <a:ext cx="7088725" cy="4238254"/>
              <a:chOff x="604137" y="856282"/>
              <a:chExt cx="8200843" cy="4890864"/>
            </a:xfrm>
          </p:grpSpPr>
          <p:pic>
            <p:nvPicPr>
              <p:cNvPr id="7" name="Imagen 13" descr="Screen Shot 2017-06-26 at 19.06.59.png">
                <a:extLst>
                  <a:ext uri="{FF2B5EF4-FFF2-40B4-BE49-F238E27FC236}">
                    <a16:creationId xmlns:a16="http://schemas.microsoft.com/office/drawing/2014/main" id="{AA8B7445-A04E-40A3-93D7-40E396EC34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4137" y="856282"/>
                <a:ext cx="8200843" cy="4890864"/>
              </a:xfrm>
              <a:prstGeom prst="rect">
                <a:avLst/>
              </a:prstGeom>
            </p:spPr>
          </p:pic>
          <p:sp>
            <p:nvSpPr>
              <p:cNvPr id="8" name="Rectángulo 14">
                <a:extLst>
                  <a:ext uri="{FF2B5EF4-FFF2-40B4-BE49-F238E27FC236}">
                    <a16:creationId xmlns:a16="http://schemas.microsoft.com/office/drawing/2014/main" id="{849211A0-EDB1-4BBC-AA33-4640F95B62E4}"/>
                  </a:ext>
                </a:extLst>
              </p:cNvPr>
              <p:cNvSpPr/>
              <p:nvPr/>
            </p:nvSpPr>
            <p:spPr>
              <a:xfrm>
                <a:off x="3610496" y="3039901"/>
                <a:ext cx="133369" cy="936104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Rectángulo 15">
                <a:extLst>
                  <a:ext uri="{FF2B5EF4-FFF2-40B4-BE49-F238E27FC236}">
                    <a16:creationId xmlns:a16="http://schemas.microsoft.com/office/drawing/2014/main" id="{8F161FF5-267A-41AE-A6CD-257BAA138A42}"/>
                  </a:ext>
                </a:extLst>
              </p:cNvPr>
              <p:cNvSpPr/>
              <p:nvPr/>
            </p:nvSpPr>
            <p:spPr>
              <a:xfrm>
                <a:off x="4293073" y="3116447"/>
                <a:ext cx="133369" cy="936104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Rectángulo 16">
                <a:extLst>
                  <a:ext uri="{FF2B5EF4-FFF2-40B4-BE49-F238E27FC236}">
                    <a16:creationId xmlns:a16="http://schemas.microsoft.com/office/drawing/2014/main" id="{7D15E36C-BB02-4332-8750-0EA4B910206A}"/>
                  </a:ext>
                </a:extLst>
              </p:cNvPr>
              <p:cNvSpPr/>
              <p:nvPr/>
            </p:nvSpPr>
            <p:spPr>
              <a:xfrm>
                <a:off x="4961263" y="3351977"/>
                <a:ext cx="145042" cy="936104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Rectángulo 17">
                <a:extLst>
                  <a:ext uri="{FF2B5EF4-FFF2-40B4-BE49-F238E27FC236}">
                    <a16:creationId xmlns:a16="http://schemas.microsoft.com/office/drawing/2014/main" id="{9AE4770D-AC8E-43A5-B988-00E519EFF581}"/>
                  </a:ext>
                </a:extLst>
              </p:cNvPr>
              <p:cNvSpPr/>
              <p:nvPr/>
            </p:nvSpPr>
            <p:spPr>
              <a:xfrm>
                <a:off x="5639427" y="2597094"/>
                <a:ext cx="127571" cy="1548099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" name="Rectángulo 18">
                <a:extLst>
                  <a:ext uri="{FF2B5EF4-FFF2-40B4-BE49-F238E27FC236}">
                    <a16:creationId xmlns:a16="http://schemas.microsoft.com/office/drawing/2014/main" id="{4BAF3F79-B32C-47D7-920C-B99DCBA0FCE4}"/>
                  </a:ext>
                </a:extLst>
              </p:cNvPr>
              <p:cNvSpPr/>
              <p:nvPr/>
            </p:nvSpPr>
            <p:spPr>
              <a:xfrm>
                <a:off x="6983116" y="3457925"/>
                <a:ext cx="149313" cy="1548099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" name="Rectángulo 19">
                <a:extLst>
                  <a:ext uri="{FF2B5EF4-FFF2-40B4-BE49-F238E27FC236}">
                    <a16:creationId xmlns:a16="http://schemas.microsoft.com/office/drawing/2014/main" id="{10BCFA4F-07E7-4B6B-AE57-F4ADB80BFA7C}"/>
                  </a:ext>
                </a:extLst>
              </p:cNvPr>
              <p:cNvSpPr/>
              <p:nvPr/>
            </p:nvSpPr>
            <p:spPr>
              <a:xfrm>
                <a:off x="6989753" y="1921669"/>
                <a:ext cx="142676" cy="1548099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4" name="Rectángulo 20">
                <a:extLst>
                  <a:ext uri="{FF2B5EF4-FFF2-40B4-BE49-F238E27FC236}">
                    <a16:creationId xmlns:a16="http://schemas.microsoft.com/office/drawing/2014/main" id="{473B24D4-CC7B-4E1F-9673-C6333957C381}"/>
                  </a:ext>
                </a:extLst>
              </p:cNvPr>
              <p:cNvSpPr/>
              <p:nvPr/>
            </p:nvSpPr>
            <p:spPr>
              <a:xfrm>
                <a:off x="7668427" y="3628608"/>
                <a:ext cx="134280" cy="1548099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" name="Rectángulo 21">
                <a:extLst>
                  <a:ext uri="{FF2B5EF4-FFF2-40B4-BE49-F238E27FC236}">
                    <a16:creationId xmlns:a16="http://schemas.microsoft.com/office/drawing/2014/main" id="{4B9897E9-93C2-40D1-95F4-6EA90A4B1F98}"/>
                  </a:ext>
                </a:extLst>
              </p:cNvPr>
              <p:cNvSpPr/>
              <p:nvPr/>
            </p:nvSpPr>
            <p:spPr>
              <a:xfrm>
                <a:off x="8323671" y="2204964"/>
                <a:ext cx="152622" cy="2664094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Rectángulo 22">
                <a:extLst>
                  <a:ext uri="{FF2B5EF4-FFF2-40B4-BE49-F238E27FC236}">
                    <a16:creationId xmlns:a16="http://schemas.microsoft.com/office/drawing/2014/main" id="{237C081A-BCC3-403D-A328-B9FB5B3D1E63}"/>
                  </a:ext>
                </a:extLst>
              </p:cNvPr>
              <p:cNvSpPr/>
              <p:nvPr/>
            </p:nvSpPr>
            <p:spPr>
              <a:xfrm rot="5400000">
                <a:off x="2555776" y="1196752"/>
                <a:ext cx="216024" cy="936104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7" name="TextBox 11">
                <a:extLst>
                  <a:ext uri="{FF2B5EF4-FFF2-40B4-BE49-F238E27FC236}">
                    <a16:creationId xmlns:a16="http://schemas.microsoft.com/office/drawing/2014/main" id="{970F808F-415F-4F4A-96A0-F080C6E3C569}"/>
                  </a:ext>
                </a:extLst>
              </p:cNvPr>
              <p:cNvSpPr txBox="1"/>
              <p:nvPr/>
            </p:nvSpPr>
            <p:spPr>
              <a:xfrm>
                <a:off x="3275856" y="1268760"/>
                <a:ext cx="40324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8000"/>
                    </a:solidFill>
                  </a:rPr>
                  <a:t>300.000 CHF </a:t>
                </a:r>
                <a:r>
                  <a:rPr lang="en-US" b="1" dirty="0"/>
                  <a:t>2009-2011</a:t>
                </a:r>
              </a:p>
              <a:p>
                <a:r>
                  <a:rPr lang="en-US" dirty="0">
                    <a:solidFill>
                      <a:srgbClr val="008000"/>
                    </a:solidFill>
                  </a:rPr>
                  <a:t>500.000 CHF </a:t>
                </a:r>
                <a:r>
                  <a:rPr lang="en-US" b="1" dirty="0">
                    <a:solidFill>
                      <a:srgbClr val="000000"/>
                    </a:solidFill>
                  </a:rPr>
                  <a:t>2012-2015</a:t>
                </a:r>
              </a:p>
              <a:p>
                <a:r>
                  <a:rPr lang="en-US" dirty="0">
                    <a:solidFill>
                      <a:srgbClr val="008000"/>
                    </a:solidFill>
                  </a:rPr>
                  <a:t>824.000 + 140.000 CHF </a:t>
                </a:r>
                <a:r>
                  <a:rPr lang="en-US" b="1" dirty="0">
                    <a:solidFill>
                      <a:srgbClr val="000000"/>
                    </a:solidFill>
                  </a:rPr>
                  <a:t>2016</a:t>
                </a:r>
              </a:p>
              <a:p>
                <a:r>
                  <a:rPr lang="en-US" b="1" dirty="0">
                    <a:solidFill>
                      <a:srgbClr val="008000"/>
                    </a:solidFill>
                  </a:rPr>
                  <a:t>400.000 + 140.000 CHF </a:t>
                </a:r>
                <a:r>
                  <a:rPr lang="en-US" b="1" dirty="0">
                    <a:solidFill>
                      <a:srgbClr val="000000"/>
                    </a:solidFill>
                  </a:rPr>
                  <a:t>2017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E36B224-0395-4EC8-8789-FB1FC1DC622E}"/>
                </a:ext>
              </a:extLst>
            </p:cNvPr>
            <p:cNvSpPr/>
            <p:nvPr/>
          </p:nvSpPr>
          <p:spPr>
            <a:xfrm>
              <a:off x="2123728" y="1869400"/>
              <a:ext cx="720080" cy="7200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5322AA5-31D6-457B-A81D-8DBC1AD91AB2}"/>
              </a:ext>
            </a:extLst>
          </p:cNvPr>
          <p:cNvGrpSpPr/>
          <p:nvPr/>
        </p:nvGrpSpPr>
        <p:grpSpPr>
          <a:xfrm>
            <a:off x="7020272" y="3356992"/>
            <a:ext cx="2047355" cy="2900065"/>
            <a:chOff x="7020272" y="3356992"/>
            <a:chExt cx="2047355" cy="290006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841C084-A7BD-4546-B53B-AF03C85A694D}"/>
                </a:ext>
              </a:extLst>
            </p:cNvPr>
            <p:cNvSpPr txBox="1"/>
            <p:nvPr/>
          </p:nvSpPr>
          <p:spPr>
            <a:xfrm>
              <a:off x="7020272" y="5949280"/>
              <a:ext cx="20473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2017   2018    2019   2020</a:t>
              </a:r>
              <a:endParaRPr lang="en-BE" sz="1400" b="1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C83EB82-87F5-4E48-A7D1-EE141A102A6C}"/>
                </a:ext>
              </a:extLst>
            </p:cNvPr>
            <p:cNvGrpSpPr/>
            <p:nvPr/>
          </p:nvGrpSpPr>
          <p:grpSpPr>
            <a:xfrm>
              <a:off x="7164288" y="3356992"/>
              <a:ext cx="1681580" cy="2592288"/>
              <a:chOff x="7164288" y="3356992"/>
              <a:chExt cx="1681580" cy="2592288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E026E72-8D2F-469B-83C9-A1ED279BB6E8}"/>
                  </a:ext>
                </a:extLst>
              </p:cNvPr>
              <p:cNvSpPr/>
              <p:nvPr/>
            </p:nvSpPr>
            <p:spPr>
              <a:xfrm>
                <a:off x="7164288" y="3595276"/>
                <a:ext cx="121902" cy="23540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9669884-6161-4A0D-A7ED-DE031BAF6E4B}"/>
                  </a:ext>
                </a:extLst>
              </p:cNvPr>
              <p:cNvSpPr/>
              <p:nvPr/>
            </p:nvSpPr>
            <p:spPr>
              <a:xfrm>
                <a:off x="7627812" y="3356992"/>
                <a:ext cx="121902" cy="25922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390AA83-8829-4211-BFA5-DE2DAFC6BA37}"/>
                  </a:ext>
                </a:extLst>
              </p:cNvPr>
              <p:cNvSpPr/>
              <p:nvPr/>
            </p:nvSpPr>
            <p:spPr>
              <a:xfrm>
                <a:off x="8090327" y="3789040"/>
                <a:ext cx="121902" cy="216024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6856B92-E730-4B1C-95A2-1E80F625D166}"/>
                  </a:ext>
                </a:extLst>
              </p:cNvPr>
              <p:cNvSpPr/>
              <p:nvPr/>
            </p:nvSpPr>
            <p:spPr>
              <a:xfrm>
                <a:off x="8541504" y="4077072"/>
                <a:ext cx="114548" cy="187220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379D48B-5181-4E13-BEFC-CD58EE655A2D}"/>
                  </a:ext>
                </a:extLst>
              </p:cNvPr>
              <p:cNvSpPr/>
              <p:nvPr/>
            </p:nvSpPr>
            <p:spPr>
              <a:xfrm>
                <a:off x="7342679" y="4266364"/>
                <a:ext cx="125791" cy="168291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15E41B0-EFC3-49D3-B279-FBF45A37A9B1}"/>
                  </a:ext>
                </a:extLst>
              </p:cNvPr>
              <p:cNvSpPr/>
              <p:nvPr/>
            </p:nvSpPr>
            <p:spPr>
              <a:xfrm>
                <a:off x="7789293" y="3860829"/>
                <a:ext cx="121902" cy="208845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579D8F7-52DC-4CE1-9F6D-643D5D870F68}"/>
                  </a:ext>
                </a:extLst>
              </p:cNvPr>
              <p:cNvSpPr/>
              <p:nvPr/>
            </p:nvSpPr>
            <p:spPr>
              <a:xfrm>
                <a:off x="8267614" y="4150817"/>
                <a:ext cx="114548" cy="179846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D1B9C38-28C2-4EB0-ABF3-5CEC9A4D6E92}"/>
                  </a:ext>
                </a:extLst>
              </p:cNvPr>
              <p:cNvSpPr/>
              <p:nvPr/>
            </p:nvSpPr>
            <p:spPr>
              <a:xfrm>
                <a:off x="8731319" y="4266364"/>
                <a:ext cx="114549" cy="167698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E"/>
              </a:p>
            </p:txBody>
          </p:sp>
          <p:sp>
            <p:nvSpPr>
              <p:cNvPr id="29" name="Rectángulo 21">
                <a:extLst>
                  <a:ext uri="{FF2B5EF4-FFF2-40B4-BE49-F238E27FC236}">
                    <a16:creationId xmlns:a16="http://schemas.microsoft.com/office/drawing/2014/main" id="{0979D6F0-9D4B-47B6-82AE-E122093FCF7C}"/>
                  </a:ext>
                </a:extLst>
              </p:cNvPr>
              <p:cNvSpPr/>
              <p:nvPr/>
            </p:nvSpPr>
            <p:spPr>
              <a:xfrm>
                <a:off x="7358198" y="4266364"/>
                <a:ext cx="110272" cy="1454448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" name="Rectángulo 21">
                <a:extLst>
                  <a:ext uri="{FF2B5EF4-FFF2-40B4-BE49-F238E27FC236}">
                    <a16:creationId xmlns:a16="http://schemas.microsoft.com/office/drawing/2014/main" id="{3335D32C-CFF4-4B4C-9CE0-30C13592C1FE}"/>
                  </a:ext>
                </a:extLst>
              </p:cNvPr>
              <p:cNvSpPr/>
              <p:nvPr/>
            </p:nvSpPr>
            <p:spPr>
              <a:xfrm>
                <a:off x="7799917" y="3860828"/>
                <a:ext cx="108572" cy="1454448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" name="Rectángulo 21">
                <a:extLst>
                  <a:ext uri="{FF2B5EF4-FFF2-40B4-BE49-F238E27FC236}">
                    <a16:creationId xmlns:a16="http://schemas.microsoft.com/office/drawing/2014/main" id="{E01E05BB-6DB3-4832-B576-4E52F881F0AE}"/>
                  </a:ext>
                </a:extLst>
              </p:cNvPr>
              <p:cNvSpPr/>
              <p:nvPr/>
            </p:nvSpPr>
            <p:spPr>
              <a:xfrm>
                <a:off x="8275638" y="4150816"/>
                <a:ext cx="102871" cy="1454448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" name="Rectángulo 21">
                <a:extLst>
                  <a:ext uri="{FF2B5EF4-FFF2-40B4-BE49-F238E27FC236}">
                    <a16:creationId xmlns:a16="http://schemas.microsoft.com/office/drawing/2014/main" id="{A6261712-5536-45A0-AC2D-91A775EC25FD}"/>
                  </a:ext>
                </a:extLst>
              </p:cNvPr>
              <p:cNvSpPr/>
              <p:nvPr/>
            </p:nvSpPr>
            <p:spPr>
              <a:xfrm>
                <a:off x="8736907" y="4260434"/>
                <a:ext cx="103372" cy="1454448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389BA16-91FF-432A-AB89-23D123846FC9}"/>
              </a:ext>
            </a:extLst>
          </p:cNvPr>
          <p:cNvSpPr txBox="1"/>
          <p:nvPr/>
        </p:nvSpPr>
        <p:spPr>
          <a:xfrm>
            <a:off x="2596501" y="1045703"/>
            <a:ext cx="4978094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Bleu: income on average 850 </a:t>
            </a:r>
            <a:r>
              <a:rPr lang="en-US" sz="1400" dirty="0" err="1"/>
              <a:t>kCHF</a:t>
            </a:r>
            <a:r>
              <a:rPr lang="en-US" sz="1400" dirty="0"/>
              <a:t> / year</a:t>
            </a:r>
          </a:p>
          <a:p>
            <a:r>
              <a:rPr lang="en-US" sz="1400" dirty="0"/>
              <a:t>Red: expenditure/year </a:t>
            </a:r>
          </a:p>
          <a:p>
            <a:r>
              <a:rPr lang="en-US" sz="1400" dirty="0"/>
              <a:t>Green: re-payments to CERN for ISOLDE investments (HIE-ISOLDE)</a:t>
            </a:r>
            <a:endParaRPr lang="en-BE" sz="1400" dirty="0"/>
          </a:p>
        </p:txBody>
      </p:sp>
    </p:spTree>
    <p:extLst>
      <p:ext uri="{BB962C8B-B14F-4D97-AF65-F5344CB8AC3E}">
        <p14:creationId xmlns:p14="http://schemas.microsoft.com/office/powerpoint/2010/main" val="189087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Staff </a:t>
            </a:r>
          </a:p>
          <a:p>
            <a:r>
              <a:rPr lang="en-US" sz="2400" dirty="0"/>
              <a:t>Research fellows</a:t>
            </a:r>
          </a:p>
          <a:p>
            <a:r>
              <a:rPr lang="en-US" sz="2400" dirty="0"/>
              <a:t>Applied fellows</a:t>
            </a:r>
          </a:p>
          <a:p>
            <a:r>
              <a:rPr lang="en-US" sz="2400" dirty="0"/>
              <a:t>PhD students</a:t>
            </a:r>
          </a:p>
          <a:p>
            <a:r>
              <a:rPr lang="en-US" sz="2400" dirty="0"/>
              <a:t>Associates </a:t>
            </a:r>
          </a:p>
          <a:p>
            <a:r>
              <a:rPr lang="en-US" sz="2400" dirty="0"/>
              <a:t>Collaboration membership  </a:t>
            </a:r>
          </a:p>
          <a:p>
            <a:r>
              <a:rPr lang="en-US" sz="2400" dirty="0"/>
              <a:t>EPIC project</a:t>
            </a:r>
          </a:p>
          <a:p>
            <a:r>
              <a:rPr lang="en-US" sz="2400" dirty="0"/>
              <a:t>ISOLDE outreach</a:t>
            </a:r>
          </a:p>
          <a:p>
            <a:r>
              <a:rPr lang="en-US" sz="2400" dirty="0"/>
              <a:t>ISOLDE Visits </a:t>
            </a:r>
          </a:p>
          <a:p>
            <a:r>
              <a:rPr lang="en-US" sz="2400" dirty="0"/>
              <a:t>Financial situation</a:t>
            </a:r>
          </a:p>
          <a:p>
            <a:r>
              <a:rPr lang="en-US" sz="2400" dirty="0"/>
              <a:t>Summary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74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52" y="-11440"/>
            <a:ext cx="7643192" cy="980736"/>
          </a:xfrm>
        </p:spPr>
        <p:txBody>
          <a:bodyPr>
            <a:normAutofit/>
          </a:bodyPr>
          <a:lstStyle/>
          <a:p>
            <a:r>
              <a:rPr lang="en-US" dirty="0"/>
              <a:t>HIE-ISOLDE repayment to CERN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592" y="1951748"/>
            <a:ext cx="7989912" cy="452596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Phase 1:  140 </a:t>
            </a:r>
            <a:r>
              <a:rPr lang="en-US" b="1" dirty="0" err="1">
                <a:solidFill>
                  <a:srgbClr val="FF0000"/>
                </a:solidFill>
              </a:rPr>
              <a:t>kCHF</a:t>
            </a:r>
            <a:r>
              <a:rPr lang="en-US" b="1" dirty="0">
                <a:solidFill>
                  <a:srgbClr val="FF0000"/>
                </a:solidFill>
              </a:rPr>
              <a:t> /year	    2016 – 2020 (5 years)  Loan of 700 </a:t>
            </a:r>
            <a:r>
              <a:rPr lang="en-US" b="1" dirty="0" err="1">
                <a:solidFill>
                  <a:srgbClr val="FF0000"/>
                </a:solidFill>
              </a:rPr>
              <a:t>kCHF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/>
              <a:t>Phase 2:  400 </a:t>
            </a:r>
            <a:r>
              <a:rPr lang="en-US" b="1" dirty="0" err="1"/>
              <a:t>kCHF</a:t>
            </a:r>
            <a:r>
              <a:rPr lang="en-US" b="1" dirty="0"/>
              <a:t> /year	    2017 – 2023         Memo sent to E. </a:t>
            </a:r>
            <a:r>
              <a:rPr lang="en-US" b="1" dirty="0" err="1"/>
              <a:t>Elsen</a:t>
            </a:r>
            <a:r>
              <a:rPr lang="en-US" b="1" dirty="0"/>
              <a:t> 2.791 </a:t>
            </a:r>
            <a:r>
              <a:rPr lang="en-US" b="1" dirty="0" err="1"/>
              <a:t>kCHF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52558"/>
              </p:ext>
            </p:extLst>
          </p:nvPr>
        </p:nvGraphicFramePr>
        <p:xfrm>
          <a:off x="1305272" y="2800104"/>
          <a:ext cx="7629872" cy="37008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3208">
                  <a:extLst>
                    <a:ext uri="{9D8B030D-6E8A-4147-A177-3AD203B41FA5}">
                      <a16:colId xmlns:a16="http://schemas.microsoft.com/office/drawing/2014/main" val="311244675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75660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87129263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5496776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49817252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97424717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42488441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6229351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33650179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96936343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0342273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961121226"/>
                    </a:ext>
                  </a:extLst>
                </a:gridCol>
              </a:tblGrid>
              <a:tr h="3293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Funding</a:t>
                      </a:r>
                      <a:r>
                        <a:rPr lang="fr-FR" sz="1400" dirty="0">
                          <a:effectLst/>
                        </a:rPr>
                        <a:t> Source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2007- 2014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2017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2021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2022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2023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60296441"/>
                  </a:ext>
                </a:extLst>
              </a:tr>
              <a:tr h="226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FWO I (BE)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4’460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4’460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988186621"/>
                  </a:ext>
                </a:extLst>
              </a:tr>
              <a:tr h="238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ISOLDE Coll.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2’477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</a:rPr>
                        <a:t>2’977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78116925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MPI (DE)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4284400110"/>
                  </a:ext>
                </a:extLst>
              </a:tr>
              <a:tr h="218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Aarhus (DK)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77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77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4231299034"/>
                  </a:ext>
                </a:extLst>
              </a:tr>
              <a:tr h="233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CERN </a:t>
                      </a:r>
                      <a:r>
                        <a:rPr lang="fr-FR" sz="1400" dirty="0" err="1">
                          <a:effectLst/>
                        </a:rPr>
                        <a:t>loan</a:t>
                      </a:r>
                      <a:r>
                        <a:rPr lang="fr-FR" sz="1400" dirty="0">
                          <a:effectLst/>
                        </a:rPr>
                        <a:t> (KM2180)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140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</a:rPr>
                        <a:t>700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extLst>
                  <a:ext uri="{0D108BD9-81ED-4DB2-BD59-A6C34878D82A}">
                    <a16:rowId xmlns:a16="http://schemas.microsoft.com/office/drawing/2014/main" val="425335205"/>
                  </a:ext>
                </a:extLst>
              </a:tr>
              <a:tr h="385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Phase 1 - TOTAL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7’129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500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8’329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8857832"/>
                  </a:ext>
                </a:extLst>
              </a:tr>
              <a:tr h="233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FWO II (BE)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494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598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extLst>
                  <a:ext uri="{0D108BD9-81ED-4DB2-BD59-A6C34878D82A}">
                    <a16:rowId xmlns:a16="http://schemas.microsoft.com/office/drawing/2014/main" val="264600753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ISOLDE Coll.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 433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</a:rPr>
                        <a:t>433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273660642"/>
                  </a:ext>
                </a:extLst>
              </a:tr>
              <a:tr h="201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CERN </a:t>
                      </a:r>
                      <a:r>
                        <a:rPr lang="fr-FR" sz="1400" dirty="0" err="1">
                          <a:effectLst/>
                        </a:rPr>
                        <a:t>pre-payment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400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400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400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391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FF0000"/>
                          </a:solidFill>
                          <a:effectLst/>
                        </a:rPr>
                        <a:t>3191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3309340970"/>
                  </a:ext>
                </a:extLst>
              </a:tr>
              <a:tr h="258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Phase 2 - TOTAL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494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chemeClr val="tx1"/>
                          </a:solidFill>
                          <a:effectLst/>
                        </a:rPr>
                        <a:t>104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833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391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4222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4591513"/>
                  </a:ext>
                </a:extLst>
              </a:tr>
              <a:tr h="390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Total </a:t>
                      </a:r>
                      <a:r>
                        <a:rPr lang="fr-FR" sz="1400" dirty="0" err="1">
                          <a:effectLst/>
                        </a:rPr>
                        <a:t>paid</a:t>
                      </a:r>
                      <a:r>
                        <a:rPr lang="fr-FR" sz="1400" dirty="0">
                          <a:effectLst/>
                        </a:rPr>
                        <a:t> by ISOLDE Collaboration and </a:t>
                      </a:r>
                      <a:r>
                        <a:rPr lang="fr-FR" sz="1400" dirty="0" err="1">
                          <a:effectLst/>
                        </a:rPr>
                        <a:t>partners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7’623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604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973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400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400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391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12’551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6379824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03648" y="931425"/>
            <a:ext cx="76404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total cost of HIE-ISOLDE was 39.4 MCHF, pre-financed by CERN</a:t>
            </a:r>
          </a:p>
          <a:p>
            <a:pPr algn="ctr"/>
            <a:r>
              <a:rPr lang="en-US" b="1" dirty="0"/>
              <a:t> </a:t>
            </a:r>
            <a:r>
              <a:rPr lang="en-US" dirty="0"/>
              <a:t>The ISOLDE Collaboration contribution to HIE-ISOLDE is 7.1 MCHF, part of which needs to be payed back as loans	</a:t>
            </a:r>
          </a:p>
        </p:txBody>
      </p:sp>
    </p:spTree>
    <p:extLst>
      <p:ext uri="{BB962C8B-B14F-4D97-AF65-F5344CB8AC3E}">
        <p14:creationId xmlns:p14="http://schemas.microsoft.com/office/powerpoint/2010/main" val="2610319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B1DB3-E754-446F-9D0D-8E03463E5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081C0-BAEC-4987-A34D-95663FD45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8" y="1340768"/>
            <a:ext cx="7725544" cy="47525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Positive points:</a:t>
            </a:r>
          </a:p>
          <a:p>
            <a:endParaRPr lang="en-US" dirty="0"/>
          </a:p>
          <a:p>
            <a:r>
              <a:rPr lang="en-US" dirty="0"/>
              <a:t>Increase of the local team of scientists (on all levels)</a:t>
            </a:r>
          </a:p>
          <a:p>
            <a:r>
              <a:rPr lang="en-US" dirty="0"/>
              <a:t>Excellent collaboration with the technical teams (participation in the weekly group meetings, seminars, joined projects, ..)</a:t>
            </a:r>
          </a:p>
          <a:p>
            <a:r>
              <a:rPr lang="en-US" dirty="0"/>
              <a:t>Very good visibility at CERN – good contacts with all media</a:t>
            </a:r>
          </a:p>
          <a:p>
            <a:r>
              <a:rPr lang="en-US" dirty="0"/>
              <a:t>New web page (again) thanks to Jenny (following new CERN guidelines)</a:t>
            </a:r>
          </a:p>
          <a:p>
            <a:r>
              <a:rPr lang="en-US" dirty="0"/>
              <a:t>Started thinking about long-term future of ISOLDE at CERN – with support from CERN (but financially still difficult in the next years)</a:t>
            </a:r>
          </a:p>
          <a:p>
            <a:r>
              <a:rPr lang="en-US" dirty="0"/>
              <a:t>A very smooth transition from Richard to Joachim/Erwin</a:t>
            </a:r>
          </a:p>
          <a:p>
            <a:r>
              <a:rPr lang="en-US" dirty="0"/>
              <a:t>Excellent collaboration with Karl, who takes care of all the ‘practical’ problems (even more important during covid)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Not so good: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GUI has met at most once per year / not enough follow-up of decisions</a:t>
            </a:r>
          </a:p>
          <a:p>
            <a:r>
              <a:rPr lang="en-US" dirty="0"/>
              <a:t>Not all suggestions from Maria have been implemented (LN2 in the hall)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34033-6627-4F48-8C0D-E67F0CFE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B1650D-E70A-4DDB-87EC-C9FC7878D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712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2417" y="1426399"/>
            <a:ext cx="8143270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charset="0"/>
              </a:rPr>
              <a:t>Staff members on CERN LD contracts (currently max. 8 years)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dirty="0">
                <a:latin typeface="Calibri" charset="0"/>
              </a:rPr>
              <a:t>Karl Johnston, physics coordinator (Aug 2015 – Sept 2022)</a:t>
            </a:r>
          </a:p>
          <a:p>
            <a:pPr lvl="1"/>
            <a:r>
              <a:rPr lang="en-US" dirty="0">
                <a:latin typeface="Calibri" charset="0"/>
              </a:rPr>
              <a:t>Magdalena Kowalska (Oct 2015 – Sept 2018)  ERC beta-drop NMR</a:t>
            </a:r>
          </a:p>
          <a:p>
            <a:pPr lvl="1"/>
            <a:r>
              <a:rPr lang="en-US" dirty="0">
                <a:latin typeface="Calibri" charset="0"/>
              </a:rPr>
              <a:t>Stephan Malbrunot-</a:t>
            </a:r>
            <a:r>
              <a:rPr lang="en-US" dirty="0" err="1">
                <a:latin typeface="Calibri" charset="0"/>
              </a:rPr>
              <a:t>Ettenauer</a:t>
            </a:r>
            <a:r>
              <a:rPr lang="en-US" dirty="0">
                <a:latin typeface="Calibri" charset="0"/>
              </a:rPr>
              <a:t> (Feb 2017 - Jan 2022) ERC MIRACLS</a:t>
            </a:r>
          </a:p>
          <a:p>
            <a:pPr lvl="1"/>
            <a:endParaRPr lang="en-US" sz="1800" b="1" dirty="0">
              <a:solidFill>
                <a:srgbClr val="29348C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Permanent CERN staff:</a:t>
            </a:r>
          </a:p>
          <a:p>
            <a:pPr lvl="1"/>
            <a:r>
              <a:rPr lang="en-US" sz="1600" dirty="0">
                <a:latin typeface="Calibri" charset="0"/>
              </a:rPr>
              <a:t>Magdalena Kowalska (Jan 2020 - )  </a:t>
            </a:r>
          </a:p>
          <a:p>
            <a:pPr lvl="1"/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ISOLDE User Support </a:t>
            </a:r>
          </a:p>
          <a:p>
            <a:pPr lvl="1"/>
            <a:r>
              <a:rPr lang="en-US" dirty="0"/>
              <a:t>Jennifer Weterings (2002 - ) 100% user at University of Oslo</a:t>
            </a:r>
          </a:p>
          <a:p>
            <a:pPr lvl="2"/>
            <a:r>
              <a:rPr lang="en-US" dirty="0"/>
              <a:t>Funded via the ISOLDE Collaboration Team Account  </a:t>
            </a:r>
            <a:endParaRPr lang="en-US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charset="0"/>
              </a:rPr>
              <a:t>ISOLDE Staff 2017-2021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7A65736D-D56D-4104-8AB9-1C4A13E61CCB}"/>
              </a:ext>
            </a:extLst>
          </p:cNvPr>
          <p:cNvSpPr/>
          <p:nvPr/>
        </p:nvSpPr>
        <p:spPr>
          <a:xfrm>
            <a:off x="2267744" y="4941168"/>
            <a:ext cx="576064" cy="196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06066E-F9B0-49CB-866E-6D1747D66875}"/>
              </a:ext>
            </a:extLst>
          </p:cNvPr>
          <p:cNvSpPr txBox="1"/>
          <p:nvPr/>
        </p:nvSpPr>
        <p:spPr>
          <a:xfrm>
            <a:off x="2987824" y="4846640"/>
            <a:ext cx="5616624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New Team Account rules installed 01/2020: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>
                <a:sym typeface="Wingdings" panose="05000000000000000000" pitchFamily="2" charset="2"/>
              </a:rPr>
              <a:t>Subsistence </a:t>
            </a:r>
            <a:r>
              <a:rPr lang="en-US" sz="1600" dirty="0"/>
              <a:t>payments of staff on-site via Team Accounts maximum for a period of 8 years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/>
              <a:t>OK till December 2027</a:t>
            </a:r>
            <a:endParaRPr lang="en-BE" sz="1600" dirty="0"/>
          </a:p>
        </p:txBody>
      </p:sp>
    </p:spTree>
    <p:extLst>
      <p:ext uri="{BB962C8B-B14F-4D97-AF65-F5344CB8AC3E}">
        <p14:creationId xmlns:p14="http://schemas.microsoft.com/office/powerpoint/2010/main" val="1688519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31640" y="1293013"/>
            <a:ext cx="8143270" cy="4919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Calibri" charset="0"/>
              </a:rPr>
              <a:t>From Maria’s period:</a:t>
            </a:r>
          </a:p>
          <a:p>
            <a:r>
              <a:rPr lang="en-US" sz="1600" dirty="0">
                <a:latin typeface="Calibri" charset="0"/>
              </a:rPr>
              <a:t>Vladimir </a:t>
            </a:r>
            <a:r>
              <a:rPr lang="en-US" sz="1600" dirty="0" err="1">
                <a:latin typeface="Calibri" charset="0"/>
              </a:rPr>
              <a:t>Manea</a:t>
            </a:r>
            <a:r>
              <a:rPr lang="en-US" sz="1600" dirty="0">
                <a:latin typeface="Calibri" charset="0"/>
              </a:rPr>
              <a:t> (Jan 2016 – April 2018)		ISOLTRAP</a:t>
            </a:r>
          </a:p>
          <a:p>
            <a:r>
              <a:rPr lang="en-US" sz="1600" dirty="0">
                <a:latin typeface="Calibri" charset="0"/>
              </a:rPr>
              <a:t>Liam Gaffney (Oct 2016 – Sep 2019 - COFUND)	</a:t>
            </a:r>
            <a:r>
              <a:rPr lang="en-US" sz="1600" dirty="0" err="1">
                <a:latin typeface="Calibri" charset="0"/>
              </a:rPr>
              <a:t>Miniball</a:t>
            </a:r>
            <a:endParaRPr lang="en-US" sz="1600" dirty="0">
              <a:latin typeface="Calibri" charset="0"/>
            </a:endParaRPr>
          </a:p>
          <a:p>
            <a:r>
              <a:rPr lang="en-US" sz="1600" dirty="0">
                <a:latin typeface="Calibri" charset="0"/>
              </a:rPr>
              <a:t>Hanne Heylen (Oct 2017 – sept 2020 – COFUND)	COLLAPS-VITO</a:t>
            </a:r>
          </a:p>
          <a:p>
            <a:endParaRPr lang="en-US" dirty="0">
              <a:latin typeface="Calibri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</a:rPr>
              <a:t>Hired since Nov 2017:</a:t>
            </a:r>
          </a:p>
          <a:p>
            <a:r>
              <a:rPr lang="nl-NL" sz="1600" dirty="0">
                <a:latin typeface="Calibri" charset="0"/>
              </a:rPr>
              <a:t>Ronald Garcia Ruiz (Jan 2018 – Dec 2019)	CRIS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Maxime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Mougeot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(Sept 2019 – August 2021)	ISOLTRAP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Razvan Lica (June 2020 – May 2022)		IDS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Liss Vasquez Rodriquez (Oct. 2020 – Sept. 2022)	COLLAPS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Erich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Leistenschneider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(April 2021 – March 2023)	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PoP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MR-TOF/MIRACLS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Agi Koszorus (October 2021 – September 2023)	CRIS</a:t>
            </a:r>
          </a:p>
          <a:p>
            <a:endParaRPr lang="en-US" sz="1600" dirty="0">
              <a:latin typeface="Calibri" charset="0"/>
            </a:endParaRPr>
          </a:p>
          <a:p>
            <a:endParaRPr lang="en-US" sz="1600" dirty="0">
              <a:latin typeface="Calibri" charset="0"/>
            </a:endParaRPr>
          </a:p>
          <a:p>
            <a:pPr lvl="2"/>
            <a:endParaRPr lang="en-US" dirty="0">
              <a:latin typeface="Calibri" charset="0"/>
            </a:endParaRPr>
          </a:p>
          <a:p>
            <a:pPr marL="1371600" lvl="3" indent="0">
              <a:buNone/>
            </a:pPr>
            <a:endParaRPr lang="en-US" sz="2400" dirty="0"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charset="0"/>
              </a:rPr>
              <a:t>CERN Research Fellows 2017-2021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0DD5A0F-3A6F-45DF-A196-DFEBF80875ED}"/>
              </a:ext>
            </a:extLst>
          </p:cNvPr>
          <p:cNvGrpSpPr/>
          <p:nvPr/>
        </p:nvGrpSpPr>
        <p:grpSpPr>
          <a:xfrm>
            <a:off x="7308304" y="3168313"/>
            <a:ext cx="1753326" cy="521373"/>
            <a:chOff x="7275844" y="2967726"/>
            <a:chExt cx="1753326" cy="521373"/>
          </a:xfrm>
        </p:grpSpPr>
        <p:sp>
          <p:nvSpPr>
            <p:cNvPr id="2" name="Arrow: Down 1">
              <a:extLst>
                <a:ext uri="{FF2B5EF4-FFF2-40B4-BE49-F238E27FC236}">
                  <a16:creationId xmlns:a16="http://schemas.microsoft.com/office/drawing/2014/main" id="{2E9B175D-D04E-4C5E-9B79-0C1EB6B50EA7}"/>
                </a:ext>
              </a:extLst>
            </p:cNvPr>
            <p:cNvSpPr/>
            <p:nvPr/>
          </p:nvSpPr>
          <p:spPr>
            <a:xfrm>
              <a:off x="7275844" y="2967726"/>
              <a:ext cx="144016" cy="52137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9607508-86F0-4DEC-8F07-A00E1BDE5F5D}"/>
                </a:ext>
              </a:extLst>
            </p:cNvPr>
            <p:cNvSpPr txBox="1"/>
            <p:nvPr/>
          </p:nvSpPr>
          <p:spPr>
            <a:xfrm>
              <a:off x="7409944" y="3005132"/>
              <a:ext cx="1619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Learning curve 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65D7867-7F03-420B-911A-9E52E3B64043}"/>
              </a:ext>
            </a:extLst>
          </p:cNvPr>
          <p:cNvSpPr txBox="1"/>
          <p:nvPr/>
        </p:nvSpPr>
        <p:spPr>
          <a:xfrm>
            <a:off x="2566123" y="5164591"/>
            <a:ext cx="4488921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On average 3 hires over 2 years (2/year during last years)</a:t>
            </a:r>
          </a:p>
          <a:p>
            <a:pPr algn="ctr"/>
            <a:r>
              <a:rPr lang="en-US" sz="1400" dirty="0"/>
              <a:t>Need EXCELLENT candidates (CV, motivation letter, project)</a:t>
            </a:r>
            <a:endParaRPr lang="en-BE" sz="1400" dirty="0"/>
          </a:p>
        </p:txBody>
      </p:sp>
    </p:spTree>
    <p:extLst>
      <p:ext uri="{BB962C8B-B14F-4D97-AF65-F5344CB8AC3E}">
        <p14:creationId xmlns:p14="http://schemas.microsoft.com/office/powerpoint/2010/main" val="199808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1543" y="1340768"/>
            <a:ext cx="8143270" cy="4919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 charset="0"/>
              </a:rPr>
              <a:t>From Maria’s period:</a:t>
            </a:r>
            <a:endParaRPr lang="en-US" dirty="0">
              <a:latin typeface="Calibri" charset="0"/>
            </a:endParaRPr>
          </a:p>
          <a:p>
            <a:r>
              <a:rPr lang="en-US" sz="1600" dirty="0">
                <a:latin typeface="Calibri" charset="0"/>
              </a:rPr>
              <a:t>Frank </a:t>
            </a:r>
            <a:r>
              <a:rPr lang="en-US" sz="1600" dirty="0" err="1">
                <a:latin typeface="Calibri" charset="0"/>
              </a:rPr>
              <a:t>Wienholtz</a:t>
            </a:r>
            <a:r>
              <a:rPr lang="en-US" sz="1600" dirty="0">
                <a:latin typeface="Calibri" charset="0"/>
              </a:rPr>
              <a:t> (Jan2016 – Dec 2018)   MR-TOF-MS for ISOLDE 	ERC/ENSAR2</a:t>
            </a:r>
          </a:p>
          <a:p>
            <a:r>
              <a:rPr lang="en-US" sz="1600" dirty="0">
                <a:latin typeface="Calibri" charset="0"/>
              </a:rPr>
              <a:t>Andree Welker (Aug 2017 – July 2018 )	HIFI spectrometer / WIZARD	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EP-IS	</a:t>
            </a:r>
          </a:p>
          <a:p>
            <a:r>
              <a:rPr lang="en-US" sz="1600" dirty="0">
                <a:latin typeface="Calibri" charset="0"/>
              </a:rPr>
              <a:t>Lina </a:t>
            </a:r>
            <a:r>
              <a:rPr lang="en-US" sz="1600" dirty="0" err="1">
                <a:latin typeface="Calibri" charset="0"/>
              </a:rPr>
              <a:t>Pallada</a:t>
            </a:r>
            <a:r>
              <a:rPr lang="en-US" sz="1600" dirty="0">
                <a:latin typeface="Calibri" charset="0"/>
              </a:rPr>
              <a:t> (Apr 2017 – May 2019)	</a:t>
            </a:r>
            <a:r>
              <a:rPr lang="en-US" sz="1600" dirty="0" err="1">
                <a:latin typeface="Calibri" charset="0"/>
              </a:rPr>
              <a:t>betadrop</a:t>
            </a:r>
            <a:r>
              <a:rPr lang="en-US" sz="1600" dirty="0">
                <a:latin typeface="Calibri" charset="0"/>
              </a:rPr>
              <a:t>-NMR		ERC</a:t>
            </a: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</a:rPr>
              <a:t>Hired since Nov 2017:</a:t>
            </a:r>
          </a:p>
          <a:p>
            <a:r>
              <a:rPr lang="en-US" sz="1600" dirty="0" err="1">
                <a:latin typeface="Calibri" charset="0"/>
              </a:rPr>
              <a:t>Joonas</a:t>
            </a:r>
            <a:r>
              <a:rPr lang="en-US" sz="1600" dirty="0">
                <a:latin typeface="Calibri" charset="0"/>
              </a:rPr>
              <a:t> </a:t>
            </a:r>
            <a:r>
              <a:rPr lang="en-US" sz="1600" dirty="0" err="1">
                <a:latin typeface="Calibri" charset="0"/>
              </a:rPr>
              <a:t>Konki</a:t>
            </a:r>
            <a:r>
              <a:rPr lang="en-US" sz="1600" dirty="0">
                <a:latin typeface="Calibri" charset="0"/>
              </a:rPr>
              <a:t> (March 2018 – Feb 2020) 	  HIE-ISOLDE experiments	ENSAR2</a:t>
            </a:r>
          </a:p>
          <a:p>
            <a:r>
              <a:rPr lang="en-US" sz="1600" dirty="0">
                <a:latin typeface="Calibri" charset="0"/>
              </a:rPr>
              <a:t>Simon Sels (March 2018 – Feb 2020)	  MIRACLS			ERC</a:t>
            </a:r>
          </a:p>
          <a:p>
            <a:r>
              <a:rPr lang="en-US" sz="1600" dirty="0">
                <a:latin typeface="Calibri" charset="0"/>
              </a:rPr>
              <a:t>Dinko Atanasov (April 2019 – June 2021)  </a:t>
            </a:r>
            <a:r>
              <a:rPr lang="en-US" sz="1600" dirty="0" err="1">
                <a:latin typeface="Calibri" charset="0"/>
              </a:rPr>
              <a:t>WISArD</a:t>
            </a:r>
            <a:r>
              <a:rPr lang="en-US" sz="1600" dirty="0">
                <a:latin typeface="Calibri" charset="0"/>
              </a:rPr>
              <a:t> 			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EP-IS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Markus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Vilen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(Oct 2019 – Sept 2022)         MIRACLS / ISOLDE MR-TOF	ERC/ENSAR2/ISCC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Bruno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Olaizola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(Sept. 2020 – August 2022) HIE-ISOLDE  ISS		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EP-IS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Jared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Croese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(Aug. 2021 – June 2023) 	    VITO			ENSAR/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EP-IS</a:t>
            </a:r>
          </a:p>
          <a:p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Frank Brown (Sept. 2021 – August 2023)    HIE-ISOLDE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Miniball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		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EP-IS</a:t>
            </a:r>
          </a:p>
          <a:p>
            <a:endParaRPr lang="en-US" sz="1600" dirty="0">
              <a:latin typeface="Calibri" charset="0"/>
            </a:endParaRPr>
          </a:p>
          <a:p>
            <a:endParaRPr lang="en-US" dirty="0">
              <a:latin typeface="Calibri" charset="0"/>
            </a:endParaRPr>
          </a:p>
          <a:p>
            <a:pPr marL="1371600" lvl="3" indent="0">
              <a:buNone/>
            </a:pPr>
            <a:endParaRPr lang="en-US" sz="2400" dirty="0"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charset="0"/>
              </a:rPr>
              <a:t>CERN Applied Fellows 2017-2021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EAAD15-92F9-4781-9427-C73BBAB8E339}"/>
              </a:ext>
            </a:extLst>
          </p:cNvPr>
          <p:cNvSpPr txBox="1"/>
          <p:nvPr/>
        </p:nvSpPr>
        <p:spPr>
          <a:xfrm>
            <a:off x="1961978" y="5421176"/>
            <a:ext cx="5966762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ISOLDE quota from EP-IS: 1 person every 2 years</a:t>
            </a:r>
          </a:p>
          <a:p>
            <a:pPr algn="ctr"/>
            <a:r>
              <a:rPr lang="en-US" sz="1400" dirty="0"/>
              <a:t>Recent success: propose cost sharing </a:t>
            </a:r>
          </a:p>
          <a:p>
            <a:pPr algn="ctr"/>
            <a:r>
              <a:rPr lang="en-US" sz="1400" dirty="0"/>
              <a:t>	</a:t>
            </a:r>
            <a:r>
              <a:rPr lang="en-US" sz="1400" dirty="0">
                <a:sym typeface="Wingdings" panose="05000000000000000000" pitchFamily="2" charset="2"/>
              </a:rPr>
              <a:t> </a:t>
            </a:r>
            <a:r>
              <a:rPr lang="en-US" sz="1400" dirty="0"/>
              <a:t>suggest 1 year other funding (e.g. ENSAR2, ISCC, …) – 1 year EP funding)</a:t>
            </a:r>
            <a:endParaRPr lang="en-BE" sz="1400" dirty="0"/>
          </a:p>
        </p:txBody>
      </p:sp>
    </p:spTree>
    <p:extLst>
      <p:ext uri="{BB962C8B-B14F-4D97-AF65-F5344CB8AC3E}">
        <p14:creationId xmlns:p14="http://schemas.microsoft.com/office/powerpoint/2010/main" val="124311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CERN Doctoral </a:t>
            </a:r>
            <a:r>
              <a:rPr lang="es-ES" sz="3200" dirty="0" err="1"/>
              <a:t>Students</a:t>
            </a:r>
            <a:r>
              <a:rPr lang="es-ES" sz="3200" dirty="0"/>
              <a:t> 2017-2021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960931"/>
            <a:ext cx="8640960" cy="5313538"/>
          </a:xfrm>
        </p:spPr>
        <p:txBody>
          <a:bodyPr>
            <a:normAutofit lnSpcReduction="10000"/>
          </a:bodyPr>
          <a:lstStyle/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US" sz="1800" dirty="0">
                <a:latin typeface="Calibri" charset="0"/>
              </a:rPr>
              <a:t>From Maria’s period: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latin typeface="Calibri" charset="0"/>
            </a:endParaRPr>
          </a:p>
          <a:p>
            <a:pPr marL="457200" lvl="3" indent="0">
              <a:lnSpc>
                <a:spcPct val="60000"/>
              </a:lnSpc>
              <a:spcBef>
                <a:spcPts val="0"/>
              </a:spcBef>
              <a:buNone/>
            </a:pPr>
            <a:endParaRPr lang="en-GB" sz="1600" b="1" dirty="0"/>
          </a:p>
          <a:p>
            <a:pPr marL="457200" lvl="3" indent="0">
              <a:lnSpc>
                <a:spcPct val="60000"/>
              </a:lnSpc>
              <a:spcBef>
                <a:spcPts val="0"/>
              </a:spcBef>
              <a:buNone/>
            </a:pPr>
            <a:r>
              <a:rPr lang="en-GB" sz="1600" b="1" dirty="0"/>
              <a:t>Razvan Lica </a:t>
            </a:r>
            <a:r>
              <a:rPr lang="en-GB" sz="1600" dirty="0"/>
              <a:t>(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Sep2014 – August 2017</a:t>
            </a:r>
            <a:r>
              <a:rPr lang="en-GB" sz="1600" dirty="0"/>
              <a:t>) 	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	IDS	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CERN EP-IS</a:t>
            </a:r>
          </a:p>
          <a:p>
            <a:pPr marL="457200" lvl="3" indent="0">
              <a:lnSpc>
                <a:spcPct val="6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FF0000"/>
              </a:solidFill>
              <a:latin typeface="Calibri" charset="0"/>
            </a:endParaRPr>
          </a:p>
          <a:p>
            <a:pPr marL="457200" lvl="3" indent="0">
              <a:lnSpc>
                <a:spcPct val="6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alibri" charset="0"/>
              </a:rPr>
              <a:t>Andree Welker </a:t>
            </a:r>
            <a:r>
              <a:rPr lang="en-US" sz="1600" dirty="0">
                <a:latin typeface="Calibri" charset="0"/>
              </a:rPr>
              <a:t>    (Feb 2015-Jan2018) 		ISOLTRAP	</a:t>
            </a:r>
            <a:r>
              <a:rPr lang="en-US" sz="1600" dirty="0" err="1">
                <a:latin typeface="Calibri" charset="0"/>
              </a:rPr>
              <a:t>Gentner</a:t>
            </a:r>
            <a:r>
              <a:rPr lang="en-US" sz="1600" dirty="0">
                <a:latin typeface="Calibri" charset="0"/>
              </a:rPr>
              <a:t> (Uni. …)</a:t>
            </a:r>
          </a:p>
          <a:p>
            <a:pPr marL="457200" lvl="3" indent="0">
              <a:lnSpc>
                <a:spcPct val="60000"/>
              </a:lnSpc>
              <a:spcBef>
                <a:spcPts val="0"/>
              </a:spcBef>
              <a:buNone/>
            </a:pPr>
            <a:r>
              <a:rPr lang="en-US" sz="1600" dirty="0">
                <a:latin typeface="Calibri" charset="0"/>
              </a:rPr>
              <a:t> 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GB" sz="1600" b="1" dirty="0"/>
              <a:t>Jonas </a:t>
            </a:r>
            <a:r>
              <a:rPr lang="en-GB" sz="1600" b="1" dirty="0" err="1"/>
              <a:t>Karthein</a:t>
            </a:r>
            <a:r>
              <a:rPr lang="en-GB" sz="1600" b="1" dirty="0"/>
              <a:t> </a:t>
            </a:r>
            <a:r>
              <a:rPr lang="en-GB" sz="1600" dirty="0"/>
              <a:t>(Nov 2017- Oct 2020)		ISOLTRAP	</a:t>
            </a:r>
            <a:r>
              <a:rPr lang="en-GB" sz="1600" dirty="0" err="1"/>
              <a:t>Gentner</a:t>
            </a:r>
            <a:r>
              <a:rPr lang="en-GB" sz="1600" dirty="0"/>
              <a:t> (Uni. Heidelberg)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latin typeface="Calibri" charset="0"/>
            </a:endParaRP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latin typeface="Calibri" charset="0"/>
            </a:endParaRP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US" sz="1800" dirty="0">
                <a:latin typeface="Calibri" charset="0"/>
              </a:rPr>
              <a:t>Hired during my time: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GB" sz="1600" b="1" dirty="0"/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GB" sz="1600" b="1" dirty="0"/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/>
              <a:t>Varvara </a:t>
            </a:r>
            <a:r>
              <a:rPr lang="en-GB" sz="1600" b="1" dirty="0" err="1"/>
              <a:t>Lagiki</a:t>
            </a:r>
            <a:r>
              <a:rPr lang="en-GB" sz="1600" b="1" dirty="0"/>
              <a:t> </a:t>
            </a:r>
            <a:r>
              <a:rPr lang="en-GB" sz="1600" dirty="0"/>
              <a:t>(Sept 2017 – Feb. 2021) 	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MIRACLS	ERC  (Greifswald)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/>
              <a:t>Simon Lechner </a:t>
            </a:r>
            <a:r>
              <a:rPr lang="en-GB" sz="1600" dirty="0"/>
              <a:t>(Sept 2017 – Feb. 2021) 	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MIRACLS	Austrian Prog. (TU Vienna)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/>
              <a:t>Jared </a:t>
            </a:r>
            <a:r>
              <a:rPr lang="en-GB" sz="1600" b="1" dirty="0" err="1"/>
              <a:t>Croese</a:t>
            </a:r>
            <a:r>
              <a:rPr lang="en-GB" sz="1600" b="1" dirty="0"/>
              <a:t> </a:t>
            </a:r>
            <a:r>
              <a:rPr lang="en-GB" sz="1600" dirty="0"/>
              <a:t>(Feb 2018 – July 2021)  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       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CERN EP-IS +ERC  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(Geneva)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>
                <a:solidFill>
                  <a:srgbClr val="0000FF"/>
                </a:solidFill>
              </a:rPr>
              <a:t>Peter Plattner </a:t>
            </a:r>
            <a:r>
              <a:rPr lang="en-GB" sz="1600" dirty="0">
                <a:solidFill>
                  <a:srgbClr val="0000FF"/>
                </a:solidFill>
              </a:rPr>
              <a:t>(August 2018 – Dec 2021) 	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MIRACLS   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Austian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Prog. (Innsbruck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)</a:t>
            </a: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endParaRPr lang="en-US" sz="16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lnSpc>
                <a:spcPct val="6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1600" b="1" dirty="0">
                <a:solidFill>
                  <a:srgbClr val="0000FF"/>
                </a:solidFill>
                <a:latin typeface="Calibri" charset="0"/>
              </a:rPr>
              <a:t>Katarzyna </a:t>
            </a:r>
            <a:r>
              <a:rPr lang="en-US" sz="1600" b="1" dirty="0" err="1">
                <a:solidFill>
                  <a:srgbClr val="0000FF"/>
                </a:solidFill>
                <a:latin typeface="Calibri" charset="0"/>
              </a:rPr>
              <a:t>Dziubinska</a:t>
            </a:r>
            <a:r>
              <a:rPr lang="en-US" sz="1600" b="1" dirty="0">
                <a:solidFill>
                  <a:srgbClr val="0000FF"/>
                </a:solidFill>
                <a:latin typeface="Calibri" charset="0"/>
              </a:rPr>
              <a:t>-Kuhn 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(Sept </a:t>
            </a:r>
            <a:r>
              <a:rPr lang="en-GB" sz="1600" dirty="0">
                <a:solidFill>
                  <a:srgbClr val="0000FF"/>
                </a:solidFill>
              </a:rPr>
              <a:t>2018 – Feb. 2022)  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betaDROPNMR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SWISS Fund/KT-Med</a:t>
            </a:r>
          </a:p>
          <a:p>
            <a:pPr marL="457200" lvl="3" indent="0">
              <a:lnSpc>
                <a:spcPct val="6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							(Univ. Geneva)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00FF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1600" b="1" dirty="0">
                <a:solidFill>
                  <a:srgbClr val="0000FF"/>
                </a:solidFill>
                <a:latin typeface="Calibri" charset="0"/>
              </a:rPr>
              <a:t>Karolina </a:t>
            </a:r>
            <a:r>
              <a:rPr lang="en-US" sz="1600" b="1" dirty="0" err="1">
                <a:solidFill>
                  <a:srgbClr val="0000FF"/>
                </a:solidFill>
                <a:latin typeface="Calibri" charset="0"/>
              </a:rPr>
              <a:t>Kulesz</a:t>
            </a:r>
            <a:r>
              <a:rPr lang="en-US" sz="1600" b="1" dirty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(Oct </a:t>
            </a:r>
            <a:r>
              <a:rPr lang="en-GB" sz="1600" dirty="0">
                <a:solidFill>
                  <a:srgbClr val="0000FF"/>
                </a:solidFill>
              </a:rPr>
              <a:t>2018 – March 2022)  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betaDROPNMR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   ERC  (Univ. Geneva)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00FF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>
                <a:solidFill>
                  <a:srgbClr val="0000FF"/>
                </a:solidFill>
              </a:rPr>
              <a:t>Lukas </a:t>
            </a:r>
            <a:r>
              <a:rPr lang="en-GB" sz="1600" b="1" dirty="0" err="1">
                <a:solidFill>
                  <a:srgbClr val="0000FF"/>
                </a:solidFill>
              </a:rPr>
              <a:t>Nies</a:t>
            </a:r>
            <a:r>
              <a:rPr lang="en-GB" sz="1600" b="1" dirty="0">
                <a:solidFill>
                  <a:srgbClr val="0000FF"/>
                </a:solidFill>
              </a:rPr>
              <a:t> </a:t>
            </a:r>
            <a:r>
              <a:rPr lang="en-GB" sz="1600" dirty="0">
                <a:solidFill>
                  <a:srgbClr val="0000FF"/>
                </a:solidFill>
              </a:rPr>
              <a:t>(Nov 2019 – Oct 2022)  	ISOLTRAP 	</a:t>
            </a:r>
            <a:r>
              <a:rPr lang="en-GB" sz="1600" dirty="0" err="1">
                <a:solidFill>
                  <a:srgbClr val="0000FF"/>
                </a:solidFill>
              </a:rPr>
              <a:t>Gentner</a:t>
            </a:r>
            <a:r>
              <a:rPr lang="en-GB" sz="1600" dirty="0">
                <a:solidFill>
                  <a:srgbClr val="0000FF"/>
                </a:solidFill>
              </a:rPr>
              <a:t> (Univ. Greifswald)</a:t>
            </a: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endParaRPr lang="en-GB" sz="1600" dirty="0">
              <a:solidFill>
                <a:srgbClr val="0000FF"/>
              </a:solidFill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>
                <a:solidFill>
                  <a:srgbClr val="0000FF"/>
                </a:solidFill>
                <a:latin typeface="Calibri" charset="0"/>
              </a:rPr>
              <a:t>Franziska Maier 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(Feb. 2020 – Jan 2023)  	MIRACLS	</a:t>
            </a:r>
            <a:r>
              <a:rPr lang="en-GB" sz="1600" dirty="0" err="1">
                <a:solidFill>
                  <a:srgbClr val="0000FF"/>
                </a:solidFill>
                <a:latin typeface="Calibri" charset="0"/>
              </a:rPr>
              <a:t>Gentner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 (Univ. Greifswald)</a:t>
            </a: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endParaRPr lang="en-GB" sz="1600" dirty="0">
              <a:solidFill>
                <a:srgbClr val="0000FF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>
                <a:solidFill>
                  <a:srgbClr val="0000FF"/>
                </a:solidFill>
                <a:latin typeface="Calibri" charset="0"/>
              </a:rPr>
              <a:t>Michail </a:t>
            </a:r>
            <a:r>
              <a:rPr lang="en-GB" sz="1600" b="1" dirty="0" err="1">
                <a:solidFill>
                  <a:srgbClr val="0000FF"/>
                </a:solidFill>
                <a:latin typeface="Calibri" charset="0"/>
              </a:rPr>
              <a:t>Atanasakis</a:t>
            </a:r>
            <a:r>
              <a:rPr lang="en-GB" sz="1600" b="1" dirty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(Sept. 2020 – Aug. 2023)   CRIS    	</a:t>
            </a:r>
            <a:r>
              <a:rPr lang="en-GB" sz="1600" dirty="0">
                <a:solidFill>
                  <a:srgbClr val="FF0000"/>
                </a:solidFill>
                <a:latin typeface="Calibri" charset="0"/>
              </a:rPr>
              <a:t>EP-IS</a:t>
            </a:r>
          </a:p>
          <a:p>
            <a:pPr marL="457200" lvl="3" indent="0">
              <a:lnSpc>
                <a:spcPct val="7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0000FF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>
                <a:solidFill>
                  <a:srgbClr val="0000FF"/>
                </a:solidFill>
                <a:latin typeface="Calibri" charset="0"/>
              </a:rPr>
              <a:t>Marcus Jankowski 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(Jan. 2021 – Dec. 2023)  	VITO 	</a:t>
            </a:r>
            <a:r>
              <a:rPr lang="en-GB" sz="1600" dirty="0" err="1">
                <a:solidFill>
                  <a:srgbClr val="0000FF"/>
                </a:solidFill>
                <a:latin typeface="Calibri" charset="0"/>
              </a:rPr>
              <a:t>Gentner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 (TU Darmstadt)</a:t>
            </a: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endParaRPr lang="en-GB" sz="1600" dirty="0">
              <a:solidFill>
                <a:srgbClr val="0000FF"/>
              </a:solidFill>
              <a:latin typeface="Calibri" charset="0"/>
            </a:endParaRPr>
          </a:p>
          <a:p>
            <a:pPr marL="800100" lvl="3" indent="-342900">
              <a:lnSpc>
                <a:spcPct val="7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600" b="1" dirty="0">
                <a:solidFill>
                  <a:srgbClr val="0000FF"/>
                </a:solidFill>
                <a:latin typeface="Calibri" charset="0"/>
              </a:rPr>
              <a:t>Tim Lellinger 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(March 2021 – </a:t>
            </a:r>
            <a:r>
              <a:rPr lang="en-GB" sz="1600" dirty="0" err="1">
                <a:solidFill>
                  <a:srgbClr val="0000FF"/>
                </a:solidFill>
                <a:latin typeface="Calibri" charset="0"/>
              </a:rPr>
              <a:t>Febr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. 2024)  	COLLAPS 	</a:t>
            </a:r>
            <a:r>
              <a:rPr lang="en-GB" sz="1600" dirty="0" err="1">
                <a:solidFill>
                  <a:srgbClr val="0000FF"/>
                </a:solidFill>
                <a:latin typeface="Calibri" charset="0"/>
              </a:rPr>
              <a:t>Gentner</a:t>
            </a:r>
            <a:r>
              <a:rPr lang="en-GB" sz="1600" dirty="0">
                <a:solidFill>
                  <a:srgbClr val="0000FF"/>
                </a:solidFill>
                <a:latin typeface="Calibri" charset="0"/>
              </a:rPr>
              <a:t> (TU Darmstadt)</a:t>
            </a:r>
            <a:endParaRPr lang="en-US" sz="16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199C0-C468-4C50-AF0D-20A79BBA0D4B}"/>
              </a:ext>
            </a:extLst>
          </p:cNvPr>
          <p:cNvSpPr txBox="1"/>
          <p:nvPr/>
        </p:nvSpPr>
        <p:spPr>
          <a:xfrm>
            <a:off x="3167844" y="6242490"/>
            <a:ext cx="399644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400" dirty="0">
                <a:sym typeface="Wingdings" panose="05000000000000000000" pitchFamily="2" charset="2"/>
              </a:rPr>
              <a:t>Use external funding programs !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400" dirty="0">
                <a:sym typeface="Wingdings" panose="05000000000000000000" pitchFamily="2" charset="2"/>
              </a:rPr>
              <a:t>Need a German / Austrian / Swiss (co-)promotor</a:t>
            </a:r>
            <a:endParaRPr lang="en-BE" sz="1400" dirty="0"/>
          </a:p>
        </p:txBody>
      </p:sp>
    </p:spTree>
    <p:extLst>
      <p:ext uri="{BB962C8B-B14F-4D97-AF65-F5344CB8AC3E}">
        <p14:creationId xmlns:p14="http://schemas.microsoft.com/office/powerpoint/2010/main" val="1143822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3D057-787C-4603-B827-87E37D1D3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Associates 2017-2021</a:t>
            </a:r>
            <a:endParaRPr lang="en-BE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8ADB0-6A5B-4E8A-8006-848A57051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4584" y="1268760"/>
            <a:ext cx="7653536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From Maria’s period (scientific associates):</a:t>
            </a:r>
          </a:p>
          <a:p>
            <a:pPr lvl="1"/>
            <a:r>
              <a:rPr lang="en-US" dirty="0"/>
              <a:t>Angela Bracco (– July 2017)</a:t>
            </a:r>
          </a:p>
          <a:p>
            <a:pPr lvl="1"/>
            <a:r>
              <a:rPr lang="en-US" dirty="0"/>
              <a:t>Bertram Blank ( – August 2017)</a:t>
            </a:r>
          </a:p>
          <a:p>
            <a:pPr lvl="1"/>
            <a:r>
              <a:rPr lang="en-US" dirty="0"/>
              <a:t>Andrei Andreyev ( July 2017– June 2018)</a:t>
            </a:r>
          </a:p>
          <a:p>
            <a:pPr lvl="1"/>
            <a:r>
              <a:rPr lang="en-US" dirty="0"/>
              <a:t>Joakim </a:t>
            </a:r>
            <a:r>
              <a:rPr lang="en-US" dirty="0" err="1"/>
              <a:t>Cederkall</a:t>
            </a:r>
            <a:r>
              <a:rPr lang="en-US" dirty="0"/>
              <a:t> (September 2017 – August 2018)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Hired since Nov. 2017:</a:t>
            </a:r>
          </a:p>
          <a:p>
            <a:r>
              <a:rPr lang="en-US" dirty="0"/>
              <a:t>Scientific Associates  </a:t>
            </a:r>
          </a:p>
          <a:p>
            <a:pPr lvl="1"/>
            <a:r>
              <a:rPr lang="en-US" dirty="0">
                <a:latin typeface="Calibri" charset="0"/>
              </a:rPr>
              <a:t>Deyan Yordanov, 11 months (February – Dec  2019)</a:t>
            </a:r>
          </a:p>
          <a:p>
            <a:pPr lvl="1"/>
            <a:r>
              <a:rPr lang="en-US" sz="1600" dirty="0">
                <a:latin typeface="Calibri" charset="0"/>
              </a:rPr>
              <a:t>Giacomo de Angelis, 6 months (July – Dec 2020)</a:t>
            </a:r>
          </a:p>
          <a:p>
            <a:pPr lvl="1"/>
            <a:r>
              <a:rPr lang="en-US" sz="1600" dirty="0">
                <a:latin typeface="Calibri" charset="0"/>
              </a:rPr>
              <a:t>Ismael Martel, 6 months (Oct. 2020 – March 2021)</a:t>
            </a:r>
          </a:p>
          <a:p>
            <a:pPr lvl="1">
              <a:spcBef>
                <a:spcPts val="300"/>
              </a:spcBef>
            </a:pP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Robert  Berger, 5 months (May 2021 – Sept  2021)</a:t>
            </a:r>
          </a:p>
          <a:p>
            <a:pPr lvl="1">
              <a:spcBef>
                <a:spcPts val="300"/>
              </a:spcBef>
            </a:pP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Sorin Pascu, 7 months (Feb. 2021 – Aug  2021)</a:t>
            </a:r>
          </a:p>
          <a:p>
            <a:pPr lvl="1">
              <a:spcBef>
                <a:spcPts val="300"/>
              </a:spcBef>
            </a:pP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Alexandre Obertelli, 1 year (Sept. 2021 – Aug 2022)    </a:t>
            </a:r>
          </a:p>
          <a:p>
            <a:pPr lvl="1">
              <a:spcBef>
                <a:spcPts val="300"/>
              </a:spcBef>
            </a:pP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Janne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Calibri" charset="0"/>
              </a:rPr>
              <a:t>Pakarinen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, 8 months (Dec. 2021 – July 2022)</a:t>
            </a:r>
          </a:p>
          <a:p>
            <a:pPr lvl="1"/>
            <a:endParaRPr lang="en-US" dirty="0">
              <a:latin typeface="Calibri" charset="0"/>
            </a:endParaRPr>
          </a:p>
          <a:p>
            <a:r>
              <a:rPr lang="en-US" dirty="0"/>
              <a:t>Corresponding Associates  </a:t>
            </a:r>
          </a:p>
          <a:p>
            <a:pPr lvl="1"/>
            <a:r>
              <a:rPr lang="en-US" dirty="0">
                <a:latin typeface="Calibri" charset="0"/>
              </a:rPr>
              <a:t>Luis Fraile,  3 months (May – August 2018)</a:t>
            </a:r>
          </a:p>
          <a:p>
            <a:pPr lvl="1"/>
            <a:r>
              <a:rPr lang="en-US" dirty="0">
                <a:latin typeface="Calibri" charset="0"/>
              </a:rPr>
              <a:t>Maria Borge, 3 months (August – October 2018)</a:t>
            </a:r>
          </a:p>
          <a:p>
            <a:pPr lvl="1"/>
            <a:r>
              <a:rPr lang="en-US" dirty="0">
                <a:latin typeface="Calibri" charset="0"/>
              </a:rPr>
              <a:t>Mikael </a:t>
            </a:r>
            <a:r>
              <a:rPr lang="en-US" dirty="0" err="1">
                <a:latin typeface="Calibri" charset="0"/>
              </a:rPr>
              <a:t>Reponen</a:t>
            </a:r>
            <a:r>
              <a:rPr lang="en-US" dirty="0">
                <a:latin typeface="Calibri" charset="0"/>
              </a:rPr>
              <a:t>, 6 months (March – August 2020)</a:t>
            </a:r>
          </a:p>
          <a:p>
            <a:pPr lvl="1"/>
            <a:r>
              <a:rPr lang="en-US" dirty="0" err="1">
                <a:solidFill>
                  <a:srgbClr val="0000FF"/>
                </a:solidFill>
                <a:latin typeface="Calibri" charset="0"/>
              </a:rPr>
              <a:t>Mikolaj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 Baranowski 5 months (July – Nov. 2021)	</a:t>
            </a:r>
            <a:endParaRPr lang="en-BE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0A9C8-FE1D-4B70-80DD-672B596B0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2F7184-10AD-48F3-AA53-2E9DADB12E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83122D-930B-4DD3-910B-4C3C24488393}"/>
              </a:ext>
            </a:extLst>
          </p:cNvPr>
          <p:cNvSpPr txBox="1"/>
          <p:nvPr/>
        </p:nvSpPr>
        <p:spPr>
          <a:xfrm>
            <a:off x="4865204" y="2636912"/>
            <a:ext cx="4104456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 Increase success rate by not asking full year, but e.g. 6 months and then extend with 3-6 months</a:t>
            </a:r>
            <a:endParaRPr lang="en-BE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AC2718-8436-4D23-85BB-41F5D729BBC0}"/>
              </a:ext>
            </a:extLst>
          </p:cNvPr>
          <p:cNvSpPr txBox="1"/>
          <p:nvPr/>
        </p:nvSpPr>
        <p:spPr>
          <a:xfrm>
            <a:off x="4977184" y="4797152"/>
            <a:ext cx="4104456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 Increase success rate by asking at most 3 months (then extend if needed)</a:t>
            </a:r>
            <a:endParaRPr lang="en-BE" sz="1400" dirty="0"/>
          </a:p>
        </p:txBody>
      </p:sp>
    </p:spTree>
    <p:extLst>
      <p:ext uri="{BB962C8B-B14F-4D97-AF65-F5344CB8AC3E}">
        <p14:creationId xmlns:p14="http://schemas.microsoft.com/office/powerpoint/2010/main" val="3873170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5CE1D-D010-45EE-BE91-6D2163667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Users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7D996-E3D3-44E7-8B7E-75DE9547C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In-house group: 43 scientists</a:t>
            </a:r>
          </a:p>
          <a:p>
            <a:pPr lvl="1"/>
            <a:r>
              <a:rPr lang="en-US" dirty="0"/>
              <a:t>25 paid by CERN (staff, fellows, PhD, associates)</a:t>
            </a:r>
          </a:p>
          <a:p>
            <a:pPr lvl="1"/>
            <a:r>
              <a:rPr lang="en-US" dirty="0"/>
              <a:t>18 externally paid users (PhD and post-docs 100% at CERN)</a:t>
            </a:r>
          </a:p>
          <a:p>
            <a:endParaRPr lang="en-US" dirty="0"/>
          </a:p>
          <a:p>
            <a:r>
              <a:rPr lang="en-US" b="1" dirty="0"/>
              <a:t>Visiting Users at ISOLDE </a:t>
            </a:r>
          </a:p>
          <a:p>
            <a:pPr lvl="1"/>
            <a:r>
              <a:rPr lang="en-US" dirty="0"/>
              <a:t>October 2017: 1238 users</a:t>
            </a:r>
          </a:p>
          <a:p>
            <a:pPr lvl="1"/>
            <a:r>
              <a:rPr lang="en-US" dirty="0"/>
              <a:t>October 2018: 1315 users</a:t>
            </a:r>
          </a:p>
          <a:p>
            <a:pPr lvl="1"/>
            <a:r>
              <a:rPr lang="en-US" b="1" dirty="0"/>
              <a:t>October 2020: 841 users – all non-active users removed</a:t>
            </a:r>
          </a:p>
          <a:p>
            <a:pPr lvl="1"/>
            <a:r>
              <a:rPr lang="en-US" dirty="0"/>
              <a:t>On November 2, 2021: </a:t>
            </a:r>
            <a:r>
              <a:rPr lang="en-US" b="1" dirty="0"/>
              <a:t>937</a:t>
            </a:r>
            <a:r>
              <a:rPr lang="en-US" dirty="0"/>
              <a:t> users (increasing thanks to restart of ISOLDE)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2EB9C-EA6C-4020-8506-89311FEFD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6DB965-4142-4E81-A85B-3ED4BDE6BA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90374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643192" cy="980736"/>
          </a:xfrm>
        </p:spPr>
        <p:txBody>
          <a:bodyPr>
            <a:normAutofit/>
          </a:bodyPr>
          <a:lstStyle/>
          <a:p>
            <a:r>
              <a:rPr lang="en-US" dirty="0"/>
              <a:t>Collaboration Memberships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16 member countries in 2017 (including CERN)</a:t>
            </a:r>
          </a:p>
          <a:p>
            <a:pPr lvl="1"/>
            <a:endParaRPr lang="en-US" dirty="0"/>
          </a:p>
          <a:p>
            <a:r>
              <a:rPr lang="en-US" dirty="0"/>
              <a:t>17 members in 2021 </a:t>
            </a:r>
          </a:p>
          <a:p>
            <a:pPr lvl="1"/>
            <a:r>
              <a:rPr lang="en-US" dirty="0"/>
              <a:t>Bulgaria joined in 2021</a:t>
            </a:r>
          </a:p>
          <a:p>
            <a:endParaRPr lang="en-US" dirty="0"/>
          </a:p>
          <a:p>
            <a:r>
              <a:rPr lang="en-US" dirty="0"/>
              <a:t>NEW: Institute memberships</a:t>
            </a:r>
          </a:p>
          <a:p>
            <a:pPr lvl="1"/>
            <a:r>
              <a:rPr lang="en-US" dirty="0"/>
              <a:t>Czech TU Prague since 2019</a:t>
            </a:r>
          </a:p>
          <a:p>
            <a:pPr lvl="1"/>
            <a:endParaRPr lang="en-US" dirty="0"/>
          </a:p>
          <a:p>
            <a:r>
              <a:rPr lang="en-US" dirty="0"/>
              <a:t>Payments without signed agreement</a:t>
            </a:r>
          </a:p>
          <a:p>
            <a:pPr lvl="1"/>
            <a:r>
              <a:rPr lang="en-US" dirty="0"/>
              <a:t>Portugal	</a:t>
            </a:r>
          </a:p>
          <a:p>
            <a:pPr lvl="1"/>
            <a:endParaRPr lang="en-US" dirty="0"/>
          </a:p>
          <a:p>
            <a:r>
              <a:rPr lang="en-US" dirty="0"/>
              <a:t>In preparation:</a:t>
            </a:r>
          </a:p>
          <a:p>
            <a:pPr lvl="1"/>
            <a:r>
              <a:rPr lang="en-US" dirty="0"/>
              <a:t>Czech Republic is preparing to become a full  member </a:t>
            </a:r>
          </a:p>
          <a:p>
            <a:pPr lvl="1"/>
            <a:r>
              <a:rPr lang="en-US" dirty="0"/>
              <a:t>Institute for Research in Fundamental Sciences, Tehran, prepares for institute member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46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30192</TotalTime>
  <Words>2595</Words>
  <Application>Microsoft Office PowerPoint</Application>
  <PresentationFormat>On-screen Show (4:3)</PresentationFormat>
  <Paragraphs>470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</vt:lpstr>
      <vt:lpstr>ff-meta-serif-web-pro</vt:lpstr>
      <vt:lpstr>opensans-bold</vt:lpstr>
      <vt:lpstr>TwitterChirp</vt:lpstr>
      <vt:lpstr>Wingdings</vt:lpstr>
      <vt:lpstr>Office Theme</vt:lpstr>
      <vt:lpstr>Overview of my 4 years at ISOLDE    November 5, 2021</vt:lpstr>
      <vt:lpstr>content</vt:lpstr>
      <vt:lpstr>ISOLDE Staff 2017-2021</vt:lpstr>
      <vt:lpstr>CERN Research Fellows 2017-2021</vt:lpstr>
      <vt:lpstr>CERN Applied Fellows 2017-2021</vt:lpstr>
      <vt:lpstr>CERN Doctoral Students 2017-2021</vt:lpstr>
      <vt:lpstr>Associates 2017-2021</vt:lpstr>
      <vt:lpstr>ISOLDE Users</vt:lpstr>
      <vt:lpstr>Collaboration Memberships</vt:lpstr>
      <vt:lpstr>EPIC project thinking about the long-term future of ISOLDE</vt:lpstr>
      <vt:lpstr>Outreach activities</vt:lpstr>
      <vt:lpstr>PowerPoint Presentation</vt:lpstr>
      <vt:lpstr>PowerPoint Presentation</vt:lpstr>
      <vt:lpstr>Outreach 2019  thanks to Karl and several active users </vt:lpstr>
      <vt:lpstr>ISOLDE @ CERN Cern Courier Sept/October 2020 (D. Lunney and G. Neyens)</vt:lpstr>
      <vt:lpstr>Outreach 2020 thanks to Karl and several active users </vt:lpstr>
      <vt:lpstr>Outreach 2020 - continued  thanks to Karl and several active users </vt:lpstr>
      <vt:lpstr>ISOLDE Visits 2018</vt:lpstr>
      <vt:lpstr>Financial situation</vt:lpstr>
      <vt:lpstr>HIE-ISOLDE repayment to CERN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931</cp:revision>
  <cp:lastPrinted>2018-10-30T09:54:49Z</cp:lastPrinted>
  <dcterms:created xsi:type="dcterms:W3CDTF">2012-03-08T16:06:15Z</dcterms:created>
  <dcterms:modified xsi:type="dcterms:W3CDTF">2021-11-03T12:34:47Z</dcterms:modified>
</cp:coreProperties>
</file>