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1" r:id="rId2"/>
  </p:sldMasterIdLst>
  <p:notesMasterIdLst>
    <p:notesMasterId r:id="rId5"/>
  </p:notesMasterIdLst>
  <p:sldIdLst>
    <p:sldId id="271" r:id="rId3"/>
    <p:sldId id="272" r:id="rId4"/>
  </p:sldIdLst>
  <p:sldSz cx="12192000" cy="6858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Poppins Light" pitchFamily="2" charset="77"/>
      <p:regular r:id="rId10"/>
      <p: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AD451-95F5-1C4F-B797-CEEA2048E4BC}" v="110" dt="2021-09-01T10:43:34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5918"/>
  </p:normalViewPr>
  <p:slideViewPr>
    <p:cSldViewPr snapToGrid="0" snapToObjects="1" showGuides="1">
      <p:cViewPr varScale="1">
        <p:scale>
          <a:sx n="123" d="100"/>
          <a:sy n="123" d="100"/>
        </p:scale>
        <p:origin x="86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Thurlow" userId="c7061c0a-2f8d-413a-a292-49e103ce3c15" providerId="ADAL" clId="{7A2AD451-95F5-1C4F-B797-CEEA2048E4BC}"/>
    <pc:docChg chg="undo custSel addSld delSld modSld sldOrd modMainMaster">
      <pc:chgData name="Kim Thurlow" userId="c7061c0a-2f8d-413a-a292-49e103ce3c15" providerId="ADAL" clId="{7A2AD451-95F5-1C4F-B797-CEEA2048E4BC}" dt="2021-09-01T10:50:36.677" v="2019" actId="404"/>
      <pc:docMkLst>
        <pc:docMk/>
      </pc:docMkLst>
      <pc:sldChg chg="addSp modSp mod modClrScheme chgLayout">
        <pc:chgData name="Kim Thurlow" userId="c7061c0a-2f8d-413a-a292-49e103ce3c15" providerId="ADAL" clId="{7A2AD451-95F5-1C4F-B797-CEEA2048E4BC}" dt="2021-09-01T08:38:40.126" v="1101" actId="14100"/>
        <pc:sldMkLst>
          <pc:docMk/>
          <pc:sldMk cId="1465101433" sldId="258"/>
        </pc:sldMkLst>
        <pc:spChg chg="mod ord">
          <ac:chgData name="Kim Thurlow" userId="c7061c0a-2f8d-413a-a292-49e103ce3c15" providerId="ADAL" clId="{7A2AD451-95F5-1C4F-B797-CEEA2048E4BC}" dt="2021-09-01T08:38:31.003" v="1098" actId="1076"/>
          <ac:spMkLst>
            <pc:docMk/>
            <pc:sldMk cId="1465101433" sldId="258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38:40.126" v="1101" actId="14100"/>
          <ac:spMkLst>
            <pc:docMk/>
            <pc:sldMk cId="1465101433" sldId="258"/>
            <ac:spMk id="3" creationId="{5B1E126E-E15E-3045-86CC-B4D9322BC32A}"/>
          </ac:spMkLst>
        </pc:spChg>
        <pc:spChg chg="add mod">
          <ac:chgData name="Kim Thurlow" userId="c7061c0a-2f8d-413a-a292-49e103ce3c15" providerId="ADAL" clId="{7A2AD451-95F5-1C4F-B797-CEEA2048E4BC}" dt="2021-09-01T07:34:21.742" v="117" actId="1076"/>
          <ac:spMkLst>
            <pc:docMk/>
            <pc:sldMk cId="1465101433" sldId="258"/>
            <ac:spMk id="4" creationId="{BBFFF180-9F5A-AE49-AB49-5F5A997B1C20}"/>
          </ac:spMkLst>
        </pc:spChg>
      </pc:sldChg>
      <pc:sldChg chg="addSp delSp modSp new mod ord">
        <pc:chgData name="Kim Thurlow" userId="c7061c0a-2f8d-413a-a292-49e103ce3c15" providerId="ADAL" clId="{7A2AD451-95F5-1C4F-B797-CEEA2048E4BC}" dt="2021-09-01T09:38:37.713" v="1172" actId="20578"/>
        <pc:sldMkLst>
          <pc:docMk/>
          <pc:sldMk cId="3691409519" sldId="259"/>
        </pc:sldMkLst>
        <pc:spChg chg="mod">
          <ac:chgData name="Kim Thurlow" userId="c7061c0a-2f8d-413a-a292-49e103ce3c15" providerId="ADAL" clId="{7A2AD451-95F5-1C4F-B797-CEEA2048E4BC}" dt="2021-09-01T09:11:05.281" v="1148" actId="20577"/>
          <ac:spMkLst>
            <pc:docMk/>
            <pc:sldMk cId="3691409519" sldId="259"/>
            <ac:spMk id="2" creationId="{6CF8F6E2-B21D-4542-A376-2393548A4C5A}"/>
          </ac:spMkLst>
        </pc:spChg>
        <pc:spChg chg="del mod">
          <ac:chgData name="Kim Thurlow" userId="c7061c0a-2f8d-413a-a292-49e103ce3c15" providerId="ADAL" clId="{7A2AD451-95F5-1C4F-B797-CEEA2048E4BC}" dt="2021-09-01T09:12:36.403" v="1150"/>
          <ac:spMkLst>
            <pc:docMk/>
            <pc:sldMk cId="3691409519" sldId="259"/>
            <ac:spMk id="3" creationId="{A1720E29-2B88-4A49-993A-C6FAEF4122C1}"/>
          </ac:spMkLst>
        </pc:spChg>
        <pc:spChg chg="add del mod">
          <ac:chgData name="Kim Thurlow" userId="c7061c0a-2f8d-413a-a292-49e103ce3c15" providerId="ADAL" clId="{7A2AD451-95F5-1C4F-B797-CEEA2048E4BC}" dt="2021-09-01T09:12:53.143" v="1152" actId="3680"/>
          <ac:spMkLst>
            <pc:docMk/>
            <pc:sldMk cId="3691409519" sldId="259"/>
            <ac:spMk id="6" creationId="{123661AC-BF4E-B74A-9531-A278730D0038}"/>
          </ac:spMkLst>
        </pc:spChg>
        <pc:graphicFrameChg chg="add del mod">
          <ac:chgData name="Kim Thurlow" userId="c7061c0a-2f8d-413a-a292-49e103ce3c15" providerId="ADAL" clId="{7A2AD451-95F5-1C4F-B797-CEEA2048E4BC}" dt="2021-09-01T09:12:39.042" v="1151" actId="21"/>
          <ac:graphicFrameMkLst>
            <pc:docMk/>
            <pc:sldMk cId="3691409519" sldId="259"/>
            <ac:graphicFrameMk id="4" creationId="{60EF0BF4-D1B0-C941-9C66-9EE1A2A52FD6}"/>
          </ac:graphicFrameMkLst>
        </pc:graphicFrameChg>
        <pc:graphicFrameChg chg="add mod ord modGraphic">
          <ac:chgData name="Kim Thurlow" userId="c7061c0a-2f8d-413a-a292-49e103ce3c15" providerId="ADAL" clId="{7A2AD451-95F5-1C4F-B797-CEEA2048E4BC}" dt="2021-09-01T09:16:32.630" v="1170" actId="14100"/>
          <ac:graphicFrameMkLst>
            <pc:docMk/>
            <pc:sldMk cId="3691409519" sldId="259"/>
            <ac:graphicFrameMk id="7" creationId="{40F06456-374E-F848-B6CC-1844ADF24C51}"/>
          </ac:graphicFrameMkLst>
        </pc:graphicFrameChg>
        <pc:graphicFrameChg chg="add del mod">
          <ac:chgData name="Kim Thurlow" userId="c7061c0a-2f8d-413a-a292-49e103ce3c15" providerId="ADAL" clId="{7A2AD451-95F5-1C4F-B797-CEEA2048E4BC}" dt="2021-09-01T09:13:05.008" v="1154" actId="478"/>
          <ac:graphicFrameMkLst>
            <pc:docMk/>
            <pc:sldMk cId="3691409519" sldId="259"/>
            <ac:graphicFrameMk id="8" creationId="{B86F6099-E4E5-ED45-A5A2-88B22F4B2F97}"/>
          </ac:graphicFrameMkLst>
        </pc:graphicFrameChg>
      </pc:sldChg>
      <pc:sldChg chg="modSp add mod">
        <pc:chgData name="Kim Thurlow" userId="c7061c0a-2f8d-413a-a292-49e103ce3c15" providerId="ADAL" clId="{7A2AD451-95F5-1C4F-B797-CEEA2048E4BC}" dt="2021-09-01T08:39:56.690" v="1104" actId="20577"/>
        <pc:sldMkLst>
          <pc:docMk/>
          <pc:sldMk cId="949099365" sldId="260"/>
        </pc:sldMkLst>
        <pc:spChg chg="mod">
          <ac:chgData name="Kim Thurlow" userId="c7061c0a-2f8d-413a-a292-49e103ce3c15" providerId="ADAL" clId="{7A2AD451-95F5-1C4F-B797-CEEA2048E4BC}" dt="2021-09-01T07:40:19.406" v="318" actId="20577"/>
          <ac:spMkLst>
            <pc:docMk/>
            <pc:sldMk cId="949099365" sldId="260"/>
            <ac:spMk id="2" creationId="{6CF8F6E2-B21D-4542-A376-2393548A4C5A}"/>
          </ac:spMkLst>
        </pc:spChg>
        <pc:spChg chg="mod">
          <ac:chgData name="Kim Thurlow" userId="c7061c0a-2f8d-413a-a292-49e103ce3c15" providerId="ADAL" clId="{7A2AD451-95F5-1C4F-B797-CEEA2048E4BC}" dt="2021-09-01T08:39:56.690" v="1104" actId="20577"/>
          <ac:spMkLst>
            <pc:docMk/>
            <pc:sldMk cId="949099365" sldId="260"/>
            <ac:spMk id="3" creationId="{A1720E29-2B88-4A49-993A-C6FAEF4122C1}"/>
          </ac:spMkLst>
        </pc:spChg>
      </pc:sldChg>
      <pc:sldChg chg="modSp add del mod">
        <pc:chgData name="Kim Thurlow" userId="c7061c0a-2f8d-413a-a292-49e103ce3c15" providerId="ADAL" clId="{7A2AD451-95F5-1C4F-B797-CEEA2048E4BC}" dt="2021-09-01T08:06:54.789" v="753" actId="2696"/>
        <pc:sldMkLst>
          <pc:docMk/>
          <pc:sldMk cId="2844546632" sldId="261"/>
        </pc:sldMkLst>
        <pc:spChg chg="mod">
          <ac:chgData name="Kim Thurlow" userId="c7061c0a-2f8d-413a-a292-49e103ce3c15" providerId="ADAL" clId="{7A2AD451-95F5-1C4F-B797-CEEA2048E4BC}" dt="2021-09-01T07:44:06.295" v="454" actId="20577"/>
          <ac:spMkLst>
            <pc:docMk/>
            <pc:sldMk cId="2844546632" sldId="261"/>
            <ac:spMk id="2" creationId="{6CF8F6E2-B21D-4542-A376-2393548A4C5A}"/>
          </ac:spMkLst>
        </pc:spChg>
        <pc:spChg chg="mod">
          <ac:chgData name="Kim Thurlow" userId="c7061c0a-2f8d-413a-a292-49e103ce3c15" providerId="ADAL" clId="{7A2AD451-95F5-1C4F-B797-CEEA2048E4BC}" dt="2021-09-01T07:45:22.678" v="507" actId="20577"/>
          <ac:spMkLst>
            <pc:docMk/>
            <pc:sldMk cId="2844546632" sldId="261"/>
            <ac:spMk id="3" creationId="{A1720E29-2B88-4A49-993A-C6FAEF4122C1}"/>
          </ac:spMkLst>
        </pc:spChg>
      </pc:sldChg>
      <pc:sldChg chg="addSp delSp modSp add mod ord modClrScheme chgLayout">
        <pc:chgData name="Kim Thurlow" userId="c7061c0a-2f8d-413a-a292-49e103ce3c15" providerId="ADAL" clId="{7A2AD451-95F5-1C4F-B797-CEEA2048E4BC}" dt="2021-09-01T08:06:43.477" v="752" actId="27636"/>
        <pc:sldMkLst>
          <pc:docMk/>
          <pc:sldMk cId="697788192" sldId="262"/>
        </pc:sldMkLst>
        <pc:spChg chg="mod ord">
          <ac:chgData name="Kim Thurlow" userId="c7061c0a-2f8d-413a-a292-49e103ce3c15" providerId="ADAL" clId="{7A2AD451-95F5-1C4F-B797-CEEA2048E4BC}" dt="2021-09-01T08:06:17.188" v="747" actId="1076"/>
          <ac:spMkLst>
            <pc:docMk/>
            <pc:sldMk cId="697788192" sldId="262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06:43.477" v="752" actId="27636"/>
          <ac:spMkLst>
            <pc:docMk/>
            <pc:sldMk cId="697788192" sldId="262"/>
            <ac:spMk id="3" creationId="{5B1E126E-E15E-3045-86CC-B4D9322BC32A}"/>
          </ac:spMkLst>
        </pc:spChg>
        <pc:spChg chg="del">
          <ac:chgData name="Kim Thurlow" userId="c7061c0a-2f8d-413a-a292-49e103ce3c15" providerId="ADAL" clId="{7A2AD451-95F5-1C4F-B797-CEEA2048E4BC}" dt="2021-09-01T07:47:18.401" v="529" actId="478"/>
          <ac:spMkLst>
            <pc:docMk/>
            <pc:sldMk cId="697788192" sldId="262"/>
            <ac:spMk id="4" creationId="{BBFFF180-9F5A-AE49-AB49-5F5A997B1C20}"/>
          </ac:spMkLst>
        </pc:spChg>
        <pc:spChg chg="add mod ord">
          <ac:chgData name="Kim Thurlow" userId="c7061c0a-2f8d-413a-a292-49e103ce3c15" providerId="ADAL" clId="{7A2AD451-95F5-1C4F-B797-CEEA2048E4BC}" dt="2021-09-01T08:06:38.597" v="750" actId="14100"/>
          <ac:spMkLst>
            <pc:docMk/>
            <pc:sldMk cId="697788192" sldId="262"/>
            <ac:spMk id="5" creationId="{AB98482E-B4D2-5A4F-9624-9DD51F70AAA2}"/>
          </ac:spMkLst>
        </pc:spChg>
      </pc:sldChg>
      <pc:sldChg chg="modSp add del mod">
        <pc:chgData name="Kim Thurlow" userId="c7061c0a-2f8d-413a-a292-49e103ce3c15" providerId="ADAL" clId="{7A2AD451-95F5-1C4F-B797-CEEA2048E4BC}" dt="2021-09-01T07:46:54.657" v="522" actId="2696"/>
        <pc:sldMkLst>
          <pc:docMk/>
          <pc:sldMk cId="1889987987" sldId="262"/>
        </pc:sldMkLst>
        <pc:spChg chg="mod">
          <ac:chgData name="Kim Thurlow" userId="c7061c0a-2f8d-413a-a292-49e103ce3c15" providerId="ADAL" clId="{7A2AD451-95F5-1C4F-B797-CEEA2048E4BC}" dt="2021-09-01T07:46:42.468" v="521" actId="20577"/>
          <ac:spMkLst>
            <pc:docMk/>
            <pc:sldMk cId="1889987987" sldId="262"/>
            <ac:spMk id="2" creationId="{6CF8F6E2-B21D-4542-A376-2393548A4C5A}"/>
          </ac:spMkLst>
        </pc:spChg>
      </pc:sldChg>
      <pc:sldChg chg="add del ord">
        <pc:chgData name="Kim Thurlow" userId="c7061c0a-2f8d-413a-a292-49e103ce3c15" providerId="ADAL" clId="{7A2AD451-95F5-1C4F-B797-CEEA2048E4BC}" dt="2021-09-01T07:45:55.192" v="511" actId="2696"/>
        <pc:sldMkLst>
          <pc:docMk/>
          <pc:sldMk cId="2641607700" sldId="262"/>
        </pc:sldMkLst>
      </pc:sldChg>
      <pc:sldChg chg="addSp modSp add mod chgLayout">
        <pc:chgData name="Kim Thurlow" userId="c7061c0a-2f8d-413a-a292-49e103ce3c15" providerId="ADAL" clId="{7A2AD451-95F5-1C4F-B797-CEEA2048E4BC}" dt="2021-09-01T08:42:14.648" v="1120" actId="700"/>
        <pc:sldMkLst>
          <pc:docMk/>
          <pc:sldMk cId="1523236392" sldId="263"/>
        </pc:sldMkLst>
        <pc:spChg chg="mod ord">
          <ac:chgData name="Kim Thurlow" userId="c7061c0a-2f8d-413a-a292-49e103ce3c15" providerId="ADAL" clId="{7A2AD451-95F5-1C4F-B797-CEEA2048E4BC}" dt="2021-09-01T08:42:14.648" v="1120" actId="700"/>
          <ac:spMkLst>
            <pc:docMk/>
            <pc:sldMk cId="1523236392" sldId="263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42:14.648" v="1120" actId="700"/>
          <ac:spMkLst>
            <pc:docMk/>
            <pc:sldMk cId="1523236392" sldId="263"/>
            <ac:spMk id="3" creationId="{5B1E126E-E15E-3045-86CC-B4D9322BC32A}"/>
          </ac:spMkLst>
        </pc:spChg>
        <pc:spChg chg="add mod ord">
          <ac:chgData name="Kim Thurlow" userId="c7061c0a-2f8d-413a-a292-49e103ce3c15" providerId="ADAL" clId="{7A2AD451-95F5-1C4F-B797-CEEA2048E4BC}" dt="2021-09-01T08:42:14.648" v="1120" actId="700"/>
          <ac:spMkLst>
            <pc:docMk/>
            <pc:sldMk cId="1523236392" sldId="263"/>
            <ac:spMk id="4" creationId="{F9E43DBA-0397-DE4B-948F-3068DF688A31}"/>
          </ac:spMkLst>
        </pc:spChg>
      </pc:sldChg>
      <pc:sldChg chg="addSp modSp add mod chgLayout">
        <pc:chgData name="Kim Thurlow" userId="c7061c0a-2f8d-413a-a292-49e103ce3c15" providerId="ADAL" clId="{7A2AD451-95F5-1C4F-B797-CEEA2048E4BC}" dt="2021-09-01T08:42:22.914" v="1121" actId="700"/>
        <pc:sldMkLst>
          <pc:docMk/>
          <pc:sldMk cId="2107344982" sldId="264"/>
        </pc:sldMkLst>
        <pc:spChg chg="mod ord">
          <ac:chgData name="Kim Thurlow" userId="c7061c0a-2f8d-413a-a292-49e103ce3c15" providerId="ADAL" clId="{7A2AD451-95F5-1C4F-B797-CEEA2048E4BC}" dt="2021-09-01T08:42:22.914" v="1121" actId="700"/>
          <ac:spMkLst>
            <pc:docMk/>
            <pc:sldMk cId="2107344982" sldId="264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42:22.914" v="1121" actId="700"/>
          <ac:spMkLst>
            <pc:docMk/>
            <pc:sldMk cId="2107344982" sldId="264"/>
            <ac:spMk id="3" creationId="{5B1E126E-E15E-3045-86CC-B4D9322BC32A}"/>
          </ac:spMkLst>
        </pc:spChg>
        <pc:spChg chg="add mod ord">
          <ac:chgData name="Kim Thurlow" userId="c7061c0a-2f8d-413a-a292-49e103ce3c15" providerId="ADAL" clId="{7A2AD451-95F5-1C4F-B797-CEEA2048E4BC}" dt="2021-09-01T08:42:22.914" v="1121" actId="700"/>
          <ac:spMkLst>
            <pc:docMk/>
            <pc:sldMk cId="2107344982" sldId="264"/>
            <ac:spMk id="4" creationId="{1297E730-7229-EA43-A895-EB35006E72FC}"/>
          </ac:spMkLst>
        </pc:spChg>
      </pc:sldChg>
      <pc:sldChg chg="addSp modSp add mod ord modClrScheme chgLayout">
        <pc:chgData name="Kim Thurlow" userId="c7061c0a-2f8d-413a-a292-49e103ce3c15" providerId="ADAL" clId="{7A2AD451-95F5-1C4F-B797-CEEA2048E4BC}" dt="2021-09-01T08:41:54.809" v="1116" actId="27636"/>
        <pc:sldMkLst>
          <pc:docMk/>
          <pc:sldMk cId="4142331200" sldId="265"/>
        </pc:sldMkLst>
        <pc:spChg chg="mod ord">
          <ac:chgData name="Kim Thurlow" userId="c7061c0a-2f8d-413a-a292-49e103ce3c15" providerId="ADAL" clId="{7A2AD451-95F5-1C4F-B797-CEEA2048E4BC}" dt="2021-09-01T08:28:16.674" v="945" actId="700"/>
          <ac:spMkLst>
            <pc:docMk/>
            <pc:sldMk cId="4142331200" sldId="265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28:16.674" v="945" actId="700"/>
          <ac:spMkLst>
            <pc:docMk/>
            <pc:sldMk cId="4142331200" sldId="265"/>
            <ac:spMk id="3" creationId="{5B1E126E-E15E-3045-86CC-B4D9322BC32A}"/>
          </ac:spMkLst>
        </pc:spChg>
        <pc:spChg chg="add mod ord">
          <ac:chgData name="Kim Thurlow" userId="c7061c0a-2f8d-413a-a292-49e103ce3c15" providerId="ADAL" clId="{7A2AD451-95F5-1C4F-B797-CEEA2048E4BC}" dt="2021-09-01T08:28:16.674" v="945" actId="700"/>
          <ac:spMkLst>
            <pc:docMk/>
            <pc:sldMk cId="4142331200" sldId="265"/>
            <ac:spMk id="4" creationId="{CB55E533-09D4-6C42-A0EF-F13CD3FC86B0}"/>
          </ac:spMkLst>
        </pc:spChg>
        <pc:spChg chg="add mod ord">
          <ac:chgData name="Kim Thurlow" userId="c7061c0a-2f8d-413a-a292-49e103ce3c15" providerId="ADAL" clId="{7A2AD451-95F5-1C4F-B797-CEEA2048E4BC}" dt="2021-09-01T08:41:54.809" v="1116" actId="27636"/>
          <ac:spMkLst>
            <pc:docMk/>
            <pc:sldMk cId="4142331200" sldId="265"/>
            <ac:spMk id="5" creationId="{A326FB8D-056F-E842-962B-3309994B9D29}"/>
          </ac:spMkLst>
        </pc:spChg>
      </pc:sldChg>
      <pc:sldChg chg="addSp delSp modSp add mod ord chgLayout">
        <pc:chgData name="Kim Thurlow" userId="c7061c0a-2f8d-413a-a292-49e103ce3c15" providerId="ADAL" clId="{7A2AD451-95F5-1C4F-B797-CEEA2048E4BC}" dt="2021-09-01T08:28:41.246" v="956" actId="20577"/>
        <pc:sldMkLst>
          <pc:docMk/>
          <pc:sldMk cId="684157664" sldId="266"/>
        </pc:sldMkLst>
        <pc:spChg chg="mod ord">
          <ac:chgData name="Kim Thurlow" userId="c7061c0a-2f8d-413a-a292-49e103ce3c15" providerId="ADAL" clId="{7A2AD451-95F5-1C4F-B797-CEEA2048E4BC}" dt="2021-09-01T08:28:36.565" v="946" actId="700"/>
          <ac:spMkLst>
            <pc:docMk/>
            <pc:sldMk cId="684157664" sldId="266"/>
            <ac:spMk id="2" creationId="{898E3E68-02AB-134C-88D5-A54122A38CDE}"/>
          </ac:spMkLst>
        </pc:spChg>
        <pc:spChg chg="del mod">
          <ac:chgData name="Kim Thurlow" userId="c7061c0a-2f8d-413a-a292-49e103ce3c15" providerId="ADAL" clId="{7A2AD451-95F5-1C4F-B797-CEEA2048E4BC}" dt="2021-09-01T08:03:28.035" v="719" actId="700"/>
          <ac:spMkLst>
            <pc:docMk/>
            <pc:sldMk cId="684157664" sldId="266"/>
            <ac:spMk id="3" creationId="{5B1E126E-E15E-3045-86CC-B4D9322BC32A}"/>
          </ac:spMkLst>
        </pc:spChg>
        <pc:spChg chg="add del mod ord">
          <ac:chgData name="Kim Thurlow" userId="c7061c0a-2f8d-413a-a292-49e103ce3c15" providerId="ADAL" clId="{7A2AD451-95F5-1C4F-B797-CEEA2048E4BC}" dt="2021-09-01T08:28:36.565" v="946" actId="700"/>
          <ac:spMkLst>
            <pc:docMk/>
            <pc:sldMk cId="684157664" sldId="266"/>
            <ac:spMk id="4" creationId="{ED207BB8-025B-874C-B775-E8653457C195}"/>
          </ac:spMkLst>
        </pc:spChg>
        <pc:spChg chg="add mod ord">
          <ac:chgData name="Kim Thurlow" userId="c7061c0a-2f8d-413a-a292-49e103ce3c15" providerId="ADAL" clId="{7A2AD451-95F5-1C4F-B797-CEEA2048E4BC}" dt="2021-09-01T08:28:36.565" v="946" actId="700"/>
          <ac:spMkLst>
            <pc:docMk/>
            <pc:sldMk cId="684157664" sldId="266"/>
            <ac:spMk id="5" creationId="{37167B57-946A-3C47-8C34-C31E5DF77A9B}"/>
          </ac:spMkLst>
        </pc:spChg>
        <pc:spChg chg="add mod ord">
          <ac:chgData name="Kim Thurlow" userId="c7061c0a-2f8d-413a-a292-49e103ce3c15" providerId="ADAL" clId="{7A2AD451-95F5-1C4F-B797-CEEA2048E4BC}" dt="2021-09-01T08:28:41.246" v="956" actId="20577"/>
          <ac:spMkLst>
            <pc:docMk/>
            <pc:sldMk cId="684157664" sldId="266"/>
            <ac:spMk id="6" creationId="{B86E07CD-3301-0244-8BE7-01C8609164EA}"/>
          </ac:spMkLst>
        </pc:spChg>
      </pc:sldChg>
      <pc:sldChg chg="addSp modSp add mod chgLayout">
        <pc:chgData name="Kim Thurlow" userId="c7061c0a-2f8d-413a-a292-49e103ce3c15" providerId="ADAL" clId="{7A2AD451-95F5-1C4F-B797-CEEA2048E4BC}" dt="2021-09-01T08:43:14.157" v="1128" actId="20577"/>
        <pc:sldMkLst>
          <pc:docMk/>
          <pc:sldMk cId="3849063336" sldId="267"/>
        </pc:sldMkLst>
        <pc:spChg chg="mod ord">
          <ac:chgData name="Kim Thurlow" userId="c7061c0a-2f8d-413a-a292-49e103ce3c15" providerId="ADAL" clId="{7A2AD451-95F5-1C4F-B797-CEEA2048E4BC}" dt="2021-09-01T08:28:58.454" v="957" actId="700"/>
          <ac:spMkLst>
            <pc:docMk/>
            <pc:sldMk cId="3849063336" sldId="267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43:14.157" v="1128" actId="20577"/>
          <ac:spMkLst>
            <pc:docMk/>
            <pc:sldMk cId="3849063336" sldId="267"/>
            <ac:spMk id="3" creationId="{5B1E126E-E15E-3045-86CC-B4D9322BC32A}"/>
          </ac:spMkLst>
        </pc:spChg>
        <pc:spChg chg="mod ord">
          <ac:chgData name="Kim Thurlow" userId="c7061c0a-2f8d-413a-a292-49e103ce3c15" providerId="ADAL" clId="{7A2AD451-95F5-1C4F-B797-CEEA2048E4BC}" dt="2021-09-01T08:28:58.454" v="957" actId="700"/>
          <ac:spMkLst>
            <pc:docMk/>
            <pc:sldMk cId="3849063336" sldId="267"/>
            <ac:spMk id="4" creationId="{CB55E533-09D4-6C42-A0EF-F13CD3FC86B0}"/>
          </ac:spMkLst>
        </pc:spChg>
        <pc:spChg chg="add mod ord">
          <ac:chgData name="Kim Thurlow" userId="c7061c0a-2f8d-413a-a292-49e103ce3c15" providerId="ADAL" clId="{7A2AD451-95F5-1C4F-B797-CEEA2048E4BC}" dt="2021-09-01T08:41:54.836" v="1117" actId="27636"/>
          <ac:spMkLst>
            <pc:docMk/>
            <pc:sldMk cId="3849063336" sldId="267"/>
            <ac:spMk id="5" creationId="{E63EB98D-BE60-8D40-826F-03B390963C48}"/>
          </ac:spMkLst>
        </pc:spChg>
      </pc:sldChg>
      <pc:sldChg chg="addSp modSp add mod chgLayout">
        <pc:chgData name="Kim Thurlow" userId="c7061c0a-2f8d-413a-a292-49e103ce3c15" providerId="ADAL" clId="{7A2AD451-95F5-1C4F-B797-CEEA2048E4BC}" dt="2021-09-01T08:42:09.568" v="1119" actId="700"/>
        <pc:sldMkLst>
          <pc:docMk/>
          <pc:sldMk cId="694200000" sldId="268"/>
        </pc:sldMkLst>
        <pc:spChg chg="mod ord">
          <ac:chgData name="Kim Thurlow" userId="c7061c0a-2f8d-413a-a292-49e103ce3c15" providerId="ADAL" clId="{7A2AD451-95F5-1C4F-B797-CEEA2048E4BC}" dt="2021-09-01T08:42:09.568" v="1119" actId="700"/>
          <ac:spMkLst>
            <pc:docMk/>
            <pc:sldMk cId="694200000" sldId="268"/>
            <ac:spMk id="2" creationId="{898E3E68-02AB-134C-88D5-A54122A38CDE}"/>
          </ac:spMkLst>
        </pc:spChg>
        <pc:spChg chg="mod ord">
          <ac:chgData name="Kim Thurlow" userId="c7061c0a-2f8d-413a-a292-49e103ce3c15" providerId="ADAL" clId="{7A2AD451-95F5-1C4F-B797-CEEA2048E4BC}" dt="2021-09-01T08:42:09.568" v="1119" actId="700"/>
          <ac:spMkLst>
            <pc:docMk/>
            <pc:sldMk cId="694200000" sldId="268"/>
            <ac:spMk id="3" creationId="{5B1E126E-E15E-3045-86CC-B4D9322BC32A}"/>
          </ac:spMkLst>
        </pc:spChg>
        <pc:spChg chg="add mod ord">
          <ac:chgData name="Kim Thurlow" userId="c7061c0a-2f8d-413a-a292-49e103ce3c15" providerId="ADAL" clId="{7A2AD451-95F5-1C4F-B797-CEEA2048E4BC}" dt="2021-09-01T08:42:09.568" v="1119" actId="700"/>
          <ac:spMkLst>
            <pc:docMk/>
            <pc:sldMk cId="694200000" sldId="268"/>
            <ac:spMk id="4" creationId="{6249C3A2-5880-6B4E-86C9-381D2CD03BF7}"/>
          </ac:spMkLst>
        </pc:spChg>
      </pc:sldChg>
      <pc:sldChg chg="modSp add del mod ord">
        <pc:chgData name="Kim Thurlow" userId="c7061c0a-2f8d-413a-a292-49e103ce3c15" providerId="ADAL" clId="{7A2AD451-95F5-1C4F-B797-CEEA2048E4BC}" dt="2021-09-01T08:29:33.931" v="978" actId="2696"/>
        <pc:sldMkLst>
          <pc:docMk/>
          <pc:sldMk cId="1067768889" sldId="269"/>
        </pc:sldMkLst>
        <pc:spChg chg="mod">
          <ac:chgData name="Kim Thurlow" userId="c7061c0a-2f8d-413a-a292-49e103ce3c15" providerId="ADAL" clId="{7A2AD451-95F5-1C4F-B797-CEEA2048E4BC}" dt="2021-09-01T08:29:25.950" v="977" actId="20577"/>
          <ac:spMkLst>
            <pc:docMk/>
            <pc:sldMk cId="1067768889" sldId="269"/>
            <ac:spMk id="2" creationId="{898E3E68-02AB-134C-88D5-A54122A38CDE}"/>
          </ac:spMkLst>
        </pc:spChg>
      </pc:sldChg>
      <pc:sldChg chg="modSp add mod ord">
        <pc:chgData name="Kim Thurlow" userId="c7061c0a-2f8d-413a-a292-49e103ce3c15" providerId="ADAL" clId="{7A2AD451-95F5-1C4F-B797-CEEA2048E4BC}" dt="2021-09-01T08:43:29.964" v="1135" actId="20577"/>
        <pc:sldMkLst>
          <pc:docMk/>
          <pc:sldMk cId="1927140146" sldId="269"/>
        </pc:sldMkLst>
        <pc:spChg chg="mod">
          <ac:chgData name="Kim Thurlow" userId="c7061c0a-2f8d-413a-a292-49e103ce3c15" providerId="ADAL" clId="{7A2AD451-95F5-1C4F-B797-CEEA2048E4BC}" dt="2021-09-01T08:29:52.352" v="989" actId="20577"/>
          <ac:spMkLst>
            <pc:docMk/>
            <pc:sldMk cId="1927140146" sldId="269"/>
            <ac:spMk id="2" creationId="{898E3E68-02AB-134C-88D5-A54122A38CDE}"/>
          </ac:spMkLst>
        </pc:spChg>
        <pc:spChg chg="mod">
          <ac:chgData name="Kim Thurlow" userId="c7061c0a-2f8d-413a-a292-49e103ce3c15" providerId="ADAL" clId="{7A2AD451-95F5-1C4F-B797-CEEA2048E4BC}" dt="2021-09-01T08:43:29.964" v="1135" actId="20577"/>
          <ac:spMkLst>
            <pc:docMk/>
            <pc:sldMk cId="1927140146" sldId="269"/>
            <ac:spMk id="3" creationId="{5B1E126E-E15E-3045-86CC-B4D9322BC32A}"/>
          </ac:spMkLst>
        </pc:spChg>
      </pc:sldChg>
      <pc:sldChg chg="modSp add mod">
        <pc:chgData name="Kim Thurlow" userId="c7061c0a-2f8d-413a-a292-49e103ce3c15" providerId="ADAL" clId="{7A2AD451-95F5-1C4F-B797-CEEA2048E4BC}" dt="2021-09-01T08:44:17.076" v="1136" actId="20577"/>
        <pc:sldMkLst>
          <pc:docMk/>
          <pc:sldMk cId="367955162" sldId="270"/>
        </pc:sldMkLst>
        <pc:spChg chg="mod">
          <ac:chgData name="Kim Thurlow" userId="c7061c0a-2f8d-413a-a292-49e103ce3c15" providerId="ADAL" clId="{7A2AD451-95F5-1C4F-B797-CEEA2048E4BC}" dt="2021-09-01T08:44:17.076" v="1136" actId="20577"/>
          <ac:spMkLst>
            <pc:docMk/>
            <pc:sldMk cId="367955162" sldId="270"/>
            <ac:spMk id="2" creationId="{898E3E68-02AB-134C-88D5-A54122A38CDE}"/>
          </ac:spMkLst>
        </pc:spChg>
        <pc:spChg chg="mod">
          <ac:chgData name="Kim Thurlow" userId="c7061c0a-2f8d-413a-a292-49e103ce3c15" providerId="ADAL" clId="{7A2AD451-95F5-1C4F-B797-CEEA2048E4BC}" dt="2021-09-01T08:31:06.473" v="1011" actId="20577"/>
          <ac:spMkLst>
            <pc:docMk/>
            <pc:sldMk cId="367955162" sldId="270"/>
            <ac:spMk id="3" creationId="{5B1E126E-E15E-3045-86CC-B4D9322BC32A}"/>
          </ac:spMkLst>
        </pc:spChg>
      </pc:sldChg>
      <pc:sldChg chg="modSp add mod ord">
        <pc:chgData name="Kim Thurlow" userId="c7061c0a-2f8d-413a-a292-49e103ce3c15" providerId="ADAL" clId="{7A2AD451-95F5-1C4F-B797-CEEA2048E4BC}" dt="2021-09-01T08:41:54.859" v="1118" actId="27636"/>
        <pc:sldMkLst>
          <pc:docMk/>
          <pc:sldMk cId="2517969514" sldId="271"/>
        </pc:sldMkLst>
        <pc:spChg chg="mod">
          <ac:chgData name="Kim Thurlow" userId="c7061c0a-2f8d-413a-a292-49e103ce3c15" providerId="ADAL" clId="{7A2AD451-95F5-1C4F-B797-CEEA2048E4BC}" dt="2021-09-01T08:31:29.502" v="1031" actId="20577"/>
          <ac:spMkLst>
            <pc:docMk/>
            <pc:sldMk cId="2517969514" sldId="271"/>
            <ac:spMk id="2" creationId="{898E3E68-02AB-134C-88D5-A54122A38CDE}"/>
          </ac:spMkLst>
        </pc:spChg>
        <pc:spChg chg="mod">
          <ac:chgData name="Kim Thurlow" userId="c7061c0a-2f8d-413a-a292-49e103ce3c15" providerId="ADAL" clId="{7A2AD451-95F5-1C4F-B797-CEEA2048E4BC}" dt="2021-09-01T08:32:10.449" v="1048" actId="27636"/>
          <ac:spMkLst>
            <pc:docMk/>
            <pc:sldMk cId="2517969514" sldId="271"/>
            <ac:spMk id="3" creationId="{5B1E126E-E15E-3045-86CC-B4D9322BC32A}"/>
          </ac:spMkLst>
        </pc:spChg>
        <pc:spChg chg="mod">
          <ac:chgData name="Kim Thurlow" userId="c7061c0a-2f8d-413a-a292-49e103ce3c15" providerId="ADAL" clId="{7A2AD451-95F5-1C4F-B797-CEEA2048E4BC}" dt="2021-09-01T08:31:55.934" v="1044" actId="207"/>
          <ac:spMkLst>
            <pc:docMk/>
            <pc:sldMk cId="2517969514" sldId="271"/>
            <ac:spMk id="4" creationId="{CB55E533-09D4-6C42-A0EF-F13CD3FC86B0}"/>
          </ac:spMkLst>
        </pc:spChg>
        <pc:spChg chg="mod">
          <ac:chgData name="Kim Thurlow" userId="c7061c0a-2f8d-413a-a292-49e103ce3c15" providerId="ADAL" clId="{7A2AD451-95F5-1C4F-B797-CEEA2048E4BC}" dt="2021-09-01T08:41:54.859" v="1118" actId="27636"/>
          <ac:spMkLst>
            <pc:docMk/>
            <pc:sldMk cId="2517969514" sldId="271"/>
            <ac:spMk id="5" creationId="{E63EB98D-BE60-8D40-826F-03B390963C48}"/>
          </ac:spMkLst>
        </pc:spChg>
      </pc:sldChg>
      <pc:sldChg chg="add ord">
        <pc:chgData name="Kim Thurlow" userId="c7061c0a-2f8d-413a-a292-49e103ce3c15" providerId="ADAL" clId="{7A2AD451-95F5-1C4F-B797-CEEA2048E4BC}" dt="2021-09-01T08:34:38.422" v="1087" actId="20578"/>
        <pc:sldMkLst>
          <pc:docMk/>
          <pc:sldMk cId="874977966" sldId="272"/>
        </pc:sldMkLst>
      </pc:sldChg>
      <pc:sldChg chg="add">
        <pc:chgData name="Kim Thurlow" userId="c7061c0a-2f8d-413a-a292-49e103ce3c15" providerId="ADAL" clId="{7A2AD451-95F5-1C4F-B797-CEEA2048E4BC}" dt="2021-09-01T09:11:00.697" v="1139" actId="2890"/>
        <pc:sldMkLst>
          <pc:docMk/>
          <pc:sldMk cId="619885116" sldId="273"/>
        </pc:sldMkLst>
      </pc:sldChg>
      <pc:sldChg chg="modSp add mod">
        <pc:chgData name="Kim Thurlow" userId="c7061c0a-2f8d-413a-a292-49e103ce3c15" providerId="ADAL" clId="{7A2AD451-95F5-1C4F-B797-CEEA2048E4BC}" dt="2021-09-01T09:48:23.552" v="1596" actId="20577"/>
        <pc:sldMkLst>
          <pc:docMk/>
          <pc:sldMk cId="192737715" sldId="274"/>
        </pc:sldMkLst>
        <pc:spChg chg="mod">
          <ac:chgData name="Kim Thurlow" userId="c7061c0a-2f8d-413a-a292-49e103ce3c15" providerId="ADAL" clId="{7A2AD451-95F5-1C4F-B797-CEEA2048E4BC}" dt="2021-09-01T09:48:23.552" v="1596" actId="20577"/>
          <ac:spMkLst>
            <pc:docMk/>
            <pc:sldMk cId="192737715" sldId="274"/>
            <ac:spMk id="2" creationId="{6CF8F6E2-B21D-4542-A376-2393548A4C5A}"/>
          </ac:spMkLst>
        </pc:spChg>
        <pc:graphicFrameChg chg="mod modGraphic">
          <ac:chgData name="Kim Thurlow" userId="c7061c0a-2f8d-413a-a292-49e103ce3c15" providerId="ADAL" clId="{7A2AD451-95F5-1C4F-B797-CEEA2048E4BC}" dt="2021-09-01T09:46:45.570" v="1509" actId="20577"/>
          <ac:graphicFrameMkLst>
            <pc:docMk/>
            <pc:sldMk cId="192737715" sldId="274"/>
            <ac:graphicFrameMk id="7" creationId="{40F06456-374E-F848-B6CC-1844ADF24C51}"/>
          </ac:graphicFrameMkLst>
        </pc:graphicFrameChg>
      </pc:sldChg>
      <pc:sldChg chg="addSp delSp modSp new del mod">
        <pc:chgData name="Kim Thurlow" userId="c7061c0a-2f8d-413a-a292-49e103ce3c15" providerId="ADAL" clId="{7A2AD451-95F5-1C4F-B797-CEEA2048E4BC}" dt="2021-09-01T10:44:01.130" v="1967" actId="2696"/>
        <pc:sldMkLst>
          <pc:docMk/>
          <pc:sldMk cId="2572442037" sldId="275"/>
        </pc:sldMkLst>
        <pc:spChg chg="mod">
          <ac:chgData name="Kim Thurlow" userId="c7061c0a-2f8d-413a-a292-49e103ce3c15" providerId="ADAL" clId="{7A2AD451-95F5-1C4F-B797-CEEA2048E4BC}" dt="2021-09-01T09:47:28.318" v="1516" actId="20577"/>
          <ac:spMkLst>
            <pc:docMk/>
            <pc:sldMk cId="2572442037" sldId="275"/>
            <ac:spMk id="2" creationId="{A5B50536-0E22-2642-9009-038B347ACFA1}"/>
          </ac:spMkLst>
        </pc:spChg>
        <pc:spChg chg="mod">
          <ac:chgData name="Kim Thurlow" userId="c7061c0a-2f8d-413a-a292-49e103ce3c15" providerId="ADAL" clId="{7A2AD451-95F5-1C4F-B797-CEEA2048E4BC}" dt="2021-09-01T09:50:15.541" v="1613" actId="14100"/>
          <ac:spMkLst>
            <pc:docMk/>
            <pc:sldMk cId="2572442037" sldId="275"/>
            <ac:spMk id="3" creationId="{1BE41EDE-8FBA-5F42-8AC5-2110BC905145}"/>
          </ac:spMkLst>
        </pc:spChg>
        <pc:spChg chg="del mod">
          <ac:chgData name="Kim Thurlow" userId="c7061c0a-2f8d-413a-a292-49e103ce3c15" providerId="ADAL" clId="{7A2AD451-95F5-1C4F-B797-CEEA2048E4BC}" dt="2021-09-01T09:52:37.275" v="1615" actId="931"/>
          <ac:spMkLst>
            <pc:docMk/>
            <pc:sldMk cId="2572442037" sldId="275"/>
            <ac:spMk id="4" creationId="{F1AAE298-4DD6-B24C-B833-231D3469107D}"/>
          </ac:spMkLst>
        </pc:spChg>
        <pc:picChg chg="add mod ord">
          <ac:chgData name="Kim Thurlow" userId="c7061c0a-2f8d-413a-a292-49e103ce3c15" providerId="ADAL" clId="{7A2AD451-95F5-1C4F-B797-CEEA2048E4BC}" dt="2021-09-01T09:55:23.966" v="1623" actId="1076"/>
          <ac:picMkLst>
            <pc:docMk/>
            <pc:sldMk cId="2572442037" sldId="275"/>
            <ac:picMk id="6" creationId="{46CAA2A2-3586-374D-9D63-C680A824AC98}"/>
          </ac:picMkLst>
        </pc:picChg>
      </pc:sldChg>
      <pc:sldChg chg="addSp delSp modSp add mod">
        <pc:chgData name="Kim Thurlow" userId="c7061c0a-2f8d-413a-a292-49e103ce3c15" providerId="ADAL" clId="{7A2AD451-95F5-1C4F-B797-CEEA2048E4BC}" dt="2021-09-01T10:50:36.677" v="2019" actId="404"/>
        <pc:sldMkLst>
          <pc:docMk/>
          <pc:sldMk cId="2327511073" sldId="276"/>
        </pc:sldMkLst>
        <pc:spChg chg="mod">
          <ac:chgData name="Kim Thurlow" userId="c7061c0a-2f8d-413a-a292-49e103ce3c15" providerId="ADAL" clId="{7A2AD451-95F5-1C4F-B797-CEEA2048E4BC}" dt="2021-09-01T10:42:16.061" v="1862" actId="20577"/>
          <ac:spMkLst>
            <pc:docMk/>
            <pc:sldMk cId="2327511073" sldId="276"/>
            <ac:spMk id="2" creationId="{A5B50536-0E22-2642-9009-038B347ACFA1}"/>
          </ac:spMkLst>
        </pc:spChg>
        <pc:spChg chg="mod">
          <ac:chgData name="Kim Thurlow" userId="c7061c0a-2f8d-413a-a292-49e103ce3c15" providerId="ADAL" clId="{7A2AD451-95F5-1C4F-B797-CEEA2048E4BC}" dt="2021-09-01T10:50:36.677" v="2019" actId="404"/>
          <ac:spMkLst>
            <pc:docMk/>
            <pc:sldMk cId="2327511073" sldId="276"/>
            <ac:spMk id="3" creationId="{1BE41EDE-8FBA-5F42-8AC5-2110BC905145}"/>
          </ac:spMkLst>
        </pc:spChg>
        <pc:spChg chg="add del mod">
          <ac:chgData name="Kim Thurlow" userId="c7061c0a-2f8d-413a-a292-49e103ce3c15" providerId="ADAL" clId="{7A2AD451-95F5-1C4F-B797-CEEA2048E4BC}" dt="2021-09-01T09:56:27.819" v="1633" actId="931"/>
          <ac:spMkLst>
            <pc:docMk/>
            <pc:sldMk cId="2327511073" sldId="276"/>
            <ac:spMk id="5" creationId="{4152194C-A950-6F41-96D2-AE03669D1EE5}"/>
          </ac:spMkLst>
        </pc:spChg>
        <pc:picChg chg="del">
          <ac:chgData name="Kim Thurlow" userId="c7061c0a-2f8d-413a-a292-49e103ce3c15" providerId="ADAL" clId="{7A2AD451-95F5-1C4F-B797-CEEA2048E4BC}" dt="2021-09-01T09:56:17.895" v="1632" actId="478"/>
          <ac:picMkLst>
            <pc:docMk/>
            <pc:sldMk cId="2327511073" sldId="276"/>
            <ac:picMk id="6" creationId="{46CAA2A2-3586-374D-9D63-C680A824AC98}"/>
          </ac:picMkLst>
        </pc:picChg>
        <pc:picChg chg="add mod ord">
          <ac:chgData name="Kim Thurlow" userId="c7061c0a-2f8d-413a-a292-49e103ce3c15" providerId="ADAL" clId="{7A2AD451-95F5-1C4F-B797-CEEA2048E4BC}" dt="2021-09-01T10:44:38.366" v="1981" actId="1076"/>
          <ac:picMkLst>
            <pc:docMk/>
            <pc:sldMk cId="2327511073" sldId="276"/>
            <ac:picMk id="8" creationId="{157B9E94-0A86-8448-96A4-730259C4C3E8}"/>
          </ac:picMkLst>
        </pc:picChg>
      </pc:sldChg>
      <pc:sldMasterChg chg="addSp delSp modSp mod addSldLayout modSldLayout">
        <pc:chgData name="Kim Thurlow" userId="c7061c0a-2f8d-413a-a292-49e103ce3c15" providerId="ADAL" clId="{7A2AD451-95F5-1C4F-B797-CEEA2048E4BC}" dt="2021-09-01T08:41:54.762" v="1115" actId="14100"/>
        <pc:sldMasterMkLst>
          <pc:docMk/>
          <pc:sldMasterMk cId="449319998" sldId="2147483648"/>
        </pc:sldMasterMkLst>
        <pc:spChg chg="add del mod">
          <ac:chgData name="Kim Thurlow" userId="c7061c0a-2f8d-413a-a292-49e103ce3c15" providerId="ADAL" clId="{7A2AD451-95F5-1C4F-B797-CEEA2048E4BC}" dt="2021-09-01T08:21:28.318" v="760"/>
          <ac:spMkLst>
            <pc:docMk/>
            <pc:sldMasterMk cId="449319998" sldId="2147483648"/>
            <ac:spMk id="4" creationId="{EEE26981-C3F9-1643-B047-A853FAD26634}"/>
          </ac:spMkLst>
        </pc:spChg>
        <pc:spChg chg="add del mod">
          <ac:chgData name="Kim Thurlow" userId="c7061c0a-2f8d-413a-a292-49e103ce3c15" providerId="ADAL" clId="{7A2AD451-95F5-1C4F-B797-CEEA2048E4BC}" dt="2021-09-01T08:22:22.820" v="766"/>
          <ac:spMkLst>
            <pc:docMk/>
            <pc:sldMasterMk cId="449319998" sldId="2147483648"/>
            <ac:spMk id="5" creationId="{54456CC9-CD01-E04E-873E-1BAA25D44865}"/>
          </ac:spMkLst>
        </pc:spChg>
        <pc:spChg chg="add del mod">
          <ac:chgData name="Kim Thurlow" userId="c7061c0a-2f8d-413a-a292-49e103ce3c15" providerId="ADAL" clId="{7A2AD451-95F5-1C4F-B797-CEEA2048E4BC}" dt="2021-09-01T08:22:40.775" v="768"/>
          <ac:spMkLst>
            <pc:docMk/>
            <pc:sldMasterMk cId="449319998" sldId="2147483648"/>
            <ac:spMk id="6" creationId="{D4D474B7-0885-0448-BE39-0782B4628FAA}"/>
          </ac:spMkLst>
        </pc:spChg>
        <pc:spChg chg="mod">
          <ac:chgData name="Kim Thurlow" userId="c7061c0a-2f8d-413a-a292-49e103ce3c15" providerId="ADAL" clId="{7A2AD451-95F5-1C4F-B797-CEEA2048E4BC}" dt="2021-09-01T08:39:31.153" v="1103" actId="1076"/>
          <ac:spMkLst>
            <pc:docMk/>
            <pc:sldMasterMk cId="449319998" sldId="2147483648"/>
            <ac:spMk id="7" creationId="{04492888-3202-F94E-BB20-BC26504EDC6D}"/>
          </ac:spMkLst>
        </pc:spChg>
        <pc:picChg chg="mod">
          <ac:chgData name="Kim Thurlow" userId="c7061c0a-2f8d-413a-a292-49e103ce3c15" providerId="ADAL" clId="{7A2AD451-95F5-1C4F-B797-CEEA2048E4BC}" dt="2021-09-01T08:40:41.680" v="1105" actId="14826"/>
          <ac:picMkLst>
            <pc:docMk/>
            <pc:sldMasterMk cId="449319998" sldId="2147483648"/>
            <ac:picMk id="9" creationId="{FA596E93-8B06-C24C-9D44-FD3EB0A74677}"/>
          </ac:picMkLst>
        </pc:picChg>
        <pc:sldLayoutChg chg="addSp delSp modSp mod">
          <pc:chgData name="Kim Thurlow" userId="c7061c0a-2f8d-413a-a292-49e103ce3c15" providerId="ADAL" clId="{7A2AD451-95F5-1C4F-B797-CEEA2048E4BC}" dt="2021-09-01T08:41:09.842" v="1106" actId="14100"/>
          <pc:sldLayoutMkLst>
            <pc:docMk/>
            <pc:sldMasterMk cId="449319998" sldId="2147483648"/>
            <pc:sldLayoutMk cId="897675257" sldId="2147483649"/>
          </pc:sldLayoutMkLst>
          <pc:spChg chg="mod">
            <ac:chgData name="Kim Thurlow" userId="c7061c0a-2f8d-413a-a292-49e103ce3c15" providerId="ADAL" clId="{7A2AD451-95F5-1C4F-B797-CEEA2048E4BC}" dt="2021-09-01T08:19:58.708" v="756" actId="255"/>
            <ac:spMkLst>
              <pc:docMk/>
              <pc:sldMasterMk cId="449319998" sldId="2147483648"/>
              <pc:sldLayoutMk cId="897675257" sldId="2147483649"/>
              <ac:spMk id="2" creationId="{31AF1278-6CF9-854F-9CEC-58729A9053CE}"/>
            </ac:spMkLst>
          </pc:spChg>
          <pc:spChg chg="mod">
            <ac:chgData name="Kim Thurlow" userId="c7061c0a-2f8d-413a-a292-49e103ce3c15" providerId="ADAL" clId="{7A2AD451-95F5-1C4F-B797-CEEA2048E4BC}" dt="2021-09-01T07:56:00.672" v="618" actId="207"/>
            <ac:spMkLst>
              <pc:docMk/>
              <pc:sldMasterMk cId="449319998" sldId="2147483648"/>
              <pc:sldLayoutMk cId="897675257" sldId="2147483649"/>
              <ac:spMk id="3" creationId="{0A5345E1-3035-E440-828B-D72EDBBBAAA8}"/>
            </ac:spMkLst>
          </pc:spChg>
          <pc:spChg chg="add mod">
            <ac:chgData name="Kim Thurlow" userId="c7061c0a-2f8d-413a-a292-49e103ce3c15" providerId="ADAL" clId="{7A2AD451-95F5-1C4F-B797-CEEA2048E4BC}" dt="2021-09-01T08:22:56.648" v="771" actId="122"/>
            <ac:spMkLst>
              <pc:docMk/>
              <pc:sldMasterMk cId="449319998" sldId="2147483648"/>
              <pc:sldLayoutMk cId="897675257" sldId="2147483649"/>
              <ac:spMk id="4" creationId="{D6A1A994-C4CA-A349-9A48-3FDA0284C88F}"/>
            </ac:spMkLst>
          </pc:spChg>
          <pc:spChg chg="add del">
            <ac:chgData name="Kim Thurlow" userId="c7061c0a-2f8d-413a-a292-49e103ce3c15" providerId="ADAL" clId="{7A2AD451-95F5-1C4F-B797-CEEA2048E4BC}" dt="2021-09-01T08:24:33.832" v="776" actId="11529"/>
            <ac:spMkLst>
              <pc:docMk/>
              <pc:sldMasterMk cId="449319998" sldId="2147483648"/>
              <pc:sldLayoutMk cId="897675257" sldId="2147483649"/>
              <ac:spMk id="5" creationId="{1DF9A423-B919-7F4F-BCE5-5EAE3C6BF68D}"/>
            </ac:spMkLst>
          </pc:spChg>
          <pc:spChg chg="add mod">
            <ac:chgData name="Kim Thurlow" userId="c7061c0a-2f8d-413a-a292-49e103ce3c15" providerId="ADAL" clId="{7A2AD451-95F5-1C4F-B797-CEEA2048E4BC}" dt="2021-09-01T08:41:09.842" v="1106" actId="14100"/>
            <ac:spMkLst>
              <pc:docMk/>
              <pc:sldMasterMk cId="449319998" sldId="2147483648"/>
              <pc:sldLayoutMk cId="897675257" sldId="2147483649"/>
              <ac:spMk id="6" creationId="{4F1FF5F3-0827-1048-9F0E-16C2D0800048}"/>
            </ac:spMkLst>
          </pc:spChg>
        </pc:sldLayoutChg>
        <pc:sldLayoutChg chg="addSp delSp modSp add mod modTransition">
          <pc:chgData name="Kim Thurlow" userId="c7061c0a-2f8d-413a-a292-49e103ce3c15" providerId="ADAL" clId="{7A2AD451-95F5-1C4F-B797-CEEA2048E4BC}" dt="2021-09-01T08:41:54.762" v="1115" actId="14100"/>
          <pc:sldLayoutMkLst>
            <pc:docMk/>
            <pc:sldMasterMk cId="449319998" sldId="2147483648"/>
            <pc:sldLayoutMk cId="4209071022" sldId="2147483670"/>
          </pc:sldLayoutMkLst>
          <pc:spChg chg="mod">
            <ac:chgData name="Kim Thurlow" userId="c7061c0a-2f8d-413a-a292-49e103ce3c15" providerId="ADAL" clId="{7A2AD451-95F5-1C4F-B797-CEEA2048E4BC}" dt="2021-09-01T08:20:05.736" v="757" actId="255"/>
            <ac:spMkLst>
              <pc:docMk/>
              <pc:sldMasterMk cId="449319998" sldId="2147483648"/>
              <pc:sldLayoutMk cId="4209071022" sldId="2147483670"/>
              <ac:spMk id="2" creationId="{31AF1278-6CF9-854F-9CEC-58729A9053CE}"/>
            </ac:spMkLst>
          </pc:spChg>
          <pc:spChg chg="mod">
            <ac:chgData name="Kim Thurlow" userId="c7061c0a-2f8d-413a-a292-49e103ce3c15" providerId="ADAL" clId="{7A2AD451-95F5-1C4F-B797-CEEA2048E4BC}" dt="2021-09-01T08:28:10.975" v="942" actId="14100"/>
            <ac:spMkLst>
              <pc:docMk/>
              <pc:sldMasterMk cId="449319998" sldId="2147483648"/>
              <pc:sldLayoutMk cId="4209071022" sldId="2147483670"/>
              <ac:spMk id="3" creationId="{0A5345E1-3035-E440-828B-D72EDBBBAAA8}"/>
            </ac:spMkLst>
          </pc:spChg>
          <pc:spChg chg="add del">
            <ac:chgData name="Kim Thurlow" userId="c7061c0a-2f8d-413a-a292-49e103ce3c15" providerId="ADAL" clId="{7A2AD451-95F5-1C4F-B797-CEEA2048E4BC}" dt="2021-09-01T07:56:45.083" v="621" actId="11529"/>
            <ac:spMkLst>
              <pc:docMk/>
              <pc:sldMasterMk cId="449319998" sldId="2147483648"/>
              <pc:sldLayoutMk cId="4209071022" sldId="2147483670"/>
              <ac:spMk id="4" creationId="{2DB96FA4-FB54-2640-BE47-312BDE21FDC6}"/>
            </ac:spMkLst>
          </pc:spChg>
          <pc:spChg chg="add mod">
            <ac:chgData name="Kim Thurlow" userId="c7061c0a-2f8d-413a-a292-49e103ce3c15" providerId="ADAL" clId="{7A2AD451-95F5-1C4F-B797-CEEA2048E4BC}" dt="2021-09-01T08:02:59.514" v="715" actId="14100"/>
            <ac:spMkLst>
              <pc:docMk/>
              <pc:sldMasterMk cId="449319998" sldId="2147483648"/>
              <pc:sldLayoutMk cId="4209071022" sldId="2147483670"/>
              <ac:spMk id="5" creationId="{AAE85FD7-65FB-DB43-8698-EFB9445534A4}"/>
            </ac:spMkLst>
          </pc:spChg>
          <pc:spChg chg="add mod">
            <ac:chgData name="Kim Thurlow" userId="c7061c0a-2f8d-413a-a292-49e103ce3c15" providerId="ADAL" clId="{7A2AD451-95F5-1C4F-B797-CEEA2048E4BC}" dt="2021-09-01T08:23:07.875" v="775" actId="122"/>
            <ac:spMkLst>
              <pc:docMk/>
              <pc:sldMasterMk cId="449319998" sldId="2147483648"/>
              <pc:sldLayoutMk cId="4209071022" sldId="2147483670"/>
              <ac:spMk id="6" creationId="{C4615E98-1FD8-6441-97ED-9C5E574F77D1}"/>
            </ac:spMkLst>
          </pc:spChg>
          <pc:spChg chg="add mod">
            <ac:chgData name="Kim Thurlow" userId="c7061c0a-2f8d-413a-a292-49e103ce3c15" providerId="ADAL" clId="{7A2AD451-95F5-1C4F-B797-CEEA2048E4BC}" dt="2021-09-01T08:41:54.762" v="1115" actId="14100"/>
            <ac:spMkLst>
              <pc:docMk/>
              <pc:sldMasterMk cId="449319998" sldId="2147483648"/>
              <pc:sldLayoutMk cId="4209071022" sldId="2147483670"/>
              <ac:spMk id="7" creationId="{40CA9407-97A5-8F49-AEA4-72C051C141DD}"/>
            </ac:spMkLst>
          </pc:spChg>
          <pc:spChg chg="add del mod">
            <ac:chgData name="Kim Thurlow" userId="c7061c0a-2f8d-413a-a292-49e103ce3c15" providerId="ADAL" clId="{7A2AD451-95F5-1C4F-B797-CEEA2048E4BC}" dt="2021-09-01T08:41:51.521" v="1114" actId="478"/>
            <ac:spMkLst>
              <pc:docMk/>
              <pc:sldMasterMk cId="449319998" sldId="2147483648"/>
              <pc:sldLayoutMk cId="4209071022" sldId="2147483670"/>
              <ac:spMk id="8" creationId="{6690F2AF-0B9A-C343-BC91-56BA47D8CD92}"/>
            </ac:spMkLst>
          </pc:spChg>
        </pc:sldLayoutChg>
      </pc:sldMasterChg>
      <pc:sldMasterChg chg="addSp delSp modSp mod">
        <pc:chgData name="Kim Thurlow" userId="c7061c0a-2f8d-413a-a292-49e103ce3c15" providerId="ADAL" clId="{7A2AD451-95F5-1C4F-B797-CEEA2048E4BC}" dt="2021-09-01T08:46:10.162" v="1138"/>
        <pc:sldMasterMkLst>
          <pc:docMk/>
          <pc:sldMasterMk cId="3202108892" sldId="2147483661"/>
        </pc:sldMasterMkLst>
        <pc:spChg chg="add mod">
          <ac:chgData name="Kim Thurlow" userId="c7061c0a-2f8d-413a-a292-49e103ce3c15" providerId="ADAL" clId="{7A2AD451-95F5-1C4F-B797-CEEA2048E4BC}" dt="2021-09-01T08:46:10.162" v="1138"/>
          <ac:spMkLst>
            <pc:docMk/>
            <pc:sldMasterMk cId="3202108892" sldId="2147483661"/>
            <ac:spMk id="5" creationId="{6C2098DE-E8EE-6F41-A340-A80957612BC6}"/>
          </ac:spMkLst>
        </pc:spChg>
        <pc:spChg chg="del">
          <ac:chgData name="Kim Thurlow" userId="c7061c0a-2f8d-413a-a292-49e103ce3c15" providerId="ADAL" clId="{7A2AD451-95F5-1C4F-B797-CEEA2048E4BC}" dt="2021-09-01T08:46:09.185" v="1137" actId="478"/>
          <ac:spMkLst>
            <pc:docMk/>
            <pc:sldMasterMk cId="3202108892" sldId="2147483661"/>
            <ac:spMk id="7" creationId="{04492888-3202-F94E-BB20-BC26504EDC6D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922F5-64CB-8B46-A77E-E5BA9D05F1E6}" type="datetimeFigureOut">
              <a:rPr lang="en-US" smtClean="0"/>
              <a:t>9/3/21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168C6-9131-5742-B9FB-72E110FC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8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1278-6CF9-854F-9CEC-58729A9053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380" y="1440180"/>
            <a:ext cx="10732770" cy="2069782"/>
          </a:xfrm>
        </p:spPr>
        <p:txBody>
          <a:bodyPr anchor="ctr">
            <a:normAutofit/>
          </a:bodyPr>
          <a:lstStyle>
            <a:lvl1pPr algn="ctr">
              <a:defRPr sz="5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345E1-3035-E440-828B-D72EDBBBAA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1A994-C4CA-A349-9A48-3FDA0284C8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1FF5F3-0827-1048-9F0E-16C2D0800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44051" y="5508625"/>
            <a:ext cx="2422662" cy="4572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67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F4366-23AB-7D40-A99A-F449F02C6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257462"/>
            <a:ext cx="10518776" cy="64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ACC95-7522-4A41-8EFF-0EA3D0197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49462"/>
            <a:ext cx="6172200" cy="3811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2446D6-11B6-9F4D-9500-55001AF10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896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5E7ED-A9FD-A140-9B81-47D5F3D5D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50303"/>
            <a:ext cx="3932237" cy="150229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DE225-312D-C943-A8C6-866A3BE250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50303"/>
            <a:ext cx="6172200" cy="46107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232E2-6E21-E34B-9839-10AAF6A99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52594"/>
            <a:ext cx="3932237" cy="31163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23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AE552-AAF3-9F42-B210-1DB0296F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5A56EE-6423-E04E-8BDE-B3413FCE8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79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AC0C0F-00C9-B64E-8BFD-BC10E8B100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227551"/>
            <a:ext cx="2628900" cy="4647156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F269D-D218-D848-A992-3AB356140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227551"/>
            <a:ext cx="7734300" cy="4647156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244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A04195-452D-6248-A9B2-1B109CF05E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36851" y="2042105"/>
            <a:ext cx="8118298" cy="18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6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880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1278-6CF9-854F-9CEC-58729A9053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380" y="1440180"/>
            <a:ext cx="10732770" cy="1531620"/>
          </a:xfrm>
        </p:spPr>
        <p:txBody>
          <a:bodyPr anchor="ctr">
            <a:normAutofit/>
          </a:bodyPr>
          <a:lstStyle>
            <a:lvl1pPr algn="ctr">
              <a:defRPr sz="5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345E1-3035-E440-828B-D72EDBBBAA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46319"/>
            <a:ext cx="9144000" cy="66230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85FD7-65FB-DB43-8698-EFB9445534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3040380"/>
            <a:ext cx="9144000" cy="1737359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15E98-1FD8-6441-97ED-9C5E574F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0CA9407-97A5-8F49-AEA4-72C051C141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28579" y="5508625"/>
            <a:ext cx="2138134" cy="4572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07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3E752-9940-B74F-BD97-B5A5134A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389"/>
            <a:ext cx="7462520" cy="792211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1CEAA-12CA-3547-AAA3-B73626913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6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CF3F-3CD1-3D40-8978-72D393027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5400"/>
            </a:lvl1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2FF9D-BFB3-D540-BB3F-37E983D69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750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CA19-4957-404E-B25B-4D2F004E2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EE590-B62C-C64B-B128-9B83B6E7FA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76401"/>
            <a:ext cx="5181600" cy="42468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A213-B167-4A47-BA12-3F3222634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76401"/>
            <a:ext cx="5181600" cy="42468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6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7EF55-F44B-1144-AC65-CAF7136B1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588" y="324000"/>
            <a:ext cx="7462800" cy="792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3465C-1DA2-154E-9094-E02229062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4AAE6-9C49-1E46-B4BE-11AE5E7CF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2676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B20E5-76BB-414C-BF84-CA0D6E59F7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1B4939-4082-2247-A923-E9E728521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267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0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7A838-4435-D74B-8996-48E530B9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4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36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83A04195-452D-6248-A9B2-1B109CF05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145" y="1840230"/>
            <a:ext cx="8169711" cy="18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492888-3202-F94E-BB20-BC26504EDC6D}"/>
              </a:ext>
            </a:extLst>
          </p:cNvPr>
          <p:cNvSpPr/>
          <p:nvPr userDrawn="1"/>
        </p:nvSpPr>
        <p:spPr>
          <a:xfrm>
            <a:off x="0" y="6169057"/>
            <a:ext cx="12240000" cy="726570"/>
          </a:xfrm>
          <a:prstGeom prst="rect">
            <a:avLst/>
          </a:prstGeom>
          <a:gradFill flip="none" rotWithShape="1">
            <a:gsLst>
              <a:gs pos="0">
                <a:srgbClr val="78C087"/>
              </a:gs>
              <a:gs pos="65000">
                <a:srgbClr val="409E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5DB66-3994-4C41-A7F6-45D40673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657"/>
            <a:ext cx="7462520" cy="800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5D0D4-A9AA-AD4D-BE10-BF08F2281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06881"/>
            <a:ext cx="105156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596E93-8B06-C24C-9D44-FD3EB0A7467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/>
          <a:stretch/>
        </p:blipFill>
        <p:spPr>
          <a:xfrm>
            <a:off x="382270" y="335390"/>
            <a:ext cx="3340100" cy="78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1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9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Poppins Light" pitchFamily="2" charset="77"/>
          <a:ea typeface="+mj-ea"/>
          <a:cs typeface="Poppins Light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5DB66-3994-4C41-A7F6-45D40673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657"/>
            <a:ext cx="7462520" cy="800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5D0D4-A9AA-AD4D-BE10-BF08F2281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06881"/>
            <a:ext cx="105156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098DE-E8EE-6F41-A340-A80957612BC6}"/>
              </a:ext>
            </a:extLst>
          </p:cNvPr>
          <p:cNvSpPr/>
          <p:nvPr userDrawn="1"/>
        </p:nvSpPr>
        <p:spPr>
          <a:xfrm>
            <a:off x="0" y="6169057"/>
            <a:ext cx="12240000" cy="726570"/>
          </a:xfrm>
          <a:prstGeom prst="rect">
            <a:avLst/>
          </a:prstGeom>
          <a:gradFill flip="none" rotWithShape="1">
            <a:gsLst>
              <a:gs pos="0">
                <a:srgbClr val="78C087"/>
              </a:gs>
              <a:gs pos="65000">
                <a:srgbClr val="409E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</p:spTree>
    <p:extLst>
      <p:ext uri="{BB962C8B-B14F-4D97-AF65-F5344CB8AC3E}">
        <p14:creationId xmlns:p14="http://schemas.microsoft.com/office/powerpoint/2010/main" val="320210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Poppins Light" pitchFamily="2" charset="77"/>
          <a:ea typeface="+mj-ea"/>
          <a:cs typeface="Poppins Light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E68AD677-68FF-A64A-AF0E-9EA435CEF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8679" y="265545"/>
            <a:ext cx="3656991" cy="58131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8E3E68-02AB-134C-88D5-A54122A38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ESAS STATUTES – 1/2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5E533-09D4-6C42-A0EF-F13CD3FC8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3074"/>
            <a:ext cx="7280479" cy="4815607"/>
          </a:xfrm>
        </p:spPr>
        <p:txBody>
          <a:bodyPr>
            <a:normAutofit/>
          </a:bodyPr>
          <a:lstStyle/>
          <a:p>
            <a:r>
              <a:rPr lang="en-GB" dirty="0"/>
              <a:t>The present version of ESAS Statutes dates to October 2, 2003</a:t>
            </a:r>
          </a:p>
          <a:p>
            <a:r>
              <a:rPr lang="en-GB" dirty="0"/>
              <a:t>They were discussed at the Board meeting of September 16, 2013, and decisions were taken as to:</a:t>
            </a:r>
          </a:p>
          <a:p>
            <a:pPr lvl="1"/>
            <a:r>
              <a:rPr lang="en-GB" dirty="0"/>
              <a:t>Number of Board Members (maximum 30)</a:t>
            </a:r>
          </a:p>
          <a:p>
            <a:pPr lvl="1"/>
            <a:r>
              <a:rPr lang="en-GB" dirty="0"/>
              <a:t>Profile of the Board constitution, including representatives from other societies and world regions</a:t>
            </a:r>
          </a:p>
          <a:p>
            <a:pPr lvl="1"/>
            <a:r>
              <a:rPr lang="en-GB" dirty="0"/>
              <a:t>Language (“Officer” to be replaced by “Board Member”)</a:t>
            </a:r>
          </a:p>
          <a:p>
            <a:r>
              <a:rPr lang="en-GB" dirty="0"/>
              <a:t>A new version of the statutes was not issued, this item is pending</a:t>
            </a:r>
          </a:p>
        </p:txBody>
      </p:sp>
    </p:spTree>
    <p:extLst>
      <p:ext uri="{BB962C8B-B14F-4D97-AF65-F5344CB8AC3E}">
        <p14:creationId xmlns:p14="http://schemas.microsoft.com/office/powerpoint/2010/main" val="251796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E3E68-02AB-134C-88D5-A54122A3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389"/>
            <a:ext cx="7462520" cy="792211"/>
          </a:xfrm>
        </p:spPr>
        <p:txBody>
          <a:bodyPr>
            <a:normAutofit/>
          </a:bodyPr>
          <a:lstStyle/>
          <a:p>
            <a:r>
              <a:rPr lang="en-GB" dirty="0"/>
              <a:t>ESAS STATUTES – 2/2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5E533-09D4-6C42-A0EF-F13CD3FC8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6881"/>
            <a:ext cx="10515600" cy="411479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new version of ESAS Statutes is being drafted, including, among others:</a:t>
            </a:r>
          </a:p>
          <a:p>
            <a:pPr lvl="1"/>
            <a:r>
              <a:rPr lang="en-GB" dirty="0"/>
              <a:t>Decisions taken at the Board meeting of September 16, 2013</a:t>
            </a:r>
          </a:p>
          <a:p>
            <a:pPr lvl="1"/>
            <a:r>
              <a:rPr lang="en-GB" dirty="0"/>
              <a:t>Nature of membership (i.e. individuals and legal entities), and mechanism of membership (e.g. participation to EUCAS, voluntary subscription, termination) </a:t>
            </a:r>
          </a:p>
          <a:p>
            <a:pPr lvl="1"/>
            <a:r>
              <a:rPr lang="en-GB" dirty="0"/>
              <a:t>Forms of communication (surface mail is outdated, e-mail originating from ESAS)</a:t>
            </a:r>
          </a:p>
          <a:p>
            <a:pPr lvl="1"/>
            <a:r>
              <a:rPr lang="en-GB" dirty="0"/>
              <a:t>Information to be stored by ESAS (GDPR)</a:t>
            </a:r>
          </a:p>
          <a:p>
            <a:pPr lvl="1"/>
            <a:r>
              <a:rPr lang="en-GB" dirty="0"/>
              <a:t>Mandatory meetings (Board and General)</a:t>
            </a:r>
          </a:p>
          <a:p>
            <a:pPr lvl="1"/>
            <a:r>
              <a:rPr lang="en-GB" dirty="0"/>
              <a:t>Language clarifications</a:t>
            </a:r>
          </a:p>
          <a:p>
            <a:r>
              <a:rPr lang="en-GB" dirty="0"/>
              <a:t>Proposal:</a:t>
            </a:r>
          </a:p>
          <a:p>
            <a:pPr lvl="1"/>
            <a:r>
              <a:rPr lang="en-GB" dirty="0"/>
              <a:t>ESAS Home Office to send to the Board the proposed revisions to the statues (clean and track-changes). Comments in 4 weeks, sent </a:t>
            </a:r>
            <a:r>
              <a:rPr lang="en-GB"/>
              <a:t>to ESAS </a:t>
            </a:r>
            <a:r>
              <a:rPr lang="en-GB" dirty="0"/>
              <a:t>Home Office</a:t>
            </a:r>
          </a:p>
          <a:p>
            <a:pPr lvl="1"/>
            <a:r>
              <a:rPr lang="en-GB" dirty="0"/>
              <a:t>ESAS Home Office to include comments and edits for final approval at a special Board Meeting to take place by the end of the year</a:t>
            </a:r>
          </a:p>
        </p:txBody>
      </p:sp>
    </p:spTree>
    <p:extLst>
      <p:ext uri="{BB962C8B-B14F-4D97-AF65-F5344CB8AC3E}">
        <p14:creationId xmlns:p14="http://schemas.microsoft.com/office/powerpoint/2010/main" val="2590086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AS">
      <a:dk1>
        <a:srgbClr val="000000"/>
      </a:dk1>
      <a:lt1>
        <a:srgbClr val="FFFFFF"/>
      </a:lt1>
      <a:dk2>
        <a:srgbClr val="8C898E"/>
      </a:dk2>
      <a:lt2>
        <a:srgbClr val="E7E6E6"/>
      </a:lt2>
      <a:accent1>
        <a:srgbClr val="0882A0"/>
      </a:accent1>
      <a:accent2>
        <a:srgbClr val="409E94"/>
      </a:accent2>
      <a:accent3>
        <a:srgbClr val="77BF87"/>
      </a:accent3>
      <a:accent4>
        <a:srgbClr val="8C898E"/>
      </a:accent4>
      <a:accent5>
        <a:srgbClr val="0882A0"/>
      </a:accent5>
      <a:accent6>
        <a:srgbClr val="409E94"/>
      </a:accent6>
      <a:hlink>
        <a:srgbClr val="0882A0"/>
      </a:hlink>
      <a:folHlink>
        <a:srgbClr val="409E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SAS">
      <a:dk1>
        <a:srgbClr val="000000"/>
      </a:dk1>
      <a:lt1>
        <a:srgbClr val="FFFFFF"/>
      </a:lt1>
      <a:dk2>
        <a:srgbClr val="8C898E"/>
      </a:dk2>
      <a:lt2>
        <a:srgbClr val="E7E6E6"/>
      </a:lt2>
      <a:accent1>
        <a:srgbClr val="0882A0"/>
      </a:accent1>
      <a:accent2>
        <a:srgbClr val="409E94"/>
      </a:accent2>
      <a:accent3>
        <a:srgbClr val="77BF87"/>
      </a:accent3>
      <a:accent4>
        <a:srgbClr val="8C898E"/>
      </a:accent4>
      <a:accent5>
        <a:srgbClr val="0882A0"/>
      </a:accent5>
      <a:accent6>
        <a:srgbClr val="409E94"/>
      </a:accent6>
      <a:hlink>
        <a:srgbClr val="0882A0"/>
      </a:hlink>
      <a:folHlink>
        <a:srgbClr val="409E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AS PowerPoint Template 169.pptx" id="{83C80C9F-AEC0-BB42-9AFD-8573BCBF8286}" vid="{F7A5AD94-110A-6744-96EC-DAF5C89250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233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Poppins Light</vt:lpstr>
      <vt:lpstr>Calibri</vt:lpstr>
      <vt:lpstr>Arial</vt:lpstr>
      <vt:lpstr>Office Theme</vt:lpstr>
      <vt:lpstr>1_Office Theme</vt:lpstr>
      <vt:lpstr>ESAS STATUTES – 1/2</vt:lpstr>
      <vt:lpstr>ESAS STATUTES – 2/2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Thurlow</dc:creator>
  <cp:lastModifiedBy>Microsoft Office User</cp:lastModifiedBy>
  <cp:revision>10</cp:revision>
  <dcterms:created xsi:type="dcterms:W3CDTF">2021-08-26T09:46:59Z</dcterms:created>
  <dcterms:modified xsi:type="dcterms:W3CDTF">2021-09-03T06:07:36Z</dcterms:modified>
</cp:coreProperties>
</file>