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789" r:id="rId5"/>
    <p:sldId id="906" r:id="rId6"/>
    <p:sldId id="913" r:id="rId7"/>
    <p:sldId id="917" r:id="rId8"/>
    <p:sldId id="918" r:id="rId9"/>
    <p:sldId id="919" r:id="rId1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00FF"/>
    <a:srgbClr val="0066FF"/>
    <a:srgbClr val="FF00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03" autoAdjust="0"/>
    <p:restoredTop sz="99578" autoAdjust="0"/>
  </p:normalViewPr>
  <p:slideViewPr>
    <p:cSldViewPr snapToObjects="1" showGuides="1">
      <p:cViewPr varScale="1">
        <p:scale>
          <a:sx n="99" d="100"/>
          <a:sy n="99" d="100"/>
        </p:scale>
        <p:origin x="90" y="95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05131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MCBXF performance and field quality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E. Todesco,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F. Toral, J. C. Perez, M.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Bonora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C. </a:t>
            </a:r>
            <a:r>
              <a:rPr lang="en-US" dirty="0" err="1">
                <a:solidFill>
                  <a:schemeClr val="tx1"/>
                </a:solidFill>
                <a:latin typeface="Times"/>
                <a:cs typeface="Times"/>
              </a:rPr>
              <a:t>P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etrone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et al.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Times"/>
                <a:cs typeface="Times"/>
              </a:rPr>
              <a:t>7</a:t>
            </a:r>
            <a:r>
              <a:rPr lang="en-GB" baseline="30000" dirty="0" smtClean="0">
                <a:latin typeface="Times"/>
                <a:cs typeface="Times"/>
              </a:rPr>
              <a:t>th</a:t>
            </a:r>
            <a:r>
              <a:rPr lang="en-GB" dirty="0" smtClean="0">
                <a:latin typeface="Times"/>
                <a:cs typeface="Times"/>
              </a:rPr>
              <a:t> September 2021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7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300" y="5815406"/>
            <a:ext cx="1180990" cy="474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 performance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MCBXFBP1 and MCBXFBP2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able to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reach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nominal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dipoles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powered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 non-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negligible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 training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retrain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changing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torque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sign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In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past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months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explored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 limitation for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Powering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modes</a:t>
            </a: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Possibility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using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FRAS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reduce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operational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space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by a factor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two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CIEMAT team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proposed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 fine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tuning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the design to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mitigate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effect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Reducing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lenght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dipole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straight part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decrease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displacement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heads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due to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unsupported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torque in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heads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end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spacer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legs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entering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straight part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ensure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better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rigidity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The test in August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successful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3 training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and no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need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retraining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changing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torque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7222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 performance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MCBXFB01 test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results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5786373"/>
            <a:ext cx="6123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Power test of MCBXFB01 (test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eng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.: S.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WPE: J. C. Perez, PE: F. Toral, et al.)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FC137F5-FC19-49BA-8C49-4AEF6F2BF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3615" y="1700808"/>
            <a:ext cx="7282445" cy="393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59821" y="995696"/>
            <a:ext cx="17924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Note: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ll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these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powering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ycles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without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quench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09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field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quality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Specification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quality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b3 in a range of ±20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  <a:hlinkClick r:id="rId2"/>
              </a:rPr>
              <a:t>EDMS 2051311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Note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total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strength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MCBXFA+MCBXFB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9.5 T m, i.e. 27% of the D1 or D2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strength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(35.1 T m)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This corresponds to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requirement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±5.4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os b3 on D1 or D2, but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indeed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today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have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±3 </a:t>
            </a:r>
            <a:r>
              <a:rPr lang="fr-CH" sz="2200" dirty="0" err="1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>
                <a:latin typeface="Times"/>
                <a:cs typeface="Times"/>
                <a:sym typeface="Symbol" pitchFamily="18" charset="2"/>
              </a:rPr>
              <a:t> 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The main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dipoles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are in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shadow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nested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correctors,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should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not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case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To place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nested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correctors at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level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D1/D2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should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have ±11 </a:t>
            </a:r>
            <a:r>
              <a:rPr lang="fr-CH" sz="2200" dirty="0" err="1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of range on b3</a:t>
            </a:r>
          </a:p>
          <a:p>
            <a:pPr lvl="1"/>
            <a:endParaRPr lang="fr-CH" sz="18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5687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field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quality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The main limitation in b3 in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nested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correctors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due to saturation</a:t>
            </a:r>
          </a:p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Measurements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confirm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best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do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Placeholder 1" descr="c3.png"/>
          <p:cNvPicPr>
            <a:picLocks noChangeAspect="1"/>
          </p:cNvPicPr>
          <p:nvPr/>
        </p:nvPicPr>
        <p:blipFill>
          <a:blip r:embed="rId2"/>
          <a:srcRect l="5" r="5"/>
          <a:stretch>
            <a:fillRect/>
          </a:stretch>
        </p:blipFill>
        <p:spPr>
          <a:xfrm>
            <a:off x="899592" y="2195070"/>
            <a:ext cx="7632408" cy="35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3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field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quality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A possible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way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out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reduce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by 10% the maximum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leaving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out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largest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variance due to saturation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Note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reduction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anyway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shall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always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able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operate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ultimate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corresponding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present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nominal,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giving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worse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FQ, but not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requiring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FRAS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cover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small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part of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misalignent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would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obliged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use FRAS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cover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missing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small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part of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misalignement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only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operating at 7.5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– or if the FQ issues are 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bottleneck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2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62421" y="3373215"/>
            <a:ext cx="6089524" cy="2842044"/>
            <a:chOff x="179512" y="3068960"/>
            <a:chExt cx="6089524" cy="2842044"/>
          </a:xfrm>
        </p:grpSpPr>
        <p:pic>
          <p:nvPicPr>
            <p:cNvPr id="5" name="Picture Placeholder 1" descr="c3.png"/>
            <p:cNvPicPr>
              <a:picLocks noChangeAspect="1"/>
            </p:cNvPicPr>
            <p:nvPr/>
          </p:nvPicPr>
          <p:blipFill>
            <a:blip r:embed="rId2"/>
            <a:srcRect l="5" r="5"/>
            <a:stretch>
              <a:fillRect/>
            </a:stretch>
          </p:blipFill>
          <p:spPr>
            <a:xfrm>
              <a:off x="179512" y="3068960"/>
              <a:ext cx="6089524" cy="284204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1187624" y="4005064"/>
              <a:ext cx="1656184" cy="1152128"/>
            </a:xfrm>
            <a:prstGeom prst="rect">
              <a:avLst/>
            </a:prstGeom>
            <a:solidFill>
              <a:schemeClr val="bg1">
                <a:lumMod val="75000"/>
                <a:alpha val="4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851920" y="3429000"/>
              <a:ext cx="1440160" cy="2160240"/>
            </a:xfrm>
            <a:prstGeom prst="rect">
              <a:avLst/>
            </a:prstGeom>
            <a:solidFill>
              <a:schemeClr val="bg1">
                <a:lumMod val="75000"/>
                <a:alpha val="4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05743" y="3068960"/>
            <a:ext cx="2226257" cy="3681027"/>
            <a:chOff x="4490965" y="3697108"/>
            <a:chExt cx="2353695" cy="4363471"/>
          </a:xfrm>
        </p:grpSpPr>
        <p:grpSp>
          <p:nvGrpSpPr>
            <p:cNvPr id="10" name="Group 9"/>
            <p:cNvGrpSpPr/>
            <p:nvPr/>
          </p:nvGrpSpPr>
          <p:grpSpPr>
            <a:xfrm>
              <a:off x="4490965" y="3697108"/>
              <a:ext cx="2353695" cy="4363471"/>
              <a:chOff x="6084643" y="2017497"/>
              <a:chExt cx="2353695" cy="436347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4643" y="2017497"/>
                <a:ext cx="2353695" cy="4363471"/>
              </a:xfrm>
              <a:prstGeom prst="rect">
                <a:avLst/>
              </a:prstGeom>
            </p:spPr>
          </p:pic>
          <p:cxnSp>
            <p:nvCxnSpPr>
              <p:cNvPr id="11" name="Straight Connector 10"/>
              <p:cNvCxnSpPr/>
              <p:nvPr/>
            </p:nvCxnSpPr>
            <p:spPr>
              <a:xfrm>
                <a:off x="7916959" y="3112093"/>
                <a:ext cx="490715" cy="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5458974" y="5690123"/>
              <a:ext cx="838937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98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97786</TotalTime>
  <Words>445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Book Antiqua</vt:lpstr>
      <vt:lpstr>Calibri</vt:lpstr>
      <vt:lpstr>Symbol</vt:lpstr>
      <vt:lpstr>Times</vt:lpstr>
      <vt:lpstr>Wingdings</vt:lpstr>
      <vt:lpstr>Thème Office</vt:lpstr>
      <vt:lpstr>MCBXF performance and field quality</vt:lpstr>
      <vt:lpstr>MCBXF performance</vt:lpstr>
      <vt:lpstr>MCBXF performance</vt:lpstr>
      <vt:lpstr>MCBXF field quality</vt:lpstr>
      <vt:lpstr>MCBXF field quality</vt:lpstr>
      <vt:lpstr>MCBXF field quality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1659</cp:revision>
  <cp:lastPrinted>2019-10-29T09:56:18Z</cp:lastPrinted>
  <dcterms:created xsi:type="dcterms:W3CDTF">2016-02-12T10:02:27Z</dcterms:created>
  <dcterms:modified xsi:type="dcterms:W3CDTF">2021-09-06T15:52:20Z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