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74" r:id="rId2"/>
    <p:sldId id="256" r:id="rId3"/>
    <p:sldId id="375" r:id="rId4"/>
  </p:sldIdLst>
  <p:sldSz cx="9144000" cy="6858000" type="screen4x3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EC0"/>
    <a:srgbClr val="06F033"/>
    <a:srgbClr val="66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0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4186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4186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r">
              <a:defRPr sz="1200"/>
            </a:lvl1pPr>
          </a:lstStyle>
          <a:p>
            <a:fld id="{8D71E271-4630-439F-9E10-5FC949B6F3F6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899"/>
            <a:ext cx="2890665" cy="494185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376899"/>
            <a:ext cx="2890665" cy="494185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r">
              <a:defRPr sz="1200"/>
            </a:lvl1pPr>
          </a:lstStyle>
          <a:p>
            <a:fld id="{3A6E2207-27B6-427D-88BA-C640BAC920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r">
              <a:defRPr sz="1200"/>
            </a:lvl1pPr>
          </a:lstStyle>
          <a:p>
            <a:fld id="{B1781443-2C8D-4B13-B3D8-5B49BA2101F4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34" tIns="45217" rIns="90434" bIns="4521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0434" tIns="45217" rIns="90434" bIns="452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r">
              <a:defRPr sz="1200"/>
            </a:lvl1pPr>
          </a:lstStyle>
          <a:p>
            <a:fld id="{91220ACD-43FF-4A06-A13E-7E85279D0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J-J.Blaising, 27 September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LCD WG2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J-J.Blaising, 27 September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LCD WG2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J-J.Blaising, 27 September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LCD WG2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J-J.Blaising, 27 September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LCD WG2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J-J.Blaising, 27 September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LCD WG2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J-J.Blaising, 27 September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LCD WG2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J-J.Blaising, 27 September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LCD WG2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J-J.Blaising, 27 September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LCD WG2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J-J.Blaising, 27 September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LCD WG2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J-J.Blaising, 27 September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LCD WG2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J-J.Blaising, 27 September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LCD WG2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J-J.Blaising, 27 September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LCD WG2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 Pandora Performances</a:t>
            </a:r>
            <a:br>
              <a:rPr lang="en-US" dirty="0" smtClean="0"/>
            </a:br>
            <a:r>
              <a:rPr lang="en-US" dirty="0" smtClean="0"/>
              <a:t> for </a:t>
            </a:r>
            <a:r>
              <a:rPr lang="en-US" dirty="0" err="1" smtClean="0"/>
              <a:t>Muons</a:t>
            </a:r>
            <a:r>
              <a:rPr lang="en-US" dirty="0" smtClean="0"/>
              <a:t> and Electrons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Used Pandora v01-09-02-v3-PandoraTag3 to asses </a:t>
            </a:r>
            <a:r>
              <a:rPr lang="en-US" sz="2400" dirty="0" err="1" smtClean="0"/>
              <a:t>muon</a:t>
            </a:r>
            <a:r>
              <a:rPr lang="en-US" sz="2400" dirty="0" smtClean="0"/>
              <a:t> and electron </a:t>
            </a:r>
          </a:p>
          <a:p>
            <a:pPr>
              <a:buNone/>
            </a:pPr>
            <a:r>
              <a:rPr lang="en-US" sz="2400" dirty="0" smtClean="0"/>
              <a:t>Identification using  </a:t>
            </a:r>
            <a:r>
              <a:rPr lang="en-US" sz="2400" dirty="0" err="1" smtClean="0"/>
              <a:t>smuon</a:t>
            </a:r>
            <a:r>
              <a:rPr lang="en-US" sz="2400" dirty="0" smtClean="0"/>
              <a:t> and </a:t>
            </a:r>
            <a:r>
              <a:rPr lang="en-US" sz="2400" dirty="0" err="1" smtClean="0"/>
              <a:t>selectron</a:t>
            </a:r>
            <a:r>
              <a:rPr lang="en-US" sz="2400" dirty="0" smtClean="0"/>
              <a:t> events simulated  with</a:t>
            </a:r>
          </a:p>
          <a:p>
            <a:pPr>
              <a:buNone/>
            </a:pPr>
            <a:r>
              <a:rPr lang="en-US" sz="2400" dirty="0" err="1" smtClean="0"/>
              <a:t>Mokka</a:t>
            </a:r>
            <a:r>
              <a:rPr lang="en-US" sz="2400" dirty="0" smtClean="0"/>
              <a:t> and reconstructed with Marlin and </a:t>
            </a:r>
            <a:r>
              <a:rPr lang="en-US" sz="2400" dirty="0" err="1" smtClean="0"/>
              <a:t>PandoraNew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Efficiency estimated for </a:t>
            </a:r>
            <a:r>
              <a:rPr lang="en-US" sz="2400" dirty="0" err="1" smtClean="0"/>
              <a:t>dimuons</a:t>
            </a:r>
            <a:r>
              <a:rPr lang="en-US" sz="2400" dirty="0" smtClean="0"/>
              <a:t> and </a:t>
            </a:r>
            <a:r>
              <a:rPr lang="en-US" sz="2400" dirty="0" err="1" smtClean="0"/>
              <a:t>dielectrons</a:t>
            </a:r>
            <a:r>
              <a:rPr lang="en-US" sz="2400" dirty="0" smtClean="0"/>
              <a:t> having two tracks  </a:t>
            </a:r>
          </a:p>
          <a:p>
            <a:pPr>
              <a:buNone/>
            </a:pPr>
            <a:r>
              <a:rPr lang="en-US" sz="2400" dirty="0" smtClean="0"/>
              <a:t>with |</a:t>
            </a:r>
            <a:r>
              <a:rPr lang="en-US" sz="2400" dirty="0" err="1" smtClean="0"/>
              <a:t>cos</a:t>
            </a:r>
            <a:r>
              <a:rPr lang="en-US" sz="2400" dirty="0" smtClean="0"/>
              <a:t> </a:t>
            </a:r>
            <a:r>
              <a:rPr lang="el-GR" sz="2400" dirty="0" smtClean="0">
                <a:latin typeface="Calibri"/>
              </a:rPr>
              <a:t>θ</a:t>
            </a:r>
            <a:r>
              <a:rPr lang="en-US" sz="2400" dirty="0" smtClean="0">
                <a:latin typeface="Calibri"/>
              </a:rPr>
              <a:t>| &lt; 0.985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J-J.Blaising, 27 September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LCD WG2 meeting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Muons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600200"/>
            <a:ext cx="42672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1000 events analyzed:</a:t>
            </a:r>
          </a:p>
          <a:p>
            <a:pPr>
              <a:buNone/>
            </a:pPr>
            <a:r>
              <a:rPr lang="en-US" sz="2800" dirty="0" smtClean="0"/>
              <a:t>2 </a:t>
            </a:r>
            <a:r>
              <a:rPr lang="en-US" sz="2800" dirty="0" err="1" smtClean="0"/>
              <a:t>muons</a:t>
            </a:r>
            <a:r>
              <a:rPr lang="en-US" sz="2800" dirty="0" smtClean="0"/>
              <a:t>: 90%</a:t>
            </a:r>
          </a:p>
          <a:p>
            <a:pPr>
              <a:buNone/>
            </a:pPr>
            <a:r>
              <a:rPr lang="en-US" sz="2800" dirty="0" smtClean="0"/>
              <a:t>1muon and 1 (e/</a:t>
            </a:r>
            <a:r>
              <a:rPr lang="en-US" sz="2800" dirty="0" err="1" smtClean="0"/>
              <a:t>pion</a:t>
            </a:r>
            <a:r>
              <a:rPr lang="en-US" sz="2800" dirty="0" smtClean="0"/>
              <a:t>):8%</a:t>
            </a:r>
          </a:p>
          <a:p>
            <a:pPr>
              <a:buNone/>
            </a:pPr>
            <a:r>
              <a:rPr lang="en-US" sz="2800" dirty="0" smtClean="0"/>
              <a:t> no </a:t>
            </a:r>
            <a:r>
              <a:rPr lang="en-US" sz="2800" dirty="0" err="1" smtClean="0"/>
              <a:t>muon</a:t>
            </a:r>
            <a:r>
              <a:rPr lang="en-US" sz="2800" dirty="0" smtClean="0"/>
              <a:t> (2%)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err="1" smtClean="0">
                <a:latin typeface="Calibri"/>
              </a:rPr>
              <a:t>σPt</a:t>
            </a:r>
            <a:r>
              <a:rPr lang="en-US" sz="2800" smtClean="0">
                <a:latin typeface="Calibri"/>
              </a:rPr>
              <a:t>/Pt*Pt ~ 1.5 10ˉ⁵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J-J.Blaising, 27 September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LCD WG2 meeting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275860" y="1489392"/>
          <a:ext cx="4715740" cy="4454208"/>
        </p:xfrm>
        <a:graphic>
          <a:graphicData uri="http://schemas.openxmlformats.org/presentationml/2006/ole">
            <p:oleObj spid="_x0000_s1026" name="Acrobat Document" r:id="rId3" imgW="5495238" imgH="519185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 Electrons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/>
              <a:t>For electrons, re-processed 100 events; </a:t>
            </a:r>
          </a:p>
          <a:p>
            <a:r>
              <a:rPr lang="en-US" sz="2800" dirty="0" smtClean="0"/>
              <a:t>2 electron: 78% </a:t>
            </a:r>
          </a:p>
          <a:p>
            <a:pPr>
              <a:buNone/>
            </a:pPr>
            <a:r>
              <a:rPr lang="en-US" sz="2800" dirty="0" smtClean="0"/>
              <a:t>    but for 28% of the events the  one electron has a bad energy resolution &gt;~ 5%</a:t>
            </a:r>
          </a:p>
          <a:p>
            <a:pPr>
              <a:buNone/>
            </a:pPr>
            <a:r>
              <a:rPr lang="en-US" sz="2800" dirty="0" smtClean="0"/>
              <a:t>     FSR, </a:t>
            </a:r>
            <a:r>
              <a:rPr lang="en-US" sz="2800" dirty="0" err="1" smtClean="0"/>
              <a:t>Bremsstrahlung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1 electron and 1 (photon, </a:t>
            </a:r>
            <a:r>
              <a:rPr lang="en-US" sz="2800" dirty="0" err="1" smtClean="0"/>
              <a:t>pion</a:t>
            </a:r>
            <a:r>
              <a:rPr lang="en-US" sz="2800" dirty="0" smtClean="0"/>
              <a:t> or 2 electron ): 21%</a:t>
            </a:r>
          </a:p>
          <a:p>
            <a:r>
              <a:rPr lang="en-US" sz="2800" dirty="0" smtClean="0"/>
              <a:t> no electron: 1%  (found photon</a:t>
            </a:r>
            <a:r>
              <a:rPr lang="en-US" sz="2800" dirty="0" smtClean="0"/>
              <a:t>)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Process the full </a:t>
            </a:r>
            <a:r>
              <a:rPr lang="en-US" sz="2800" dirty="0" smtClean="0"/>
              <a:t>sample, study events with bad</a:t>
            </a:r>
          </a:p>
          <a:p>
            <a:pPr>
              <a:buNone/>
            </a:pPr>
            <a:r>
              <a:rPr lang="en-US" sz="2800" smtClean="0"/>
              <a:t>energy resolution.</a:t>
            </a: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J-J.Blaising, 27 September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LCD WG2 meeting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7864</TotalTime>
  <Words>175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Acrobat Document</vt:lpstr>
      <vt:lpstr> Pandora Performances  for Muons and Electrons</vt:lpstr>
      <vt:lpstr> Muons  </vt:lpstr>
      <vt:lpstr> Electrons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Processes</dc:title>
  <dc:creator/>
  <cp:lastModifiedBy>blaising</cp:lastModifiedBy>
  <cp:revision>897</cp:revision>
  <dcterms:created xsi:type="dcterms:W3CDTF">2006-08-16T00:00:00Z</dcterms:created>
  <dcterms:modified xsi:type="dcterms:W3CDTF">2010-09-27T07:42:02Z</dcterms:modified>
</cp:coreProperties>
</file>