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0" r:id="rId5"/>
    <p:sldId id="268" r:id="rId6"/>
    <p:sldId id="259" r:id="rId7"/>
    <p:sldId id="271" r:id="rId8"/>
    <p:sldId id="263" r:id="rId9"/>
    <p:sldId id="265" r:id="rId10"/>
    <p:sldId id="266" r:id="rId11"/>
    <p:sldId id="267" r:id="rId12"/>
    <p:sldId id="261" r:id="rId13"/>
    <p:sldId id="272" r:id="rId14"/>
    <p:sldId id="273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588"/>
  </p:normalViewPr>
  <p:slideViewPr>
    <p:cSldViewPr snapToGrid="0" snapToObjects="1">
      <p:cViewPr varScale="1">
        <p:scale>
          <a:sx n="90" d="100"/>
          <a:sy n="90" d="100"/>
        </p:scale>
        <p:origin x="232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640AF9-73A3-E545-84ED-CB62C3329FDC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73FD9831-5DC7-0148-93C7-A73C9C7D1F29}">
      <dgm:prSet phldrT="[Text]"/>
      <dgm:spPr/>
      <dgm:t>
        <a:bodyPr/>
        <a:lstStyle/>
        <a:p>
          <a:r>
            <a:rPr lang="de-DE" dirty="0"/>
            <a:t>Motivation</a:t>
          </a:r>
        </a:p>
      </dgm:t>
    </dgm:pt>
    <dgm:pt modelId="{735B1769-F267-0644-9021-355C094C5890}" type="parTrans" cxnId="{BE336809-03D4-AC47-B246-1CDBAD9E7D44}">
      <dgm:prSet/>
      <dgm:spPr/>
      <dgm:t>
        <a:bodyPr/>
        <a:lstStyle/>
        <a:p>
          <a:endParaRPr lang="de-DE"/>
        </a:p>
      </dgm:t>
    </dgm:pt>
    <dgm:pt modelId="{3894989D-9106-6941-B2A5-6EE82D0E9617}" type="sibTrans" cxnId="{BE336809-03D4-AC47-B246-1CDBAD9E7D44}">
      <dgm:prSet/>
      <dgm:spPr/>
      <dgm:t>
        <a:bodyPr/>
        <a:lstStyle/>
        <a:p>
          <a:endParaRPr lang="de-DE"/>
        </a:p>
      </dgm:t>
    </dgm:pt>
    <dgm:pt modelId="{64633DC2-9E38-1A42-8FB9-D460E80B823F}">
      <dgm:prSet phldrT="[Text]"/>
      <dgm:spPr/>
      <dgm:t>
        <a:bodyPr/>
        <a:lstStyle/>
        <a:p>
          <a:r>
            <a:rPr lang="de-DE" dirty="0"/>
            <a:t>Experimenteller Aufbau</a:t>
          </a:r>
        </a:p>
      </dgm:t>
    </dgm:pt>
    <dgm:pt modelId="{007AAA0C-3E07-8447-850F-48AC885419A3}" type="parTrans" cxnId="{37BE70C8-64F8-3B47-BA98-EF6681156638}">
      <dgm:prSet/>
      <dgm:spPr/>
      <dgm:t>
        <a:bodyPr/>
        <a:lstStyle/>
        <a:p>
          <a:endParaRPr lang="de-DE"/>
        </a:p>
      </dgm:t>
    </dgm:pt>
    <dgm:pt modelId="{7517B5B2-FEF6-EC4B-A1D8-B933DEF71A50}" type="sibTrans" cxnId="{37BE70C8-64F8-3B47-BA98-EF6681156638}">
      <dgm:prSet/>
      <dgm:spPr/>
      <dgm:t>
        <a:bodyPr/>
        <a:lstStyle/>
        <a:p>
          <a:endParaRPr lang="de-DE"/>
        </a:p>
      </dgm:t>
    </dgm:pt>
    <dgm:pt modelId="{D1ABE266-4080-8C49-B0DB-C36379EB976A}">
      <dgm:prSet phldrT="[Text]"/>
      <dgm:spPr/>
      <dgm:t>
        <a:bodyPr/>
        <a:lstStyle/>
        <a:p>
          <a:r>
            <a:rPr lang="de-DE" dirty="0"/>
            <a:t>Website und Sekundärmaterialien</a:t>
          </a:r>
        </a:p>
      </dgm:t>
    </dgm:pt>
    <dgm:pt modelId="{EDCB1843-AA59-C243-B25F-7C9A21B37252}" type="parTrans" cxnId="{8747A0A9-A961-6043-85A1-6D26DF3C383D}">
      <dgm:prSet/>
      <dgm:spPr/>
      <dgm:t>
        <a:bodyPr/>
        <a:lstStyle/>
        <a:p>
          <a:endParaRPr lang="de-DE"/>
        </a:p>
      </dgm:t>
    </dgm:pt>
    <dgm:pt modelId="{91D72690-584A-0844-9C44-954DF162C4CA}" type="sibTrans" cxnId="{8747A0A9-A961-6043-85A1-6D26DF3C383D}">
      <dgm:prSet/>
      <dgm:spPr/>
      <dgm:t>
        <a:bodyPr/>
        <a:lstStyle/>
        <a:p>
          <a:endParaRPr lang="de-DE"/>
        </a:p>
      </dgm:t>
    </dgm:pt>
    <dgm:pt modelId="{282FBDEA-CB5A-6F46-A3EA-E48E69446B19}">
      <dgm:prSet phldrT="[Text]"/>
      <dgm:spPr/>
      <dgm:t>
        <a:bodyPr/>
        <a:lstStyle/>
        <a:p>
          <a:r>
            <a:rPr lang="de-DE" dirty="0"/>
            <a:t>Kombination mit anderen Mitteln</a:t>
          </a:r>
        </a:p>
      </dgm:t>
    </dgm:pt>
    <dgm:pt modelId="{9FC9322A-0A04-3E4E-96DD-39D30171346F}" type="parTrans" cxnId="{5DB7204C-CE69-134A-8C68-35C32C5C1CFA}">
      <dgm:prSet/>
      <dgm:spPr/>
      <dgm:t>
        <a:bodyPr/>
        <a:lstStyle/>
        <a:p>
          <a:endParaRPr lang="de-DE"/>
        </a:p>
      </dgm:t>
    </dgm:pt>
    <dgm:pt modelId="{3078F626-9E58-1345-A312-BD8886B85535}" type="sibTrans" cxnId="{5DB7204C-CE69-134A-8C68-35C32C5C1CFA}">
      <dgm:prSet/>
      <dgm:spPr/>
      <dgm:t>
        <a:bodyPr/>
        <a:lstStyle/>
        <a:p>
          <a:endParaRPr lang="de-DE"/>
        </a:p>
      </dgm:t>
    </dgm:pt>
    <dgm:pt modelId="{4B60505D-13B8-234A-BEC4-7648B2A81EA0}">
      <dgm:prSet phldrT="[Text]"/>
      <dgm:spPr/>
      <dgm:t>
        <a:bodyPr/>
        <a:lstStyle/>
        <a:p>
          <a:r>
            <a:rPr lang="de-DE" dirty="0"/>
            <a:t>Grenzen der Streubretter</a:t>
          </a:r>
        </a:p>
      </dgm:t>
    </dgm:pt>
    <dgm:pt modelId="{A9FCEF57-E972-BD4F-B37F-9938E6EDB313}" type="parTrans" cxnId="{3F75A006-3C38-B74F-BCED-DB84774E2C22}">
      <dgm:prSet/>
      <dgm:spPr/>
      <dgm:t>
        <a:bodyPr/>
        <a:lstStyle/>
        <a:p>
          <a:endParaRPr lang="de-DE"/>
        </a:p>
      </dgm:t>
    </dgm:pt>
    <dgm:pt modelId="{03D43B9A-3816-404C-A468-30EAB9C894AA}" type="sibTrans" cxnId="{3F75A006-3C38-B74F-BCED-DB84774E2C22}">
      <dgm:prSet/>
      <dgm:spPr/>
      <dgm:t>
        <a:bodyPr/>
        <a:lstStyle/>
        <a:p>
          <a:endParaRPr lang="de-DE"/>
        </a:p>
      </dgm:t>
    </dgm:pt>
    <dgm:pt modelId="{814D469A-8822-BB40-9AC7-F90B773DE9B9}" type="pres">
      <dgm:prSet presAssocID="{02640AF9-73A3-E545-84ED-CB62C3329FDC}" presName="vert0" presStyleCnt="0">
        <dgm:presLayoutVars>
          <dgm:dir/>
          <dgm:animOne val="branch"/>
          <dgm:animLvl val="lvl"/>
        </dgm:presLayoutVars>
      </dgm:prSet>
      <dgm:spPr/>
    </dgm:pt>
    <dgm:pt modelId="{5E995D1D-9369-FA42-89D5-23B524363E66}" type="pres">
      <dgm:prSet presAssocID="{73FD9831-5DC7-0148-93C7-A73C9C7D1F29}" presName="thickLine" presStyleLbl="alignNode1" presStyleIdx="0" presStyleCnt="5"/>
      <dgm:spPr/>
    </dgm:pt>
    <dgm:pt modelId="{115A5F21-3C81-4646-9F50-98359F46A0C1}" type="pres">
      <dgm:prSet presAssocID="{73FD9831-5DC7-0148-93C7-A73C9C7D1F29}" presName="horz1" presStyleCnt="0"/>
      <dgm:spPr/>
    </dgm:pt>
    <dgm:pt modelId="{1B67A948-D965-0F40-9D0B-05AFDFB7BA00}" type="pres">
      <dgm:prSet presAssocID="{73FD9831-5DC7-0148-93C7-A73C9C7D1F29}" presName="tx1" presStyleLbl="revTx" presStyleIdx="0" presStyleCnt="5"/>
      <dgm:spPr/>
    </dgm:pt>
    <dgm:pt modelId="{C907E913-C362-1C46-8271-3034E6278010}" type="pres">
      <dgm:prSet presAssocID="{73FD9831-5DC7-0148-93C7-A73C9C7D1F29}" presName="vert1" presStyleCnt="0"/>
      <dgm:spPr/>
    </dgm:pt>
    <dgm:pt modelId="{8E1F8AAB-40E1-424A-B148-E388B86EFF78}" type="pres">
      <dgm:prSet presAssocID="{64633DC2-9E38-1A42-8FB9-D460E80B823F}" presName="thickLine" presStyleLbl="alignNode1" presStyleIdx="1" presStyleCnt="5"/>
      <dgm:spPr/>
    </dgm:pt>
    <dgm:pt modelId="{FE8DB494-9F4B-6A4E-A320-FD82E440E05C}" type="pres">
      <dgm:prSet presAssocID="{64633DC2-9E38-1A42-8FB9-D460E80B823F}" presName="horz1" presStyleCnt="0"/>
      <dgm:spPr/>
    </dgm:pt>
    <dgm:pt modelId="{2CE83AA1-F5E9-A94F-BD9B-9FBF993C084A}" type="pres">
      <dgm:prSet presAssocID="{64633DC2-9E38-1A42-8FB9-D460E80B823F}" presName="tx1" presStyleLbl="revTx" presStyleIdx="1" presStyleCnt="5"/>
      <dgm:spPr/>
    </dgm:pt>
    <dgm:pt modelId="{7505878B-4E1C-DC44-8419-7DC0085103A2}" type="pres">
      <dgm:prSet presAssocID="{64633DC2-9E38-1A42-8FB9-D460E80B823F}" presName="vert1" presStyleCnt="0"/>
      <dgm:spPr/>
    </dgm:pt>
    <dgm:pt modelId="{6F6D8391-D5C1-7E49-868E-5623B8F63616}" type="pres">
      <dgm:prSet presAssocID="{D1ABE266-4080-8C49-B0DB-C36379EB976A}" presName="thickLine" presStyleLbl="alignNode1" presStyleIdx="2" presStyleCnt="5"/>
      <dgm:spPr/>
    </dgm:pt>
    <dgm:pt modelId="{C44FBA46-CAD3-9743-889E-31A56723F526}" type="pres">
      <dgm:prSet presAssocID="{D1ABE266-4080-8C49-B0DB-C36379EB976A}" presName="horz1" presStyleCnt="0"/>
      <dgm:spPr/>
    </dgm:pt>
    <dgm:pt modelId="{75E275AF-557D-1749-8A3E-564EE90DFDE9}" type="pres">
      <dgm:prSet presAssocID="{D1ABE266-4080-8C49-B0DB-C36379EB976A}" presName="tx1" presStyleLbl="revTx" presStyleIdx="2" presStyleCnt="5"/>
      <dgm:spPr/>
    </dgm:pt>
    <dgm:pt modelId="{B479DA9D-4D44-714E-AE1F-3CF432986D8C}" type="pres">
      <dgm:prSet presAssocID="{D1ABE266-4080-8C49-B0DB-C36379EB976A}" presName="vert1" presStyleCnt="0"/>
      <dgm:spPr/>
    </dgm:pt>
    <dgm:pt modelId="{30F518D9-D973-514F-B018-3B4AF8C1B748}" type="pres">
      <dgm:prSet presAssocID="{282FBDEA-CB5A-6F46-A3EA-E48E69446B19}" presName="thickLine" presStyleLbl="alignNode1" presStyleIdx="3" presStyleCnt="5"/>
      <dgm:spPr/>
    </dgm:pt>
    <dgm:pt modelId="{5FA3F33E-EB97-1445-912B-B4FB2A0BD006}" type="pres">
      <dgm:prSet presAssocID="{282FBDEA-CB5A-6F46-A3EA-E48E69446B19}" presName="horz1" presStyleCnt="0"/>
      <dgm:spPr/>
    </dgm:pt>
    <dgm:pt modelId="{08257D76-0FAC-6948-A84D-CD05245A90D2}" type="pres">
      <dgm:prSet presAssocID="{282FBDEA-CB5A-6F46-A3EA-E48E69446B19}" presName="tx1" presStyleLbl="revTx" presStyleIdx="3" presStyleCnt="5"/>
      <dgm:spPr/>
    </dgm:pt>
    <dgm:pt modelId="{CBD1FCFF-E08E-8346-BBCB-8A95A3F2A967}" type="pres">
      <dgm:prSet presAssocID="{282FBDEA-CB5A-6F46-A3EA-E48E69446B19}" presName="vert1" presStyleCnt="0"/>
      <dgm:spPr/>
    </dgm:pt>
    <dgm:pt modelId="{7B95B4EB-62FA-3D41-AFA9-70CEA36913B0}" type="pres">
      <dgm:prSet presAssocID="{4B60505D-13B8-234A-BEC4-7648B2A81EA0}" presName="thickLine" presStyleLbl="alignNode1" presStyleIdx="4" presStyleCnt="5"/>
      <dgm:spPr/>
    </dgm:pt>
    <dgm:pt modelId="{C91D4E71-0D30-A54A-AC64-7849E87F4D9D}" type="pres">
      <dgm:prSet presAssocID="{4B60505D-13B8-234A-BEC4-7648B2A81EA0}" presName="horz1" presStyleCnt="0"/>
      <dgm:spPr/>
    </dgm:pt>
    <dgm:pt modelId="{150E939B-01B8-5644-B30A-1FD356868C3E}" type="pres">
      <dgm:prSet presAssocID="{4B60505D-13B8-234A-BEC4-7648B2A81EA0}" presName="tx1" presStyleLbl="revTx" presStyleIdx="4" presStyleCnt="5"/>
      <dgm:spPr/>
    </dgm:pt>
    <dgm:pt modelId="{50288F3C-E0E0-014A-947E-D2352B95A03B}" type="pres">
      <dgm:prSet presAssocID="{4B60505D-13B8-234A-BEC4-7648B2A81EA0}" presName="vert1" presStyleCnt="0"/>
      <dgm:spPr/>
    </dgm:pt>
  </dgm:ptLst>
  <dgm:cxnLst>
    <dgm:cxn modelId="{3F75A006-3C38-B74F-BCED-DB84774E2C22}" srcId="{02640AF9-73A3-E545-84ED-CB62C3329FDC}" destId="{4B60505D-13B8-234A-BEC4-7648B2A81EA0}" srcOrd="4" destOrd="0" parTransId="{A9FCEF57-E972-BD4F-B37F-9938E6EDB313}" sibTransId="{03D43B9A-3816-404C-A468-30EAB9C894AA}"/>
    <dgm:cxn modelId="{BE336809-03D4-AC47-B246-1CDBAD9E7D44}" srcId="{02640AF9-73A3-E545-84ED-CB62C3329FDC}" destId="{73FD9831-5DC7-0148-93C7-A73C9C7D1F29}" srcOrd="0" destOrd="0" parTransId="{735B1769-F267-0644-9021-355C094C5890}" sibTransId="{3894989D-9106-6941-B2A5-6EE82D0E9617}"/>
    <dgm:cxn modelId="{CE7A3120-4736-FC43-85D4-56E72621AE99}" type="presOf" srcId="{64633DC2-9E38-1A42-8FB9-D460E80B823F}" destId="{2CE83AA1-F5E9-A94F-BD9B-9FBF993C084A}" srcOrd="0" destOrd="0" presId="urn:microsoft.com/office/officeart/2008/layout/LinedList"/>
    <dgm:cxn modelId="{5F7F4326-B12A-A948-94D1-DF605F16F91D}" type="presOf" srcId="{D1ABE266-4080-8C49-B0DB-C36379EB976A}" destId="{75E275AF-557D-1749-8A3E-564EE90DFDE9}" srcOrd="0" destOrd="0" presId="urn:microsoft.com/office/officeart/2008/layout/LinedList"/>
    <dgm:cxn modelId="{5DB7204C-CE69-134A-8C68-35C32C5C1CFA}" srcId="{02640AF9-73A3-E545-84ED-CB62C3329FDC}" destId="{282FBDEA-CB5A-6F46-A3EA-E48E69446B19}" srcOrd="3" destOrd="0" parTransId="{9FC9322A-0A04-3E4E-96DD-39D30171346F}" sibTransId="{3078F626-9E58-1345-A312-BD8886B85535}"/>
    <dgm:cxn modelId="{903FA060-3201-FD43-B045-D971F8727783}" type="presOf" srcId="{4B60505D-13B8-234A-BEC4-7648B2A81EA0}" destId="{150E939B-01B8-5644-B30A-1FD356868C3E}" srcOrd="0" destOrd="0" presId="urn:microsoft.com/office/officeart/2008/layout/LinedList"/>
    <dgm:cxn modelId="{75571C66-6EC8-4140-8E4F-2C3249809FFB}" type="presOf" srcId="{73FD9831-5DC7-0148-93C7-A73C9C7D1F29}" destId="{1B67A948-D965-0F40-9D0B-05AFDFB7BA00}" srcOrd="0" destOrd="0" presId="urn:microsoft.com/office/officeart/2008/layout/LinedList"/>
    <dgm:cxn modelId="{DCA34589-F201-184D-907E-F21B417DEC64}" type="presOf" srcId="{02640AF9-73A3-E545-84ED-CB62C3329FDC}" destId="{814D469A-8822-BB40-9AC7-F90B773DE9B9}" srcOrd="0" destOrd="0" presId="urn:microsoft.com/office/officeart/2008/layout/LinedList"/>
    <dgm:cxn modelId="{8747A0A9-A961-6043-85A1-6D26DF3C383D}" srcId="{02640AF9-73A3-E545-84ED-CB62C3329FDC}" destId="{D1ABE266-4080-8C49-B0DB-C36379EB976A}" srcOrd="2" destOrd="0" parTransId="{EDCB1843-AA59-C243-B25F-7C9A21B37252}" sibTransId="{91D72690-584A-0844-9C44-954DF162C4CA}"/>
    <dgm:cxn modelId="{489532AC-0340-B348-888C-40A007E9FA68}" type="presOf" srcId="{282FBDEA-CB5A-6F46-A3EA-E48E69446B19}" destId="{08257D76-0FAC-6948-A84D-CD05245A90D2}" srcOrd="0" destOrd="0" presId="urn:microsoft.com/office/officeart/2008/layout/LinedList"/>
    <dgm:cxn modelId="{37BE70C8-64F8-3B47-BA98-EF6681156638}" srcId="{02640AF9-73A3-E545-84ED-CB62C3329FDC}" destId="{64633DC2-9E38-1A42-8FB9-D460E80B823F}" srcOrd="1" destOrd="0" parTransId="{007AAA0C-3E07-8447-850F-48AC885419A3}" sibTransId="{7517B5B2-FEF6-EC4B-A1D8-B933DEF71A50}"/>
    <dgm:cxn modelId="{D1C9DE94-3923-6742-BCAA-56E1B8E479B6}" type="presParOf" srcId="{814D469A-8822-BB40-9AC7-F90B773DE9B9}" destId="{5E995D1D-9369-FA42-89D5-23B524363E66}" srcOrd="0" destOrd="0" presId="urn:microsoft.com/office/officeart/2008/layout/LinedList"/>
    <dgm:cxn modelId="{22B25380-F082-344C-810D-67CC0158B780}" type="presParOf" srcId="{814D469A-8822-BB40-9AC7-F90B773DE9B9}" destId="{115A5F21-3C81-4646-9F50-98359F46A0C1}" srcOrd="1" destOrd="0" presId="urn:microsoft.com/office/officeart/2008/layout/LinedList"/>
    <dgm:cxn modelId="{F4000821-A345-F647-9383-5B8D08C2A9E4}" type="presParOf" srcId="{115A5F21-3C81-4646-9F50-98359F46A0C1}" destId="{1B67A948-D965-0F40-9D0B-05AFDFB7BA00}" srcOrd="0" destOrd="0" presId="urn:microsoft.com/office/officeart/2008/layout/LinedList"/>
    <dgm:cxn modelId="{C0F62383-EEA4-924F-9B13-1409A05CA956}" type="presParOf" srcId="{115A5F21-3C81-4646-9F50-98359F46A0C1}" destId="{C907E913-C362-1C46-8271-3034E6278010}" srcOrd="1" destOrd="0" presId="urn:microsoft.com/office/officeart/2008/layout/LinedList"/>
    <dgm:cxn modelId="{34AEE65E-D3C2-944D-9F9F-3E4C530EFF9F}" type="presParOf" srcId="{814D469A-8822-BB40-9AC7-F90B773DE9B9}" destId="{8E1F8AAB-40E1-424A-B148-E388B86EFF78}" srcOrd="2" destOrd="0" presId="urn:microsoft.com/office/officeart/2008/layout/LinedList"/>
    <dgm:cxn modelId="{B4F6555E-A3A3-A843-B3BB-D57F84796ED4}" type="presParOf" srcId="{814D469A-8822-BB40-9AC7-F90B773DE9B9}" destId="{FE8DB494-9F4B-6A4E-A320-FD82E440E05C}" srcOrd="3" destOrd="0" presId="urn:microsoft.com/office/officeart/2008/layout/LinedList"/>
    <dgm:cxn modelId="{C6C63D72-ECD8-574C-BEA1-960710FEFB11}" type="presParOf" srcId="{FE8DB494-9F4B-6A4E-A320-FD82E440E05C}" destId="{2CE83AA1-F5E9-A94F-BD9B-9FBF993C084A}" srcOrd="0" destOrd="0" presId="urn:microsoft.com/office/officeart/2008/layout/LinedList"/>
    <dgm:cxn modelId="{FA1AD79D-22CD-294F-9723-444DB6949F77}" type="presParOf" srcId="{FE8DB494-9F4B-6A4E-A320-FD82E440E05C}" destId="{7505878B-4E1C-DC44-8419-7DC0085103A2}" srcOrd="1" destOrd="0" presId="urn:microsoft.com/office/officeart/2008/layout/LinedList"/>
    <dgm:cxn modelId="{762944B8-C4B2-C349-A2BD-162290D8A57D}" type="presParOf" srcId="{814D469A-8822-BB40-9AC7-F90B773DE9B9}" destId="{6F6D8391-D5C1-7E49-868E-5623B8F63616}" srcOrd="4" destOrd="0" presId="urn:microsoft.com/office/officeart/2008/layout/LinedList"/>
    <dgm:cxn modelId="{48926384-FEE2-1C4C-8380-67737818C94A}" type="presParOf" srcId="{814D469A-8822-BB40-9AC7-F90B773DE9B9}" destId="{C44FBA46-CAD3-9743-889E-31A56723F526}" srcOrd="5" destOrd="0" presId="urn:microsoft.com/office/officeart/2008/layout/LinedList"/>
    <dgm:cxn modelId="{5C0A6C59-461B-1D42-A424-B617F9CD0591}" type="presParOf" srcId="{C44FBA46-CAD3-9743-889E-31A56723F526}" destId="{75E275AF-557D-1749-8A3E-564EE90DFDE9}" srcOrd="0" destOrd="0" presId="urn:microsoft.com/office/officeart/2008/layout/LinedList"/>
    <dgm:cxn modelId="{01F4225D-7159-5544-9677-2E239099F475}" type="presParOf" srcId="{C44FBA46-CAD3-9743-889E-31A56723F526}" destId="{B479DA9D-4D44-714E-AE1F-3CF432986D8C}" srcOrd="1" destOrd="0" presId="urn:microsoft.com/office/officeart/2008/layout/LinedList"/>
    <dgm:cxn modelId="{7A42C385-F875-4C4C-A52D-27E2BCD86B52}" type="presParOf" srcId="{814D469A-8822-BB40-9AC7-F90B773DE9B9}" destId="{30F518D9-D973-514F-B018-3B4AF8C1B748}" srcOrd="6" destOrd="0" presId="urn:microsoft.com/office/officeart/2008/layout/LinedList"/>
    <dgm:cxn modelId="{287112EB-3CE8-3640-9609-DC87F72FDEEA}" type="presParOf" srcId="{814D469A-8822-BB40-9AC7-F90B773DE9B9}" destId="{5FA3F33E-EB97-1445-912B-B4FB2A0BD006}" srcOrd="7" destOrd="0" presId="urn:microsoft.com/office/officeart/2008/layout/LinedList"/>
    <dgm:cxn modelId="{006DCED3-7811-0E4F-8864-6C33D1F1E0F1}" type="presParOf" srcId="{5FA3F33E-EB97-1445-912B-B4FB2A0BD006}" destId="{08257D76-0FAC-6948-A84D-CD05245A90D2}" srcOrd="0" destOrd="0" presId="urn:microsoft.com/office/officeart/2008/layout/LinedList"/>
    <dgm:cxn modelId="{40868500-6D6D-AB4D-9929-6902E3F58765}" type="presParOf" srcId="{5FA3F33E-EB97-1445-912B-B4FB2A0BD006}" destId="{CBD1FCFF-E08E-8346-BBCB-8A95A3F2A967}" srcOrd="1" destOrd="0" presId="urn:microsoft.com/office/officeart/2008/layout/LinedList"/>
    <dgm:cxn modelId="{3A906D85-B03E-E145-99FB-0D5A3D9B973B}" type="presParOf" srcId="{814D469A-8822-BB40-9AC7-F90B773DE9B9}" destId="{7B95B4EB-62FA-3D41-AFA9-70CEA36913B0}" srcOrd="8" destOrd="0" presId="urn:microsoft.com/office/officeart/2008/layout/LinedList"/>
    <dgm:cxn modelId="{AAEC2AA0-9F46-D54A-834C-1FC27866E666}" type="presParOf" srcId="{814D469A-8822-BB40-9AC7-F90B773DE9B9}" destId="{C91D4E71-0D30-A54A-AC64-7849E87F4D9D}" srcOrd="9" destOrd="0" presId="urn:microsoft.com/office/officeart/2008/layout/LinedList"/>
    <dgm:cxn modelId="{60FDA709-7A04-E841-813D-D9BF37D7A700}" type="presParOf" srcId="{C91D4E71-0D30-A54A-AC64-7849E87F4D9D}" destId="{150E939B-01B8-5644-B30A-1FD356868C3E}" srcOrd="0" destOrd="0" presId="urn:microsoft.com/office/officeart/2008/layout/LinedList"/>
    <dgm:cxn modelId="{D9D7BA03-2468-694D-BD67-A78BE393C644}" type="presParOf" srcId="{C91D4E71-0D30-A54A-AC64-7849E87F4D9D}" destId="{50288F3C-E0E0-014A-947E-D2352B95A03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59F5AB8-F8A6-7A47-988A-9727E5907C53}" type="doc">
      <dgm:prSet loTypeId="urn:microsoft.com/office/officeart/2005/8/layout/vList2" loCatId="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B2C93996-B89D-5844-8AEB-1C5DA9A668C5}">
      <dgm:prSet phldrT="[Text]"/>
      <dgm:spPr/>
      <dgm:t>
        <a:bodyPr/>
        <a:lstStyle/>
        <a:p>
          <a:r>
            <a:rPr lang="de-DE" dirty="0" err="1"/>
            <a:t>Masterclasses</a:t>
          </a:r>
          <a:r>
            <a:rPr lang="de-DE" dirty="0"/>
            <a:t> des NTW</a:t>
          </a:r>
        </a:p>
      </dgm:t>
    </dgm:pt>
    <dgm:pt modelId="{BCAC3FB0-FF27-2A44-BC2F-A7B6E85ED1F2}" type="parTrans" cxnId="{DA32B43A-3166-2D44-BED3-D1ED0F5CE38D}">
      <dgm:prSet/>
      <dgm:spPr/>
      <dgm:t>
        <a:bodyPr/>
        <a:lstStyle/>
        <a:p>
          <a:endParaRPr lang="de-DE"/>
        </a:p>
      </dgm:t>
    </dgm:pt>
    <dgm:pt modelId="{B2F8E703-64B7-CC4D-A9D1-E5AD7A70614D}" type="sibTrans" cxnId="{DA32B43A-3166-2D44-BED3-D1ED0F5CE38D}">
      <dgm:prSet/>
      <dgm:spPr/>
      <dgm:t>
        <a:bodyPr/>
        <a:lstStyle/>
        <a:p>
          <a:endParaRPr lang="de-DE"/>
        </a:p>
      </dgm:t>
    </dgm:pt>
    <dgm:pt modelId="{6ABE9982-25AE-0D41-A6CA-BCF4A06825E0}">
      <dgm:prSet phldrT="[Text]"/>
      <dgm:spPr/>
      <dgm:t>
        <a:bodyPr/>
        <a:lstStyle/>
        <a:p>
          <a:r>
            <a:rPr lang="de-DE" dirty="0"/>
            <a:t>MAMI Führungen</a:t>
          </a:r>
        </a:p>
      </dgm:t>
    </dgm:pt>
    <dgm:pt modelId="{112E0E41-781C-2440-9117-990DD8114431}" type="parTrans" cxnId="{8431349D-7C93-C24D-AED7-FE8C9A6815EC}">
      <dgm:prSet/>
      <dgm:spPr/>
      <dgm:t>
        <a:bodyPr/>
        <a:lstStyle/>
        <a:p>
          <a:endParaRPr lang="de-DE"/>
        </a:p>
      </dgm:t>
    </dgm:pt>
    <dgm:pt modelId="{B002E2BF-0EA7-5945-BD6D-CF081D421857}" type="sibTrans" cxnId="{8431349D-7C93-C24D-AED7-FE8C9A6815EC}">
      <dgm:prSet/>
      <dgm:spPr/>
      <dgm:t>
        <a:bodyPr/>
        <a:lstStyle/>
        <a:p>
          <a:endParaRPr lang="de-DE"/>
        </a:p>
      </dgm:t>
    </dgm:pt>
    <dgm:pt modelId="{8BB561B1-2AB3-154E-B88C-12FE54FA169A}">
      <dgm:prSet phldrT="[Text]"/>
      <dgm:spPr/>
      <dgm:t>
        <a:bodyPr/>
        <a:lstStyle/>
        <a:p>
          <a:r>
            <a:rPr lang="de-DE" dirty="0"/>
            <a:t>Sonderveranstaltung</a:t>
          </a:r>
        </a:p>
      </dgm:t>
    </dgm:pt>
    <dgm:pt modelId="{A2EFFF64-600B-034A-8C68-56AC560C200B}" type="parTrans" cxnId="{78A8E917-F8A5-7848-8F5F-68BC897018AF}">
      <dgm:prSet/>
      <dgm:spPr/>
      <dgm:t>
        <a:bodyPr/>
        <a:lstStyle/>
        <a:p>
          <a:endParaRPr lang="de-DE"/>
        </a:p>
      </dgm:t>
    </dgm:pt>
    <dgm:pt modelId="{079C594E-99FA-9540-AEE3-030D8F181407}" type="sibTrans" cxnId="{78A8E917-F8A5-7848-8F5F-68BC897018AF}">
      <dgm:prSet/>
      <dgm:spPr/>
      <dgm:t>
        <a:bodyPr/>
        <a:lstStyle/>
        <a:p>
          <a:endParaRPr lang="de-DE"/>
        </a:p>
      </dgm:t>
    </dgm:pt>
    <dgm:pt modelId="{46CF9C17-9337-A54F-BD9C-7BE35932FF17}" type="pres">
      <dgm:prSet presAssocID="{359F5AB8-F8A6-7A47-988A-9727E5907C53}" presName="linear" presStyleCnt="0">
        <dgm:presLayoutVars>
          <dgm:animLvl val="lvl"/>
          <dgm:resizeHandles val="exact"/>
        </dgm:presLayoutVars>
      </dgm:prSet>
      <dgm:spPr/>
    </dgm:pt>
    <dgm:pt modelId="{66EA16E8-1A79-AC46-B3E7-2F2A174C30C6}" type="pres">
      <dgm:prSet presAssocID="{B2C93996-B89D-5844-8AEB-1C5DA9A668C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6005707-CD81-8046-A18C-85541C4D3457}" type="pres">
      <dgm:prSet presAssocID="{B2F8E703-64B7-CC4D-A9D1-E5AD7A70614D}" presName="spacer" presStyleCnt="0"/>
      <dgm:spPr/>
    </dgm:pt>
    <dgm:pt modelId="{29C6FAEA-316E-7045-8540-38108A49CAB8}" type="pres">
      <dgm:prSet presAssocID="{8BB561B1-2AB3-154E-B88C-12FE54FA169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035F04F-8B97-864D-BD86-C8B29067956F}" type="pres">
      <dgm:prSet presAssocID="{079C594E-99FA-9540-AEE3-030D8F181407}" presName="spacer" presStyleCnt="0"/>
      <dgm:spPr/>
    </dgm:pt>
    <dgm:pt modelId="{B50648E4-F64A-7442-8CD6-B4CF606EBDB9}" type="pres">
      <dgm:prSet presAssocID="{6ABE9982-25AE-0D41-A6CA-BCF4A06825E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8A8E917-F8A5-7848-8F5F-68BC897018AF}" srcId="{359F5AB8-F8A6-7A47-988A-9727E5907C53}" destId="{8BB561B1-2AB3-154E-B88C-12FE54FA169A}" srcOrd="1" destOrd="0" parTransId="{A2EFFF64-600B-034A-8C68-56AC560C200B}" sibTransId="{079C594E-99FA-9540-AEE3-030D8F181407}"/>
    <dgm:cxn modelId="{7FDB4518-6703-644D-9A59-8DADA1BE079F}" type="presOf" srcId="{6ABE9982-25AE-0D41-A6CA-BCF4A06825E0}" destId="{B50648E4-F64A-7442-8CD6-B4CF606EBDB9}" srcOrd="0" destOrd="0" presId="urn:microsoft.com/office/officeart/2005/8/layout/vList2"/>
    <dgm:cxn modelId="{DA32B43A-3166-2D44-BED3-D1ED0F5CE38D}" srcId="{359F5AB8-F8A6-7A47-988A-9727E5907C53}" destId="{B2C93996-B89D-5844-8AEB-1C5DA9A668C5}" srcOrd="0" destOrd="0" parTransId="{BCAC3FB0-FF27-2A44-BC2F-A7B6E85ED1F2}" sibTransId="{B2F8E703-64B7-CC4D-A9D1-E5AD7A70614D}"/>
    <dgm:cxn modelId="{0433F66F-C777-0F40-A8DE-FE271FB867A9}" type="presOf" srcId="{8BB561B1-2AB3-154E-B88C-12FE54FA169A}" destId="{29C6FAEA-316E-7045-8540-38108A49CAB8}" srcOrd="0" destOrd="0" presId="urn:microsoft.com/office/officeart/2005/8/layout/vList2"/>
    <dgm:cxn modelId="{41897C8C-5372-8B42-9178-45569BAEE09D}" type="presOf" srcId="{359F5AB8-F8A6-7A47-988A-9727E5907C53}" destId="{46CF9C17-9337-A54F-BD9C-7BE35932FF17}" srcOrd="0" destOrd="0" presId="urn:microsoft.com/office/officeart/2005/8/layout/vList2"/>
    <dgm:cxn modelId="{8431349D-7C93-C24D-AED7-FE8C9A6815EC}" srcId="{359F5AB8-F8A6-7A47-988A-9727E5907C53}" destId="{6ABE9982-25AE-0D41-A6CA-BCF4A06825E0}" srcOrd="2" destOrd="0" parTransId="{112E0E41-781C-2440-9117-990DD8114431}" sibTransId="{B002E2BF-0EA7-5945-BD6D-CF081D421857}"/>
    <dgm:cxn modelId="{198DB4C1-6AB1-D94D-A16A-76E580E9608F}" type="presOf" srcId="{B2C93996-B89D-5844-8AEB-1C5DA9A668C5}" destId="{66EA16E8-1A79-AC46-B3E7-2F2A174C30C6}" srcOrd="0" destOrd="0" presId="urn:microsoft.com/office/officeart/2005/8/layout/vList2"/>
    <dgm:cxn modelId="{A1F7702C-ECC9-7F49-A59D-37FC1F830FE5}" type="presParOf" srcId="{46CF9C17-9337-A54F-BD9C-7BE35932FF17}" destId="{66EA16E8-1A79-AC46-B3E7-2F2A174C30C6}" srcOrd="0" destOrd="0" presId="urn:microsoft.com/office/officeart/2005/8/layout/vList2"/>
    <dgm:cxn modelId="{D9CA2FFD-AA11-2441-9508-F0B8A5A088FD}" type="presParOf" srcId="{46CF9C17-9337-A54F-BD9C-7BE35932FF17}" destId="{B6005707-CD81-8046-A18C-85541C4D3457}" srcOrd="1" destOrd="0" presId="urn:microsoft.com/office/officeart/2005/8/layout/vList2"/>
    <dgm:cxn modelId="{9CD8A34E-3EC8-7D48-8BF5-DB2A66061BF2}" type="presParOf" srcId="{46CF9C17-9337-A54F-BD9C-7BE35932FF17}" destId="{29C6FAEA-316E-7045-8540-38108A49CAB8}" srcOrd="2" destOrd="0" presId="urn:microsoft.com/office/officeart/2005/8/layout/vList2"/>
    <dgm:cxn modelId="{02E8F4A2-555C-B840-A6F1-795BAACCC73B}" type="presParOf" srcId="{46CF9C17-9337-A54F-BD9C-7BE35932FF17}" destId="{D035F04F-8B97-864D-BD86-C8B29067956F}" srcOrd="3" destOrd="0" presId="urn:microsoft.com/office/officeart/2005/8/layout/vList2"/>
    <dgm:cxn modelId="{E51A6013-CDC7-5944-BD15-B108BE5A2AC6}" type="presParOf" srcId="{46CF9C17-9337-A54F-BD9C-7BE35932FF17}" destId="{B50648E4-F64A-7442-8CD6-B4CF606EBDB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59F5AB8-F8A6-7A47-988A-9727E5907C53}" type="doc">
      <dgm:prSet loTypeId="urn:microsoft.com/office/officeart/2005/8/layout/vList2" loCatId="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B2C93996-B89D-5844-8AEB-1C5DA9A668C5}">
      <dgm:prSet phldrT="[Text]"/>
      <dgm:spPr/>
      <dgm:t>
        <a:bodyPr/>
        <a:lstStyle/>
        <a:p>
          <a:r>
            <a:rPr lang="de-DE" dirty="0"/>
            <a:t>Determinismus der klassischen Mechanik</a:t>
          </a:r>
        </a:p>
      </dgm:t>
    </dgm:pt>
    <dgm:pt modelId="{BCAC3FB0-FF27-2A44-BC2F-A7B6E85ED1F2}" type="parTrans" cxnId="{DA32B43A-3166-2D44-BED3-D1ED0F5CE38D}">
      <dgm:prSet/>
      <dgm:spPr/>
      <dgm:t>
        <a:bodyPr/>
        <a:lstStyle/>
        <a:p>
          <a:endParaRPr lang="de-DE"/>
        </a:p>
      </dgm:t>
    </dgm:pt>
    <dgm:pt modelId="{B2F8E703-64B7-CC4D-A9D1-E5AD7A70614D}" type="sibTrans" cxnId="{DA32B43A-3166-2D44-BED3-D1ED0F5CE38D}">
      <dgm:prSet/>
      <dgm:spPr/>
      <dgm:t>
        <a:bodyPr/>
        <a:lstStyle/>
        <a:p>
          <a:endParaRPr lang="de-DE"/>
        </a:p>
      </dgm:t>
    </dgm:pt>
    <dgm:pt modelId="{6ABE9982-25AE-0D41-A6CA-BCF4A06825E0}">
      <dgm:prSet phldrT="[Text]"/>
      <dgm:spPr/>
      <dgm:t>
        <a:bodyPr/>
        <a:lstStyle/>
        <a:p>
          <a:r>
            <a:rPr lang="de-DE" dirty="0"/>
            <a:t>Keine randomisierte Verteilung der Kugeln</a:t>
          </a:r>
        </a:p>
      </dgm:t>
    </dgm:pt>
    <dgm:pt modelId="{112E0E41-781C-2440-9117-990DD8114431}" type="parTrans" cxnId="{8431349D-7C93-C24D-AED7-FE8C9A6815EC}">
      <dgm:prSet/>
      <dgm:spPr/>
      <dgm:t>
        <a:bodyPr/>
        <a:lstStyle/>
        <a:p>
          <a:endParaRPr lang="de-DE"/>
        </a:p>
      </dgm:t>
    </dgm:pt>
    <dgm:pt modelId="{B002E2BF-0EA7-5945-BD6D-CF081D421857}" type="sibTrans" cxnId="{8431349D-7C93-C24D-AED7-FE8C9A6815EC}">
      <dgm:prSet/>
      <dgm:spPr/>
      <dgm:t>
        <a:bodyPr/>
        <a:lstStyle/>
        <a:p>
          <a:endParaRPr lang="de-DE"/>
        </a:p>
      </dgm:t>
    </dgm:pt>
    <dgm:pt modelId="{8BB561B1-2AB3-154E-B88C-12FE54FA169A}">
      <dgm:prSet phldrT="[Text]"/>
      <dgm:spPr/>
      <dgm:t>
        <a:bodyPr/>
        <a:lstStyle/>
        <a:p>
          <a:r>
            <a:rPr lang="de-DE" dirty="0"/>
            <a:t>Bahnparameter bekannt</a:t>
          </a:r>
        </a:p>
      </dgm:t>
    </dgm:pt>
    <dgm:pt modelId="{A2EFFF64-600B-034A-8C68-56AC560C200B}" type="parTrans" cxnId="{78A8E917-F8A5-7848-8F5F-68BC897018AF}">
      <dgm:prSet/>
      <dgm:spPr/>
      <dgm:t>
        <a:bodyPr/>
        <a:lstStyle/>
        <a:p>
          <a:endParaRPr lang="de-DE"/>
        </a:p>
      </dgm:t>
    </dgm:pt>
    <dgm:pt modelId="{079C594E-99FA-9540-AEE3-030D8F181407}" type="sibTrans" cxnId="{78A8E917-F8A5-7848-8F5F-68BC897018AF}">
      <dgm:prSet/>
      <dgm:spPr/>
      <dgm:t>
        <a:bodyPr/>
        <a:lstStyle/>
        <a:p>
          <a:endParaRPr lang="de-DE"/>
        </a:p>
      </dgm:t>
    </dgm:pt>
    <dgm:pt modelId="{40A6BC46-3732-E74A-989D-8B16FCC41B07}">
      <dgm:prSet phldrT="[Text]"/>
      <dgm:spPr/>
      <dgm:t>
        <a:bodyPr/>
        <a:lstStyle/>
        <a:p>
          <a:r>
            <a:rPr lang="de-DE" dirty="0"/>
            <a:t>Winkelauflösung</a:t>
          </a:r>
        </a:p>
      </dgm:t>
    </dgm:pt>
    <dgm:pt modelId="{E07AD0BC-ED3E-EE48-B609-FB226659AF39}" type="parTrans" cxnId="{542487AA-CBC1-744B-BA5B-09B0DB943EEE}">
      <dgm:prSet/>
      <dgm:spPr/>
      <dgm:t>
        <a:bodyPr/>
        <a:lstStyle/>
        <a:p>
          <a:endParaRPr lang="de-DE"/>
        </a:p>
      </dgm:t>
    </dgm:pt>
    <dgm:pt modelId="{6694D3D4-4879-3E49-B92C-DC6EFD7F3FAD}" type="sibTrans" cxnId="{542487AA-CBC1-744B-BA5B-09B0DB943EEE}">
      <dgm:prSet/>
      <dgm:spPr/>
      <dgm:t>
        <a:bodyPr/>
        <a:lstStyle/>
        <a:p>
          <a:endParaRPr lang="de-DE"/>
        </a:p>
      </dgm:t>
    </dgm:pt>
    <dgm:pt modelId="{46CF9C17-9337-A54F-BD9C-7BE35932FF17}" type="pres">
      <dgm:prSet presAssocID="{359F5AB8-F8A6-7A47-988A-9727E5907C53}" presName="linear" presStyleCnt="0">
        <dgm:presLayoutVars>
          <dgm:animLvl val="lvl"/>
          <dgm:resizeHandles val="exact"/>
        </dgm:presLayoutVars>
      </dgm:prSet>
      <dgm:spPr/>
    </dgm:pt>
    <dgm:pt modelId="{66EA16E8-1A79-AC46-B3E7-2F2A174C30C6}" type="pres">
      <dgm:prSet presAssocID="{B2C93996-B89D-5844-8AEB-1C5DA9A668C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6005707-CD81-8046-A18C-85541C4D3457}" type="pres">
      <dgm:prSet presAssocID="{B2F8E703-64B7-CC4D-A9D1-E5AD7A70614D}" presName="spacer" presStyleCnt="0"/>
      <dgm:spPr/>
    </dgm:pt>
    <dgm:pt modelId="{29C6FAEA-316E-7045-8540-38108A49CAB8}" type="pres">
      <dgm:prSet presAssocID="{8BB561B1-2AB3-154E-B88C-12FE54FA169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035F04F-8B97-864D-BD86-C8B29067956F}" type="pres">
      <dgm:prSet presAssocID="{079C594E-99FA-9540-AEE3-030D8F181407}" presName="spacer" presStyleCnt="0"/>
      <dgm:spPr/>
    </dgm:pt>
    <dgm:pt modelId="{B50648E4-F64A-7442-8CD6-B4CF606EBDB9}" type="pres">
      <dgm:prSet presAssocID="{6ABE9982-25AE-0D41-A6CA-BCF4A06825E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F436011-4842-8846-A8DC-13FD096B6CC6}" type="pres">
      <dgm:prSet presAssocID="{B002E2BF-0EA7-5945-BD6D-CF081D421857}" presName="spacer" presStyleCnt="0"/>
      <dgm:spPr/>
    </dgm:pt>
    <dgm:pt modelId="{A2A02FA1-038F-A043-A294-AA1FAA25A2C4}" type="pres">
      <dgm:prSet presAssocID="{40A6BC46-3732-E74A-989D-8B16FCC41B0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8A8E917-F8A5-7848-8F5F-68BC897018AF}" srcId="{359F5AB8-F8A6-7A47-988A-9727E5907C53}" destId="{8BB561B1-2AB3-154E-B88C-12FE54FA169A}" srcOrd="1" destOrd="0" parTransId="{A2EFFF64-600B-034A-8C68-56AC560C200B}" sibTransId="{079C594E-99FA-9540-AEE3-030D8F181407}"/>
    <dgm:cxn modelId="{7FDB4518-6703-644D-9A59-8DADA1BE079F}" type="presOf" srcId="{6ABE9982-25AE-0D41-A6CA-BCF4A06825E0}" destId="{B50648E4-F64A-7442-8CD6-B4CF606EBDB9}" srcOrd="0" destOrd="0" presId="urn:microsoft.com/office/officeart/2005/8/layout/vList2"/>
    <dgm:cxn modelId="{DA32B43A-3166-2D44-BED3-D1ED0F5CE38D}" srcId="{359F5AB8-F8A6-7A47-988A-9727E5907C53}" destId="{B2C93996-B89D-5844-8AEB-1C5DA9A668C5}" srcOrd="0" destOrd="0" parTransId="{BCAC3FB0-FF27-2A44-BC2F-A7B6E85ED1F2}" sibTransId="{B2F8E703-64B7-CC4D-A9D1-E5AD7A70614D}"/>
    <dgm:cxn modelId="{0433F66F-C777-0F40-A8DE-FE271FB867A9}" type="presOf" srcId="{8BB561B1-2AB3-154E-B88C-12FE54FA169A}" destId="{29C6FAEA-316E-7045-8540-38108A49CAB8}" srcOrd="0" destOrd="0" presId="urn:microsoft.com/office/officeart/2005/8/layout/vList2"/>
    <dgm:cxn modelId="{41897C8C-5372-8B42-9178-45569BAEE09D}" type="presOf" srcId="{359F5AB8-F8A6-7A47-988A-9727E5907C53}" destId="{46CF9C17-9337-A54F-BD9C-7BE35932FF17}" srcOrd="0" destOrd="0" presId="urn:microsoft.com/office/officeart/2005/8/layout/vList2"/>
    <dgm:cxn modelId="{8431349D-7C93-C24D-AED7-FE8C9A6815EC}" srcId="{359F5AB8-F8A6-7A47-988A-9727E5907C53}" destId="{6ABE9982-25AE-0D41-A6CA-BCF4A06825E0}" srcOrd="2" destOrd="0" parTransId="{112E0E41-781C-2440-9117-990DD8114431}" sibTransId="{B002E2BF-0EA7-5945-BD6D-CF081D421857}"/>
    <dgm:cxn modelId="{542487AA-CBC1-744B-BA5B-09B0DB943EEE}" srcId="{359F5AB8-F8A6-7A47-988A-9727E5907C53}" destId="{40A6BC46-3732-E74A-989D-8B16FCC41B07}" srcOrd="3" destOrd="0" parTransId="{E07AD0BC-ED3E-EE48-B609-FB226659AF39}" sibTransId="{6694D3D4-4879-3E49-B92C-DC6EFD7F3FAD}"/>
    <dgm:cxn modelId="{198DB4C1-6AB1-D94D-A16A-76E580E9608F}" type="presOf" srcId="{B2C93996-B89D-5844-8AEB-1C5DA9A668C5}" destId="{66EA16E8-1A79-AC46-B3E7-2F2A174C30C6}" srcOrd="0" destOrd="0" presId="urn:microsoft.com/office/officeart/2005/8/layout/vList2"/>
    <dgm:cxn modelId="{275886F5-3801-3147-94D8-75F516DB011E}" type="presOf" srcId="{40A6BC46-3732-E74A-989D-8B16FCC41B07}" destId="{A2A02FA1-038F-A043-A294-AA1FAA25A2C4}" srcOrd="0" destOrd="0" presId="urn:microsoft.com/office/officeart/2005/8/layout/vList2"/>
    <dgm:cxn modelId="{A1F7702C-ECC9-7F49-A59D-37FC1F830FE5}" type="presParOf" srcId="{46CF9C17-9337-A54F-BD9C-7BE35932FF17}" destId="{66EA16E8-1A79-AC46-B3E7-2F2A174C30C6}" srcOrd="0" destOrd="0" presId="urn:microsoft.com/office/officeart/2005/8/layout/vList2"/>
    <dgm:cxn modelId="{D9CA2FFD-AA11-2441-9508-F0B8A5A088FD}" type="presParOf" srcId="{46CF9C17-9337-A54F-BD9C-7BE35932FF17}" destId="{B6005707-CD81-8046-A18C-85541C4D3457}" srcOrd="1" destOrd="0" presId="urn:microsoft.com/office/officeart/2005/8/layout/vList2"/>
    <dgm:cxn modelId="{9CD8A34E-3EC8-7D48-8BF5-DB2A66061BF2}" type="presParOf" srcId="{46CF9C17-9337-A54F-BD9C-7BE35932FF17}" destId="{29C6FAEA-316E-7045-8540-38108A49CAB8}" srcOrd="2" destOrd="0" presId="urn:microsoft.com/office/officeart/2005/8/layout/vList2"/>
    <dgm:cxn modelId="{02E8F4A2-555C-B840-A6F1-795BAACCC73B}" type="presParOf" srcId="{46CF9C17-9337-A54F-BD9C-7BE35932FF17}" destId="{D035F04F-8B97-864D-BD86-C8B29067956F}" srcOrd="3" destOrd="0" presId="urn:microsoft.com/office/officeart/2005/8/layout/vList2"/>
    <dgm:cxn modelId="{E51A6013-CDC7-5944-BD15-B108BE5A2AC6}" type="presParOf" srcId="{46CF9C17-9337-A54F-BD9C-7BE35932FF17}" destId="{B50648E4-F64A-7442-8CD6-B4CF606EBDB9}" srcOrd="4" destOrd="0" presId="urn:microsoft.com/office/officeart/2005/8/layout/vList2"/>
    <dgm:cxn modelId="{9E8D6D6D-2B1E-CE49-90E8-E477F392C76D}" type="presParOf" srcId="{46CF9C17-9337-A54F-BD9C-7BE35932FF17}" destId="{CF436011-4842-8846-A8DC-13FD096B6CC6}" srcOrd="5" destOrd="0" presId="urn:microsoft.com/office/officeart/2005/8/layout/vList2"/>
    <dgm:cxn modelId="{E36D9069-839A-CB46-9DC3-3A27E6863B10}" type="presParOf" srcId="{46CF9C17-9337-A54F-BD9C-7BE35932FF17}" destId="{A2A02FA1-038F-A043-A294-AA1FAA25A2C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59F5AB8-F8A6-7A47-988A-9727E5907C53}" type="doc">
      <dgm:prSet loTypeId="urn:microsoft.com/office/officeart/2005/8/layout/vList2" loCatId="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B2C93996-B89D-5844-8AEB-1C5DA9A668C5}">
      <dgm:prSet phldrT="[Text]"/>
      <dgm:spPr/>
      <dgm:t>
        <a:bodyPr/>
        <a:lstStyle/>
        <a:p>
          <a:r>
            <a:rPr lang="de-DE" dirty="0"/>
            <a:t>Streubretter Schülerversuch bereits im Einsatz.</a:t>
          </a:r>
        </a:p>
      </dgm:t>
    </dgm:pt>
    <dgm:pt modelId="{BCAC3FB0-FF27-2A44-BC2F-A7B6E85ED1F2}" type="parTrans" cxnId="{DA32B43A-3166-2D44-BED3-D1ED0F5CE38D}">
      <dgm:prSet/>
      <dgm:spPr/>
      <dgm:t>
        <a:bodyPr/>
        <a:lstStyle/>
        <a:p>
          <a:endParaRPr lang="de-DE"/>
        </a:p>
      </dgm:t>
    </dgm:pt>
    <dgm:pt modelId="{B2F8E703-64B7-CC4D-A9D1-E5AD7A70614D}" type="sibTrans" cxnId="{DA32B43A-3166-2D44-BED3-D1ED0F5CE38D}">
      <dgm:prSet/>
      <dgm:spPr/>
      <dgm:t>
        <a:bodyPr/>
        <a:lstStyle/>
        <a:p>
          <a:endParaRPr lang="de-DE"/>
        </a:p>
      </dgm:t>
    </dgm:pt>
    <dgm:pt modelId="{6ABE9982-25AE-0D41-A6CA-BCF4A06825E0}">
      <dgm:prSet phldrT="[Text]"/>
      <dgm:spPr/>
      <dgm:t>
        <a:bodyPr/>
        <a:lstStyle/>
        <a:p>
          <a:r>
            <a:rPr lang="de-DE" dirty="0"/>
            <a:t>Vielseitig Einsetzbar</a:t>
          </a:r>
        </a:p>
      </dgm:t>
    </dgm:pt>
    <dgm:pt modelId="{112E0E41-781C-2440-9117-990DD8114431}" type="parTrans" cxnId="{8431349D-7C93-C24D-AED7-FE8C9A6815EC}">
      <dgm:prSet/>
      <dgm:spPr/>
      <dgm:t>
        <a:bodyPr/>
        <a:lstStyle/>
        <a:p>
          <a:endParaRPr lang="de-DE"/>
        </a:p>
      </dgm:t>
    </dgm:pt>
    <dgm:pt modelId="{B002E2BF-0EA7-5945-BD6D-CF081D421857}" type="sibTrans" cxnId="{8431349D-7C93-C24D-AED7-FE8C9A6815EC}">
      <dgm:prSet/>
      <dgm:spPr/>
      <dgm:t>
        <a:bodyPr/>
        <a:lstStyle/>
        <a:p>
          <a:endParaRPr lang="de-DE"/>
        </a:p>
      </dgm:t>
    </dgm:pt>
    <dgm:pt modelId="{8BB561B1-2AB3-154E-B88C-12FE54FA169A}">
      <dgm:prSet phldrT="[Text]"/>
      <dgm:spPr/>
      <dgm:t>
        <a:bodyPr/>
        <a:lstStyle/>
        <a:p>
          <a:r>
            <a:rPr lang="de-DE" dirty="0"/>
            <a:t>Neue NTW </a:t>
          </a:r>
          <a:r>
            <a:rPr lang="de-DE" dirty="0" err="1"/>
            <a:t>Masterclass</a:t>
          </a:r>
          <a:endParaRPr lang="de-DE" dirty="0"/>
        </a:p>
      </dgm:t>
    </dgm:pt>
    <dgm:pt modelId="{A2EFFF64-600B-034A-8C68-56AC560C200B}" type="parTrans" cxnId="{78A8E917-F8A5-7848-8F5F-68BC897018AF}">
      <dgm:prSet/>
      <dgm:spPr/>
      <dgm:t>
        <a:bodyPr/>
        <a:lstStyle/>
        <a:p>
          <a:endParaRPr lang="de-DE"/>
        </a:p>
      </dgm:t>
    </dgm:pt>
    <dgm:pt modelId="{079C594E-99FA-9540-AEE3-030D8F181407}" type="sibTrans" cxnId="{78A8E917-F8A5-7848-8F5F-68BC897018AF}">
      <dgm:prSet/>
      <dgm:spPr/>
      <dgm:t>
        <a:bodyPr/>
        <a:lstStyle/>
        <a:p>
          <a:endParaRPr lang="de-DE"/>
        </a:p>
      </dgm:t>
    </dgm:pt>
    <dgm:pt modelId="{40A6BC46-3732-E74A-989D-8B16FCC41B07}">
      <dgm:prSet phldrT="[Text]"/>
      <dgm:spPr/>
      <dgm:t>
        <a:bodyPr/>
        <a:lstStyle/>
        <a:p>
          <a:r>
            <a:rPr lang="de-DE" dirty="0"/>
            <a:t>Niveau anpassbar für viele Klassenstufen</a:t>
          </a:r>
        </a:p>
      </dgm:t>
    </dgm:pt>
    <dgm:pt modelId="{E07AD0BC-ED3E-EE48-B609-FB226659AF39}" type="parTrans" cxnId="{542487AA-CBC1-744B-BA5B-09B0DB943EEE}">
      <dgm:prSet/>
      <dgm:spPr/>
      <dgm:t>
        <a:bodyPr/>
        <a:lstStyle/>
        <a:p>
          <a:endParaRPr lang="de-DE"/>
        </a:p>
      </dgm:t>
    </dgm:pt>
    <dgm:pt modelId="{6694D3D4-4879-3E49-B92C-DC6EFD7F3FAD}" type="sibTrans" cxnId="{542487AA-CBC1-744B-BA5B-09B0DB943EEE}">
      <dgm:prSet/>
      <dgm:spPr/>
      <dgm:t>
        <a:bodyPr/>
        <a:lstStyle/>
        <a:p>
          <a:endParaRPr lang="de-DE"/>
        </a:p>
      </dgm:t>
    </dgm:pt>
    <dgm:pt modelId="{46CF9C17-9337-A54F-BD9C-7BE35932FF17}" type="pres">
      <dgm:prSet presAssocID="{359F5AB8-F8A6-7A47-988A-9727E5907C53}" presName="linear" presStyleCnt="0">
        <dgm:presLayoutVars>
          <dgm:animLvl val="lvl"/>
          <dgm:resizeHandles val="exact"/>
        </dgm:presLayoutVars>
      </dgm:prSet>
      <dgm:spPr/>
    </dgm:pt>
    <dgm:pt modelId="{66EA16E8-1A79-AC46-B3E7-2F2A174C30C6}" type="pres">
      <dgm:prSet presAssocID="{B2C93996-B89D-5844-8AEB-1C5DA9A668C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6005707-CD81-8046-A18C-85541C4D3457}" type="pres">
      <dgm:prSet presAssocID="{B2F8E703-64B7-CC4D-A9D1-E5AD7A70614D}" presName="spacer" presStyleCnt="0"/>
      <dgm:spPr/>
    </dgm:pt>
    <dgm:pt modelId="{29C6FAEA-316E-7045-8540-38108A49CAB8}" type="pres">
      <dgm:prSet presAssocID="{8BB561B1-2AB3-154E-B88C-12FE54FA169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035F04F-8B97-864D-BD86-C8B29067956F}" type="pres">
      <dgm:prSet presAssocID="{079C594E-99FA-9540-AEE3-030D8F181407}" presName="spacer" presStyleCnt="0"/>
      <dgm:spPr/>
    </dgm:pt>
    <dgm:pt modelId="{B50648E4-F64A-7442-8CD6-B4CF606EBDB9}" type="pres">
      <dgm:prSet presAssocID="{6ABE9982-25AE-0D41-A6CA-BCF4A06825E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F436011-4842-8846-A8DC-13FD096B6CC6}" type="pres">
      <dgm:prSet presAssocID="{B002E2BF-0EA7-5945-BD6D-CF081D421857}" presName="spacer" presStyleCnt="0"/>
      <dgm:spPr/>
    </dgm:pt>
    <dgm:pt modelId="{A2A02FA1-038F-A043-A294-AA1FAA25A2C4}" type="pres">
      <dgm:prSet presAssocID="{40A6BC46-3732-E74A-989D-8B16FCC41B0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8A8E917-F8A5-7848-8F5F-68BC897018AF}" srcId="{359F5AB8-F8A6-7A47-988A-9727E5907C53}" destId="{8BB561B1-2AB3-154E-B88C-12FE54FA169A}" srcOrd="1" destOrd="0" parTransId="{A2EFFF64-600B-034A-8C68-56AC560C200B}" sibTransId="{079C594E-99FA-9540-AEE3-030D8F181407}"/>
    <dgm:cxn modelId="{7FDB4518-6703-644D-9A59-8DADA1BE079F}" type="presOf" srcId="{6ABE9982-25AE-0D41-A6CA-BCF4A06825E0}" destId="{B50648E4-F64A-7442-8CD6-B4CF606EBDB9}" srcOrd="0" destOrd="0" presId="urn:microsoft.com/office/officeart/2005/8/layout/vList2"/>
    <dgm:cxn modelId="{DA32B43A-3166-2D44-BED3-D1ED0F5CE38D}" srcId="{359F5AB8-F8A6-7A47-988A-9727E5907C53}" destId="{B2C93996-B89D-5844-8AEB-1C5DA9A668C5}" srcOrd="0" destOrd="0" parTransId="{BCAC3FB0-FF27-2A44-BC2F-A7B6E85ED1F2}" sibTransId="{B2F8E703-64B7-CC4D-A9D1-E5AD7A70614D}"/>
    <dgm:cxn modelId="{0433F66F-C777-0F40-A8DE-FE271FB867A9}" type="presOf" srcId="{8BB561B1-2AB3-154E-B88C-12FE54FA169A}" destId="{29C6FAEA-316E-7045-8540-38108A49CAB8}" srcOrd="0" destOrd="0" presId="urn:microsoft.com/office/officeart/2005/8/layout/vList2"/>
    <dgm:cxn modelId="{41897C8C-5372-8B42-9178-45569BAEE09D}" type="presOf" srcId="{359F5AB8-F8A6-7A47-988A-9727E5907C53}" destId="{46CF9C17-9337-A54F-BD9C-7BE35932FF17}" srcOrd="0" destOrd="0" presId="urn:microsoft.com/office/officeart/2005/8/layout/vList2"/>
    <dgm:cxn modelId="{8431349D-7C93-C24D-AED7-FE8C9A6815EC}" srcId="{359F5AB8-F8A6-7A47-988A-9727E5907C53}" destId="{6ABE9982-25AE-0D41-A6CA-BCF4A06825E0}" srcOrd="2" destOrd="0" parTransId="{112E0E41-781C-2440-9117-990DD8114431}" sibTransId="{B002E2BF-0EA7-5945-BD6D-CF081D421857}"/>
    <dgm:cxn modelId="{542487AA-CBC1-744B-BA5B-09B0DB943EEE}" srcId="{359F5AB8-F8A6-7A47-988A-9727E5907C53}" destId="{40A6BC46-3732-E74A-989D-8B16FCC41B07}" srcOrd="3" destOrd="0" parTransId="{E07AD0BC-ED3E-EE48-B609-FB226659AF39}" sibTransId="{6694D3D4-4879-3E49-B92C-DC6EFD7F3FAD}"/>
    <dgm:cxn modelId="{198DB4C1-6AB1-D94D-A16A-76E580E9608F}" type="presOf" srcId="{B2C93996-B89D-5844-8AEB-1C5DA9A668C5}" destId="{66EA16E8-1A79-AC46-B3E7-2F2A174C30C6}" srcOrd="0" destOrd="0" presId="urn:microsoft.com/office/officeart/2005/8/layout/vList2"/>
    <dgm:cxn modelId="{275886F5-3801-3147-94D8-75F516DB011E}" type="presOf" srcId="{40A6BC46-3732-E74A-989D-8B16FCC41B07}" destId="{A2A02FA1-038F-A043-A294-AA1FAA25A2C4}" srcOrd="0" destOrd="0" presId="urn:microsoft.com/office/officeart/2005/8/layout/vList2"/>
    <dgm:cxn modelId="{A1F7702C-ECC9-7F49-A59D-37FC1F830FE5}" type="presParOf" srcId="{46CF9C17-9337-A54F-BD9C-7BE35932FF17}" destId="{66EA16E8-1A79-AC46-B3E7-2F2A174C30C6}" srcOrd="0" destOrd="0" presId="urn:microsoft.com/office/officeart/2005/8/layout/vList2"/>
    <dgm:cxn modelId="{D9CA2FFD-AA11-2441-9508-F0B8A5A088FD}" type="presParOf" srcId="{46CF9C17-9337-A54F-BD9C-7BE35932FF17}" destId="{B6005707-CD81-8046-A18C-85541C4D3457}" srcOrd="1" destOrd="0" presId="urn:microsoft.com/office/officeart/2005/8/layout/vList2"/>
    <dgm:cxn modelId="{9CD8A34E-3EC8-7D48-8BF5-DB2A66061BF2}" type="presParOf" srcId="{46CF9C17-9337-A54F-BD9C-7BE35932FF17}" destId="{29C6FAEA-316E-7045-8540-38108A49CAB8}" srcOrd="2" destOrd="0" presId="urn:microsoft.com/office/officeart/2005/8/layout/vList2"/>
    <dgm:cxn modelId="{02E8F4A2-555C-B840-A6F1-795BAACCC73B}" type="presParOf" srcId="{46CF9C17-9337-A54F-BD9C-7BE35932FF17}" destId="{D035F04F-8B97-864D-BD86-C8B29067956F}" srcOrd="3" destOrd="0" presId="urn:microsoft.com/office/officeart/2005/8/layout/vList2"/>
    <dgm:cxn modelId="{E51A6013-CDC7-5944-BD15-B108BE5A2AC6}" type="presParOf" srcId="{46CF9C17-9337-A54F-BD9C-7BE35932FF17}" destId="{B50648E4-F64A-7442-8CD6-B4CF606EBDB9}" srcOrd="4" destOrd="0" presId="urn:microsoft.com/office/officeart/2005/8/layout/vList2"/>
    <dgm:cxn modelId="{9E8D6D6D-2B1E-CE49-90E8-E477F392C76D}" type="presParOf" srcId="{46CF9C17-9337-A54F-BD9C-7BE35932FF17}" destId="{CF436011-4842-8846-A8DC-13FD096B6CC6}" srcOrd="5" destOrd="0" presId="urn:microsoft.com/office/officeart/2005/8/layout/vList2"/>
    <dgm:cxn modelId="{E36D9069-839A-CB46-9DC3-3A27E6863B10}" type="presParOf" srcId="{46CF9C17-9337-A54F-BD9C-7BE35932FF17}" destId="{A2A02FA1-038F-A043-A294-AA1FAA25A2C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8C6FFF-E4D4-244A-819F-3E1DAFB226B4}" type="doc">
      <dgm:prSet loTypeId="urn:microsoft.com/office/officeart/2005/8/layout/vList2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8B6718A4-564C-2847-8C0E-EB3391BDA1DB}">
      <dgm:prSet phldrT="[Text]"/>
      <dgm:spPr/>
      <dgm:t>
        <a:bodyPr/>
        <a:lstStyle/>
        <a:p>
          <a:r>
            <a:rPr lang="de-DE" dirty="0"/>
            <a:t>Unendlich großer Tisch</a:t>
          </a:r>
        </a:p>
      </dgm:t>
    </dgm:pt>
    <dgm:pt modelId="{322BCCD5-506B-0043-AD65-6439D2499AFB}" type="parTrans" cxnId="{2734AAA1-77DA-B047-BA47-9C166A0F5907}">
      <dgm:prSet/>
      <dgm:spPr/>
      <dgm:t>
        <a:bodyPr/>
        <a:lstStyle/>
        <a:p>
          <a:endParaRPr lang="de-DE"/>
        </a:p>
      </dgm:t>
    </dgm:pt>
    <dgm:pt modelId="{3CF41232-5B74-FA4F-9071-AF179F43CF03}" type="sibTrans" cxnId="{2734AAA1-77DA-B047-BA47-9C166A0F5907}">
      <dgm:prSet/>
      <dgm:spPr/>
      <dgm:t>
        <a:bodyPr/>
        <a:lstStyle/>
        <a:p>
          <a:endParaRPr lang="de-DE"/>
        </a:p>
      </dgm:t>
    </dgm:pt>
    <dgm:pt modelId="{568673B9-ED4A-F942-9200-135424110E27}">
      <dgm:prSet phldrT="[Text]"/>
      <dgm:spPr/>
      <dgm:t>
        <a:bodyPr/>
        <a:lstStyle/>
        <a:p>
          <a:r>
            <a:rPr lang="de-DE" dirty="0"/>
            <a:t>Punktförmige, geladene Kugeln</a:t>
          </a:r>
        </a:p>
      </dgm:t>
    </dgm:pt>
    <dgm:pt modelId="{3990F3B9-D380-C14E-9791-89BDCAA7F2F9}" type="parTrans" cxnId="{6EBC666F-F917-8F45-8935-CF480C0DD4FC}">
      <dgm:prSet/>
      <dgm:spPr/>
      <dgm:t>
        <a:bodyPr/>
        <a:lstStyle/>
        <a:p>
          <a:endParaRPr lang="de-DE"/>
        </a:p>
      </dgm:t>
    </dgm:pt>
    <dgm:pt modelId="{CC574688-BDCB-6846-8ED3-1A89961DFD4B}" type="sibTrans" cxnId="{6EBC666F-F917-8F45-8935-CF480C0DD4FC}">
      <dgm:prSet/>
      <dgm:spPr/>
      <dgm:t>
        <a:bodyPr/>
        <a:lstStyle/>
        <a:p>
          <a:endParaRPr lang="de-DE"/>
        </a:p>
      </dgm:t>
    </dgm:pt>
    <dgm:pt modelId="{4BB46655-F2DB-1649-ADA0-A7A76C647998}">
      <dgm:prSet phldrT="[Text]"/>
      <dgm:spPr/>
      <dgm:t>
        <a:bodyPr/>
        <a:lstStyle/>
        <a:p>
          <a:r>
            <a:rPr lang="de-DE" dirty="0"/>
            <a:t>Viele unscharfe Targets die geladen sind</a:t>
          </a:r>
        </a:p>
      </dgm:t>
    </dgm:pt>
    <dgm:pt modelId="{23E2B022-710C-BC49-AB6A-DD0E76F2241B}" type="parTrans" cxnId="{E812A1EF-3D7A-3947-8564-B1C643FD8D0B}">
      <dgm:prSet/>
      <dgm:spPr/>
      <dgm:t>
        <a:bodyPr/>
        <a:lstStyle/>
        <a:p>
          <a:endParaRPr lang="de-DE"/>
        </a:p>
      </dgm:t>
    </dgm:pt>
    <dgm:pt modelId="{A75FF8D6-51CC-E54D-96FC-9E6FD960F142}" type="sibTrans" cxnId="{E812A1EF-3D7A-3947-8564-B1C643FD8D0B}">
      <dgm:prSet/>
      <dgm:spPr/>
      <dgm:t>
        <a:bodyPr/>
        <a:lstStyle/>
        <a:p>
          <a:endParaRPr lang="de-DE"/>
        </a:p>
      </dgm:t>
    </dgm:pt>
    <dgm:pt modelId="{4D52357E-711D-C14F-9C5F-273EDB7BAA90}">
      <dgm:prSet phldrT="[Text]"/>
      <dgm:spPr/>
      <dgm:t>
        <a:bodyPr/>
        <a:lstStyle/>
        <a:p>
          <a:r>
            <a:rPr lang="de-DE" dirty="0"/>
            <a:t>Position der Targets unbekannt</a:t>
          </a:r>
        </a:p>
      </dgm:t>
    </dgm:pt>
    <dgm:pt modelId="{B03EF297-F0D9-AD46-95C7-129926A9BC64}" type="parTrans" cxnId="{164298DB-14B2-FC4E-A8FE-E9D5B33549F7}">
      <dgm:prSet/>
      <dgm:spPr/>
      <dgm:t>
        <a:bodyPr/>
        <a:lstStyle/>
        <a:p>
          <a:endParaRPr lang="de-DE"/>
        </a:p>
      </dgm:t>
    </dgm:pt>
    <dgm:pt modelId="{F2BC83AD-C525-6E4A-8B7B-42635B398792}" type="sibTrans" cxnId="{164298DB-14B2-FC4E-A8FE-E9D5B33549F7}">
      <dgm:prSet/>
      <dgm:spPr/>
      <dgm:t>
        <a:bodyPr/>
        <a:lstStyle/>
        <a:p>
          <a:endParaRPr lang="de-DE"/>
        </a:p>
      </dgm:t>
    </dgm:pt>
    <dgm:pt modelId="{7F444C9A-490D-AB4C-994C-8DCFCC1F9F56}">
      <dgm:prSet phldrT="[Text]"/>
      <dgm:spPr/>
      <dgm:t>
        <a:bodyPr/>
        <a:lstStyle/>
        <a:p>
          <a:r>
            <a:rPr lang="de-DE" dirty="0"/>
            <a:t>Das einzige was man sieht ist Winkel und Impuls der gestreuten Projektile</a:t>
          </a:r>
        </a:p>
      </dgm:t>
    </dgm:pt>
    <dgm:pt modelId="{A31304C5-B5C2-BE4A-BE4A-06E40F05C4FD}" type="parTrans" cxnId="{C68A4041-B62B-3A41-90CD-53DDCF4340A9}">
      <dgm:prSet/>
      <dgm:spPr/>
      <dgm:t>
        <a:bodyPr/>
        <a:lstStyle/>
        <a:p>
          <a:endParaRPr lang="de-DE"/>
        </a:p>
      </dgm:t>
    </dgm:pt>
    <dgm:pt modelId="{5BAE98D9-40DD-E547-8C17-E700E93FB220}" type="sibTrans" cxnId="{C68A4041-B62B-3A41-90CD-53DDCF4340A9}">
      <dgm:prSet/>
      <dgm:spPr/>
      <dgm:t>
        <a:bodyPr/>
        <a:lstStyle/>
        <a:p>
          <a:endParaRPr lang="de-DE"/>
        </a:p>
      </dgm:t>
    </dgm:pt>
    <dgm:pt modelId="{CB758C39-770D-FC4A-A7D6-2244DD82DD83}" type="pres">
      <dgm:prSet presAssocID="{E88C6FFF-E4D4-244A-819F-3E1DAFB226B4}" presName="linear" presStyleCnt="0">
        <dgm:presLayoutVars>
          <dgm:animLvl val="lvl"/>
          <dgm:resizeHandles val="exact"/>
        </dgm:presLayoutVars>
      </dgm:prSet>
      <dgm:spPr/>
    </dgm:pt>
    <dgm:pt modelId="{8F27F45D-06C0-EE4D-89EA-8CD391456202}" type="pres">
      <dgm:prSet presAssocID="{8B6718A4-564C-2847-8C0E-EB3391BDA1DB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746C8E9E-B161-1C4A-AFB8-2CB41D0006B0}" type="pres">
      <dgm:prSet presAssocID="{3CF41232-5B74-FA4F-9071-AF179F43CF03}" presName="spacer" presStyleCnt="0"/>
      <dgm:spPr/>
    </dgm:pt>
    <dgm:pt modelId="{AE35F065-4E20-0B4F-9EB0-4CF2891EC8B0}" type="pres">
      <dgm:prSet presAssocID="{568673B9-ED4A-F942-9200-135424110E2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4D3D828-5071-194C-8547-6ADB95E86350}" type="pres">
      <dgm:prSet presAssocID="{CC574688-BDCB-6846-8ED3-1A89961DFD4B}" presName="spacer" presStyleCnt="0"/>
      <dgm:spPr/>
    </dgm:pt>
    <dgm:pt modelId="{3BFD4406-899F-5946-8D75-0897C82550F8}" type="pres">
      <dgm:prSet presAssocID="{4BB46655-F2DB-1649-ADA0-A7A76C64799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1846B36-D2AE-8E43-A117-E77C6C491563}" type="pres">
      <dgm:prSet presAssocID="{A75FF8D6-51CC-E54D-96FC-9E6FD960F142}" presName="spacer" presStyleCnt="0"/>
      <dgm:spPr/>
    </dgm:pt>
    <dgm:pt modelId="{0970BA1A-0AF0-0D4F-BE3F-5CEE41FD0289}" type="pres">
      <dgm:prSet presAssocID="{4D52357E-711D-C14F-9C5F-273EDB7BAA9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F854774-C347-214B-B11A-B1AD401ECF16}" type="pres">
      <dgm:prSet presAssocID="{F2BC83AD-C525-6E4A-8B7B-42635B398792}" presName="spacer" presStyleCnt="0"/>
      <dgm:spPr/>
    </dgm:pt>
    <dgm:pt modelId="{8BD1A424-201B-D148-923B-48B81AD89EE3}" type="pres">
      <dgm:prSet presAssocID="{7F444C9A-490D-AB4C-994C-8DCFCC1F9F56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985DD119-A339-C745-8A5C-CCFF71111C38}" type="presOf" srcId="{8B6718A4-564C-2847-8C0E-EB3391BDA1DB}" destId="{8F27F45D-06C0-EE4D-89EA-8CD391456202}" srcOrd="0" destOrd="0" presId="urn:microsoft.com/office/officeart/2005/8/layout/vList2"/>
    <dgm:cxn modelId="{C68A4041-B62B-3A41-90CD-53DDCF4340A9}" srcId="{E88C6FFF-E4D4-244A-819F-3E1DAFB226B4}" destId="{7F444C9A-490D-AB4C-994C-8DCFCC1F9F56}" srcOrd="4" destOrd="0" parTransId="{A31304C5-B5C2-BE4A-BE4A-06E40F05C4FD}" sibTransId="{5BAE98D9-40DD-E547-8C17-E700E93FB220}"/>
    <dgm:cxn modelId="{1E1B684F-4F09-124F-962E-985310374517}" type="presOf" srcId="{568673B9-ED4A-F942-9200-135424110E27}" destId="{AE35F065-4E20-0B4F-9EB0-4CF2891EC8B0}" srcOrd="0" destOrd="0" presId="urn:microsoft.com/office/officeart/2005/8/layout/vList2"/>
    <dgm:cxn modelId="{2654116A-4136-D445-9BB3-F135E8828AF4}" type="presOf" srcId="{E88C6FFF-E4D4-244A-819F-3E1DAFB226B4}" destId="{CB758C39-770D-FC4A-A7D6-2244DD82DD83}" srcOrd="0" destOrd="0" presId="urn:microsoft.com/office/officeart/2005/8/layout/vList2"/>
    <dgm:cxn modelId="{6EBC666F-F917-8F45-8935-CF480C0DD4FC}" srcId="{E88C6FFF-E4D4-244A-819F-3E1DAFB226B4}" destId="{568673B9-ED4A-F942-9200-135424110E27}" srcOrd="1" destOrd="0" parTransId="{3990F3B9-D380-C14E-9791-89BDCAA7F2F9}" sibTransId="{CC574688-BDCB-6846-8ED3-1A89961DFD4B}"/>
    <dgm:cxn modelId="{2734AAA1-77DA-B047-BA47-9C166A0F5907}" srcId="{E88C6FFF-E4D4-244A-819F-3E1DAFB226B4}" destId="{8B6718A4-564C-2847-8C0E-EB3391BDA1DB}" srcOrd="0" destOrd="0" parTransId="{322BCCD5-506B-0043-AD65-6439D2499AFB}" sibTransId="{3CF41232-5B74-FA4F-9071-AF179F43CF03}"/>
    <dgm:cxn modelId="{833EA8A4-9A75-384F-8069-0284CA34B293}" type="presOf" srcId="{7F444C9A-490D-AB4C-994C-8DCFCC1F9F56}" destId="{8BD1A424-201B-D148-923B-48B81AD89EE3}" srcOrd="0" destOrd="0" presId="urn:microsoft.com/office/officeart/2005/8/layout/vList2"/>
    <dgm:cxn modelId="{3BB32AC3-405F-264C-8363-1A1B0A2EAAE1}" type="presOf" srcId="{4D52357E-711D-C14F-9C5F-273EDB7BAA90}" destId="{0970BA1A-0AF0-0D4F-BE3F-5CEE41FD0289}" srcOrd="0" destOrd="0" presId="urn:microsoft.com/office/officeart/2005/8/layout/vList2"/>
    <dgm:cxn modelId="{164298DB-14B2-FC4E-A8FE-E9D5B33549F7}" srcId="{E88C6FFF-E4D4-244A-819F-3E1DAFB226B4}" destId="{4D52357E-711D-C14F-9C5F-273EDB7BAA90}" srcOrd="3" destOrd="0" parTransId="{B03EF297-F0D9-AD46-95C7-129926A9BC64}" sibTransId="{F2BC83AD-C525-6E4A-8B7B-42635B398792}"/>
    <dgm:cxn modelId="{3C8CBAEE-AD3F-B94C-BE7E-6F4B17DC2850}" type="presOf" srcId="{4BB46655-F2DB-1649-ADA0-A7A76C647998}" destId="{3BFD4406-899F-5946-8D75-0897C82550F8}" srcOrd="0" destOrd="0" presId="urn:microsoft.com/office/officeart/2005/8/layout/vList2"/>
    <dgm:cxn modelId="{E812A1EF-3D7A-3947-8564-B1C643FD8D0B}" srcId="{E88C6FFF-E4D4-244A-819F-3E1DAFB226B4}" destId="{4BB46655-F2DB-1649-ADA0-A7A76C647998}" srcOrd="2" destOrd="0" parTransId="{23E2B022-710C-BC49-AB6A-DD0E76F2241B}" sibTransId="{A75FF8D6-51CC-E54D-96FC-9E6FD960F142}"/>
    <dgm:cxn modelId="{9BE8CEF2-301A-944D-9567-3A7BFACA0D76}" type="presParOf" srcId="{CB758C39-770D-FC4A-A7D6-2244DD82DD83}" destId="{8F27F45D-06C0-EE4D-89EA-8CD391456202}" srcOrd="0" destOrd="0" presId="urn:microsoft.com/office/officeart/2005/8/layout/vList2"/>
    <dgm:cxn modelId="{158C67AD-8014-BF40-A954-CC5F1375221E}" type="presParOf" srcId="{CB758C39-770D-FC4A-A7D6-2244DD82DD83}" destId="{746C8E9E-B161-1C4A-AFB8-2CB41D0006B0}" srcOrd="1" destOrd="0" presId="urn:microsoft.com/office/officeart/2005/8/layout/vList2"/>
    <dgm:cxn modelId="{51A6D891-E840-CB4E-9FAB-F933F18B7B22}" type="presParOf" srcId="{CB758C39-770D-FC4A-A7D6-2244DD82DD83}" destId="{AE35F065-4E20-0B4F-9EB0-4CF2891EC8B0}" srcOrd="2" destOrd="0" presId="urn:microsoft.com/office/officeart/2005/8/layout/vList2"/>
    <dgm:cxn modelId="{393A0F5F-9FD9-6846-A0FA-4EB6D5AF1736}" type="presParOf" srcId="{CB758C39-770D-FC4A-A7D6-2244DD82DD83}" destId="{44D3D828-5071-194C-8547-6ADB95E86350}" srcOrd="3" destOrd="0" presId="urn:microsoft.com/office/officeart/2005/8/layout/vList2"/>
    <dgm:cxn modelId="{1A97EA0D-FAC6-224E-8A69-51FB99F584FD}" type="presParOf" srcId="{CB758C39-770D-FC4A-A7D6-2244DD82DD83}" destId="{3BFD4406-899F-5946-8D75-0897C82550F8}" srcOrd="4" destOrd="0" presId="urn:microsoft.com/office/officeart/2005/8/layout/vList2"/>
    <dgm:cxn modelId="{EC768918-A31C-B140-ABB5-C84778E2D30C}" type="presParOf" srcId="{CB758C39-770D-FC4A-A7D6-2244DD82DD83}" destId="{01846B36-D2AE-8E43-A117-E77C6C491563}" srcOrd="5" destOrd="0" presId="urn:microsoft.com/office/officeart/2005/8/layout/vList2"/>
    <dgm:cxn modelId="{E1AA76BF-41B6-BE4B-A018-AD018DAE97FE}" type="presParOf" srcId="{CB758C39-770D-FC4A-A7D6-2244DD82DD83}" destId="{0970BA1A-0AF0-0D4F-BE3F-5CEE41FD0289}" srcOrd="6" destOrd="0" presId="urn:microsoft.com/office/officeart/2005/8/layout/vList2"/>
    <dgm:cxn modelId="{E4266E10-9AE6-E54E-A7AD-8FD6B011BA9F}" type="presParOf" srcId="{CB758C39-770D-FC4A-A7D6-2244DD82DD83}" destId="{CF854774-C347-214B-B11A-B1AD401ECF16}" srcOrd="7" destOrd="0" presId="urn:microsoft.com/office/officeart/2005/8/layout/vList2"/>
    <dgm:cxn modelId="{5FF9A0F8-4EFB-3041-A980-37D4C00BC226}" type="presParOf" srcId="{CB758C39-770D-FC4A-A7D6-2244DD82DD83}" destId="{8BD1A424-201B-D148-923B-48B81AD89EE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2A961F-073D-BC4B-B0E2-08F35D705891}" type="doc">
      <dgm:prSet loTypeId="urn:microsoft.com/office/officeart/2005/8/layout/vList2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CCBF5778-D047-F247-AF08-215413ADF420}">
      <dgm:prSet phldrT="[Text]"/>
      <dgm:spPr/>
      <dgm:t>
        <a:bodyPr/>
        <a:lstStyle/>
        <a:p>
          <a:r>
            <a:rPr lang="de-DE" dirty="0"/>
            <a:t>Idee: Mechanisches Analogon als Schülerexperiment</a:t>
          </a:r>
        </a:p>
      </dgm:t>
    </dgm:pt>
    <dgm:pt modelId="{F067E696-6C12-734B-97CD-43C40CC9E9A8}" type="parTrans" cxnId="{8C5B592C-8FBC-3948-AA26-C11370A4C4DF}">
      <dgm:prSet/>
      <dgm:spPr/>
      <dgm:t>
        <a:bodyPr/>
        <a:lstStyle/>
        <a:p>
          <a:endParaRPr lang="de-DE"/>
        </a:p>
      </dgm:t>
    </dgm:pt>
    <dgm:pt modelId="{435EB948-CA46-0846-B640-0D1E09CBE58E}" type="sibTrans" cxnId="{8C5B592C-8FBC-3948-AA26-C11370A4C4DF}">
      <dgm:prSet/>
      <dgm:spPr/>
      <dgm:t>
        <a:bodyPr/>
        <a:lstStyle/>
        <a:p>
          <a:endParaRPr lang="de-DE"/>
        </a:p>
      </dgm:t>
    </dgm:pt>
    <dgm:pt modelId="{2C4D1910-0D26-E84B-B0D4-1B9F5F1A563E}" type="pres">
      <dgm:prSet presAssocID="{902A961F-073D-BC4B-B0E2-08F35D705891}" presName="linear" presStyleCnt="0">
        <dgm:presLayoutVars>
          <dgm:animLvl val="lvl"/>
          <dgm:resizeHandles val="exact"/>
        </dgm:presLayoutVars>
      </dgm:prSet>
      <dgm:spPr/>
    </dgm:pt>
    <dgm:pt modelId="{EA97E2FC-566F-2846-9383-BD959EB86D17}" type="pres">
      <dgm:prSet presAssocID="{CCBF5778-D047-F247-AF08-215413ADF42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C5B592C-8FBC-3948-AA26-C11370A4C4DF}" srcId="{902A961F-073D-BC4B-B0E2-08F35D705891}" destId="{CCBF5778-D047-F247-AF08-215413ADF420}" srcOrd="0" destOrd="0" parTransId="{F067E696-6C12-734B-97CD-43C40CC9E9A8}" sibTransId="{435EB948-CA46-0846-B640-0D1E09CBE58E}"/>
    <dgm:cxn modelId="{E7F1E057-9C9B-FB41-860A-5A4567BF3B20}" type="presOf" srcId="{902A961F-073D-BC4B-B0E2-08F35D705891}" destId="{2C4D1910-0D26-E84B-B0D4-1B9F5F1A563E}" srcOrd="0" destOrd="0" presId="urn:microsoft.com/office/officeart/2005/8/layout/vList2"/>
    <dgm:cxn modelId="{CBA6E3F5-6A39-414E-916C-0B8AFBE27253}" type="presOf" srcId="{CCBF5778-D047-F247-AF08-215413ADF420}" destId="{EA97E2FC-566F-2846-9383-BD959EB86D17}" srcOrd="0" destOrd="0" presId="urn:microsoft.com/office/officeart/2005/8/layout/vList2"/>
    <dgm:cxn modelId="{EDEBB891-8AB1-0F4F-AC9E-306FA9461D80}" type="presParOf" srcId="{2C4D1910-0D26-E84B-B0D4-1B9F5F1A563E}" destId="{EA97E2FC-566F-2846-9383-BD959EB86D1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584D19-0F7A-AC4A-AE1D-1E74C072D7AD}" type="doc">
      <dgm:prSet loTypeId="urn:microsoft.com/office/officeart/2005/8/layout/vList2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AF54A021-58DF-B745-84FE-71E15CECC014}">
      <dgm:prSet phldrT="[Text]"/>
      <dgm:spPr/>
      <dgm:t>
        <a:bodyPr/>
        <a:lstStyle/>
        <a:p>
          <a:r>
            <a:rPr lang="de-DE" dirty="0"/>
            <a:t>Streubrett</a:t>
          </a:r>
        </a:p>
      </dgm:t>
    </dgm:pt>
    <dgm:pt modelId="{2850270B-5D4B-E240-9A5D-EF41383DC9ED}" type="parTrans" cxnId="{BC3EF6AE-BB89-6F4A-9471-FBBBE7070E40}">
      <dgm:prSet/>
      <dgm:spPr/>
      <dgm:t>
        <a:bodyPr/>
        <a:lstStyle/>
        <a:p>
          <a:endParaRPr lang="de-DE"/>
        </a:p>
      </dgm:t>
    </dgm:pt>
    <dgm:pt modelId="{DA369698-AD83-004B-BE2F-53A1A44B7DD1}" type="sibTrans" cxnId="{BC3EF6AE-BB89-6F4A-9471-FBBBE7070E40}">
      <dgm:prSet/>
      <dgm:spPr/>
      <dgm:t>
        <a:bodyPr/>
        <a:lstStyle/>
        <a:p>
          <a:endParaRPr lang="de-DE"/>
        </a:p>
      </dgm:t>
    </dgm:pt>
    <dgm:pt modelId="{E6F13970-A040-4D42-937D-442DB8544A4D}">
      <dgm:prSet phldrT="[Text]"/>
      <dgm:spPr/>
      <dgm:t>
        <a:bodyPr/>
        <a:lstStyle/>
        <a:p>
          <a:r>
            <a:rPr lang="de-DE" dirty="0"/>
            <a:t>Rampe</a:t>
          </a:r>
        </a:p>
      </dgm:t>
    </dgm:pt>
    <dgm:pt modelId="{C5BB2064-9BBD-2C46-B0D2-AEC266FBE2A5}" type="parTrans" cxnId="{72C1BBCC-C712-6D49-80D6-1152C82190FD}">
      <dgm:prSet/>
      <dgm:spPr/>
      <dgm:t>
        <a:bodyPr/>
        <a:lstStyle/>
        <a:p>
          <a:endParaRPr lang="de-DE"/>
        </a:p>
      </dgm:t>
    </dgm:pt>
    <dgm:pt modelId="{5BEFD869-7CC0-EE4F-940C-BCB2C9F2C571}" type="sibTrans" cxnId="{72C1BBCC-C712-6D49-80D6-1152C82190FD}">
      <dgm:prSet/>
      <dgm:spPr/>
      <dgm:t>
        <a:bodyPr/>
        <a:lstStyle/>
        <a:p>
          <a:endParaRPr lang="de-DE"/>
        </a:p>
      </dgm:t>
    </dgm:pt>
    <dgm:pt modelId="{FFDC2AA1-1563-FA44-BBFC-98C1447D4E7A}">
      <dgm:prSet phldrT="[Text]"/>
      <dgm:spPr/>
      <dgm:t>
        <a:bodyPr/>
        <a:lstStyle/>
        <a:p>
          <a:r>
            <a:rPr lang="de-DE" dirty="0" err="1"/>
            <a:t>Rhasberry</a:t>
          </a:r>
          <a:r>
            <a:rPr lang="de-DE" dirty="0"/>
            <a:t> Pi</a:t>
          </a:r>
        </a:p>
      </dgm:t>
    </dgm:pt>
    <dgm:pt modelId="{E5FF0A28-286A-1240-AF03-84DF1CA4897A}" type="parTrans" cxnId="{C68DFEA3-3BE4-5546-90E5-69D163C57B0E}">
      <dgm:prSet/>
      <dgm:spPr/>
      <dgm:t>
        <a:bodyPr/>
        <a:lstStyle/>
        <a:p>
          <a:endParaRPr lang="de-DE"/>
        </a:p>
      </dgm:t>
    </dgm:pt>
    <dgm:pt modelId="{F2E7D6C4-9E35-F74D-B55B-C76A6169A403}" type="sibTrans" cxnId="{C68DFEA3-3BE4-5546-90E5-69D163C57B0E}">
      <dgm:prSet/>
      <dgm:spPr/>
      <dgm:t>
        <a:bodyPr/>
        <a:lstStyle/>
        <a:p>
          <a:endParaRPr lang="de-DE"/>
        </a:p>
      </dgm:t>
    </dgm:pt>
    <dgm:pt modelId="{EA0C02CB-D096-A944-A8FB-530D4A7822BB}">
      <dgm:prSet phldrT="[Text]"/>
      <dgm:spPr/>
      <dgm:t>
        <a:bodyPr/>
        <a:lstStyle/>
        <a:p>
          <a:r>
            <a:rPr lang="de-DE" dirty="0"/>
            <a:t>Targets</a:t>
          </a:r>
        </a:p>
      </dgm:t>
    </dgm:pt>
    <dgm:pt modelId="{0F3B4B4A-47F5-6F4D-965D-6D703EED511E}" type="parTrans" cxnId="{1E3C3D0D-554E-FD4F-BB79-450A746C3B81}">
      <dgm:prSet/>
      <dgm:spPr/>
      <dgm:t>
        <a:bodyPr/>
        <a:lstStyle/>
        <a:p>
          <a:endParaRPr lang="de-DE"/>
        </a:p>
      </dgm:t>
    </dgm:pt>
    <dgm:pt modelId="{956AAC67-96DD-A449-B08B-A1DD672ADD5E}" type="sibTrans" cxnId="{1E3C3D0D-554E-FD4F-BB79-450A746C3B81}">
      <dgm:prSet/>
      <dgm:spPr/>
      <dgm:t>
        <a:bodyPr/>
        <a:lstStyle/>
        <a:p>
          <a:endParaRPr lang="de-DE"/>
        </a:p>
      </dgm:t>
    </dgm:pt>
    <dgm:pt modelId="{FC422910-84D3-C840-86B7-2C7C4A821A99}">
      <dgm:prSet phldrT="[Text]"/>
      <dgm:spPr/>
      <dgm:t>
        <a:bodyPr/>
        <a:lstStyle/>
        <a:p>
          <a:r>
            <a:rPr lang="de-DE" dirty="0"/>
            <a:t>Elektronik</a:t>
          </a:r>
        </a:p>
      </dgm:t>
    </dgm:pt>
    <dgm:pt modelId="{1A7EB23F-7420-A84D-A2EF-36BF6219BAEC}" type="parTrans" cxnId="{C4A685B7-5EF8-C94A-BDEC-D60D74A65946}">
      <dgm:prSet/>
      <dgm:spPr/>
      <dgm:t>
        <a:bodyPr/>
        <a:lstStyle/>
        <a:p>
          <a:endParaRPr lang="de-DE"/>
        </a:p>
      </dgm:t>
    </dgm:pt>
    <dgm:pt modelId="{542924CA-871E-3F4F-8303-0C9244CB005F}" type="sibTrans" cxnId="{C4A685B7-5EF8-C94A-BDEC-D60D74A65946}">
      <dgm:prSet/>
      <dgm:spPr/>
      <dgm:t>
        <a:bodyPr/>
        <a:lstStyle/>
        <a:p>
          <a:endParaRPr lang="de-DE"/>
        </a:p>
      </dgm:t>
    </dgm:pt>
    <dgm:pt modelId="{D411369D-4123-1B41-9360-0D4B488D94B7}">
      <dgm:prSet phldrT="[Text]"/>
      <dgm:spPr/>
      <dgm:t>
        <a:bodyPr/>
        <a:lstStyle/>
        <a:p>
          <a:r>
            <a:rPr lang="de-DE" dirty="0"/>
            <a:t>Lichtschranken</a:t>
          </a:r>
        </a:p>
      </dgm:t>
    </dgm:pt>
    <dgm:pt modelId="{BCAC9A7A-FB83-5646-BF33-6CC3E084EDE3}" type="parTrans" cxnId="{4C5F184E-B030-8E4B-8738-3509B8584321}">
      <dgm:prSet/>
      <dgm:spPr/>
      <dgm:t>
        <a:bodyPr/>
        <a:lstStyle/>
        <a:p>
          <a:endParaRPr lang="de-DE"/>
        </a:p>
      </dgm:t>
    </dgm:pt>
    <dgm:pt modelId="{518ED76A-6A81-6E4A-BC38-C08E5414EC8C}" type="sibTrans" cxnId="{4C5F184E-B030-8E4B-8738-3509B8584321}">
      <dgm:prSet/>
      <dgm:spPr/>
      <dgm:t>
        <a:bodyPr/>
        <a:lstStyle/>
        <a:p>
          <a:endParaRPr lang="de-DE"/>
        </a:p>
      </dgm:t>
    </dgm:pt>
    <dgm:pt modelId="{E4621F5C-EB1E-6147-8363-542C9FBCF435}">
      <dgm:prSet phldrT="[Text]"/>
      <dgm:spPr/>
      <dgm:t>
        <a:bodyPr/>
        <a:lstStyle/>
        <a:p>
          <a:r>
            <a:rPr lang="de-DE" dirty="0"/>
            <a:t>Kreis </a:t>
          </a:r>
        </a:p>
      </dgm:t>
    </dgm:pt>
    <dgm:pt modelId="{D7E19399-8D0C-D945-A088-393947622219}" type="parTrans" cxnId="{2B2FAB20-11C7-C740-9C30-0EA736B38BCD}">
      <dgm:prSet/>
      <dgm:spPr/>
      <dgm:t>
        <a:bodyPr/>
        <a:lstStyle/>
        <a:p>
          <a:endParaRPr lang="de-DE"/>
        </a:p>
      </dgm:t>
    </dgm:pt>
    <dgm:pt modelId="{84A18F9D-D1E3-7A43-A234-12BF4CD044EF}" type="sibTrans" cxnId="{2B2FAB20-11C7-C740-9C30-0EA736B38BCD}">
      <dgm:prSet/>
      <dgm:spPr/>
      <dgm:t>
        <a:bodyPr/>
        <a:lstStyle/>
        <a:p>
          <a:endParaRPr lang="de-DE"/>
        </a:p>
      </dgm:t>
    </dgm:pt>
    <dgm:pt modelId="{C0B7D936-8B67-4648-B79A-107E1BADF994}">
      <dgm:prSet phldrT="[Text]"/>
      <dgm:spPr/>
      <dgm:t>
        <a:bodyPr/>
        <a:lstStyle/>
        <a:p>
          <a:r>
            <a:rPr lang="de-DE" dirty="0"/>
            <a:t>Dreieck</a:t>
          </a:r>
        </a:p>
      </dgm:t>
    </dgm:pt>
    <dgm:pt modelId="{BF772131-2513-D848-9EFC-FAE55343117C}" type="parTrans" cxnId="{8CE60EFA-1B8F-0444-A0D2-373BE7F31271}">
      <dgm:prSet/>
      <dgm:spPr/>
      <dgm:t>
        <a:bodyPr/>
        <a:lstStyle/>
        <a:p>
          <a:endParaRPr lang="de-DE"/>
        </a:p>
      </dgm:t>
    </dgm:pt>
    <dgm:pt modelId="{EA64AD93-BA41-2B4B-AE38-6103B95BA65D}" type="sibTrans" cxnId="{8CE60EFA-1B8F-0444-A0D2-373BE7F31271}">
      <dgm:prSet/>
      <dgm:spPr/>
      <dgm:t>
        <a:bodyPr/>
        <a:lstStyle/>
        <a:p>
          <a:endParaRPr lang="de-DE"/>
        </a:p>
      </dgm:t>
    </dgm:pt>
    <dgm:pt modelId="{D373A598-0D9E-BC4E-B6F1-3C320C7B64B8}">
      <dgm:prSet phldrT="[Text]"/>
      <dgm:spPr/>
      <dgm:t>
        <a:bodyPr/>
        <a:lstStyle/>
        <a:p>
          <a:r>
            <a:rPr lang="de-DE" dirty="0"/>
            <a:t>Viereck</a:t>
          </a:r>
        </a:p>
      </dgm:t>
    </dgm:pt>
    <dgm:pt modelId="{BE54CE68-71F1-2D40-B7D5-205C846FD4AA}" type="parTrans" cxnId="{216D00D1-D3C0-FF45-B5A1-B34B6B7C116E}">
      <dgm:prSet/>
      <dgm:spPr/>
      <dgm:t>
        <a:bodyPr/>
        <a:lstStyle/>
        <a:p>
          <a:endParaRPr lang="de-DE"/>
        </a:p>
      </dgm:t>
    </dgm:pt>
    <dgm:pt modelId="{E9A59EEC-D3A8-924A-9FEE-C18C932F25AB}" type="sibTrans" cxnId="{216D00D1-D3C0-FF45-B5A1-B34B6B7C116E}">
      <dgm:prSet/>
      <dgm:spPr/>
      <dgm:t>
        <a:bodyPr/>
        <a:lstStyle/>
        <a:p>
          <a:endParaRPr lang="de-DE"/>
        </a:p>
      </dgm:t>
    </dgm:pt>
    <dgm:pt modelId="{023F520B-BCEE-8741-9657-84A222F661D8}">
      <dgm:prSet phldrT="[Text]"/>
      <dgm:spPr/>
      <dgm:t>
        <a:bodyPr/>
        <a:lstStyle/>
        <a:p>
          <a:r>
            <a:rPr lang="de-DE" dirty="0"/>
            <a:t>1/</a:t>
          </a:r>
          <a:r>
            <a:rPr lang="de-DE" dirty="0" err="1"/>
            <a:t>r</a:t>
          </a:r>
          <a:r>
            <a:rPr lang="de-DE" dirty="0"/>
            <a:t> Potential</a:t>
          </a:r>
        </a:p>
      </dgm:t>
    </dgm:pt>
    <dgm:pt modelId="{6C87B148-35F2-034F-9EB0-0C16975EDF25}" type="parTrans" cxnId="{F766C6AC-3065-0F4D-A354-A64F7D4C5162}">
      <dgm:prSet/>
      <dgm:spPr/>
      <dgm:t>
        <a:bodyPr/>
        <a:lstStyle/>
        <a:p>
          <a:endParaRPr lang="de-DE"/>
        </a:p>
      </dgm:t>
    </dgm:pt>
    <dgm:pt modelId="{4DD25DAC-D9D1-3E4F-A083-E7146A2E4032}" type="sibTrans" cxnId="{F766C6AC-3065-0F4D-A354-A64F7D4C5162}">
      <dgm:prSet/>
      <dgm:spPr/>
      <dgm:t>
        <a:bodyPr/>
        <a:lstStyle/>
        <a:p>
          <a:endParaRPr lang="de-DE"/>
        </a:p>
      </dgm:t>
    </dgm:pt>
    <dgm:pt modelId="{D61F75D8-BEED-F14C-9AAC-C63A58AF9D21}">
      <dgm:prSet phldrT="[Text]"/>
      <dgm:spPr/>
      <dgm:t>
        <a:bodyPr/>
        <a:lstStyle/>
        <a:p>
          <a:r>
            <a:rPr lang="de-DE" dirty="0"/>
            <a:t>Stahlkugeln</a:t>
          </a:r>
        </a:p>
      </dgm:t>
    </dgm:pt>
    <dgm:pt modelId="{B48C1699-671A-A941-8865-205ECBEACC50}" type="parTrans" cxnId="{2EF21E4D-D310-3445-ADFA-AAE625F82759}">
      <dgm:prSet/>
      <dgm:spPr/>
      <dgm:t>
        <a:bodyPr/>
        <a:lstStyle/>
        <a:p>
          <a:endParaRPr lang="de-DE"/>
        </a:p>
      </dgm:t>
    </dgm:pt>
    <dgm:pt modelId="{63A01A2A-1D47-1E4C-995E-28FC72403924}" type="sibTrans" cxnId="{2EF21E4D-D310-3445-ADFA-AAE625F82759}">
      <dgm:prSet/>
      <dgm:spPr/>
      <dgm:t>
        <a:bodyPr/>
        <a:lstStyle/>
        <a:p>
          <a:endParaRPr lang="de-DE"/>
        </a:p>
      </dgm:t>
    </dgm:pt>
    <dgm:pt modelId="{03F70A92-9944-C543-AB7F-2906EA306F21}" type="pres">
      <dgm:prSet presAssocID="{FC584D19-0F7A-AC4A-AE1D-1E74C072D7AD}" presName="linear" presStyleCnt="0">
        <dgm:presLayoutVars>
          <dgm:animLvl val="lvl"/>
          <dgm:resizeHandles val="exact"/>
        </dgm:presLayoutVars>
      </dgm:prSet>
      <dgm:spPr/>
    </dgm:pt>
    <dgm:pt modelId="{105F0FEC-BA08-904C-AFA2-9969890E159C}" type="pres">
      <dgm:prSet presAssocID="{AF54A021-58DF-B745-84FE-71E15CECC014}" presName="parentText" presStyleLbl="node1" presStyleIdx="0" presStyleCnt="4" custLinFactNeighborY="1736">
        <dgm:presLayoutVars>
          <dgm:chMax val="0"/>
          <dgm:bulletEnabled val="1"/>
        </dgm:presLayoutVars>
      </dgm:prSet>
      <dgm:spPr/>
    </dgm:pt>
    <dgm:pt modelId="{1FF0414D-BA1B-2F4D-94FC-11A319C6E938}" type="pres">
      <dgm:prSet presAssocID="{AF54A021-58DF-B745-84FE-71E15CECC014}" presName="childText" presStyleLbl="revTx" presStyleIdx="0" presStyleCnt="2">
        <dgm:presLayoutVars>
          <dgm:bulletEnabled val="1"/>
        </dgm:presLayoutVars>
      </dgm:prSet>
      <dgm:spPr/>
    </dgm:pt>
    <dgm:pt modelId="{5E2A2DA5-F60F-D340-B030-BA229CA1AAAC}" type="pres">
      <dgm:prSet presAssocID="{FFDC2AA1-1563-FA44-BBFC-98C1447D4E7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A457F9A-AB14-DB48-8217-A06142E50495}" type="pres">
      <dgm:prSet presAssocID="{F2E7D6C4-9E35-F74D-B55B-C76A6169A403}" presName="spacer" presStyleCnt="0"/>
      <dgm:spPr/>
    </dgm:pt>
    <dgm:pt modelId="{5511BFB1-7762-4C44-B575-17E2D8EA0226}" type="pres">
      <dgm:prSet presAssocID="{EA0C02CB-D096-A944-A8FB-530D4A7822B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5407C49-BD87-8C47-9EE6-EF69D98497D6}" type="pres">
      <dgm:prSet presAssocID="{EA0C02CB-D096-A944-A8FB-530D4A7822BB}" presName="childText" presStyleLbl="revTx" presStyleIdx="1" presStyleCnt="2">
        <dgm:presLayoutVars>
          <dgm:bulletEnabled val="1"/>
        </dgm:presLayoutVars>
      </dgm:prSet>
      <dgm:spPr/>
    </dgm:pt>
    <dgm:pt modelId="{8B126EF5-469A-5446-9FF5-E7627013110F}" type="pres">
      <dgm:prSet presAssocID="{D61F75D8-BEED-F14C-9AAC-C63A58AF9D2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E3C3D0D-554E-FD4F-BB79-450A746C3B81}" srcId="{FC584D19-0F7A-AC4A-AE1D-1E74C072D7AD}" destId="{EA0C02CB-D096-A944-A8FB-530D4A7822BB}" srcOrd="2" destOrd="0" parTransId="{0F3B4B4A-47F5-6F4D-965D-6D703EED511E}" sibTransId="{956AAC67-96DD-A449-B08B-A1DD672ADD5E}"/>
    <dgm:cxn modelId="{73B9CA0E-B009-BC4F-9E8C-D8BFAC0F28B9}" type="presOf" srcId="{FC422910-84D3-C840-86B7-2C7C4A821A99}" destId="{1FF0414D-BA1B-2F4D-94FC-11A319C6E938}" srcOrd="0" destOrd="2" presId="urn:microsoft.com/office/officeart/2005/8/layout/vList2"/>
    <dgm:cxn modelId="{8BF16C0F-4E38-B340-9D1D-ABF0613ED18B}" type="presOf" srcId="{C0B7D936-8B67-4648-B79A-107E1BADF994}" destId="{F5407C49-BD87-8C47-9EE6-EF69D98497D6}" srcOrd="0" destOrd="1" presId="urn:microsoft.com/office/officeart/2005/8/layout/vList2"/>
    <dgm:cxn modelId="{DC3B0C1C-2AE8-2B4D-B846-9A94EDCF2852}" type="presOf" srcId="{023F520B-BCEE-8741-9657-84A222F661D8}" destId="{F5407C49-BD87-8C47-9EE6-EF69D98497D6}" srcOrd="0" destOrd="3" presId="urn:microsoft.com/office/officeart/2005/8/layout/vList2"/>
    <dgm:cxn modelId="{2B2FAB20-11C7-C740-9C30-0EA736B38BCD}" srcId="{EA0C02CB-D096-A944-A8FB-530D4A7822BB}" destId="{E4621F5C-EB1E-6147-8363-542C9FBCF435}" srcOrd="0" destOrd="0" parTransId="{D7E19399-8D0C-D945-A088-393947622219}" sibTransId="{84A18F9D-D1E3-7A43-A234-12BF4CD044EF}"/>
    <dgm:cxn modelId="{F5C5953B-B498-8041-A3B1-FDD4A230FA70}" type="presOf" srcId="{FC584D19-0F7A-AC4A-AE1D-1E74C072D7AD}" destId="{03F70A92-9944-C543-AB7F-2906EA306F21}" srcOrd="0" destOrd="0" presId="urn:microsoft.com/office/officeart/2005/8/layout/vList2"/>
    <dgm:cxn modelId="{2EF21E4D-D310-3445-ADFA-AAE625F82759}" srcId="{FC584D19-0F7A-AC4A-AE1D-1E74C072D7AD}" destId="{D61F75D8-BEED-F14C-9AAC-C63A58AF9D21}" srcOrd="3" destOrd="0" parTransId="{B48C1699-671A-A941-8865-205ECBEACC50}" sibTransId="{63A01A2A-1D47-1E4C-995E-28FC72403924}"/>
    <dgm:cxn modelId="{4C5F184E-B030-8E4B-8738-3509B8584321}" srcId="{AF54A021-58DF-B745-84FE-71E15CECC014}" destId="{D411369D-4123-1B41-9360-0D4B488D94B7}" srcOrd="1" destOrd="0" parTransId="{BCAC9A7A-FB83-5646-BF33-6CC3E084EDE3}" sibTransId="{518ED76A-6A81-6E4A-BC38-C08E5414EC8C}"/>
    <dgm:cxn modelId="{E8086F5E-4FEA-ED48-8CDE-6C59104D33A4}" type="presOf" srcId="{E4621F5C-EB1E-6147-8363-542C9FBCF435}" destId="{F5407C49-BD87-8C47-9EE6-EF69D98497D6}" srcOrd="0" destOrd="0" presId="urn:microsoft.com/office/officeart/2005/8/layout/vList2"/>
    <dgm:cxn modelId="{72AA4E65-A50A-BB45-AA91-2ACE7A625356}" type="presOf" srcId="{D61F75D8-BEED-F14C-9AAC-C63A58AF9D21}" destId="{8B126EF5-469A-5446-9FF5-E7627013110F}" srcOrd="0" destOrd="0" presId="urn:microsoft.com/office/officeart/2005/8/layout/vList2"/>
    <dgm:cxn modelId="{9B846E7D-842F-1C4A-BEA5-802216CD58CC}" type="presOf" srcId="{FFDC2AA1-1563-FA44-BBFC-98C1447D4E7A}" destId="{5E2A2DA5-F60F-D340-B030-BA229CA1AAAC}" srcOrd="0" destOrd="0" presId="urn:microsoft.com/office/officeart/2005/8/layout/vList2"/>
    <dgm:cxn modelId="{1FEA3590-3548-E94E-A413-88C069D8E32C}" type="presOf" srcId="{E6F13970-A040-4D42-937D-442DB8544A4D}" destId="{1FF0414D-BA1B-2F4D-94FC-11A319C6E938}" srcOrd="0" destOrd="0" presId="urn:microsoft.com/office/officeart/2005/8/layout/vList2"/>
    <dgm:cxn modelId="{C68DFEA3-3BE4-5546-90E5-69D163C57B0E}" srcId="{FC584D19-0F7A-AC4A-AE1D-1E74C072D7AD}" destId="{FFDC2AA1-1563-FA44-BBFC-98C1447D4E7A}" srcOrd="1" destOrd="0" parTransId="{E5FF0A28-286A-1240-AF03-84DF1CA4897A}" sibTransId="{F2E7D6C4-9E35-F74D-B55B-C76A6169A403}"/>
    <dgm:cxn modelId="{F766C6AC-3065-0F4D-A354-A64F7D4C5162}" srcId="{EA0C02CB-D096-A944-A8FB-530D4A7822BB}" destId="{023F520B-BCEE-8741-9657-84A222F661D8}" srcOrd="3" destOrd="0" parTransId="{6C87B148-35F2-034F-9EB0-0C16975EDF25}" sibTransId="{4DD25DAC-D9D1-3E4F-A083-E7146A2E4032}"/>
    <dgm:cxn modelId="{BC3EF6AE-BB89-6F4A-9471-FBBBE7070E40}" srcId="{FC584D19-0F7A-AC4A-AE1D-1E74C072D7AD}" destId="{AF54A021-58DF-B745-84FE-71E15CECC014}" srcOrd="0" destOrd="0" parTransId="{2850270B-5D4B-E240-9A5D-EF41383DC9ED}" sibTransId="{DA369698-AD83-004B-BE2F-53A1A44B7DD1}"/>
    <dgm:cxn modelId="{C4A685B7-5EF8-C94A-BDEC-D60D74A65946}" srcId="{AF54A021-58DF-B745-84FE-71E15CECC014}" destId="{FC422910-84D3-C840-86B7-2C7C4A821A99}" srcOrd="2" destOrd="0" parTransId="{1A7EB23F-7420-A84D-A2EF-36BF6219BAEC}" sibTransId="{542924CA-871E-3F4F-8303-0C9244CB005F}"/>
    <dgm:cxn modelId="{D65751C1-6315-DB47-A1AB-EE5CC7A5DE63}" type="presOf" srcId="{EA0C02CB-D096-A944-A8FB-530D4A7822BB}" destId="{5511BFB1-7762-4C44-B575-17E2D8EA0226}" srcOrd="0" destOrd="0" presId="urn:microsoft.com/office/officeart/2005/8/layout/vList2"/>
    <dgm:cxn modelId="{72C1BBCC-C712-6D49-80D6-1152C82190FD}" srcId="{AF54A021-58DF-B745-84FE-71E15CECC014}" destId="{E6F13970-A040-4D42-937D-442DB8544A4D}" srcOrd="0" destOrd="0" parTransId="{C5BB2064-9BBD-2C46-B0D2-AEC266FBE2A5}" sibTransId="{5BEFD869-7CC0-EE4F-940C-BCB2C9F2C571}"/>
    <dgm:cxn modelId="{216D00D1-D3C0-FF45-B5A1-B34B6B7C116E}" srcId="{EA0C02CB-D096-A944-A8FB-530D4A7822BB}" destId="{D373A598-0D9E-BC4E-B6F1-3C320C7B64B8}" srcOrd="2" destOrd="0" parTransId="{BE54CE68-71F1-2D40-B7D5-205C846FD4AA}" sibTransId="{E9A59EEC-D3A8-924A-9FEE-C18C932F25AB}"/>
    <dgm:cxn modelId="{6A07F7D9-B566-884F-9182-06088863F91D}" type="presOf" srcId="{AF54A021-58DF-B745-84FE-71E15CECC014}" destId="{105F0FEC-BA08-904C-AFA2-9969890E159C}" srcOrd="0" destOrd="0" presId="urn:microsoft.com/office/officeart/2005/8/layout/vList2"/>
    <dgm:cxn modelId="{1FAA6DEA-BF91-074E-AB20-D02ACD182C28}" type="presOf" srcId="{D373A598-0D9E-BC4E-B6F1-3C320C7B64B8}" destId="{F5407C49-BD87-8C47-9EE6-EF69D98497D6}" srcOrd="0" destOrd="2" presId="urn:microsoft.com/office/officeart/2005/8/layout/vList2"/>
    <dgm:cxn modelId="{15CD67F1-810A-2144-89CD-7E217308E16E}" type="presOf" srcId="{D411369D-4123-1B41-9360-0D4B488D94B7}" destId="{1FF0414D-BA1B-2F4D-94FC-11A319C6E938}" srcOrd="0" destOrd="1" presId="urn:microsoft.com/office/officeart/2005/8/layout/vList2"/>
    <dgm:cxn modelId="{8CE60EFA-1B8F-0444-A0D2-373BE7F31271}" srcId="{EA0C02CB-D096-A944-A8FB-530D4A7822BB}" destId="{C0B7D936-8B67-4648-B79A-107E1BADF994}" srcOrd="1" destOrd="0" parTransId="{BF772131-2513-D848-9EFC-FAE55343117C}" sibTransId="{EA64AD93-BA41-2B4B-AE38-6103B95BA65D}"/>
    <dgm:cxn modelId="{3550B5A8-A4CC-4C44-A16C-E2BD8C483EDF}" type="presParOf" srcId="{03F70A92-9944-C543-AB7F-2906EA306F21}" destId="{105F0FEC-BA08-904C-AFA2-9969890E159C}" srcOrd="0" destOrd="0" presId="urn:microsoft.com/office/officeart/2005/8/layout/vList2"/>
    <dgm:cxn modelId="{ABF6E81E-43C7-394A-943A-B64F862E43F9}" type="presParOf" srcId="{03F70A92-9944-C543-AB7F-2906EA306F21}" destId="{1FF0414D-BA1B-2F4D-94FC-11A319C6E938}" srcOrd="1" destOrd="0" presId="urn:microsoft.com/office/officeart/2005/8/layout/vList2"/>
    <dgm:cxn modelId="{0BD39516-F048-934C-ABF0-34D8F02B9B1D}" type="presParOf" srcId="{03F70A92-9944-C543-AB7F-2906EA306F21}" destId="{5E2A2DA5-F60F-D340-B030-BA229CA1AAAC}" srcOrd="2" destOrd="0" presId="urn:microsoft.com/office/officeart/2005/8/layout/vList2"/>
    <dgm:cxn modelId="{A83F89AA-5F51-864F-8158-CEA704979D6D}" type="presParOf" srcId="{03F70A92-9944-C543-AB7F-2906EA306F21}" destId="{FA457F9A-AB14-DB48-8217-A06142E50495}" srcOrd="3" destOrd="0" presId="urn:microsoft.com/office/officeart/2005/8/layout/vList2"/>
    <dgm:cxn modelId="{D6ACF93F-1308-E741-866E-5A150DDBF991}" type="presParOf" srcId="{03F70A92-9944-C543-AB7F-2906EA306F21}" destId="{5511BFB1-7762-4C44-B575-17E2D8EA0226}" srcOrd="4" destOrd="0" presId="urn:microsoft.com/office/officeart/2005/8/layout/vList2"/>
    <dgm:cxn modelId="{37F2B2EF-CA9E-1345-9BFA-A69AA15FCA5D}" type="presParOf" srcId="{03F70A92-9944-C543-AB7F-2906EA306F21}" destId="{F5407C49-BD87-8C47-9EE6-EF69D98497D6}" srcOrd="5" destOrd="0" presId="urn:microsoft.com/office/officeart/2005/8/layout/vList2"/>
    <dgm:cxn modelId="{35BBA4A9-5D3A-4740-8BA3-2C421DDA5F78}" type="presParOf" srcId="{03F70A92-9944-C543-AB7F-2906EA306F21}" destId="{8B126EF5-469A-5446-9FF5-E7627013110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8756B9-5B77-3543-AA13-2D333ADB4701}" type="doc">
      <dgm:prSet loTypeId="urn:microsoft.com/office/officeart/2005/8/layout/hList1" loCatId="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603ECD0A-81CC-C845-8DF8-6A579CF3A5CD}">
      <dgm:prSet phldrT="[Text]"/>
      <dgm:spPr/>
      <dgm:t>
        <a:bodyPr/>
        <a:lstStyle/>
        <a:p>
          <a:r>
            <a:rPr lang="de-DE" dirty="0"/>
            <a:t>Einführung</a:t>
          </a:r>
        </a:p>
      </dgm:t>
    </dgm:pt>
    <dgm:pt modelId="{E20BEDEF-94D1-5B40-95A8-4DE6CFA03145}" type="parTrans" cxnId="{2D146BD9-5B5F-B44F-961A-D8F48118C9F4}">
      <dgm:prSet/>
      <dgm:spPr/>
      <dgm:t>
        <a:bodyPr/>
        <a:lstStyle/>
        <a:p>
          <a:endParaRPr lang="de-DE"/>
        </a:p>
      </dgm:t>
    </dgm:pt>
    <dgm:pt modelId="{E8BE5BEB-5EAC-EE4F-8356-DD523809811B}" type="sibTrans" cxnId="{2D146BD9-5B5F-B44F-961A-D8F48118C9F4}">
      <dgm:prSet/>
      <dgm:spPr/>
      <dgm:t>
        <a:bodyPr/>
        <a:lstStyle/>
        <a:p>
          <a:endParaRPr lang="de-DE"/>
        </a:p>
      </dgm:t>
    </dgm:pt>
    <dgm:pt modelId="{02E6ABFB-A2C1-9E43-ABCE-32B47D637F0B}">
      <dgm:prSet phldrT="[Text]"/>
      <dgm:spPr/>
      <dgm:t>
        <a:bodyPr/>
        <a:lstStyle/>
        <a:p>
          <a:r>
            <a:rPr lang="de-DE" dirty="0"/>
            <a:t>Allgemeine Einführung</a:t>
          </a:r>
        </a:p>
      </dgm:t>
    </dgm:pt>
    <dgm:pt modelId="{1384860A-1960-0743-A931-EB15E128A9D2}" type="parTrans" cxnId="{30717802-05EF-1D4D-9D30-26386876E3C1}">
      <dgm:prSet/>
      <dgm:spPr/>
      <dgm:t>
        <a:bodyPr/>
        <a:lstStyle/>
        <a:p>
          <a:endParaRPr lang="de-DE"/>
        </a:p>
      </dgm:t>
    </dgm:pt>
    <dgm:pt modelId="{A04D6BFD-9DAC-B14F-97FB-E41C72187A8A}" type="sibTrans" cxnId="{30717802-05EF-1D4D-9D30-26386876E3C1}">
      <dgm:prSet/>
      <dgm:spPr/>
      <dgm:t>
        <a:bodyPr/>
        <a:lstStyle/>
        <a:p>
          <a:endParaRPr lang="de-DE"/>
        </a:p>
      </dgm:t>
    </dgm:pt>
    <dgm:pt modelId="{B452557E-9D48-1843-BCF5-72FECED7074B}">
      <dgm:prSet phldrT="[Text]"/>
      <dgm:spPr/>
      <dgm:t>
        <a:bodyPr/>
        <a:lstStyle/>
        <a:p>
          <a:r>
            <a:rPr lang="de-DE" dirty="0"/>
            <a:t>Grundlagen der Streuung</a:t>
          </a:r>
        </a:p>
      </dgm:t>
    </dgm:pt>
    <dgm:pt modelId="{C54E4CD5-ADCD-EB41-8D45-0C452A7FF0D3}" type="parTrans" cxnId="{68BF3B55-6FF2-2347-AF98-245149BF09D6}">
      <dgm:prSet/>
      <dgm:spPr/>
      <dgm:t>
        <a:bodyPr/>
        <a:lstStyle/>
        <a:p>
          <a:endParaRPr lang="de-DE"/>
        </a:p>
      </dgm:t>
    </dgm:pt>
    <dgm:pt modelId="{AB06C2A8-FC40-0D4B-A7DF-D40B89B0C5B4}" type="sibTrans" cxnId="{68BF3B55-6FF2-2347-AF98-245149BF09D6}">
      <dgm:prSet/>
      <dgm:spPr/>
      <dgm:t>
        <a:bodyPr/>
        <a:lstStyle/>
        <a:p>
          <a:endParaRPr lang="de-DE"/>
        </a:p>
      </dgm:t>
    </dgm:pt>
    <dgm:pt modelId="{73869392-2567-7844-912A-9A6E17C05FF0}">
      <dgm:prSet phldrT="[Text]"/>
      <dgm:spPr/>
      <dgm:t>
        <a:bodyPr/>
        <a:lstStyle/>
        <a:p>
          <a:r>
            <a:rPr lang="de-DE" dirty="0"/>
            <a:t>Simulation</a:t>
          </a:r>
        </a:p>
      </dgm:t>
    </dgm:pt>
    <dgm:pt modelId="{A306AF43-576B-924C-A33A-D9AC69DC54E6}" type="parTrans" cxnId="{10D4E3FE-5ED8-4E42-8AAF-5E90B7FE4DF8}">
      <dgm:prSet/>
      <dgm:spPr/>
      <dgm:t>
        <a:bodyPr/>
        <a:lstStyle/>
        <a:p>
          <a:endParaRPr lang="de-DE"/>
        </a:p>
      </dgm:t>
    </dgm:pt>
    <dgm:pt modelId="{E39B4746-243D-CB4F-88EA-5D2959971E75}" type="sibTrans" cxnId="{10D4E3FE-5ED8-4E42-8AAF-5E90B7FE4DF8}">
      <dgm:prSet/>
      <dgm:spPr/>
      <dgm:t>
        <a:bodyPr/>
        <a:lstStyle/>
        <a:p>
          <a:endParaRPr lang="de-DE"/>
        </a:p>
      </dgm:t>
    </dgm:pt>
    <dgm:pt modelId="{10FE5BAC-99DD-BC4A-80C2-9B6208D134A6}">
      <dgm:prSet phldrT="[Text]"/>
      <dgm:spPr/>
      <dgm:t>
        <a:bodyPr/>
        <a:lstStyle/>
        <a:p>
          <a:r>
            <a:rPr lang="de-DE" dirty="0"/>
            <a:t>Durchführung einer Vorgefertigten Simulation mit verschiedenen Parametern</a:t>
          </a:r>
        </a:p>
      </dgm:t>
    </dgm:pt>
    <dgm:pt modelId="{CF834B25-3400-F447-91F6-B333F9D6DB8F}" type="parTrans" cxnId="{762D9387-93C9-A64D-B45C-38A33A589994}">
      <dgm:prSet/>
      <dgm:spPr/>
      <dgm:t>
        <a:bodyPr/>
        <a:lstStyle/>
        <a:p>
          <a:endParaRPr lang="de-DE"/>
        </a:p>
      </dgm:t>
    </dgm:pt>
    <dgm:pt modelId="{3ACF05C3-2803-A340-957F-EBB2E21BF89C}" type="sibTrans" cxnId="{762D9387-93C9-A64D-B45C-38A33A589994}">
      <dgm:prSet/>
      <dgm:spPr/>
      <dgm:t>
        <a:bodyPr/>
        <a:lstStyle/>
        <a:p>
          <a:endParaRPr lang="de-DE"/>
        </a:p>
      </dgm:t>
    </dgm:pt>
    <dgm:pt modelId="{226C040F-FAE2-E644-8E90-5FF22CF563CC}">
      <dgm:prSet phldrT="[Text]"/>
      <dgm:spPr/>
      <dgm:t>
        <a:bodyPr/>
        <a:lstStyle/>
        <a:p>
          <a:r>
            <a:rPr lang="de-DE" dirty="0"/>
            <a:t>Experiment</a:t>
          </a:r>
        </a:p>
      </dgm:t>
    </dgm:pt>
    <dgm:pt modelId="{66EB2D4A-951D-6E45-9B9B-F53B70E85D1C}" type="parTrans" cxnId="{31409E4E-52D0-104E-974F-240847FA6D28}">
      <dgm:prSet/>
      <dgm:spPr/>
      <dgm:t>
        <a:bodyPr/>
        <a:lstStyle/>
        <a:p>
          <a:endParaRPr lang="de-DE"/>
        </a:p>
      </dgm:t>
    </dgm:pt>
    <dgm:pt modelId="{9155B6AA-CC5C-CA44-AF4A-DC384B560EE5}" type="sibTrans" cxnId="{31409E4E-52D0-104E-974F-240847FA6D28}">
      <dgm:prSet/>
      <dgm:spPr/>
      <dgm:t>
        <a:bodyPr/>
        <a:lstStyle/>
        <a:p>
          <a:endParaRPr lang="de-DE"/>
        </a:p>
      </dgm:t>
    </dgm:pt>
    <dgm:pt modelId="{BCAE90BF-36AE-4249-9563-81633906518C}">
      <dgm:prSet phldrT="[Text]"/>
      <dgm:spPr/>
      <dgm:t>
        <a:bodyPr/>
        <a:lstStyle/>
        <a:p>
          <a:r>
            <a:rPr lang="de-DE" dirty="0"/>
            <a:t>Aufbau und </a:t>
          </a:r>
          <a:r>
            <a:rPr lang="de-DE" dirty="0" err="1"/>
            <a:t>Datennahme</a:t>
          </a:r>
          <a:endParaRPr lang="de-DE" dirty="0"/>
        </a:p>
      </dgm:t>
    </dgm:pt>
    <dgm:pt modelId="{B9800B97-0429-D64D-A5A1-3C0E1A3B3CDE}" type="parTrans" cxnId="{63660DD1-9926-D441-A733-C44343BBAB3B}">
      <dgm:prSet/>
      <dgm:spPr/>
      <dgm:t>
        <a:bodyPr/>
        <a:lstStyle/>
        <a:p>
          <a:endParaRPr lang="de-DE"/>
        </a:p>
      </dgm:t>
    </dgm:pt>
    <dgm:pt modelId="{FD34C429-6478-1748-856D-56539E3F64A2}" type="sibTrans" cxnId="{63660DD1-9926-D441-A733-C44343BBAB3B}">
      <dgm:prSet/>
      <dgm:spPr/>
      <dgm:t>
        <a:bodyPr/>
        <a:lstStyle/>
        <a:p>
          <a:endParaRPr lang="de-DE"/>
        </a:p>
      </dgm:t>
    </dgm:pt>
    <dgm:pt modelId="{1ECD8C6B-C114-DE46-B16B-DAD798E7A869}">
      <dgm:prSet phldrT="[Text]"/>
      <dgm:spPr/>
      <dgm:t>
        <a:bodyPr/>
        <a:lstStyle/>
        <a:p>
          <a:r>
            <a:rPr lang="de-DE" dirty="0"/>
            <a:t>Vergleich der Ergebnis mit den Simulationen</a:t>
          </a:r>
        </a:p>
      </dgm:t>
    </dgm:pt>
    <dgm:pt modelId="{A552043E-F165-BB4E-9514-25C9431B64C0}" type="parTrans" cxnId="{34EC8100-619F-6846-9D70-42D038D4B8B2}">
      <dgm:prSet/>
      <dgm:spPr/>
      <dgm:t>
        <a:bodyPr/>
        <a:lstStyle/>
        <a:p>
          <a:endParaRPr lang="de-DE"/>
        </a:p>
      </dgm:t>
    </dgm:pt>
    <dgm:pt modelId="{0B1FBDD4-A978-0345-B7F0-33637B9D75D8}" type="sibTrans" cxnId="{34EC8100-619F-6846-9D70-42D038D4B8B2}">
      <dgm:prSet/>
      <dgm:spPr/>
      <dgm:t>
        <a:bodyPr/>
        <a:lstStyle/>
        <a:p>
          <a:endParaRPr lang="de-DE"/>
        </a:p>
      </dgm:t>
    </dgm:pt>
    <dgm:pt modelId="{9040A931-3BE2-C142-8ECB-3418E18644EC}">
      <dgm:prSet phldrT="[Text]"/>
      <dgm:spPr/>
      <dgm:t>
        <a:bodyPr/>
        <a:lstStyle/>
        <a:p>
          <a:r>
            <a:rPr lang="de-DE" dirty="0"/>
            <a:t>Mathematische Hilfsmittel</a:t>
          </a:r>
        </a:p>
      </dgm:t>
    </dgm:pt>
    <dgm:pt modelId="{6369FCB4-4E66-574B-A0DA-0F93039252B1}" type="parTrans" cxnId="{252E03CC-219F-A040-A2D9-412085673DD5}">
      <dgm:prSet/>
      <dgm:spPr/>
      <dgm:t>
        <a:bodyPr/>
        <a:lstStyle/>
        <a:p>
          <a:endParaRPr lang="de-DE"/>
        </a:p>
      </dgm:t>
    </dgm:pt>
    <dgm:pt modelId="{7668CA00-3572-D540-9E84-853EA011EC04}" type="sibTrans" cxnId="{252E03CC-219F-A040-A2D9-412085673DD5}">
      <dgm:prSet/>
      <dgm:spPr/>
      <dgm:t>
        <a:bodyPr/>
        <a:lstStyle/>
        <a:p>
          <a:endParaRPr lang="de-DE"/>
        </a:p>
      </dgm:t>
    </dgm:pt>
    <dgm:pt modelId="{32FA4E76-3D5F-5C4F-86F5-C38CD362B2D9}" type="pres">
      <dgm:prSet presAssocID="{698756B9-5B77-3543-AA13-2D333ADB4701}" presName="Name0" presStyleCnt="0">
        <dgm:presLayoutVars>
          <dgm:dir/>
          <dgm:animLvl val="lvl"/>
          <dgm:resizeHandles val="exact"/>
        </dgm:presLayoutVars>
      </dgm:prSet>
      <dgm:spPr/>
    </dgm:pt>
    <dgm:pt modelId="{11E0E1F2-A5E6-0040-BA0C-E74053CB0F82}" type="pres">
      <dgm:prSet presAssocID="{603ECD0A-81CC-C845-8DF8-6A579CF3A5CD}" presName="composite" presStyleCnt="0"/>
      <dgm:spPr/>
    </dgm:pt>
    <dgm:pt modelId="{AA354C3E-8E37-D248-B2A3-623EFA94CCD8}" type="pres">
      <dgm:prSet presAssocID="{603ECD0A-81CC-C845-8DF8-6A579CF3A5C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CFF6D8C1-1214-2F41-97ED-B79932946604}" type="pres">
      <dgm:prSet presAssocID="{603ECD0A-81CC-C845-8DF8-6A579CF3A5CD}" presName="desTx" presStyleLbl="alignAccFollowNode1" presStyleIdx="0" presStyleCnt="3">
        <dgm:presLayoutVars>
          <dgm:bulletEnabled val="1"/>
        </dgm:presLayoutVars>
      </dgm:prSet>
      <dgm:spPr/>
    </dgm:pt>
    <dgm:pt modelId="{B1E0FAB4-6EC7-2E4B-9BFB-CC4FB91F0AAB}" type="pres">
      <dgm:prSet presAssocID="{E8BE5BEB-5EAC-EE4F-8356-DD523809811B}" presName="space" presStyleCnt="0"/>
      <dgm:spPr/>
    </dgm:pt>
    <dgm:pt modelId="{EDE05CE1-17E9-4949-8EE0-07C34F293283}" type="pres">
      <dgm:prSet presAssocID="{73869392-2567-7844-912A-9A6E17C05FF0}" presName="composite" presStyleCnt="0"/>
      <dgm:spPr/>
    </dgm:pt>
    <dgm:pt modelId="{920C6F7F-15D3-8C45-BDDA-D5D5C1D9BD75}" type="pres">
      <dgm:prSet presAssocID="{73869392-2567-7844-912A-9A6E17C05FF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533ECF9-3596-2F4D-8D98-F4C32A6961F9}" type="pres">
      <dgm:prSet presAssocID="{73869392-2567-7844-912A-9A6E17C05FF0}" presName="desTx" presStyleLbl="alignAccFollowNode1" presStyleIdx="1" presStyleCnt="3">
        <dgm:presLayoutVars>
          <dgm:bulletEnabled val="1"/>
        </dgm:presLayoutVars>
      </dgm:prSet>
      <dgm:spPr/>
    </dgm:pt>
    <dgm:pt modelId="{6150782E-1986-7141-8695-E8890B4D5C31}" type="pres">
      <dgm:prSet presAssocID="{E39B4746-243D-CB4F-88EA-5D2959971E75}" presName="space" presStyleCnt="0"/>
      <dgm:spPr/>
    </dgm:pt>
    <dgm:pt modelId="{54ED502B-CCD7-8C46-B057-37483BA2548F}" type="pres">
      <dgm:prSet presAssocID="{226C040F-FAE2-E644-8E90-5FF22CF563CC}" presName="composite" presStyleCnt="0"/>
      <dgm:spPr/>
    </dgm:pt>
    <dgm:pt modelId="{34B9302B-7A14-F74C-A877-9FA27F28B035}" type="pres">
      <dgm:prSet presAssocID="{226C040F-FAE2-E644-8E90-5FF22CF563C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45908B5-956B-584C-A7C1-31EBCE24576E}" type="pres">
      <dgm:prSet presAssocID="{226C040F-FAE2-E644-8E90-5FF22CF563CC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34EC8100-619F-6846-9D70-42D038D4B8B2}" srcId="{226C040F-FAE2-E644-8E90-5FF22CF563CC}" destId="{1ECD8C6B-C114-DE46-B16B-DAD798E7A869}" srcOrd="1" destOrd="0" parTransId="{A552043E-F165-BB4E-9514-25C9431B64C0}" sibTransId="{0B1FBDD4-A978-0345-B7F0-33637B9D75D8}"/>
    <dgm:cxn modelId="{67730F02-EF85-284C-9D12-F556E3A87B24}" type="presOf" srcId="{226C040F-FAE2-E644-8E90-5FF22CF563CC}" destId="{34B9302B-7A14-F74C-A877-9FA27F28B035}" srcOrd="0" destOrd="0" presId="urn:microsoft.com/office/officeart/2005/8/layout/hList1"/>
    <dgm:cxn modelId="{30717802-05EF-1D4D-9D30-26386876E3C1}" srcId="{603ECD0A-81CC-C845-8DF8-6A579CF3A5CD}" destId="{02E6ABFB-A2C1-9E43-ABCE-32B47D637F0B}" srcOrd="0" destOrd="0" parTransId="{1384860A-1960-0743-A931-EB15E128A9D2}" sibTransId="{A04D6BFD-9DAC-B14F-97FB-E41C72187A8A}"/>
    <dgm:cxn modelId="{6D3FA911-6AC1-B447-9B6B-6FAD1F9D5EDE}" type="presOf" srcId="{BCAE90BF-36AE-4249-9563-81633906518C}" destId="{E45908B5-956B-584C-A7C1-31EBCE24576E}" srcOrd="0" destOrd="0" presId="urn:microsoft.com/office/officeart/2005/8/layout/hList1"/>
    <dgm:cxn modelId="{25F3B814-6B43-7243-8CF3-5192529F445B}" type="presOf" srcId="{1ECD8C6B-C114-DE46-B16B-DAD798E7A869}" destId="{E45908B5-956B-584C-A7C1-31EBCE24576E}" srcOrd="0" destOrd="1" presId="urn:microsoft.com/office/officeart/2005/8/layout/hList1"/>
    <dgm:cxn modelId="{8D50BA18-9D58-D541-B400-A1DE3EB6DC41}" type="presOf" srcId="{698756B9-5B77-3543-AA13-2D333ADB4701}" destId="{32FA4E76-3D5F-5C4F-86F5-C38CD362B2D9}" srcOrd="0" destOrd="0" presId="urn:microsoft.com/office/officeart/2005/8/layout/hList1"/>
    <dgm:cxn modelId="{FBF5E52E-C273-CD4D-840D-AF5686E86402}" type="presOf" srcId="{10FE5BAC-99DD-BC4A-80C2-9B6208D134A6}" destId="{5533ECF9-3596-2F4D-8D98-F4C32A6961F9}" srcOrd="0" destOrd="0" presId="urn:microsoft.com/office/officeart/2005/8/layout/hList1"/>
    <dgm:cxn modelId="{D8FDFD47-3F1C-DC4B-839A-0FD8EABC8FF9}" type="presOf" srcId="{603ECD0A-81CC-C845-8DF8-6A579CF3A5CD}" destId="{AA354C3E-8E37-D248-B2A3-623EFA94CCD8}" srcOrd="0" destOrd="0" presId="urn:microsoft.com/office/officeart/2005/8/layout/hList1"/>
    <dgm:cxn modelId="{31409E4E-52D0-104E-974F-240847FA6D28}" srcId="{698756B9-5B77-3543-AA13-2D333ADB4701}" destId="{226C040F-FAE2-E644-8E90-5FF22CF563CC}" srcOrd="2" destOrd="0" parTransId="{66EB2D4A-951D-6E45-9B9B-F53B70E85D1C}" sibTransId="{9155B6AA-CC5C-CA44-AF4A-DC384B560EE5}"/>
    <dgm:cxn modelId="{68BF3B55-6FF2-2347-AF98-245149BF09D6}" srcId="{603ECD0A-81CC-C845-8DF8-6A579CF3A5CD}" destId="{B452557E-9D48-1843-BCF5-72FECED7074B}" srcOrd="1" destOrd="0" parTransId="{C54E4CD5-ADCD-EB41-8D45-0C452A7FF0D3}" sibTransId="{AB06C2A8-FC40-0D4B-A7DF-D40B89B0C5B4}"/>
    <dgm:cxn modelId="{B1A5027E-BF0E-834F-9141-C445AB9E1CF1}" type="presOf" srcId="{02E6ABFB-A2C1-9E43-ABCE-32B47D637F0B}" destId="{CFF6D8C1-1214-2F41-97ED-B79932946604}" srcOrd="0" destOrd="0" presId="urn:microsoft.com/office/officeart/2005/8/layout/hList1"/>
    <dgm:cxn modelId="{762D9387-93C9-A64D-B45C-38A33A589994}" srcId="{73869392-2567-7844-912A-9A6E17C05FF0}" destId="{10FE5BAC-99DD-BC4A-80C2-9B6208D134A6}" srcOrd="0" destOrd="0" parTransId="{CF834B25-3400-F447-91F6-B333F9D6DB8F}" sibTransId="{3ACF05C3-2803-A340-957F-EBB2E21BF89C}"/>
    <dgm:cxn modelId="{092CB4B4-EC1F-A141-8ED9-B9F1D8AA4C14}" type="presOf" srcId="{73869392-2567-7844-912A-9A6E17C05FF0}" destId="{920C6F7F-15D3-8C45-BDDA-D5D5C1D9BD75}" srcOrd="0" destOrd="0" presId="urn:microsoft.com/office/officeart/2005/8/layout/hList1"/>
    <dgm:cxn modelId="{252E03CC-219F-A040-A2D9-412085673DD5}" srcId="{603ECD0A-81CC-C845-8DF8-6A579CF3A5CD}" destId="{9040A931-3BE2-C142-8ECB-3418E18644EC}" srcOrd="2" destOrd="0" parTransId="{6369FCB4-4E66-574B-A0DA-0F93039252B1}" sibTransId="{7668CA00-3572-D540-9E84-853EA011EC04}"/>
    <dgm:cxn modelId="{63660DD1-9926-D441-A733-C44343BBAB3B}" srcId="{226C040F-FAE2-E644-8E90-5FF22CF563CC}" destId="{BCAE90BF-36AE-4249-9563-81633906518C}" srcOrd="0" destOrd="0" parTransId="{B9800B97-0429-D64D-A5A1-3C0E1A3B3CDE}" sibTransId="{FD34C429-6478-1748-856D-56539E3F64A2}"/>
    <dgm:cxn modelId="{2D146BD9-5B5F-B44F-961A-D8F48118C9F4}" srcId="{698756B9-5B77-3543-AA13-2D333ADB4701}" destId="{603ECD0A-81CC-C845-8DF8-6A579CF3A5CD}" srcOrd="0" destOrd="0" parTransId="{E20BEDEF-94D1-5B40-95A8-4DE6CFA03145}" sibTransId="{E8BE5BEB-5EAC-EE4F-8356-DD523809811B}"/>
    <dgm:cxn modelId="{BEF113DD-14DF-BA47-9E6B-A729B02D6C2B}" type="presOf" srcId="{9040A931-3BE2-C142-8ECB-3418E18644EC}" destId="{CFF6D8C1-1214-2F41-97ED-B79932946604}" srcOrd="0" destOrd="2" presId="urn:microsoft.com/office/officeart/2005/8/layout/hList1"/>
    <dgm:cxn modelId="{783E8CE5-07F1-0048-BD4B-EB6105A23623}" type="presOf" srcId="{B452557E-9D48-1843-BCF5-72FECED7074B}" destId="{CFF6D8C1-1214-2F41-97ED-B79932946604}" srcOrd="0" destOrd="1" presId="urn:microsoft.com/office/officeart/2005/8/layout/hList1"/>
    <dgm:cxn modelId="{10D4E3FE-5ED8-4E42-8AAF-5E90B7FE4DF8}" srcId="{698756B9-5B77-3543-AA13-2D333ADB4701}" destId="{73869392-2567-7844-912A-9A6E17C05FF0}" srcOrd="1" destOrd="0" parTransId="{A306AF43-576B-924C-A33A-D9AC69DC54E6}" sibTransId="{E39B4746-243D-CB4F-88EA-5D2959971E75}"/>
    <dgm:cxn modelId="{2726AF6C-5F2A-E24D-A5A0-F440198CDD71}" type="presParOf" srcId="{32FA4E76-3D5F-5C4F-86F5-C38CD362B2D9}" destId="{11E0E1F2-A5E6-0040-BA0C-E74053CB0F82}" srcOrd="0" destOrd="0" presId="urn:microsoft.com/office/officeart/2005/8/layout/hList1"/>
    <dgm:cxn modelId="{8F1825B4-2211-D540-9702-C8E066F1EED6}" type="presParOf" srcId="{11E0E1F2-A5E6-0040-BA0C-E74053CB0F82}" destId="{AA354C3E-8E37-D248-B2A3-623EFA94CCD8}" srcOrd="0" destOrd="0" presId="urn:microsoft.com/office/officeart/2005/8/layout/hList1"/>
    <dgm:cxn modelId="{46EFD0C8-4C52-664A-8377-64F4F0C47A01}" type="presParOf" srcId="{11E0E1F2-A5E6-0040-BA0C-E74053CB0F82}" destId="{CFF6D8C1-1214-2F41-97ED-B79932946604}" srcOrd="1" destOrd="0" presId="urn:microsoft.com/office/officeart/2005/8/layout/hList1"/>
    <dgm:cxn modelId="{A41E9946-0F2D-AB4C-841E-14F244242D48}" type="presParOf" srcId="{32FA4E76-3D5F-5C4F-86F5-C38CD362B2D9}" destId="{B1E0FAB4-6EC7-2E4B-9BFB-CC4FB91F0AAB}" srcOrd="1" destOrd="0" presId="urn:microsoft.com/office/officeart/2005/8/layout/hList1"/>
    <dgm:cxn modelId="{C16CCA52-6246-0048-A126-620543E82DD4}" type="presParOf" srcId="{32FA4E76-3D5F-5C4F-86F5-C38CD362B2D9}" destId="{EDE05CE1-17E9-4949-8EE0-07C34F293283}" srcOrd="2" destOrd="0" presId="urn:microsoft.com/office/officeart/2005/8/layout/hList1"/>
    <dgm:cxn modelId="{82B852E2-AB5F-A24C-B292-77D619CCA49E}" type="presParOf" srcId="{EDE05CE1-17E9-4949-8EE0-07C34F293283}" destId="{920C6F7F-15D3-8C45-BDDA-D5D5C1D9BD75}" srcOrd="0" destOrd="0" presId="urn:microsoft.com/office/officeart/2005/8/layout/hList1"/>
    <dgm:cxn modelId="{43EE6417-BB2C-E04F-B76A-D7BBBA1E44F3}" type="presParOf" srcId="{EDE05CE1-17E9-4949-8EE0-07C34F293283}" destId="{5533ECF9-3596-2F4D-8D98-F4C32A6961F9}" srcOrd="1" destOrd="0" presId="urn:microsoft.com/office/officeart/2005/8/layout/hList1"/>
    <dgm:cxn modelId="{5B8CA619-6C60-5B44-A5C8-27C765A57957}" type="presParOf" srcId="{32FA4E76-3D5F-5C4F-86F5-C38CD362B2D9}" destId="{6150782E-1986-7141-8695-E8890B4D5C31}" srcOrd="3" destOrd="0" presId="urn:microsoft.com/office/officeart/2005/8/layout/hList1"/>
    <dgm:cxn modelId="{C15F8276-8FAF-EA4D-94D1-B0F642832712}" type="presParOf" srcId="{32FA4E76-3D5F-5C4F-86F5-C38CD362B2D9}" destId="{54ED502B-CCD7-8C46-B057-37483BA2548F}" srcOrd="4" destOrd="0" presId="urn:microsoft.com/office/officeart/2005/8/layout/hList1"/>
    <dgm:cxn modelId="{450AA2F6-94DF-6F44-931B-C9FDAF88CE6B}" type="presParOf" srcId="{54ED502B-CCD7-8C46-B057-37483BA2548F}" destId="{34B9302B-7A14-F74C-A877-9FA27F28B035}" srcOrd="0" destOrd="0" presId="urn:microsoft.com/office/officeart/2005/8/layout/hList1"/>
    <dgm:cxn modelId="{0871AF84-3F6F-BC42-AB76-CDFC0CB85730}" type="presParOf" srcId="{54ED502B-CCD7-8C46-B057-37483BA2548F}" destId="{E45908B5-956B-584C-A7C1-31EBCE24576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9F5AB8-F8A6-7A47-988A-9727E5907C53}" type="doc">
      <dgm:prSet loTypeId="urn:microsoft.com/office/officeart/2005/8/layout/vList2" loCatId="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B2C93996-B89D-5844-8AEB-1C5DA9A668C5}">
      <dgm:prSet phldrT="[Text]"/>
      <dgm:spPr/>
      <dgm:t>
        <a:bodyPr/>
        <a:lstStyle/>
        <a:p>
          <a:r>
            <a:rPr lang="de-DE" dirty="0"/>
            <a:t>Einführung in Streuung</a:t>
          </a:r>
        </a:p>
      </dgm:t>
    </dgm:pt>
    <dgm:pt modelId="{BCAC3FB0-FF27-2A44-BC2F-A7B6E85ED1F2}" type="parTrans" cxnId="{DA32B43A-3166-2D44-BED3-D1ED0F5CE38D}">
      <dgm:prSet/>
      <dgm:spPr/>
      <dgm:t>
        <a:bodyPr/>
        <a:lstStyle/>
        <a:p>
          <a:endParaRPr lang="de-DE"/>
        </a:p>
      </dgm:t>
    </dgm:pt>
    <dgm:pt modelId="{B2F8E703-64B7-CC4D-A9D1-E5AD7A70614D}" type="sibTrans" cxnId="{DA32B43A-3166-2D44-BED3-D1ED0F5CE38D}">
      <dgm:prSet/>
      <dgm:spPr/>
      <dgm:t>
        <a:bodyPr/>
        <a:lstStyle/>
        <a:p>
          <a:endParaRPr lang="de-DE"/>
        </a:p>
      </dgm:t>
    </dgm:pt>
    <dgm:pt modelId="{6ABE9982-25AE-0D41-A6CA-BCF4A06825E0}">
      <dgm:prSet phldrT="[Text]"/>
      <dgm:spPr/>
      <dgm:t>
        <a:bodyPr/>
        <a:lstStyle/>
        <a:p>
          <a:r>
            <a:rPr lang="de-DE" dirty="0"/>
            <a:t>Simulation</a:t>
          </a:r>
        </a:p>
      </dgm:t>
    </dgm:pt>
    <dgm:pt modelId="{112E0E41-781C-2440-9117-990DD8114431}" type="parTrans" cxnId="{8431349D-7C93-C24D-AED7-FE8C9A6815EC}">
      <dgm:prSet/>
      <dgm:spPr/>
      <dgm:t>
        <a:bodyPr/>
        <a:lstStyle/>
        <a:p>
          <a:endParaRPr lang="de-DE"/>
        </a:p>
      </dgm:t>
    </dgm:pt>
    <dgm:pt modelId="{B002E2BF-0EA7-5945-BD6D-CF081D421857}" type="sibTrans" cxnId="{8431349D-7C93-C24D-AED7-FE8C9A6815EC}">
      <dgm:prSet/>
      <dgm:spPr/>
      <dgm:t>
        <a:bodyPr/>
        <a:lstStyle/>
        <a:p>
          <a:endParaRPr lang="de-DE"/>
        </a:p>
      </dgm:t>
    </dgm:pt>
    <dgm:pt modelId="{029B9734-2307-694E-A022-A796988CDE1B}">
      <dgm:prSet phldrT="[Text]"/>
      <dgm:spPr/>
      <dgm:t>
        <a:bodyPr/>
        <a:lstStyle/>
        <a:p>
          <a:r>
            <a:rPr lang="de-DE" dirty="0" err="1"/>
            <a:t>Auswerung</a:t>
          </a:r>
          <a:endParaRPr lang="de-DE" dirty="0"/>
        </a:p>
      </dgm:t>
    </dgm:pt>
    <dgm:pt modelId="{E51533FE-673D-8C4C-AFC6-7372CC48C583}" type="parTrans" cxnId="{D783DAC3-2BEB-A140-8962-976005611801}">
      <dgm:prSet/>
      <dgm:spPr/>
      <dgm:t>
        <a:bodyPr/>
        <a:lstStyle/>
        <a:p>
          <a:endParaRPr lang="de-DE"/>
        </a:p>
      </dgm:t>
    </dgm:pt>
    <dgm:pt modelId="{9D919B40-8A05-C443-B0AE-3F8BE09E4C67}" type="sibTrans" cxnId="{D783DAC3-2BEB-A140-8962-976005611801}">
      <dgm:prSet/>
      <dgm:spPr/>
      <dgm:t>
        <a:bodyPr/>
        <a:lstStyle/>
        <a:p>
          <a:endParaRPr lang="de-DE"/>
        </a:p>
      </dgm:t>
    </dgm:pt>
    <dgm:pt modelId="{8BB561B1-2AB3-154E-B88C-12FE54FA169A}">
      <dgm:prSet phldrT="[Text]"/>
      <dgm:spPr/>
      <dgm:t>
        <a:bodyPr/>
        <a:lstStyle/>
        <a:p>
          <a:r>
            <a:rPr lang="de-DE" dirty="0"/>
            <a:t>Experimentieranleitung</a:t>
          </a:r>
        </a:p>
      </dgm:t>
    </dgm:pt>
    <dgm:pt modelId="{A2EFFF64-600B-034A-8C68-56AC560C200B}" type="parTrans" cxnId="{78A8E917-F8A5-7848-8F5F-68BC897018AF}">
      <dgm:prSet/>
      <dgm:spPr/>
      <dgm:t>
        <a:bodyPr/>
        <a:lstStyle/>
        <a:p>
          <a:endParaRPr lang="de-DE"/>
        </a:p>
      </dgm:t>
    </dgm:pt>
    <dgm:pt modelId="{079C594E-99FA-9540-AEE3-030D8F181407}" type="sibTrans" cxnId="{78A8E917-F8A5-7848-8F5F-68BC897018AF}">
      <dgm:prSet/>
      <dgm:spPr/>
      <dgm:t>
        <a:bodyPr/>
        <a:lstStyle/>
        <a:p>
          <a:endParaRPr lang="de-DE"/>
        </a:p>
      </dgm:t>
    </dgm:pt>
    <dgm:pt modelId="{46CF9C17-9337-A54F-BD9C-7BE35932FF17}" type="pres">
      <dgm:prSet presAssocID="{359F5AB8-F8A6-7A47-988A-9727E5907C53}" presName="linear" presStyleCnt="0">
        <dgm:presLayoutVars>
          <dgm:animLvl val="lvl"/>
          <dgm:resizeHandles val="exact"/>
        </dgm:presLayoutVars>
      </dgm:prSet>
      <dgm:spPr/>
    </dgm:pt>
    <dgm:pt modelId="{66EA16E8-1A79-AC46-B3E7-2F2A174C30C6}" type="pres">
      <dgm:prSet presAssocID="{B2C93996-B89D-5844-8AEB-1C5DA9A668C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6005707-CD81-8046-A18C-85541C4D3457}" type="pres">
      <dgm:prSet presAssocID="{B2F8E703-64B7-CC4D-A9D1-E5AD7A70614D}" presName="spacer" presStyleCnt="0"/>
      <dgm:spPr/>
    </dgm:pt>
    <dgm:pt modelId="{29C6FAEA-316E-7045-8540-38108A49CAB8}" type="pres">
      <dgm:prSet presAssocID="{8BB561B1-2AB3-154E-B88C-12FE54FA169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035F04F-8B97-864D-BD86-C8B29067956F}" type="pres">
      <dgm:prSet presAssocID="{079C594E-99FA-9540-AEE3-030D8F181407}" presName="spacer" presStyleCnt="0"/>
      <dgm:spPr/>
    </dgm:pt>
    <dgm:pt modelId="{B50648E4-F64A-7442-8CD6-B4CF606EBDB9}" type="pres">
      <dgm:prSet presAssocID="{6ABE9982-25AE-0D41-A6CA-BCF4A06825E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560DFA0-A9AC-7F4A-8EA3-64A730D6F7EE}" type="pres">
      <dgm:prSet presAssocID="{B002E2BF-0EA7-5945-BD6D-CF081D421857}" presName="spacer" presStyleCnt="0"/>
      <dgm:spPr/>
    </dgm:pt>
    <dgm:pt modelId="{0E42717F-4E08-D749-9871-280B14B8192D}" type="pres">
      <dgm:prSet presAssocID="{029B9734-2307-694E-A022-A796988CDE1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8A8E917-F8A5-7848-8F5F-68BC897018AF}" srcId="{359F5AB8-F8A6-7A47-988A-9727E5907C53}" destId="{8BB561B1-2AB3-154E-B88C-12FE54FA169A}" srcOrd="1" destOrd="0" parTransId="{A2EFFF64-600B-034A-8C68-56AC560C200B}" sibTransId="{079C594E-99FA-9540-AEE3-030D8F181407}"/>
    <dgm:cxn modelId="{7FDB4518-6703-644D-9A59-8DADA1BE079F}" type="presOf" srcId="{6ABE9982-25AE-0D41-A6CA-BCF4A06825E0}" destId="{B50648E4-F64A-7442-8CD6-B4CF606EBDB9}" srcOrd="0" destOrd="0" presId="urn:microsoft.com/office/officeart/2005/8/layout/vList2"/>
    <dgm:cxn modelId="{DA32B43A-3166-2D44-BED3-D1ED0F5CE38D}" srcId="{359F5AB8-F8A6-7A47-988A-9727E5907C53}" destId="{B2C93996-B89D-5844-8AEB-1C5DA9A668C5}" srcOrd="0" destOrd="0" parTransId="{BCAC3FB0-FF27-2A44-BC2F-A7B6E85ED1F2}" sibTransId="{B2F8E703-64B7-CC4D-A9D1-E5AD7A70614D}"/>
    <dgm:cxn modelId="{33F6DF6B-6CE1-1840-BF82-FB3A94A34F3F}" type="presOf" srcId="{029B9734-2307-694E-A022-A796988CDE1B}" destId="{0E42717F-4E08-D749-9871-280B14B8192D}" srcOrd="0" destOrd="0" presId="urn:microsoft.com/office/officeart/2005/8/layout/vList2"/>
    <dgm:cxn modelId="{0433F66F-C777-0F40-A8DE-FE271FB867A9}" type="presOf" srcId="{8BB561B1-2AB3-154E-B88C-12FE54FA169A}" destId="{29C6FAEA-316E-7045-8540-38108A49CAB8}" srcOrd="0" destOrd="0" presId="urn:microsoft.com/office/officeart/2005/8/layout/vList2"/>
    <dgm:cxn modelId="{41897C8C-5372-8B42-9178-45569BAEE09D}" type="presOf" srcId="{359F5AB8-F8A6-7A47-988A-9727E5907C53}" destId="{46CF9C17-9337-A54F-BD9C-7BE35932FF17}" srcOrd="0" destOrd="0" presId="urn:microsoft.com/office/officeart/2005/8/layout/vList2"/>
    <dgm:cxn modelId="{8431349D-7C93-C24D-AED7-FE8C9A6815EC}" srcId="{359F5AB8-F8A6-7A47-988A-9727E5907C53}" destId="{6ABE9982-25AE-0D41-A6CA-BCF4A06825E0}" srcOrd="2" destOrd="0" parTransId="{112E0E41-781C-2440-9117-990DD8114431}" sibTransId="{B002E2BF-0EA7-5945-BD6D-CF081D421857}"/>
    <dgm:cxn modelId="{198DB4C1-6AB1-D94D-A16A-76E580E9608F}" type="presOf" srcId="{B2C93996-B89D-5844-8AEB-1C5DA9A668C5}" destId="{66EA16E8-1A79-AC46-B3E7-2F2A174C30C6}" srcOrd="0" destOrd="0" presId="urn:microsoft.com/office/officeart/2005/8/layout/vList2"/>
    <dgm:cxn modelId="{D783DAC3-2BEB-A140-8962-976005611801}" srcId="{359F5AB8-F8A6-7A47-988A-9727E5907C53}" destId="{029B9734-2307-694E-A022-A796988CDE1B}" srcOrd="3" destOrd="0" parTransId="{E51533FE-673D-8C4C-AFC6-7372CC48C583}" sibTransId="{9D919B40-8A05-C443-B0AE-3F8BE09E4C67}"/>
    <dgm:cxn modelId="{A1F7702C-ECC9-7F49-A59D-37FC1F830FE5}" type="presParOf" srcId="{46CF9C17-9337-A54F-BD9C-7BE35932FF17}" destId="{66EA16E8-1A79-AC46-B3E7-2F2A174C30C6}" srcOrd="0" destOrd="0" presId="urn:microsoft.com/office/officeart/2005/8/layout/vList2"/>
    <dgm:cxn modelId="{D9CA2FFD-AA11-2441-9508-F0B8A5A088FD}" type="presParOf" srcId="{46CF9C17-9337-A54F-BD9C-7BE35932FF17}" destId="{B6005707-CD81-8046-A18C-85541C4D3457}" srcOrd="1" destOrd="0" presId="urn:microsoft.com/office/officeart/2005/8/layout/vList2"/>
    <dgm:cxn modelId="{9CD8A34E-3EC8-7D48-8BF5-DB2A66061BF2}" type="presParOf" srcId="{46CF9C17-9337-A54F-BD9C-7BE35932FF17}" destId="{29C6FAEA-316E-7045-8540-38108A49CAB8}" srcOrd="2" destOrd="0" presId="urn:microsoft.com/office/officeart/2005/8/layout/vList2"/>
    <dgm:cxn modelId="{02E8F4A2-555C-B840-A6F1-795BAACCC73B}" type="presParOf" srcId="{46CF9C17-9337-A54F-BD9C-7BE35932FF17}" destId="{D035F04F-8B97-864D-BD86-C8B29067956F}" srcOrd="3" destOrd="0" presId="urn:microsoft.com/office/officeart/2005/8/layout/vList2"/>
    <dgm:cxn modelId="{E51A6013-CDC7-5944-BD15-B108BE5A2AC6}" type="presParOf" srcId="{46CF9C17-9337-A54F-BD9C-7BE35932FF17}" destId="{B50648E4-F64A-7442-8CD6-B4CF606EBDB9}" srcOrd="4" destOrd="0" presId="urn:microsoft.com/office/officeart/2005/8/layout/vList2"/>
    <dgm:cxn modelId="{16DB3EF6-7316-CA4C-A706-90543B5DD664}" type="presParOf" srcId="{46CF9C17-9337-A54F-BD9C-7BE35932FF17}" destId="{9560DFA0-A9AC-7F4A-8EA3-64A730D6F7EE}" srcOrd="5" destOrd="0" presId="urn:microsoft.com/office/officeart/2005/8/layout/vList2"/>
    <dgm:cxn modelId="{C4673851-6FB1-D64C-B64E-ABB9957A50FE}" type="presParOf" srcId="{46CF9C17-9337-A54F-BD9C-7BE35932FF17}" destId="{0E42717F-4E08-D749-9871-280B14B8192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59F5AB8-F8A6-7A47-988A-9727E5907C53}" type="doc">
      <dgm:prSet loTypeId="urn:microsoft.com/office/officeart/2005/8/layout/vList2" loCatId="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B2C93996-B89D-5844-8AEB-1C5DA9A668C5}">
      <dgm:prSet phldrT="[Text]"/>
      <dgm:spPr/>
      <dgm:t>
        <a:bodyPr/>
        <a:lstStyle/>
        <a:p>
          <a:r>
            <a:rPr lang="de-DE" dirty="0"/>
            <a:t>Einführung in Streuung</a:t>
          </a:r>
        </a:p>
      </dgm:t>
    </dgm:pt>
    <dgm:pt modelId="{BCAC3FB0-FF27-2A44-BC2F-A7B6E85ED1F2}" type="parTrans" cxnId="{DA32B43A-3166-2D44-BED3-D1ED0F5CE38D}">
      <dgm:prSet/>
      <dgm:spPr/>
      <dgm:t>
        <a:bodyPr/>
        <a:lstStyle/>
        <a:p>
          <a:endParaRPr lang="de-DE"/>
        </a:p>
      </dgm:t>
    </dgm:pt>
    <dgm:pt modelId="{B2F8E703-64B7-CC4D-A9D1-E5AD7A70614D}" type="sibTrans" cxnId="{DA32B43A-3166-2D44-BED3-D1ED0F5CE38D}">
      <dgm:prSet/>
      <dgm:spPr/>
      <dgm:t>
        <a:bodyPr/>
        <a:lstStyle/>
        <a:p>
          <a:endParaRPr lang="de-DE"/>
        </a:p>
      </dgm:t>
    </dgm:pt>
    <dgm:pt modelId="{6ABE9982-25AE-0D41-A6CA-BCF4A06825E0}">
      <dgm:prSet phldrT="[Text]"/>
      <dgm:spPr/>
      <dgm:t>
        <a:bodyPr/>
        <a:lstStyle/>
        <a:p>
          <a:r>
            <a:rPr lang="de-DE" dirty="0"/>
            <a:t>Simulation</a:t>
          </a:r>
        </a:p>
      </dgm:t>
    </dgm:pt>
    <dgm:pt modelId="{112E0E41-781C-2440-9117-990DD8114431}" type="parTrans" cxnId="{8431349D-7C93-C24D-AED7-FE8C9A6815EC}">
      <dgm:prSet/>
      <dgm:spPr/>
      <dgm:t>
        <a:bodyPr/>
        <a:lstStyle/>
        <a:p>
          <a:endParaRPr lang="de-DE"/>
        </a:p>
      </dgm:t>
    </dgm:pt>
    <dgm:pt modelId="{B002E2BF-0EA7-5945-BD6D-CF081D421857}" type="sibTrans" cxnId="{8431349D-7C93-C24D-AED7-FE8C9A6815EC}">
      <dgm:prSet/>
      <dgm:spPr/>
      <dgm:t>
        <a:bodyPr/>
        <a:lstStyle/>
        <a:p>
          <a:endParaRPr lang="de-DE"/>
        </a:p>
      </dgm:t>
    </dgm:pt>
    <dgm:pt modelId="{029B9734-2307-694E-A022-A796988CDE1B}">
      <dgm:prSet phldrT="[Text]"/>
      <dgm:spPr/>
      <dgm:t>
        <a:bodyPr/>
        <a:lstStyle/>
        <a:p>
          <a:r>
            <a:rPr lang="de-DE" dirty="0" err="1"/>
            <a:t>Auswerung</a:t>
          </a:r>
          <a:endParaRPr lang="de-DE" dirty="0"/>
        </a:p>
      </dgm:t>
    </dgm:pt>
    <dgm:pt modelId="{E51533FE-673D-8C4C-AFC6-7372CC48C583}" type="parTrans" cxnId="{D783DAC3-2BEB-A140-8962-976005611801}">
      <dgm:prSet/>
      <dgm:spPr/>
      <dgm:t>
        <a:bodyPr/>
        <a:lstStyle/>
        <a:p>
          <a:endParaRPr lang="de-DE"/>
        </a:p>
      </dgm:t>
    </dgm:pt>
    <dgm:pt modelId="{9D919B40-8A05-C443-B0AE-3F8BE09E4C67}" type="sibTrans" cxnId="{D783DAC3-2BEB-A140-8962-976005611801}">
      <dgm:prSet/>
      <dgm:spPr/>
      <dgm:t>
        <a:bodyPr/>
        <a:lstStyle/>
        <a:p>
          <a:endParaRPr lang="de-DE"/>
        </a:p>
      </dgm:t>
    </dgm:pt>
    <dgm:pt modelId="{8BB561B1-2AB3-154E-B88C-12FE54FA169A}">
      <dgm:prSet phldrT="[Text]"/>
      <dgm:spPr/>
      <dgm:t>
        <a:bodyPr/>
        <a:lstStyle/>
        <a:p>
          <a:r>
            <a:rPr lang="de-DE" dirty="0"/>
            <a:t>Experimentieranleitung</a:t>
          </a:r>
        </a:p>
      </dgm:t>
    </dgm:pt>
    <dgm:pt modelId="{A2EFFF64-600B-034A-8C68-56AC560C200B}" type="parTrans" cxnId="{78A8E917-F8A5-7848-8F5F-68BC897018AF}">
      <dgm:prSet/>
      <dgm:spPr/>
      <dgm:t>
        <a:bodyPr/>
        <a:lstStyle/>
        <a:p>
          <a:endParaRPr lang="de-DE"/>
        </a:p>
      </dgm:t>
    </dgm:pt>
    <dgm:pt modelId="{079C594E-99FA-9540-AEE3-030D8F181407}" type="sibTrans" cxnId="{78A8E917-F8A5-7848-8F5F-68BC897018AF}">
      <dgm:prSet/>
      <dgm:spPr/>
      <dgm:t>
        <a:bodyPr/>
        <a:lstStyle/>
        <a:p>
          <a:endParaRPr lang="de-DE"/>
        </a:p>
      </dgm:t>
    </dgm:pt>
    <dgm:pt modelId="{46CF9C17-9337-A54F-BD9C-7BE35932FF17}" type="pres">
      <dgm:prSet presAssocID="{359F5AB8-F8A6-7A47-988A-9727E5907C53}" presName="linear" presStyleCnt="0">
        <dgm:presLayoutVars>
          <dgm:animLvl val="lvl"/>
          <dgm:resizeHandles val="exact"/>
        </dgm:presLayoutVars>
      </dgm:prSet>
      <dgm:spPr/>
    </dgm:pt>
    <dgm:pt modelId="{66EA16E8-1A79-AC46-B3E7-2F2A174C30C6}" type="pres">
      <dgm:prSet presAssocID="{B2C93996-B89D-5844-8AEB-1C5DA9A668C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6005707-CD81-8046-A18C-85541C4D3457}" type="pres">
      <dgm:prSet presAssocID="{B2F8E703-64B7-CC4D-A9D1-E5AD7A70614D}" presName="spacer" presStyleCnt="0"/>
      <dgm:spPr/>
    </dgm:pt>
    <dgm:pt modelId="{29C6FAEA-316E-7045-8540-38108A49CAB8}" type="pres">
      <dgm:prSet presAssocID="{8BB561B1-2AB3-154E-B88C-12FE54FA169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035F04F-8B97-864D-BD86-C8B29067956F}" type="pres">
      <dgm:prSet presAssocID="{079C594E-99FA-9540-AEE3-030D8F181407}" presName="spacer" presStyleCnt="0"/>
      <dgm:spPr/>
    </dgm:pt>
    <dgm:pt modelId="{B50648E4-F64A-7442-8CD6-B4CF606EBDB9}" type="pres">
      <dgm:prSet presAssocID="{6ABE9982-25AE-0D41-A6CA-BCF4A06825E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560DFA0-A9AC-7F4A-8EA3-64A730D6F7EE}" type="pres">
      <dgm:prSet presAssocID="{B002E2BF-0EA7-5945-BD6D-CF081D421857}" presName="spacer" presStyleCnt="0"/>
      <dgm:spPr/>
    </dgm:pt>
    <dgm:pt modelId="{0E42717F-4E08-D749-9871-280B14B8192D}" type="pres">
      <dgm:prSet presAssocID="{029B9734-2307-694E-A022-A796988CDE1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8A8E917-F8A5-7848-8F5F-68BC897018AF}" srcId="{359F5AB8-F8A6-7A47-988A-9727E5907C53}" destId="{8BB561B1-2AB3-154E-B88C-12FE54FA169A}" srcOrd="1" destOrd="0" parTransId="{A2EFFF64-600B-034A-8C68-56AC560C200B}" sibTransId="{079C594E-99FA-9540-AEE3-030D8F181407}"/>
    <dgm:cxn modelId="{7FDB4518-6703-644D-9A59-8DADA1BE079F}" type="presOf" srcId="{6ABE9982-25AE-0D41-A6CA-BCF4A06825E0}" destId="{B50648E4-F64A-7442-8CD6-B4CF606EBDB9}" srcOrd="0" destOrd="0" presId="urn:microsoft.com/office/officeart/2005/8/layout/vList2"/>
    <dgm:cxn modelId="{DA32B43A-3166-2D44-BED3-D1ED0F5CE38D}" srcId="{359F5AB8-F8A6-7A47-988A-9727E5907C53}" destId="{B2C93996-B89D-5844-8AEB-1C5DA9A668C5}" srcOrd="0" destOrd="0" parTransId="{BCAC3FB0-FF27-2A44-BC2F-A7B6E85ED1F2}" sibTransId="{B2F8E703-64B7-CC4D-A9D1-E5AD7A70614D}"/>
    <dgm:cxn modelId="{33F6DF6B-6CE1-1840-BF82-FB3A94A34F3F}" type="presOf" srcId="{029B9734-2307-694E-A022-A796988CDE1B}" destId="{0E42717F-4E08-D749-9871-280B14B8192D}" srcOrd="0" destOrd="0" presId="urn:microsoft.com/office/officeart/2005/8/layout/vList2"/>
    <dgm:cxn modelId="{0433F66F-C777-0F40-A8DE-FE271FB867A9}" type="presOf" srcId="{8BB561B1-2AB3-154E-B88C-12FE54FA169A}" destId="{29C6FAEA-316E-7045-8540-38108A49CAB8}" srcOrd="0" destOrd="0" presId="urn:microsoft.com/office/officeart/2005/8/layout/vList2"/>
    <dgm:cxn modelId="{41897C8C-5372-8B42-9178-45569BAEE09D}" type="presOf" srcId="{359F5AB8-F8A6-7A47-988A-9727E5907C53}" destId="{46CF9C17-9337-A54F-BD9C-7BE35932FF17}" srcOrd="0" destOrd="0" presId="urn:microsoft.com/office/officeart/2005/8/layout/vList2"/>
    <dgm:cxn modelId="{8431349D-7C93-C24D-AED7-FE8C9A6815EC}" srcId="{359F5AB8-F8A6-7A47-988A-9727E5907C53}" destId="{6ABE9982-25AE-0D41-A6CA-BCF4A06825E0}" srcOrd="2" destOrd="0" parTransId="{112E0E41-781C-2440-9117-990DD8114431}" sibTransId="{B002E2BF-0EA7-5945-BD6D-CF081D421857}"/>
    <dgm:cxn modelId="{198DB4C1-6AB1-D94D-A16A-76E580E9608F}" type="presOf" srcId="{B2C93996-B89D-5844-8AEB-1C5DA9A668C5}" destId="{66EA16E8-1A79-AC46-B3E7-2F2A174C30C6}" srcOrd="0" destOrd="0" presId="urn:microsoft.com/office/officeart/2005/8/layout/vList2"/>
    <dgm:cxn modelId="{D783DAC3-2BEB-A140-8962-976005611801}" srcId="{359F5AB8-F8A6-7A47-988A-9727E5907C53}" destId="{029B9734-2307-694E-A022-A796988CDE1B}" srcOrd="3" destOrd="0" parTransId="{E51533FE-673D-8C4C-AFC6-7372CC48C583}" sibTransId="{9D919B40-8A05-C443-B0AE-3F8BE09E4C67}"/>
    <dgm:cxn modelId="{A1F7702C-ECC9-7F49-A59D-37FC1F830FE5}" type="presParOf" srcId="{46CF9C17-9337-A54F-BD9C-7BE35932FF17}" destId="{66EA16E8-1A79-AC46-B3E7-2F2A174C30C6}" srcOrd="0" destOrd="0" presId="urn:microsoft.com/office/officeart/2005/8/layout/vList2"/>
    <dgm:cxn modelId="{D9CA2FFD-AA11-2441-9508-F0B8A5A088FD}" type="presParOf" srcId="{46CF9C17-9337-A54F-BD9C-7BE35932FF17}" destId="{B6005707-CD81-8046-A18C-85541C4D3457}" srcOrd="1" destOrd="0" presId="urn:microsoft.com/office/officeart/2005/8/layout/vList2"/>
    <dgm:cxn modelId="{9CD8A34E-3EC8-7D48-8BF5-DB2A66061BF2}" type="presParOf" srcId="{46CF9C17-9337-A54F-BD9C-7BE35932FF17}" destId="{29C6FAEA-316E-7045-8540-38108A49CAB8}" srcOrd="2" destOrd="0" presId="urn:microsoft.com/office/officeart/2005/8/layout/vList2"/>
    <dgm:cxn modelId="{02E8F4A2-555C-B840-A6F1-795BAACCC73B}" type="presParOf" srcId="{46CF9C17-9337-A54F-BD9C-7BE35932FF17}" destId="{D035F04F-8B97-864D-BD86-C8B29067956F}" srcOrd="3" destOrd="0" presId="urn:microsoft.com/office/officeart/2005/8/layout/vList2"/>
    <dgm:cxn modelId="{E51A6013-CDC7-5944-BD15-B108BE5A2AC6}" type="presParOf" srcId="{46CF9C17-9337-A54F-BD9C-7BE35932FF17}" destId="{B50648E4-F64A-7442-8CD6-B4CF606EBDB9}" srcOrd="4" destOrd="0" presId="urn:microsoft.com/office/officeart/2005/8/layout/vList2"/>
    <dgm:cxn modelId="{16DB3EF6-7316-CA4C-A706-90543B5DD664}" type="presParOf" srcId="{46CF9C17-9337-A54F-BD9C-7BE35932FF17}" destId="{9560DFA0-A9AC-7F4A-8EA3-64A730D6F7EE}" srcOrd="5" destOrd="0" presId="urn:microsoft.com/office/officeart/2005/8/layout/vList2"/>
    <dgm:cxn modelId="{C4673851-6FB1-D64C-B64E-ABB9957A50FE}" type="presParOf" srcId="{46CF9C17-9337-A54F-BD9C-7BE35932FF17}" destId="{0E42717F-4E08-D749-9871-280B14B8192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59F5AB8-F8A6-7A47-988A-9727E5907C53}" type="doc">
      <dgm:prSet loTypeId="urn:microsoft.com/office/officeart/2005/8/layout/vList2" loCatId="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B2C93996-B89D-5844-8AEB-1C5DA9A668C5}">
      <dgm:prSet phldrT="[Text]"/>
      <dgm:spPr/>
      <dgm:t>
        <a:bodyPr/>
        <a:lstStyle/>
        <a:p>
          <a:r>
            <a:rPr lang="de-DE" dirty="0"/>
            <a:t>Einführung in Streuung</a:t>
          </a:r>
        </a:p>
      </dgm:t>
    </dgm:pt>
    <dgm:pt modelId="{BCAC3FB0-FF27-2A44-BC2F-A7B6E85ED1F2}" type="parTrans" cxnId="{DA32B43A-3166-2D44-BED3-D1ED0F5CE38D}">
      <dgm:prSet/>
      <dgm:spPr/>
      <dgm:t>
        <a:bodyPr/>
        <a:lstStyle/>
        <a:p>
          <a:endParaRPr lang="de-DE"/>
        </a:p>
      </dgm:t>
    </dgm:pt>
    <dgm:pt modelId="{B2F8E703-64B7-CC4D-A9D1-E5AD7A70614D}" type="sibTrans" cxnId="{DA32B43A-3166-2D44-BED3-D1ED0F5CE38D}">
      <dgm:prSet/>
      <dgm:spPr/>
      <dgm:t>
        <a:bodyPr/>
        <a:lstStyle/>
        <a:p>
          <a:endParaRPr lang="de-DE"/>
        </a:p>
      </dgm:t>
    </dgm:pt>
    <dgm:pt modelId="{6ABE9982-25AE-0D41-A6CA-BCF4A06825E0}">
      <dgm:prSet phldrT="[Text]"/>
      <dgm:spPr/>
      <dgm:t>
        <a:bodyPr/>
        <a:lstStyle/>
        <a:p>
          <a:r>
            <a:rPr lang="de-DE" dirty="0"/>
            <a:t>Simulation</a:t>
          </a:r>
        </a:p>
      </dgm:t>
    </dgm:pt>
    <dgm:pt modelId="{112E0E41-781C-2440-9117-990DD8114431}" type="parTrans" cxnId="{8431349D-7C93-C24D-AED7-FE8C9A6815EC}">
      <dgm:prSet/>
      <dgm:spPr/>
      <dgm:t>
        <a:bodyPr/>
        <a:lstStyle/>
        <a:p>
          <a:endParaRPr lang="de-DE"/>
        </a:p>
      </dgm:t>
    </dgm:pt>
    <dgm:pt modelId="{B002E2BF-0EA7-5945-BD6D-CF081D421857}" type="sibTrans" cxnId="{8431349D-7C93-C24D-AED7-FE8C9A6815EC}">
      <dgm:prSet/>
      <dgm:spPr/>
      <dgm:t>
        <a:bodyPr/>
        <a:lstStyle/>
        <a:p>
          <a:endParaRPr lang="de-DE"/>
        </a:p>
      </dgm:t>
    </dgm:pt>
    <dgm:pt modelId="{029B9734-2307-694E-A022-A796988CDE1B}">
      <dgm:prSet phldrT="[Text]"/>
      <dgm:spPr/>
      <dgm:t>
        <a:bodyPr/>
        <a:lstStyle/>
        <a:p>
          <a:r>
            <a:rPr lang="de-DE" dirty="0" err="1"/>
            <a:t>Auswerung</a:t>
          </a:r>
          <a:endParaRPr lang="de-DE" dirty="0"/>
        </a:p>
      </dgm:t>
    </dgm:pt>
    <dgm:pt modelId="{E51533FE-673D-8C4C-AFC6-7372CC48C583}" type="parTrans" cxnId="{D783DAC3-2BEB-A140-8962-976005611801}">
      <dgm:prSet/>
      <dgm:spPr/>
      <dgm:t>
        <a:bodyPr/>
        <a:lstStyle/>
        <a:p>
          <a:endParaRPr lang="de-DE"/>
        </a:p>
      </dgm:t>
    </dgm:pt>
    <dgm:pt modelId="{9D919B40-8A05-C443-B0AE-3F8BE09E4C67}" type="sibTrans" cxnId="{D783DAC3-2BEB-A140-8962-976005611801}">
      <dgm:prSet/>
      <dgm:spPr/>
      <dgm:t>
        <a:bodyPr/>
        <a:lstStyle/>
        <a:p>
          <a:endParaRPr lang="de-DE"/>
        </a:p>
      </dgm:t>
    </dgm:pt>
    <dgm:pt modelId="{8BB561B1-2AB3-154E-B88C-12FE54FA169A}">
      <dgm:prSet phldrT="[Text]"/>
      <dgm:spPr/>
      <dgm:t>
        <a:bodyPr/>
        <a:lstStyle/>
        <a:p>
          <a:r>
            <a:rPr lang="de-DE" dirty="0"/>
            <a:t>Experimentieranleitung</a:t>
          </a:r>
        </a:p>
      </dgm:t>
    </dgm:pt>
    <dgm:pt modelId="{A2EFFF64-600B-034A-8C68-56AC560C200B}" type="parTrans" cxnId="{78A8E917-F8A5-7848-8F5F-68BC897018AF}">
      <dgm:prSet/>
      <dgm:spPr/>
      <dgm:t>
        <a:bodyPr/>
        <a:lstStyle/>
        <a:p>
          <a:endParaRPr lang="de-DE"/>
        </a:p>
      </dgm:t>
    </dgm:pt>
    <dgm:pt modelId="{079C594E-99FA-9540-AEE3-030D8F181407}" type="sibTrans" cxnId="{78A8E917-F8A5-7848-8F5F-68BC897018AF}">
      <dgm:prSet/>
      <dgm:spPr/>
      <dgm:t>
        <a:bodyPr/>
        <a:lstStyle/>
        <a:p>
          <a:endParaRPr lang="de-DE"/>
        </a:p>
      </dgm:t>
    </dgm:pt>
    <dgm:pt modelId="{46CF9C17-9337-A54F-BD9C-7BE35932FF17}" type="pres">
      <dgm:prSet presAssocID="{359F5AB8-F8A6-7A47-988A-9727E5907C53}" presName="linear" presStyleCnt="0">
        <dgm:presLayoutVars>
          <dgm:animLvl val="lvl"/>
          <dgm:resizeHandles val="exact"/>
        </dgm:presLayoutVars>
      </dgm:prSet>
      <dgm:spPr/>
    </dgm:pt>
    <dgm:pt modelId="{66EA16E8-1A79-AC46-B3E7-2F2A174C30C6}" type="pres">
      <dgm:prSet presAssocID="{B2C93996-B89D-5844-8AEB-1C5DA9A668C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6005707-CD81-8046-A18C-85541C4D3457}" type="pres">
      <dgm:prSet presAssocID="{B2F8E703-64B7-CC4D-A9D1-E5AD7A70614D}" presName="spacer" presStyleCnt="0"/>
      <dgm:spPr/>
    </dgm:pt>
    <dgm:pt modelId="{29C6FAEA-316E-7045-8540-38108A49CAB8}" type="pres">
      <dgm:prSet presAssocID="{8BB561B1-2AB3-154E-B88C-12FE54FA169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035F04F-8B97-864D-BD86-C8B29067956F}" type="pres">
      <dgm:prSet presAssocID="{079C594E-99FA-9540-AEE3-030D8F181407}" presName="spacer" presStyleCnt="0"/>
      <dgm:spPr/>
    </dgm:pt>
    <dgm:pt modelId="{B50648E4-F64A-7442-8CD6-B4CF606EBDB9}" type="pres">
      <dgm:prSet presAssocID="{6ABE9982-25AE-0D41-A6CA-BCF4A06825E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560DFA0-A9AC-7F4A-8EA3-64A730D6F7EE}" type="pres">
      <dgm:prSet presAssocID="{B002E2BF-0EA7-5945-BD6D-CF081D421857}" presName="spacer" presStyleCnt="0"/>
      <dgm:spPr/>
    </dgm:pt>
    <dgm:pt modelId="{0E42717F-4E08-D749-9871-280B14B8192D}" type="pres">
      <dgm:prSet presAssocID="{029B9734-2307-694E-A022-A796988CDE1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8A8E917-F8A5-7848-8F5F-68BC897018AF}" srcId="{359F5AB8-F8A6-7A47-988A-9727E5907C53}" destId="{8BB561B1-2AB3-154E-B88C-12FE54FA169A}" srcOrd="1" destOrd="0" parTransId="{A2EFFF64-600B-034A-8C68-56AC560C200B}" sibTransId="{079C594E-99FA-9540-AEE3-030D8F181407}"/>
    <dgm:cxn modelId="{7FDB4518-6703-644D-9A59-8DADA1BE079F}" type="presOf" srcId="{6ABE9982-25AE-0D41-A6CA-BCF4A06825E0}" destId="{B50648E4-F64A-7442-8CD6-B4CF606EBDB9}" srcOrd="0" destOrd="0" presId="urn:microsoft.com/office/officeart/2005/8/layout/vList2"/>
    <dgm:cxn modelId="{DA32B43A-3166-2D44-BED3-D1ED0F5CE38D}" srcId="{359F5AB8-F8A6-7A47-988A-9727E5907C53}" destId="{B2C93996-B89D-5844-8AEB-1C5DA9A668C5}" srcOrd="0" destOrd="0" parTransId="{BCAC3FB0-FF27-2A44-BC2F-A7B6E85ED1F2}" sibTransId="{B2F8E703-64B7-CC4D-A9D1-E5AD7A70614D}"/>
    <dgm:cxn modelId="{33F6DF6B-6CE1-1840-BF82-FB3A94A34F3F}" type="presOf" srcId="{029B9734-2307-694E-A022-A796988CDE1B}" destId="{0E42717F-4E08-D749-9871-280B14B8192D}" srcOrd="0" destOrd="0" presId="urn:microsoft.com/office/officeart/2005/8/layout/vList2"/>
    <dgm:cxn modelId="{0433F66F-C777-0F40-A8DE-FE271FB867A9}" type="presOf" srcId="{8BB561B1-2AB3-154E-B88C-12FE54FA169A}" destId="{29C6FAEA-316E-7045-8540-38108A49CAB8}" srcOrd="0" destOrd="0" presId="urn:microsoft.com/office/officeart/2005/8/layout/vList2"/>
    <dgm:cxn modelId="{41897C8C-5372-8B42-9178-45569BAEE09D}" type="presOf" srcId="{359F5AB8-F8A6-7A47-988A-9727E5907C53}" destId="{46CF9C17-9337-A54F-BD9C-7BE35932FF17}" srcOrd="0" destOrd="0" presId="urn:microsoft.com/office/officeart/2005/8/layout/vList2"/>
    <dgm:cxn modelId="{8431349D-7C93-C24D-AED7-FE8C9A6815EC}" srcId="{359F5AB8-F8A6-7A47-988A-9727E5907C53}" destId="{6ABE9982-25AE-0D41-A6CA-BCF4A06825E0}" srcOrd="2" destOrd="0" parTransId="{112E0E41-781C-2440-9117-990DD8114431}" sibTransId="{B002E2BF-0EA7-5945-BD6D-CF081D421857}"/>
    <dgm:cxn modelId="{198DB4C1-6AB1-D94D-A16A-76E580E9608F}" type="presOf" srcId="{B2C93996-B89D-5844-8AEB-1C5DA9A668C5}" destId="{66EA16E8-1A79-AC46-B3E7-2F2A174C30C6}" srcOrd="0" destOrd="0" presId="urn:microsoft.com/office/officeart/2005/8/layout/vList2"/>
    <dgm:cxn modelId="{D783DAC3-2BEB-A140-8962-976005611801}" srcId="{359F5AB8-F8A6-7A47-988A-9727E5907C53}" destId="{029B9734-2307-694E-A022-A796988CDE1B}" srcOrd="3" destOrd="0" parTransId="{E51533FE-673D-8C4C-AFC6-7372CC48C583}" sibTransId="{9D919B40-8A05-C443-B0AE-3F8BE09E4C67}"/>
    <dgm:cxn modelId="{A1F7702C-ECC9-7F49-A59D-37FC1F830FE5}" type="presParOf" srcId="{46CF9C17-9337-A54F-BD9C-7BE35932FF17}" destId="{66EA16E8-1A79-AC46-B3E7-2F2A174C30C6}" srcOrd="0" destOrd="0" presId="urn:microsoft.com/office/officeart/2005/8/layout/vList2"/>
    <dgm:cxn modelId="{D9CA2FFD-AA11-2441-9508-F0B8A5A088FD}" type="presParOf" srcId="{46CF9C17-9337-A54F-BD9C-7BE35932FF17}" destId="{B6005707-CD81-8046-A18C-85541C4D3457}" srcOrd="1" destOrd="0" presId="urn:microsoft.com/office/officeart/2005/8/layout/vList2"/>
    <dgm:cxn modelId="{9CD8A34E-3EC8-7D48-8BF5-DB2A66061BF2}" type="presParOf" srcId="{46CF9C17-9337-A54F-BD9C-7BE35932FF17}" destId="{29C6FAEA-316E-7045-8540-38108A49CAB8}" srcOrd="2" destOrd="0" presId="urn:microsoft.com/office/officeart/2005/8/layout/vList2"/>
    <dgm:cxn modelId="{02E8F4A2-555C-B840-A6F1-795BAACCC73B}" type="presParOf" srcId="{46CF9C17-9337-A54F-BD9C-7BE35932FF17}" destId="{D035F04F-8B97-864D-BD86-C8B29067956F}" srcOrd="3" destOrd="0" presId="urn:microsoft.com/office/officeart/2005/8/layout/vList2"/>
    <dgm:cxn modelId="{E51A6013-CDC7-5944-BD15-B108BE5A2AC6}" type="presParOf" srcId="{46CF9C17-9337-A54F-BD9C-7BE35932FF17}" destId="{B50648E4-F64A-7442-8CD6-B4CF606EBDB9}" srcOrd="4" destOrd="0" presId="urn:microsoft.com/office/officeart/2005/8/layout/vList2"/>
    <dgm:cxn modelId="{16DB3EF6-7316-CA4C-A706-90543B5DD664}" type="presParOf" srcId="{46CF9C17-9337-A54F-BD9C-7BE35932FF17}" destId="{9560DFA0-A9AC-7F4A-8EA3-64A730D6F7EE}" srcOrd="5" destOrd="0" presId="urn:microsoft.com/office/officeart/2005/8/layout/vList2"/>
    <dgm:cxn modelId="{C4673851-6FB1-D64C-B64E-ABB9957A50FE}" type="presParOf" srcId="{46CF9C17-9337-A54F-BD9C-7BE35932FF17}" destId="{0E42717F-4E08-D749-9871-280B14B8192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59F5AB8-F8A6-7A47-988A-9727E5907C53}" type="doc">
      <dgm:prSet loTypeId="urn:microsoft.com/office/officeart/2005/8/layout/vList2" loCatId="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B2C93996-B89D-5844-8AEB-1C5DA9A668C5}">
      <dgm:prSet phldrT="[Text]"/>
      <dgm:spPr/>
      <dgm:t>
        <a:bodyPr/>
        <a:lstStyle/>
        <a:p>
          <a:r>
            <a:rPr lang="de-DE" dirty="0"/>
            <a:t>Einführung in Streuung</a:t>
          </a:r>
        </a:p>
      </dgm:t>
    </dgm:pt>
    <dgm:pt modelId="{BCAC3FB0-FF27-2A44-BC2F-A7B6E85ED1F2}" type="parTrans" cxnId="{DA32B43A-3166-2D44-BED3-D1ED0F5CE38D}">
      <dgm:prSet/>
      <dgm:spPr/>
      <dgm:t>
        <a:bodyPr/>
        <a:lstStyle/>
        <a:p>
          <a:endParaRPr lang="de-DE"/>
        </a:p>
      </dgm:t>
    </dgm:pt>
    <dgm:pt modelId="{B2F8E703-64B7-CC4D-A9D1-E5AD7A70614D}" type="sibTrans" cxnId="{DA32B43A-3166-2D44-BED3-D1ED0F5CE38D}">
      <dgm:prSet/>
      <dgm:spPr/>
      <dgm:t>
        <a:bodyPr/>
        <a:lstStyle/>
        <a:p>
          <a:endParaRPr lang="de-DE"/>
        </a:p>
      </dgm:t>
    </dgm:pt>
    <dgm:pt modelId="{6ABE9982-25AE-0D41-A6CA-BCF4A06825E0}">
      <dgm:prSet phldrT="[Text]"/>
      <dgm:spPr/>
      <dgm:t>
        <a:bodyPr/>
        <a:lstStyle/>
        <a:p>
          <a:r>
            <a:rPr lang="de-DE" dirty="0"/>
            <a:t>Simulation</a:t>
          </a:r>
        </a:p>
      </dgm:t>
    </dgm:pt>
    <dgm:pt modelId="{112E0E41-781C-2440-9117-990DD8114431}" type="parTrans" cxnId="{8431349D-7C93-C24D-AED7-FE8C9A6815EC}">
      <dgm:prSet/>
      <dgm:spPr/>
      <dgm:t>
        <a:bodyPr/>
        <a:lstStyle/>
        <a:p>
          <a:endParaRPr lang="de-DE"/>
        </a:p>
      </dgm:t>
    </dgm:pt>
    <dgm:pt modelId="{B002E2BF-0EA7-5945-BD6D-CF081D421857}" type="sibTrans" cxnId="{8431349D-7C93-C24D-AED7-FE8C9A6815EC}">
      <dgm:prSet/>
      <dgm:spPr/>
      <dgm:t>
        <a:bodyPr/>
        <a:lstStyle/>
        <a:p>
          <a:endParaRPr lang="de-DE"/>
        </a:p>
      </dgm:t>
    </dgm:pt>
    <dgm:pt modelId="{029B9734-2307-694E-A022-A796988CDE1B}">
      <dgm:prSet phldrT="[Text]"/>
      <dgm:spPr/>
      <dgm:t>
        <a:bodyPr/>
        <a:lstStyle/>
        <a:p>
          <a:r>
            <a:rPr lang="de-DE" dirty="0" err="1"/>
            <a:t>Auswerung</a:t>
          </a:r>
          <a:endParaRPr lang="de-DE" dirty="0"/>
        </a:p>
      </dgm:t>
    </dgm:pt>
    <dgm:pt modelId="{E51533FE-673D-8C4C-AFC6-7372CC48C583}" type="parTrans" cxnId="{D783DAC3-2BEB-A140-8962-976005611801}">
      <dgm:prSet/>
      <dgm:spPr/>
      <dgm:t>
        <a:bodyPr/>
        <a:lstStyle/>
        <a:p>
          <a:endParaRPr lang="de-DE"/>
        </a:p>
      </dgm:t>
    </dgm:pt>
    <dgm:pt modelId="{9D919B40-8A05-C443-B0AE-3F8BE09E4C67}" type="sibTrans" cxnId="{D783DAC3-2BEB-A140-8962-976005611801}">
      <dgm:prSet/>
      <dgm:spPr/>
      <dgm:t>
        <a:bodyPr/>
        <a:lstStyle/>
        <a:p>
          <a:endParaRPr lang="de-DE"/>
        </a:p>
      </dgm:t>
    </dgm:pt>
    <dgm:pt modelId="{8BB561B1-2AB3-154E-B88C-12FE54FA169A}">
      <dgm:prSet phldrT="[Text]"/>
      <dgm:spPr/>
      <dgm:t>
        <a:bodyPr/>
        <a:lstStyle/>
        <a:p>
          <a:r>
            <a:rPr lang="de-DE" dirty="0"/>
            <a:t>Experimentieranleitung</a:t>
          </a:r>
        </a:p>
      </dgm:t>
    </dgm:pt>
    <dgm:pt modelId="{A2EFFF64-600B-034A-8C68-56AC560C200B}" type="parTrans" cxnId="{78A8E917-F8A5-7848-8F5F-68BC897018AF}">
      <dgm:prSet/>
      <dgm:spPr/>
      <dgm:t>
        <a:bodyPr/>
        <a:lstStyle/>
        <a:p>
          <a:endParaRPr lang="de-DE"/>
        </a:p>
      </dgm:t>
    </dgm:pt>
    <dgm:pt modelId="{079C594E-99FA-9540-AEE3-030D8F181407}" type="sibTrans" cxnId="{78A8E917-F8A5-7848-8F5F-68BC897018AF}">
      <dgm:prSet/>
      <dgm:spPr/>
      <dgm:t>
        <a:bodyPr/>
        <a:lstStyle/>
        <a:p>
          <a:endParaRPr lang="de-DE"/>
        </a:p>
      </dgm:t>
    </dgm:pt>
    <dgm:pt modelId="{46CF9C17-9337-A54F-BD9C-7BE35932FF17}" type="pres">
      <dgm:prSet presAssocID="{359F5AB8-F8A6-7A47-988A-9727E5907C53}" presName="linear" presStyleCnt="0">
        <dgm:presLayoutVars>
          <dgm:animLvl val="lvl"/>
          <dgm:resizeHandles val="exact"/>
        </dgm:presLayoutVars>
      </dgm:prSet>
      <dgm:spPr/>
    </dgm:pt>
    <dgm:pt modelId="{66EA16E8-1A79-AC46-B3E7-2F2A174C30C6}" type="pres">
      <dgm:prSet presAssocID="{B2C93996-B89D-5844-8AEB-1C5DA9A668C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6005707-CD81-8046-A18C-85541C4D3457}" type="pres">
      <dgm:prSet presAssocID="{B2F8E703-64B7-CC4D-A9D1-E5AD7A70614D}" presName="spacer" presStyleCnt="0"/>
      <dgm:spPr/>
    </dgm:pt>
    <dgm:pt modelId="{29C6FAEA-316E-7045-8540-38108A49CAB8}" type="pres">
      <dgm:prSet presAssocID="{8BB561B1-2AB3-154E-B88C-12FE54FA169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035F04F-8B97-864D-BD86-C8B29067956F}" type="pres">
      <dgm:prSet presAssocID="{079C594E-99FA-9540-AEE3-030D8F181407}" presName="spacer" presStyleCnt="0"/>
      <dgm:spPr/>
    </dgm:pt>
    <dgm:pt modelId="{B50648E4-F64A-7442-8CD6-B4CF606EBDB9}" type="pres">
      <dgm:prSet presAssocID="{6ABE9982-25AE-0D41-A6CA-BCF4A06825E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560DFA0-A9AC-7F4A-8EA3-64A730D6F7EE}" type="pres">
      <dgm:prSet presAssocID="{B002E2BF-0EA7-5945-BD6D-CF081D421857}" presName="spacer" presStyleCnt="0"/>
      <dgm:spPr/>
    </dgm:pt>
    <dgm:pt modelId="{0E42717F-4E08-D749-9871-280B14B8192D}" type="pres">
      <dgm:prSet presAssocID="{029B9734-2307-694E-A022-A796988CDE1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8A8E917-F8A5-7848-8F5F-68BC897018AF}" srcId="{359F5AB8-F8A6-7A47-988A-9727E5907C53}" destId="{8BB561B1-2AB3-154E-B88C-12FE54FA169A}" srcOrd="1" destOrd="0" parTransId="{A2EFFF64-600B-034A-8C68-56AC560C200B}" sibTransId="{079C594E-99FA-9540-AEE3-030D8F181407}"/>
    <dgm:cxn modelId="{7FDB4518-6703-644D-9A59-8DADA1BE079F}" type="presOf" srcId="{6ABE9982-25AE-0D41-A6CA-BCF4A06825E0}" destId="{B50648E4-F64A-7442-8CD6-B4CF606EBDB9}" srcOrd="0" destOrd="0" presId="urn:microsoft.com/office/officeart/2005/8/layout/vList2"/>
    <dgm:cxn modelId="{DA32B43A-3166-2D44-BED3-D1ED0F5CE38D}" srcId="{359F5AB8-F8A6-7A47-988A-9727E5907C53}" destId="{B2C93996-B89D-5844-8AEB-1C5DA9A668C5}" srcOrd="0" destOrd="0" parTransId="{BCAC3FB0-FF27-2A44-BC2F-A7B6E85ED1F2}" sibTransId="{B2F8E703-64B7-CC4D-A9D1-E5AD7A70614D}"/>
    <dgm:cxn modelId="{33F6DF6B-6CE1-1840-BF82-FB3A94A34F3F}" type="presOf" srcId="{029B9734-2307-694E-A022-A796988CDE1B}" destId="{0E42717F-4E08-D749-9871-280B14B8192D}" srcOrd="0" destOrd="0" presId="urn:microsoft.com/office/officeart/2005/8/layout/vList2"/>
    <dgm:cxn modelId="{0433F66F-C777-0F40-A8DE-FE271FB867A9}" type="presOf" srcId="{8BB561B1-2AB3-154E-B88C-12FE54FA169A}" destId="{29C6FAEA-316E-7045-8540-38108A49CAB8}" srcOrd="0" destOrd="0" presId="urn:microsoft.com/office/officeart/2005/8/layout/vList2"/>
    <dgm:cxn modelId="{41897C8C-5372-8B42-9178-45569BAEE09D}" type="presOf" srcId="{359F5AB8-F8A6-7A47-988A-9727E5907C53}" destId="{46CF9C17-9337-A54F-BD9C-7BE35932FF17}" srcOrd="0" destOrd="0" presId="urn:microsoft.com/office/officeart/2005/8/layout/vList2"/>
    <dgm:cxn modelId="{8431349D-7C93-C24D-AED7-FE8C9A6815EC}" srcId="{359F5AB8-F8A6-7A47-988A-9727E5907C53}" destId="{6ABE9982-25AE-0D41-A6CA-BCF4A06825E0}" srcOrd="2" destOrd="0" parTransId="{112E0E41-781C-2440-9117-990DD8114431}" sibTransId="{B002E2BF-0EA7-5945-BD6D-CF081D421857}"/>
    <dgm:cxn modelId="{198DB4C1-6AB1-D94D-A16A-76E580E9608F}" type="presOf" srcId="{B2C93996-B89D-5844-8AEB-1C5DA9A668C5}" destId="{66EA16E8-1A79-AC46-B3E7-2F2A174C30C6}" srcOrd="0" destOrd="0" presId="urn:microsoft.com/office/officeart/2005/8/layout/vList2"/>
    <dgm:cxn modelId="{D783DAC3-2BEB-A140-8962-976005611801}" srcId="{359F5AB8-F8A6-7A47-988A-9727E5907C53}" destId="{029B9734-2307-694E-A022-A796988CDE1B}" srcOrd="3" destOrd="0" parTransId="{E51533FE-673D-8C4C-AFC6-7372CC48C583}" sibTransId="{9D919B40-8A05-C443-B0AE-3F8BE09E4C67}"/>
    <dgm:cxn modelId="{A1F7702C-ECC9-7F49-A59D-37FC1F830FE5}" type="presParOf" srcId="{46CF9C17-9337-A54F-BD9C-7BE35932FF17}" destId="{66EA16E8-1A79-AC46-B3E7-2F2A174C30C6}" srcOrd="0" destOrd="0" presId="urn:microsoft.com/office/officeart/2005/8/layout/vList2"/>
    <dgm:cxn modelId="{D9CA2FFD-AA11-2441-9508-F0B8A5A088FD}" type="presParOf" srcId="{46CF9C17-9337-A54F-BD9C-7BE35932FF17}" destId="{B6005707-CD81-8046-A18C-85541C4D3457}" srcOrd="1" destOrd="0" presId="urn:microsoft.com/office/officeart/2005/8/layout/vList2"/>
    <dgm:cxn modelId="{9CD8A34E-3EC8-7D48-8BF5-DB2A66061BF2}" type="presParOf" srcId="{46CF9C17-9337-A54F-BD9C-7BE35932FF17}" destId="{29C6FAEA-316E-7045-8540-38108A49CAB8}" srcOrd="2" destOrd="0" presId="urn:microsoft.com/office/officeart/2005/8/layout/vList2"/>
    <dgm:cxn modelId="{02E8F4A2-555C-B840-A6F1-795BAACCC73B}" type="presParOf" srcId="{46CF9C17-9337-A54F-BD9C-7BE35932FF17}" destId="{D035F04F-8B97-864D-BD86-C8B29067956F}" srcOrd="3" destOrd="0" presId="urn:microsoft.com/office/officeart/2005/8/layout/vList2"/>
    <dgm:cxn modelId="{E51A6013-CDC7-5944-BD15-B108BE5A2AC6}" type="presParOf" srcId="{46CF9C17-9337-A54F-BD9C-7BE35932FF17}" destId="{B50648E4-F64A-7442-8CD6-B4CF606EBDB9}" srcOrd="4" destOrd="0" presId="urn:microsoft.com/office/officeart/2005/8/layout/vList2"/>
    <dgm:cxn modelId="{16DB3EF6-7316-CA4C-A706-90543B5DD664}" type="presParOf" srcId="{46CF9C17-9337-A54F-BD9C-7BE35932FF17}" destId="{9560DFA0-A9AC-7F4A-8EA3-64A730D6F7EE}" srcOrd="5" destOrd="0" presId="urn:microsoft.com/office/officeart/2005/8/layout/vList2"/>
    <dgm:cxn modelId="{C4673851-6FB1-D64C-B64E-ABB9957A50FE}" type="presParOf" srcId="{46CF9C17-9337-A54F-BD9C-7BE35932FF17}" destId="{0E42717F-4E08-D749-9871-280B14B8192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95D1D-9369-FA42-89D5-23B524363E66}">
      <dsp:nvSpPr>
        <dsp:cNvPr id="0" name=""/>
        <dsp:cNvSpPr/>
      </dsp:nvSpPr>
      <dsp:spPr>
        <a:xfrm>
          <a:off x="0" y="675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67A948-D965-0F40-9D0B-05AFDFB7BA00}">
      <dsp:nvSpPr>
        <dsp:cNvPr id="0" name=""/>
        <dsp:cNvSpPr/>
      </dsp:nvSpPr>
      <dsp:spPr>
        <a:xfrm>
          <a:off x="0" y="675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700" kern="1200" dirty="0"/>
            <a:t>Motivation</a:t>
          </a:r>
        </a:p>
      </dsp:txBody>
      <dsp:txXfrm>
        <a:off x="0" y="675"/>
        <a:ext cx="6900512" cy="1106957"/>
      </dsp:txXfrm>
    </dsp:sp>
    <dsp:sp modelId="{8E1F8AAB-40E1-424A-B148-E388B86EFF78}">
      <dsp:nvSpPr>
        <dsp:cNvPr id="0" name=""/>
        <dsp:cNvSpPr/>
      </dsp:nvSpPr>
      <dsp:spPr>
        <a:xfrm>
          <a:off x="0" y="1107633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E83AA1-F5E9-A94F-BD9B-9FBF993C084A}">
      <dsp:nvSpPr>
        <dsp:cNvPr id="0" name=""/>
        <dsp:cNvSpPr/>
      </dsp:nvSpPr>
      <dsp:spPr>
        <a:xfrm>
          <a:off x="0" y="1107633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700" kern="1200" dirty="0"/>
            <a:t>Experimenteller Aufbau</a:t>
          </a:r>
        </a:p>
      </dsp:txBody>
      <dsp:txXfrm>
        <a:off x="0" y="1107633"/>
        <a:ext cx="6900512" cy="1106957"/>
      </dsp:txXfrm>
    </dsp:sp>
    <dsp:sp modelId="{6F6D8391-D5C1-7E49-868E-5623B8F63616}">
      <dsp:nvSpPr>
        <dsp:cNvPr id="0" name=""/>
        <dsp:cNvSpPr/>
      </dsp:nvSpPr>
      <dsp:spPr>
        <a:xfrm>
          <a:off x="0" y="2214591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E275AF-557D-1749-8A3E-564EE90DFDE9}">
      <dsp:nvSpPr>
        <dsp:cNvPr id="0" name=""/>
        <dsp:cNvSpPr/>
      </dsp:nvSpPr>
      <dsp:spPr>
        <a:xfrm>
          <a:off x="0" y="2214591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700" kern="1200" dirty="0"/>
            <a:t>Website und Sekundärmaterialien</a:t>
          </a:r>
        </a:p>
      </dsp:txBody>
      <dsp:txXfrm>
        <a:off x="0" y="2214591"/>
        <a:ext cx="6900512" cy="1106957"/>
      </dsp:txXfrm>
    </dsp:sp>
    <dsp:sp modelId="{30F518D9-D973-514F-B018-3B4AF8C1B748}">
      <dsp:nvSpPr>
        <dsp:cNvPr id="0" name=""/>
        <dsp:cNvSpPr/>
      </dsp:nvSpPr>
      <dsp:spPr>
        <a:xfrm>
          <a:off x="0" y="3321549"/>
          <a:ext cx="690051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257D76-0FAC-6948-A84D-CD05245A90D2}">
      <dsp:nvSpPr>
        <dsp:cNvPr id="0" name=""/>
        <dsp:cNvSpPr/>
      </dsp:nvSpPr>
      <dsp:spPr>
        <a:xfrm>
          <a:off x="0" y="3321549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700" kern="1200" dirty="0"/>
            <a:t>Kombination mit anderen Mitteln</a:t>
          </a:r>
        </a:p>
      </dsp:txBody>
      <dsp:txXfrm>
        <a:off x="0" y="3321549"/>
        <a:ext cx="6900512" cy="1106957"/>
      </dsp:txXfrm>
    </dsp:sp>
    <dsp:sp modelId="{7B95B4EB-62FA-3D41-AFA9-70CEA36913B0}">
      <dsp:nvSpPr>
        <dsp:cNvPr id="0" name=""/>
        <dsp:cNvSpPr/>
      </dsp:nvSpPr>
      <dsp:spPr>
        <a:xfrm>
          <a:off x="0" y="4428507"/>
          <a:ext cx="690051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0E939B-01B8-5644-B30A-1FD356868C3E}">
      <dsp:nvSpPr>
        <dsp:cNvPr id="0" name=""/>
        <dsp:cNvSpPr/>
      </dsp:nvSpPr>
      <dsp:spPr>
        <a:xfrm>
          <a:off x="0" y="4428507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700" kern="1200" dirty="0"/>
            <a:t>Grenzen der Streubretter</a:t>
          </a:r>
        </a:p>
      </dsp:txBody>
      <dsp:txXfrm>
        <a:off x="0" y="4428507"/>
        <a:ext cx="6900512" cy="110695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A16E8-1A79-AC46-B3E7-2F2A174C30C6}">
      <dsp:nvSpPr>
        <dsp:cNvPr id="0" name=""/>
        <dsp:cNvSpPr/>
      </dsp:nvSpPr>
      <dsp:spPr>
        <a:xfrm>
          <a:off x="0" y="223672"/>
          <a:ext cx="5014912" cy="88744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700" kern="1200" dirty="0" err="1"/>
            <a:t>Masterclasses</a:t>
          </a:r>
          <a:r>
            <a:rPr lang="de-DE" sz="3700" kern="1200" dirty="0"/>
            <a:t> des NTW</a:t>
          </a:r>
        </a:p>
      </dsp:txBody>
      <dsp:txXfrm>
        <a:off x="43321" y="266993"/>
        <a:ext cx="4928270" cy="800803"/>
      </dsp:txXfrm>
    </dsp:sp>
    <dsp:sp modelId="{29C6FAEA-316E-7045-8540-38108A49CAB8}">
      <dsp:nvSpPr>
        <dsp:cNvPr id="0" name=""/>
        <dsp:cNvSpPr/>
      </dsp:nvSpPr>
      <dsp:spPr>
        <a:xfrm>
          <a:off x="0" y="1217677"/>
          <a:ext cx="5014912" cy="887445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700" kern="1200" dirty="0"/>
            <a:t>Sonderveranstaltung</a:t>
          </a:r>
        </a:p>
      </dsp:txBody>
      <dsp:txXfrm>
        <a:off x="43321" y="1260998"/>
        <a:ext cx="4928270" cy="800803"/>
      </dsp:txXfrm>
    </dsp:sp>
    <dsp:sp modelId="{B50648E4-F64A-7442-8CD6-B4CF606EBDB9}">
      <dsp:nvSpPr>
        <dsp:cNvPr id="0" name=""/>
        <dsp:cNvSpPr/>
      </dsp:nvSpPr>
      <dsp:spPr>
        <a:xfrm>
          <a:off x="0" y="2211682"/>
          <a:ext cx="5014912" cy="88744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700" kern="1200" dirty="0"/>
            <a:t>MAMI Führungen</a:t>
          </a:r>
        </a:p>
      </dsp:txBody>
      <dsp:txXfrm>
        <a:off x="43321" y="2255003"/>
        <a:ext cx="4928270" cy="80080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A16E8-1A79-AC46-B3E7-2F2A174C30C6}">
      <dsp:nvSpPr>
        <dsp:cNvPr id="0" name=""/>
        <dsp:cNvSpPr/>
      </dsp:nvSpPr>
      <dsp:spPr>
        <a:xfrm>
          <a:off x="0" y="25748"/>
          <a:ext cx="6883873" cy="1352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Determinismus der klassischen Mechanik</a:t>
          </a:r>
        </a:p>
      </dsp:txBody>
      <dsp:txXfrm>
        <a:off x="66025" y="91773"/>
        <a:ext cx="6751823" cy="1220470"/>
      </dsp:txXfrm>
    </dsp:sp>
    <dsp:sp modelId="{29C6FAEA-316E-7045-8540-38108A49CAB8}">
      <dsp:nvSpPr>
        <dsp:cNvPr id="0" name=""/>
        <dsp:cNvSpPr/>
      </dsp:nvSpPr>
      <dsp:spPr>
        <a:xfrm>
          <a:off x="0" y="1476188"/>
          <a:ext cx="6883873" cy="135252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Bahnparameter bekannt</a:t>
          </a:r>
        </a:p>
      </dsp:txBody>
      <dsp:txXfrm>
        <a:off x="66025" y="1542213"/>
        <a:ext cx="6751823" cy="1220470"/>
      </dsp:txXfrm>
    </dsp:sp>
    <dsp:sp modelId="{B50648E4-F64A-7442-8CD6-B4CF606EBDB9}">
      <dsp:nvSpPr>
        <dsp:cNvPr id="0" name=""/>
        <dsp:cNvSpPr/>
      </dsp:nvSpPr>
      <dsp:spPr>
        <a:xfrm>
          <a:off x="0" y="2926629"/>
          <a:ext cx="6883873" cy="135252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Keine randomisierte Verteilung der Kugeln</a:t>
          </a:r>
        </a:p>
      </dsp:txBody>
      <dsp:txXfrm>
        <a:off x="66025" y="2992654"/>
        <a:ext cx="6751823" cy="1220470"/>
      </dsp:txXfrm>
    </dsp:sp>
    <dsp:sp modelId="{A2A02FA1-038F-A043-A294-AA1FAA25A2C4}">
      <dsp:nvSpPr>
        <dsp:cNvPr id="0" name=""/>
        <dsp:cNvSpPr/>
      </dsp:nvSpPr>
      <dsp:spPr>
        <a:xfrm>
          <a:off x="0" y="4377069"/>
          <a:ext cx="6883873" cy="13525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Winkelauflösung</a:t>
          </a:r>
        </a:p>
      </dsp:txBody>
      <dsp:txXfrm>
        <a:off x="66025" y="4443094"/>
        <a:ext cx="6751823" cy="122047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A16E8-1A79-AC46-B3E7-2F2A174C30C6}">
      <dsp:nvSpPr>
        <dsp:cNvPr id="0" name=""/>
        <dsp:cNvSpPr/>
      </dsp:nvSpPr>
      <dsp:spPr>
        <a:xfrm>
          <a:off x="0" y="25748"/>
          <a:ext cx="6883873" cy="1352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Streubretter Schülerversuch bereits im Einsatz.</a:t>
          </a:r>
        </a:p>
      </dsp:txBody>
      <dsp:txXfrm>
        <a:off x="66025" y="91773"/>
        <a:ext cx="6751823" cy="1220470"/>
      </dsp:txXfrm>
    </dsp:sp>
    <dsp:sp modelId="{29C6FAEA-316E-7045-8540-38108A49CAB8}">
      <dsp:nvSpPr>
        <dsp:cNvPr id="0" name=""/>
        <dsp:cNvSpPr/>
      </dsp:nvSpPr>
      <dsp:spPr>
        <a:xfrm>
          <a:off x="0" y="1476188"/>
          <a:ext cx="6883873" cy="135252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Neue NTW </a:t>
          </a:r>
          <a:r>
            <a:rPr lang="de-DE" sz="3400" kern="1200" dirty="0" err="1"/>
            <a:t>Masterclass</a:t>
          </a:r>
          <a:endParaRPr lang="de-DE" sz="3400" kern="1200" dirty="0"/>
        </a:p>
      </dsp:txBody>
      <dsp:txXfrm>
        <a:off x="66025" y="1542213"/>
        <a:ext cx="6751823" cy="1220470"/>
      </dsp:txXfrm>
    </dsp:sp>
    <dsp:sp modelId="{B50648E4-F64A-7442-8CD6-B4CF606EBDB9}">
      <dsp:nvSpPr>
        <dsp:cNvPr id="0" name=""/>
        <dsp:cNvSpPr/>
      </dsp:nvSpPr>
      <dsp:spPr>
        <a:xfrm>
          <a:off x="0" y="2926629"/>
          <a:ext cx="6883873" cy="135252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Vielseitig Einsetzbar</a:t>
          </a:r>
        </a:p>
      </dsp:txBody>
      <dsp:txXfrm>
        <a:off x="66025" y="2992654"/>
        <a:ext cx="6751823" cy="1220470"/>
      </dsp:txXfrm>
    </dsp:sp>
    <dsp:sp modelId="{A2A02FA1-038F-A043-A294-AA1FAA25A2C4}">
      <dsp:nvSpPr>
        <dsp:cNvPr id="0" name=""/>
        <dsp:cNvSpPr/>
      </dsp:nvSpPr>
      <dsp:spPr>
        <a:xfrm>
          <a:off x="0" y="4377069"/>
          <a:ext cx="6883873" cy="13525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400" kern="1200" dirty="0"/>
            <a:t>Niveau anpassbar für viele Klassenstufen</a:t>
          </a:r>
        </a:p>
      </dsp:txBody>
      <dsp:txXfrm>
        <a:off x="66025" y="4443094"/>
        <a:ext cx="6751823" cy="12204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7F45D-06C0-EE4D-89EA-8CD391456202}">
      <dsp:nvSpPr>
        <dsp:cNvPr id="0" name=""/>
        <dsp:cNvSpPr/>
      </dsp:nvSpPr>
      <dsp:spPr>
        <a:xfrm>
          <a:off x="0" y="712948"/>
          <a:ext cx="3906416" cy="7547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Unendlich großer Tisch</a:t>
          </a:r>
        </a:p>
      </dsp:txBody>
      <dsp:txXfrm>
        <a:off x="36845" y="749793"/>
        <a:ext cx="3832726" cy="681087"/>
      </dsp:txXfrm>
    </dsp:sp>
    <dsp:sp modelId="{AE35F065-4E20-0B4F-9EB0-4CF2891EC8B0}">
      <dsp:nvSpPr>
        <dsp:cNvPr id="0" name=""/>
        <dsp:cNvSpPr/>
      </dsp:nvSpPr>
      <dsp:spPr>
        <a:xfrm>
          <a:off x="0" y="1522446"/>
          <a:ext cx="3906416" cy="754777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Punktförmige, geladene Kugeln</a:t>
          </a:r>
        </a:p>
      </dsp:txBody>
      <dsp:txXfrm>
        <a:off x="36845" y="1559291"/>
        <a:ext cx="3832726" cy="681087"/>
      </dsp:txXfrm>
    </dsp:sp>
    <dsp:sp modelId="{3BFD4406-899F-5946-8D75-0897C82550F8}">
      <dsp:nvSpPr>
        <dsp:cNvPr id="0" name=""/>
        <dsp:cNvSpPr/>
      </dsp:nvSpPr>
      <dsp:spPr>
        <a:xfrm>
          <a:off x="0" y="2331944"/>
          <a:ext cx="3906416" cy="754777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Viele unscharfe Targets die geladen sind</a:t>
          </a:r>
        </a:p>
      </dsp:txBody>
      <dsp:txXfrm>
        <a:off x="36845" y="2368789"/>
        <a:ext cx="3832726" cy="681087"/>
      </dsp:txXfrm>
    </dsp:sp>
    <dsp:sp modelId="{0970BA1A-0AF0-0D4F-BE3F-5CEE41FD0289}">
      <dsp:nvSpPr>
        <dsp:cNvPr id="0" name=""/>
        <dsp:cNvSpPr/>
      </dsp:nvSpPr>
      <dsp:spPr>
        <a:xfrm>
          <a:off x="0" y="3141442"/>
          <a:ext cx="3906416" cy="754777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Position der Targets unbekannt</a:t>
          </a:r>
        </a:p>
      </dsp:txBody>
      <dsp:txXfrm>
        <a:off x="36845" y="3178287"/>
        <a:ext cx="3832726" cy="681087"/>
      </dsp:txXfrm>
    </dsp:sp>
    <dsp:sp modelId="{8BD1A424-201B-D148-923B-48B81AD89EE3}">
      <dsp:nvSpPr>
        <dsp:cNvPr id="0" name=""/>
        <dsp:cNvSpPr/>
      </dsp:nvSpPr>
      <dsp:spPr>
        <a:xfrm>
          <a:off x="0" y="3950940"/>
          <a:ext cx="3906416" cy="754777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Das einzige was man sieht ist Winkel und Impuls der gestreuten Projektile</a:t>
          </a:r>
        </a:p>
      </dsp:txBody>
      <dsp:txXfrm>
        <a:off x="36845" y="3987785"/>
        <a:ext cx="3832726" cy="6810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7E2FC-566F-2846-9383-BD959EB86D17}">
      <dsp:nvSpPr>
        <dsp:cNvPr id="0" name=""/>
        <dsp:cNvSpPr/>
      </dsp:nvSpPr>
      <dsp:spPr>
        <a:xfrm>
          <a:off x="0" y="138335"/>
          <a:ext cx="6106657" cy="14320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600" kern="1200" dirty="0"/>
            <a:t>Idee: Mechanisches Analogon als Schülerexperiment</a:t>
          </a:r>
        </a:p>
      </dsp:txBody>
      <dsp:txXfrm>
        <a:off x="69908" y="208243"/>
        <a:ext cx="5966841" cy="12922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5F0FEC-BA08-904C-AFA2-9969890E159C}">
      <dsp:nvSpPr>
        <dsp:cNvPr id="0" name=""/>
        <dsp:cNvSpPr/>
      </dsp:nvSpPr>
      <dsp:spPr>
        <a:xfrm>
          <a:off x="0" y="78581"/>
          <a:ext cx="4664150" cy="57563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Streubrett</a:t>
          </a:r>
        </a:p>
      </dsp:txBody>
      <dsp:txXfrm>
        <a:off x="28100" y="106681"/>
        <a:ext cx="4607950" cy="519439"/>
      </dsp:txXfrm>
    </dsp:sp>
    <dsp:sp modelId="{1FF0414D-BA1B-2F4D-94FC-11A319C6E938}">
      <dsp:nvSpPr>
        <dsp:cNvPr id="0" name=""/>
        <dsp:cNvSpPr/>
      </dsp:nvSpPr>
      <dsp:spPr>
        <a:xfrm>
          <a:off x="0" y="636972"/>
          <a:ext cx="4664150" cy="99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87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1900" kern="1200" dirty="0"/>
            <a:t>Rampe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1900" kern="1200" dirty="0"/>
            <a:t>Lichtschranken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1900" kern="1200" dirty="0"/>
            <a:t>Elektronik</a:t>
          </a:r>
        </a:p>
      </dsp:txBody>
      <dsp:txXfrm>
        <a:off x="0" y="636972"/>
        <a:ext cx="4664150" cy="993600"/>
      </dsp:txXfrm>
    </dsp:sp>
    <dsp:sp modelId="{5E2A2DA5-F60F-D340-B030-BA229CA1AAAC}">
      <dsp:nvSpPr>
        <dsp:cNvPr id="0" name=""/>
        <dsp:cNvSpPr/>
      </dsp:nvSpPr>
      <dsp:spPr>
        <a:xfrm>
          <a:off x="0" y="1630572"/>
          <a:ext cx="4664150" cy="575639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Rhasberry</a:t>
          </a:r>
          <a:r>
            <a:rPr lang="de-DE" sz="2400" kern="1200" dirty="0"/>
            <a:t> Pi</a:t>
          </a:r>
        </a:p>
      </dsp:txBody>
      <dsp:txXfrm>
        <a:off x="28100" y="1658672"/>
        <a:ext cx="4607950" cy="519439"/>
      </dsp:txXfrm>
    </dsp:sp>
    <dsp:sp modelId="{5511BFB1-7762-4C44-B575-17E2D8EA0226}">
      <dsp:nvSpPr>
        <dsp:cNvPr id="0" name=""/>
        <dsp:cNvSpPr/>
      </dsp:nvSpPr>
      <dsp:spPr>
        <a:xfrm>
          <a:off x="0" y="2275332"/>
          <a:ext cx="4664150" cy="575639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Targets</a:t>
          </a:r>
        </a:p>
      </dsp:txBody>
      <dsp:txXfrm>
        <a:off x="28100" y="2303432"/>
        <a:ext cx="4607950" cy="519439"/>
      </dsp:txXfrm>
    </dsp:sp>
    <dsp:sp modelId="{F5407C49-BD87-8C47-9EE6-EF69D98497D6}">
      <dsp:nvSpPr>
        <dsp:cNvPr id="0" name=""/>
        <dsp:cNvSpPr/>
      </dsp:nvSpPr>
      <dsp:spPr>
        <a:xfrm>
          <a:off x="0" y="2850972"/>
          <a:ext cx="4664150" cy="131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087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1900" kern="1200" dirty="0"/>
            <a:t>Kreis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1900" kern="1200" dirty="0"/>
            <a:t>Dreieck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1900" kern="1200" dirty="0"/>
            <a:t>Viereck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1900" kern="1200" dirty="0"/>
            <a:t>1/</a:t>
          </a:r>
          <a:r>
            <a:rPr lang="de-DE" sz="1900" kern="1200" dirty="0" err="1"/>
            <a:t>r</a:t>
          </a:r>
          <a:r>
            <a:rPr lang="de-DE" sz="1900" kern="1200" dirty="0"/>
            <a:t> Potential</a:t>
          </a:r>
        </a:p>
      </dsp:txBody>
      <dsp:txXfrm>
        <a:off x="0" y="2850972"/>
        <a:ext cx="4664150" cy="1316520"/>
      </dsp:txXfrm>
    </dsp:sp>
    <dsp:sp modelId="{8B126EF5-469A-5446-9FF5-E7627013110F}">
      <dsp:nvSpPr>
        <dsp:cNvPr id="0" name=""/>
        <dsp:cNvSpPr/>
      </dsp:nvSpPr>
      <dsp:spPr>
        <a:xfrm>
          <a:off x="0" y="4167492"/>
          <a:ext cx="4664150" cy="575639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Stahlkugeln</a:t>
          </a:r>
        </a:p>
      </dsp:txBody>
      <dsp:txXfrm>
        <a:off x="28100" y="4195592"/>
        <a:ext cx="4607950" cy="5194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354C3E-8E37-D248-B2A3-623EFA94CCD8}">
      <dsp:nvSpPr>
        <dsp:cNvPr id="0" name=""/>
        <dsp:cNvSpPr/>
      </dsp:nvSpPr>
      <dsp:spPr>
        <a:xfrm>
          <a:off x="3453" y="190625"/>
          <a:ext cx="3367497" cy="9504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Einführung</a:t>
          </a:r>
        </a:p>
      </dsp:txBody>
      <dsp:txXfrm>
        <a:off x="3453" y="190625"/>
        <a:ext cx="3367497" cy="950400"/>
      </dsp:txXfrm>
    </dsp:sp>
    <dsp:sp modelId="{CFF6D8C1-1214-2F41-97ED-B79932946604}">
      <dsp:nvSpPr>
        <dsp:cNvPr id="0" name=""/>
        <dsp:cNvSpPr/>
      </dsp:nvSpPr>
      <dsp:spPr>
        <a:xfrm>
          <a:off x="3453" y="1141025"/>
          <a:ext cx="3367497" cy="344223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3300" kern="1200" dirty="0"/>
            <a:t>Allgemeine Einführung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3300" kern="1200" dirty="0"/>
            <a:t>Grundlagen der Streuung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3300" kern="1200" dirty="0"/>
            <a:t>Mathematische Hilfsmittel</a:t>
          </a:r>
        </a:p>
      </dsp:txBody>
      <dsp:txXfrm>
        <a:off x="3453" y="1141025"/>
        <a:ext cx="3367497" cy="3442230"/>
      </dsp:txXfrm>
    </dsp:sp>
    <dsp:sp modelId="{920C6F7F-15D3-8C45-BDDA-D5D5C1D9BD75}">
      <dsp:nvSpPr>
        <dsp:cNvPr id="0" name=""/>
        <dsp:cNvSpPr/>
      </dsp:nvSpPr>
      <dsp:spPr>
        <a:xfrm>
          <a:off x="3842400" y="190625"/>
          <a:ext cx="3367497" cy="950400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Simulation</a:t>
          </a:r>
        </a:p>
      </dsp:txBody>
      <dsp:txXfrm>
        <a:off x="3842400" y="190625"/>
        <a:ext cx="3367497" cy="950400"/>
      </dsp:txXfrm>
    </dsp:sp>
    <dsp:sp modelId="{5533ECF9-3596-2F4D-8D98-F4C32A6961F9}">
      <dsp:nvSpPr>
        <dsp:cNvPr id="0" name=""/>
        <dsp:cNvSpPr/>
      </dsp:nvSpPr>
      <dsp:spPr>
        <a:xfrm>
          <a:off x="3842400" y="1141025"/>
          <a:ext cx="3367497" cy="3442230"/>
        </a:xfrm>
        <a:prstGeom prst="rect">
          <a:avLst/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3300" kern="1200" dirty="0"/>
            <a:t>Durchführung einer Vorgefertigten Simulation mit verschiedenen Parametern</a:t>
          </a:r>
        </a:p>
      </dsp:txBody>
      <dsp:txXfrm>
        <a:off x="3842400" y="1141025"/>
        <a:ext cx="3367497" cy="3442230"/>
      </dsp:txXfrm>
    </dsp:sp>
    <dsp:sp modelId="{34B9302B-7A14-F74C-A877-9FA27F28B035}">
      <dsp:nvSpPr>
        <dsp:cNvPr id="0" name=""/>
        <dsp:cNvSpPr/>
      </dsp:nvSpPr>
      <dsp:spPr>
        <a:xfrm>
          <a:off x="7681347" y="190625"/>
          <a:ext cx="3367497" cy="950400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Experiment</a:t>
          </a:r>
        </a:p>
      </dsp:txBody>
      <dsp:txXfrm>
        <a:off x="7681347" y="190625"/>
        <a:ext cx="3367497" cy="950400"/>
      </dsp:txXfrm>
    </dsp:sp>
    <dsp:sp modelId="{E45908B5-956B-584C-A7C1-31EBCE24576E}">
      <dsp:nvSpPr>
        <dsp:cNvPr id="0" name=""/>
        <dsp:cNvSpPr/>
      </dsp:nvSpPr>
      <dsp:spPr>
        <a:xfrm>
          <a:off x="7681347" y="1141025"/>
          <a:ext cx="3367497" cy="3442230"/>
        </a:xfrm>
        <a:prstGeom prst="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3300" kern="1200" dirty="0"/>
            <a:t>Aufbau und </a:t>
          </a:r>
          <a:r>
            <a:rPr lang="de-DE" sz="3300" kern="1200" dirty="0" err="1"/>
            <a:t>Datennahme</a:t>
          </a:r>
          <a:endParaRPr lang="de-DE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3300" kern="1200" dirty="0"/>
            <a:t>Vergleich der Ergebnis mit den Simulationen</a:t>
          </a:r>
        </a:p>
      </dsp:txBody>
      <dsp:txXfrm>
        <a:off x="7681347" y="1141025"/>
        <a:ext cx="3367497" cy="34422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A16E8-1A79-AC46-B3E7-2F2A174C30C6}">
      <dsp:nvSpPr>
        <dsp:cNvPr id="0" name=""/>
        <dsp:cNvSpPr/>
      </dsp:nvSpPr>
      <dsp:spPr>
        <a:xfrm>
          <a:off x="0" y="40409"/>
          <a:ext cx="5014912" cy="743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Einführung in Streuung</a:t>
          </a:r>
        </a:p>
      </dsp:txBody>
      <dsp:txXfrm>
        <a:off x="36296" y="76705"/>
        <a:ext cx="4942320" cy="670943"/>
      </dsp:txXfrm>
    </dsp:sp>
    <dsp:sp modelId="{29C6FAEA-316E-7045-8540-38108A49CAB8}">
      <dsp:nvSpPr>
        <dsp:cNvPr id="0" name=""/>
        <dsp:cNvSpPr/>
      </dsp:nvSpPr>
      <dsp:spPr>
        <a:xfrm>
          <a:off x="0" y="873224"/>
          <a:ext cx="5014912" cy="743535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Experimentieranleitung</a:t>
          </a:r>
        </a:p>
      </dsp:txBody>
      <dsp:txXfrm>
        <a:off x="36296" y="909520"/>
        <a:ext cx="4942320" cy="670943"/>
      </dsp:txXfrm>
    </dsp:sp>
    <dsp:sp modelId="{B50648E4-F64A-7442-8CD6-B4CF606EBDB9}">
      <dsp:nvSpPr>
        <dsp:cNvPr id="0" name=""/>
        <dsp:cNvSpPr/>
      </dsp:nvSpPr>
      <dsp:spPr>
        <a:xfrm>
          <a:off x="0" y="1706039"/>
          <a:ext cx="5014912" cy="743535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Simulation</a:t>
          </a:r>
        </a:p>
      </dsp:txBody>
      <dsp:txXfrm>
        <a:off x="36296" y="1742335"/>
        <a:ext cx="4942320" cy="670943"/>
      </dsp:txXfrm>
    </dsp:sp>
    <dsp:sp modelId="{0E42717F-4E08-D749-9871-280B14B8192D}">
      <dsp:nvSpPr>
        <dsp:cNvPr id="0" name=""/>
        <dsp:cNvSpPr/>
      </dsp:nvSpPr>
      <dsp:spPr>
        <a:xfrm>
          <a:off x="0" y="2538855"/>
          <a:ext cx="5014912" cy="74353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 err="1"/>
            <a:t>Auswerung</a:t>
          </a:r>
          <a:endParaRPr lang="de-DE" sz="3100" kern="1200" dirty="0"/>
        </a:p>
      </dsp:txBody>
      <dsp:txXfrm>
        <a:off x="36296" y="2575151"/>
        <a:ext cx="4942320" cy="6709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A16E8-1A79-AC46-B3E7-2F2A174C30C6}">
      <dsp:nvSpPr>
        <dsp:cNvPr id="0" name=""/>
        <dsp:cNvSpPr/>
      </dsp:nvSpPr>
      <dsp:spPr>
        <a:xfrm>
          <a:off x="0" y="40409"/>
          <a:ext cx="5014912" cy="743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Einführung in Streuung</a:t>
          </a:r>
        </a:p>
      </dsp:txBody>
      <dsp:txXfrm>
        <a:off x="36296" y="76705"/>
        <a:ext cx="4942320" cy="670943"/>
      </dsp:txXfrm>
    </dsp:sp>
    <dsp:sp modelId="{29C6FAEA-316E-7045-8540-38108A49CAB8}">
      <dsp:nvSpPr>
        <dsp:cNvPr id="0" name=""/>
        <dsp:cNvSpPr/>
      </dsp:nvSpPr>
      <dsp:spPr>
        <a:xfrm>
          <a:off x="0" y="873224"/>
          <a:ext cx="5014912" cy="743535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Experimentieranleitung</a:t>
          </a:r>
        </a:p>
      </dsp:txBody>
      <dsp:txXfrm>
        <a:off x="36296" y="909520"/>
        <a:ext cx="4942320" cy="670943"/>
      </dsp:txXfrm>
    </dsp:sp>
    <dsp:sp modelId="{B50648E4-F64A-7442-8CD6-B4CF606EBDB9}">
      <dsp:nvSpPr>
        <dsp:cNvPr id="0" name=""/>
        <dsp:cNvSpPr/>
      </dsp:nvSpPr>
      <dsp:spPr>
        <a:xfrm>
          <a:off x="0" y="1706039"/>
          <a:ext cx="5014912" cy="743535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Simulation</a:t>
          </a:r>
        </a:p>
      </dsp:txBody>
      <dsp:txXfrm>
        <a:off x="36296" y="1742335"/>
        <a:ext cx="4942320" cy="670943"/>
      </dsp:txXfrm>
    </dsp:sp>
    <dsp:sp modelId="{0E42717F-4E08-D749-9871-280B14B8192D}">
      <dsp:nvSpPr>
        <dsp:cNvPr id="0" name=""/>
        <dsp:cNvSpPr/>
      </dsp:nvSpPr>
      <dsp:spPr>
        <a:xfrm>
          <a:off x="0" y="2538855"/>
          <a:ext cx="5014912" cy="74353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 err="1"/>
            <a:t>Auswerung</a:t>
          </a:r>
          <a:endParaRPr lang="de-DE" sz="3100" kern="1200" dirty="0"/>
        </a:p>
      </dsp:txBody>
      <dsp:txXfrm>
        <a:off x="36296" y="2575151"/>
        <a:ext cx="4942320" cy="67094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A16E8-1A79-AC46-B3E7-2F2A174C30C6}">
      <dsp:nvSpPr>
        <dsp:cNvPr id="0" name=""/>
        <dsp:cNvSpPr/>
      </dsp:nvSpPr>
      <dsp:spPr>
        <a:xfrm>
          <a:off x="0" y="40409"/>
          <a:ext cx="5014912" cy="743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Einführung in Streuung</a:t>
          </a:r>
        </a:p>
      </dsp:txBody>
      <dsp:txXfrm>
        <a:off x="36296" y="76705"/>
        <a:ext cx="4942320" cy="670943"/>
      </dsp:txXfrm>
    </dsp:sp>
    <dsp:sp modelId="{29C6FAEA-316E-7045-8540-38108A49CAB8}">
      <dsp:nvSpPr>
        <dsp:cNvPr id="0" name=""/>
        <dsp:cNvSpPr/>
      </dsp:nvSpPr>
      <dsp:spPr>
        <a:xfrm>
          <a:off x="0" y="873224"/>
          <a:ext cx="5014912" cy="743535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Experimentieranleitung</a:t>
          </a:r>
        </a:p>
      </dsp:txBody>
      <dsp:txXfrm>
        <a:off x="36296" y="909520"/>
        <a:ext cx="4942320" cy="670943"/>
      </dsp:txXfrm>
    </dsp:sp>
    <dsp:sp modelId="{B50648E4-F64A-7442-8CD6-B4CF606EBDB9}">
      <dsp:nvSpPr>
        <dsp:cNvPr id="0" name=""/>
        <dsp:cNvSpPr/>
      </dsp:nvSpPr>
      <dsp:spPr>
        <a:xfrm>
          <a:off x="0" y="1706039"/>
          <a:ext cx="5014912" cy="743535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Simulation</a:t>
          </a:r>
        </a:p>
      </dsp:txBody>
      <dsp:txXfrm>
        <a:off x="36296" y="1742335"/>
        <a:ext cx="4942320" cy="670943"/>
      </dsp:txXfrm>
    </dsp:sp>
    <dsp:sp modelId="{0E42717F-4E08-D749-9871-280B14B8192D}">
      <dsp:nvSpPr>
        <dsp:cNvPr id="0" name=""/>
        <dsp:cNvSpPr/>
      </dsp:nvSpPr>
      <dsp:spPr>
        <a:xfrm>
          <a:off x="0" y="2538855"/>
          <a:ext cx="5014912" cy="74353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 err="1"/>
            <a:t>Auswerung</a:t>
          </a:r>
          <a:endParaRPr lang="de-DE" sz="3100" kern="1200" dirty="0"/>
        </a:p>
      </dsp:txBody>
      <dsp:txXfrm>
        <a:off x="36296" y="2575151"/>
        <a:ext cx="4942320" cy="67094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A16E8-1A79-AC46-B3E7-2F2A174C30C6}">
      <dsp:nvSpPr>
        <dsp:cNvPr id="0" name=""/>
        <dsp:cNvSpPr/>
      </dsp:nvSpPr>
      <dsp:spPr>
        <a:xfrm>
          <a:off x="0" y="40409"/>
          <a:ext cx="5014912" cy="7435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Einführung in Streuung</a:t>
          </a:r>
        </a:p>
      </dsp:txBody>
      <dsp:txXfrm>
        <a:off x="36296" y="76705"/>
        <a:ext cx="4942320" cy="670943"/>
      </dsp:txXfrm>
    </dsp:sp>
    <dsp:sp modelId="{29C6FAEA-316E-7045-8540-38108A49CAB8}">
      <dsp:nvSpPr>
        <dsp:cNvPr id="0" name=""/>
        <dsp:cNvSpPr/>
      </dsp:nvSpPr>
      <dsp:spPr>
        <a:xfrm>
          <a:off x="0" y="873224"/>
          <a:ext cx="5014912" cy="743535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Experimentieranleitung</a:t>
          </a:r>
        </a:p>
      </dsp:txBody>
      <dsp:txXfrm>
        <a:off x="36296" y="909520"/>
        <a:ext cx="4942320" cy="670943"/>
      </dsp:txXfrm>
    </dsp:sp>
    <dsp:sp modelId="{B50648E4-F64A-7442-8CD6-B4CF606EBDB9}">
      <dsp:nvSpPr>
        <dsp:cNvPr id="0" name=""/>
        <dsp:cNvSpPr/>
      </dsp:nvSpPr>
      <dsp:spPr>
        <a:xfrm>
          <a:off x="0" y="1706039"/>
          <a:ext cx="5014912" cy="743535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Simulation</a:t>
          </a:r>
        </a:p>
      </dsp:txBody>
      <dsp:txXfrm>
        <a:off x="36296" y="1742335"/>
        <a:ext cx="4942320" cy="670943"/>
      </dsp:txXfrm>
    </dsp:sp>
    <dsp:sp modelId="{0E42717F-4E08-D749-9871-280B14B8192D}">
      <dsp:nvSpPr>
        <dsp:cNvPr id="0" name=""/>
        <dsp:cNvSpPr/>
      </dsp:nvSpPr>
      <dsp:spPr>
        <a:xfrm>
          <a:off x="0" y="2538855"/>
          <a:ext cx="5014912" cy="74353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 err="1"/>
            <a:t>Auswerung</a:t>
          </a:r>
          <a:endParaRPr lang="de-DE" sz="3100" kern="1200" dirty="0"/>
        </a:p>
      </dsp:txBody>
      <dsp:txXfrm>
        <a:off x="36296" y="2575151"/>
        <a:ext cx="4942320" cy="67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9D9B4B-6397-AE47-89F2-873364FAFE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AF268A1-0749-9C43-9FF2-F46892C53F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74A0B1-BDF0-D042-B68F-1BFF679D9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480409-692A-5548-A0F5-E79E7FA5F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E5AE9D-6A9E-974C-B5E2-EF93259EC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816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25753F-574E-5B40-A72D-03A41D042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53F9D00-C56F-D742-B6E8-5D6CE935E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060902-CA5D-B24C-BE3B-0D519D1FA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6C2A79-97A2-504C-887B-4E8987FB8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8631D3-B58B-3E40-9EC9-3775074E7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1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87384C9-C12D-D742-9950-C61E434830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A5EB6F-2F62-E64F-A49D-C086FBBC63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DD5D58-4941-6144-BCBA-F9EA647B3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53B35F-7A48-0A4B-AC87-A4A1DDE44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CE559C-C962-6F45-9944-AD381B158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243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DFC9E0-25D9-F049-BE7D-6DB56C74F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87F1C8-789D-994F-B2E5-682F2ABF8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98ED257-CB9C-134D-9845-233AA6E16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63D58E-0592-954F-B21B-BC7FE939F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2AB796-6DDA-5C4E-A97A-CAB94AB59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3329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EA0C95-3D91-6247-B6FD-A79A62FEA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8B9B18-AF76-F64A-8D24-3A085AFE5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556CE8-C4A4-1A4A-8279-2F7492DDD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4B0716-CAEF-3F48-B5E7-CDA00C05D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EBEFA5-F521-0746-B146-313489312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58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691BD-478B-B64F-B83B-5A50D3E67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C945BF-3A08-5B41-9CB1-FA3FB6A2CF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B450596-7E55-D848-92BA-0DE2C96C72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B1BA1A9-B09C-8D40-ADC1-04D0E2E08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0CDBD7-D5C4-BF42-8023-6067DF335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2D6D1A7-232D-614D-A93A-C23E0BB84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531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122A1-CAD1-004E-BAF7-2F1735E86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71BEA0-9BA3-5B4C-B20C-D26A025BB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5CE406-13EF-B248-97EA-4C3B15AE2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73210F-D879-044E-8B57-D57A43CFB6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7B3F344-19A8-5B4E-83D9-68EFDEBF9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3674F83-7710-5247-9FCC-46088047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EAAC3EA-5BA3-914E-8EAF-E53B1DE93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58D7713-4BC1-4647-A3DF-0697EB3CC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7738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CC7BC0-7D77-2540-9CC9-82AEE8946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B17B706-E65C-B048-BA58-D5F3FADB1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5AFED2C-0ED1-8641-B4EF-6DA9D370F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5291FF7-2EB3-9446-83F0-A7946FE4B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702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08B55A5-1D24-3E40-AF40-3F8E0F8A4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630858-526E-CC42-A051-DA7B82535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9C0D87B-F0DC-4E4E-B6AE-60B5EBE28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7447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5F8A9D-5865-9844-B7F9-8F6C443C8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51070C-42C9-5445-ABC9-45C16F776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C9EC36-3871-0B49-B362-0067D0346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36D051-6C62-1148-82C5-F2FBA678E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290E4B-EB04-4D47-8F90-D92EB0B6F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AF55B45-C46B-EC40-94B4-5F02A4F3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357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BEE4F5-0C5C-1F46-BD54-4A5F6957E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813838C-84C8-8147-809E-A353D04A00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A48F405-DEB2-7B4D-978A-6C1D12E9B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4A86E05-DCE4-8649-B1DB-BB930DC67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BE13CEF-6BA7-6D4C-9FE1-D538F5C6B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21A2C7-0CA3-2949-8633-B6569C4EA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31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E20E5FA-4340-A84A-8228-809BACF1E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36E6C7-D67A-914E-8437-21D2008DB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5B13F6-44F4-6C40-BF0F-F6EB4F16EA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35DA0-222F-024B-862B-147072EAB128}" type="datetimeFigureOut">
              <a:rPr lang="de-DE" smtClean="0"/>
              <a:t>31.08.21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82F8BA-FF19-AE43-9A31-5A3199729F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8F2B16-9587-6B41-B3A4-4EB7C617F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13EBE-18FF-8A4D-AF24-0B7048ABA5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428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9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0.jp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7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 descr="Ein Bild, das drinnen, Spielhaus enthält.&#10;&#10;Automatisch generierte Beschreibung">
            <a:extLst>
              <a:ext uri="{FF2B5EF4-FFF2-40B4-BE49-F238E27FC236}">
                <a16:creationId xmlns:a16="http://schemas.microsoft.com/office/drawing/2014/main" id="{5FCD5DF2-910B-A040-BC4B-90D8DA7795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34" name="Rectangle 11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0E0631C-3DAF-764C-9678-F2F9A042D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752" y="59547"/>
            <a:ext cx="10058400" cy="24604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sz="5200" dirty="0">
                <a:solidFill>
                  <a:srgbClr val="FFFFFF"/>
                </a:solidFill>
              </a:rPr>
              <a:t>Streubretter</a:t>
            </a:r>
            <a:br>
              <a:rPr lang="de-DE" sz="5200" dirty="0">
                <a:solidFill>
                  <a:srgbClr val="FFFFFF"/>
                </a:solidFill>
              </a:rPr>
            </a:br>
            <a:r>
              <a:rPr lang="de-DE" sz="5200" dirty="0">
                <a:solidFill>
                  <a:srgbClr val="FFFFFF"/>
                </a:solidFill>
              </a:rPr>
              <a:t>ein mechanisches Analogon zu</a:t>
            </a:r>
            <a:br>
              <a:rPr lang="de-DE" sz="5200" dirty="0">
                <a:solidFill>
                  <a:srgbClr val="FFFFFF"/>
                </a:solidFill>
              </a:rPr>
            </a:br>
            <a:r>
              <a:rPr lang="de-DE" sz="5200" dirty="0">
                <a:solidFill>
                  <a:srgbClr val="FFFFFF"/>
                </a:solidFill>
              </a:rPr>
              <a:t>Fixed-Target Experimenten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A52025D-376B-0143-9247-9EE10D8C1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3752" y="5292712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Stephan </a:t>
            </a:r>
            <a:r>
              <a:rPr lang="de-DE" dirty="0" err="1">
                <a:solidFill>
                  <a:srgbClr val="FFFFFF"/>
                </a:solidFill>
              </a:rPr>
              <a:t>Aulenbacher</a:t>
            </a:r>
            <a:r>
              <a:rPr lang="de-DE" dirty="0">
                <a:solidFill>
                  <a:srgbClr val="FFFFFF"/>
                </a:solidFill>
              </a:rPr>
              <a:t>, Wiebke </a:t>
            </a:r>
            <a:r>
              <a:rPr lang="de-DE" dirty="0" err="1">
                <a:solidFill>
                  <a:srgbClr val="FFFFFF"/>
                </a:solidFill>
              </a:rPr>
              <a:t>Kött</a:t>
            </a:r>
            <a:r>
              <a:rPr lang="de-DE" dirty="0">
                <a:solidFill>
                  <a:srgbClr val="FFFFFF"/>
                </a:solidFill>
              </a:rPr>
              <a:t>, Achim </a:t>
            </a:r>
            <a:r>
              <a:rPr lang="de-DE" dirty="0" err="1">
                <a:solidFill>
                  <a:srgbClr val="FFFFFF"/>
                </a:solidFill>
              </a:rPr>
              <a:t>Denig</a:t>
            </a:r>
            <a:endParaRPr lang="de-DE" dirty="0">
              <a:solidFill>
                <a:srgbClr val="FFFFFF"/>
              </a:solidFill>
            </a:endParaRPr>
          </a:p>
          <a:p>
            <a:r>
              <a:rPr lang="de-DE" dirty="0">
                <a:solidFill>
                  <a:srgbClr val="FFFFFF"/>
                </a:solidFill>
              </a:rPr>
              <a:t>DPG </a:t>
            </a:r>
            <a:r>
              <a:rPr lang="de-DE" dirty="0" err="1">
                <a:solidFill>
                  <a:srgbClr val="FFFFFF"/>
                </a:solidFill>
              </a:rPr>
              <a:t>SMuK</a:t>
            </a:r>
            <a:r>
              <a:rPr lang="de-DE" dirty="0">
                <a:solidFill>
                  <a:srgbClr val="FFFFFF"/>
                </a:solidFill>
              </a:rPr>
              <a:t> 2021</a:t>
            </a:r>
          </a:p>
        </p:txBody>
      </p:sp>
    </p:spTree>
    <p:extLst>
      <p:ext uri="{BB962C8B-B14F-4D97-AF65-F5344CB8AC3E}">
        <p14:creationId xmlns:p14="http://schemas.microsoft.com/office/powerpoint/2010/main" val="2965373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A5ACB9A-B0E5-4B85-B616-BAAFCBF06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E88C85-0C12-45AB-AB38-7DD8508C1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0"/>
            <a:ext cx="12191996" cy="6858000"/>
            <a:chOff x="1" y="0"/>
            <a:chExt cx="12191996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F1C99-DC89-4C0E-9645-78ED266B8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EB5FB3-6DE8-43D7-9A37-2E1189B12C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chemeClr val="accent1">
                <a:lumMod val="50000"/>
                <a:alpha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 dirty="0">
                <a:solidFill>
                  <a:schemeClr val="tx1"/>
                </a:solidFill>
              </a:endParaRPr>
            </a:p>
          </p:txBody>
        </p:sp>
      </p:grp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21CD0CBD-C727-43F9-BDFE-34D6D1A97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551875"/>
          </a:xfrm>
          <a:custGeom>
            <a:avLst/>
            <a:gdLst>
              <a:gd name="connsiteX0" fmla="*/ 0 w 12191999"/>
              <a:gd name="connsiteY0" fmla="*/ 0 h 6551875"/>
              <a:gd name="connsiteX1" fmla="*/ 12191999 w 12191999"/>
              <a:gd name="connsiteY1" fmla="*/ 0 h 6551875"/>
              <a:gd name="connsiteX2" fmla="*/ 12191999 w 12191999"/>
              <a:gd name="connsiteY2" fmla="*/ 6181404 h 6551875"/>
              <a:gd name="connsiteX3" fmla="*/ 12190147 w 12191999"/>
              <a:gd name="connsiteY3" fmla="*/ 6181361 h 6551875"/>
              <a:gd name="connsiteX4" fmla="*/ 12129821 w 12191999"/>
              <a:gd name="connsiteY4" fmla="*/ 6173424 h 6551875"/>
              <a:gd name="connsiteX5" fmla="*/ 12077433 w 12191999"/>
              <a:gd name="connsiteY5" fmla="*/ 6162311 h 6551875"/>
              <a:gd name="connsiteX6" fmla="*/ 12031397 w 12191999"/>
              <a:gd name="connsiteY6" fmla="*/ 6148023 h 6551875"/>
              <a:gd name="connsiteX7" fmla="*/ 11990121 w 12191999"/>
              <a:gd name="connsiteY7" fmla="*/ 6132148 h 6551875"/>
              <a:gd name="connsiteX8" fmla="*/ 11953609 w 12191999"/>
              <a:gd name="connsiteY8" fmla="*/ 6113098 h 6551875"/>
              <a:gd name="connsiteX9" fmla="*/ 11915509 w 12191999"/>
              <a:gd name="connsiteY9" fmla="*/ 6094048 h 6551875"/>
              <a:gd name="connsiteX10" fmla="*/ 11877409 w 12191999"/>
              <a:gd name="connsiteY10" fmla="*/ 6074998 h 6551875"/>
              <a:gd name="connsiteX11" fmla="*/ 11840897 w 12191999"/>
              <a:gd name="connsiteY11" fmla="*/ 6059123 h 6551875"/>
              <a:gd name="connsiteX12" fmla="*/ 11799621 w 12191999"/>
              <a:gd name="connsiteY12" fmla="*/ 6043248 h 6551875"/>
              <a:gd name="connsiteX13" fmla="*/ 11753583 w 12191999"/>
              <a:gd name="connsiteY13" fmla="*/ 6027373 h 6551875"/>
              <a:gd name="connsiteX14" fmla="*/ 11701197 w 12191999"/>
              <a:gd name="connsiteY14" fmla="*/ 6016261 h 6551875"/>
              <a:gd name="connsiteX15" fmla="*/ 11640871 w 12191999"/>
              <a:gd name="connsiteY15" fmla="*/ 6009911 h 6551875"/>
              <a:gd name="connsiteX16" fmla="*/ 11572609 w 12191999"/>
              <a:gd name="connsiteY16" fmla="*/ 6006736 h 6551875"/>
              <a:gd name="connsiteX17" fmla="*/ 11504347 w 12191999"/>
              <a:gd name="connsiteY17" fmla="*/ 6009911 h 6551875"/>
              <a:gd name="connsiteX18" fmla="*/ 11444021 w 12191999"/>
              <a:gd name="connsiteY18" fmla="*/ 6016261 h 6551875"/>
              <a:gd name="connsiteX19" fmla="*/ 11391633 w 12191999"/>
              <a:gd name="connsiteY19" fmla="*/ 6027373 h 6551875"/>
              <a:gd name="connsiteX20" fmla="*/ 11345597 w 12191999"/>
              <a:gd name="connsiteY20" fmla="*/ 6043248 h 6551875"/>
              <a:gd name="connsiteX21" fmla="*/ 11304321 w 12191999"/>
              <a:gd name="connsiteY21" fmla="*/ 6059123 h 6551875"/>
              <a:gd name="connsiteX22" fmla="*/ 11267809 w 12191999"/>
              <a:gd name="connsiteY22" fmla="*/ 6074998 h 6551875"/>
              <a:gd name="connsiteX23" fmla="*/ 11229709 w 12191999"/>
              <a:gd name="connsiteY23" fmla="*/ 6094048 h 6551875"/>
              <a:gd name="connsiteX24" fmla="*/ 11191609 w 12191999"/>
              <a:gd name="connsiteY24" fmla="*/ 6113098 h 6551875"/>
              <a:gd name="connsiteX25" fmla="*/ 11155097 w 12191999"/>
              <a:gd name="connsiteY25" fmla="*/ 6132148 h 6551875"/>
              <a:gd name="connsiteX26" fmla="*/ 11113821 w 12191999"/>
              <a:gd name="connsiteY26" fmla="*/ 6148023 h 6551875"/>
              <a:gd name="connsiteX27" fmla="*/ 11067783 w 12191999"/>
              <a:gd name="connsiteY27" fmla="*/ 6162311 h 6551875"/>
              <a:gd name="connsiteX28" fmla="*/ 11015397 w 12191999"/>
              <a:gd name="connsiteY28" fmla="*/ 6173423 h 6551875"/>
              <a:gd name="connsiteX29" fmla="*/ 10955071 w 12191999"/>
              <a:gd name="connsiteY29" fmla="*/ 6181361 h 6551875"/>
              <a:gd name="connsiteX30" fmla="*/ 10886809 w 12191999"/>
              <a:gd name="connsiteY30" fmla="*/ 6182948 h 6551875"/>
              <a:gd name="connsiteX31" fmla="*/ 10818547 w 12191999"/>
              <a:gd name="connsiteY31" fmla="*/ 6181361 h 6551875"/>
              <a:gd name="connsiteX32" fmla="*/ 10758221 w 12191999"/>
              <a:gd name="connsiteY32" fmla="*/ 6173423 h 6551875"/>
              <a:gd name="connsiteX33" fmla="*/ 10705833 w 12191999"/>
              <a:gd name="connsiteY33" fmla="*/ 6162311 h 6551875"/>
              <a:gd name="connsiteX34" fmla="*/ 10659797 w 12191999"/>
              <a:gd name="connsiteY34" fmla="*/ 6148023 h 6551875"/>
              <a:gd name="connsiteX35" fmla="*/ 10618521 w 12191999"/>
              <a:gd name="connsiteY35" fmla="*/ 6132148 h 6551875"/>
              <a:gd name="connsiteX36" fmla="*/ 10582009 w 12191999"/>
              <a:gd name="connsiteY36" fmla="*/ 6113098 h 6551875"/>
              <a:gd name="connsiteX37" fmla="*/ 10543909 w 12191999"/>
              <a:gd name="connsiteY37" fmla="*/ 6094048 h 6551875"/>
              <a:gd name="connsiteX38" fmla="*/ 10505809 w 12191999"/>
              <a:gd name="connsiteY38" fmla="*/ 6074998 h 6551875"/>
              <a:gd name="connsiteX39" fmla="*/ 10469297 w 12191999"/>
              <a:gd name="connsiteY39" fmla="*/ 6059123 h 6551875"/>
              <a:gd name="connsiteX40" fmla="*/ 10428021 w 12191999"/>
              <a:gd name="connsiteY40" fmla="*/ 6043248 h 6551875"/>
              <a:gd name="connsiteX41" fmla="*/ 10381983 w 12191999"/>
              <a:gd name="connsiteY41" fmla="*/ 6027373 h 6551875"/>
              <a:gd name="connsiteX42" fmla="*/ 10329597 w 12191999"/>
              <a:gd name="connsiteY42" fmla="*/ 6016261 h 6551875"/>
              <a:gd name="connsiteX43" fmla="*/ 10269271 w 12191999"/>
              <a:gd name="connsiteY43" fmla="*/ 6009911 h 6551875"/>
              <a:gd name="connsiteX44" fmla="*/ 10201009 w 12191999"/>
              <a:gd name="connsiteY44" fmla="*/ 6006736 h 6551875"/>
              <a:gd name="connsiteX45" fmla="*/ 10132747 w 12191999"/>
              <a:gd name="connsiteY45" fmla="*/ 6009911 h 6551875"/>
              <a:gd name="connsiteX46" fmla="*/ 10072421 w 12191999"/>
              <a:gd name="connsiteY46" fmla="*/ 6016261 h 6551875"/>
              <a:gd name="connsiteX47" fmla="*/ 10020033 w 12191999"/>
              <a:gd name="connsiteY47" fmla="*/ 6027373 h 6551875"/>
              <a:gd name="connsiteX48" fmla="*/ 9973997 w 12191999"/>
              <a:gd name="connsiteY48" fmla="*/ 6043248 h 6551875"/>
              <a:gd name="connsiteX49" fmla="*/ 9932721 w 12191999"/>
              <a:gd name="connsiteY49" fmla="*/ 6059123 h 6551875"/>
              <a:gd name="connsiteX50" fmla="*/ 9896209 w 12191999"/>
              <a:gd name="connsiteY50" fmla="*/ 6074998 h 6551875"/>
              <a:gd name="connsiteX51" fmla="*/ 9820009 w 12191999"/>
              <a:gd name="connsiteY51" fmla="*/ 6113098 h 6551875"/>
              <a:gd name="connsiteX52" fmla="*/ 9783497 w 12191999"/>
              <a:gd name="connsiteY52" fmla="*/ 6132148 h 6551875"/>
              <a:gd name="connsiteX53" fmla="*/ 9742221 w 12191999"/>
              <a:gd name="connsiteY53" fmla="*/ 6148023 h 6551875"/>
              <a:gd name="connsiteX54" fmla="*/ 9696183 w 12191999"/>
              <a:gd name="connsiteY54" fmla="*/ 6162311 h 6551875"/>
              <a:gd name="connsiteX55" fmla="*/ 9643797 w 12191999"/>
              <a:gd name="connsiteY55" fmla="*/ 6173423 h 6551875"/>
              <a:gd name="connsiteX56" fmla="*/ 9583471 w 12191999"/>
              <a:gd name="connsiteY56" fmla="*/ 6181361 h 6551875"/>
              <a:gd name="connsiteX57" fmla="*/ 9515209 w 12191999"/>
              <a:gd name="connsiteY57" fmla="*/ 6182948 h 6551875"/>
              <a:gd name="connsiteX58" fmla="*/ 9446947 w 12191999"/>
              <a:gd name="connsiteY58" fmla="*/ 6181361 h 6551875"/>
              <a:gd name="connsiteX59" fmla="*/ 9386621 w 12191999"/>
              <a:gd name="connsiteY59" fmla="*/ 6173423 h 6551875"/>
              <a:gd name="connsiteX60" fmla="*/ 9334233 w 12191999"/>
              <a:gd name="connsiteY60" fmla="*/ 6162311 h 6551875"/>
              <a:gd name="connsiteX61" fmla="*/ 9288197 w 12191999"/>
              <a:gd name="connsiteY61" fmla="*/ 6148023 h 6551875"/>
              <a:gd name="connsiteX62" fmla="*/ 9246921 w 12191999"/>
              <a:gd name="connsiteY62" fmla="*/ 6132148 h 6551875"/>
              <a:gd name="connsiteX63" fmla="*/ 9210409 w 12191999"/>
              <a:gd name="connsiteY63" fmla="*/ 6113098 h 6551875"/>
              <a:gd name="connsiteX64" fmla="*/ 9172309 w 12191999"/>
              <a:gd name="connsiteY64" fmla="*/ 6094048 h 6551875"/>
              <a:gd name="connsiteX65" fmla="*/ 9134209 w 12191999"/>
              <a:gd name="connsiteY65" fmla="*/ 6074998 h 6551875"/>
              <a:gd name="connsiteX66" fmla="*/ 9097697 w 12191999"/>
              <a:gd name="connsiteY66" fmla="*/ 6059123 h 6551875"/>
              <a:gd name="connsiteX67" fmla="*/ 9056421 w 12191999"/>
              <a:gd name="connsiteY67" fmla="*/ 6043248 h 6551875"/>
              <a:gd name="connsiteX68" fmla="*/ 9010383 w 12191999"/>
              <a:gd name="connsiteY68" fmla="*/ 6027373 h 6551875"/>
              <a:gd name="connsiteX69" fmla="*/ 8957997 w 12191999"/>
              <a:gd name="connsiteY69" fmla="*/ 6016261 h 6551875"/>
              <a:gd name="connsiteX70" fmla="*/ 8897671 w 12191999"/>
              <a:gd name="connsiteY70" fmla="*/ 6009911 h 6551875"/>
              <a:gd name="connsiteX71" fmla="*/ 8827821 w 12191999"/>
              <a:gd name="connsiteY71" fmla="*/ 6006736 h 6551875"/>
              <a:gd name="connsiteX72" fmla="*/ 8761147 w 12191999"/>
              <a:gd name="connsiteY72" fmla="*/ 6009911 h 6551875"/>
              <a:gd name="connsiteX73" fmla="*/ 8700821 w 12191999"/>
              <a:gd name="connsiteY73" fmla="*/ 6016261 h 6551875"/>
              <a:gd name="connsiteX74" fmla="*/ 8648433 w 12191999"/>
              <a:gd name="connsiteY74" fmla="*/ 6027373 h 6551875"/>
              <a:gd name="connsiteX75" fmla="*/ 8602397 w 12191999"/>
              <a:gd name="connsiteY75" fmla="*/ 6043248 h 6551875"/>
              <a:gd name="connsiteX76" fmla="*/ 8561121 w 12191999"/>
              <a:gd name="connsiteY76" fmla="*/ 6059123 h 6551875"/>
              <a:gd name="connsiteX77" fmla="*/ 8524609 w 12191999"/>
              <a:gd name="connsiteY77" fmla="*/ 6074998 h 6551875"/>
              <a:gd name="connsiteX78" fmla="*/ 8486509 w 12191999"/>
              <a:gd name="connsiteY78" fmla="*/ 6094048 h 6551875"/>
              <a:gd name="connsiteX79" fmla="*/ 8448409 w 12191999"/>
              <a:gd name="connsiteY79" fmla="*/ 6113098 h 6551875"/>
              <a:gd name="connsiteX80" fmla="*/ 8411897 w 12191999"/>
              <a:gd name="connsiteY80" fmla="*/ 6132148 h 6551875"/>
              <a:gd name="connsiteX81" fmla="*/ 8370622 w 12191999"/>
              <a:gd name="connsiteY81" fmla="*/ 6148023 h 6551875"/>
              <a:gd name="connsiteX82" fmla="*/ 8324584 w 12191999"/>
              <a:gd name="connsiteY82" fmla="*/ 6162311 h 6551875"/>
              <a:gd name="connsiteX83" fmla="*/ 8272197 w 12191999"/>
              <a:gd name="connsiteY83" fmla="*/ 6173423 h 6551875"/>
              <a:gd name="connsiteX84" fmla="*/ 8211872 w 12191999"/>
              <a:gd name="connsiteY84" fmla="*/ 6181361 h 6551875"/>
              <a:gd name="connsiteX85" fmla="*/ 8143609 w 12191999"/>
              <a:gd name="connsiteY85" fmla="*/ 6182948 h 6551875"/>
              <a:gd name="connsiteX86" fmla="*/ 8075347 w 12191999"/>
              <a:gd name="connsiteY86" fmla="*/ 6181361 h 6551875"/>
              <a:gd name="connsiteX87" fmla="*/ 8015022 w 12191999"/>
              <a:gd name="connsiteY87" fmla="*/ 6173423 h 6551875"/>
              <a:gd name="connsiteX88" fmla="*/ 7962634 w 12191999"/>
              <a:gd name="connsiteY88" fmla="*/ 6162311 h 6551875"/>
              <a:gd name="connsiteX89" fmla="*/ 7916597 w 12191999"/>
              <a:gd name="connsiteY89" fmla="*/ 6148023 h 6551875"/>
              <a:gd name="connsiteX90" fmla="*/ 7875322 w 12191999"/>
              <a:gd name="connsiteY90" fmla="*/ 6132148 h 6551875"/>
              <a:gd name="connsiteX91" fmla="*/ 7838809 w 12191999"/>
              <a:gd name="connsiteY91" fmla="*/ 6113098 h 6551875"/>
              <a:gd name="connsiteX92" fmla="*/ 7800709 w 12191999"/>
              <a:gd name="connsiteY92" fmla="*/ 6094048 h 6551875"/>
              <a:gd name="connsiteX93" fmla="*/ 7762609 w 12191999"/>
              <a:gd name="connsiteY93" fmla="*/ 6074998 h 6551875"/>
              <a:gd name="connsiteX94" fmla="*/ 7726097 w 12191999"/>
              <a:gd name="connsiteY94" fmla="*/ 6059123 h 6551875"/>
              <a:gd name="connsiteX95" fmla="*/ 7684822 w 12191999"/>
              <a:gd name="connsiteY95" fmla="*/ 6043248 h 6551875"/>
              <a:gd name="connsiteX96" fmla="*/ 7638784 w 12191999"/>
              <a:gd name="connsiteY96" fmla="*/ 6027373 h 6551875"/>
              <a:gd name="connsiteX97" fmla="*/ 7586397 w 12191999"/>
              <a:gd name="connsiteY97" fmla="*/ 6016261 h 6551875"/>
              <a:gd name="connsiteX98" fmla="*/ 7526072 w 12191999"/>
              <a:gd name="connsiteY98" fmla="*/ 6009911 h 6551875"/>
              <a:gd name="connsiteX99" fmla="*/ 7457809 w 12191999"/>
              <a:gd name="connsiteY99" fmla="*/ 6006736 h 6551875"/>
              <a:gd name="connsiteX100" fmla="*/ 7389547 w 12191999"/>
              <a:gd name="connsiteY100" fmla="*/ 6009911 h 6551875"/>
              <a:gd name="connsiteX101" fmla="*/ 7329222 w 12191999"/>
              <a:gd name="connsiteY101" fmla="*/ 6016261 h 6551875"/>
              <a:gd name="connsiteX102" fmla="*/ 7276834 w 12191999"/>
              <a:gd name="connsiteY102" fmla="*/ 6027373 h 6551875"/>
              <a:gd name="connsiteX103" fmla="*/ 7230797 w 12191999"/>
              <a:gd name="connsiteY103" fmla="*/ 6043248 h 6551875"/>
              <a:gd name="connsiteX104" fmla="*/ 7189522 w 12191999"/>
              <a:gd name="connsiteY104" fmla="*/ 6059123 h 6551875"/>
              <a:gd name="connsiteX105" fmla="*/ 7153009 w 12191999"/>
              <a:gd name="connsiteY105" fmla="*/ 6074998 h 6551875"/>
              <a:gd name="connsiteX106" fmla="*/ 7114909 w 12191999"/>
              <a:gd name="connsiteY106" fmla="*/ 6094048 h 6551875"/>
              <a:gd name="connsiteX107" fmla="*/ 7076809 w 12191999"/>
              <a:gd name="connsiteY107" fmla="*/ 6113098 h 6551875"/>
              <a:gd name="connsiteX108" fmla="*/ 7040297 w 12191999"/>
              <a:gd name="connsiteY108" fmla="*/ 6132148 h 6551875"/>
              <a:gd name="connsiteX109" fmla="*/ 6999022 w 12191999"/>
              <a:gd name="connsiteY109" fmla="*/ 6148023 h 6551875"/>
              <a:gd name="connsiteX110" fmla="*/ 6952984 w 12191999"/>
              <a:gd name="connsiteY110" fmla="*/ 6162311 h 6551875"/>
              <a:gd name="connsiteX111" fmla="*/ 6900597 w 12191999"/>
              <a:gd name="connsiteY111" fmla="*/ 6173423 h 6551875"/>
              <a:gd name="connsiteX112" fmla="*/ 6840272 w 12191999"/>
              <a:gd name="connsiteY112" fmla="*/ 6181361 h 6551875"/>
              <a:gd name="connsiteX113" fmla="*/ 6781800 w 12191999"/>
              <a:gd name="connsiteY113" fmla="*/ 6182721 h 6551875"/>
              <a:gd name="connsiteX114" fmla="*/ 6723328 w 12191999"/>
              <a:gd name="connsiteY114" fmla="*/ 6181361 h 6551875"/>
              <a:gd name="connsiteX115" fmla="*/ 6663003 w 12191999"/>
              <a:gd name="connsiteY115" fmla="*/ 6173423 h 6551875"/>
              <a:gd name="connsiteX116" fmla="*/ 6610615 w 12191999"/>
              <a:gd name="connsiteY116" fmla="*/ 6162311 h 6551875"/>
              <a:gd name="connsiteX117" fmla="*/ 6564578 w 12191999"/>
              <a:gd name="connsiteY117" fmla="*/ 6148023 h 6551875"/>
              <a:gd name="connsiteX118" fmla="*/ 6523303 w 12191999"/>
              <a:gd name="connsiteY118" fmla="*/ 6132148 h 6551875"/>
              <a:gd name="connsiteX119" fmla="*/ 6486790 w 12191999"/>
              <a:gd name="connsiteY119" fmla="*/ 6113098 h 6551875"/>
              <a:gd name="connsiteX120" fmla="*/ 6448690 w 12191999"/>
              <a:gd name="connsiteY120" fmla="*/ 6094048 h 6551875"/>
              <a:gd name="connsiteX121" fmla="*/ 6410590 w 12191999"/>
              <a:gd name="connsiteY121" fmla="*/ 6074998 h 6551875"/>
              <a:gd name="connsiteX122" fmla="*/ 6374078 w 12191999"/>
              <a:gd name="connsiteY122" fmla="*/ 6059123 h 6551875"/>
              <a:gd name="connsiteX123" fmla="*/ 6332803 w 12191999"/>
              <a:gd name="connsiteY123" fmla="*/ 6043248 h 6551875"/>
              <a:gd name="connsiteX124" fmla="*/ 6286765 w 12191999"/>
              <a:gd name="connsiteY124" fmla="*/ 6027373 h 6551875"/>
              <a:gd name="connsiteX125" fmla="*/ 6234378 w 12191999"/>
              <a:gd name="connsiteY125" fmla="*/ 6016261 h 6551875"/>
              <a:gd name="connsiteX126" fmla="*/ 6174053 w 12191999"/>
              <a:gd name="connsiteY126" fmla="*/ 6009911 h 6551875"/>
              <a:gd name="connsiteX127" fmla="*/ 6105790 w 12191999"/>
              <a:gd name="connsiteY127" fmla="*/ 6006736 h 6551875"/>
              <a:gd name="connsiteX128" fmla="*/ 6096000 w 12191999"/>
              <a:gd name="connsiteY128" fmla="*/ 6007191 h 6551875"/>
              <a:gd name="connsiteX129" fmla="*/ 6086211 w 12191999"/>
              <a:gd name="connsiteY129" fmla="*/ 6006736 h 6551875"/>
              <a:gd name="connsiteX130" fmla="*/ 6017949 w 12191999"/>
              <a:gd name="connsiteY130" fmla="*/ 6009911 h 6551875"/>
              <a:gd name="connsiteX131" fmla="*/ 5957622 w 12191999"/>
              <a:gd name="connsiteY131" fmla="*/ 6016261 h 6551875"/>
              <a:gd name="connsiteX132" fmla="*/ 5905235 w 12191999"/>
              <a:gd name="connsiteY132" fmla="*/ 6027373 h 6551875"/>
              <a:gd name="connsiteX133" fmla="*/ 5859197 w 12191999"/>
              <a:gd name="connsiteY133" fmla="*/ 6043248 h 6551875"/>
              <a:gd name="connsiteX134" fmla="*/ 5817922 w 12191999"/>
              <a:gd name="connsiteY134" fmla="*/ 6059123 h 6551875"/>
              <a:gd name="connsiteX135" fmla="*/ 5781409 w 12191999"/>
              <a:gd name="connsiteY135" fmla="*/ 6074998 h 6551875"/>
              <a:gd name="connsiteX136" fmla="*/ 5743309 w 12191999"/>
              <a:gd name="connsiteY136" fmla="*/ 6094048 h 6551875"/>
              <a:gd name="connsiteX137" fmla="*/ 5705211 w 12191999"/>
              <a:gd name="connsiteY137" fmla="*/ 6113098 h 6551875"/>
              <a:gd name="connsiteX138" fmla="*/ 5668697 w 12191999"/>
              <a:gd name="connsiteY138" fmla="*/ 6132148 h 6551875"/>
              <a:gd name="connsiteX139" fmla="*/ 5627422 w 12191999"/>
              <a:gd name="connsiteY139" fmla="*/ 6148023 h 6551875"/>
              <a:gd name="connsiteX140" fmla="*/ 5581384 w 12191999"/>
              <a:gd name="connsiteY140" fmla="*/ 6162311 h 6551875"/>
              <a:gd name="connsiteX141" fmla="*/ 5528997 w 12191999"/>
              <a:gd name="connsiteY141" fmla="*/ 6173423 h 6551875"/>
              <a:gd name="connsiteX142" fmla="*/ 5468672 w 12191999"/>
              <a:gd name="connsiteY142" fmla="*/ 6181361 h 6551875"/>
              <a:gd name="connsiteX143" fmla="*/ 5410200 w 12191999"/>
              <a:gd name="connsiteY143" fmla="*/ 6182721 h 6551875"/>
              <a:gd name="connsiteX144" fmla="*/ 5351728 w 12191999"/>
              <a:gd name="connsiteY144" fmla="*/ 6181361 h 6551875"/>
              <a:gd name="connsiteX145" fmla="*/ 5291402 w 12191999"/>
              <a:gd name="connsiteY145" fmla="*/ 6173423 h 6551875"/>
              <a:gd name="connsiteX146" fmla="*/ 5239015 w 12191999"/>
              <a:gd name="connsiteY146" fmla="*/ 6162311 h 6551875"/>
              <a:gd name="connsiteX147" fmla="*/ 5192979 w 12191999"/>
              <a:gd name="connsiteY147" fmla="*/ 6148023 h 6551875"/>
              <a:gd name="connsiteX148" fmla="*/ 5151703 w 12191999"/>
              <a:gd name="connsiteY148" fmla="*/ 6132148 h 6551875"/>
              <a:gd name="connsiteX149" fmla="*/ 5115190 w 12191999"/>
              <a:gd name="connsiteY149" fmla="*/ 6113098 h 6551875"/>
              <a:gd name="connsiteX150" fmla="*/ 5077092 w 12191999"/>
              <a:gd name="connsiteY150" fmla="*/ 6094048 h 6551875"/>
              <a:gd name="connsiteX151" fmla="*/ 5038990 w 12191999"/>
              <a:gd name="connsiteY151" fmla="*/ 6074998 h 6551875"/>
              <a:gd name="connsiteX152" fmla="*/ 5002479 w 12191999"/>
              <a:gd name="connsiteY152" fmla="*/ 6059123 h 6551875"/>
              <a:gd name="connsiteX153" fmla="*/ 4961203 w 12191999"/>
              <a:gd name="connsiteY153" fmla="*/ 6043248 h 6551875"/>
              <a:gd name="connsiteX154" fmla="*/ 4915166 w 12191999"/>
              <a:gd name="connsiteY154" fmla="*/ 6027373 h 6551875"/>
              <a:gd name="connsiteX155" fmla="*/ 4862778 w 12191999"/>
              <a:gd name="connsiteY155" fmla="*/ 6016261 h 6551875"/>
              <a:gd name="connsiteX156" fmla="*/ 4802454 w 12191999"/>
              <a:gd name="connsiteY156" fmla="*/ 6009911 h 6551875"/>
              <a:gd name="connsiteX157" fmla="*/ 4734190 w 12191999"/>
              <a:gd name="connsiteY157" fmla="*/ 6006736 h 6551875"/>
              <a:gd name="connsiteX158" fmla="*/ 4665929 w 12191999"/>
              <a:gd name="connsiteY158" fmla="*/ 6009911 h 6551875"/>
              <a:gd name="connsiteX159" fmla="*/ 4605603 w 12191999"/>
              <a:gd name="connsiteY159" fmla="*/ 6016261 h 6551875"/>
              <a:gd name="connsiteX160" fmla="*/ 4553217 w 12191999"/>
              <a:gd name="connsiteY160" fmla="*/ 6027373 h 6551875"/>
              <a:gd name="connsiteX161" fmla="*/ 4507178 w 12191999"/>
              <a:gd name="connsiteY161" fmla="*/ 6043248 h 6551875"/>
              <a:gd name="connsiteX162" fmla="*/ 4465903 w 12191999"/>
              <a:gd name="connsiteY162" fmla="*/ 6059123 h 6551875"/>
              <a:gd name="connsiteX163" fmla="*/ 4429390 w 12191999"/>
              <a:gd name="connsiteY163" fmla="*/ 6074998 h 6551875"/>
              <a:gd name="connsiteX164" fmla="*/ 4353190 w 12191999"/>
              <a:gd name="connsiteY164" fmla="*/ 6113098 h 6551875"/>
              <a:gd name="connsiteX165" fmla="*/ 4316678 w 12191999"/>
              <a:gd name="connsiteY165" fmla="*/ 6132148 h 6551875"/>
              <a:gd name="connsiteX166" fmla="*/ 4275403 w 12191999"/>
              <a:gd name="connsiteY166" fmla="*/ 6148023 h 6551875"/>
              <a:gd name="connsiteX167" fmla="*/ 4229365 w 12191999"/>
              <a:gd name="connsiteY167" fmla="*/ 6162311 h 6551875"/>
              <a:gd name="connsiteX168" fmla="*/ 4176978 w 12191999"/>
              <a:gd name="connsiteY168" fmla="*/ 6173423 h 6551875"/>
              <a:gd name="connsiteX169" fmla="*/ 4116653 w 12191999"/>
              <a:gd name="connsiteY169" fmla="*/ 6181361 h 6551875"/>
              <a:gd name="connsiteX170" fmla="*/ 4048390 w 12191999"/>
              <a:gd name="connsiteY170" fmla="*/ 6182948 h 6551875"/>
              <a:gd name="connsiteX171" fmla="*/ 3980128 w 12191999"/>
              <a:gd name="connsiteY171" fmla="*/ 6181361 h 6551875"/>
              <a:gd name="connsiteX172" fmla="*/ 3919803 w 12191999"/>
              <a:gd name="connsiteY172" fmla="*/ 6173423 h 6551875"/>
              <a:gd name="connsiteX173" fmla="*/ 3867415 w 12191999"/>
              <a:gd name="connsiteY173" fmla="*/ 6162311 h 6551875"/>
              <a:gd name="connsiteX174" fmla="*/ 3821378 w 12191999"/>
              <a:gd name="connsiteY174" fmla="*/ 6148023 h 6551875"/>
              <a:gd name="connsiteX175" fmla="*/ 3780103 w 12191999"/>
              <a:gd name="connsiteY175" fmla="*/ 6132148 h 6551875"/>
              <a:gd name="connsiteX176" fmla="*/ 3743590 w 12191999"/>
              <a:gd name="connsiteY176" fmla="*/ 6113098 h 6551875"/>
              <a:gd name="connsiteX177" fmla="*/ 3705490 w 12191999"/>
              <a:gd name="connsiteY177" fmla="*/ 6094048 h 6551875"/>
              <a:gd name="connsiteX178" fmla="*/ 3667390 w 12191999"/>
              <a:gd name="connsiteY178" fmla="*/ 6074998 h 6551875"/>
              <a:gd name="connsiteX179" fmla="*/ 3630878 w 12191999"/>
              <a:gd name="connsiteY179" fmla="*/ 6059123 h 6551875"/>
              <a:gd name="connsiteX180" fmla="*/ 3589603 w 12191999"/>
              <a:gd name="connsiteY180" fmla="*/ 6043248 h 6551875"/>
              <a:gd name="connsiteX181" fmla="*/ 3543565 w 12191999"/>
              <a:gd name="connsiteY181" fmla="*/ 6027373 h 6551875"/>
              <a:gd name="connsiteX182" fmla="*/ 3491178 w 12191999"/>
              <a:gd name="connsiteY182" fmla="*/ 6016261 h 6551875"/>
              <a:gd name="connsiteX183" fmla="*/ 3430853 w 12191999"/>
              <a:gd name="connsiteY183" fmla="*/ 6009911 h 6551875"/>
              <a:gd name="connsiteX184" fmla="*/ 3361003 w 12191999"/>
              <a:gd name="connsiteY184" fmla="*/ 6006736 h 6551875"/>
              <a:gd name="connsiteX185" fmla="*/ 3294328 w 12191999"/>
              <a:gd name="connsiteY185" fmla="*/ 6009911 h 6551875"/>
              <a:gd name="connsiteX186" fmla="*/ 3234003 w 12191999"/>
              <a:gd name="connsiteY186" fmla="*/ 6016261 h 6551875"/>
              <a:gd name="connsiteX187" fmla="*/ 3181615 w 12191999"/>
              <a:gd name="connsiteY187" fmla="*/ 6027373 h 6551875"/>
              <a:gd name="connsiteX188" fmla="*/ 3135578 w 12191999"/>
              <a:gd name="connsiteY188" fmla="*/ 6043248 h 6551875"/>
              <a:gd name="connsiteX189" fmla="*/ 3094303 w 12191999"/>
              <a:gd name="connsiteY189" fmla="*/ 6059123 h 6551875"/>
              <a:gd name="connsiteX190" fmla="*/ 3057790 w 12191999"/>
              <a:gd name="connsiteY190" fmla="*/ 6074998 h 6551875"/>
              <a:gd name="connsiteX191" fmla="*/ 3019690 w 12191999"/>
              <a:gd name="connsiteY191" fmla="*/ 6094048 h 6551875"/>
              <a:gd name="connsiteX192" fmla="*/ 2981590 w 12191999"/>
              <a:gd name="connsiteY192" fmla="*/ 6113098 h 6551875"/>
              <a:gd name="connsiteX193" fmla="*/ 2945078 w 12191999"/>
              <a:gd name="connsiteY193" fmla="*/ 6132148 h 6551875"/>
              <a:gd name="connsiteX194" fmla="*/ 2903803 w 12191999"/>
              <a:gd name="connsiteY194" fmla="*/ 6148023 h 6551875"/>
              <a:gd name="connsiteX195" fmla="*/ 2857765 w 12191999"/>
              <a:gd name="connsiteY195" fmla="*/ 6162311 h 6551875"/>
              <a:gd name="connsiteX196" fmla="*/ 2805378 w 12191999"/>
              <a:gd name="connsiteY196" fmla="*/ 6173423 h 6551875"/>
              <a:gd name="connsiteX197" fmla="*/ 2745053 w 12191999"/>
              <a:gd name="connsiteY197" fmla="*/ 6181361 h 6551875"/>
              <a:gd name="connsiteX198" fmla="*/ 2676790 w 12191999"/>
              <a:gd name="connsiteY198" fmla="*/ 6182948 h 6551875"/>
              <a:gd name="connsiteX199" fmla="*/ 2608528 w 12191999"/>
              <a:gd name="connsiteY199" fmla="*/ 6181361 h 6551875"/>
              <a:gd name="connsiteX200" fmla="*/ 2548203 w 12191999"/>
              <a:gd name="connsiteY200" fmla="*/ 6173423 h 6551875"/>
              <a:gd name="connsiteX201" fmla="*/ 2495815 w 12191999"/>
              <a:gd name="connsiteY201" fmla="*/ 6162311 h 6551875"/>
              <a:gd name="connsiteX202" fmla="*/ 2449778 w 12191999"/>
              <a:gd name="connsiteY202" fmla="*/ 6148023 h 6551875"/>
              <a:gd name="connsiteX203" fmla="*/ 2408503 w 12191999"/>
              <a:gd name="connsiteY203" fmla="*/ 6132148 h 6551875"/>
              <a:gd name="connsiteX204" fmla="*/ 2371990 w 12191999"/>
              <a:gd name="connsiteY204" fmla="*/ 6113098 h 6551875"/>
              <a:gd name="connsiteX205" fmla="*/ 2333890 w 12191999"/>
              <a:gd name="connsiteY205" fmla="*/ 6094048 h 6551875"/>
              <a:gd name="connsiteX206" fmla="*/ 2295790 w 12191999"/>
              <a:gd name="connsiteY206" fmla="*/ 6074998 h 6551875"/>
              <a:gd name="connsiteX207" fmla="*/ 2259278 w 12191999"/>
              <a:gd name="connsiteY207" fmla="*/ 6059123 h 6551875"/>
              <a:gd name="connsiteX208" fmla="*/ 2218003 w 12191999"/>
              <a:gd name="connsiteY208" fmla="*/ 6043248 h 6551875"/>
              <a:gd name="connsiteX209" fmla="*/ 2171965 w 12191999"/>
              <a:gd name="connsiteY209" fmla="*/ 6027373 h 6551875"/>
              <a:gd name="connsiteX210" fmla="*/ 2119578 w 12191999"/>
              <a:gd name="connsiteY210" fmla="*/ 6016261 h 6551875"/>
              <a:gd name="connsiteX211" fmla="*/ 2059253 w 12191999"/>
              <a:gd name="connsiteY211" fmla="*/ 6009911 h 6551875"/>
              <a:gd name="connsiteX212" fmla="*/ 1990990 w 12191999"/>
              <a:gd name="connsiteY212" fmla="*/ 6006736 h 6551875"/>
              <a:gd name="connsiteX213" fmla="*/ 1922728 w 12191999"/>
              <a:gd name="connsiteY213" fmla="*/ 6009911 h 6551875"/>
              <a:gd name="connsiteX214" fmla="*/ 1862403 w 12191999"/>
              <a:gd name="connsiteY214" fmla="*/ 6016261 h 6551875"/>
              <a:gd name="connsiteX215" fmla="*/ 1810015 w 12191999"/>
              <a:gd name="connsiteY215" fmla="*/ 6027373 h 6551875"/>
              <a:gd name="connsiteX216" fmla="*/ 1763978 w 12191999"/>
              <a:gd name="connsiteY216" fmla="*/ 6043248 h 6551875"/>
              <a:gd name="connsiteX217" fmla="*/ 1722703 w 12191999"/>
              <a:gd name="connsiteY217" fmla="*/ 6059123 h 6551875"/>
              <a:gd name="connsiteX218" fmla="*/ 1686190 w 12191999"/>
              <a:gd name="connsiteY218" fmla="*/ 6074998 h 6551875"/>
              <a:gd name="connsiteX219" fmla="*/ 1648090 w 12191999"/>
              <a:gd name="connsiteY219" fmla="*/ 6094048 h 6551875"/>
              <a:gd name="connsiteX220" fmla="*/ 1609990 w 12191999"/>
              <a:gd name="connsiteY220" fmla="*/ 6113098 h 6551875"/>
              <a:gd name="connsiteX221" fmla="*/ 1573478 w 12191999"/>
              <a:gd name="connsiteY221" fmla="*/ 6132148 h 6551875"/>
              <a:gd name="connsiteX222" fmla="*/ 1532203 w 12191999"/>
              <a:gd name="connsiteY222" fmla="*/ 6148023 h 6551875"/>
              <a:gd name="connsiteX223" fmla="*/ 1486165 w 12191999"/>
              <a:gd name="connsiteY223" fmla="*/ 6162311 h 6551875"/>
              <a:gd name="connsiteX224" fmla="*/ 1433778 w 12191999"/>
              <a:gd name="connsiteY224" fmla="*/ 6173423 h 6551875"/>
              <a:gd name="connsiteX225" fmla="*/ 1373453 w 12191999"/>
              <a:gd name="connsiteY225" fmla="*/ 6181361 h 6551875"/>
              <a:gd name="connsiteX226" fmla="*/ 1305190 w 12191999"/>
              <a:gd name="connsiteY226" fmla="*/ 6182948 h 6551875"/>
              <a:gd name="connsiteX227" fmla="*/ 1236928 w 12191999"/>
              <a:gd name="connsiteY227" fmla="*/ 6181361 h 6551875"/>
              <a:gd name="connsiteX228" fmla="*/ 1176603 w 12191999"/>
              <a:gd name="connsiteY228" fmla="*/ 6173423 h 6551875"/>
              <a:gd name="connsiteX229" fmla="*/ 1124215 w 12191999"/>
              <a:gd name="connsiteY229" fmla="*/ 6162311 h 6551875"/>
              <a:gd name="connsiteX230" fmla="*/ 1078178 w 12191999"/>
              <a:gd name="connsiteY230" fmla="*/ 6148023 h 6551875"/>
              <a:gd name="connsiteX231" fmla="*/ 1036903 w 12191999"/>
              <a:gd name="connsiteY231" fmla="*/ 6132148 h 6551875"/>
              <a:gd name="connsiteX232" fmla="*/ 1000390 w 12191999"/>
              <a:gd name="connsiteY232" fmla="*/ 6113098 h 6551875"/>
              <a:gd name="connsiteX233" fmla="*/ 962290 w 12191999"/>
              <a:gd name="connsiteY233" fmla="*/ 6094048 h 6551875"/>
              <a:gd name="connsiteX234" fmla="*/ 924190 w 12191999"/>
              <a:gd name="connsiteY234" fmla="*/ 6074998 h 6551875"/>
              <a:gd name="connsiteX235" fmla="*/ 887678 w 12191999"/>
              <a:gd name="connsiteY235" fmla="*/ 6059123 h 6551875"/>
              <a:gd name="connsiteX236" fmla="*/ 846403 w 12191999"/>
              <a:gd name="connsiteY236" fmla="*/ 6043248 h 6551875"/>
              <a:gd name="connsiteX237" fmla="*/ 800365 w 12191999"/>
              <a:gd name="connsiteY237" fmla="*/ 6027373 h 6551875"/>
              <a:gd name="connsiteX238" fmla="*/ 747978 w 12191999"/>
              <a:gd name="connsiteY238" fmla="*/ 6016261 h 6551875"/>
              <a:gd name="connsiteX239" fmla="*/ 687653 w 12191999"/>
              <a:gd name="connsiteY239" fmla="*/ 6009911 h 6551875"/>
              <a:gd name="connsiteX240" fmla="*/ 619390 w 12191999"/>
              <a:gd name="connsiteY240" fmla="*/ 6006736 h 6551875"/>
              <a:gd name="connsiteX241" fmla="*/ 551128 w 12191999"/>
              <a:gd name="connsiteY241" fmla="*/ 6009911 h 6551875"/>
              <a:gd name="connsiteX242" fmla="*/ 490803 w 12191999"/>
              <a:gd name="connsiteY242" fmla="*/ 6016261 h 6551875"/>
              <a:gd name="connsiteX243" fmla="*/ 438415 w 12191999"/>
              <a:gd name="connsiteY243" fmla="*/ 6027373 h 6551875"/>
              <a:gd name="connsiteX244" fmla="*/ 392378 w 12191999"/>
              <a:gd name="connsiteY244" fmla="*/ 6043248 h 6551875"/>
              <a:gd name="connsiteX245" fmla="*/ 351103 w 12191999"/>
              <a:gd name="connsiteY245" fmla="*/ 6059123 h 6551875"/>
              <a:gd name="connsiteX246" fmla="*/ 314590 w 12191999"/>
              <a:gd name="connsiteY246" fmla="*/ 6074998 h 6551875"/>
              <a:gd name="connsiteX247" fmla="*/ 276490 w 12191999"/>
              <a:gd name="connsiteY247" fmla="*/ 6094048 h 6551875"/>
              <a:gd name="connsiteX248" fmla="*/ 238390 w 12191999"/>
              <a:gd name="connsiteY248" fmla="*/ 6113098 h 6551875"/>
              <a:gd name="connsiteX249" fmla="*/ 201878 w 12191999"/>
              <a:gd name="connsiteY249" fmla="*/ 6132148 h 6551875"/>
              <a:gd name="connsiteX250" fmla="*/ 160603 w 12191999"/>
              <a:gd name="connsiteY250" fmla="*/ 6148023 h 6551875"/>
              <a:gd name="connsiteX251" fmla="*/ 114565 w 12191999"/>
              <a:gd name="connsiteY251" fmla="*/ 6162311 h 6551875"/>
              <a:gd name="connsiteX252" fmla="*/ 62178 w 12191999"/>
              <a:gd name="connsiteY252" fmla="*/ 6173423 h 6551875"/>
              <a:gd name="connsiteX253" fmla="*/ 1853 w 12191999"/>
              <a:gd name="connsiteY253" fmla="*/ 6181361 h 6551875"/>
              <a:gd name="connsiteX254" fmla="*/ 1 w 12191999"/>
              <a:gd name="connsiteY254" fmla="*/ 6181404 h 6551875"/>
              <a:gd name="connsiteX255" fmla="*/ 1 w 12191999"/>
              <a:gd name="connsiteY255" fmla="*/ 6551875 h 6551875"/>
              <a:gd name="connsiteX256" fmla="*/ 0 w 12191999"/>
              <a:gd name="connsiteY256" fmla="*/ 6551875 h 6551875"/>
              <a:gd name="connsiteX257" fmla="*/ 0 w 12191999"/>
              <a:gd name="connsiteY257" fmla="*/ 0 h 655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191999" h="6551875">
                <a:moveTo>
                  <a:pt x="0" y="0"/>
                </a:moveTo>
                <a:lnTo>
                  <a:pt x="12191999" y="0"/>
                </a:lnTo>
                <a:lnTo>
                  <a:pt x="12191999" y="6181404"/>
                </a:lnTo>
                <a:lnTo>
                  <a:pt x="12190147" y="6181361"/>
                </a:lnTo>
                <a:lnTo>
                  <a:pt x="12129821" y="6173424"/>
                </a:lnTo>
                <a:lnTo>
                  <a:pt x="12077433" y="6162311"/>
                </a:lnTo>
                <a:lnTo>
                  <a:pt x="12031397" y="6148023"/>
                </a:lnTo>
                <a:lnTo>
                  <a:pt x="11990121" y="6132148"/>
                </a:lnTo>
                <a:lnTo>
                  <a:pt x="11953609" y="6113098"/>
                </a:lnTo>
                <a:lnTo>
                  <a:pt x="11915509" y="6094048"/>
                </a:lnTo>
                <a:lnTo>
                  <a:pt x="11877409" y="6074998"/>
                </a:lnTo>
                <a:lnTo>
                  <a:pt x="11840897" y="6059123"/>
                </a:lnTo>
                <a:lnTo>
                  <a:pt x="11799621" y="6043248"/>
                </a:lnTo>
                <a:lnTo>
                  <a:pt x="11753583" y="6027373"/>
                </a:lnTo>
                <a:lnTo>
                  <a:pt x="11701197" y="6016261"/>
                </a:lnTo>
                <a:lnTo>
                  <a:pt x="11640871" y="6009911"/>
                </a:lnTo>
                <a:lnTo>
                  <a:pt x="11572609" y="6006736"/>
                </a:lnTo>
                <a:lnTo>
                  <a:pt x="11504347" y="6009911"/>
                </a:lnTo>
                <a:lnTo>
                  <a:pt x="11444021" y="6016261"/>
                </a:lnTo>
                <a:lnTo>
                  <a:pt x="11391633" y="6027373"/>
                </a:lnTo>
                <a:lnTo>
                  <a:pt x="11345597" y="6043248"/>
                </a:lnTo>
                <a:lnTo>
                  <a:pt x="11304321" y="6059123"/>
                </a:lnTo>
                <a:lnTo>
                  <a:pt x="11267809" y="6074998"/>
                </a:lnTo>
                <a:lnTo>
                  <a:pt x="11229709" y="6094048"/>
                </a:lnTo>
                <a:lnTo>
                  <a:pt x="11191609" y="6113098"/>
                </a:lnTo>
                <a:lnTo>
                  <a:pt x="11155097" y="6132148"/>
                </a:lnTo>
                <a:lnTo>
                  <a:pt x="11113821" y="6148023"/>
                </a:lnTo>
                <a:lnTo>
                  <a:pt x="11067783" y="6162311"/>
                </a:lnTo>
                <a:lnTo>
                  <a:pt x="11015397" y="6173423"/>
                </a:lnTo>
                <a:lnTo>
                  <a:pt x="10955071" y="6181361"/>
                </a:lnTo>
                <a:lnTo>
                  <a:pt x="10886809" y="6182948"/>
                </a:lnTo>
                <a:lnTo>
                  <a:pt x="10818547" y="6181361"/>
                </a:lnTo>
                <a:lnTo>
                  <a:pt x="10758221" y="6173423"/>
                </a:lnTo>
                <a:lnTo>
                  <a:pt x="10705833" y="6162311"/>
                </a:lnTo>
                <a:lnTo>
                  <a:pt x="10659797" y="6148023"/>
                </a:lnTo>
                <a:lnTo>
                  <a:pt x="10618521" y="6132148"/>
                </a:lnTo>
                <a:lnTo>
                  <a:pt x="10582009" y="6113098"/>
                </a:lnTo>
                <a:lnTo>
                  <a:pt x="10543909" y="6094048"/>
                </a:lnTo>
                <a:lnTo>
                  <a:pt x="10505809" y="6074998"/>
                </a:lnTo>
                <a:lnTo>
                  <a:pt x="10469297" y="6059123"/>
                </a:lnTo>
                <a:lnTo>
                  <a:pt x="10428021" y="6043248"/>
                </a:lnTo>
                <a:lnTo>
                  <a:pt x="10381983" y="6027373"/>
                </a:lnTo>
                <a:lnTo>
                  <a:pt x="10329597" y="6016261"/>
                </a:lnTo>
                <a:lnTo>
                  <a:pt x="10269271" y="6009911"/>
                </a:lnTo>
                <a:lnTo>
                  <a:pt x="10201009" y="6006736"/>
                </a:lnTo>
                <a:lnTo>
                  <a:pt x="10132747" y="6009911"/>
                </a:lnTo>
                <a:lnTo>
                  <a:pt x="10072421" y="6016261"/>
                </a:lnTo>
                <a:lnTo>
                  <a:pt x="10020033" y="6027373"/>
                </a:lnTo>
                <a:lnTo>
                  <a:pt x="9973997" y="6043248"/>
                </a:lnTo>
                <a:lnTo>
                  <a:pt x="9932721" y="6059123"/>
                </a:lnTo>
                <a:lnTo>
                  <a:pt x="9896209" y="6074998"/>
                </a:lnTo>
                <a:lnTo>
                  <a:pt x="9820009" y="6113098"/>
                </a:lnTo>
                <a:lnTo>
                  <a:pt x="9783497" y="6132148"/>
                </a:lnTo>
                <a:lnTo>
                  <a:pt x="9742221" y="6148023"/>
                </a:lnTo>
                <a:lnTo>
                  <a:pt x="9696183" y="6162311"/>
                </a:lnTo>
                <a:lnTo>
                  <a:pt x="9643797" y="6173423"/>
                </a:lnTo>
                <a:lnTo>
                  <a:pt x="9583471" y="6181361"/>
                </a:lnTo>
                <a:lnTo>
                  <a:pt x="9515209" y="6182948"/>
                </a:lnTo>
                <a:lnTo>
                  <a:pt x="9446947" y="6181361"/>
                </a:lnTo>
                <a:lnTo>
                  <a:pt x="9386621" y="6173423"/>
                </a:lnTo>
                <a:lnTo>
                  <a:pt x="9334233" y="6162311"/>
                </a:lnTo>
                <a:lnTo>
                  <a:pt x="9288197" y="6148023"/>
                </a:lnTo>
                <a:lnTo>
                  <a:pt x="9246921" y="6132148"/>
                </a:lnTo>
                <a:lnTo>
                  <a:pt x="9210409" y="6113098"/>
                </a:lnTo>
                <a:lnTo>
                  <a:pt x="9172309" y="6094048"/>
                </a:lnTo>
                <a:lnTo>
                  <a:pt x="9134209" y="6074998"/>
                </a:lnTo>
                <a:lnTo>
                  <a:pt x="9097697" y="6059123"/>
                </a:lnTo>
                <a:lnTo>
                  <a:pt x="9056421" y="6043248"/>
                </a:lnTo>
                <a:lnTo>
                  <a:pt x="9010383" y="6027373"/>
                </a:lnTo>
                <a:lnTo>
                  <a:pt x="8957997" y="6016261"/>
                </a:lnTo>
                <a:lnTo>
                  <a:pt x="8897671" y="6009911"/>
                </a:lnTo>
                <a:lnTo>
                  <a:pt x="8827821" y="6006736"/>
                </a:lnTo>
                <a:lnTo>
                  <a:pt x="8761147" y="6009911"/>
                </a:lnTo>
                <a:lnTo>
                  <a:pt x="8700821" y="6016261"/>
                </a:lnTo>
                <a:lnTo>
                  <a:pt x="8648433" y="6027373"/>
                </a:lnTo>
                <a:lnTo>
                  <a:pt x="8602397" y="6043248"/>
                </a:lnTo>
                <a:lnTo>
                  <a:pt x="8561121" y="6059123"/>
                </a:lnTo>
                <a:lnTo>
                  <a:pt x="8524609" y="6074998"/>
                </a:lnTo>
                <a:lnTo>
                  <a:pt x="8486509" y="6094048"/>
                </a:lnTo>
                <a:lnTo>
                  <a:pt x="8448409" y="6113098"/>
                </a:lnTo>
                <a:lnTo>
                  <a:pt x="8411897" y="6132148"/>
                </a:lnTo>
                <a:lnTo>
                  <a:pt x="8370622" y="6148023"/>
                </a:lnTo>
                <a:lnTo>
                  <a:pt x="8324584" y="6162311"/>
                </a:lnTo>
                <a:lnTo>
                  <a:pt x="8272197" y="6173423"/>
                </a:lnTo>
                <a:lnTo>
                  <a:pt x="8211872" y="6181361"/>
                </a:lnTo>
                <a:lnTo>
                  <a:pt x="8143609" y="6182948"/>
                </a:lnTo>
                <a:lnTo>
                  <a:pt x="8075347" y="6181361"/>
                </a:lnTo>
                <a:lnTo>
                  <a:pt x="8015022" y="6173423"/>
                </a:lnTo>
                <a:lnTo>
                  <a:pt x="7962634" y="6162311"/>
                </a:lnTo>
                <a:lnTo>
                  <a:pt x="7916597" y="6148023"/>
                </a:lnTo>
                <a:lnTo>
                  <a:pt x="7875322" y="6132148"/>
                </a:lnTo>
                <a:lnTo>
                  <a:pt x="7838809" y="6113098"/>
                </a:lnTo>
                <a:lnTo>
                  <a:pt x="7800709" y="6094048"/>
                </a:lnTo>
                <a:lnTo>
                  <a:pt x="7762609" y="6074998"/>
                </a:lnTo>
                <a:lnTo>
                  <a:pt x="7726097" y="6059123"/>
                </a:lnTo>
                <a:lnTo>
                  <a:pt x="7684822" y="6043248"/>
                </a:lnTo>
                <a:lnTo>
                  <a:pt x="7638784" y="6027373"/>
                </a:lnTo>
                <a:lnTo>
                  <a:pt x="7586397" y="6016261"/>
                </a:lnTo>
                <a:lnTo>
                  <a:pt x="7526072" y="6009911"/>
                </a:lnTo>
                <a:lnTo>
                  <a:pt x="7457809" y="6006736"/>
                </a:lnTo>
                <a:lnTo>
                  <a:pt x="7389547" y="6009911"/>
                </a:lnTo>
                <a:lnTo>
                  <a:pt x="7329222" y="6016261"/>
                </a:lnTo>
                <a:lnTo>
                  <a:pt x="7276834" y="6027373"/>
                </a:lnTo>
                <a:lnTo>
                  <a:pt x="7230797" y="6043248"/>
                </a:lnTo>
                <a:lnTo>
                  <a:pt x="7189522" y="6059123"/>
                </a:lnTo>
                <a:lnTo>
                  <a:pt x="7153009" y="6074998"/>
                </a:lnTo>
                <a:lnTo>
                  <a:pt x="7114909" y="6094048"/>
                </a:lnTo>
                <a:lnTo>
                  <a:pt x="7076809" y="6113098"/>
                </a:lnTo>
                <a:lnTo>
                  <a:pt x="7040297" y="6132148"/>
                </a:lnTo>
                <a:lnTo>
                  <a:pt x="6999022" y="6148023"/>
                </a:lnTo>
                <a:lnTo>
                  <a:pt x="6952984" y="6162311"/>
                </a:lnTo>
                <a:lnTo>
                  <a:pt x="6900597" y="6173423"/>
                </a:lnTo>
                <a:lnTo>
                  <a:pt x="6840272" y="6181361"/>
                </a:lnTo>
                <a:lnTo>
                  <a:pt x="6781800" y="6182721"/>
                </a:lnTo>
                <a:lnTo>
                  <a:pt x="6723328" y="6181361"/>
                </a:lnTo>
                <a:lnTo>
                  <a:pt x="6663003" y="6173423"/>
                </a:lnTo>
                <a:lnTo>
                  <a:pt x="6610615" y="6162311"/>
                </a:lnTo>
                <a:lnTo>
                  <a:pt x="6564578" y="6148023"/>
                </a:lnTo>
                <a:lnTo>
                  <a:pt x="6523303" y="6132148"/>
                </a:lnTo>
                <a:lnTo>
                  <a:pt x="6486790" y="6113098"/>
                </a:lnTo>
                <a:lnTo>
                  <a:pt x="6448690" y="6094048"/>
                </a:lnTo>
                <a:lnTo>
                  <a:pt x="6410590" y="6074998"/>
                </a:lnTo>
                <a:lnTo>
                  <a:pt x="6374078" y="6059123"/>
                </a:lnTo>
                <a:lnTo>
                  <a:pt x="6332803" y="6043248"/>
                </a:lnTo>
                <a:lnTo>
                  <a:pt x="6286765" y="6027373"/>
                </a:lnTo>
                <a:lnTo>
                  <a:pt x="6234378" y="6016261"/>
                </a:lnTo>
                <a:lnTo>
                  <a:pt x="6174053" y="6009911"/>
                </a:lnTo>
                <a:lnTo>
                  <a:pt x="6105790" y="6006736"/>
                </a:lnTo>
                <a:lnTo>
                  <a:pt x="6096000" y="6007191"/>
                </a:lnTo>
                <a:lnTo>
                  <a:pt x="6086211" y="6006736"/>
                </a:lnTo>
                <a:lnTo>
                  <a:pt x="6017949" y="6009911"/>
                </a:lnTo>
                <a:lnTo>
                  <a:pt x="5957622" y="6016261"/>
                </a:lnTo>
                <a:lnTo>
                  <a:pt x="5905235" y="6027373"/>
                </a:lnTo>
                <a:lnTo>
                  <a:pt x="5859197" y="6043248"/>
                </a:lnTo>
                <a:lnTo>
                  <a:pt x="5817922" y="6059123"/>
                </a:lnTo>
                <a:lnTo>
                  <a:pt x="5781409" y="6074998"/>
                </a:lnTo>
                <a:lnTo>
                  <a:pt x="5743309" y="6094048"/>
                </a:lnTo>
                <a:lnTo>
                  <a:pt x="5705211" y="6113098"/>
                </a:lnTo>
                <a:lnTo>
                  <a:pt x="5668697" y="6132148"/>
                </a:lnTo>
                <a:lnTo>
                  <a:pt x="5627422" y="6148023"/>
                </a:lnTo>
                <a:lnTo>
                  <a:pt x="5581384" y="6162311"/>
                </a:lnTo>
                <a:lnTo>
                  <a:pt x="5528997" y="6173423"/>
                </a:lnTo>
                <a:lnTo>
                  <a:pt x="5468672" y="6181361"/>
                </a:lnTo>
                <a:lnTo>
                  <a:pt x="5410200" y="6182721"/>
                </a:lnTo>
                <a:lnTo>
                  <a:pt x="5351728" y="6181361"/>
                </a:lnTo>
                <a:lnTo>
                  <a:pt x="5291402" y="6173423"/>
                </a:lnTo>
                <a:lnTo>
                  <a:pt x="5239015" y="6162311"/>
                </a:lnTo>
                <a:lnTo>
                  <a:pt x="5192979" y="6148023"/>
                </a:lnTo>
                <a:lnTo>
                  <a:pt x="5151703" y="6132148"/>
                </a:lnTo>
                <a:lnTo>
                  <a:pt x="5115190" y="6113098"/>
                </a:lnTo>
                <a:lnTo>
                  <a:pt x="5077092" y="6094048"/>
                </a:lnTo>
                <a:lnTo>
                  <a:pt x="5038990" y="6074998"/>
                </a:lnTo>
                <a:lnTo>
                  <a:pt x="5002479" y="6059123"/>
                </a:lnTo>
                <a:lnTo>
                  <a:pt x="4961203" y="6043248"/>
                </a:lnTo>
                <a:lnTo>
                  <a:pt x="4915166" y="6027373"/>
                </a:lnTo>
                <a:lnTo>
                  <a:pt x="4862778" y="6016261"/>
                </a:lnTo>
                <a:lnTo>
                  <a:pt x="4802454" y="6009911"/>
                </a:lnTo>
                <a:lnTo>
                  <a:pt x="4734190" y="6006736"/>
                </a:lnTo>
                <a:lnTo>
                  <a:pt x="4665929" y="6009911"/>
                </a:lnTo>
                <a:lnTo>
                  <a:pt x="4605603" y="6016261"/>
                </a:lnTo>
                <a:lnTo>
                  <a:pt x="4553217" y="6027373"/>
                </a:lnTo>
                <a:lnTo>
                  <a:pt x="4507178" y="6043248"/>
                </a:lnTo>
                <a:lnTo>
                  <a:pt x="4465903" y="6059123"/>
                </a:lnTo>
                <a:lnTo>
                  <a:pt x="4429390" y="6074998"/>
                </a:lnTo>
                <a:lnTo>
                  <a:pt x="4353190" y="6113098"/>
                </a:lnTo>
                <a:lnTo>
                  <a:pt x="4316678" y="6132148"/>
                </a:lnTo>
                <a:lnTo>
                  <a:pt x="4275403" y="6148023"/>
                </a:lnTo>
                <a:lnTo>
                  <a:pt x="4229365" y="6162311"/>
                </a:lnTo>
                <a:lnTo>
                  <a:pt x="4176978" y="6173423"/>
                </a:lnTo>
                <a:lnTo>
                  <a:pt x="4116653" y="6181361"/>
                </a:lnTo>
                <a:lnTo>
                  <a:pt x="4048390" y="6182948"/>
                </a:lnTo>
                <a:lnTo>
                  <a:pt x="3980128" y="6181361"/>
                </a:lnTo>
                <a:lnTo>
                  <a:pt x="3919803" y="6173423"/>
                </a:lnTo>
                <a:lnTo>
                  <a:pt x="3867415" y="6162311"/>
                </a:lnTo>
                <a:lnTo>
                  <a:pt x="3821378" y="6148023"/>
                </a:lnTo>
                <a:lnTo>
                  <a:pt x="3780103" y="6132148"/>
                </a:lnTo>
                <a:lnTo>
                  <a:pt x="3743590" y="6113098"/>
                </a:lnTo>
                <a:lnTo>
                  <a:pt x="3705490" y="6094048"/>
                </a:lnTo>
                <a:lnTo>
                  <a:pt x="3667390" y="6074998"/>
                </a:lnTo>
                <a:lnTo>
                  <a:pt x="3630878" y="6059123"/>
                </a:lnTo>
                <a:lnTo>
                  <a:pt x="3589603" y="6043248"/>
                </a:lnTo>
                <a:lnTo>
                  <a:pt x="3543565" y="6027373"/>
                </a:lnTo>
                <a:lnTo>
                  <a:pt x="3491178" y="6016261"/>
                </a:lnTo>
                <a:lnTo>
                  <a:pt x="3430853" y="6009911"/>
                </a:lnTo>
                <a:lnTo>
                  <a:pt x="3361003" y="6006736"/>
                </a:lnTo>
                <a:lnTo>
                  <a:pt x="3294328" y="6009911"/>
                </a:lnTo>
                <a:lnTo>
                  <a:pt x="3234003" y="6016261"/>
                </a:lnTo>
                <a:lnTo>
                  <a:pt x="3181615" y="6027373"/>
                </a:lnTo>
                <a:lnTo>
                  <a:pt x="3135578" y="6043248"/>
                </a:lnTo>
                <a:lnTo>
                  <a:pt x="3094303" y="6059123"/>
                </a:lnTo>
                <a:lnTo>
                  <a:pt x="3057790" y="6074998"/>
                </a:lnTo>
                <a:lnTo>
                  <a:pt x="3019690" y="6094048"/>
                </a:lnTo>
                <a:lnTo>
                  <a:pt x="2981590" y="6113098"/>
                </a:lnTo>
                <a:lnTo>
                  <a:pt x="2945078" y="6132148"/>
                </a:lnTo>
                <a:lnTo>
                  <a:pt x="2903803" y="6148023"/>
                </a:lnTo>
                <a:lnTo>
                  <a:pt x="2857765" y="6162311"/>
                </a:lnTo>
                <a:lnTo>
                  <a:pt x="2805378" y="6173423"/>
                </a:lnTo>
                <a:lnTo>
                  <a:pt x="2745053" y="6181361"/>
                </a:lnTo>
                <a:lnTo>
                  <a:pt x="2676790" y="6182948"/>
                </a:lnTo>
                <a:lnTo>
                  <a:pt x="2608528" y="6181361"/>
                </a:lnTo>
                <a:lnTo>
                  <a:pt x="2548203" y="6173423"/>
                </a:lnTo>
                <a:lnTo>
                  <a:pt x="2495815" y="6162311"/>
                </a:lnTo>
                <a:lnTo>
                  <a:pt x="2449778" y="6148023"/>
                </a:lnTo>
                <a:lnTo>
                  <a:pt x="2408503" y="6132148"/>
                </a:lnTo>
                <a:lnTo>
                  <a:pt x="2371990" y="6113098"/>
                </a:lnTo>
                <a:lnTo>
                  <a:pt x="2333890" y="6094048"/>
                </a:lnTo>
                <a:lnTo>
                  <a:pt x="2295790" y="6074998"/>
                </a:lnTo>
                <a:lnTo>
                  <a:pt x="2259278" y="6059123"/>
                </a:lnTo>
                <a:lnTo>
                  <a:pt x="2218003" y="6043248"/>
                </a:lnTo>
                <a:lnTo>
                  <a:pt x="2171965" y="6027373"/>
                </a:lnTo>
                <a:lnTo>
                  <a:pt x="2119578" y="6016261"/>
                </a:lnTo>
                <a:lnTo>
                  <a:pt x="2059253" y="6009911"/>
                </a:lnTo>
                <a:lnTo>
                  <a:pt x="1990990" y="6006736"/>
                </a:lnTo>
                <a:lnTo>
                  <a:pt x="1922728" y="6009911"/>
                </a:lnTo>
                <a:lnTo>
                  <a:pt x="1862403" y="6016261"/>
                </a:lnTo>
                <a:lnTo>
                  <a:pt x="1810015" y="6027373"/>
                </a:lnTo>
                <a:lnTo>
                  <a:pt x="1763978" y="6043248"/>
                </a:lnTo>
                <a:lnTo>
                  <a:pt x="1722703" y="6059123"/>
                </a:lnTo>
                <a:lnTo>
                  <a:pt x="1686190" y="6074998"/>
                </a:lnTo>
                <a:lnTo>
                  <a:pt x="1648090" y="6094048"/>
                </a:lnTo>
                <a:lnTo>
                  <a:pt x="1609990" y="6113098"/>
                </a:lnTo>
                <a:lnTo>
                  <a:pt x="1573478" y="6132148"/>
                </a:lnTo>
                <a:lnTo>
                  <a:pt x="1532203" y="6148023"/>
                </a:lnTo>
                <a:lnTo>
                  <a:pt x="1486165" y="6162311"/>
                </a:lnTo>
                <a:lnTo>
                  <a:pt x="1433778" y="6173423"/>
                </a:lnTo>
                <a:lnTo>
                  <a:pt x="1373453" y="6181361"/>
                </a:lnTo>
                <a:lnTo>
                  <a:pt x="1305190" y="6182948"/>
                </a:lnTo>
                <a:lnTo>
                  <a:pt x="1236928" y="6181361"/>
                </a:lnTo>
                <a:lnTo>
                  <a:pt x="1176603" y="6173423"/>
                </a:lnTo>
                <a:lnTo>
                  <a:pt x="1124215" y="6162311"/>
                </a:lnTo>
                <a:lnTo>
                  <a:pt x="1078178" y="6148023"/>
                </a:lnTo>
                <a:lnTo>
                  <a:pt x="1036903" y="6132148"/>
                </a:lnTo>
                <a:lnTo>
                  <a:pt x="1000390" y="6113098"/>
                </a:lnTo>
                <a:lnTo>
                  <a:pt x="962290" y="6094048"/>
                </a:lnTo>
                <a:lnTo>
                  <a:pt x="924190" y="6074998"/>
                </a:lnTo>
                <a:lnTo>
                  <a:pt x="887678" y="6059123"/>
                </a:lnTo>
                <a:lnTo>
                  <a:pt x="846403" y="6043248"/>
                </a:lnTo>
                <a:lnTo>
                  <a:pt x="800365" y="6027373"/>
                </a:lnTo>
                <a:lnTo>
                  <a:pt x="747978" y="6016261"/>
                </a:lnTo>
                <a:lnTo>
                  <a:pt x="687653" y="6009911"/>
                </a:lnTo>
                <a:lnTo>
                  <a:pt x="619390" y="6006736"/>
                </a:lnTo>
                <a:lnTo>
                  <a:pt x="551128" y="6009911"/>
                </a:lnTo>
                <a:lnTo>
                  <a:pt x="490803" y="6016261"/>
                </a:lnTo>
                <a:lnTo>
                  <a:pt x="438415" y="6027373"/>
                </a:lnTo>
                <a:lnTo>
                  <a:pt x="392378" y="6043248"/>
                </a:lnTo>
                <a:lnTo>
                  <a:pt x="351103" y="6059123"/>
                </a:lnTo>
                <a:lnTo>
                  <a:pt x="314590" y="6074998"/>
                </a:lnTo>
                <a:lnTo>
                  <a:pt x="276490" y="6094048"/>
                </a:lnTo>
                <a:lnTo>
                  <a:pt x="238390" y="6113098"/>
                </a:lnTo>
                <a:lnTo>
                  <a:pt x="201878" y="6132148"/>
                </a:lnTo>
                <a:lnTo>
                  <a:pt x="160603" y="6148023"/>
                </a:lnTo>
                <a:lnTo>
                  <a:pt x="114565" y="6162311"/>
                </a:lnTo>
                <a:lnTo>
                  <a:pt x="62178" y="6173423"/>
                </a:lnTo>
                <a:lnTo>
                  <a:pt x="1853" y="6181361"/>
                </a:lnTo>
                <a:lnTo>
                  <a:pt x="1" y="6181404"/>
                </a:lnTo>
                <a:lnTo>
                  <a:pt x="1" y="6551875"/>
                </a:lnTo>
                <a:lnTo>
                  <a:pt x="0" y="655187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D9636C-929F-0D41-A096-F208E6590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662399"/>
            <a:ext cx="10780830" cy="1494000"/>
          </a:xfrm>
        </p:spPr>
        <p:txBody>
          <a:bodyPr anchor="t">
            <a:normAutofit/>
          </a:bodyPr>
          <a:lstStyle/>
          <a:p>
            <a:r>
              <a:rPr lang="de-DE" dirty="0"/>
              <a:t>Webseite und Sekundärmaterialen</a:t>
            </a: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2F31CD59-4DBF-684C-87AC-E0C5C15F7893}"/>
              </a:ext>
            </a:extLst>
          </p:cNvPr>
          <p:cNvGraphicFramePr/>
          <p:nvPr/>
        </p:nvGraphicFramePr>
        <p:xfrm>
          <a:off x="663062" y="2026863"/>
          <a:ext cx="5014912" cy="33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" name="Streubretter" descr="Streubretter">
            <a:hlinkClick r:id="" action="ppaction://media"/>
            <a:extLst>
              <a:ext uri="{FF2B5EF4-FFF2-40B4-BE49-F238E27FC236}">
                <a16:creationId xmlns:a16="http://schemas.microsoft.com/office/drawing/2014/main" id="{516B2F9E-831E-5A46-884E-981842B09CE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901492" y="2026864"/>
            <a:ext cx="6162887" cy="346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32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5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A5ACB9A-B0E5-4B85-B616-BAAFCBF06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E88C85-0C12-45AB-AB38-7DD8508C1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0"/>
            <a:ext cx="12191996" cy="6858000"/>
            <a:chOff x="1" y="0"/>
            <a:chExt cx="12191996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F1C99-DC89-4C0E-9645-78ED266B8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EB5FB3-6DE8-43D7-9A37-2E1189B12C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chemeClr val="accent1">
                <a:lumMod val="50000"/>
                <a:alpha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 dirty="0">
                <a:solidFill>
                  <a:schemeClr val="tx1"/>
                </a:solidFill>
              </a:endParaRPr>
            </a:p>
          </p:txBody>
        </p:sp>
      </p:grp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21CD0CBD-C727-43F9-BDFE-34D6D1A97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551875"/>
          </a:xfrm>
          <a:custGeom>
            <a:avLst/>
            <a:gdLst>
              <a:gd name="connsiteX0" fmla="*/ 0 w 12191999"/>
              <a:gd name="connsiteY0" fmla="*/ 0 h 6551875"/>
              <a:gd name="connsiteX1" fmla="*/ 12191999 w 12191999"/>
              <a:gd name="connsiteY1" fmla="*/ 0 h 6551875"/>
              <a:gd name="connsiteX2" fmla="*/ 12191999 w 12191999"/>
              <a:gd name="connsiteY2" fmla="*/ 6181404 h 6551875"/>
              <a:gd name="connsiteX3" fmla="*/ 12190147 w 12191999"/>
              <a:gd name="connsiteY3" fmla="*/ 6181361 h 6551875"/>
              <a:gd name="connsiteX4" fmla="*/ 12129821 w 12191999"/>
              <a:gd name="connsiteY4" fmla="*/ 6173424 h 6551875"/>
              <a:gd name="connsiteX5" fmla="*/ 12077433 w 12191999"/>
              <a:gd name="connsiteY5" fmla="*/ 6162311 h 6551875"/>
              <a:gd name="connsiteX6" fmla="*/ 12031397 w 12191999"/>
              <a:gd name="connsiteY6" fmla="*/ 6148023 h 6551875"/>
              <a:gd name="connsiteX7" fmla="*/ 11990121 w 12191999"/>
              <a:gd name="connsiteY7" fmla="*/ 6132148 h 6551875"/>
              <a:gd name="connsiteX8" fmla="*/ 11953609 w 12191999"/>
              <a:gd name="connsiteY8" fmla="*/ 6113098 h 6551875"/>
              <a:gd name="connsiteX9" fmla="*/ 11915509 w 12191999"/>
              <a:gd name="connsiteY9" fmla="*/ 6094048 h 6551875"/>
              <a:gd name="connsiteX10" fmla="*/ 11877409 w 12191999"/>
              <a:gd name="connsiteY10" fmla="*/ 6074998 h 6551875"/>
              <a:gd name="connsiteX11" fmla="*/ 11840897 w 12191999"/>
              <a:gd name="connsiteY11" fmla="*/ 6059123 h 6551875"/>
              <a:gd name="connsiteX12" fmla="*/ 11799621 w 12191999"/>
              <a:gd name="connsiteY12" fmla="*/ 6043248 h 6551875"/>
              <a:gd name="connsiteX13" fmla="*/ 11753583 w 12191999"/>
              <a:gd name="connsiteY13" fmla="*/ 6027373 h 6551875"/>
              <a:gd name="connsiteX14" fmla="*/ 11701197 w 12191999"/>
              <a:gd name="connsiteY14" fmla="*/ 6016261 h 6551875"/>
              <a:gd name="connsiteX15" fmla="*/ 11640871 w 12191999"/>
              <a:gd name="connsiteY15" fmla="*/ 6009911 h 6551875"/>
              <a:gd name="connsiteX16" fmla="*/ 11572609 w 12191999"/>
              <a:gd name="connsiteY16" fmla="*/ 6006736 h 6551875"/>
              <a:gd name="connsiteX17" fmla="*/ 11504347 w 12191999"/>
              <a:gd name="connsiteY17" fmla="*/ 6009911 h 6551875"/>
              <a:gd name="connsiteX18" fmla="*/ 11444021 w 12191999"/>
              <a:gd name="connsiteY18" fmla="*/ 6016261 h 6551875"/>
              <a:gd name="connsiteX19" fmla="*/ 11391633 w 12191999"/>
              <a:gd name="connsiteY19" fmla="*/ 6027373 h 6551875"/>
              <a:gd name="connsiteX20" fmla="*/ 11345597 w 12191999"/>
              <a:gd name="connsiteY20" fmla="*/ 6043248 h 6551875"/>
              <a:gd name="connsiteX21" fmla="*/ 11304321 w 12191999"/>
              <a:gd name="connsiteY21" fmla="*/ 6059123 h 6551875"/>
              <a:gd name="connsiteX22" fmla="*/ 11267809 w 12191999"/>
              <a:gd name="connsiteY22" fmla="*/ 6074998 h 6551875"/>
              <a:gd name="connsiteX23" fmla="*/ 11229709 w 12191999"/>
              <a:gd name="connsiteY23" fmla="*/ 6094048 h 6551875"/>
              <a:gd name="connsiteX24" fmla="*/ 11191609 w 12191999"/>
              <a:gd name="connsiteY24" fmla="*/ 6113098 h 6551875"/>
              <a:gd name="connsiteX25" fmla="*/ 11155097 w 12191999"/>
              <a:gd name="connsiteY25" fmla="*/ 6132148 h 6551875"/>
              <a:gd name="connsiteX26" fmla="*/ 11113821 w 12191999"/>
              <a:gd name="connsiteY26" fmla="*/ 6148023 h 6551875"/>
              <a:gd name="connsiteX27" fmla="*/ 11067783 w 12191999"/>
              <a:gd name="connsiteY27" fmla="*/ 6162311 h 6551875"/>
              <a:gd name="connsiteX28" fmla="*/ 11015397 w 12191999"/>
              <a:gd name="connsiteY28" fmla="*/ 6173423 h 6551875"/>
              <a:gd name="connsiteX29" fmla="*/ 10955071 w 12191999"/>
              <a:gd name="connsiteY29" fmla="*/ 6181361 h 6551875"/>
              <a:gd name="connsiteX30" fmla="*/ 10886809 w 12191999"/>
              <a:gd name="connsiteY30" fmla="*/ 6182948 h 6551875"/>
              <a:gd name="connsiteX31" fmla="*/ 10818547 w 12191999"/>
              <a:gd name="connsiteY31" fmla="*/ 6181361 h 6551875"/>
              <a:gd name="connsiteX32" fmla="*/ 10758221 w 12191999"/>
              <a:gd name="connsiteY32" fmla="*/ 6173423 h 6551875"/>
              <a:gd name="connsiteX33" fmla="*/ 10705833 w 12191999"/>
              <a:gd name="connsiteY33" fmla="*/ 6162311 h 6551875"/>
              <a:gd name="connsiteX34" fmla="*/ 10659797 w 12191999"/>
              <a:gd name="connsiteY34" fmla="*/ 6148023 h 6551875"/>
              <a:gd name="connsiteX35" fmla="*/ 10618521 w 12191999"/>
              <a:gd name="connsiteY35" fmla="*/ 6132148 h 6551875"/>
              <a:gd name="connsiteX36" fmla="*/ 10582009 w 12191999"/>
              <a:gd name="connsiteY36" fmla="*/ 6113098 h 6551875"/>
              <a:gd name="connsiteX37" fmla="*/ 10543909 w 12191999"/>
              <a:gd name="connsiteY37" fmla="*/ 6094048 h 6551875"/>
              <a:gd name="connsiteX38" fmla="*/ 10505809 w 12191999"/>
              <a:gd name="connsiteY38" fmla="*/ 6074998 h 6551875"/>
              <a:gd name="connsiteX39" fmla="*/ 10469297 w 12191999"/>
              <a:gd name="connsiteY39" fmla="*/ 6059123 h 6551875"/>
              <a:gd name="connsiteX40" fmla="*/ 10428021 w 12191999"/>
              <a:gd name="connsiteY40" fmla="*/ 6043248 h 6551875"/>
              <a:gd name="connsiteX41" fmla="*/ 10381983 w 12191999"/>
              <a:gd name="connsiteY41" fmla="*/ 6027373 h 6551875"/>
              <a:gd name="connsiteX42" fmla="*/ 10329597 w 12191999"/>
              <a:gd name="connsiteY42" fmla="*/ 6016261 h 6551875"/>
              <a:gd name="connsiteX43" fmla="*/ 10269271 w 12191999"/>
              <a:gd name="connsiteY43" fmla="*/ 6009911 h 6551875"/>
              <a:gd name="connsiteX44" fmla="*/ 10201009 w 12191999"/>
              <a:gd name="connsiteY44" fmla="*/ 6006736 h 6551875"/>
              <a:gd name="connsiteX45" fmla="*/ 10132747 w 12191999"/>
              <a:gd name="connsiteY45" fmla="*/ 6009911 h 6551875"/>
              <a:gd name="connsiteX46" fmla="*/ 10072421 w 12191999"/>
              <a:gd name="connsiteY46" fmla="*/ 6016261 h 6551875"/>
              <a:gd name="connsiteX47" fmla="*/ 10020033 w 12191999"/>
              <a:gd name="connsiteY47" fmla="*/ 6027373 h 6551875"/>
              <a:gd name="connsiteX48" fmla="*/ 9973997 w 12191999"/>
              <a:gd name="connsiteY48" fmla="*/ 6043248 h 6551875"/>
              <a:gd name="connsiteX49" fmla="*/ 9932721 w 12191999"/>
              <a:gd name="connsiteY49" fmla="*/ 6059123 h 6551875"/>
              <a:gd name="connsiteX50" fmla="*/ 9896209 w 12191999"/>
              <a:gd name="connsiteY50" fmla="*/ 6074998 h 6551875"/>
              <a:gd name="connsiteX51" fmla="*/ 9820009 w 12191999"/>
              <a:gd name="connsiteY51" fmla="*/ 6113098 h 6551875"/>
              <a:gd name="connsiteX52" fmla="*/ 9783497 w 12191999"/>
              <a:gd name="connsiteY52" fmla="*/ 6132148 h 6551875"/>
              <a:gd name="connsiteX53" fmla="*/ 9742221 w 12191999"/>
              <a:gd name="connsiteY53" fmla="*/ 6148023 h 6551875"/>
              <a:gd name="connsiteX54" fmla="*/ 9696183 w 12191999"/>
              <a:gd name="connsiteY54" fmla="*/ 6162311 h 6551875"/>
              <a:gd name="connsiteX55" fmla="*/ 9643797 w 12191999"/>
              <a:gd name="connsiteY55" fmla="*/ 6173423 h 6551875"/>
              <a:gd name="connsiteX56" fmla="*/ 9583471 w 12191999"/>
              <a:gd name="connsiteY56" fmla="*/ 6181361 h 6551875"/>
              <a:gd name="connsiteX57" fmla="*/ 9515209 w 12191999"/>
              <a:gd name="connsiteY57" fmla="*/ 6182948 h 6551875"/>
              <a:gd name="connsiteX58" fmla="*/ 9446947 w 12191999"/>
              <a:gd name="connsiteY58" fmla="*/ 6181361 h 6551875"/>
              <a:gd name="connsiteX59" fmla="*/ 9386621 w 12191999"/>
              <a:gd name="connsiteY59" fmla="*/ 6173423 h 6551875"/>
              <a:gd name="connsiteX60" fmla="*/ 9334233 w 12191999"/>
              <a:gd name="connsiteY60" fmla="*/ 6162311 h 6551875"/>
              <a:gd name="connsiteX61" fmla="*/ 9288197 w 12191999"/>
              <a:gd name="connsiteY61" fmla="*/ 6148023 h 6551875"/>
              <a:gd name="connsiteX62" fmla="*/ 9246921 w 12191999"/>
              <a:gd name="connsiteY62" fmla="*/ 6132148 h 6551875"/>
              <a:gd name="connsiteX63" fmla="*/ 9210409 w 12191999"/>
              <a:gd name="connsiteY63" fmla="*/ 6113098 h 6551875"/>
              <a:gd name="connsiteX64" fmla="*/ 9172309 w 12191999"/>
              <a:gd name="connsiteY64" fmla="*/ 6094048 h 6551875"/>
              <a:gd name="connsiteX65" fmla="*/ 9134209 w 12191999"/>
              <a:gd name="connsiteY65" fmla="*/ 6074998 h 6551875"/>
              <a:gd name="connsiteX66" fmla="*/ 9097697 w 12191999"/>
              <a:gd name="connsiteY66" fmla="*/ 6059123 h 6551875"/>
              <a:gd name="connsiteX67" fmla="*/ 9056421 w 12191999"/>
              <a:gd name="connsiteY67" fmla="*/ 6043248 h 6551875"/>
              <a:gd name="connsiteX68" fmla="*/ 9010383 w 12191999"/>
              <a:gd name="connsiteY68" fmla="*/ 6027373 h 6551875"/>
              <a:gd name="connsiteX69" fmla="*/ 8957997 w 12191999"/>
              <a:gd name="connsiteY69" fmla="*/ 6016261 h 6551875"/>
              <a:gd name="connsiteX70" fmla="*/ 8897671 w 12191999"/>
              <a:gd name="connsiteY70" fmla="*/ 6009911 h 6551875"/>
              <a:gd name="connsiteX71" fmla="*/ 8827821 w 12191999"/>
              <a:gd name="connsiteY71" fmla="*/ 6006736 h 6551875"/>
              <a:gd name="connsiteX72" fmla="*/ 8761147 w 12191999"/>
              <a:gd name="connsiteY72" fmla="*/ 6009911 h 6551875"/>
              <a:gd name="connsiteX73" fmla="*/ 8700821 w 12191999"/>
              <a:gd name="connsiteY73" fmla="*/ 6016261 h 6551875"/>
              <a:gd name="connsiteX74" fmla="*/ 8648433 w 12191999"/>
              <a:gd name="connsiteY74" fmla="*/ 6027373 h 6551875"/>
              <a:gd name="connsiteX75" fmla="*/ 8602397 w 12191999"/>
              <a:gd name="connsiteY75" fmla="*/ 6043248 h 6551875"/>
              <a:gd name="connsiteX76" fmla="*/ 8561121 w 12191999"/>
              <a:gd name="connsiteY76" fmla="*/ 6059123 h 6551875"/>
              <a:gd name="connsiteX77" fmla="*/ 8524609 w 12191999"/>
              <a:gd name="connsiteY77" fmla="*/ 6074998 h 6551875"/>
              <a:gd name="connsiteX78" fmla="*/ 8486509 w 12191999"/>
              <a:gd name="connsiteY78" fmla="*/ 6094048 h 6551875"/>
              <a:gd name="connsiteX79" fmla="*/ 8448409 w 12191999"/>
              <a:gd name="connsiteY79" fmla="*/ 6113098 h 6551875"/>
              <a:gd name="connsiteX80" fmla="*/ 8411897 w 12191999"/>
              <a:gd name="connsiteY80" fmla="*/ 6132148 h 6551875"/>
              <a:gd name="connsiteX81" fmla="*/ 8370622 w 12191999"/>
              <a:gd name="connsiteY81" fmla="*/ 6148023 h 6551875"/>
              <a:gd name="connsiteX82" fmla="*/ 8324584 w 12191999"/>
              <a:gd name="connsiteY82" fmla="*/ 6162311 h 6551875"/>
              <a:gd name="connsiteX83" fmla="*/ 8272197 w 12191999"/>
              <a:gd name="connsiteY83" fmla="*/ 6173423 h 6551875"/>
              <a:gd name="connsiteX84" fmla="*/ 8211872 w 12191999"/>
              <a:gd name="connsiteY84" fmla="*/ 6181361 h 6551875"/>
              <a:gd name="connsiteX85" fmla="*/ 8143609 w 12191999"/>
              <a:gd name="connsiteY85" fmla="*/ 6182948 h 6551875"/>
              <a:gd name="connsiteX86" fmla="*/ 8075347 w 12191999"/>
              <a:gd name="connsiteY86" fmla="*/ 6181361 h 6551875"/>
              <a:gd name="connsiteX87" fmla="*/ 8015022 w 12191999"/>
              <a:gd name="connsiteY87" fmla="*/ 6173423 h 6551875"/>
              <a:gd name="connsiteX88" fmla="*/ 7962634 w 12191999"/>
              <a:gd name="connsiteY88" fmla="*/ 6162311 h 6551875"/>
              <a:gd name="connsiteX89" fmla="*/ 7916597 w 12191999"/>
              <a:gd name="connsiteY89" fmla="*/ 6148023 h 6551875"/>
              <a:gd name="connsiteX90" fmla="*/ 7875322 w 12191999"/>
              <a:gd name="connsiteY90" fmla="*/ 6132148 h 6551875"/>
              <a:gd name="connsiteX91" fmla="*/ 7838809 w 12191999"/>
              <a:gd name="connsiteY91" fmla="*/ 6113098 h 6551875"/>
              <a:gd name="connsiteX92" fmla="*/ 7800709 w 12191999"/>
              <a:gd name="connsiteY92" fmla="*/ 6094048 h 6551875"/>
              <a:gd name="connsiteX93" fmla="*/ 7762609 w 12191999"/>
              <a:gd name="connsiteY93" fmla="*/ 6074998 h 6551875"/>
              <a:gd name="connsiteX94" fmla="*/ 7726097 w 12191999"/>
              <a:gd name="connsiteY94" fmla="*/ 6059123 h 6551875"/>
              <a:gd name="connsiteX95" fmla="*/ 7684822 w 12191999"/>
              <a:gd name="connsiteY95" fmla="*/ 6043248 h 6551875"/>
              <a:gd name="connsiteX96" fmla="*/ 7638784 w 12191999"/>
              <a:gd name="connsiteY96" fmla="*/ 6027373 h 6551875"/>
              <a:gd name="connsiteX97" fmla="*/ 7586397 w 12191999"/>
              <a:gd name="connsiteY97" fmla="*/ 6016261 h 6551875"/>
              <a:gd name="connsiteX98" fmla="*/ 7526072 w 12191999"/>
              <a:gd name="connsiteY98" fmla="*/ 6009911 h 6551875"/>
              <a:gd name="connsiteX99" fmla="*/ 7457809 w 12191999"/>
              <a:gd name="connsiteY99" fmla="*/ 6006736 h 6551875"/>
              <a:gd name="connsiteX100" fmla="*/ 7389547 w 12191999"/>
              <a:gd name="connsiteY100" fmla="*/ 6009911 h 6551875"/>
              <a:gd name="connsiteX101" fmla="*/ 7329222 w 12191999"/>
              <a:gd name="connsiteY101" fmla="*/ 6016261 h 6551875"/>
              <a:gd name="connsiteX102" fmla="*/ 7276834 w 12191999"/>
              <a:gd name="connsiteY102" fmla="*/ 6027373 h 6551875"/>
              <a:gd name="connsiteX103" fmla="*/ 7230797 w 12191999"/>
              <a:gd name="connsiteY103" fmla="*/ 6043248 h 6551875"/>
              <a:gd name="connsiteX104" fmla="*/ 7189522 w 12191999"/>
              <a:gd name="connsiteY104" fmla="*/ 6059123 h 6551875"/>
              <a:gd name="connsiteX105" fmla="*/ 7153009 w 12191999"/>
              <a:gd name="connsiteY105" fmla="*/ 6074998 h 6551875"/>
              <a:gd name="connsiteX106" fmla="*/ 7114909 w 12191999"/>
              <a:gd name="connsiteY106" fmla="*/ 6094048 h 6551875"/>
              <a:gd name="connsiteX107" fmla="*/ 7076809 w 12191999"/>
              <a:gd name="connsiteY107" fmla="*/ 6113098 h 6551875"/>
              <a:gd name="connsiteX108" fmla="*/ 7040297 w 12191999"/>
              <a:gd name="connsiteY108" fmla="*/ 6132148 h 6551875"/>
              <a:gd name="connsiteX109" fmla="*/ 6999022 w 12191999"/>
              <a:gd name="connsiteY109" fmla="*/ 6148023 h 6551875"/>
              <a:gd name="connsiteX110" fmla="*/ 6952984 w 12191999"/>
              <a:gd name="connsiteY110" fmla="*/ 6162311 h 6551875"/>
              <a:gd name="connsiteX111" fmla="*/ 6900597 w 12191999"/>
              <a:gd name="connsiteY111" fmla="*/ 6173423 h 6551875"/>
              <a:gd name="connsiteX112" fmla="*/ 6840272 w 12191999"/>
              <a:gd name="connsiteY112" fmla="*/ 6181361 h 6551875"/>
              <a:gd name="connsiteX113" fmla="*/ 6781800 w 12191999"/>
              <a:gd name="connsiteY113" fmla="*/ 6182721 h 6551875"/>
              <a:gd name="connsiteX114" fmla="*/ 6723328 w 12191999"/>
              <a:gd name="connsiteY114" fmla="*/ 6181361 h 6551875"/>
              <a:gd name="connsiteX115" fmla="*/ 6663003 w 12191999"/>
              <a:gd name="connsiteY115" fmla="*/ 6173423 h 6551875"/>
              <a:gd name="connsiteX116" fmla="*/ 6610615 w 12191999"/>
              <a:gd name="connsiteY116" fmla="*/ 6162311 h 6551875"/>
              <a:gd name="connsiteX117" fmla="*/ 6564578 w 12191999"/>
              <a:gd name="connsiteY117" fmla="*/ 6148023 h 6551875"/>
              <a:gd name="connsiteX118" fmla="*/ 6523303 w 12191999"/>
              <a:gd name="connsiteY118" fmla="*/ 6132148 h 6551875"/>
              <a:gd name="connsiteX119" fmla="*/ 6486790 w 12191999"/>
              <a:gd name="connsiteY119" fmla="*/ 6113098 h 6551875"/>
              <a:gd name="connsiteX120" fmla="*/ 6448690 w 12191999"/>
              <a:gd name="connsiteY120" fmla="*/ 6094048 h 6551875"/>
              <a:gd name="connsiteX121" fmla="*/ 6410590 w 12191999"/>
              <a:gd name="connsiteY121" fmla="*/ 6074998 h 6551875"/>
              <a:gd name="connsiteX122" fmla="*/ 6374078 w 12191999"/>
              <a:gd name="connsiteY122" fmla="*/ 6059123 h 6551875"/>
              <a:gd name="connsiteX123" fmla="*/ 6332803 w 12191999"/>
              <a:gd name="connsiteY123" fmla="*/ 6043248 h 6551875"/>
              <a:gd name="connsiteX124" fmla="*/ 6286765 w 12191999"/>
              <a:gd name="connsiteY124" fmla="*/ 6027373 h 6551875"/>
              <a:gd name="connsiteX125" fmla="*/ 6234378 w 12191999"/>
              <a:gd name="connsiteY125" fmla="*/ 6016261 h 6551875"/>
              <a:gd name="connsiteX126" fmla="*/ 6174053 w 12191999"/>
              <a:gd name="connsiteY126" fmla="*/ 6009911 h 6551875"/>
              <a:gd name="connsiteX127" fmla="*/ 6105790 w 12191999"/>
              <a:gd name="connsiteY127" fmla="*/ 6006736 h 6551875"/>
              <a:gd name="connsiteX128" fmla="*/ 6096000 w 12191999"/>
              <a:gd name="connsiteY128" fmla="*/ 6007191 h 6551875"/>
              <a:gd name="connsiteX129" fmla="*/ 6086211 w 12191999"/>
              <a:gd name="connsiteY129" fmla="*/ 6006736 h 6551875"/>
              <a:gd name="connsiteX130" fmla="*/ 6017949 w 12191999"/>
              <a:gd name="connsiteY130" fmla="*/ 6009911 h 6551875"/>
              <a:gd name="connsiteX131" fmla="*/ 5957622 w 12191999"/>
              <a:gd name="connsiteY131" fmla="*/ 6016261 h 6551875"/>
              <a:gd name="connsiteX132" fmla="*/ 5905235 w 12191999"/>
              <a:gd name="connsiteY132" fmla="*/ 6027373 h 6551875"/>
              <a:gd name="connsiteX133" fmla="*/ 5859197 w 12191999"/>
              <a:gd name="connsiteY133" fmla="*/ 6043248 h 6551875"/>
              <a:gd name="connsiteX134" fmla="*/ 5817922 w 12191999"/>
              <a:gd name="connsiteY134" fmla="*/ 6059123 h 6551875"/>
              <a:gd name="connsiteX135" fmla="*/ 5781409 w 12191999"/>
              <a:gd name="connsiteY135" fmla="*/ 6074998 h 6551875"/>
              <a:gd name="connsiteX136" fmla="*/ 5743309 w 12191999"/>
              <a:gd name="connsiteY136" fmla="*/ 6094048 h 6551875"/>
              <a:gd name="connsiteX137" fmla="*/ 5705211 w 12191999"/>
              <a:gd name="connsiteY137" fmla="*/ 6113098 h 6551875"/>
              <a:gd name="connsiteX138" fmla="*/ 5668697 w 12191999"/>
              <a:gd name="connsiteY138" fmla="*/ 6132148 h 6551875"/>
              <a:gd name="connsiteX139" fmla="*/ 5627422 w 12191999"/>
              <a:gd name="connsiteY139" fmla="*/ 6148023 h 6551875"/>
              <a:gd name="connsiteX140" fmla="*/ 5581384 w 12191999"/>
              <a:gd name="connsiteY140" fmla="*/ 6162311 h 6551875"/>
              <a:gd name="connsiteX141" fmla="*/ 5528997 w 12191999"/>
              <a:gd name="connsiteY141" fmla="*/ 6173423 h 6551875"/>
              <a:gd name="connsiteX142" fmla="*/ 5468672 w 12191999"/>
              <a:gd name="connsiteY142" fmla="*/ 6181361 h 6551875"/>
              <a:gd name="connsiteX143" fmla="*/ 5410200 w 12191999"/>
              <a:gd name="connsiteY143" fmla="*/ 6182721 h 6551875"/>
              <a:gd name="connsiteX144" fmla="*/ 5351728 w 12191999"/>
              <a:gd name="connsiteY144" fmla="*/ 6181361 h 6551875"/>
              <a:gd name="connsiteX145" fmla="*/ 5291402 w 12191999"/>
              <a:gd name="connsiteY145" fmla="*/ 6173423 h 6551875"/>
              <a:gd name="connsiteX146" fmla="*/ 5239015 w 12191999"/>
              <a:gd name="connsiteY146" fmla="*/ 6162311 h 6551875"/>
              <a:gd name="connsiteX147" fmla="*/ 5192979 w 12191999"/>
              <a:gd name="connsiteY147" fmla="*/ 6148023 h 6551875"/>
              <a:gd name="connsiteX148" fmla="*/ 5151703 w 12191999"/>
              <a:gd name="connsiteY148" fmla="*/ 6132148 h 6551875"/>
              <a:gd name="connsiteX149" fmla="*/ 5115190 w 12191999"/>
              <a:gd name="connsiteY149" fmla="*/ 6113098 h 6551875"/>
              <a:gd name="connsiteX150" fmla="*/ 5077092 w 12191999"/>
              <a:gd name="connsiteY150" fmla="*/ 6094048 h 6551875"/>
              <a:gd name="connsiteX151" fmla="*/ 5038990 w 12191999"/>
              <a:gd name="connsiteY151" fmla="*/ 6074998 h 6551875"/>
              <a:gd name="connsiteX152" fmla="*/ 5002479 w 12191999"/>
              <a:gd name="connsiteY152" fmla="*/ 6059123 h 6551875"/>
              <a:gd name="connsiteX153" fmla="*/ 4961203 w 12191999"/>
              <a:gd name="connsiteY153" fmla="*/ 6043248 h 6551875"/>
              <a:gd name="connsiteX154" fmla="*/ 4915166 w 12191999"/>
              <a:gd name="connsiteY154" fmla="*/ 6027373 h 6551875"/>
              <a:gd name="connsiteX155" fmla="*/ 4862778 w 12191999"/>
              <a:gd name="connsiteY155" fmla="*/ 6016261 h 6551875"/>
              <a:gd name="connsiteX156" fmla="*/ 4802454 w 12191999"/>
              <a:gd name="connsiteY156" fmla="*/ 6009911 h 6551875"/>
              <a:gd name="connsiteX157" fmla="*/ 4734190 w 12191999"/>
              <a:gd name="connsiteY157" fmla="*/ 6006736 h 6551875"/>
              <a:gd name="connsiteX158" fmla="*/ 4665929 w 12191999"/>
              <a:gd name="connsiteY158" fmla="*/ 6009911 h 6551875"/>
              <a:gd name="connsiteX159" fmla="*/ 4605603 w 12191999"/>
              <a:gd name="connsiteY159" fmla="*/ 6016261 h 6551875"/>
              <a:gd name="connsiteX160" fmla="*/ 4553217 w 12191999"/>
              <a:gd name="connsiteY160" fmla="*/ 6027373 h 6551875"/>
              <a:gd name="connsiteX161" fmla="*/ 4507178 w 12191999"/>
              <a:gd name="connsiteY161" fmla="*/ 6043248 h 6551875"/>
              <a:gd name="connsiteX162" fmla="*/ 4465903 w 12191999"/>
              <a:gd name="connsiteY162" fmla="*/ 6059123 h 6551875"/>
              <a:gd name="connsiteX163" fmla="*/ 4429390 w 12191999"/>
              <a:gd name="connsiteY163" fmla="*/ 6074998 h 6551875"/>
              <a:gd name="connsiteX164" fmla="*/ 4353190 w 12191999"/>
              <a:gd name="connsiteY164" fmla="*/ 6113098 h 6551875"/>
              <a:gd name="connsiteX165" fmla="*/ 4316678 w 12191999"/>
              <a:gd name="connsiteY165" fmla="*/ 6132148 h 6551875"/>
              <a:gd name="connsiteX166" fmla="*/ 4275403 w 12191999"/>
              <a:gd name="connsiteY166" fmla="*/ 6148023 h 6551875"/>
              <a:gd name="connsiteX167" fmla="*/ 4229365 w 12191999"/>
              <a:gd name="connsiteY167" fmla="*/ 6162311 h 6551875"/>
              <a:gd name="connsiteX168" fmla="*/ 4176978 w 12191999"/>
              <a:gd name="connsiteY168" fmla="*/ 6173423 h 6551875"/>
              <a:gd name="connsiteX169" fmla="*/ 4116653 w 12191999"/>
              <a:gd name="connsiteY169" fmla="*/ 6181361 h 6551875"/>
              <a:gd name="connsiteX170" fmla="*/ 4048390 w 12191999"/>
              <a:gd name="connsiteY170" fmla="*/ 6182948 h 6551875"/>
              <a:gd name="connsiteX171" fmla="*/ 3980128 w 12191999"/>
              <a:gd name="connsiteY171" fmla="*/ 6181361 h 6551875"/>
              <a:gd name="connsiteX172" fmla="*/ 3919803 w 12191999"/>
              <a:gd name="connsiteY172" fmla="*/ 6173423 h 6551875"/>
              <a:gd name="connsiteX173" fmla="*/ 3867415 w 12191999"/>
              <a:gd name="connsiteY173" fmla="*/ 6162311 h 6551875"/>
              <a:gd name="connsiteX174" fmla="*/ 3821378 w 12191999"/>
              <a:gd name="connsiteY174" fmla="*/ 6148023 h 6551875"/>
              <a:gd name="connsiteX175" fmla="*/ 3780103 w 12191999"/>
              <a:gd name="connsiteY175" fmla="*/ 6132148 h 6551875"/>
              <a:gd name="connsiteX176" fmla="*/ 3743590 w 12191999"/>
              <a:gd name="connsiteY176" fmla="*/ 6113098 h 6551875"/>
              <a:gd name="connsiteX177" fmla="*/ 3705490 w 12191999"/>
              <a:gd name="connsiteY177" fmla="*/ 6094048 h 6551875"/>
              <a:gd name="connsiteX178" fmla="*/ 3667390 w 12191999"/>
              <a:gd name="connsiteY178" fmla="*/ 6074998 h 6551875"/>
              <a:gd name="connsiteX179" fmla="*/ 3630878 w 12191999"/>
              <a:gd name="connsiteY179" fmla="*/ 6059123 h 6551875"/>
              <a:gd name="connsiteX180" fmla="*/ 3589603 w 12191999"/>
              <a:gd name="connsiteY180" fmla="*/ 6043248 h 6551875"/>
              <a:gd name="connsiteX181" fmla="*/ 3543565 w 12191999"/>
              <a:gd name="connsiteY181" fmla="*/ 6027373 h 6551875"/>
              <a:gd name="connsiteX182" fmla="*/ 3491178 w 12191999"/>
              <a:gd name="connsiteY182" fmla="*/ 6016261 h 6551875"/>
              <a:gd name="connsiteX183" fmla="*/ 3430853 w 12191999"/>
              <a:gd name="connsiteY183" fmla="*/ 6009911 h 6551875"/>
              <a:gd name="connsiteX184" fmla="*/ 3361003 w 12191999"/>
              <a:gd name="connsiteY184" fmla="*/ 6006736 h 6551875"/>
              <a:gd name="connsiteX185" fmla="*/ 3294328 w 12191999"/>
              <a:gd name="connsiteY185" fmla="*/ 6009911 h 6551875"/>
              <a:gd name="connsiteX186" fmla="*/ 3234003 w 12191999"/>
              <a:gd name="connsiteY186" fmla="*/ 6016261 h 6551875"/>
              <a:gd name="connsiteX187" fmla="*/ 3181615 w 12191999"/>
              <a:gd name="connsiteY187" fmla="*/ 6027373 h 6551875"/>
              <a:gd name="connsiteX188" fmla="*/ 3135578 w 12191999"/>
              <a:gd name="connsiteY188" fmla="*/ 6043248 h 6551875"/>
              <a:gd name="connsiteX189" fmla="*/ 3094303 w 12191999"/>
              <a:gd name="connsiteY189" fmla="*/ 6059123 h 6551875"/>
              <a:gd name="connsiteX190" fmla="*/ 3057790 w 12191999"/>
              <a:gd name="connsiteY190" fmla="*/ 6074998 h 6551875"/>
              <a:gd name="connsiteX191" fmla="*/ 3019690 w 12191999"/>
              <a:gd name="connsiteY191" fmla="*/ 6094048 h 6551875"/>
              <a:gd name="connsiteX192" fmla="*/ 2981590 w 12191999"/>
              <a:gd name="connsiteY192" fmla="*/ 6113098 h 6551875"/>
              <a:gd name="connsiteX193" fmla="*/ 2945078 w 12191999"/>
              <a:gd name="connsiteY193" fmla="*/ 6132148 h 6551875"/>
              <a:gd name="connsiteX194" fmla="*/ 2903803 w 12191999"/>
              <a:gd name="connsiteY194" fmla="*/ 6148023 h 6551875"/>
              <a:gd name="connsiteX195" fmla="*/ 2857765 w 12191999"/>
              <a:gd name="connsiteY195" fmla="*/ 6162311 h 6551875"/>
              <a:gd name="connsiteX196" fmla="*/ 2805378 w 12191999"/>
              <a:gd name="connsiteY196" fmla="*/ 6173423 h 6551875"/>
              <a:gd name="connsiteX197" fmla="*/ 2745053 w 12191999"/>
              <a:gd name="connsiteY197" fmla="*/ 6181361 h 6551875"/>
              <a:gd name="connsiteX198" fmla="*/ 2676790 w 12191999"/>
              <a:gd name="connsiteY198" fmla="*/ 6182948 h 6551875"/>
              <a:gd name="connsiteX199" fmla="*/ 2608528 w 12191999"/>
              <a:gd name="connsiteY199" fmla="*/ 6181361 h 6551875"/>
              <a:gd name="connsiteX200" fmla="*/ 2548203 w 12191999"/>
              <a:gd name="connsiteY200" fmla="*/ 6173423 h 6551875"/>
              <a:gd name="connsiteX201" fmla="*/ 2495815 w 12191999"/>
              <a:gd name="connsiteY201" fmla="*/ 6162311 h 6551875"/>
              <a:gd name="connsiteX202" fmla="*/ 2449778 w 12191999"/>
              <a:gd name="connsiteY202" fmla="*/ 6148023 h 6551875"/>
              <a:gd name="connsiteX203" fmla="*/ 2408503 w 12191999"/>
              <a:gd name="connsiteY203" fmla="*/ 6132148 h 6551875"/>
              <a:gd name="connsiteX204" fmla="*/ 2371990 w 12191999"/>
              <a:gd name="connsiteY204" fmla="*/ 6113098 h 6551875"/>
              <a:gd name="connsiteX205" fmla="*/ 2333890 w 12191999"/>
              <a:gd name="connsiteY205" fmla="*/ 6094048 h 6551875"/>
              <a:gd name="connsiteX206" fmla="*/ 2295790 w 12191999"/>
              <a:gd name="connsiteY206" fmla="*/ 6074998 h 6551875"/>
              <a:gd name="connsiteX207" fmla="*/ 2259278 w 12191999"/>
              <a:gd name="connsiteY207" fmla="*/ 6059123 h 6551875"/>
              <a:gd name="connsiteX208" fmla="*/ 2218003 w 12191999"/>
              <a:gd name="connsiteY208" fmla="*/ 6043248 h 6551875"/>
              <a:gd name="connsiteX209" fmla="*/ 2171965 w 12191999"/>
              <a:gd name="connsiteY209" fmla="*/ 6027373 h 6551875"/>
              <a:gd name="connsiteX210" fmla="*/ 2119578 w 12191999"/>
              <a:gd name="connsiteY210" fmla="*/ 6016261 h 6551875"/>
              <a:gd name="connsiteX211" fmla="*/ 2059253 w 12191999"/>
              <a:gd name="connsiteY211" fmla="*/ 6009911 h 6551875"/>
              <a:gd name="connsiteX212" fmla="*/ 1990990 w 12191999"/>
              <a:gd name="connsiteY212" fmla="*/ 6006736 h 6551875"/>
              <a:gd name="connsiteX213" fmla="*/ 1922728 w 12191999"/>
              <a:gd name="connsiteY213" fmla="*/ 6009911 h 6551875"/>
              <a:gd name="connsiteX214" fmla="*/ 1862403 w 12191999"/>
              <a:gd name="connsiteY214" fmla="*/ 6016261 h 6551875"/>
              <a:gd name="connsiteX215" fmla="*/ 1810015 w 12191999"/>
              <a:gd name="connsiteY215" fmla="*/ 6027373 h 6551875"/>
              <a:gd name="connsiteX216" fmla="*/ 1763978 w 12191999"/>
              <a:gd name="connsiteY216" fmla="*/ 6043248 h 6551875"/>
              <a:gd name="connsiteX217" fmla="*/ 1722703 w 12191999"/>
              <a:gd name="connsiteY217" fmla="*/ 6059123 h 6551875"/>
              <a:gd name="connsiteX218" fmla="*/ 1686190 w 12191999"/>
              <a:gd name="connsiteY218" fmla="*/ 6074998 h 6551875"/>
              <a:gd name="connsiteX219" fmla="*/ 1648090 w 12191999"/>
              <a:gd name="connsiteY219" fmla="*/ 6094048 h 6551875"/>
              <a:gd name="connsiteX220" fmla="*/ 1609990 w 12191999"/>
              <a:gd name="connsiteY220" fmla="*/ 6113098 h 6551875"/>
              <a:gd name="connsiteX221" fmla="*/ 1573478 w 12191999"/>
              <a:gd name="connsiteY221" fmla="*/ 6132148 h 6551875"/>
              <a:gd name="connsiteX222" fmla="*/ 1532203 w 12191999"/>
              <a:gd name="connsiteY222" fmla="*/ 6148023 h 6551875"/>
              <a:gd name="connsiteX223" fmla="*/ 1486165 w 12191999"/>
              <a:gd name="connsiteY223" fmla="*/ 6162311 h 6551875"/>
              <a:gd name="connsiteX224" fmla="*/ 1433778 w 12191999"/>
              <a:gd name="connsiteY224" fmla="*/ 6173423 h 6551875"/>
              <a:gd name="connsiteX225" fmla="*/ 1373453 w 12191999"/>
              <a:gd name="connsiteY225" fmla="*/ 6181361 h 6551875"/>
              <a:gd name="connsiteX226" fmla="*/ 1305190 w 12191999"/>
              <a:gd name="connsiteY226" fmla="*/ 6182948 h 6551875"/>
              <a:gd name="connsiteX227" fmla="*/ 1236928 w 12191999"/>
              <a:gd name="connsiteY227" fmla="*/ 6181361 h 6551875"/>
              <a:gd name="connsiteX228" fmla="*/ 1176603 w 12191999"/>
              <a:gd name="connsiteY228" fmla="*/ 6173423 h 6551875"/>
              <a:gd name="connsiteX229" fmla="*/ 1124215 w 12191999"/>
              <a:gd name="connsiteY229" fmla="*/ 6162311 h 6551875"/>
              <a:gd name="connsiteX230" fmla="*/ 1078178 w 12191999"/>
              <a:gd name="connsiteY230" fmla="*/ 6148023 h 6551875"/>
              <a:gd name="connsiteX231" fmla="*/ 1036903 w 12191999"/>
              <a:gd name="connsiteY231" fmla="*/ 6132148 h 6551875"/>
              <a:gd name="connsiteX232" fmla="*/ 1000390 w 12191999"/>
              <a:gd name="connsiteY232" fmla="*/ 6113098 h 6551875"/>
              <a:gd name="connsiteX233" fmla="*/ 962290 w 12191999"/>
              <a:gd name="connsiteY233" fmla="*/ 6094048 h 6551875"/>
              <a:gd name="connsiteX234" fmla="*/ 924190 w 12191999"/>
              <a:gd name="connsiteY234" fmla="*/ 6074998 h 6551875"/>
              <a:gd name="connsiteX235" fmla="*/ 887678 w 12191999"/>
              <a:gd name="connsiteY235" fmla="*/ 6059123 h 6551875"/>
              <a:gd name="connsiteX236" fmla="*/ 846403 w 12191999"/>
              <a:gd name="connsiteY236" fmla="*/ 6043248 h 6551875"/>
              <a:gd name="connsiteX237" fmla="*/ 800365 w 12191999"/>
              <a:gd name="connsiteY237" fmla="*/ 6027373 h 6551875"/>
              <a:gd name="connsiteX238" fmla="*/ 747978 w 12191999"/>
              <a:gd name="connsiteY238" fmla="*/ 6016261 h 6551875"/>
              <a:gd name="connsiteX239" fmla="*/ 687653 w 12191999"/>
              <a:gd name="connsiteY239" fmla="*/ 6009911 h 6551875"/>
              <a:gd name="connsiteX240" fmla="*/ 619390 w 12191999"/>
              <a:gd name="connsiteY240" fmla="*/ 6006736 h 6551875"/>
              <a:gd name="connsiteX241" fmla="*/ 551128 w 12191999"/>
              <a:gd name="connsiteY241" fmla="*/ 6009911 h 6551875"/>
              <a:gd name="connsiteX242" fmla="*/ 490803 w 12191999"/>
              <a:gd name="connsiteY242" fmla="*/ 6016261 h 6551875"/>
              <a:gd name="connsiteX243" fmla="*/ 438415 w 12191999"/>
              <a:gd name="connsiteY243" fmla="*/ 6027373 h 6551875"/>
              <a:gd name="connsiteX244" fmla="*/ 392378 w 12191999"/>
              <a:gd name="connsiteY244" fmla="*/ 6043248 h 6551875"/>
              <a:gd name="connsiteX245" fmla="*/ 351103 w 12191999"/>
              <a:gd name="connsiteY245" fmla="*/ 6059123 h 6551875"/>
              <a:gd name="connsiteX246" fmla="*/ 314590 w 12191999"/>
              <a:gd name="connsiteY246" fmla="*/ 6074998 h 6551875"/>
              <a:gd name="connsiteX247" fmla="*/ 276490 w 12191999"/>
              <a:gd name="connsiteY247" fmla="*/ 6094048 h 6551875"/>
              <a:gd name="connsiteX248" fmla="*/ 238390 w 12191999"/>
              <a:gd name="connsiteY248" fmla="*/ 6113098 h 6551875"/>
              <a:gd name="connsiteX249" fmla="*/ 201878 w 12191999"/>
              <a:gd name="connsiteY249" fmla="*/ 6132148 h 6551875"/>
              <a:gd name="connsiteX250" fmla="*/ 160603 w 12191999"/>
              <a:gd name="connsiteY250" fmla="*/ 6148023 h 6551875"/>
              <a:gd name="connsiteX251" fmla="*/ 114565 w 12191999"/>
              <a:gd name="connsiteY251" fmla="*/ 6162311 h 6551875"/>
              <a:gd name="connsiteX252" fmla="*/ 62178 w 12191999"/>
              <a:gd name="connsiteY252" fmla="*/ 6173423 h 6551875"/>
              <a:gd name="connsiteX253" fmla="*/ 1853 w 12191999"/>
              <a:gd name="connsiteY253" fmla="*/ 6181361 h 6551875"/>
              <a:gd name="connsiteX254" fmla="*/ 1 w 12191999"/>
              <a:gd name="connsiteY254" fmla="*/ 6181404 h 6551875"/>
              <a:gd name="connsiteX255" fmla="*/ 1 w 12191999"/>
              <a:gd name="connsiteY255" fmla="*/ 6551875 h 6551875"/>
              <a:gd name="connsiteX256" fmla="*/ 0 w 12191999"/>
              <a:gd name="connsiteY256" fmla="*/ 6551875 h 6551875"/>
              <a:gd name="connsiteX257" fmla="*/ 0 w 12191999"/>
              <a:gd name="connsiteY257" fmla="*/ 0 h 655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191999" h="6551875">
                <a:moveTo>
                  <a:pt x="0" y="0"/>
                </a:moveTo>
                <a:lnTo>
                  <a:pt x="12191999" y="0"/>
                </a:lnTo>
                <a:lnTo>
                  <a:pt x="12191999" y="6181404"/>
                </a:lnTo>
                <a:lnTo>
                  <a:pt x="12190147" y="6181361"/>
                </a:lnTo>
                <a:lnTo>
                  <a:pt x="12129821" y="6173424"/>
                </a:lnTo>
                <a:lnTo>
                  <a:pt x="12077433" y="6162311"/>
                </a:lnTo>
                <a:lnTo>
                  <a:pt x="12031397" y="6148023"/>
                </a:lnTo>
                <a:lnTo>
                  <a:pt x="11990121" y="6132148"/>
                </a:lnTo>
                <a:lnTo>
                  <a:pt x="11953609" y="6113098"/>
                </a:lnTo>
                <a:lnTo>
                  <a:pt x="11915509" y="6094048"/>
                </a:lnTo>
                <a:lnTo>
                  <a:pt x="11877409" y="6074998"/>
                </a:lnTo>
                <a:lnTo>
                  <a:pt x="11840897" y="6059123"/>
                </a:lnTo>
                <a:lnTo>
                  <a:pt x="11799621" y="6043248"/>
                </a:lnTo>
                <a:lnTo>
                  <a:pt x="11753583" y="6027373"/>
                </a:lnTo>
                <a:lnTo>
                  <a:pt x="11701197" y="6016261"/>
                </a:lnTo>
                <a:lnTo>
                  <a:pt x="11640871" y="6009911"/>
                </a:lnTo>
                <a:lnTo>
                  <a:pt x="11572609" y="6006736"/>
                </a:lnTo>
                <a:lnTo>
                  <a:pt x="11504347" y="6009911"/>
                </a:lnTo>
                <a:lnTo>
                  <a:pt x="11444021" y="6016261"/>
                </a:lnTo>
                <a:lnTo>
                  <a:pt x="11391633" y="6027373"/>
                </a:lnTo>
                <a:lnTo>
                  <a:pt x="11345597" y="6043248"/>
                </a:lnTo>
                <a:lnTo>
                  <a:pt x="11304321" y="6059123"/>
                </a:lnTo>
                <a:lnTo>
                  <a:pt x="11267809" y="6074998"/>
                </a:lnTo>
                <a:lnTo>
                  <a:pt x="11229709" y="6094048"/>
                </a:lnTo>
                <a:lnTo>
                  <a:pt x="11191609" y="6113098"/>
                </a:lnTo>
                <a:lnTo>
                  <a:pt x="11155097" y="6132148"/>
                </a:lnTo>
                <a:lnTo>
                  <a:pt x="11113821" y="6148023"/>
                </a:lnTo>
                <a:lnTo>
                  <a:pt x="11067783" y="6162311"/>
                </a:lnTo>
                <a:lnTo>
                  <a:pt x="11015397" y="6173423"/>
                </a:lnTo>
                <a:lnTo>
                  <a:pt x="10955071" y="6181361"/>
                </a:lnTo>
                <a:lnTo>
                  <a:pt x="10886809" y="6182948"/>
                </a:lnTo>
                <a:lnTo>
                  <a:pt x="10818547" y="6181361"/>
                </a:lnTo>
                <a:lnTo>
                  <a:pt x="10758221" y="6173423"/>
                </a:lnTo>
                <a:lnTo>
                  <a:pt x="10705833" y="6162311"/>
                </a:lnTo>
                <a:lnTo>
                  <a:pt x="10659797" y="6148023"/>
                </a:lnTo>
                <a:lnTo>
                  <a:pt x="10618521" y="6132148"/>
                </a:lnTo>
                <a:lnTo>
                  <a:pt x="10582009" y="6113098"/>
                </a:lnTo>
                <a:lnTo>
                  <a:pt x="10543909" y="6094048"/>
                </a:lnTo>
                <a:lnTo>
                  <a:pt x="10505809" y="6074998"/>
                </a:lnTo>
                <a:lnTo>
                  <a:pt x="10469297" y="6059123"/>
                </a:lnTo>
                <a:lnTo>
                  <a:pt x="10428021" y="6043248"/>
                </a:lnTo>
                <a:lnTo>
                  <a:pt x="10381983" y="6027373"/>
                </a:lnTo>
                <a:lnTo>
                  <a:pt x="10329597" y="6016261"/>
                </a:lnTo>
                <a:lnTo>
                  <a:pt x="10269271" y="6009911"/>
                </a:lnTo>
                <a:lnTo>
                  <a:pt x="10201009" y="6006736"/>
                </a:lnTo>
                <a:lnTo>
                  <a:pt x="10132747" y="6009911"/>
                </a:lnTo>
                <a:lnTo>
                  <a:pt x="10072421" y="6016261"/>
                </a:lnTo>
                <a:lnTo>
                  <a:pt x="10020033" y="6027373"/>
                </a:lnTo>
                <a:lnTo>
                  <a:pt x="9973997" y="6043248"/>
                </a:lnTo>
                <a:lnTo>
                  <a:pt x="9932721" y="6059123"/>
                </a:lnTo>
                <a:lnTo>
                  <a:pt x="9896209" y="6074998"/>
                </a:lnTo>
                <a:lnTo>
                  <a:pt x="9820009" y="6113098"/>
                </a:lnTo>
                <a:lnTo>
                  <a:pt x="9783497" y="6132148"/>
                </a:lnTo>
                <a:lnTo>
                  <a:pt x="9742221" y="6148023"/>
                </a:lnTo>
                <a:lnTo>
                  <a:pt x="9696183" y="6162311"/>
                </a:lnTo>
                <a:lnTo>
                  <a:pt x="9643797" y="6173423"/>
                </a:lnTo>
                <a:lnTo>
                  <a:pt x="9583471" y="6181361"/>
                </a:lnTo>
                <a:lnTo>
                  <a:pt x="9515209" y="6182948"/>
                </a:lnTo>
                <a:lnTo>
                  <a:pt x="9446947" y="6181361"/>
                </a:lnTo>
                <a:lnTo>
                  <a:pt x="9386621" y="6173423"/>
                </a:lnTo>
                <a:lnTo>
                  <a:pt x="9334233" y="6162311"/>
                </a:lnTo>
                <a:lnTo>
                  <a:pt x="9288197" y="6148023"/>
                </a:lnTo>
                <a:lnTo>
                  <a:pt x="9246921" y="6132148"/>
                </a:lnTo>
                <a:lnTo>
                  <a:pt x="9210409" y="6113098"/>
                </a:lnTo>
                <a:lnTo>
                  <a:pt x="9172309" y="6094048"/>
                </a:lnTo>
                <a:lnTo>
                  <a:pt x="9134209" y="6074998"/>
                </a:lnTo>
                <a:lnTo>
                  <a:pt x="9097697" y="6059123"/>
                </a:lnTo>
                <a:lnTo>
                  <a:pt x="9056421" y="6043248"/>
                </a:lnTo>
                <a:lnTo>
                  <a:pt x="9010383" y="6027373"/>
                </a:lnTo>
                <a:lnTo>
                  <a:pt x="8957997" y="6016261"/>
                </a:lnTo>
                <a:lnTo>
                  <a:pt x="8897671" y="6009911"/>
                </a:lnTo>
                <a:lnTo>
                  <a:pt x="8827821" y="6006736"/>
                </a:lnTo>
                <a:lnTo>
                  <a:pt x="8761147" y="6009911"/>
                </a:lnTo>
                <a:lnTo>
                  <a:pt x="8700821" y="6016261"/>
                </a:lnTo>
                <a:lnTo>
                  <a:pt x="8648433" y="6027373"/>
                </a:lnTo>
                <a:lnTo>
                  <a:pt x="8602397" y="6043248"/>
                </a:lnTo>
                <a:lnTo>
                  <a:pt x="8561121" y="6059123"/>
                </a:lnTo>
                <a:lnTo>
                  <a:pt x="8524609" y="6074998"/>
                </a:lnTo>
                <a:lnTo>
                  <a:pt x="8486509" y="6094048"/>
                </a:lnTo>
                <a:lnTo>
                  <a:pt x="8448409" y="6113098"/>
                </a:lnTo>
                <a:lnTo>
                  <a:pt x="8411897" y="6132148"/>
                </a:lnTo>
                <a:lnTo>
                  <a:pt x="8370622" y="6148023"/>
                </a:lnTo>
                <a:lnTo>
                  <a:pt x="8324584" y="6162311"/>
                </a:lnTo>
                <a:lnTo>
                  <a:pt x="8272197" y="6173423"/>
                </a:lnTo>
                <a:lnTo>
                  <a:pt x="8211872" y="6181361"/>
                </a:lnTo>
                <a:lnTo>
                  <a:pt x="8143609" y="6182948"/>
                </a:lnTo>
                <a:lnTo>
                  <a:pt x="8075347" y="6181361"/>
                </a:lnTo>
                <a:lnTo>
                  <a:pt x="8015022" y="6173423"/>
                </a:lnTo>
                <a:lnTo>
                  <a:pt x="7962634" y="6162311"/>
                </a:lnTo>
                <a:lnTo>
                  <a:pt x="7916597" y="6148023"/>
                </a:lnTo>
                <a:lnTo>
                  <a:pt x="7875322" y="6132148"/>
                </a:lnTo>
                <a:lnTo>
                  <a:pt x="7838809" y="6113098"/>
                </a:lnTo>
                <a:lnTo>
                  <a:pt x="7800709" y="6094048"/>
                </a:lnTo>
                <a:lnTo>
                  <a:pt x="7762609" y="6074998"/>
                </a:lnTo>
                <a:lnTo>
                  <a:pt x="7726097" y="6059123"/>
                </a:lnTo>
                <a:lnTo>
                  <a:pt x="7684822" y="6043248"/>
                </a:lnTo>
                <a:lnTo>
                  <a:pt x="7638784" y="6027373"/>
                </a:lnTo>
                <a:lnTo>
                  <a:pt x="7586397" y="6016261"/>
                </a:lnTo>
                <a:lnTo>
                  <a:pt x="7526072" y="6009911"/>
                </a:lnTo>
                <a:lnTo>
                  <a:pt x="7457809" y="6006736"/>
                </a:lnTo>
                <a:lnTo>
                  <a:pt x="7389547" y="6009911"/>
                </a:lnTo>
                <a:lnTo>
                  <a:pt x="7329222" y="6016261"/>
                </a:lnTo>
                <a:lnTo>
                  <a:pt x="7276834" y="6027373"/>
                </a:lnTo>
                <a:lnTo>
                  <a:pt x="7230797" y="6043248"/>
                </a:lnTo>
                <a:lnTo>
                  <a:pt x="7189522" y="6059123"/>
                </a:lnTo>
                <a:lnTo>
                  <a:pt x="7153009" y="6074998"/>
                </a:lnTo>
                <a:lnTo>
                  <a:pt x="7114909" y="6094048"/>
                </a:lnTo>
                <a:lnTo>
                  <a:pt x="7076809" y="6113098"/>
                </a:lnTo>
                <a:lnTo>
                  <a:pt x="7040297" y="6132148"/>
                </a:lnTo>
                <a:lnTo>
                  <a:pt x="6999022" y="6148023"/>
                </a:lnTo>
                <a:lnTo>
                  <a:pt x="6952984" y="6162311"/>
                </a:lnTo>
                <a:lnTo>
                  <a:pt x="6900597" y="6173423"/>
                </a:lnTo>
                <a:lnTo>
                  <a:pt x="6840272" y="6181361"/>
                </a:lnTo>
                <a:lnTo>
                  <a:pt x="6781800" y="6182721"/>
                </a:lnTo>
                <a:lnTo>
                  <a:pt x="6723328" y="6181361"/>
                </a:lnTo>
                <a:lnTo>
                  <a:pt x="6663003" y="6173423"/>
                </a:lnTo>
                <a:lnTo>
                  <a:pt x="6610615" y="6162311"/>
                </a:lnTo>
                <a:lnTo>
                  <a:pt x="6564578" y="6148023"/>
                </a:lnTo>
                <a:lnTo>
                  <a:pt x="6523303" y="6132148"/>
                </a:lnTo>
                <a:lnTo>
                  <a:pt x="6486790" y="6113098"/>
                </a:lnTo>
                <a:lnTo>
                  <a:pt x="6448690" y="6094048"/>
                </a:lnTo>
                <a:lnTo>
                  <a:pt x="6410590" y="6074998"/>
                </a:lnTo>
                <a:lnTo>
                  <a:pt x="6374078" y="6059123"/>
                </a:lnTo>
                <a:lnTo>
                  <a:pt x="6332803" y="6043248"/>
                </a:lnTo>
                <a:lnTo>
                  <a:pt x="6286765" y="6027373"/>
                </a:lnTo>
                <a:lnTo>
                  <a:pt x="6234378" y="6016261"/>
                </a:lnTo>
                <a:lnTo>
                  <a:pt x="6174053" y="6009911"/>
                </a:lnTo>
                <a:lnTo>
                  <a:pt x="6105790" y="6006736"/>
                </a:lnTo>
                <a:lnTo>
                  <a:pt x="6096000" y="6007191"/>
                </a:lnTo>
                <a:lnTo>
                  <a:pt x="6086211" y="6006736"/>
                </a:lnTo>
                <a:lnTo>
                  <a:pt x="6017949" y="6009911"/>
                </a:lnTo>
                <a:lnTo>
                  <a:pt x="5957622" y="6016261"/>
                </a:lnTo>
                <a:lnTo>
                  <a:pt x="5905235" y="6027373"/>
                </a:lnTo>
                <a:lnTo>
                  <a:pt x="5859197" y="6043248"/>
                </a:lnTo>
                <a:lnTo>
                  <a:pt x="5817922" y="6059123"/>
                </a:lnTo>
                <a:lnTo>
                  <a:pt x="5781409" y="6074998"/>
                </a:lnTo>
                <a:lnTo>
                  <a:pt x="5743309" y="6094048"/>
                </a:lnTo>
                <a:lnTo>
                  <a:pt x="5705211" y="6113098"/>
                </a:lnTo>
                <a:lnTo>
                  <a:pt x="5668697" y="6132148"/>
                </a:lnTo>
                <a:lnTo>
                  <a:pt x="5627422" y="6148023"/>
                </a:lnTo>
                <a:lnTo>
                  <a:pt x="5581384" y="6162311"/>
                </a:lnTo>
                <a:lnTo>
                  <a:pt x="5528997" y="6173423"/>
                </a:lnTo>
                <a:lnTo>
                  <a:pt x="5468672" y="6181361"/>
                </a:lnTo>
                <a:lnTo>
                  <a:pt x="5410200" y="6182721"/>
                </a:lnTo>
                <a:lnTo>
                  <a:pt x="5351728" y="6181361"/>
                </a:lnTo>
                <a:lnTo>
                  <a:pt x="5291402" y="6173423"/>
                </a:lnTo>
                <a:lnTo>
                  <a:pt x="5239015" y="6162311"/>
                </a:lnTo>
                <a:lnTo>
                  <a:pt x="5192979" y="6148023"/>
                </a:lnTo>
                <a:lnTo>
                  <a:pt x="5151703" y="6132148"/>
                </a:lnTo>
                <a:lnTo>
                  <a:pt x="5115190" y="6113098"/>
                </a:lnTo>
                <a:lnTo>
                  <a:pt x="5077092" y="6094048"/>
                </a:lnTo>
                <a:lnTo>
                  <a:pt x="5038990" y="6074998"/>
                </a:lnTo>
                <a:lnTo>
                  <a:pt x="5002479" y="6059123"/>
                </a:lnTo>
                <a:lnTo>
                  <a:pt x="4961203" y="6043248"/>
                </a:lnTo>
                <a:lnTo>
                  <a:pt x="4915166" y="6027373"/>
                </a:lnTo>
                <a:lnTo>
                  <a:pt x="4862778" y="6016261"/>
                </a:lnTo>
                <a:lnTo>
                  <a:pt x="4802454" y="6009911"/>
                </a:lnTo>
                <a:lnTo>
                  <a:pt x="4734190" y="6006736"/>
                </a:lnTo>
                <a:lnTo>
                  <a:pt x="4665929" y="6009911"/>
                </a:lnTo>
                <a:lnTo>
                  <a:pt x="4605603" y="6016261"/>
                </a:lnTo>
                <a:lnTo>
                  <a:pt x="4553217" y="6027373"/>
                </a:lnTo>
                <a:lnTo>
                  <a:pt x="4507178" y="6043248"/>
                </a:lnTo>
                <a:lnTo>
                  <a:pt x="4465903" y="6059123"/>
                </a:lnTo>
                <a:lnTo>
                  <a:pt x="4429390" y="6074998"/>
                </a:lnTo>
                <a:lnTo>
                  <a:pt x="4353190" y="6113098"/>
                </a:lnTo>
                <a:lnTo>
                  <a:pt x="4316678" y="6132148"/>
                </a:lnTo>
                <a:lnTo>
                  <a:pt x="4275403" y="6148023"/>
                </a:lnTo>
                <a:lnTo>
                  <a:pt x="4229365" y="6162311"/>
                </a:lnTo>
                <a:lnTo>
                  <a:pt x="4176978" y="6173423"/>
                </a:lnTo>
                <a:lnTo>
                  <a:pt x="4116653" y="6181361"/>
                </a:lnTo>
                <a:lnTo>
                  <a:pt x="4048390" y="6182948"/>
                </a:lnTo>
                <a:lnTo>
                  <a:pt x="3980128" y="6181361"/>
                </a:lnTo>
                <a:lnTo>
                  <a:pt x="3919803" y="6173423"/>
                </a:lnTo>
                <a:lnTo>
                  <a:pt x="3867415" y="6162311"/>
                </a:lnTo>
                <a:lnTo>
                  <a:pt x="3821378" y="6148023"/>
                </a:lnTo>
                <a:lnTo>
                  <a:pt x="3780103" y="6132148"/>
                </a:lnTo>
                <a:lnTo>
                  <a:pt x="3743590" y="6113098"/>
                </a:lnTo>
                <a:lnTo>
                  <a:pt x="3705490" y="6094048"/>
                </a:lnTo>
                <a:lnTo>
                  <a:pt x="3667390" y="6074998"/>
                </a:lnTo>
                <a:lnTo>
                  <a:pt x="3630878" y="6059123"/>
                </a:lnTo>
                <a:lnTo>
                  <a:pt x="3589603" y="6043248"/>
                </a:lnTo>
                <a:lnTo>
                  <a:pt x="3543565" y="6027373"/>
                </a:lnTo>
                <a:lnTo>
                  <a:pt x="3491178" y="6016261"/>
                </a:lnTo>
                <a:lnTo>
                  <a:pt x="3430853" y="6009911"/>
                </a:lnTo>
                <a:lnTo>
                  <a:pt x="3361003" y="6006736"/>
                </a:lnTo>
                <a:lnTo>
                  <a:pt x="3294328" y="6009911"/>
                </a:lnTo>
                <a:lnTo>
                  <a:pt x="3234003" y="6016261"/>
                </a:lnTo>
                <a:lnTo>
                  <a:pt x="3181615" y="6027373"/>
                </a:lnTo>
                <a:lnTo>
                  <a:pt x="3135578" y="6043248"/>
                </a:lnTo>
                <a:lnTo>
                  <a:pt x="3094303" y="6059123"/>
                </a:lnTo>
                <a:lnTo>
                  <a:pt x="3057790" y="6074998"/>
                </a:lnTo>
                <a:lnTo>
                  <a:pt x="3019690" y="6094048"/>
                </a:lnTo>
                <a:lnTo>
                  <a:pt x="2981590" y="6113098"/>
                </a:lnTo>
                <a:lnTo>
                  <a:pt x="2945078" y="6132148"/>
                </a:lnTo>
                <a:lnTo>
                  <a:pt x="2903803" y="6148023"/>
                </a:lnTo>
                <a:lnTo>
                  <a:pt x="2857765" y="6162311"/>
                </a:lnTo>
                <a:lnTo>
                  <a:pt x="2805378" y="6173423"/>
                </a:lnTo>
                <a:lnTo>
                  <a:pt x="2745053" y="6181361"/>
                </a:lnTo>
                <a:lnTo>
                  <a:pt x="2676790" y="6182948"/>
                </a:lnTo>
                <a:lnTo>
                  <a:pt x="2608528" y="6181361"/>
                </a:lnTo>
                <a:lnTo>
                  <a:pt x="2548203" y="6173423"/>
                </a:lnTo>
                <a:lnTo>
                  <a:pt x="2495815" y="6162311"/>
                </a:lnTo>
                <a:lnTo>
                  <a:pt x="2449778" y="6148023"/>
                </a:lnTo>
                <a:lnTo>
                  <a:pt x="2408503" y="6132148"/>
                </a:lnTo>
                <a:lnTo>
                  <a:pt x="2371990" y="6113098"/>
                </a:lnTo>
                <a:lnTo>
                  <a:pt x="2333890" y="6094048"/>
                </a:lnTo>
                <a:lnTo>
                  <a:pt x="2295790" y="6074998"/>
                </a:lnTo>
                <a:lnTo>
                  <a:pt x="2259278" y="6059123"/>
                </a:lnTo>
                <a:lnTo>
                  <a:pt x="2218003" y="6043248"/>
                </a:lnTo>
                <a:lnTo>
                  <a:pt x="2171965" y="6027373"/>
                </a:lnTo>
                <a:lnTo>
                  <a:pt x="2119578" y="6016261"/>
                </a:lnTo>
                <a:lnTo>
                  <a:pt x="2059253" y="6009911"/>
                </a:lnTo>
                <a:lnTo>
                  <a:pt x="1990990" y="6006736"/>
                </a:lnTo>
                <a:lnTo>
                  <a:pt x="1922728" y="6009911"/>
                </a:lnTo>
                <a:lnTo>
                  <a:pt x="1862403" y="6016261"/>
                </a:lnTo>
                <a:lnTo>
                  <a:pt x="1810015" y="6027373"/>
                </a:lnTo>
                <a:lnTo>
                  <a:pt x="1763978" y="6043248"/>
                </a:lnTo>
                <a:lnTo>
                  <a:pt x="1722703" y="6059123"/>
                </a:lnTo>
                <a:lnTo>
                  <a:pt x="1686190" y="6074998"/>
                </a:lnTo>
                <a:lnTo>
                  <a:pt x="1648090" y="6094048"/>
                </a:lnTo>
                <a:lnTo>
                  <a:pt x="1609990" y="6113098"/>
                </a:lnTo>
                <a:lnTo>
                  <a:pt x="1573478" y="6132148"/>
                </a:lnTo>
                <a:lnTo>
                  <a:pt x="1532203" y="6148023"/>
                </a:lnTo>
                <a:lnTo>
                  <a:pt x="1486165" y="6162311"/>
                </a:lnTo>
                <a:lnTo>
                  <a:pt x="1433778" y="6173423"/>
                </a:lnTo>
                <a:lnTo>
                  <a:pt x="1373453" y="6181361"/>
                </a:lnTo>
                <a:lnTo>
                  <a:pt x="1305190" y="6182948"/>
                </a:lnTo>
                <a:lnTo>
                  <a:pt x="1236928" y="6181361"/>
                </a:lnTo>
                <a:lnTo>
                  <a:pt x="1176603" y="6173423"/>
                </a:lnTo>
                <a:lnTo>
                  <a:pt x="1124215" y="6162311"/>
                </a:lnTo>
                <a:lnTo>
                  <a:pt x="1078178" y="6148023"/>
                </a:lnTo>
                <a:lnTo>
                  <a:pt x="1036903" y="6132148"/>
                </a:lnTo>
                <a:lnTo>
                  <a:pt x="1000390" y="6113098"/>
                </a:lnTo>
                <a:lnTo>
                  <a:pt x="962290" y="6094048"/>
                </a:lnTo>
                <a:lnTo>
                  <a:pt x="924190" y="6074998"/>
                </a:lnTo>
                <a:lnTo>
                  <a:pt x="887678" y="6059123"/>
                </a:lnTo>
                <a:lnTo>
                  <a:pt x="846403" y="6043248"/>
                </a:lnTo>
                <a:lnTo>
                  <a:pt x="800365" y="6027373"/>
                </a:lnTo>
                <a:lnTo>
                  <a:pt x="747978" y="6016261"/>
                </a:lnTo>
                <a:lnTo>
                  <a:pt x="687653" y="6009911"/>
                </a:lnTo>
                <a:lnTo>
                  <a:pt x="619390" y="6006736"/>
                </a:lnTo>
                <a:lnTo>
                  <a:pt x="551128" y="6009911"/>
                </a:lnTo>
                <a:lnTo>
                  <a:pt x="490803" y="6016261"/>
                </a:lnTo>
                <a:lnTo>
                  <a:pt x="438415" y="6027373"/>
                </a:lnTo>
                <a:lnTo>
                  <a:pt x="392378" y="6043248"/>
                </a:lnTo>
                <a:lnTo>
                  <a:pt x="351103" y="6059123"/>
                </a:lnTo>
                <a:lnTo>
                  <a:pt x="314590" y="6074998"/>
                </a:lnTo>
                <a:lnTo>
                  <a:pt x="276490" y="6094048"/>
                </a:lnTo>
                <a:lnTo>
                  <a:pt x="238390" y="6113098"/>
                </a:lnTo>
                <a:lnTo>
                  <a:pt x="201878" y="6132148"/>
                </a:lnTo>
                <a:lnTo>
                  <a:pt x="160603" y="6148023"/>
                </a:lnTo>
                <a:lnTo>
                  <a:pt x="114565" y="6162311"/>
                </a:lnTo>
                <a:lnTo>
                  <a:pt x="62178" y="6173423"/>
                </a:lnTo>
                <a:lnTo>
                  <a:pt x="1853" y="6181361"/>
                </a:lnTo>
                <a:lnTo>
                  <a:pt x="1" y="6181404"/>
                </a:lnTo>
                <a:lnTo>
                  <a:pt x="1" y="6551875"/>
                </a:lnTo>
                <a:lnTo>
                  <a:pt x="0" y="655187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D9636C-929F-0D41-A096-F208E6590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662399"/>
            <a:ext cx="10780830" cy="1494000"/>
          </a:xfrm>
        </p:spPr>
        <p:txBody>
          <a:bodyPr anchor="t">
            <a:normAutofit/>
          </a:bodyPr>
          <a:lstStyle/>
          <a:p>
            <a:r>
              <a:rPr lang="de-DE" dirty="0"/>
              <a:t>Webseite und Sekundärmaterialen</a:t>
            </a: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2F31CD59-4DBF-684C-87AC-E0C5C15F7893}"/>
              </a:ext>
            </a:extLst>
          </p:cNvPr>
          <p:cNvGraphicFramePr/>
          <p:nvPr/>
        </p:nvGraphicFramePr>
        <p:xfrm>
          <a:off x="663062" y="2026863"/>
          <a:ext cx="5014912" cy="33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7776BE9F-4D64-2746-8954-82F414892C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8153" y="1841038"/>
            <a:ext cx="5283139" cy="382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862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0A04A5-4066-A048-945F-7A15C15C8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Einsatz in Didaktischen Konzepten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8DD3E05A-9109-A44C-88E6-D912D9B58A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4043330"/>
              </p:ext>
            </p:extLst>
          </p:nvPr>
        </p:nvGraphicFramePr>
        <p:xfrm>
          <a:off x="838200" y="1690688"/>
          <a:ext cx="5014912" cy="33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Grafik 7" descr="Ein Bild, das drinnen, Person, Schreibtisch enthält.&#10;&#10;Automatisch generierte Beschreibung">
            <a:extLst>
              <a:ext uri="{FF2B5EF4-FFF2-40B4-BE49-F238E27FC236}">
                <a16:creationId xmlns:a16="http://schemas.microsoft.com/office/drawing/2014/main" id="{BC2C23FF-83DA-484B-AC00-9E983AF9EF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1762" y="1885950"/>
            <a:ext cx="5314949" cy="398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56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8F2DF76-B807-5A4B-9FAD-CF52D1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082" y="640823"/>
            <a:ext cx="3779577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 err="1"/>
              <a:t>Grenzen</a:t>
            </a:r>
            <a:r>
              <a:rPr lang="en-US" sz="5400" dirty="0"/>
              <a:t> der </a:t>
            </a:r>
            <a:r>
              <a:rPr lang="en-US" sz="5400" dirty="0" err="1"/>
              <a:t>Streubretter</a:t>
            </a:r>
            <a:endParaRPr lang="en-US" sz="54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DA2A05C0-6E7E-934C-9723-4A7C29CCBE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72992"/>
              </p:ext>
            </p:extLst>
          </p:nvPr>
        </p:nvGraphicFramePr>
        <p:xfrm>
          <a:off x="4823386" y="640823"/>
          <a:ext cx="6883873" cy="5755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3548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8F2DF76-B807-5A4B-9FAD-CF52D1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082" y="640823"/>
            <a:ext cx="3779577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err="1"/>
              <a:t>Zusammenfassung</a:t>
            </a:r>
            <a:endParaRPr lang="en-US" sz="36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DA2A05C0-6E7E-934C-9723-4A7C29CCBE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9557679"/>
              </p:ext>
            </p:extLst>
          </p:nvPr>
        </p:nvGraphicFramePr>
        <p:xfrm>
          <a:off x="4823386" y="640823"/>
          <a:ext cx="6883873" cy="5755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736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8F2DF76-B807-5A4B-9FAD-CF52D1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/>
              <a:t>Inhalt</a:t>
            </a:r>
            <a:endParaRPr lang="en-US" sz="5400" kern="1200">
              <a:latin typeface="+mj-lt"/>
              <a:ea typeface="+mj-ea"/>
              <a:cs typeface="+mj-cs"/>
            </a:endParaRP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298E68E7-DE88-454D-A16F-91CF3296DB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9660869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1705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7C7C7D-23F4-5B4B-9D57-797352D23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823"/>
            <a:ext cx="3419856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Motivatio</a:t>
            </a:r>
            <a:r>
              <a:rPr lang="en-US" sz="5000" dirty="0"/>
              <a:t>n</a:t>
            </a:r>
            <a:endParaRPr lang="en-US" sz="5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7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 descr="Ein Bild, das Dock enthält.&#10;&#10;Automatisch generierte Beschreibung">
            <a:extLst>
              <a:ext uri="{FF2B5EF4-FFF2-40B4-BE49-F238E27FC236}">
                <a16:creationId xmlns:a16="http://schemas.microsoft.com/office/drawing/2014/main" id="{0D377827-EA0D-DC48-8E87-CAB9BEC22B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45" b="12796"/>
          <a:stretch/>
        </p:blipFill>
        <p:spPr>
          <a:xfrm>
            <a:off x="4522270" y="366929"/>
            <a:ext cx="7303690" cy="389074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F515054-E65B-004D-9070-F58887DFE98F}"/>
              </a:ext>
            </a:extLst>
          </p:cNvPr>
          <p:cNvSpPr txBox="1"/>
          <p:nvPr/>
        </p:nvSpPr>
        <p:spPr>
          <a:xfrm>
            <a:off x="4586899" y="4557713"/>
            <a:ext cx="7271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A1 Spektrometer Anlage am MAMI Beschleuniger (Quelle JGU)</a:t>
            </a:r>
          </a:p>
          <a:p>
            <a:endParaRPr lang="de-DE" dirty="0"/>
          </a:p>
          <a:p>
            <a:r>
              <a:rPr lang="de-DE" dirty="0"/>
              <a:t>Messung des Protonradius mit 1% Genauigkeit mittels </a:t>
            </a:r>
            <a:r>
              <a:rPr lang="de-DE" dirty="0" err="1"/>
              <a:t>e</a:t>
            </a:r>
            <a:r>
              <a:rPr lang="de-DE" dirty="0"/>
              <a:t>-p-Streuung</a:t>
            </a:r>
          </a:p>
          <a:p>
            <a:endParaRPr lang="de-DE" dirty="0"/>
          </a:p>
          <a:p>
            <a:r>
              <a:rPr lang="de-DE" dirty="0"/>
              <a:t>Wie erklärt man solche Streuexperimente Schülern?</a:t>
            </a:r>
          </a:p>
        </p:txBody>
      </p:sp>
    </p:spTree>
    <p:extLst>
      <p:ext uri="{BB962C8B-B14F-4D97-AF65-F5344CB8AC3E}">
        <p14:creationId xmlns:p14="http://schemas.microsoft.com/office/powerpoint/2010/main" val="2687528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7C7C7D-23F4-5B4B-9D57-797352D23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823"/>
            <a:ext cx="3419856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Motivatio</a:t>
            </a:r>
            <a:r>
              <a:rPr lang="en-US" sz="5000" dirty="0"/>
              <a:t>n</a:t>
            </a:r>
            <a:endParaRPr lang="en-US" sz="5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7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5195C8F5-208E-BD48-ADBD-8E1F0DA7CC40}"/>
              </a:ext>
            </a:extLst>
          </p:cNvPr>
          <p:cNvGrpSpPr/>
          <p:nvPr/>
        </p:nvGrpSpPr>
        <p:grpSpPr>
          <a:xfrm>
            <a:off x="5068067" y="4925811"/>
            <a:ext cx="6106657" cy="1432080"/>
            <a:chOff x="0" y="138335"/>
            <a:chExt cx="6106657" cy="1432080"/>
          </a:xfrm>
        </p:grpSpPr>
        <p:sp>
          <p:nvSpPr>
            <p:cNvPr id="8" name="Abgerundetes Rechteck 7">
              <a:extLst>
                <a:ext uri="{FF2B5EF4-FFF2-40B4-BE49-F238E27FC236}">
                  <a16:creationId xmlns:a16="http://schemas.microsoft.com/office/drawing/2014/main" id="{EED191A9-F282-5340-9C77-C9F029304861}"/>
                </a:ext>
              </a:extLst>
            </p:cNvPr>
            <p:cNvSpPr/>
            <p:nvPr/>
          </p:nvSpPr>
          <p:spPr>
            <a:xfrm>
              <a:off x="0" y="138335"/>
              <a:ext cx="6106657" cy="143208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Abgerundetes Rechteck 4">
              <a:extLst>
                <a:ext uri="{FF2B5EF4-FFF2-40B4-BE49-F238E27FC236}">
                  <a16:creationId xmlns:a16="http://schemas.microsoft.com/office/drawing/2014/main" id="{D0D0E0FB-9519-2D41-A43E-2484548CD6D5}"/>
                </a:ext>
              </a:extLst>
            </p:cNvPr>
            <p:cNvSpPr txBox="1"/>
            <p:nvPr/>
          </p:nvSpPr>
          <p:spPr>
            <a:xfrm>
              <a:off x="69908" y="208243"/>
              <a:ext cx="5966841" cy="12922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3600" kern="1200" dirty="0"/>
                <a:t>Häufiger vergleich: </a:t>
              </a:r>
            </a:p>
            <a:p>
              <a:pPr marL="0" lvl="0" indent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3600" dirty="0"/>
                <a:t>Streuung - Billard</a:t>
              </a:r>
              <a:endParaRPr lang="de-DE" sz="3600" kern="1200" dirty="0"/>
            </a:p>
          </p:txBody>
        </p:sp>
      </p:grpSp>
      <p:pic>
        <p:nvPicPr>
          <p:cNvPr id="10" name="Grafik 9" descr="Ein Bild, das Poolbillardtisch, Billardzimmer, Tisch, Poolball enthält.&#10;&#10;Automatisch generierte Beschreibung">
            <a:extLst>
              <a:ext uri="{FF2B5EF4-FFF2-40B4-BE49-F238E27FC236}">
                <a16:creationId xmlns:a16="http://schemas.microsoft.com/office/drawing/2014/main" id="{EA2BD5EE-2C05-544E-907B-99D3F2E49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495" y="500109"/>
            <a:ext cx="7781505" cy="435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55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fik 6" descr="Ein Bild, das Poolbillardtisch, Billardzimmer, Tisch, Poolball enthält.&#10;&#10;Automatisch generierte Beschreibung">
            <a:extLst>
              <a:ext uri="{FF2B5EF4-FFF2-40B4-BE49-F238E27FC236}">
                <a16:creationId xmlns:a16="http://schemas.microsoft.com/office/drawing/2014/main" id="{BFD93977-CED6-8F49-A5C6-33966D9FA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495" y="500109"/>
            <a:ext cx="7781505" cy="4357642"/>
          </a:xfrm>
          <a:prstGeom prst="rect">
            <a:avLst/>
          </a:prstGeom>
        </p:spPr>
      </p:pic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F9B811EF-A0C4-424C-8E9F-77957EA0B8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853298"/>
              </p:ext>
            </p:extLst>
          </p:nvPr>
        </p:nvGraphicFramePr>
        <p:xfrm>
          <a:off x="217488" y="630936"/>
          <a:ext cx="390641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D92CC3B9-0700-BC44-AC2B-3EB974D3CD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270854"/>
              </p:ext>
            </p:extLst>
          </p:nvPr>
        </p:nvGraphicFramePr>
        <p:xfrm>
          <a:off x="5023831" y="4903487"/>
          <a:ext cx="6106657" cy="170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88942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drinnen, Schreibtisch enthält.&#10;&#10;Automatisch generierte Beschreibung">
            <a:extLst>
              <a:ext uri="{FF2B5EF4-FFF2-40B4-BE49-F238E27FC236}">
                <a16:creationId xmlns:a16="http://schemas.microsoft.com/office/drawing/2014/main" id="{E5014C12-4746-E747-81D8-559C5E82FD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1167" r="26387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29FB0E4-9B7C-C944-A068-B6741930C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7" y="370936"/>
            <a:ext cx="4803636" cy="1311664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000000"/>
                </a:solidFill>
              </a:rPr>
              <a:t>Experimenteller Aufbau</a:t>
            </a: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DD98CA44-F52A-FD46-A164-296E0DE404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4533232"/>
              </p:ext>
            </p:extLst>
          </p:nvPr>
        </p:nvGraphicFramePr>
        <p:xfrm>
          <a:off x="804997" y="1682599"/>
          <a:ext cx="4664150" cy="4804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79043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8BB4A9-AEFA-B240-BC5C-1113D9EF2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Ablasuf</a:t>
            </a:r>
            <a:r>
              <a:rPr lang="de-DE" dirty="0"/>
              <a:t> des Schülerexperiments</a:t>
            </a:r>
          </a:p>
        </p:txBody>
      </p:sp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5723420B-A7CB-0A46-A43B-FB10EDFF91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4627268"/>
              </p:ext>
            </p:extLst>
          </p:nvPr>
        </p:nvGraphicFramePr>
        <p:xfrm>
          <a:off x="657761" y="1223158"/>
          <a:ext cx="11052299" cy="4773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5A9C64DE-18F6-014D-B130-FCD3C91D9128}"/>
              </a:ext>
            </a:extLst>
          </p:cNvPr>
          <p:cNvSpPr txBox="1"/>
          <p:nvPr/>
        </p:nvSpPr>
        <p:spPr>
          <a:xfrm>
            <a:off x="657761" y="5997039"/>
            <a:ext cx="5303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Der Schwierigkeitsgrad und das Lernziel können je nach Klassenstufe variiert werden.</a:t>
            </a:r>
          </a:p>
        </p:txBody>
      </p:sp>
      <p:sp>
        <p:nvSpPr>
          <p:cNvPr id="6" name="Pfeil nach rechts 5">
            <a:extLst>
              <a:ext uri="{FF2B5EF4-FFF2-40B4-BE49-F238E27FC236}">
                <a16:creationId xmlns:a16="http://schemas.microsoft.com/office/drawing/2014/main" id="{488C002E-9649-7E4A-93E0-7F5E5291A3EB}"/>
              </a:ext>
            </a:extLst>
          </p:cNvPr>
          <p:cNvSpPr/>
          <p:nvPr/>
        </p:nvSpPr>
        <p:spPr>
          <a:xfrm>
            <a:off x="5712033" y="6151418"/>
            <a:ext cx="518556" cy="341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188950-80B1-924B-9650-7E9E0D6E9F43}"/>
              </a:ext>
            </a:extLst>
          </p:cNvPr>
          <p:cNvSpPr txBox="1"/>
          <p:nvPr/>
        </p:nvSpPr>
        <p:spPr>
          <a:xfrm>
            <a:off x="6498110" y="5997038"/>
            <a:ext cx="5211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Rein qualitative Beobachtungen für niedrige Stufen, bis hin zur statistischen Auswertung für Oberstufen.</a:t>
            </a:r>
          </a:p>
        </p:txBody>
      </p:sp>
    </p:spTree>
    <p:extLst>
      <p:ext uri="{BB962C8B-B14F-4D97-AF65-F5344CB8AC3E}">
        <p14:creationId xmlns:p14="http://schemas.microsoft.com/office/powerpoint/2010/main" val="24008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A5ACB9A-B0E5-4B85-B616-BAAFCBF06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E88C85-0C12-45AB-AB38-7DD8508C1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0"/>
            <a:ext cx="12191996" cy="6858000"/>
            <a:chOff x="1" y="0"/>
            <a:chExt cx="12191996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F1C99-DC89-4C0E-9645-78ED266B8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EB5FB3-6DE8-43D7-9A37-2E1189B12C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chemeClr val="accent1">
                <a:lumMod val="50000"/>
                <a:alpha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 dirty="0">
                <a:solidFill>
                  <a:schemeClr val="tx1"/>
                </a:solidFill>
              </a:endParaRPr>
            </a:p>
          </p:txBody>
        </p:sp>
      </p:grp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21CD0CBD-C727-43F9-BDFE-34D6D1A97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551875"/>
          </a:xfrm>
          <a:custGeom>
            <a:avLst/>
            <a:gdLst>
              <a:gd name="connsiteX0" fmla="*/ 0 w 12191999"/>
              <a:gd name="connsiteY0" fmla="*/ 0 h 6551875"/>
              <a:gd name="connsiteX1" fmla="*/ 12191999 w 12191999"/>
              <a:gd name="connsiteY1" fmla="*/ 0 h 6551875"/>
              <a:gd name="connsiteX2" fmla="*/ 12191999 w 12191999"/>
              <a:gd name="connsiteY2" fmla="*/ 6181404 h 6551875"/>
              <a:gd name="connsiteX3" fmla="*/ 12190147 w 12191999"/>
              <a:gd name="connsiteY3" fmla="*/ 6181361 h 6551875"/>
              <a:gd name="connsiteX4" fmla="*/ 12129821 w 12191999"/>
              <a:gd name="connsiteY4" fmla="*/ 6173424 h 6551875"/>
              <a:gd name="connsiteX5" fmla="*/ 12077433 w 12191999"/>
              <a:gd name="connsiteY5" fmla="*/ 6162311 h 6551875"/>
              <a:gd name="connsiteX6" fmla="*/ 12031397 w 12191999"/>
              <a:gd name="connsiteY6" fmla="*/ 6148023 h 6551875"/>
              <a:gd name="connsiteX7" fmla="*/ 11990121 w 12191999"/>
              <a:gd name="connsiteY7" fmla="*/ 6132148 h 6551875"/>
              <a:gd name="connsiteX8" fmla="*/ 11953609 w 12191999"/>
              <a:gd name="connsiteY8" fmla="*/ 6113098 h 6551875"/>
              <a:gd name="connsiteX9" fmla="*/ 11915509 w 12191999"/>
              <a:gd name="connsiteY9" fmla="*/ 6094048 h 6551875"/>
              <a:gd name="connsiteX10" fmla="*/ 11877409 w 12191999"/>
              <a:gd name="connsiteY10" fmla="*/ 6074998 h 6551875"/>
              <a:gd name="connsiteX11" fmla="*/ 11840897 w 12191999"/>
              <a:gd name="connsiteY11" fmla="*/ 6059123 h 6551875"/>
              <a:gd name="connsiteX12" fmla="*/ 11799621 w 12191999"/>
              <a:gd name="connsiteY12" fmla="*/ 6043248 h 6551875"/>
              <a:gd name="connsiteX13" fmla="*/ 11753583 w 12191999"/>
              <a:gd name="connsiteY13" fmla="*/ 6027373 h 6551875"/>
              <a:gd name="connsiteX14" fmla="*/ 11701197 w 12191999"/>
              <a:gd name="connsiteY14" fmla="*/ 6016261 h 6551875"/>
              <a:gd name="connsiteX15" fmla="*/ 11640871 w 12191999"/>
              <a:gd name="connsiteY15" fmla="*/ 6009911 h 6551875"/>
              <a:gd name="connsiteX16" fmla="*/ 11572609 w 12191999"/>
              <a:gd name="connsiteY16" fmla="*/ 6006736 h 6551875"/>
              <a:gd name="connsiteX17" fmla="*/ 11504347 w 12191999"/>
              <a:gd name="connsiteY17" fmla="*/ 6009911 h 6551875"/>
              <a:gd name="connsiteX18" fmla="*/ 11444021 w 12191999"/>
              <a:gd name="connsiteY18" fmla="*/ 6016261 h 6551875"/>
              <a:gd name="connsiteX19" fmla="*/ 11391633 w 12191999"/>
              <a:gd name="connsiteY19" fmla="*/ 6027373 h 6551875"/>
              <a:gd name="connsiteX20" fmla="*/ 11345597 w 12191999"/>
              <a:gd name="connsiteY20" fmla="*/ 6043248 h 6551875"/>
              <a:gd name="connsiteX21" fmla="*/ 11304321 w 12191999"/>
              <a:gd name="connsiteY21" fmla="*/ 6059123 h 6551875"/>
              <a:gd name="connsiteX22" fmla="*/ 11267809 w 12191999"/>
              <a:gd name="connsiteY22" fmla="*/ 6074998 h 6551875"/>
              <a:gd name="connsiteX23" fmla="*/ 11229709 w 12191999"/>
              <a:gd name="connsiteY23" fmla="*/ 6094048 h 6551875"/>
              <a:gd name="connsiteX24" fmla="*/ 11191609 w 12191999"/>
              <a:gd name="connsiteY24" fmla="*/ 6113098 h 6551875"/>
              <a:gd name="connsiteX25" fmla="*/ 11155097 w 12191999"/>
              <a:gd name="connsiteY25" fmla="*/ 6132148 h 6551875"/>
              <a:gd name="connsiteX26" fmla="*/ 11113821 w 12191999"/>
              <a:gd name="connsiteY26" fmla="*/ 6148023 h 6551875"/>
              <a:gd name="connsiteX27" fmla="*/ 11067783 w 12191999"/>
              <a:gd name="connsiteY27" fmla="*/ 6162311 h 6551875"/>
              <a:gd name="connsiteX28" fmla="*/ 11015397 w 12191999"/>
              <a:gd name="connsiteY28" fmla="*/ 6173423 h 6551875"/>
              <a:gd name="connsiteX29" fmla="*/ 10955071 w 12191999"/>
              <a:gd name="connsiteY29" fmla="*/ 6181361 h 6551875"/>
              <a:gd name="connsiteX30" fmla="*/ 10886809 w 12191999"/>
              <a:gd name="connsiteY30" fmla="*/ 6182948 h 6551875"/>
              <a:gd name="connsiteX31" fmla="*/ 10818547 w 12191999"/>
              <a:gd name="connsiteY31" fmla="*/ 6181361 h 6551875"/>
              <a:gd name="connsiteX32" fmla="*/ 10758221 w 12191999"/>
              <a:gd name="connsiteY32" fmla="*/ 6173423 h 6551875"/>
              <a:gd name="connsiteX33" fmla="*/ 10705833 w 12191999"/>
              <a:gd name="connsiteY33" fmla="*/ 6162311 h 6551875"/>
              <a:gd name="connsiteX34" fmla="*/ 10659797 w 12191999"/>
              <a:gd name="connsiteY34" fmla="*/ 6148023 h 6551875"/>
              <a:gd name="connsiteX35" fmla="*/ 10618521 w 12191999"/>
              <a:gd name="connsiteY35" fmla="*/ 6132148 h 6551875"/>
              <a:gd name="connsiteX36" fmla="*/ 10582009 w 12191999"/>
              <a:gd name="connsiteY36" fmla="*/ 6113098 h 6551875"/>
              <a:gd name="connsiteX37" fmla="*/ 10543909 w 12191999"/>
              <a:gd name="connsiteY37" fmla="*/ 6094048 h 6551875"/>
              <a:gd name="connsiteX38" fmla="*/ 10505809 w 12191999"/>
              <a:gd name="connsiteY38" fmla="*/ 6074998 h 6551875"/>
              <a:gd name="connsiteX39" fmla="*/ 10469297 w 12191999"/>
              <a:gd name="connsiteY39" fmla="*/ 6059123 h 6551875"/>
              <a:gd name="connsiteX40" fmla="*/ 10428021 w 12191999"/>
              <a:gd name="connsiteY40" fmla="*/ 6043248 h 6551875"/>
              <a:gd name="connsiteX41" fmla="*/ 10381983 w 12191999"/>
              <a:gd name="connsiteY41" fmla="*/ 6027373 h 6551875"/>
              <a:gd name="connsiteX42" fmla="*/ 10329597 w 12191999"/>
              <a:gd name="connsiteY42" fmla="*/ 6016261 h 6551875"/>
              <a:gd name="connsiteX43" fmla="*/ 10269271 w 12191999"/>
              <a:gd name="connsiteY43" fmla="*/ 6009911 h 6551875"/>
              <a:gd name="connsiteX44" fmla="*/ 10201009 w 12191999"/>
              <a:gd name="connsiteY44" fmla="*/ 6006736 h 6551875"/>
              <a:gd name="connsiteX45" fmla="*/ 10132747 w 12191999"/>
              <a:gd name="connsiteY45" fmla="*/ 6009911 h 6551875"/>
              <a:gd name="connsiteX46" fmla="*/ 10072421 w 12191999"/>
              <a:gd name="connsiteY46" fmla="*/ 6016261 h 6551875"/>
              <a:gd name="connsiteX47" fmla="*/ 10020033 w 12191999"/>
              <a:gd name="connsiteY47" fmla="*/ 6027373 h 6551875"/>
              <a:gd name="connsiteX48" fmla="*/ 9973997 w 12191999"/>
              <a:gd name="connsiteY48" fmla="*/ 6043248 h 6551875"/>
              <a:gd name="connsiteX49" fmla="*/ 9932721 w 12191999"/>
              <a:gd name="connsiteY49" fmla="*/ 6059123 h 6551875"/>
              <a:gd name="connsiteX50" fmla="*/ 9896209 w 12191999"/>
              <a:gd name="connsiteY50" fmla="*/ 6074998 h 6551875"/>
              <a:gd name="connsiteX51" fmla="*/ 9820009 w 12191999"/>
              <a:gd name="connsiteY51" fmla="*/ 6113098 h 6551875"/>
              <a:gd name="connsiteX52" fmla="*/ 9783497 w 12191999"/>
              <a:gd name="connsiteY52" fmla="*/ 6132148 h 6551875"/>
              <a:gd name="connsiteX53" fmla="*/ 9742221 w 12191999"/>
              <a:gd name="connsiteY53" fmla="*/ 6148023 h 6551875"/>
              <a:gd name="connsiteX54" fmla="*/ 9696183 w 12191999"/>
              <a:gd name="connsiteY54" fmla="*/ 6162311 h 6551875"/>
              <a:gd name="connsiteX55" fmla="*/ 9643797 w 12191999"/>
              <a:gd name="connsiteY55" fmla="*/ 6173423 h 6551875"/>
              <a:gd name="connsiteX56" fmla="*/ 9583471 w 12191999"/>
              <a:gd name="connsiteY56" fmla="*/ 6181361 h 6551875"/>
              <a:gd name="connsiteX57" fmla="*/ 9515209 w 12191999"/>
              <a:gd name="connsiteY57" fmla="*/ 6182948 h 6551875"/>
              <a:gd name="connsiteX58" fmla="*/ 9446947 w 12191999"/>
              <a:gd name="connsiteY58" fmla="*/ 6181361 h 6551875"/>
              <a:gd name="connsiteX59" fmla="*/ 9386621 w 12191999"/>
              <a:gd name="connsiteY59" fmla="*/ 6173423 h 6551875"/>
              <a:gd name="connsiteX60" fmla="*/ 9334233 w 12191999"/>
              <a:gd name="connsiteY60" fmla="*/ 6162311 h 6551875"/>
              <a:gd name="connsiteX61" fmla="*/ 9288197 w 12191999"/>
              <a:gd name="connsiteY61" fmla="*/ 6148023 h 6551875"/>
              <a:gd name="connsiteX62" fmla="*/ 9246921 w 12191999"/>
              <a:gd name="connsiteY62" fmla="*/ 6132148 h 6551875"/>
              <a:gd name="connsiteX63" fmla="*/ 9210409 w 12191999"/>
              <a:gd name="connsiteY63" fmla="*/ 6113098 h 6551875"/>
              <a:gd name="connsiteX64" fmla="*/ 9172309 w 12191999"/>
              <a:gd name="connsiteY64" fmla="*/ 6094048 h 6551875"/>
              <a:gd name="connsiteX65" fmla="*/ 9134209 w 12191999"/>
              <a:gd name="connsiteY65" fmla="*/ 6074998 h 6551875"/>
              <a:gd name="connsiteX66" fmla="*/ 9097697 w 12191999"/>
              <a:gd name="connsiteY66" fmla="*/ 6059123 h 6551875"/>
              <a:gd name="connsiteX67" fmla="*/ 9056421 w 12191999"/>
              <a:gd name="connsiteY67" fmla="*/ 6043248 h 6551875"/>
              <a:gd name="connsiteX68" fmla="*/ 9010383 w 12191999"/>
              <a:gd name="connsiteY68" fmla="*/ 6027373 h 6551875"/>
              <a:gd name="connsiteX69" fmla="*/ 8957997 w 12191999"/>
              <a:gd name="connsiteY69" fmla="*/ 6016261 h 6551875"/>
              <a:gd name="connsiteX70" fmla="*/ 8897671 w 12191999"/>
              <a:gd name="connsiteY70" fmla="*/ 6009911 h 6551875"/>
              <a:gd name="connsiteX71" fmla="*/ 8827821 w 12191999"/>
              <a:gd name="connsiteY71" fmla="*/ 6006736 h 6551875"/>
              <a:gd name="connsiteX72" fmla="*/ 8761147 w 12191999"/>
              <a:gd name="connsiteY72" fmla="*/ 6009911 h 6551875"/>
              <a:gd name="connsiteX73" fmla="*/ 8700821 w 12191999"/>
              <a:gd name="connsiteY73" fmla="*/ 6016261 h 6551875"/>
              <a:gd name="connsiteX74" fmla="*/ 8648433 w 12191999"/>
              <a:gd name="connsiteY74" fmla="*/ 6027373 h 6551875"/>
              <a:gd name="connsiteX75" fmla="*/ 8602397 w 12191999"/>
              <a:gd name="connsiteY75" fmla="*/ 6043248 h 6551875"/>
              <a:gd name="connsiteX76" fmla="*/ 8561121 w 12191999"/>
              <a:gd name="connsiteY76" fmla="*/ 6059123 h 6551875"/>
              <a:gd name="connsiteX77" fmla="*/ 8524609 w 12191999"/>
              <a:gd name="connsiteY77" fmla="*/ 6074998 h 6551875"/>
              <a:gd name="connsiteX78" fmla="*/ 8486509 w 12191999"/>
              <a:gd name="connsiteY78" fmla="*/ 6094048 h 6551875"/>
              <a:gd name="connsiteX79" fmla="*/ 8448409 w 12191999"/>
              <a:gd name="connsiteY79" fmla="*/ 6113098 h 6551875"/>
              <a:gd name="connsiteX80" fmla="*/ 8411897 w 12191999"/>
              <a:gd name="connsiteY80" fmla="*/ 6132148 h 6551875"/>
              <a:gd name="connsiteX81" fmla="*/ 8370622 w 12191999"/>
              <a:gd name="connsiteY81" fmla="*/ 6148023 h 6551875"/>
              <a:gd name="connsiteX82" fmla="*/ 8324584 w 12191999"/>
              <a:gd name="connsiteY82" fmla="*/ 6162311 h 6551875"/>
              <a:gd name="connsiteX83" fmla="*/ 8272197 w 12191999"/>
              <a:gd name="connsiteY83" fmla="*/ 6173423 h 6551875"/>
              <a:gd name="connsiteX84" fmla="*/ 8211872 w 12191999"/>
              <a:gd name="connsiteY84" fmla="*/ 6181361 h 6551875"/>
              <a:gd name="connsiteX85" fmla="*/ 8143609 w 12191999"/>
              <a:gd name="connsiteY85" fmla="*/ 6182948 h 6551875"/>
              <a:gd name="connsiteX86" fmla="*/ 8075347 w 12191999"/>
              <a:gd name="connsiteY86" fmla="*/ 6181361 h 6551875"/>
              <a:gd name="connsiteX87" fmla="*/ 8015022 w 12191999"/>
              <a:gd name="connsiteY87" fmla="*/ 6173423 h 6551875"/>
              <a:gd name="connsiteX88" fmla="*/ 7962634 w 12191999"/>
              <a:gd name="connsiteY88" fmla="*/ 6162311 h 6551875"/>
              <a:gd name="connsiteX89" fmla="*/ 7916597 w 12191999"/>
              <a:gd name="connsiteY89" fmla="*/ 6148023 h 6551875"/>
              <a:gd name="connsiteX90" fmla="*/ 7875322 w 12191999"/>
              <a:gd name="connsiteY90" fmla="*/ 6132148 h 6551875"/>
              <a:gd name="connsiteX91" fmla="*/ 7838809 w 12191999"/>
              <a:gd name="connsiteY91" fmla="*/ 6113098 h 6551875"/>
              <a:gd name="connsiteX92" fmla="*/ 7800709 w 12191999"/>
              <a:gd name="connsiteY92" fmla="*/ 6094048 h 6551875"/>
              <a:gd name="connsiteX93" fmla="*/ 7762609 w 12191999"/>
              <a:gd name="connsiteY93" fmla="*/ 6074998 h 6551875"/>
              <a:gd name="connsiteX94" fmla="*/ 7726097 w 12191999"/>
              <a:gd name="connsiteY94" fmla="*/ 6059123 h 6551875"/>
              <a:gd name="connsiteX95" fmla="*/ 7684822 w 12191999"/>
              <a:gd name="connsiteY95" fmla="*/ 6043248 h 6551875"/>
              <a:gd name="connsiteX96" fmla="*/ 7638784 w 12191999"/>
              <a:gd name="connsiteY96" fmla="*/ 6027373 h 6551875"/>
              <a:gd name="connsiteX97" fmla="*/ 7586397 w 12191999"/>
              <a:gd name="connsiteY97" fmla="*/ 6016261 h 6551875"/>
              <a:gd name="connsiteX98" fmla="*/ 7526072 w 12191999"/>
              <a:gd name="connsiteY98" fmla="*/ 6009911 h 6551875"/>
              <a:gd name="connsiteX99" fmla="*/ 7457809 w 12191999"/>
              <a:gd name="connsiteY99" fmla="*/ 6006736 h 6551875"/>
              <a:gd name="connsiteX100" fmla="*/ 7389547 w 12191999"/>
              <a:gd name="connsiteY100" fmla="*/ 6009911 h 6551875"/>
              <a:gd name="connsiteX101" fmla="*/ 7329222 w 12191999"/>
              <a:gd name="connsiteY101" fmla="*/ 6016261 h 6551875"/>
              <a:gd name="connsiteX102" fmla="*/ 7276834 w 12191999"/>
              <a:gd name="connsiteY102" fmla="*/ 6027373 h 6551875"/>
              <a:gd name="connsiteX103" fmla="*/ 7230797 w 12191999"/>
              <a:gd name="connsiteY103" fmla="*/ 6043248 h 6551875"/>
              <a:gd name="connsiteX104" fmla="*/ 7189522 w 12191999"/>
              <a:gd name="connsiteY104" fmla="*/ 6059123 h 6551875"/>
              <a:gd name="connsiteX105" fmla="*/ 7153009 w 12191999"/>
              <a:gd name="connsiteY105" fmla="*/ 6074998 h 6551875"/>
              <a:gd name="connsiteX106" fmla="*/ 7114909 w 12191999"/>
              <a:gd name="connsiteY106" fmla="*/ 6094048 h 6551875"/>
              <a:gd name="connsiteX107" fmla="*/ 7076809 w 12191999"/>
              <a:gd name="connsiteY107" fmla="*/ 6113098 h 6551875"/>
              <a:gd name="connsiteX108" fmla="*/ 7040297 w 12191999"/>
              <a:gd name="connsiteY108" fmla="*/ 6132148 h 6551875"/>
              <a:gd name="connsiteX109" fmla="*/ 6999022 w 12191999"/>
              <a:gd name="connsiteY109" fmla="*/ 6148023 h 6551875"/>
              <a:gd name="connsiteX110" fmla="*/ 6952984 w 12191999"/>
              <a:gd name="connsiteY110" fmla="*/ 6162311 h 6551875"/>
              <a:gd name="connsiteX111" fmla="*/ 6900597 w 12191999"/>
              <a:gd name="connsiteY111" fmla="*/ 6173423 h 6551875"/>
              <a:gd name="connsiteX112" fmla="*/ 6840272 w 12191999"/>
              <a:gd name="connsiteY112" fmla="*/ 6181361 h 6551875"/>
              <a:gd name="connsiteX113" fmla="*/ 6781800 w 12191999"/>
              <a:gd name="connsiteY113" fmla="*/ 6182721 h 6551875"/>
              <a:gd name="connsiteX114" fmla="*/ 6723328 w 12191999"/>
              <a:gd name="connsiteY114" fmla="*/ 6181361 h 6551875"/>
              <a:gd name="connsiteX115" fmla="*/ 6663003 w 12191999"/>
              <a:gd name="connsiteY115" fmla="*/ 6173423 h 6551875"/>
              <a:gd name="connsiteX116" fmla="*/ 6610615 w 12191999"/>
              <a:gd name="connsiteY116" fmla="*/ 6162311 h 6551875"/>
              <a:gd name="connsiteX117" fmla="*/ 6564578 w 12191999"/>
              <a:gd name="connsiteY117" fmla="*/ 6148023 h 6551875"/>
              <a:gd name="connsiteX118" fmla="*/ 6523303 w 12191999"/>
              <a:gd name="connsiteY118" fmla="*/ 6132148 h 6551875"/>
              <a:gd name="connsiteX119" fmla="*/ 6486790 w 12191999"/>
              <a:gd name="connsiteY119" fmla="*/ 6113098 h 6551875"/>
              <a:gd name="connsiteX120" fmla="*/ 6448690 w 12191999"/>
              <a:gd name="connsiteY120" fmla="*/ 6094048 h 6551875"/>
              <a:gd name="connsiteX121" fmla="*/ 6410590 w 12191999"/>
              <a:gd name="connsiteY121" fmla="*/ 6074998 h 6551875"/>
              <a:gd name="connsiteX122" fmla="*/ 6374078 w 12191999"/>
              <a:gd name="connsiteY122" fmla="*/ 6059123 h 6551875"/>
              <a:gd name="connsiteX123" fmla="*/ 6332803 w 12191999"/>
              <a:gd name="connsiteY123" fmla="*/ 6043248 h 6551875"/>
              <a:gd name="connsiteX124" fmla="*/ 6286765 w 12191999"/>
              <a:gd name="connsiteY124" fmla="*/ 6027373 h 6551875"/>
              <a:gd name="connsiteX125" fmla="*/ 6234378 w 12191999"/>
              <a:gd name="connsiteY125" fmla="*/ 6016261 h 6551875"/>
              <a:gd name="connsiteX126" fmla="*/ 6174053 w 12191999"/>
              <a:gd name="connsiteY126" fmla="*/ 6009911 h 6551875"/>
              <a:gd name="connsiteX127" fmla="*/ 6105790 w 12191999"/>
              <a:gd name="connsiteY127" fmla="*/ 6006736 h 6551875"/>
              <a:gd name="connsiteX128" fmla="*/ 6096000 w 12191999"/>
              <a:gd name="connsiteY128" fmla="*/ 6007191 h 6551875"/>
              <a:gd name="connsiteX129" fmla="*/ 6086211 w 12191999"/>
              <a:gd name="connsiteY129" fmla="*/ 6006736 h 6551875"/>
              <a:gd name="connsiteX130" fmla="*/ 6017949 w 12191999"/>
              <a:gd name="connsiteY130" fmla="*/ 6009911 h 6551875"/>
              <a:gd name="connsiteX131" fmla="*/ 5957622 w 12191999"/>
              <a:gd name="connsiteY131" fmla="*/ 6016261 h 6551875"/>
              <a:gd name="connsiteX132" fmla="*/ 5905235 w 12191999"/>
              <a:gd name="connsiteY132" fmla="*/ 6027373 h 6551875"/>
              <a:gd name="connsiteX133" fmla="*/ 5859197 w 12191999"/>
              <a:gd name="connsiteY133" fmla="*/ 6043248 h 6551875"/>
              <a:gd name="connsiteX134" fmla="*/ 5817922 w 12191999"/>
              <a:gd name="connsiteY134" fmla="*/ 6059123 h 6551875"/>
              <a:gd name="connsiteX135" fmla="*/ 5781409 w 12191999"/>
              <a:gd name="connsiteY135" fmla="*/ 6074998 h 6551875"/>
              <a:gd name="connsiteX136" fmla="*/ 5743309 w 12191999"/>
              <a:gd name="connsiteY136" fmla="*/ 6094048 h 6551875"/>
              <a:gd name="connsiteX137" fmla="*/ 5705211 w 12191999"/>
              <a:gd name="connsiteY137" fmla="*/ 6113098 h 6551875"/>
              <a:gd name="connsiteX138" fmla="*/ 5668697 w 12191999"/>
              <a:gd name="connsiteY138" fmla="*/ 6132148 h 6551875"/>
              <a:gd name="connsiteX139" fmla="*/ 5627422 w 12191999"/>
              <a:gd name="connsiteY139" fmla="*/ 6148023 h 6551875"/>
              <a:gd name="connsiteX140" fmla="*/ 5581384 w 12191999"/>
              <a:gd name="connsiteY140" fmla="*/ 6162311 h 6551875"/>
              <a:gd name="connsiteX141" fmla="*/ 5528997 w 12191999"/>
              <a:gd name="connsiteY141" fmla="*/ 6173423 h 6551875"/>
              <a:gd name="connsiteX142" fmla="*/ 5468672 w 12191999"/>
              <a:gd name="connsiteY142" fmla="*/ 6181361 h 6551875"/>
              <a:gd name="connsiteX143" fmla="*/ 5410200 w 12191999"/>
              <a:gd name="connsiteY143" fmla="*/ 6182721 h 6551875"/>
              <a:gd name="connsiteX144" fmla="*/ 5351728 w 12191999"/>
              <a:gd name="connsiteY144" fmla="*/ 6181361 h 6551875"/>
              <a:gd name="connsiteX145" fmla="*/ 5291402 w 12191999"/>
              <a:gd name="connsiteY145" fmla="*/ 6173423 h 6551875"/>
              <a:gd name="connsiteX146" fmla="*/ 5239015 w 12191999"/>
              <a:gd name="connsiteY146" fmla="*/ 6162311 h 6551875"/>
              <a:gd name="connsiteX147" fmla="*/ 5192979 w 12191999"/>
              <a:gd name="connsiteY147" fmla="*/ 6148023 h 6551875"/>
              <a:gd name="connsiteX148" fmla="*/ 5151703 w 12191999"/>
              <a:gd name="connsiteY148" fmla="*/ 6132148 h 6551875"/>
              <a:gd name="connsiteX149" fmla="*/ 5115190 w 12191999"/>
              <a:gd name="connsiteY149" fmla="*/ 6113098 h 6551875"/>
              <a:gd name="connsiteX150" fmla="*/ 5077092 w 12191999"/>
              <a:gd name="connsiteY150" fmla="*/ 6094048 h 6551875"/>
              <a:gd name="connsiteX151" fmla="*/ 5038990 w 12191999"/>
              <a:gd name="connsiteY151" fmla="*/ 6074998 h 6551875"/>
              <a:gd name="connsiteX152" fmla="*/ 5002479 w 12191999"/>
              <a:gd name="connsiteY152" fmla="*/ 6059123 h 6551875"/>
              <a:gd name="connsiteX153" fmla="*/ 4961203 w 12191999"/>
              <a:gd name="connsiteY153" fmla="*/ 6043248 h 6551875"/>
              <a:gd name="connsiteX154" fmla="*/ 4915166 w 12191999"/>
              <a:gd name="connsiteY154" fmla="*/ 6027373 h 6551875"/>
              <a:gd name="connsiteX155" fmla="*/ 4862778 w 12191999"/>
              <a:gd name="connsiteY155" fmla="*/ 6016261 h 6551875"/>
              <a:gd name="connsiteX156" fmla="*/ 4802454 w 12191999"/>
              <a:gd name="connsiteY156" fmla="*/ 6009911 h 6551875"/>
              <a:gd name="connsiteX157" fmla="*/ 4734190 w 12191999"/>
              <a:gd name="connsiteY157" fmla="*/ 6006736 h 6551875"/>
              <a:gd name="connsiteX158" fmla="*/ 4665929 w 12191999"/>
              <a:gd name="connsiteY158" fmla="*/ 6009911 h 6551875"/>
              <a:gd name="connsiteX159" fmla="*/ 4605603 w 12191999"/>
              <a:gd name="connsiteY159" fmla="*/ 6016261 h 6551875"/>
              <a:gd name="connsiteX160" fmla="*/ 4553217 w 12191999"/>
              <a:gd name="connsiteY160" fmla="*/ 6027373 h 6551875"/>
              <a:gd name="connsiteX161" fmla="*/ 4507178 w 12191999"/>
              <a:gd name="connsiteY161" fmla="*/ 6043248 h 6551875"/>
              <a:gd name="connsiteX162" fmla="*/ 4465903 w 12191999"/>
              <a:gd name="connsiteY162" fmla="*/ 6059123 h 6551875"/>
              <a:gd name="connsiteX163" fmla="*/ 4429390 w 12191999"/>
              <a:gd name="connsiteY163" fmla="*/ 6074998 h 6551875"/>
              <a:gd name="connsiteX164" fmla="*/ 4353190 w 12191999"/>
              <a:gd name="connsiteY164" fmla="*/ 6113098 h 6551875"/>
              <a:gd name="connsiteX165" fmla="*/ 4316678 w 12191999"/>
              <a:gd name="connsiteY165" fmla="*/ 6132148 h 6551875"/>
              <a:gd name="connsiteX166" fmla="*/ 4275403 w 12191999"/>
              <a:gd name="connsiteY166" fmla="*/ 6148023 h 6551875"/>
              <a:gd name="connsiteX167" fmla="*/ 4229365 w 12191999"/>
              <a:gd name="connsiteY167" fmla="*/ 6162311 h 6551875"/>
              <a:gd name="connsiteX168" fmla="*/ 4176978 w 12191999"/>
              <a:gd name="connsiteY168" fmla="*/ 6173423 h 6551875"/>
              <a:gd name="connsiteX169" fmla="*/ 4116653 w 12191999"/>
              <a:gd name="connsiteY169" fmla="*/ 6181361 h 6551875"/>
              <a:gd name="connsiteX170" fmla="*/ 4048390 w 12191999"/>
              <a:gd name="connsiteY170" fmla="*/ 6182948 h 6551875"/>
              <a:gd name="connsiteX171" fmla="*/ 3980128 w 12191999"/>
              <a:gd name="connsiteY171" fmla="*/ 6181361 h 6551875"/>
              <a:gd name="connsiteX172" fmla="*/ 3919803 w 12191999"/>
              <a:gd name="connsiteY172" fmla="*/ 6173423 h 6551875"/>
              <a:gd name="connsiteX173" fmla="*/ 3867415 w 12191999"/>
              <a:gd name="connsiteY173" fmla="*/ 6162311 h 6551875"/>
              <a:gd name="connsiteX174" fmla="*/ 3821378 w 12191999"/>
              <a:gd name="connsiteY174" fmla="*/ 6148023 h 6551875"/>
              <a:gd name="connsiteX175" fmla="*/ 3780103 w 12191999"/>
              <a:gd name="connsiteY175" fmla="*/ 6132148 h 6551875"/>
              <a:gd name="connsiteX176" fmla="*/ 3743590 w 12191999"/>
              <a:gd name="connsiteY176" fmla="*/ 6113098 h 6551875"/>
              <a:gd name="connsiteX177" fmla="*/ 3705490 w 12191999"/>
              <a:gd name="connsiteY177" fmla="*/ 6094048 h 6551875"/>
              <a:gd name="connsiteX178" fmla="*/ 3667390 w 12191999"/>
              <a:gd name="connsiteY178" fmla="*/ 6074998 h 6551875"/>
              <a:gd name="connsiteX179" fmla="*/ 3630878 w 12191999"/>
              <a:gd name="connsiteY179" fmla="*/ 6059123 h 6551875"/>
              <a:gd name="connsiteX180" fmla="*/ 3589603 w 12191999"/>
              <a:gd name="connsiteY180" fmla="*/ 6043248 h 6551875"/>
              <a:gd name="connsiteX181" fmla="*/ 3543565 w 12191999"/>
              <a:gd name="connsiteY181" fmla="*/ 6027373 h 6551875"/>
              <a:gd name="connsiteX182" fmla="*/ 3491178 w 12191999"/>
              <a:gd name="connsiteY182" fmla="*/ 6016261 h 6551875"/>
              <a:gd name="connsiteX183" fmla="*/ 3430853 w 12191999"/>
              <a:gd name="connsiteY183" fmla="*/ 6009911 h 6551875"/>
              <a:gd name="connsiteX184" fmla="*/ 3361003 w 12191999"/>
              <a:gd name="connsiteY184" fmla="*/ 6006736 h 6551875"/>
              <a:gd name="connsiteX185" fmla="*/ 3294328 w 12191999"/>
              <a:gd name="connsiteY185" fmla="*/ 6009911 h 6551875"/>
              <a:gd name="connsiteX186" fmla="*/ 3234003 w 12191999"/>
              <a:gd name="connsiteY186" fmla="*/ 6016261 h 6551875"/>
              <a:gd name="connsiteX187" fmla="*/ 3181615 w 12191999"/>
              <a:gd name="connsiteY187" fmla="*/ 6027373 h 6551875"/>
              <a:gd name="connsiteX188" fmla="*/ 3135578 w 12191999"/>
              <a:gd name="connsiteY188" fmla="*/ 6043248 h 6551875"/>
              <a:gd name="connsiteX189" fmla="*/ 3094303 w 12191999"/>
              <a:gd name="connsiteY189" fmla="*/ 6059123 h 6551875"/>
              <a:gd name="connsiteX190" fmla="*/ 3057790 w 12191999"/>
              <a:gd name="connsiteY190" fmla="*/ 6074998 h 6551875"/>
              <a:gd name="connsiteX191" fmla="*/ 3019690 w 12191999"/>
              <a:gd name="connsiteY191" fmla="*/ 6094048 h 6551875"/>
              <a:gd name="connsiteX192" fmla="*/ 2981590 w 12191999"/>
              <a:gd name="connsiteY192" fmla="*/ 6113098 h 6551875"/>
              <a:gd name="connsiteX193" fmla="*/ 2945078 w 12191999"/>
              <a:gd name="connsiteY193" fmla="*/ 6132148 h 6551875"/>
              <a:gd name="connsiteX194" fmla="*/ 2903803 w 12191999"/>
              <a:gd name="connsiteY194" fmla="*/ 6148023 h 6551875"/>
              <a:gd name="connsiteX195" fmla="*/ 2857765 w 12191999"/>
              <a:gd name="connsiteY195" fmla="*/ 6162311 h 6551875"/>
              <a:gd name="connsiteX196" fmla="*/ 2805378 w 12191999"/>
              <a:gd name="connsiteY196" fmla="*/ 6173423 h 6551875"/>
              <a:gd name="connsiteX197" fmla="*/ 2745053 w 12191999"/>
              <a:gd name="connsiteY197" fmla="*/ 6181361 h 6551875"/>
              <a:gd name="connsiteX198" fmla="*/ 2676790 w 12191999"/>
              <a:gd name="connsiteY198" fmla="*/ 6182948 h 6551875"/>
              <a:gd name="connsiteX199" fmla="*/ 2608528 w 12191999"/>
              <a:gd name="connsiteY199" fmla="*/ 6181361 h 6551875"/>
              <a:gd name="connsiteX200" fmla="*/ 2548203 w 12191999"/>
              <a:gd name="connsiteY200" fmla="*/ 6173423 h 6551875"/>
              <a:gd name="connsiteX201" fmla="*/ 2495815 w 12191999"/>
              <a:gd name="connsiteY201" fmla="*/ 6162311 h 6551875"/>
              <a:gd name="connsiteX202" fmla="*/ 2449778 w 12191999"/>
              <a:gd name="connsiteY202" fmla="*/ 6148023 h 6551875"/>
              <a:gd name="connsiteX203" fmla="*/ 2408503 w 12191999"/>
              <a:gd name="connsiteY203" fmla="*/ 6132148 h 6551875"/>
              <a:gd name="connsiteX204" fmla="*/ 2371990 w 12191999"/>
              <a:gd name="connsiteY204" fmla="*/ 6113098 h 6551875"/>
              <a:gd name="connsiteX205" fmla="*/ 2333890 w 12191999"/>
              <a:gd name="connsiteY205" fmla="*/ 6094048 h 6551875"/>
              <a:gd name="connsiteX206" fmla="*/ 2295790 w 12191999"/>
              <a:gd name="connsiteY206" fmla="*/ 6074998 h 6551875"/>
              <a:gd name="connsiteX207" fmla="*/ 2259278 w 12191999"/>
              <a:gd name="connsiteY207" fmla="*/ 6059123 h 6551875"/>
              <a:gd name="connsiteX208" fmla="*/ 2218003 w 12191999"/>
              <a:gd name="connsiteY208" fmla="*/ 6043248 h 6551875"/>
              <a:gd name="connsiteX209" fmla="*/ 2171965 w 12191999"/>
              <a:gd name="connsiteY209" fmla="*/ 6027373 h 6551875"/>
              <a:gd name="connsiteX210" fmla="*/ 2119578 w 12191999"/>
              <a:gd name="connsiteY210" fmla="*/ 6016261 h 6551875"/>
              <a:gd name="connsiteX211" fmla="*/ 2059253 w 12191999"/>
              <a:gd name="connsiteY211" fmla="*/ 6009911 h 6551875"/>
              <a:gd name="connsiteX212" fmla="*/ 1990990 w 12191999"/>
              <a:gd name="connsiteY212" fmla="*/ 6006736 h 6551875"/>
              <a:gd name="connsiteX213" fmla="*/ 1922728 w 12191999"/>
              <a:gd name="connsiteY213" fmla="*/ 6009911 h 6551875"/>
              <a:gd name="connsiteX214" fmla="*/ 1862403 w 12191999"/>
              <a:gd name="connsiteY214" fmla="*/ 6016261 h 6551875"/>
              <a:gd name="connsiteX215" fmla="*/ 1810015 w 12191999"/>
              <a:gd name="connsiteY215" fmla="*/ 6027373 h 6551875"/>
              <a:gd name="connsiteX216" fmla="*/ 1763978 w 12191999"/>
              <a:gd name="connsiteY216" fmla="*/ 6043248 h 6551875"/>
              <a:gd name="connsiteX217" fmla="*/ 1722703 w 12191999"/>
              <a:gd name="connsiteY217" fmla="*/ 6059123 h 6551875"/>
              <a:gd name="connsiteX218" fmla="*/ 1686190 w 12191999"/>
              <a:gd name="connsiteY218" fmla="*/ 6074998 h 6551875"/>
              <a:gd name="connsiteX219" fmla="*/ 1648090 w 12191999"/>
              <a:gd name="connsiteY219" fmla="*/ 6094048 h 6551875"/>
              <a:gd name="connsiteX220" fmla="*/ 1609990 w 12191999"/>
              <a:gd name="connsiteY220" fmla="*/ 6113098 h 6551875"/>
              <a:gd name="connsiteX221" fmla="*/ 1573478 w 12191999"/>
              <a:gd name="connsiteY221" fmla="*/ 6132148 h 6551875"/>
              <a:gd name="connsiteX222" fmla="*/ 1532203 w 12191999"/>
              <a:gd name="connsiteY222" fmla="*/ 6148023 h 6551875"/>
              <a:gd name="connsiteX223" fmla="*/ 1486165 w 12191999"/>
              <a:gd name="connsiteY223" fmla="*/ 6162311 h 6551875"/>
              <a:gd name="connsiteX224" fmla="*/ 1433778 w 12191999"/>
              <a:gd name="connsiteY224" fmla="*/ 6173423 h 6551875"/>
              <a:gd name="connsiteX225" fmla="*/ 1373453 w 12191999"/>
              <a:gd name="connsiteY225" fmla="*/ 6181361 h 6551875"/>
              <a:gd name="connsiteX226" fmla="*/ 1305190 w 12191999"/>
              <a:gd name="connsiteY226" fmla="*/ 6182948 h 6551875"/>
              <a:gd name="connsiteX227" fmla="*/ 1236928 w 12191999"/>
              <a:gd name="connsiteY227" fmla="*/ 6181361 h 6551875"/>
              <a:gd name="connsiteX228" fmla="*/ 1176603 w 12191999"/>
              <a:gd name="connsiteY228" fmla="*/ 6173423 h 6551875"/>
              <a:gd name="connsiteX229" fmla="*/ 1124215 w 12191999"/>
              <a:gd name="connsiteY229" fmla="*/ 6162311 h 6551875"/>
              <a:gd name="connsiteX230" fmla="*/ 1078178 w 12191999"/>
              <a:gd name="connsiteY230" fmla="*/ 6148023 h 6551875"/>
              <a:gd name="connsiteX231" fmla="*/ 1036903 w 12191999"/>
              <a:gd name="connsiteY231" fmla="*/ 6132148 h 6551875"/>
              <a:gd name="connsiteX232" fmla="*/ 1000390 w 12191999"/>
              <a:gd name="connsiteY232" fmla="*/ 6113098 h 6551875"/>
              <a:gd name="connsiteX233" fmla="*/ 962290 w 12191999"/>
              <a:gd name="connsiteY233" fmla="*/ 6094048 h 6551875"/>
              <a:gd name="connsiteX234" fmla="*/ 924190 w 12191999"/>
              <a:gd name="connsiteY234" fmla="*/ 6074998 h 6551875"/>
              <a:gd name="connsiteX235" fmla="*/ 887678 w 12191999"/>
              <a:gd name="connsiteY235" fmla="*/ 6059123 h 6551875"/>
              <a:gd name="connsiteX236" fmla="*/ 846403 w 12191999"/>
              <a:gd name="connsiteY236" fmla="*/ 6043248 h 6551875"/>
              <a:gd name="connsiteX237" fmla="*/ 800365 w 12191999"/>
              <a:gd name="connsiteY237" fmla="*/ 6027373 h 6551875"/>
              <a:gd name="connsiteX238" fmla="*/ 747978 w 12191999"/>
              <a:gd name="connsiteY238" fmla="*/ 6016261 h 6551875"/>
              <a:gd name="connsiteX239" fmla="*/ 687653 w 12191999"/>
              <a:gd name="connsiteY239" fmla="*/ 6009911 h 6551875"/>
              <a:gd name="connsiteX240" fmla="*/ 619390 w 12191999"/>
              <a:gd name="connsiteY240" fmla="*/ 6006736 h 6551875"/>
              <a:gd name="connsiteX241" fmla="*/ 551128 w 12191999"/>
              <a:gd name="connsiteY241" fmla="*/ 6009911 h 6551875"/>
              <a:gd name="connsiteX242" fmla="*/ 490803 w 12191999"/>
              <a:gd name="connsiteY242" fmla="*/ 6016261 h 6551875"/>
              <a:gd name="connsiteX243" fmla="*/ 438415 w 12191999"/>
              <a:gd name="connsiteY243" fmla="*/ 6027373 h 6551875"/>
              <a:gd name="connsiteX244" fmla="*/ 392378 w 12191999"/>
              <a:gd name="connsiteY244" fmla="*/ 6043248 h 6551875"/>
              <a:gd name="connsiteX245" fmla="*/ 351103 w 12191999"/>
              <a:gd name="connsiteY245" fmla="*/ 6059123 h 6551875"/>
              <a:gd name="connsiteX246" fmla="*/ 314590 w 12191999"/>
              <a:gd name="connsiteY246" fmla="*/ 6074998 h 6551875"/>
              <a:gd name="connsiteX247" fmla="*/ 276490 w 12191999"/>
              <a:gd name="connsiteY247" fmla="*/ 6094048 h 6551875"/>
              <a:gd name="connsiteX248" fmla="*/ 238390 w 12191999"/>
              <a:gd name="connsiteY248" fmla="*/ 6113098 h 6551875"/>
              <a:gd name="connsiteX249" fmla="*/ 201878 w 12191999"/>
              <a:gd name="connsiteY249" fmla="*/ 6132148 h 6551875"/>
              <a:gd name="connsiteX250" fmla="*/ 160603 w 12191999"/>
              <a:gd name="connsiteY250" fmla="*/ 6148023 h 6551875"/>
              <a:gd name="connsiteX251" fmla="*/ 114565 w 12191999"/>
              <a:gd name="connsiteY251" fmla="*/ 6162311 h 6551875"/>
              <a:gd name="connsiteX252" fmla="*/ 62178 w 12191999"/>
              <a:gd name="connsiteY252" fmla="*/ 6173423 h 6551875"/>
              <a:gd name="connsiteX253" fmla="*/ 1853 w 12191999"/>
              <a:gd name="connsiteY253" fmla="*/ 6181361 h 6551875"/>
              <a:gd name="connsiteX254" fmla="*/ 1 w 12191999"/>
              <a:gd name="connsiteY254" fmla="*/ 6181404 h 6551875"/>
              <a:gd name="connsiteX255" fmla="*/ 1 w 12191999"/>
              <a:gd name="connsiteY255" fmla="*/ 6551875 h 6551875"/>
              <a:gd name="connsiteX256" fmla="*/ 0 w 12191999"/>
              <a:gd name="connsiteY256" fmla="*/ 6551875 h 6551875"/>
              <a:gd name="connsiteX257" fmla="*/ 0 w 12191999"/>
              <a:gd name="connsiteY257" fmla="*/ 0 h 655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191999" h="6551875">
                <a:moveTo>
                  <a:pt x="0" y="0"/>
                </a:moveTo>
                <a:lnTo>
                  <a:pt x="12191999" y="0"/>
                </a:lnTo>
                <a:lnTo>
                  <a:pt x="12191999" y="6181404"/>
                </a:lnTo>
                <a:lnTo>
                  <a:pt x="12190147" y="6181361"/>
                </a:lnTo>
                <a:lnTo>
                  <a:pt x="12129821" y="6173424"/>
                </a:lnTo>
                <a:lnTo>
                  <a:pt x="12077433" y="6162311"/>
                </a:lnTo>
                <a:lnTo>
                  <a:pt x="12031397" y="6148023"/>
                </a:lnTo>
                <a:lnTo>
                  <a:pt x="11990121" y="6132148"/>
                </a:lnTo>
                <a:lnTo>
                  <a:pt x="11953609" y="6113098"/>
                </a:lnTo>
                <a:lnTo>
                  <a:pt x="11915509" y="6094048"/>
                </a:lnTo>
                <a:lnTo>
                  <a:pt x="11877409" y="6074998"/>
                </a:lnTo>
                <a:lnTo>
                  <a:pt x="11840897" y="6059123"/>
                </a:lnTo>
                <a:lnTo>
                  <a:pt x="11799621" y="6043248"/>
                </a:lnTo>
                <a:lnTo>
                  <a:pt x="11753583" y="6027373"/>
                </a:lnTo>
                <a:lnTo>
                  <a:pt x="11701197" y="6016261"/>
                </a:lnTo>
                <a:lnTo>
                  <a:pt x="11640871" y="6009911"/>
                </a:lnTo>
                <a:lnTo>
                  <a:pt x="11572609" y="6006736"/>
                </a:lnTo>
                <a:lnTo>
                  <a:pt x="11504347" y="6009911"/>
                </a:lnTo>
                <a:lnTo>
                  <a:pt x="11444021" y="6016261"/>
                </a:lnTo>
                <a:lnTo>
                  <a:pt x="11391633" y="6027373"/>
                </a:lnTo>
                <a:lnTo>
                  <a:pt x="11345597" y="6043248"/>
                </a:lnTo>
                <a:lnTo>
                  <a:pt x="11304321" y="6059123"/>
                </a:lnTo>
                <a:lnTo>
                  <a:pt x="11267809" y="6074998"/>
                </a:lnTo>
                <a:lnTo>
                  <a:pt x="11229709" y="6094048"/>
                </a:lnTo>
                <a:lnTo>
                  <a:pt x="11191609" y="6113098"/>
                </a:lnTo>
                <a:lnTo>
                  <a:pt x="11155097" y="6132148"/>
                </a:lnTo>
                <a:lnTo>
                  <a:pt x="11113821" y="6148023"/>
                </a:lnTo>
                <a:lnTo>
                  <a:pt x="11067783" y="6162311"/>
                </a:lnTo>
                <a:lnTo>
                  <a:pt x="11015397" y="6173423"/>
                </a:lnTo>
                <a:lnTo>
                  <a:pt x="10955071" y="6181361"/>
                </a:lnTo>
                <a:lnTo>
                  <a:pt x="10886809" y="6182948"/>
                </a:lnTo>
                <a:lnTo>
                  <a:pt x="10818547" y="6181361"/>
                </a:lnTo>
                <a:lnTo>
                  <a:pt x="10758221" y="6173423"/>
                </a:lnTo>
                <a:lnTo>
                  <a:pt x="10705833" y="6162311"/>
                </a:lnTo>
                <a:lnTo>
                  <a:pt x="10659797" y="6148023"/>
                </a:lnTo>
                <a:lnTo>
                  <a:pt x="10618521" y="6132148"/>
                </a:lnTo>
                <a:lnTo>
                  <a:pt x="10582009" y="6113098"/>
                </a:lnTo>
                <a:lnTo>
                  <a:pt x="10543909" y="6094048"/>
                </a:lnTo>
                <a:lnTo>
                  <a:pt x="10505809" y="6074998"/>
                </a:lnTo>
                <a:lnTo>
                  <a:pt x="10469297" y="6059123"/>
                </a:lnTo>
                <a:lnTo>
                  <a:pt x="10428021" y="6043248"/>
                </a:lnTo>
                <a:lnTo>
                  <a:pt x="10381983" y="6027373"/>
                </a:lnTo>
                <a:lnTo>
                  <a:pt x="10329597" y="6016261"/>
                </a:lnTo>
                <a:lnTo>
                  <a:pt x="10269271" y="6009911"/>
                </a:lnTo>
                <a:lnTo>
                  <a:pt x="10201009" y="6006736"/>
                </a:lnTo>
                <a:lnTo>
                  <a:pt x="10132747" y="6009911"/>
                </a:lnTo>
                <a:lnTo>
                  <a:pt x="10072421" y="6016261"/>
                </a:lnTo>
                <a:lnTo>
                  <a:pt x="10020033" y="6027373"/>
                </a:lnTo>
                <a:lnTo>
                  <a:pt x="9973997" y="6043248"/>
                </a:lnTo>
                <a:lnTo>
                  <a:pt x="9932721" y="6059123"/>
                </a:lnTo>
                <a:lnTo>
                  <a:pt x="9896209" y="6074998"/>
                </a:lnTo>
                <a:lnTo>
                  <a:pt x="9820009" y="6113098"/>
                </a:lnTo>
                <a:lnTo>
                  <a:pt x="9783497" y="6132148"/>
                </a:lnTo>
                <a:lnTo>
                  <a:pt x="9742221" y="6148023"/>
                </a:lnTo>
                <a:lnTo>
                  <a:pt x="9696183" y="6162311"/>
                </a:lnTo>
                <a:lnTo>
                  <a:pt x="9643797" y="6173423"/>
                </a:lnTo>
                <a:lnTo>
                  <a:pt x="9583471" y="6181361"/>
                </a:lnTo>
                <a:lnTo>
                  <a:pt x="9515209" y="6182948"/>
                </a:lnTo>
                <a:lnTo>
                  <a:pt x="9446947" y="6181361"/>
                </a:lnTo>
                <a:lnTo>
                  <a:pt x="9386621" y="6173423"/>
                </a:lnTo>
                <a:lnTo>
                  <a:pt x="9334233" y="6162311"/>
                </a:lnTo>
                <a:lnTo>
                  <a:pt x="9288197" y="6148023"/>
                </a:lnTo>
                <a:lnTo>
                  <a:pt x="9246921" y="6132148"/>
                </a:lnTo>
                <a:lnTo>
                  <a:pt x="9210409" y="6113098"/>
                </a:lnTo>
                <a:lnTo>
                  <a:pt x="9172309" y="6094048"/>
                </a:lnTo>
                <a:lnTo>
                  <a:pt x="9134209" y="6074998"/>
                </a:lnTo>
                <a:lnTo>
                  <a:pt x="9097697" y="6059123"/>
                </a:lnTo>
                <a:lnTo>
                  <a:pt x="9056421" y="6043248"/>
                </a:lnTo>
                <a:lnTo>
                  <a:pt x="9010383" y="6027373"/>
                </a:lnTo>
                <a:lnTo>
                  <a:pt x="8957997" y="6016261"/>
                </a:lnTo>
                <a:lnTo>
                  <a:pt x="8897671" y="6009911"/>
                </a:lnTo>
                <a:lnTo>
                  <a:pt x="8827821" y="6006736"/>
                </a:lnTo>
                <a:lnTo>
                  <a:pt x="8761147" y="6009911"/>
                </a:lnTo>
                <a:lnTo>
                  <a:pt x="8700821" y="6016261"/>
                </a:lnTo>
                <a:lnTo>
                  <a:pt x="8648433" y="6027373"/>
                </a:lnTo>
                <a:lnTo>
                  <a:pt x="8602397" y="6043248"/>
                </a:lnTo>
                <a:lnTo>
                  <a:pt x="8561121" y="6059123"/>
                </a:lnTo>
                <a:lnTo>
                  <a:pt x="8524609" y="6074998"/>
                </a:lnTo>
                <a:lnTo>
                  <a:pt x="8486509" y="6094048"/>
                </a:lnTo>
                <a:lnTo>
                  <a:pt x="8448409" y="6113098"/>
                </a:lnTo>
                <a:lnTo>
                  <a:pt x="8411897" y="6132148"/>
                </a:lnTo>
                <a:lnTo>
                  <a:pt x="8370622" y="6148023"/>
                </a:lnTo>
                <a:lnTo>
                  <a:pt x="8324584" y="6162311"/>
                </a:lnTo>
                <a:lnTo>
                  <a:pt x="8272197" y="6173423"/>
                </a:lnTo>
                <a:lnTo>
                  <a:pt x="8211872" y="6181361"/>
                </a:lnTo>
                <a:lnTo>
                  <a:pt x="8143609" y="6182948"/>
                </a:lnTo>
                <a:lnTo>
                  <a:pt x="8075347" y="6181361"/>
                </a:lnTo>
                <a:lnTo>
                  <a:pt x="8015022" y="6173423"/>
                </a:lnTo>
                <a:lnTo>
                  <a:pt x="7962634" y="6162311"/>
                </a:lnTo>
                <a:lnTo>
                  <a:pt x="7916597" y="6148023"/>
                </a:lnTo>
                <a:lnTo>
                  <a:pt x="7875322" y="6132148"/>
                </a:lnTo>
                <a:lnTo>
                  <a:pt x="7838809" y="6113098"/>
                </a:lnTo>
                <a:lnTo>
                  <a:pt x="7800709" y="6094048"/>
                </a:lnTo>
                <a:lnTo>
                  <a:pt x="7762609" y="6074998"/>
                </a:lnTo>
                <a:lnTo>
                  <a:pt x="7726097" y="6059123"/>
                </a:lnTo>
                <a:lnTo>
                  <a:pt x="7684822" y="6043248"/>
                </a:lnTo>
                <a:lnTo>
                  <a:pt x="7638784" y="6027373"/>
                </a:lnTo>
                <a:lnTo>
                  <a:pt x="7586397" y="6016261"/>
                </a:lnTo>
                <a:lnTo>
                  <a:pt x="7526072" y="6009911"/>
                </a:lnTo>
                <a:lnTo>
                  <a:pt x="7457809" y="6006736"/>
                </a:lnTo>
                <a:lnTo>
                  <a:pt x="7389547" y="6009911"/>
                </a:lnTo>
                <a:lnTo>
                  <a:pt x="7329222" y="6016261"/>
                </a:lnTo>
                <a:lnTo>
                  <a:pt x="7276834" y="6027373"/>
                </a:lnTo>
                <a:lnTo>
                  <a:pt x="7230797" y="6043248"/>
                </a:lnTo>
                <a:lnTo>
                  <a:pt x="7189522" y="6059123"/>
                </a:lnTo>
                <a:lnTo>
                  <a:pt x="7153009" y="6074998"/>
                </a:lnTo>
                <a:lnTo>
                  <a:pt x="7114909" y="6094048"/>
                </a:lnTo>
                <a:lnTo>
                  <a:pt x="7076809" y="6113098"/>
                </a:lnTo>
                <a:lnTo>
                  <a:pt x="7040297" y="6132148"/>
                </a:lnTo>
                <a:lnTo>
                  <a:pt x="6999022" y="6148023"/>
                </a:lnTo>
                <a:lnTo>
                  <a:pt x="6952984" y="6162311"/>
                </a:lnTo>
                <a:lnTo>
                  <a:pt x="6900597" y="6173423"/>
                </a:lnTo>
                <a:lnTo>
                  <a:pt x="6840272" y="6181361"/>
                </a:lnTo>
                <a:lnTo>
                  <a:pt x="6781800" y="6182721"/>
                </a:lnTo>
                <a:lnTo>
                  <a:pt x="6723328" y="6181361"/>
                </a:lnTo>
                <a:lnTo>
                  <a:pt x="6663003" y="6173423"/>
                </a:lnTo>
                <a:lnTo>
                  <a:pt x="6610615" y="6162311"/>
                </a:lnTo>
                <a:lnTo>
                  <a:pt x="6564578" y="6148023"/>
                </a:lnTo>
                <a:lnTo>
                  <a:pt x="6523303" y="6132148"/>
                </a:lnTo>
                <a:lnTo>
                  <a:pt x="6486790" y="6113098"/>
                </a:lnTo>
                <a:lnTo>
                  <a:pt x="6448690" y="6094048"/>
                </a:lnTo>
                <a:lnTo>
                  <a:pt x="6410590" y="6074998"/>
                </a:lnTo>
                <a:lnTo>
                  <a:pt x="6374078" y="6059123"/>
                </a:lnTo>
                <a:lnTo>
                  <a:pt x="6332803" y="6043248"/>
                </a:lnTo>
                <a:lnTo>
                  <a:pt x="6286765" y="6027373"/>
                </a:lnTo>
                <a:lnTo>
                  <a:pt x="6234378" y="6016261"/>
                </a:lnTo>
                <a:lnTo>
                  <a:pt x="6174053" y="6009911"/>
                </a:lnTo>
                <a:lnTo>
                  <a:pt x="6105790" y="6006736"/>
                </a:lnTo>
                <a:lnTo>
                  <a:pt x="6096000" y="6007191"/>
                </a:lnTo>
                <a:lnTo>
                  <a:pt x="6086211" y="6006736"/>
                </a:lnTo>
                <a:lnTo>
                  <a:pt x="6017949" y="6009911"/>
                </a:lnTo>
                <a:lnTo>
                  <a:pt x="5957622" y="6016261"/>
                </a:lnTo>
                <a:lnTo>
                  <a:pt x="5905235" y="6027373"/>
                </a:lnTo>
                <a:lnTo>
                  <a:pt x="5859197" y="6043248"/>
                </a:lnTo>
                <a:lnTo>
                  <a:pt x="5817922" y="6059123"/>
                </a:lnTo>
                <a:lnTo>
                  <a:pt x="5781409" y="6074998"/>
                </a:lnTo>
                <a:lnTo>
                  <a:pt x="5743309" y="6094048"/>
                </a:lnTo>
                <a:lnTo>
                  <a:pt x="5705211" y="6113098"/>
                </a:lnTo>
                <a:lnTo>
                  <a:pt x="5668697" y="6132148"/>
                </a:lnTo>
                <a:lnTo>
                  <a:pt x="5627422" y="6148023"/>
                </a:lnTo>
                <a:lnTo>
                  <a:pt x="5581384" y="6162311"/>
                </a:lnTo>
                <a:lnTo>
                  <a:pt x="5528997" y="6173423"/>
                </a:lnTo>
                <a:lnTo>
                  <a:pt x="5468672" y="6181361"/>
                </a:lnTo>
                <a:lnTo>
                  <a:pt x="5410200" y="6182721"/>
                </a:lnTo>
                <a:lnTo>
                  <a:pt x="5351728" y="6181361"/>
                </a:lnTo>
                <a:lnTo>
                  <a:pt x="5291402" y="6173423"/>
                </a:lnTo>
                <a:lnTo>
                  <a:pt x="5239015" y="6162311"/>
                </a:lnTo>
                <a:lnTo>
                  <a:pt x="5192979" y="6148023"/>
                </a:lnTo>
                <a:lnTo>
                  <a:pt x="5151703" y="6132148"/>
                </a:lnTo>
                <a:lnTo>
                  <a:pt x="5115190" y="6113098"/>
                </a:lnTo>
                <a:lnTo>
                  <a:pt x="5077092" y="6094048"/>
                </a:lnTo>
                <a:lnTo>
                  <a:pt x="5038990" y="6074998"/>
                </a:lnTo>
                <a:lnTo>
                  <a:pt x="5002479" y="6059123"/>
                </a:lnTo>
                <a:lnTo>
                  <a:pt x="4961203" y="6043248"/>
                </a:lnTo>
                <a:lnTo>
                  <a:pt x="4915166" y="6027373"/>
                </a:lnTo>
                <a:lnTo>
                  <a:pt x="4862778" y="6016261"/>
                </a:lnTo>
                <a:lnTo>
                  <a:pt x="4802454" y="6009911"/>
                </a:lnTo>
                <a:lnTo>
                  <a:pt x="4734190" y="6006736"/>
                </a:lnTo>
                <a:lnTo>
                  <a:pt x="4665929" y="6009911"/>
                </a:lnTo>
                <a:lnTo>
                  <a:pt x="4605603" y="6016261"/>
                </a:lnTo>
                <a:lnTo>
                  <a:pt x="4553217" y="6027373"/>
                </a:lnTo>
                <a:lnTo>
                  <a:pt x="4507178" y="6043248"/>
                </a:lnTo>
                <a:lnTo>
                  <a:pt x="4465903" y="6059123"/>
                </a:lnTo>
                <a:lnTo>
                  <a:pt x="4429390" y="6074998"/>
                </a:lnTo>
                <a:lnTo>
                  <a:pt x="4353190" y="6113098"/>
                </a:lnTo>
                <a:lnTo>
                  <a:pt x="4316678" y="6132148"/>
                </a:lnTo>
                <a:lnTo>
                  <a:pt x="4275403" y="6148023"/>
                </a:lnTo>
                <a:lnTo>
                  <a:pt x="4229365" y="6162311"/>
                </a:lnTo>
                <a:lnTo>
                  <a:pt x="4176978" y="6173423"/>
                </a:lnTo>
                <a:lnTo>
                  <a:pt x="4116653" y="6181361"/>
                </a:lnTo>
                <a:lnTo>
                  <a:pt x="4048390" y="6182948"/>
                </a:lnTo>
                <a:lnTo>
                  <a:pt x="3980128" y="6181361"/>
                </a:lnTo>
                <a:lnTo>
                  <a:pt x="3919803" y="6173423"/>
                </a:lnTo>
                <a:lnTo>
                  <a:pt x="3867415" y="6162311"/>
                </a:lnTo>
                <a:lnTo>
                  <a:pt x="3821378" y="6148023"/>
                </a:lnTo>
                <a:lnTo>
                  <a:pt x="3780103" y="6132148"/>
                </a:lnTo>
                <a:lnTo>
                  <a:pt x="3743590" y="6113098"/>
                </a:lnTo>
                <a:lnTo>
                  <a:pt x="3705490" y="6094048"/>
                </a:lnTo>
                <a:lnTo>
                  <a:pt x="3667390" y="6074998"/>
                </a:lnTo>
                <a:lnTo>
                  <a:pt x="3630878" y="6059123"/>
                </a:lnTo>
                <a:lnTo>
                  <a:pt x="3589603" y="6043248"/>
                </a:lnTo>
                <a:lnTo>
                  <a:pt x="3543565" y="6027373"/>
                </a:lnTo>
                <a:lnTo>
                  <a:pt x="3491178" y="6016261"/>
                </a:lnTo>
                <a:lnTo>
                  <a:pt x="3430853" y="6009911"/>
                </a:lnTo>
                <a:lnTo>
                  <a:pt x="3361003" y="6006736"/>
                </a:lnTo>
                <a:lnTo>
                  <a:pt x="3294328" y="6009911"/>
                </a:lnTo>
                <a:lnTo>
                  <a:pt x="3234003" y="6016261"/>
                </a:lnTo>
                <a:lnTo>
                  <a:pt x="3181615" y="6027373"/>
                </a:lnTo>
                <a:lnTo>
                  <a:pt x="3135578" y="6043248"/>
                </a:lnTo>
                <a:lnTo>
                  <a:pt x="3094303" y="6059123"/>
                </a:lnTo>
                <a:lnTo>
                  <a:pt x="3057790" y="6074998"/>
                </a:lnTo>
                <a:lnTo>
                  <a:pt x="3019690" y="6094048"/>
                </a:lnTo>
                <a:lnTo>
                  <a:pt x="2981590" y="6113098"/>
                </a:lnTo>
                <a:lnTo>
                  <a:pt x="2945078" y="6132148"/>
                </a:lnTo>
                <a:lnTo>
                  <a:pt x="2903803" y="6148023"/>
                </a:lnTo>
                <a:lnTo>
                  <a:pt x="2857765" y="6162311"/>
                </a:lnTo>
                <a:lnTo>
                  <a:pt x="2805378" y="6173423"/>
                </a:lnTo>
                <a:lnTo>
                  <a:pt x="2745053" y="6181361"/>
                </a:lnTo>
                <a:lnTo>
                  <a:pt x="2676790" y="6182948"/>
                </a:lnTo>
                <a:lnTo>
                  <a:pt x="2608528" y="6181361"/>
                </a:lnTo>
                <a:lnTo>
                  <a:pt x="2548203" y="6173423"/>
                </a:lnTo>
                <a:lnTo>
                  <a:pt x="2495815" y="6162311"/>
                </a:lnTo>
                <a:lnTo>
                  <a:pt x="2449778" y="6148023"/>
                </a:lnTo>
                <a:lnTo>
                  <a:pt x="2408503" y="6132148"/>
                </a:lnTo>
                <a:lnTo>
                  <a:pt x="2371990" y="6113098"/>
                </a:lnTo>
                <a:lnTo>
                  <a:pt x="2333890" y="6094048"/>
                </a:lnTo>
                <a:lnTo>
                  <a:pt x="2295790" y="6074998"/>
                </a:lnTo>
                <a:lnTo>
                  <a:pt x="2259278" y="6059123"/>
                </a:lnTo>
                <a:lnTo>
                  <a:pt x="2218003" y="6043248"/>
                </a:lnTo>
                <a:lnTo>
                  <a:pt x="2171965" y="6027373"/>
                </a:lnTo>
                <a:lnTo>
                  <a:pt x="2119578" y="6016261"/>
                </a:lnTo>
                <a:lnTo>
                  <a:pt x="2059253" y="6009911"/>
                </a:lnTo>
                <a:lnTo>
                  <a:pt x="1990990" y="6006736"/>
                </a:lnTo>
                <a:lnTo>
                  <a:pt x="1922728" y="6009911"/>
                </a:lnTo>
                <a:lnTo>
                  <a:pt x="1862403" y="6016261"/>
                </a:lnTo>
                <a:lnTo>
                  <a:pt x="1810015" y="6027373"/>
                </a:lnTo>
                <a:lnTo>
                  <a:pt x="1763978" y="6043248"/>
                </a:lnTo>
                <a:lnTo>
                  <a:pt x="1722703" y="6059123"/>
                </a:lnTo>
                <a:lnTo>
                  <a:pt x="1686190" y="6074998"/>
                </a:lnTo>
                <a:lnTo>
                  <a:pt x="1648090" y="6094048"/>
                </a:lnTo>
                <a:lnTo>
                  <a:pt x="1609990" y="6113098"/>
                </a:lnTo>
                <a:lnTo>
                  <a:pt x="1573478" y="6132148"/>
                </a:lnTo>
                <a:lnTo>
                  <a:pt x="1532203" y="6148023"/>
                </a:lnTo>
                <a:lnTo>
                  <a:pt x="1486165" y="6162311"/>
                </a:lnTo>
                <a:lnTo>
                  <a:pt x="1433778" y="6173423"/>
                </a:lnTo>
                <a:lnTo>
                  <a:pt x="1373453" y="6181361"/>
                </a:lnTo>
                <a:lnTo>
                  <a:pt x="1305190" y="6182948"/>
                </a:lnTo>
                <a:lnTo>
                  <a:pt x="1236928" y="6181361"/>
                </a:lnTo>
                <a:lnTo>
                  <a:pt x="1176603" y="6173423"/>
                </a:lnTo>
                <a:lnTo>
                  <a:pt x="1124215" y="6162311"/>
                </a:lnTo>
                <a:lnTo>
                  <a:pt x="1078178" y="6148023"/>
                </a:lnTo>
                <a:lnTo>
                  <a:pt x="1036903" y="6132148"/>
                </a:lnTo>
                <a:lnTo>
                  <a:pt x="1000390" y="6113098"/>
                </a:lnTo>
                <a:lnTo>
                  <a:pt x="962290" y="6094048"/>
                </a:lnTo>
                <a:lnTo>
                  <a:pt x="924190" y="6074998"/>
                </a:lnTo>
                <a:lnTo>
                  <a:pt x="887678" y="6059123"/>
                </a:lnTo>
                <a:lnTo>
                  <a:pt x="846403" y="6043248"/>
                </a:lnTo>
                <a:lnTo>
                  <a:pt x="800365" y="6027373"/>
                </a:lnTo>
                <a:lnTo>
                  <a:pt x="747978" y="6016261"/>
                </a:lnTo>
                <a:lnTo>
                  <a:pt x="687653" y="6009911"/>
                </a:lnTo>
                <a:lnTo>
                  <a:pt x="619390" y="6006736"/>
                </a:lnTo>
                <a:lnTo>
                  <a:pt x="551128" y="6009911"/>
                </a:lnTo>
                <a:lnTo>
                  <a:pt x="490803" y="6016261"/>
                </a:lnTo>
                <a:lnTo>
                  <a:pt x="438415" y="6027373"/>
                </a:lnTo>
                <a:lnTo>
                  <a:pt x="392378" y="6043248"/>
                </a:lnTo>
                <a:lnTo>
                  <a:pt x="351103" y="6059123"/>
                </a:lnTo>
                <a:lnTo>
                  <a:pt x="314590" y="6074998"/>
                </a:lnTo>
                <a:lnTo>
                  <a:pt x="276490" y="6094048"/>
                </a:lnTo>
                <a:lnTo>
                  <a:pt x="238390" y="6113098"/>
                </a:lnTo>
                <a:lnTo>
                  <a:pt x="201878" y="6132148"/>
                </a:lnTo>
                <a:lnTo>
                  <a:pt x="160603" y="6148023"/>
                </a:lnTo>
                <a:lnTo>
                  <a:pt x="114565" y="6162311"/>
                </a:lnTo>
                <a:lnTo>
                  <a:pt x="62178" y="6173423"/>
                </a:lnTo>
                <a:lnTo>
                  <a:pt x="1853" y="6181361"/>
                </a:lnTo>
                <a:lnTo>
                  <a:pt x="1" y="6181404"/>
                </a:lnTo>
                <a:lnTo>
                  <a:pt x="1" y="6551875"/>
                </a:lnTo>
                <a:lnTo>
                  <a:pt x="0" y="655187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D9636C-929F-0D41-A096-F208E6590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662399"/>
            <a:ext cx="10780830" cy="1494000"/>
          </a:xfrm>
        </p:spPr>
        <p:txBody>
          <a:bodyPr anchor="t">
            <a:normAutofit/>
          </a:bodyPr>
          <a:lstStyle/>
          <a:p>
            <a:r>
              <a:rPr lang="de-DE" dirty="0"/>
              <a:t>Webseite und Sekundärmaterialen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132F8F4-DB78-2048-9604-AC95E21E5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035" y="2024727"/>
            <a:ext cx="4998833" cy="3324224"/>
          </a:xfrm>
          <a:prstGeom prst="rect">
            <a:avLst/>
          </a:prstGeom>
        </p:spPr>
      </p:pic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2F31CD59-4DBF-684C-87AC-E0C5C15F78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7699705"/>
              </p:ext>
            </p:extLst>
          </p:nvPr>
        </p:nvGraphicFramePr>
        <p:xfrm>
          <a:off x="663062" y="2026863"/>
          <a:ext cx="5014912" cy="33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14091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A5ACB9A-B0E5-4B85-B616-BAAFCBF06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E88C85-0C12-45AB-AB38-7DD8508C1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0"/>
            <a:ext cx="12191996" cy="6858000"/>
            <a:chOff x="1" y="0"/>
            <a:chExt cx="12191996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F1C99-DC89-4C0E-9645-78ED266B8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EB5FB3-6DE8-43D7-9A37-2E1189B12C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chemeClr val="accent1">
                <a:lumMod val="50000"/>
                <a:alpha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 dirty="0">
                <a:solidFill>
                  <a:schemeClr val="tx1"/>
                </a:solidFill>
              </a:endParaRPr>
            </a:p>
          </p:txBody>
        </p:sp>
      </p:grp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21CD0CBD-C727-43F9-BDFE-34D6D1A97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551875"/>
          </a:xfrm>
          <a:custGeom>
            <a:avLst/>
            <a:gdLst>
              <a:gd name="connsiteX0" fmla="*/ 0 w 12191999"/>
              <a:gd name="connsiteY0" fmla="*/ 0 h 6551875"/>
              <a:gd name="connsiteX1" fmla="*/ 12191999 w 12191999"/>
              <a:gd name="connsiteY1" fmla="*/ 0 h 6551875"/>
              <a:gd name="connsiteX2" fmla="*/ 12191999 w 12191999"/>
              <a:gd name="connsiteY2" fmla="*/ 6181404 h 6551875"/>
              <a:gd name="connsiteX3" fmla="*/ 12190147 w 12191999"/>
              <a:gd name="connsiteY3" fmla="*/ 6181361 h 6551875"/>
              <a:gd name="connsiteX4" fmla="*/ 12129821 w 12191999"/>
              <a:gd name="connsiteY4" fmla="*/ 6173424 h 6551875"/>
              <a:gd name="connsiteX5" fmla="*/ 12077433 w 12191999"/>
              <a:gd name="connsiteY5" fmla="*/ 6162311 h 6551875"/>
              <a:gd name="connsiteX6" fmla="*/ 12031397 w 12191999"/>
              <a:gd name="connsiteY6" fmla="*/ 6148023 h 6551875"/>
              <a:gd name="connsiteX7" fmla="*/ 11990121 w 12191999"/>
              <a:gd name="connsiteY7" fmla="*/ 6132148 h 6551875"/>
              <a:gd name="connsiteX8" fmla="*/ 11953609 w 12191999"/>
              <a:gd name="connsiteY8" fmla="*/ 6113098 h 6551875"/>
              <a:gd name="connsiteX9" fmla="*/ 11915509 w 12191999"/>
              <a:gd name="connsiteY9" fmla="*/ 6094048 h 6551875"/>
              <a:gd name="connsiteX10" fmla="*/ 11877409 w 12191999"/>
              <a:gd name="connsiteY10" fmla="*/ 6074998 h 6551875"/>
              <a:gd name="connsiteX11" fmla="*/ 11840897 w 12191999"/>
              <a:gd name="connsiteY11" fmla="*/ 6059123 h 6551875"/>
              <a:gd name="connsiteX12" fmla="*/ 11799621 w 12191999"/>
              <a:gd name="connsiteY12" fmla="*/ 6043248 h 6551875"/>
              <a:gd name="connsiteX13" fmla="*/ 11753583 w 12191999"/>
              <a:gd name="connsiteY13" fmla="*/ 6027373 h 6551875"/>
              <a:gd name="connsiteX14" fmla="*/ 11701197 w 12191999"/>
              <a:gd name="connsiteY14" fmla="*/ 6016261 h 6551875"/>
              <a:gd name="connsiteX15" fmla="*/ 11640871 w 12191999"/>
              <a:gd name="connsiteY15" fmla="*/ 6009911 h 6551875"/>
              <a:gd name="connsiteX16" fmla="*/ 11572609 w 12191999"/>
              <a:gd name="connsiteY16" fmla="*/ 6006736 h 6551875"/>
              <a:gd name="connsiteX17" fmla="*/ 11504347 w 12191999"/>
              <a:gd name="connsiteY17" fmla="*/ 6009911 h 6551875"/>
              <a:gd name="connsiteX18" fmla="*/ 11444021 w 12191999"/>
              <a:gd name="connsiteY18" fmla="*/ 6016261 h 6551875"/>
              <a:gd name="connsiteX19" fmla="*/ 11391633 w 12191999"/>
              <a:gd name="connsiteY19" fmla="*/ 6027373 h 6551875"/>
              <a:gd name="connsiteX20" fmla="*/ 11345597 w 12191999"/>
              <a:gd name="connsiteY20" fmla="*/ 6043248 h 6551875"/>
              <a:gd name="connsiteX21" fmla="*/ 11304321 w 12191999"/>
              <a:gd name="connsiteY21" fmla="*/ 6059123 h 6551875"/>
              <a:gd name="connsiteX22" fmla="*/ 11267809 w 12191999"/>
              <a:gd name="connsiteY22" fmla="*/ 6074998 h 6551875"/>
              <a:gd name="connsiteX23" fmla="*/ 11229709 w 12191999"/>
              <a:gd name="connsiteY23" fmla="*/ 6094048 h 6551875"/>
              <a:gd name="connsiteX24" fmla="*/ 11191609 w 12191999"/>
              <a:gd name="connsiteY24" fmla="*/ 6113098 h 6551875"/>
              <a:gd name="connsiteX25" fmla="*/ 11155097 w 12191999"/>
              <a:gd name="connsiteY25" fmla="*/ 6132148 h 6551875"/>
              <a:gd name="connsiteX26" fmla="*/ 11113821 w 12191999"/>
              <a:gd name="connsiteY26" fmla="*/ 6148023 h 6551875"/>
              <a:gd name="connsiteX27" fmla="*/ 11067783 w 12191999"/>
              <a:gd name="connsiteY27" fmla="*/ 6162311 h 6551875"/>
              <a:gd name="connsiteX28" fmla="*/ 11015397 w 12191999"/>
              <a:gd name="connsiteY28" fmla="*/ 6173423 h 6551875"/>
              <a:gd name="connsiteX29" fmla="*/ 10955071 w 12191999"/>
              <a:gd name="connsiteY29" fmla="*/ 6181361 h 6551875"/>
              <a:gd name="connsiteX30" fmla="*/ 10886809 w 12191999"/>
              <a:gd name="connsiteY30" fmla="*/ 6182948 h 6551875"/>
              <a:gd name="connsiteX31" fmla="*/ 10818547 w 12191999"/>
              <a:gd name="connsiteY31" fmla="*/ 6181361 h 6551875"/>
              <a:gd name="connsiteX32" fmla="*/ 10758221 w 12191999"/>
              <a:gd name="connsiteY32" fmla="*/ 6173423 h 6551875"/>
              <a:gd name="connsiteX33" fmla="*/ 10705833 w 12191999"/>
              <a:gd name="connsiteY33" fmla="*/ 6162311 h 6551875"/>
              <a:gd name="connsiteX34" fmla="*/ 10659797 w 12191999"/>
              <a:gd name="connsiteY34" fmla="*/ 6148023 h 6551875"/>
              <a:gd name="connsiteX35" fmla="*/ 10618521 w 12191999"/>
              <a:gd name="connsiteY35" fmla="*/ 6132148 h 6551875"/>
              <a:gd name="connsiteX36" fmla="*/ 10582009 w 12191999"/>
              <a:gd name="connsiteY36" fmla="*/ 6113098 h 6551875"/>
              <a:gd name="connsiteX37" fmla="*/ 10543909 w 12191999"/>
              <a:gd name="connsiteY37" fmla="*/ 6094048 h 6551875"/>
              <a:gd name="connsiteX38" fmla="*/ 10505809 w 12191999"/>
              <a:gd name="connsiteY38" fmla="*/ 6074998 h 6551875"/>
              <a:gd name="connsiteX39" fmla="*/ 10469297 w 12191999"/>
              <a:gd name="connsiteY39" fmla="*/ 6059123 h 6551875"/>
              <a:gd name="connsiteX40" fmla="*/ 10428021 w 12191999"/>
              <a:gd name="connsiteY40" fmla="*/ 6043248 h 6551875"/>
              <a:gd name="connsiteX41" fmla="*/ 10381983 w 12191999"/>
              <a:gd name="connsiteY41" fmla="*/ 6027373 h 6551875"/>
              <a:gd name="connsiteX42" fmla="*/ 10329597 w 12191999"/>
              <a:gd name="connsiteY42" fmla="*/ 6016261 h 6551875"/>
              <a:gd name="connsiteX43" fmla="*/ 10269271 w 12191999"/>
              <a:gd name="connsiteY43" fmla="*/ 6009911 h 6551875"/>
              <a:gd name="connsiteX44" fmla="*/ 10201009 w 12191999"/>
              <a:gd name="connsiteY44" fmla="*/ 6006736 h 6551875"/>
              <a:gd name="connsiteX45" fmla="*/ 10132747 w 12191999"/>
              <a:gd name="connsiteY45" fmla="*/ 6009911 h 6551875"/>
              <a:gd name="connsiteX46" fmla="*/ 10072421 w 12191999"/>
              <a:gd name="connsiteY46" fmla="*/ 6016261 h 6551875"/>
              <a:gd name="connsiteX47" fmla="*/ 10020033 w 12191999"/>
              <a:gd name="connsiteY47" fmla="*/ 6027373 h 6551875"/>
              <a:gd name="connsiteX48" fmla="*/ 9973997 w 12191999"/>
              <a:gd name="connsiteY48" fmla="*/ 6043248 h 6551875"/>
              <a:gd name="connsiteX49" fmla="*/ 9932721 w 12191999"/>
              <a:gd name="connsiteY49" fmla="*/ 6059123 h 6551875"/>
              <a:gd name="connsiteX50" fmla="*/ 9896209 w 12191999"/>
              <a:gd name="connsiteY50" fmla="*/ 6074998 h 6551875"/>
              <a:gd name="connsiteX51" fmla="*/ 9820009 w 12191999"/>
              <a:gd name="connsiteY51" fmla="*/ 6113098 h 6551875"/>
              <a:gd name="connsiteX52" fmla="*/ 9783497 w 12191999"/>
              <a:gd name="connsiteY52" fmla="*/ 6132148 h 6551875"/>
              <a:gd name="connsiteX53" fmla="*/ 9742221 w 12191999"/>
              <a:gd name="connsiteY53" fmla="*/ 6148023 h 6551875"/>
              <a:gd name="connsiteX54" fmla="*/ 9696183 w 12191999"/>
              <a:gd name="connsiteY54" fmla="*/ 6162311 h 6551875"/>
              <a:gd name="connsiteX55" fmla="*/ 9643797 w 12191999"/>
              <a:gd name="connsiteY55" fmla="*/ 6173423 h 6551875"/>
              <a:gd name="connsiteX56" fmla="*/ 9583471 w 12191999"/>
              <a:gd name="connsiteY56" fmla="*/ 6181361 h 6551875"/>
              <a:gd name="connsiteX57" fmla="*/ 9515209 w 12191999"/>
              <a:gd name="connsiteY57" fmla="*/ 6182948 h 6551875"/>
              <a:gd name="connsiteX58" fmla="*/ 9446947 w 12191999"/>
              <a:gd name="connsiteY58" fmla="*/ 6181361 h 6551875"/>
              <a:gd name="connsiteX59" fmla="*/ 9386621 w 12191999"/>
              <a:gd name="connsiteY59" fmla="*/ 6173423 h 6551875"/>
              <a:gd name="connsiteX60" fmla="*/ 9334233 w 12191999"/>
              <a:gd name="connsiteY60" fmla="*/ 6162311 h 6551875"/>
              <a:gd name="connsiteX61" fmla="*/ 9288197 w 12191999"/>
              <a:gd name="connsiteY61" fmla="*/ 6148023 h 6551875"/>
              <a:gd name="connsiteX62" fmla="*/ 9246921 w 12191999"/>
              <a:gd name="connsiteY62" fmla="*/ 6132148 h 6551875"/>
              <a:gd name="connsiteX63" fmla="*/ 9210409 w 12191999"/>
              <a:gd name="connsiteY63" fmla="*/ 6113098 h 6551875"/>
              <a:gd name="connsiteX64" fmla="*/ 9172309 w 12191999"/>
              <a:gd name="connsiteY64" fmla="*/ 6094048 h 6551875"/>
              <a:gd name="connsiteX65" fmla="*/ 9134209 w 12191999"/>
              <a:gd name="connsiteY65" fmla="*/ 6074998 h 6551875"/>
              <a:gd name="connsiteX66" fmla="*/ 9097697 w 12191999"/>
              <a:gd name="connsiteY66" fmla="*/ 6059123 h 6551875"/>
              <a:gd name="connsiteX67" fmla="*/ 9056421 w 12191999"/>
              <a:gd name="connsiteY67" fmla="*/ 6043248 h 6551875"/>
              <a:gd name="connsiteX68" fmla="*/ 9010383 w 12191999"/>
              <a:gd name="connsiteY68" fmla="*/ 6027373 h 6551875"/>
              <a:gd name="connsiteX69" fmla="*/ 8957997 w 12191999"/>
              <a:gd name="connsiteY69" fmla="*/ 6016261 h 6551875"/>
              <a:gd name="connsiteX70" fmla="*/ 8897671 w 12191999"/>
              <a:gd name="connsiteY70" fmla="*/ 6009911 h 6551875"/>
              <a:gd name="connsiteX71" fmla="*/ 8827821 w 12191999"/>
              <a:gd name="connsiteY71" fmla="*/ 6006736 h 6551875"/>
              <a:gd name="connsiteX72" fmla="*/ 8761147 w 12191999"/>
              <a:gd name="connsiteY72" fmla="*/ 6009911 h 6551875"/>
              <a:gd name="connsiteX73" fmla="*/ 8700821 w 12191999"/>
              <a:gd name="connsiteY73" fmla="*/ 6016261 h 6551875"/>
              <a:gd name="connsiteX74" fmla="*/ 8648433 w 12191999"/>
              <a:gd name="connsiteY74" fmla="*/ 6027373 h 6551875"/>
              <a:gd name="connsiteX75" fmla="*/ 8602397 w 12191999"/>
              <a:gd name="connsiteY75" fmla="*/ 6043248 h 6551875"/>
              <a:gd name="connsiteX76" fmla="*/ 8561121 w 12191999"/>
              <a:gd name="connsiteY76" fmla="*/ 6059123 h 6551875"/>
              <a:gd name="connsiteX77" fmla="*/ 8524609 w 12191999"/>
              <a:gd name="connsiteY77" fmla="*/ 6074998 h 6551875"/>
              <a:gd name="connsiteX78" fmla="*/ 8486509 w 12191999"/>
              <a:gd name="connsiteY78" fmla="*/ 6094048 h 6551875"/>
              <a:gd name="connsiteX79" fmla="*/ 8448409 w 12191999"/>
              <a:gd name="connsiteY79" fmla="*/ 6113098 h 6551875"/>
              <a:gd name="connsiteX80" fmla="*/ 8411897 w 12191999"/>
              <a:gd name="connsiteY80" fmla="*/ 6132148 h 6551875"/>
              <a:gd name="connsiteX81" fmla="*/ 8370622 w 12191999"/>
              <a:gd name="connsiteY81" fmla="*/ 6148023 h 6551875"/>
              <a:gd name="connsiteX82" fmla="*/ 8324584 w 12191999"/>
              <a:gd name="connsiteY82" fmla="*/ 6162311 h 6551875"/>
              <a:gd name="connsiteX83" fmla="*/ 8272197 w 12191999"/>
              <a:gd name="connsiteY83" fmla="*/ 6173423 h 6551875"/>
              <a:gd name="connsiteX84" fmla="*/ 8211872 w 12191999"/>
              <a:gd name="connsiteY84" fmla="*/ 6181361 h 6551875"/>
              <a:gd name="connsiteX85" fmla="*/ 8143609 w 12191999"/>
              <a:gd name="connsiteY85" fmla="*/ 6182948 h 6551875"/>
              <a:gd name="connsiteX86" fmla="*/ 8075347 w 12191999"/>
              <a:gd name="connsiteY86" fmla="*/ 6181361 h 6551875"/>
              <a:gd name="connsiteX87" fmla="*/ 8015022 w 12191999"/>
              <a:gd name="connsiteY87" fmla="*/ 6173423 h 6551875"/>
              <a:gd name="connsiteX88" fmla="*/ 7962634 w 12191999"/>
              <a:gd name="connsiteY88" fmla="*/ 6162311 h 6551875"/>
              <a:gd name="connsiteX89" fmla="*/ 7916597 w 12191999"/>
              <a:gd name="connsiteY89" fmla="*/ 6148023 h 6551875"/>
              <a:gd name="connsiteX90" fmla="*/ 7875322 w 12191999"/>
              <a:gd name="connsiteY90" fmla="*/ 6132148 h 6551875"/>
              <a:gd name="connsiteX91" fmla="*/ 7838809 w 12191999"/>
              <a:gd name="connsiteY91" fmla="*/ 6113098 h 6551875"/>
              <a:gd name="connsiteX92" fmla="*/ 7800709 w 12191999"/>
              <a:gd name="connsiteY92" fmla="*/ 6094048 h 6551875"/>
              <a:gd name="connsiteX93" fmla="*/ 7762609 w 12191999"/>
              <a:gd name="connsiteY93" fmla="*/ 6074998 h 6551875"/>
              <a:gd name="connsiteX94" fmla="*/ 7726097 w 12191999"/>
              <a:gd name="connsiteY94" fmla="*/ 6059123 h 6551875"/>
              <a:gd name="connsiteX95" fmla="*/ 7684822 w 12191999"/>
              <a:gd name="connsiteY95" fmla="*/ 6043248 h 6551875"/>
              <a:gd name="connsiteX96" fmla="*/ 7638784 w 12191999"/>
              <a:gd name="connsiteY96" fmla="*/ 6027373 h 6551875"/>
              <a:gd name="connsiteX97" fmla="*/ 7586397 w 12191999"/>
              <a:gd name="connsiteY97" fmla="*/ 6016261 h 6551875"/>
              <a:gd name="connsiteX98" fmla="*/ 7526072 w 12191999"/>
              <a:gd name="connsiteY98" fmla="*/ 6009911 h 6551875"/>
              <a:gd name="connsiteX99" fmla="*/ 7457809 w 12191999"/>
              <a:gd name="connsiteY99" fmla="*/ 6006736 h 6551875"/>
              <a:gd name="connsiteX100" fmla="*/ 7389547 w 12191999"/>
              <a:gd name="connsiteY100" fmla="*/ 6009911 h 6551875"/>
              <a:gd name="connsiteX101" fmla="*/ 7329222 w 12191999"/>
              <a:gd name="connsiteY101" fmla="*/ 6016261 h 6551875"/>
              <a:gd name="connsiteX102" fmla="*/ 7276834 w 12191999"/>
              <a:gd name="connsiteY102" fmla="*/ 6027373 h 6551875"/>
              <a:gd name="connsiteX103" fmla="*/ 7230797 w 12191999"/>
              <a:gd name="connsiteY103" fmla="*/ 6043248 h 6551875"/>
              <a:gd name="connsiteX104" fmla="*/ 7189522 w 12191999"/>
              <a:gd name="connsiteY104" fmla="*/ 6059123 h 6551875"/>
              <a:gd name="connsiteX105" fmla="*/ 7153009 w 12191999"/>
              <a:gd name="connsiteY105" fmla="*/ 6074998 h 6551875"/>
              <a:gd name="connsiteX106" fmla="*/ 7114909 w 12191999"/>
              <a:gd name="connsiteY106" fmla="*/ 6094048 h 6551875"/>
              <a:gd name="connsiteX107" fmla="*/ 7076809 w 12191999"/>
              <a:gd name="connsiteY107" fmla="*/ 6113098 h 6551875"/>
              <a:gd name="connsiteX108" fmla="*/ 7040297 w 12191999"/>
              <a:gd name="connsiteY108" fmla="*/ 6132148 h 6551875"/>
              <a:gd name="connsiteX109" fmla="*/ 6999022 w 12191999"/>
              <a:gd name="connsiteY109" fmla="*/ 6148023 h 6551875"/>
              <a:gd name="connsiteX110" fmla="*/ 6952984 w 12191999"/>
              <a:gd name="connsiteY110" fmla="*/ 6162311 h 6551875"/>
              <a:gd name="connsiteX111" fmla="*/ 6900597 w 12191999"/>
              <a:gd name="connsiteY111" fmla="*/ 6173423 h 6551875"/>
              <a:gd name="connsiteX112" fmla="*/ 6840272 w 12191999"/>
              <a:gd name="connsiteY112" fmla="*/ 6181361 h 6551875"/>
              <a:gd name="connsiteX113" fmla="*/ 6781800 w 12191999"/>
              <a:gd name="connsiteY113" fmla="*/ 6182721 h 6551875"/>
              <a:gd name="connsiteX114" fmla="*/ 6723328 w 12191999"/>
              <a:gd name="connsiteY114" fmla="*/ 6181361 h 6551875"/>
              <a:gd name="connsiteX115" fmla="*/ 6663003 w 12191999"/>
              <a:gd name="connsiteY115" fmla="*/ 6173423 h 6551875"/>
              <a:gd name="connsiteX116" fmla="*/ 6610615 w 12191999"/>
              <a:gd name="connsiteY116" fmla="*/ 6162311 h 6551875"/>
              <a:gd name="connsiteX117" fmla="*/ 6564578 w 12191999"/>
              <a:gd name="connsiteY117" fmla="*/ 6148023 h 6551875"/>
              <a:gd name="connsiteX118" fmla="*/ 6523303 w 12191999"/>
              <a:gd name="connsiteY118" fmla="*/ 6132148 h 6551875"/>
              <a:gd name="connsiteX119" fmla="*/ 6486790 w 12191999"/>
              <a:gd name="connsiteY119" fmla="*/ 6113098 h 6551875"/>
              <a:gd name="connsiteX120" fmla="*/ 6448690 w 12191999"/>
              <a:gd name="connsiteY120" fmla="*/ 6094048 h 6551875"/>
              <a:gd name="connsiteX121" fmla="*/ 6410590 w 12191999"/>
              <a:gd name="connsiteY121" fmla="*/ 6074998 h 6551875"/>
              <a:gd name="connsiteX122" fmla="*/ 6374078 w 12191999"/>
              <a:gd name="connsiteY122" fmla="*/ 6059123 h 6551875"/>
              <a:gd name="connsiteX123" fmla="*/ 6332803 w 12191999"/>
              <a:gd name="connsiteY123" fmla="*/ 6043248 h 6551875"/>
              <a:gd name="connsiteX124" fmla="*/ 6286765 w 12191999"/>
              <a:gd name="connsiteY124" fmla="*/ 6027373 h 6551875"/>
              <a:gd name="connsiteX125" fmla="*/ 6234378 w 12191999"/>
              <a:gd name="connsiteY125" fmla="*/ 6016261 h 6551875"/>
              <a:gd name="connsiteX126" fmla="*/ 6174053 w 12191999"/>
              <a:gd name="connsiteY126" fmla="*/ 6009911 h 6551875"/>
              <a:gd name="connsiteX127" fmla="*/ 6105790 w 12191999"/>
              <a:gd name="connsiteY127" fmla="*/ 6006736 h 6551875"/>
              <a:gd name="connsiteX128" fmla="*/ 6096000 w 12191999"/>
              <a:gd name="connsiteY128" fmla="*/ 6007191 h 6551875"/>
              <a:gd name="connsiteX129" fmla="*/ 6086211 w 12191999"/>
              <a:gd name="connsiteY129" fmla="*/ 6006736 h 6551875"/>
              <a:gd name="connsiteX130" fmla="*/ 6017949 w 12191999"/>
              <a:gd name="connsiteY130" fmla="*/ 6009911 h 6551875"/>
              <a:gd name="connsiteX131" fmla="*/ 5957622 w 12191999"/>
              <a:gd name="connsiteY131" fmla="*/ 6016261 h 6551875"/>
              <a:gd name="connsiteX132" fmla="*/ 5905235 w 12191999"/>
              <a:gd name="connsiteY132" fmla="*/ 6027373 h 6551875"/>
              <a:gd name="connsiteX133" fmla="*/ 5859197 w 12191999"/>
              <a:gd name="connsiteY133" fmla="*/ 6043248 h 6551875"/>
              <a:gd name="connsiteX134" fmla="*/ 5817922 w 12191999"/>
              <a:gd name="connsiteY134" fmla="*/ 6059123 h 6551875"/>
              <a:gd name="connsiteX135" fmla="*/ 5781409 w 12191999"/>
              <a:gd name="connsiteY135" fmla="*/ 6074998 h 6551875"/>
              <a:gd name="connsiteX136" fmla="*/ 5743309 w 12191999"/>
              <a:gd name="connsiteY136" fmla="*/ 6094048 h 6551875"/>
              <a:gd name="connsiteX137" fmla="*/ 5705211 w 12191999"/>
              <a:gd name="connsiteY137" fmla="*/ 6113098 h 6551875"/>
              <a:gd name="connsiteX138" fmla="*/ 5668697 w 12191999"/>
              <a:gd name="connsiteY138" fmla="*/ 6132148 h 6551875"/>
              <a:gd name="connsiteX139" fmla="*/ 5627422 w 12191999"/>
              <a:gd name="connsiteY139" fmla="*/ 6148023 h 6551875"/>
              <a:gd name="connsiteX140" fmla="*/ 5581384 w 12191999"/>
              <a:gd name="connsiteY140" fmla="*/ 6162311 h 6551875"/>
              <a:gd name="connsiteX141" fmla="*/ 5528997 w 12191999"/>
              <a:gd name="connsiteY141" fmla="*/ 6173423 h 6551875"/>
              <a:gd name="connsiteX142" fmla="*/ 5468672 w 12191999"/>
              <a:gd name="connsiteY142" fmla="*/ 6181361 h 6551875"/>
              <a:gd name="connsiteX143" fmla="*/ 5410200 w 12191999"/>
              <a:gd name="connsiteY143" fmla="*/ 6182721 h 6551875"/>
              <a:gd name="connsiteX144" fmla="*/ 5351728 w 12191999"/>
              <a:gd name="connsiteY144" fmla="*/ 6181361 h 6551875"/>
              <a:gd name="connsiteX145" fmla="*/ 5291402 w 12191999"/>
              <a:gd name="connsiteY145" fmla="*/ 6173423 h 6551875"/>
              <a:gd name="connsiteX146" fmla="*/ 5239015 w 12191999"/>
              <a:gd name="connsiteY146" fmla="*/ 6162311 h 6551875"/>
              <a:gd name="connsiteX147" fmla="*/ 5192979 w 12191999"/>
              <a:gd name="connsiteY147" fmla="*/ 6148023 h 6551875"/>
              <a:gd name="connsiteX148" fmla="*/ 5151703 w 12191999"/>
              <a:gd name="connsiteY148" fmla="*/ 6132148 h 6551875"/>
              <a:gd name="connsiteX149" fmla="*/ 5115190 w 12191999"/>
              <a:gd name="connsiteY149" fmla="*/ 6113098 h 6551875"/>
              <a:gd name="connsiteX150" fmla="*/ 5077092 w 12191999"/>
              <a:gd name="connsiteY150" fmla="*/ 6094048 h 6551875"/>
              <a:gd name="connsiteX151" fmla="*/ 5038990 w 12191999"/>
              <a:gd name="connsiteY151" fmla="*/ 6074998 h 6551875"/>
              <a:gd name="connsiteX152" fmla="*/ 5002479 w 12191999"/>
              <a:gd name="connsiteY152" fmla="*/ 6059123 h 6551875"/>
              <a:gd name="connsiteX153" fmla="*/ 4961203 w 12191999"/>
              <a:gd name="connsiteY153" fmla="*/ 6043248 h 6551875"/>
              <a:gd name="connsiteX154" fmla="*/ 4915166 w 12191999"/>
              <a:gd name="connsiteY154" fmla="*/ 6027373 h 6551875"/>
              <a:gd name="connsiteX155" fmla="*/ 4862778 w 12191999"/>
              <a:gd name="connsiteY155" fmla="*/ 6016261 h 6551875"/>
              <a:gd name="connsiteX156" fmla="*/ 4802454 w 12191999"/>
              <a:gd name="connsiteY156" fmla="*/ 6009911 h 6551875"/>
              <a:gd name="connsiteX157" fmla="*/ 4734190 w 12191999"/>
              <a:gd name="connsiteY157" fmla="*/ 6006736 h 6551875"/>
              <a:gd name="connsiteX158" fmla="*/ 4665929 w 12191999"/>
              <a:gd name="connsiteY158" fmla="*/ 6009911 h 6551875"/>
              <a:gd name="connsiteX159" fmla="*/ 4605603 w 12191999"/>
              <a:gd name="connsiteY159" fmla="*/ 6016261 h 6551875"/>
              <a:gd name="connsiteX160" fmla="*/ 4553217 w 12191999"/>
              <a:gd name="connsiteY160" fmla="*/ 6027373 h 6551875"/>
              <a:gd name="connsiteX161" fmla="*/ 4507178 w 12191999"/>
              <a:gd name="connsiteY161" fmla="*/ 6043248 h 6551875"/>
              <a:gd name="connsiteX162" fmla="*/ 4465903 w 12191999"/>
              <a:gd name="connsiteY162" fmla="*/ 6059123 h 6551875"/>
              <a:gd name="connsiteX163" fmla="*/ 4429390 w 12191999"/>
              <a:gd name="connsiteY163" fmla="*/ 6074998 h 6551875"/>
              <a:gd name="connsiteX164" fmla="*/ 4353190 w 12191999"/>
              <a:gd name="connsiteY164" fmla="*/ 6113098 h 6551875"/>
              <a:gd name="connsiteX165" fmla="*/ 4316678 w 12191999"/>
              <a:gd name="connsiteY165" fmla="*/ 6132148 h 6551875"/>
              <a:gd name="connsiteX166" fmla="*/ 4275403 w 12191999"/>
              <a:gd name="connsiteY166" fmla="*/ 6148023 h 6551875"/>
              <a:gd name="connsiteX167" fmla="*/ 4229365 w 12191999"/>
              <a:gd name="connsiteY167" fmla="*/ 6162311 h 6551875"/>
              <a:gd name="connsiteX168" fmla="*/ 4176978 w 12191999"/>
              <a:gd name="connsiteY168" fmla="*/ 6173423 h 6551875"/>
              <a:gd name="connsiteX169" fmla="*/ 4116653 w 12191999"/>
              <a:gd name="connsiteY169" fmla="*/ 6181361 h 6551875"/>
              <a:gd name="connsiteX170" fmla="*/ 4048390 w 12191999"/>
              <a:gd name="connsiteY170" fmla="*/ 6182948 h 6551875"/>
              <a:gd name="connsiteX171" fmla="*/ 3980128 w 12191999"/>
              <a:gd name="connsiteY171" fmla="*/ 6181361 h 6551875"/>
              <a:gd name="connsiteX172" fmla="*/ 3919803 w 12191999"/>
              <a:gd name="connsiteY172" fmla="*/ 6173423 h 6551875"/>
              <a:gd name="connsiteX173" fmla="*/ 3867415 w 12191999"/>
              <a:gd name="connsiteY173" fmla="*/ 6162311 h 6551875"/>
              <a:gd name="connsiteX174" fmla="*/ 3821378 w 12191999"/>
              <a:gd name="connsiteY174" fmla="*/ 6148023 h 6551875"/>
              <a:gd name="connsiteX175" fmla="*/ 3780103 w 12191999"/>
              <a:gd name="connsiteY175" fmla="*/ 6132148 h 6551875"/>
              <a:gd name="connsiteX176" fmla="*/ 3743590 w 12191999"/>
              <a:gd name="connsiteY176" fmla="*/ 6113098 h 6551875"/>
              <a:gd name="connsiteX177" fmla="*/ 3705490 w 12191999"/>
              <a:gd name="connsiteY177" fmla="*/ 6094048 h 6551875"/>
              <a:gd name="connsiteX178" fmla="*/ 3667390 w 12191999"/>
              <a:gd name="connsiteY178" fmla="*/ 6074998 h 6551875"/>
              <a:gd name="connsiteX179" fmla="*/ 3630878 w 12191999"/>
              <a:gd name="connsiteY179" fmla="*/ 6059123 h 6551875"/>
              <a:gd name="connsiteX180" fmla="*/ 3589603 w 12191999"/>
              <a:gd name="connsiteY180" fmla="*/ 6043248 h 6551875"/>
              <a:gd name="connsiteX181" fmla="*/ 3543565 w 12191999"/>
              <a:gd name="connsiteY181" fmla="*/ 6027373 h 6551875"/>
              <a:gd name="connsiteX182" fmla="*/ 3491178 w 12191999"/>
              <a:gd name="connsiteY182" fmla="*/ 6016261 h 6551875"/>
              <a:gd name="connsiteX183" fmla="*/ 3430853 w 12191999"/>
              <a:gd name="connsiteY183" fmla="*/ 6009911 h 6551875"/>
              <a:gd name="connsiteX184" fmla="*/ 3361003 w 12191999"/>
              <a:gd name="connsiteY184" fmla="*/ 6006736 h 6551875"/>
              <a:gd name="connsiteX185" fmla="*/ 3294328 w 12191999"/>
              <a:gd name="connsiteY185" fmla="*/ 6009911 h 6551875"/>
              <a:gd name="connsiteX186" fmla="*/ 3234003 w 12191999"/>
              <a:gd name="connsiteY186" fmla="*/ 6016261 h 6551875"/>
              <a:gd name="connsiteX187" fmla="*/ 3181615 w 12191999"/>
              <a:gd name="connsiteY187" fmla="*/ 6027373 h 6551875"/>
              <a:gd name="connsiteX188" fmla="*/ 3135578 w 12191999"/>
              <a:gd name="connsiteY188" fmla="*/ 6043248 h 6551875"/>
              <a:gd name="connsiteX189" fmla="*/ 3094303 w 12191999"/>
              <a:gd name="connsiteY189" fmla="*/ 6059123 h 6551875"/>
              <a:gd name="connsiteX190" fmla="*/ 3057790 w 12191999"/>
              <a:gd name="connsiteY190" fmla="*/ 6074998 h 6551875"/>
              <a:gd name="connsiteX191" fmla="*/ 3019690 w 12191999"/>
              <a:gd name="connsiteY191" fmla="*/ 6094048 h 6551875"/>
              <a:gd name="connsiteX192" fmla="*/ 2981590 w 12191999"/>
              <a:gd name="connsiteY192" fmla="*/ 6113098 h 6551875"/>
              <a:gd name="connsiteX193" fmla="*/ 2945078 w 12191999"/>
              <a:gd name="connsiteY193" fmla="*/ 6132148 h 6551875"/>
              <a:gd name="connsiteX194" fmla="*/ 2903803 w 12191999"/>
              <a:gd name="connsiteY194" fmla="*/ 6148023 h 6551875"/>
              <a:gd name="connsiteX195" fmla="*/ 2857765 w 12191999"/>
              <a:gd name="connsiteY195" fmla="*/ 6162311 h 6551875"/>
              <a:gd name="connsiteX196" fmla="*/ 2805378 w 12191999"/>
              <a:gd name="connsiteY196" fmla="*/ 6173423 h 6551875"/>
              <a:gd name="connsiteX197" fmla="*/ 2745053 w 12191999"/>
              <a:gd name="connsiteY197" fmla="*/ 6181361 h 6551875"/>
              <a:gd name="connsiteX198" fmla="*/ 2676790 w 12191999"/>
              <a:gd name="connsiteY198" fmla="*/ 6182948 h 6551875"/>
              <a:gd name="connsiteX199" fmla="*/ 2608528 w 12191999"/>
              <a:gd name="connsiteY199" fmla="*/ 6181361 h 6551875"/>
              <a:gd name="connsiteX200" fmla="*/ 2548203 w 12191999"/>
              <a:gd name="connsiteY200" fmla="*/ 6173423 h 6551875"/>
              <a:gd name="connsiteX201" fmla="*/ 2495815 w 12191999"/>
              <a:gd name="connsiteY201" fmla="*/ 6162311 h 6551875"/>
              <a:gd name="connsiteX202" fmla="*/ 2449778 w 12191999"/>
              <a:gd name="connsiteY202" fmla="*/ 6148023 h 6551875"/>
              <a:gd name="connsiteX203" fmla="*/ 2408503 w 12191999"/>
              <a:gd name="connsiteY203" fmla="*/ 6132148 h 6551875"/>
              <a:gd name="connsiteX204" fmla="*/ 2371990 w 12191999"/>
              <a:gd name="connsiteY204" fmla="*/ 6113098 h 6551875"/>
              <a:gd name="connsiteX205" fmla="*/ 2333890 w 12191999"/>
              <a:gd name="connsiteY205" fmla="*/ 6094048 h 6551875"/>
              <a:gd name="connsiteX206" fmla="*/ 2295790 w 12191999"/>
              <a:gd name="connsiteY206" fmla="*/ 6074998 h 6551875"/>
              <a:gd name="connsiteX207" fmla="*/ 2259278 w 12191999"/>
              <a:gd name="connsiteY207" fmla="*/ 6059123 h 6551875"/>
              <a:gd name="connsiteX208" fmla="*/ 2218003 w 12191999"/>
              <a:gd name="connsiteY208" fmla="*/ 6043248 h 6551875"/>
              <a:gd name="connsiteX209" fmla="*/ 2171965 w 12191999"/>
              <a:gd name="connsiteY209" fmla="*/ 6027373 h 6551875"/>
              <a:gd name="connsiteX210" fmla="*/ 2119578 w 12191999"/>
              <a:gd name="connsiteY210" fmla="*/ 6016261 h 6551875"/>
              <a:gd name="connsiteX211" fmla="*/ 2059253 w 12191999"/>
              <a:gd name="connsiteY211" fmla="*/ 6009911 h 6551875"/>
              <a:gd name="connsiteX212" fmla="*/ 1990990 w 12191999"/>
              <a:gd name="connsiteY212" fmla="*/ 6006736 h 6551875"/>
              <a:gd name="connsiteX213" fmla="*/ 1922728 w 12191999"/>
              <a:gd name="connsiteY213" fmla="*/ 6009911 h 6551875"/>
              <a:gd name="connsiteX214" fmla="*/ 1862403 w 12191999"/>
              <a:gd name="connsiteY214" fmla="*/ 6016261 h 6551875"/>
              <a:gd name="connsiteX215" fmla="*/ 1810015 w 12191999"/>
              <a:gd name="connsiteY215" fmla="*/ 6027373 h 6551875"/>
              <a:gd name="connsiteX216" fmla="*/ 1763978 w 12191999"/>
              <a:gd name="connsiteY216" fmla="*/ 6043248 h 6551875"/>
              <a:gd name="connsiteX217" fmla="*/ 1722703 w 12191999"/>
              <a:gd name="connsiteY217" fmla="*/ 6059123 h 6551875"/>
              <a:gd name="connsiteX218" fmla="*/ 1686190 w 12191999"/>
              <a:gd name="connsiteY218" fmla="*/ 6074998 h 6551875"/>
              <a:gd name="connsiteX219" fmla="*/ 1648090 w 12191999"/>
              <a:gd name="connsiteY219" fmla="*/ 6094048 h 6551875"/>
              <a:gd name="connsiteX220" fmla="*/ 1609990 w 12191999"/>
              <a:gd name="connsiteY220" fmla="*/ 6113098 h 6551875"/>
              <a:gd name="connsiteX221" fmla="*/ 1573478 w 12191999"/>
              <a:gd name="connsiteY221" fmla="*/ 6132148 h 6551875"/>
              <a:gd name="connsiteX222" fmla="*/ 1532203 w 12191999"/>
              <a:gd name="connsiteY222" fmla="*/ 6148023 h 6551875"/>
              <a:gd name="connsiteX223" fmla="*/ 1486165 w 12191999"/>
              <a:gd name="connsiteY223" fmla="*/ 6162311 h 6551875"/>
              <a:gd name="connsiteX224" fmla="*/ 1433778 w 12191999"/>
              <a:gd name="connsiteY224" fmla="*/ 6173423 h 6551875"/>
              <a:gd name="connsiteX225" fmla="*/ 1373453 w 12191999"/>
              <a:gd name="connsiteY225" fmla="*/ 6181361 h 6551875"/>
              <a:gd name="connsiteX226" fmla="*/ 1305190 w 12191999"/>
              <a:gd name="connsiteY226" fmla="*/ 6182948 h 6551875"/>
              <a:gd name="connsiteX227" fmla="*/ 1236928 w 12191999"/>
              <a:gd name="connsiteY227" fmla="*/ 6181361 h 6551875"/>
              <a:gd name="connsiteX228" fmla="*/ 1176603 w 12191999"/>
              <a:gd name="connsiteY228" fmla="*/ 6173423 h 6551875"/>
              <a:gd name="connsiteX229" fmla="*/ 1124215 w 12191999"/>
              <a:gd name="connsiteY229" fmla="*/ 6162311 h 6551875"/>
              <a:gd name="connsiteX230" fmla="*/ 1078178 w 12191999"/>
              <a:gd name="connsiteY230" fmla="*/ 6148023 h 6551875"/>
              <a:gd name="connsiteX231" fmla="*/ 1036903 w 12191999"/>
              <a:gd name="connsiteY231" fmla="*/ 6132148 h 6551875"/>
              <a:gd name="connsiteX232" fmla="*/ 1000390 w 12191999"/>
              <a:gd name="connsiteY232" fmla="*/ 6113098 h 6551875"/>
              <a:gd name="connsiteX233" fmla="*/ 962290 w 12191999"/>
              <a:gd name="connsiteY233" fmla="*/ 6094048 h 6551875"/>
              <a:gd name="connsiteX234" fmla="*/ 924190 w 12191999"/>
              <a:gd name="connsiteY234" fmla="*/ 6074998 h 6551875"/>
              <a:gd name="connsiteX235" fmla="*/ 887678 w 12191999"/>
              <a:gd name="connsiteY235" fmla="*/ 6059123 h 6551875"/>
              <a:gd name="connsiteX236" fmla="*/ 846403 w 12191999"/>
              <a:gd name="connsiteY236" fmla="*/ 6043248 h 6551875"/>
              <a:gd name="connsiteX237" fmla="*/ 800365 w 12191999"/>
              <a:gd name="connsiteY237" fmla="*/ 6027373 h 6551875"/>
              <a:gd name="connsiteX238" fmla="*/ 747978 w 12191999"/>
              <a:gd name="connsiteY238" fmla="*/ 6016261 h 6551875"/>
              <a:gd name="connsiteX239" fmla="*/ 687653 w 12191999"/>
              <a:gd name="connsiteY239" fmla="*/ 6009911 h 6551875"/>
              <a:gd name="connsiteX240" fmla="*/ 619390 w 12191999"/>
              <a:gd name="connsiteY240" fmla="*/ 6006736 h 6551875"/>
              <a:gd name="connsiteX241" fmla="*/ 551128 w 12191999"/>
              <a:gd name="connsiteY241" fmla="*/ 6009911 h 6551875"/>
              <a:gd name="connsiteX242" fmla="*/ 490803 w 12191999"/>
              <a:gd name="connsiteY242" fmla="*/ 6016261 h 6551875"/>
              <a:gd name="connsiteX243" fmla="*/ 438415 w 12191999"/>
              <a:gd name="connsiteY243" fmla="*/ 6027373 h 6551875"/>
              <a:gd name="connsiteX244" fmla="*/ 392378 w 12191999"/>
              <a:gd name="connsiteY244" fmla="*/ 6043248 h 6551875"/>
              <a:gd name="connsiteX245" fmla="*/ 351103 w 12191999"/>
              <a:gd name="connsiteY245" fmla="*/ 6059123 h 6551875"/>
              <a:gd name="connsiteX246" fmla="*/ 314590 w 12191999"/>
              <a:gd name="connsiteY246" fmla="*/ 6074998 h 6551875"/>
              <a:gd name="connsiteX247" fmla="*/ 276490 w 12191999"/>
              <a:gd name="connsiteY247" fmla="*/ 6094048 h 6551875"/>
              <a:gd name="connsiteX248" fmla="*/ 238390 w 12191999"/>
              <a:gd name="connsiteY248" fmla="*/ 6113098 h 6551875"/>
              <a:gd name="connsiteX249" fmla="*/ 201878 w 12191999"/>
              <a:gd name="connsiteY249" fmla="*/ 6132148 h 6551875"/>
              <a:gd name="connsiteX250" fmla="*/ 160603 w 12191999"/>
              <a:gd name="connsiteY250" fmla="*/ 6148023 h 6551875"/>
              <a:gd name="connsiteX251" fmla="*/ 114565 w 12191999"/>
              <a:gd name="connsiteY251" fmla="*/ 6162311 h 6551875"/>
              <a:gd name="connsiteX252" fmla="*/ 62178 w 12191999"/>
              <a:gd name="connsiteY252" fmla="*/ 6173423 h 6551875"/>
              <a:gd name="connsiteX253" fmla="*/ 1853 w 12191999"/>
              <a:gd name="connsiteY253" fmla="*/ 6181361 h 6551875"/>
              <a:gd name="connsiteX254" fmla="*/ 1 w 12191999"/>
              <a:gd name="connsiteY254" fmla="*/ 6181404 h 6551875"/>
              <a:gd name="connsiteX255" fmla="*/ 1 w 12191999"/>
              <a:gd name="connsiteY255" fmla="*/ 6551875 h 6551875"/>
              <a:gd name="connsiteX256" fmla="*/ 0 w 12191999"/>
              <a:gd name="connsiteY256" fmla="*/ 6551875 h 6551875"/>
              <a:gd name="connsiteX257" fmla="*/ 0 w 12191999"/>
              <a:gd name="connsiteY257" fmla="*/ 0 h 655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191999" h="6551875">
                <a:moveTo>
                  <a:pt x="0" y="0"/>
                </a:moveTo>
                <a:lnTo>
                  <a:pt x="12191999" y="0"/>
                </a:lnTo>
                <a:lnTo>
                  <a:pt x="12191999" y="6181404"/>
                </a:lnTo>
                <a:lnTo>
                  <a:pt x="12190147" y="6181361"/>
                </a:lnTo>
                <a:lnTo>
                  <a:pt x="12129821" y="6173424"/>
                </a:lnTo>
                <a:lnTo>
                  <a:pt x="12077433" y="6162311"/>
                </a:lnTo>
                <a:lnTo>
                  <a:pt x="12031397" y="6148023"/>
                </a:lnTo>
                <a:lnTo>
                  <a:pt x="11990121" y="6132148"/>
                </a:lnTo>
                <a:lnTo>
                  <a:pt x="11953609" y="6113098"/>
                </a:lnTo>
                <a:lnTo>
                  <a:pt x="11915509" y="6094048"/>
                </a:lnTo>
                <a:lnTo>
                  <a:pt x="11877409" y="6074998"/>
                </a:lnTo>
                <a:lnTo>
                  <a:pt x="11840897" y="6059123"/>
                </a:lnTo>
                <a:lnTo>
                  <a:pt x="11799621" y="6043248"/>
                </a:lnTo>
                <a:lnTo>
                  <a:pt x="11753583" y="6027373"/>
                </a:lnTo>
                <a:lnTo>
                  <a:pt x="11701197" y="6016261"/>
                </a:lnTo>
                <a:lnTo>
                  <a:pt x="11640871" y="6009911"/>
                </a:lnTo>
                <a:lnTo>
                  <a:pt x="11572609" y="6006736"/>
                </a:lnTo>
                <a:lnTo>
                  <a:pt x="11504347" y="6009911"/>
                </a:lnTo>
                <a:lnTo>
                  <a:pt x="11444021" y="6016261"/>
                </a:lnTo>
                <a:lnTo>
                  <a:pt x="11391633" y="6027373"/>
                </a:lnTo>
                <a:lnTo>
                  <a:pt x="11345597" y="6043248"/>
                </a:lnTo>
                <a:lnTo>
                  <a:pt x="11304321" y="6059123"/>
                </a:lnTo>
                <a:lnTo>
                  <a:pt x="11267809" y="6074998"/>
                </a:lnTo>
                <a:lnTo>
                  <a:pt x="11229709" y="6094048"/>
                </a:lnTo>
                <a:lnTo>
                  <a:pt x="11191609" y="6113098"/>
                </a:lnTo>
                <a:lnTo>
                  <a:pt x="11155097" y="6132148"/>
                </a:lnTo>
                <a:lnTo>
                  <a:pt x="11113821" y="6148023"/>
                </a:lnTo>
                <a:lnTo>
                  <a:pt x="11067783" y="6162311"/>
                </a:lnTo>
                <a:lnTo>
                  <a:pt x="11015397" y="6173423"/>
                </a:lnTo>
                <a:lnTo>
                  <a:pt x="10955071" y="6181361"/>
                </a:lnTo>
                <a:lnTo>
                  <a:pt x="10886809" y="6182948"/>
                </a:lnTo>
                <a:lnTo>
                  <a:pt x="10818547" y="6181361"/>
                </a:lnTo>
                <a:lnTo>
                  <a:pt x="10758221" y="6173423"/>
                </a:lnTo>
                <a:lnTo>
                  <a:pt x="10705833" y="6162311"/>
                </a:lnTo>
                <a:lnTo>
                  <a:pt x="10659797" y="6148023"/>
                </a:lnTo>
                <a:lnTo>
                  <a:pt x="10618521" y="6132148"/>
                </a:lnTo>
                <a:lnTo>
                  <a:pt x="10582009" y="6113098"/>
                </a:lnTo>
                <a:lnTo>
                  <a:pt x="10543909" y="6094048"/>
                </a:lnTo>
                <a:lnTo>
                  <a:pt x="10505809" y="6074998"/>
                </a:lnTo>
                <a:lnTo>
                  <a:pt x="10469297" y="6059123"/>
                </a:lnTo>
                <a:lnTo>
                  <a:pt x="10428021" y="6043248"/>
                </a:lnTo>
                <a:lnTo>
                  <a:pt x="10381983" y="6027373"/>
                </a:lnTo>
                <a:lnTo>
                  <a:pt x="10329597" y="6016261"/>
                </a:lnTo>
                <a:lnTo>
                  <a:pt x="10269271" y="6009911"/>
                </a:lnTo>
                <a:lnTo>
                  <a:pt x="10201009" y="6006736"/>
                </a:lnTo>
                <a:lnTo>
                  <a:pt x="10132747" y="6009911"/>
                </a:lnTo>
                <a:lnTo>
                  <a:pt x="10072421" y="6016261"/>
                </a:lnTo>
                <a:lnTo>
                  <a:pt x="10020033" y="6027373"/>
                </a:lnTo>
                <a:lnTo>
                  <a:pt x="9973997" y="6043248"/>
                </a:lnTo>
                <a:lnTo>
                  <a:pt x="9932721" y="6059123"/>
                </a:lnTo>
                <a:lnTo>
                  <a:pt x="9896209" y="6074998"/>
                </a:lnTo>
                <a:lnTo>
                  <a:pt x="9820009" y="6113098"/>
                </a:lnTo>
                <a:lnTo>
                  <a:pt x="9783497" y="6132148"/>
                </a:lnTo>
                <a:lnTo>
                  <a:pt x="9742221" y="6148023"/>
                </a:lnTo>
                <a:lnTo>
                  <a:pt x="9696183" y="6162311"/>
                </a:lnTo>
                <a:lnTo>
                  <a:pt x="9643797" y="6173423"/>
                </a:lnTo>
                <a:lnTo>
                  <a:pt x="9583471" y="6181361"/>
                </a:lnTo>
                <a:lnTo>
                  <a:pt x="9515209" y="6182948"/>
                </a:lnTo>
                <a:lnTo>
                  <a:pt x="9446947" y="6181361"/>
                </a:lnTo>
                <a:lnTo>
                  <a:pt x="9386621" y="6173423"/>
                </a:lnTo>
                <a:lnTo>
                  <a:pt x="9334233" y="6162311"/>
                </a:lnTo>
                <a:lnTo>
                  <a:pt x="9288197" y="6148023"/>
                </a:lnTo>
                <a:lnTo>
                  <a:pt x="9246921" y="6132148"/>
                </a:lnTo>
                <a:lnTo>
                  <a:pt x="9210409" y="6113098"/>
                </a:lnTo>
                <a:lnTo>
                  <a:pt x="9172309" y="6094048"/>
                </a:lnTo>
                <a:lnTo>
                  <a:pt x="9134209" y="6074998"/>
                </a:lnTo>
                <a:lnTo>
                  <a:pt x="9097697" y="6059123"/>
                </a:lnTo>
                <a:lnTo>
                  <a:pt x="9056421" y="6043248"/>
                </a:lnTo>
                <a:lnTo>
                  <a:pt x="9010383" y="6027373"/>
                </a:lnTo>
                <a:lnTo>
                  <a:pt x="8957997" y="6016261"/>
                </a:lnTo>
                <a:lnTo>
                  <a:pt x="8897671" y="6009911"/>
                </a:lnTo>
                <a:lnTo>
                  <a:pt x="8827821" y="6006736"/>
                </a:lnTo>
                <a:lnTo>
                  <a:pt x="8761147" y="6009911"/>
                </a:lnTo>
                <a:lnTo>
                  <a:pt x="8700821" y="6016261"/>
                </a:lnTo>
                <a:lnTo>
                  <a:pt x="8648433" y="6027373"/>
                </a:lnTo>
                <a:lnTo>
                  <a:pt x="8602397" y="6043248"/>
                </a:lnTo>
                <a:lnTo>
                  <a:pt x="8561121" y="6059123"/>
                </a:lnTo>
                <a:lnTo>
                  <a:pt x="8524609" y="6074998"/>
                </a:lnTo>
                <a:lnTo>
                  <a:pt x="8486509" y="6094048"/>
                </a:lnTo>
                <a:lnTo>
                  <a:pt x="8448409" y="6113098"/>
                </a:lnTo>
                <a:lnTo>
                  <a:pt x="8411897" y="6132148"/>
                </a:lnTo>
                <a:lnTo>
                  <a:pt x="8370622" y="6148023"/>
                </a:lnTo>
                <a:lnTo>
                  <a:pt x="8324584" y="6162311"/>
                </a:lnTo>
                <a:lnTo>
                  <a:pt x="8272197" y="6173423"/>
                </a:lnTo>
                <a:lnTo>
                  <a:pt x="8211872" y="6181361"/>
                </a:lnTo>
                <a:lnTo>
                  <a:pt x="8143609" y="6182948"/>
                </a:lnTo>
                <a:lnTo>
                  <a:pt x="8075347" y="6181361"/>
                </a:lnTo>
                <a:lnTo>
                  <a:pt x="8015022" y="6173423"/>
                </a:lnTo>
                <a:lnTo>
                  <a:pt x="7962634" y="6162311"/>
                </a:lnTo>
                <a:lnTo>
                  <a:pt x="7916597" y="6148023"/>
                </a:lnTo>
                <a:lnTo>
                  <a:pt x="7875322" y="6132148"/>
                </a:lnTo>
                <a:lnTo>
                  <a:pt x="7838809" y="6113098"/>
                </a:lnTo>
                <a:lnTo>
                  <a:pt x="7800709" y="6094048"/>
                </a:lnTo>
                <a:lnTo>
                  <a:pt x="7762609" y="6074998"/>
                </a:lnTo>
                <a:lnTo>
                  <a:pt x="7726097" y="6059123"/>
                </a:lnTo>
                <a:lnTo>
                  <a:pt x="7684822" y="6043248"/>
                </a:lnTo>
                <a:lnTo>
                  <a:pt x="7638784" y="6027373"/>
                </a:lnTo>
                <a:lnTo>
                  <a:pt x="7586397" y="6016261"/>
                </a:lnTo>
                <a:lnTo>
                  <a:pt x="7526072" y="6009911"/>
                </a:lnTo>
                <a:lnTo>
                  <a:pt x="7457809" y="6006736"/>
                </a:lnTo>
                <a:lnTo>
                  <a:pt x="7389547" y="6009911"/>
                </a:lnTo>
                <a:lnTo>
                  <a:pt x="7329222" y="6016261"/>
                </a:lnTo>
                <a:lnTo>
                  <a:pt x="7276834" y="6027373"/>
                </a:lnTo>
                <a:lnTo>
                  <a:pt x="7230797" y="6043248"/>
                </a:lnTo>
                <a:lnTo>
                  <a:pt x="7189522" y="6059123"/>
                </a:lnTo>
                <a:lnTo>
                  <a:pt x="7153009" y="6074998"/>
                </a:lnTo>
                <a:lnTo>
                  <a:pt x="7114909" y="6094048"/>
                </a:lnTo>
                <a:lnTo>
                  <a:pt x="7076809" y="6113098"/>
                </a:lnTo>
                <a:lnTo>
                  <a:pt x="7040297" y="6132148"/>
                </a:lnTo>
                <a:lnTo>
                  <a:pt x="6999022" y="6148023"/>
                </a:lnTo>
                <a:lnTo>
                  <a:pt x="6952984" y="6162311"/>
                </a:lnTo>
                <a:lnTo>
                  <a:pt x="6900597" y="6173423"/>
                </a:lnTo>
                <a:lnTo>
                  <a:pt x="6840272" y="6181361"/>
                </a:lnTo>
                <a:lnTo>
                  <a:pt x="6781800" y="6182721"/>
                </a:lnTo>
                <a:lnTo>
                  <a:pt x="6723328" y="6181361"/>
                </a:lnTo>
                <a:lnTo>
                  <a:pt x="6663003" y="6173423"/>
                </a:lnTo>
                <a:lnTo>
                  <a:pt x="6610615" y="6162311"/>
                </a:lnTo>
                <a:lnTo>
                  <a:pt x="6564578" y="6148023"/>
                </a:lnTo>
                <a:lnTo>
                  <a:pt x="6523303" y="6132148"/>
                </a:lnTo>
                <a:lnTo>
                  <a:pt x="6486790" y="6113098"/>
                </a:lnTo>
                <a:lnTo>
                  <a:pt x="6448690" y="6094048"/>
                </a:lnTo>
                <a:lnTo>
                  <a:pt x="6410590" y="6074998"/>
                </a:lnTo>
                <a:lnTo>
                  <a:pt x="6374078" y="6059123"/>
                </a:lnTo>
                <a:lnTo>
                  <a:pt x="6332803" y="6043248"/>
                </a:lnTo>
                <a:lnTo>
                  <a:pt x="6286765" y="6027373"/>
                </a:lnTo>
                <a:lnTo>
                  <a:pt x="6234378" y="6016261"/>
                </a:lnTo>
                <a:lnTo>
                  <a:pt x="6174053" y="6009911"/>
                </a:lnTo>
                <a:lnTo>
                  <a:pt x="6105790" y="6006736"/>
                </a:lnTo>
                <a:lnTo>
                  <a:pt x="6096000" y="6007191"/>
                </a:lnTo>
                <a:lnTo>
                  <a:pt x="6086211" y="6006736"/>
                </a:lnTo>
                <a:lnTo>
                  <a:pt x="6017949" y="6009911"/>
                </a:lnTo>
                <a:lnTo>
                  <a:pt x="5957622" y="6016261"/>
                </a:lnTo>
                <a:lnTo>
                  <a:pt x="5905235" y="6027373"/>
                </a:lnTo>
                <a:lnTo>
                  <a:pt x="5859197" y="6043248"/>
                </a:lnTo>
                <a:lnTo>
                  <a:pt x="5817922" y="6059123"/>
                </a:lnTo>
                <a:lnTo>
                  <a:pt x="5781409" y="6074998"/>
                </a:lnTo>
                <a:lnTo>
                  <a:pt x="5743309" y="6094048"/>
                </a:lnTo>
                <a:lnTo>
                  <a:pt x="5705211" y="6113098"/>
                </a:lnTo>
                <a:lnTo>
                  <a:pt x="5668697" y="6132148"/>
                </a:lnTo>
                <a:lnTo>
                  <a:pt x="5627422" y="6148023"/>
                </a:lnTo>
                <a:lnTo>
                  <a:pt x="5581384" y="6162311"/>
                </a:lnTo>
                <a:lnTo>
                  <a:pt x="5528997" y="6173423"/>
                </a:lnTo>
                <a:lnTo>
                  <a:pt x="5468672" y="6181361"/>
                </a:lnTo>
                <a:lnTo>
                  <a:pt x="5410200" y="6182721"/>
                </a:lnTo>
                <a:lnTo>
                  <a:pt x="5351728" y="6181361"/>
                </a:lnTo>
                <a:lnTo>
                  <a:pt x="5291402" y="6173423"/>
                </a:lnTo>
                <a:lnTo>
                  <a:pt x="5239015" y="6162311"/>
                </a:lnTo>
                <a:lnTo>
                  <a:pt x="5192979" y="6148023"/>
                </a:lnTo>
                <a:lnTo>
                  <a:pt x="5151703" y="6132148"/>
                </a:lnTo>
                <a:lnTo>
                  <a:pt x="5115190" y="6113098"/>
                </a:lnTo>
                <a:lnTo>
                  <a:pt x="5077092" y="6094048"/>
                </a:lnTo>
                <a:lnTo>
                  <a:pt x="5038990" y="6074998"/>
                </a:lnTo>
                <a:lnTo>
                  <a:pt x="5002479" y="6059123"/>
                </a:lnTo>
                <a:lnTo>
                  <a:pt x="4961203" y="6043248"/>
                </a:lnTo>
                <a:lnTo>
                  <a:pt x="4915166" y="6027373"/>
                </a:lnTo>
                <a:lnTo>
                  <a:pt x="4862778" y="6016261"/>
                </a:lnTo>
                <a:lnTo>
                  <a:pt x="4802454" y="6009911"/>
                </a:lnTo>
                <a:lnTo>
                  <a:pt x="4734190" y="6006736"/>
                </a:lnTo>
                <a:lnTo>
                  <a:pt x="4665929" y="6009911"/>
                </a:lnTo>
                <a:lnTo>
                  <a:pt x="4605603" y="6016261"/>
                </a:lnTo>
                <a:lnTo>
                  <a:pt x="4553217" y="6027373"/>
                </a:lnTo>
                <a:lnTo>
                  <a:pt x="4507178" y="6043248"/>
                </a:lnTo>
                <a:lnTo>
                  <a:pt x="4465903" y="6059123"/>
                </a:lnTo>
                <a:lnTo>
                  <a:pt x="4429390" y="6074998"/>
                </a:lnTo>
                <a:lnTo>
                  <a:pt x="4353190" y="6113098"/>
                </a:lnTo>
                <a:lnTo>
                  <a:pt x="4316678" y="6132148"/>
                </a:lnTo>
                <a:lnTo>
                  <a:pt x="4275403" y="6148023"/>
                </a:lnTo>
                <a:lnTo>
                  <a:pt x="4229365" y="6162311"/>
                </a:lnTo>
                <a:lnTo>
                  <a:pt x="4176978" y="6173423"/>
                </a:lnTo>
                <a:lnTo>
                  <a:pt x="4116653" y="6181361"/>
                </a:lnTo>
                <a:lnTo>
                  <a:pt x="4048390" y="6182948"/>
                </a:lnTo>
                <a:lnTo>
                  <a:pt x="3980128" y="6181361"/>
                </a:lnTo>
                <a:lnTo>
                  <a:pt x="3919803" y="6173423"/>
                </a:lnTo>
                <a:lnTo>
                  <a:pt x="3867415" y="6162311"/>
                </a:lnTo>
                <a:lnTo>
                  <a:pt x="3821378" y="6148023"/>
                </a:lnTo>
                <a:lnTo>
                  <a:pt x="3780103" y="6132148"/>
                </a:lnTo>
                <a:lnTo>
                  <a:pt x="3743590" y="6113098"/>
                </a:lnTo>
                <a:lnTo>
                  <a:pt x="3705490" y="6094048"/>
                </a:lnTo>
                <a:lnTo>
                  <a:pt x="3667390" y="6074998"/>
                </a:lnTo>
                <a:lnTo>
                  <a:pt x="3630878" y="6059123"/>
                </a:lnTo>
                <a:lnTo>
                  <a:pt x="3589603" y="6043248"/>
                </a:lnTo>
                <a:lnTo>
                  <a:pt x="3543565" y="6027373"/>
                </a:lnTo>
                <a:lnTo>
                  <a:pt x="3491178" y="6016261"/>
                </a:lnTo>
                <a:lnTo>
                  <a:pt x="3430853" y="6009911"/>
                </a:lnTo>
                <a:lnTo>
                  <a:pt x="3361003" y="6006736"/>
                </a:lnTo>
                <a:lnTo>
                  <a:pt x="3294328" y="6009911"/>
                </a:lnTo>
                <a:lnTo>
                  <a:pt x="3234003" y="6016261"/>
                </a:lnTo>
                <a:lnTo>
                  <a:pt x="3181615" y="6027373"/>
                </a:lnTo>
                <a:lnTo>
                  <a:pt x="3135578" y="6043248"/>
                </a:lnTo>
                <a:lnTo>
                  <a:pt x="3094303" y="6059123"/>
                </a:lnTo>
                <a:lnTo>
                  <a:pt x="3057790" y="6074998"/>
                </a:lnTo>
                <a:lnTo>
                  <a:pt x="3019690" y="6094048"/>
                </a:lnTo>
                <a:lnTo>
                  <a:pt x="2981590" y="6113098"/>
                </a:lnTo>
                <a:lnTo>
                  <a:pt x="2945078" y="6132148"/>
                </a:lnTo>
                <a:lnTo>
                  <a:pt x="2903803" y="6148023"/>
                </a:lnTo>
                <a:lnTo>
                  <a:pt x="2857765" y="6162311"/>
                </a:lnTo>
                <a:lnTo>
                  <a:pt x="2805378" y="6173423"/>
                </a:lnTo>
                <a:lnTo>
                  <a:pt x="2745053" y="6181361"/>
                </a:lnTo>
                <a:lnTo>
                  <a:pt x="2676790" y="6182948"/>
                </a:lnTo>
                <a:lnTo>
                  <a:pt x="2608528" y="6181361"/>
                </a:lnTo>
                <a:lnTo>
                  <a:pt x="2548203" y="6173423"/>
                </a:lnTo>
                <a:lnTo>
                  <a:pt x="2495815" y="6162311"/>
                </a:lnTo>
                <a:lnTo>
                  <a:pt x="2449778" y="6148023"/>
                </a:lnTo>
                <a:lnTo>
                  <a:pt x="2408503" y="6132148"/>
                </a:lnTo>
                <a:lnTo>
                  <a:pt x="2371990" y="6113098"/>
                </a:lnTo>
                <a:lnTo>
                  <a:pt x="2333890" y="6094048"/>
                </a:lnTo>
                <a:lnTo>
                  <a:pt x="2295790" y="6074998"/>
                </a:lnTo>
                <a:lnTo>
                  <a:pt x="2259278" y="6059123"/>
                </a:lnTo>
                <a:lnTo>
                  <a:pt x="2218003" y="6043248"/>
                </a:lnTo>
                <a:lnTo>
                  <a:pt x="2171965" y="6027373"/>
                </a:lnTo>
                <a:lnTo>
                  <a:pt x="2119578" y="6016261"/>
                </a:lnTo>
                <a:lnTo>
                  <a:pt x="2059253" y="6009911"/>
                </a:lnTo>
                <a:lnTo>
                  <a:pt x="1990990" y="6006736"/>
                </a:lnTo>
                <a:lnTo>
                  <a:pt x="1922728" y="6009911"/>
                </a:lnTo>
                <a:lnTo>
                  <a:pt x="1862403" y="6016261"/>
                </a:lnTo>
                <a:lnTo>
                  <a:pt x="1810015" y="6027373"/>
                </a:lnTo>
                <a:lnTo>
                  <a:pt x="1763978" y="6043248"/>
                </a:lnTo>
                <a:lnTo>
                  <a:pt x="1722703" y="6059123"/>
                </a:lnTo>
                <a:lnTo>
                  <a:pt x="1686190" y="6074998"/>
                </a:lnTo>
                <a:lnTo>
                  <a:pt x="1648090" y="6094048"/>
                </a:lnTo>
                <a:lnTo>
                  <a:pt x="1609990" y="6113098"/>
                </a:lnTo>
                <a:lnTo>
                  <a:pt x="1573478" y="6132148"/>
                </a:lnTo>
                <a:lnTo>
                  <a:pt x="1532203" y="6148023"/>
                </a:lnTo>
                <a:lnTo>
                  <a:pt x="1486165" y="6162311"/>
                </a:lnTo>
                <a:lnTo>
                  <a:pt x="1433778" y="6173423"/>
                </a:lnTo>
                <a:lnTo>
                  <a:pt x="1373453" y="6181361"/>
                </a:lnTo>
                <a:lnTo>
                  <a:pt x="1305190" y="6182948"/>
                </a:lnTo>
                <a:lnTo>
                  <a:pt x="1236928" y="6181361"/>
                </a:lnTo>
                <a:lnTo>
                  <a:pt x="1176603" y="6173423"/>
                </a:lnTo>
                <a:lnTo>
                  <a:pt x="1124215" y="6162311"/>
                </a:lnTo>
                <a:lnTo>
                  <a:pt x="1078178" y="6148023"/>
                </a:lnTo>
                <a:lnTo>
                  <a:pt x="1036903" y="6132148"/>
                </a:lnTo>
                <a:lnTo>
                  <a:pt x="1000390" y="6113098"/>
                </a:lnTo>
                <a:lnTo>
                  <a:pt x="962290" y="6094048"/>
                </a:lnTo>
                <a:lnTo>
                  <a:pt x="924190" y="6074998"/>
                </a:lnTo>
                <a:lnTo>
                  <a:pt x="887678" y="6059123"/>
                </a:lnTo>
                <a:lnTo>
                  <a:pt x="846403" y="6043248"/>
                </a:lnTo>
                <a:lnTo>
                  <a:pt x="800365" y="6027373"/>
                </a:lnTo>
                <a:lnTo>
                  <a:pt x="747978" y="6016261"/>
                </a:lnTo>
                <a:lnTo>
                  <a:pt x="687653" y="6009911"/>
                </a:lnTo>
                <a:lnTo>
                  <a:pt x="619390" y="6006736"/>
                </a:lnTo>
                <a:lnTo>
                  <a:pt x="551128" y="6009911"/>
                </a:lnTo>
                <a:lnTo>
                  <a:pt x="490803" y="6016261"/>
                </a:lnTo>
                <a:lnTo>
                  <a:pt x="438415" y="6027373"/>
                </a:lnTo>
                <a:lnTo>
                  <a:pt x="392378" y="6043248"/>
                </a:lnTo>
                <a:lnTo>
                  <a:pt x="351103" y="6059123"/>
                </a:lnTo>
                <a:lnTo>
                  <a:pt x="314590" y="6074998"/>
                </a:lnTo>
                <a:lnTo>
                  <a:pt x="276490" y="6094048"/>
                </a:lnTo>
                <a:lnTo>
                  <a:pt x="238390" y="6113098"/>
                </a:lnTo>
                <a:lnTo>
                  <a:pt x="201878" y="6132148"/>
                </a:lnTo>
                <a:lnTo>
                  <a:pt x="160603" y="6148023"/>
                </a:lnTo>
                <a:lnTo>
                  <a:pt x="114565" y="6162311"/>
                </a:lnTo>
                <a:lnTo>
                  <a:pt x="62178" y="6173423"/>
                </a:lnTo>
                <a:lnTo>
                  <a:pt x="1853" y="6181361"/>
                </a:lnTo>
                <a:lnTo>
                  <a:pt x="1" y="6181404"/>
                </a:lnTo>
                <a:lnTo>
                  <a:pt x="1" y="6551875"/>
                </a:lnTo>
                <a:lnTo>
                  <a:pt x="0" y="655187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D9636C-929F-0D41-A096-F208E6590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662399"/>
            <a:ext cx="10780830" cy="1494000"/>
          </a:xfrm>
        </p:spPr>
        <p:txBody>
          <a:bodyPr anchor="t">
            <a:normAutofit/>
          </a:bodyPr>
          <a:lstStyle/>
          <a:p>
            <a:r>
              <a:rPr lang="de-DE" dirty="0"/>
              <a:t>Webseite und Sekundärmaterialen</a:t>
            </a: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2F31CD59-4DBF-684C-87AC-E0C5C15F7893}"/>
              </a:ext>
            </a:extLst>
          </p:cNvPr>
          <p:cNvGraphicFramePr/>
          <p:nvPr/>
        </p:nvGraphicFramePr>
        <p:xfrm>
          <a:off x="663062" y="2026863"/>
          <a:ext cx="5014912" cy="33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Grafik 9" descr="Ein Bild, das Text, Uhr, Gerät, Messanzeige enthält.&#10;&#10;Automatisch generierte Beschreibung">
            <a:extLst>
              <a:ext uri="{FF2B5EF4-FFF2-40B4-BE49-F238E27FC236}">
                <a16:creationId xmlns:a16="http://schemas.microsoft.com/office/drawing/2014/main" id="{60482C27-26A8-AA48-8671-8027D46BEC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6747" y="1790778"/>
            <a:ext cx="5222506" cy="403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759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</Words>
  <Application>Microsoft Macintosh PowerPoint</Application>
  <PresentationFormat>Breitbild</PresentationFormat>
  <Paragraphs>82</Paragraphs>
  <Slides>14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Streubretter ein mechanisches Analogon zu Fixed-Target Experimenten</vt:lpstr>
      <vt:lpstr>Inhalt</vt:lpstr>
      <vt:lpstr>Motivation</vt:lpstr>
      <vt:lpstr>Motivation</vt:lpstr>
      <vt:lpstr>PowerPoint-Präsentation</vt:lpstr>
      <vt:lpstr>Experimenteller Aufbau</vt:lpstr>
      <vt:lpstr>Ablasuf des Schülerexperiments</vt:lpstr>
      <vt:lpstr>Webseite und Sekundärmaterialen</vt:lpstr>
      <vt:lpstr>Webseite und Sekundärmaterialen</vt:lpstr>
      <vt:lpstr>Webseite und Sekundärmaterialen</vt:lpstr>
      <vt:lpstr>Webseite und Sekundärmaterialen</vt:lpstr>
      <vt:lpstr>Einsatz in Didaktischen Konzepten</vt:lpstr>
      <vt:lpstr>Grenzen der Streubretter</vt:lpstr>
      <vt:lpstr>Zusammenfassung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Streubretter ein mechanisches Analogon zu Fixed-Target Experimenten</dc:title>
  <dc:creator>Aulenbacher, Stephan</dc:creator>
  <cp:lastModifiedBy>Aulenbacher, Stephan</cp:lastModifiedBy>
  <cp:revision>12</cp:revision>
  <dcterms:created xsi:type="dcterms:W3CDTF">2021-03-11T13:17:37Z</dcterms:created>
  <dcterms:modified xsi:type="dcterms:W3CDTF">2021-08-31T13:15:14Z</dcterms:modified>
</cp:coreProperties>
</file>