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3" autoAdjust="0"/>
    <p:restoredTop sz="94660"/>
  </p:normalViewPr>
  <p:slideViewPr>
    <p:cSldViewPr snapToGrid="0">
      <p:cViewPr varScale="1">
        <p:scale>
          <a:sx n="88" d="100"/>
          <a:sy n="88" d="100"/>
        </p:scale>
        <p:origin x="29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182" indent="0" algn="ctr">
              <a:buNone/>
              <a:defRPr sz="2000"/>
            </a:lvl2pPr>
            <a:lvl3pPr marL="914364" indent="0" algn="ctr">
              <a:buNone/>
              <a:defRPr sz="1800"/>
            </a:lvl3pPr>
            <a:lvl4pPr marL="1371545" indent="0" algn="ctr">
              <a:buNone/>
              <a:defRPr sz="1600"/>
            </a:lvl4pPr>
            <a:lvl5pPr marL="1828727" indent="0" algn="ctr">
              <a:buNone/>
              <a:defRPr sz="1600"/>
            </a:lvl5pPr>
            <a:lvl6pPr marL="2285909" indent="0" algn="ctr">
              <a:buNone/>
              <a:defRPr sz="1600"/>
            </a:lvl6pPr>
            <a:lvl7pPr marL="2743091" indent="0" algn="ctr">
              <a:buNone/>
              <a:defRPr sz="1600"/>
            </a:lvl7pPr>
            <a:lvl8pPr marL="3200272" indent="0" algn="ctr">
              <a:buNone/>
              <a:defRPr sz="1600"/>
            </a:lvl8pPr>
            <a:lvl9pPr marL="3657454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3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2F1751C-7364-4DF6-875B-AF975BA462E4}" type="datetime1">
              <a:rPr kumimoji="0" lang="fr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06.09.2021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3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Alain Blondel  FCC status and precision measurements</a:t>
            </a: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3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E2960-37A5-4AAE-8B53-6EBC43190134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689424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3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7C1BA22-CD51-4D7E-A97F-7068D540FC02}" type="datetime1">
              <a:rPr kumimoji="0" lang="fr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06.09.2021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3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Alain Blondel  FCC status and precision measurements</a:t>
            </a: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3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E2960-37A5-4AAE-8B53-6EBC43190134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86523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3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4CC811-78D3-4864-BA5E-9C1FE9E632E1}" type="datetime1">
              <a:rPr kumimoji="0" lang="fr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06.09.2021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3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Alain Blondel  FCC status and precision measurements</a:t>
            </a: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3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E2960-37A5-4AAE-8B53-6EBC43190134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13613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3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AD4A33D-D886-4621-A093-9DFD7D056E15}" type="datetime1">
              <a:rPr kumimoji="0" lang="fr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06.09.2021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3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Alain Blondel  FCC status and precision measurements</a:t>
            </a: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3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E2960-37A5-4AAE-8B53-6EBC43190134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87222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9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4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6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4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2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09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27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4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3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095AECC-B3B3-447B-BA02-E41C140E38BD}" type="datetime1">
              <a:rPr kumimoji="0" lang="fr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06.09.2021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3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Alain Blondel  FCC status and precision measurements</a:t>
            </a: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3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E2960-37A5-4AAE-8B53-6EBC43190134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9912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3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F7C6DA9-F164-4659-91C1-5E243AA6AFFC}" type="datetime1">
              <a:rPr kumimoji="0" lang="fr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06.09.2021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3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Alain Blondel  FCC status and precision measurements</a:t>
            </a: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3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E2960-37A5-4AAE-8B53-6EBC43190134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80868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182" indent="0">
              <a:buNone/>
              <a:defRPr sz="2000" b="1"/>
            </a:lvl2pPr>
            <a:lvl3pPr marL="914364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1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6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182" indent="0">
              <a:buNone/>
              <a:defRPr sz="2000" b="1"/>
            </a:lvl2pPr>
            <a:lvl3pPr marL="914364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1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6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3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8C1E88-D97F-4426-B41A-3C9C40F7FA20}" type="datetime1">
              <a:rPr kumimoji="0" lang="fr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06.09.2021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3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Alain Blondel  FCC status and precision measurements</a:t>
            </a: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3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E2960-37A5-4AAE-8B53-6EBC43190134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40004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3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369A5D-D9BE-40E0-BBEE-E5BBE9C6AA31}" type="datetime1">
              <a:rPr kumimoji="0" lang="fr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06.09.2021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3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Alain Blondel  FCC status and precision measurements</a:t>
            </a: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3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E2960-37A5-4AAE-8B53-6EBC43190134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220112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3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FA8A81F-6127-454F-84B3-D7BCB19C0A21}" type="datetime1">
              <a:rPr kumimoji="0" lang="fr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06.09.2021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3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Alain Blondel  FCC status and precision measurements</a:t>
            </a: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3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E2960-37A5-4AAE-8B53-6EBC43190134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994841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182" indent="0">
              <a:buNone/>
              <a:defRPr sz="1400"/>
            </a:lvl2pPr>
            <a:lvl3pPr marL="914364" indent="0">
              <a:buNone/>
              <a:defRPr sz="1200"/>
            </a:lvl3pPr>
            <a:lvl4pPr marL="1371545" indent="0">
              <a:buNone/>
              <a:defRPr sz="1000"/>
            </a:lvl4pPr>
            <a:lvl5pPr marL="1828727" indent="0">
              <a:buNone/>
              <a:defRPr sz="1000"/>
            </a:lvl5pPr>
            <a:lvl6pPr marL="2285909" indent="0">
              <a:buNone/>
              <a:defRPr sz="1000"/>
            </a:lvl6pPr>
            <a:lvl7pPr marL="2743091" indent="0">
              <a:buNone/>
              <a:defRPr sz="1000"/>
            </a:lvl7pPr>
            <a:lvl8pPr marL="3200272" indent="0">
              <a:buNone/>
              <a:defRPr sz="1000"/>
            </a:lvl8pPr>
            <a:lvl9pPr marL="3657454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3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68EB10A-0342-432D-9CE9-015108D6FF0B}" type="datetime1">
              <a:rPr kumimoji="0" lang="fr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06.09.2021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3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Alain Blondel  FCC status and precision measurements</a:t>
            </a: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3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E2960-37A5-4AAE-8B53-6EBC43190134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47314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182" indent="0">
              <a:buNone/>
              <a:defRPr sz="2800"/>
            </a:lvl2pPr>
            <a:lvl3pPr marL="914364" indent="0">
              <a:buNone/>
              <a:defRPr sz="2400"/>
            </a:lvl3pPr>
            <a:lvl4pPr marL="1371545" indent="0">
              <a:buNone/>
              <a:defRPr sz="2000"/>
            </a:lvl4pPr>
            <a:lvl5pPr marL="1828727" indent="0">
              <a:buNone/>
              <a:defRPr sz="2000"/>
            </a:lvl5pPr>
            <a:lvl6pPr marL="2285909" indent="0">
              <a:buNone/>
              <a:defRPr sz="2000"/>
            </a:lvl6pPr>
            <a:lvl7pPr marL="2743091" indent="0">
              <a:buNone/>
              <a:defRPr sz="2000"/>
            </a:lvl7pPr>
            <a:lvl8pPr marL="3200272" indent="0">
              <a:buNone/>
              <a:defRPr sz="2000"/>
            </a:lvl8pPr>
            <a:lvl9pPr marL="3657454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182" indent="0">
              <a:buNone/>
              <a:defRPr sz="1400"/>
            </a:lvl2pPr>
            <a:lvl3pPr marL="914364" indent="0">
              <a:buNone/>
              <a:defRPr sz="1200"/>
            </a:lvl3pPr>
            <a:lvl4pPr marL="1371545" indent="0">
              <a:buNone/>
              <a:defRPr sz="1000"/>
            </a:lvl4pPr>
            <a:lvl5pPr marL="1828727" indent="0">
              <a:buNone/>
              <a:defRPr sz="1000"/>
            </a:lvl5pPr>
            <a:lvl6pPr marL="2285909" indent="0">
              <a:buNone/>
              <a:defRPr sz="1000"/>
            </a:lvl6pPr>
            <a:lvl7pPr marL="2743091" indent="0">
              <a:buNone/>
              <a:defRPr sz="1000"/>
            </a:lvl7pPr>
            <a:lvl8pPr marL="3200272" indent="0">
              <a:buNone/>
              <a:defRPr sz="1000"/>
            </a:lvl8pPr>
            <a:lvl9pPr marL="3657454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3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99959D-B43C-4C14-9DD2-A51B49ADBA95}" type="datetime1">
              <a:rPr kumimoji="0" lang="fr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06.09.2021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3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Alain Blondel  FCC status and precision measurements</a:t>
            </a: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3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E2960-37A5-4AAE-8B53-6EBC43190134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07700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7661E70-0AFA-9846-A20A-57BCF0199929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2" y="1"/>
            <a:ext cx="1406106" cy="64068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4269982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/>
  <p:txStyles>
    <p:titleStyle>
      <a:lvl1pPr algn="l" defTabSz="914364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0" indent="-228590" algn="l" defTabSz="91436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72" indent="-228590" algn="l" defTabSz="91436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54" indent="-228590" algn="l" defTabSz="91436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36" indent="-228590" algn="l" defTabSz="91436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17" indent="-228590" algn="l" defTabSz="91436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9" indent="-228590" algn="l" defTabSz="91436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0" algn="l" defTabSz="91436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0" algn="l" defTabSz="91436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4" indent="-228590" algn="l" defTabSz="91436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4" algn="l" defTabSz="9143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1" algn="l" defTabSz="9143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48555" y="39189"/>
            <a:ext cx="3435428" cy="677108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Roy </a:t>
            </a:r>
            <a:r>
              <a:rPr lang="en-US" sz="1400" dirty="0" err="1" smtClean="0"/>
              <a:t>Aleksan</a:t>
            </a:r>
            <a:r>
              <a:rPr lang="en-US" sz="1400" dirty="0" smtClean="0"/>
              <a:t> (CEA, FRANCE)</a:t>
            </a:r>
            <a:endParaRPr lang="en-US" sz="1400" dirty="0"/>
          </a:p>
          <a:p>
            <a:r>
              <a:rPr lang="en-US" sz="1400" dirty="0"/>
              <a:t>Franco </a:t>
            </a:r>
            <a:r>
              <a:rPr lang="en-US" sz="1400" dirty="0" err="1" smtClean="0"/>
              <a:t>Bedeschi</a:t>
            </a:r>
            <a:r>
              <a:rPr lang="en-US" sz="1400" dirty="0" smtClean="0"/>
              <a:t> (INFN Pisa, ITALY)</a:t>
            </a:r>
            <a:endParaRPr lang="en-US" sz="1400" dirty="0"/>
          </a:p>
          <a:p>
            <a:r>
              <a:rPr lang="en-US" sz="1400" dirty="0"/>
              <a:t>Stan </a:t>
            </a:r>
            <a:r>
              <a:rPr lang="en-US" sz="1400" dirty="0" err="1" smtClean="0"/>
              <a:t>Bentvelsen</a:t>
            </a:r>
            <a:r>
              <a:rPr lang="en-US" sz="1400" dirty="0" smtClean="0"/>
              <a:t> (NIKHEF, Netherlands)</a:t>
            </a:r>
            <a:endParaRPr lang="en-US" sz="1400" dirty="0"/>
          </a:p>
          <a:p>
            <a:r>
              <a:rPr lang="en-US" sz="1400" dirty="0"/>
              <a:t>Greg </a:t>
            </a:r>
            <a:r>
              <a:rPr lang="en-US" sz="1400" dirty="0" err="1" smtClean="0"/>
              <a:t>Bernardi</a:t>
            </a:r>
            <a:r>
              <a:rPr lang="en-US" sz="1400" dirty="0" smtClean="0"/>
              <a:t> (APC, FRANCE)</a:t>
            </a:r>
            <a:endParaRPr lang="en-US" sz="1400" dirty="0"/>
          </a:p>
          <a:p>
            <a:r>
              <a:rPr lang="en-US" sz="1400" dirty="0"/>
              <a:t>Richard </a:t>
            </a:r>
            <a:r>
              <a:rPr lang="en-US" sz="1400" dirty="0" smtClean="0"/>
              <a:t>Brenner (Uppsala, SWEDEN) </a:t>
            </a:r>
            <a:endParaRPr lang="en-US" sz="1400" dirty="0"/>
          </a:p>
          <a:p>
            <a:r>
              <a:rPr lang="en-US" sz="1400" dirty="0"/>
              <a:t>Joel </a:t>
            </a:r>
            <a:r>
              <a:rPr lang="en-US" sz="1400" dirty="0" smtClean="0"/>
              <a:t>Butler (FNAL, USA) </a:t>
            </a:r>
            <a:endParaRPr lang="en-US" sz="1400" dirty="0"/>
          </a:p>
          <a:p>
            <a:r>
              <a:rPr lang="en-US" sz="1400" dirty="0"/>
              <a:t>Maria </a:t>
            </a:r>
            <a:r>
              <a:rPr lang="en-US" sz="1400" dirty="0" err="1" smtClean="0"/>
              <a:t>Chamizo</a:t>
            </a:r>
            <a:r>
              <a:rPr lang="en-US" sz="1400" dirty="0" smtClean="0"/>
              <a:t> (BNL, USA)</a:t>
            </a:r>
            <a:endParaRPr lang="en-US" sz="1400" dirty="0"/>
          </a:p>
          <a:p>
            <a:r>
              <a:rPr lang="en-US" sz="1400" dirty="0"/>
              <a:t>Dmitri </a:t>
            </a:r>
            <a:r>
              <a:rPr lang="en-US" sz="1400" dirty="0" smtClean="0"/>
              <a:t>Denisov (BNL, USA)</a:t>
            </a:r>
            <a:endParaRPr lang="en-US" sz="1400" dirty="0"/>
          </a:p>
          <a:p>
            <a:r>
              <a:rPr lang="en-US" sz="1400" dirty="0"/>
              <a:t>Jorgen </a:t>
            </a:r>
            <a:r>
              <a:rPr lang="en-US" sz="1400" dirty="0" err="1" smtClean="0"/>
              <a:t>D'Hondt</a:t>
            </a:r>
            <a:r>
              <a:rPr lang="en-US" sz="1400" dirty="0" smtClean="0"/>
              <a:t> (Brussels, BELGIUM)</a:t>
            </a:r>
            <a:endParaRPr lang="en-US" sz="1400" dirty="0"/>
          </a:p>
          <a:p>
            <a:r>
              <a:rPr lang="en-US" sz="1400" dirty="0"/>
              <a:t>Paula </a:t>
            </a:r>
            <a:r>
              <a:rPr lang="en-US" sz="1400" dirty="0" err="1" smtClean="0"/>
              <a:t>Eerola</a:t>
            </a:r>
            <a:r>
              <a:rPr lang="en-US" sz="1400" dirty="0" smtClean="0"/>
              <a:t> (Helsinki, FINLAND)</a:t>
            </a:r>
            <a:endParaRPr lang="en-US" sz="1400" dirty="0"/>
          </a:p>
          <a:p>
            <a:r>
              <a:rPr lang="en-US" sz="1400" dirty="0"/>
              <a:t>Sarah </a:t>
            </a:r>
            <a:r>
              <a:rPr lang="en-US" sz="1400" dirty="0" err="1" smtClean="0"/>
              <a:t>Eno</a:t>
            </a:r>
            <a:r>
              <a:rPr lang="en-US" sz="1400" dirty="0" smtClean="0"/>
              <a:t> (Maryland, USA)</a:t>
            </a:r>
            <a:endParaRPr lang="en-US" sz="1400" dirty="0"/>
          </a:p>
          <a:p>
            <a:r>
              <a:rPr lang="en-US" sz="1400" dirty="0"/>
              <a:t>Jorge Fernandez de </a:t>
            </a:r>
            <a:r>
              <a:rPr lang="en-US" sz="1400" dirty="0" err="1" smtClean="0"/>
              <a:t>Troconiz</a:t>
            </a:r>
            <a:r>
              <a:rPr lang="en-US" sz="1400" dirty="0" smtClean="0"/>
              <a:t> (Madrid, SPAIN)</a:t>
            </a:r>
            <a:endParaRPr lang="en-US" sz="1400" dirty="0"/>
          </a:p>
          <a:p>
            <a:r>
              <a:rPr lang="en-US" sz="1400" dirty="0"/>
              <a:t>Paolo </a:t>
            </a:r>
            <a:r>
              <a:rPr lang="en-US" sz="1400" dirty="0" err="1" smtClean="0"/>
              <a:t>Giacomelli</a:t>
            </a:r>
            <a:r>
              <a:rPr lang="en-US" sz="1400" dirty="0" smtClean="0"/>
              <a:t> (Bologna, ITALY)</a:t>
            </a:r>
          </a:p>
          <a:p>
            <a:r>
              <a:rPr lang="en-US" sz="1400" b="1" dirty="0" smtClean="0">
                <a:solidFill>
                  <a:srgbClr val="FF0000"/>
                </a:solidFill>
              </a:rPr>
              <a:t>Tao Han (Pittsburg, USA)</a:t>
            </a:r>
            <a:endParaRPr lang="en-US" sz="1400" b="1" dirty="0">
              <a:solidFill>
                <a:srgbClr val="FF0000"/>
              </a:solidFill>
            </a:endParaRPr>
          </a:p>
          <a:p>
            <a:r>
              <a:rPr lang="en-US" sz="1400" b="1" dirty="0" smtClean="0">
                <a:solidFill>
                  <a:srgbClr val="00B050"/>
                </a:solidFill>
              </a:rPr>
              <a:t>-- </a:t>
            </a:r>
            <a:r>
              <a:rPr lang="en-US" sz="1400" b="1" dirty="0" err="1" smtClean="0">
                <a:solidFill>
                  <a:srgbClr val="00B050"/>
                </a:solidFill>
              </a:rPr>
              <a:t>Beate</a:t>
            </a:r>
            <a:r>
              <a:rPr lang="en-US" sz="1400" b="1" dirty="0" smtClean="0">
                <a:solidFill>
                  <a:srgbClr val="00B050"/>
                </a:solidFill>
              </a:rPr>
              <a:t> Heinemann (DESY, GERMANY) (COI)</a:t>
            </a:r>
          </a:p>
          <a:p>
            <a:r>
              <a:rPr lang="en-US" sz="1400" b="1" dirty="0" smtClean="0">
                <a:solidFill>
                  <a:srgbClr val="FF0000"/>
                </a:solidFill>
              </a:rPr>
              <a:t>Karl </a:t>
            </a:r>
            <a:r>
              <a:rPr lang="en-US" sz="1400" b="1" dirty="0" err="1" smtClean="0">
                <a:solidFill>
                  <a:srgbClr val="FF0000"/>
                </a:solidFill>
              </a:rPr>
              <a:t>Jakobs</a:t>
            </a:r>
            <a:r>
              <a:rPr lang="en-US" sz="1400" b="1" dirty="0" smtClean="0">
                <a:solidFill>
                  <a:srgbClr val="FF0000"/>
                </a:solidFill>
              </a:rPr>
              <a:t> (Freiburg, Germany)</a:t>
            </a:r>
            <a:endParaRPr lang="en-US" sz="1400" b="1" dirty="0">
              <a:solidFill>
                <a:srgbClr val="FF0000"/>
              </a:solidFill>
            </a:endParaRPr>
          </a:p>
          <a:p>
            <a:r>
              <a:rPr lang="en-US" sz="1400" b="1" dirty="0" smtClean="0">
                <a:solidFill>
                  <a:srgbClr val="00B050"/>
                </a:solidFill>
              </a:rPr>
              <a:t>-- Christian </a:t>
            </a:r>
            <a:r>
              <a:rPr lang="en-US" sz="1400" b="1" dirty="0" err="1" smtClean="0">
                <a:solidFill>
                  <a:srgbClr val="00B050"/>
                </a:solidFill>
              </a:rPr>
              <a:t>Joram</a:t>
            </a:r>
            <a:r>
              <a:rPr lang="en-US" sz="1400" b="1" dirty="0" smtClean="0">
                <a:solidFill>
                  <a:srgbClr val="00B050"/>
                </a:solidFill>
              </a:rPr>
              <a:t> (CERN) </a:t>
            </a:r>
            <a:endParaRPr lang="en-US" sz="1400" b="1" dirty="0">
              <a:solidFill>
                <a:srgbClr val="00B050"/>
              </a:solidFill>
            </a:endParaRPr>
          </a:p>
          <a:p>
            <a:r>
              <a:rPr lang="en-US" sz="1400" dirty="0"/>
              <a:t>Mario </a:t>
            </a:r>
            <a:r>
              <a:rPr lang="en-US" sz="1400" dirty="0" err="1" smtClean="0"/>
              <a:t>Kadastik</a:t>
            </a:r>
            <a:r>
              <a:rPr lang="en-US" sz="1400" dirty="0" smtClean="0"/>
              <a:t> (ESTONIA)</a:t>
            </a:r>
          </a:p>
          <a:p>
            <a:r>
              <a:rPr lang="en-US" sz="1400" b="1" dirty="0" smtClean="0">
                <a:solidFill>
                  <a:srgbClr val="FF0000"/>
                </a:solidFill>
              </a:rPr>
              <a:t>Max Klein (Liverpool, UK)</a:t>
            </a:r>
            <a:endParaRPr lang="en-US" sz="1400" b="1" dirty="0">
              <a:solidFill>
                <a:srgbClr val="FF0000"/>
              </a:solidFill>
            </a:endParaRPr>
          </a:p>
          <a:p>
            <a:r>
              <a:rPr lang="en-US" sz="1400" b="1" dirty="0" smtClean="0">
                <a:solidFill>
                  <a:srgbClr val="00B050"/>
                </a:solidFill>
              </a:rPr>
              <a:t>-- Young-</a:t>
            </a:r>
            <a:r>
              <a:rPr lang="en-US" sz="1400" b="1" dirty="0" err="1" smtClean="0">
                <a:solidFill>
                  <a:srgbClr val="00B050"/>
                </a:solidFill>
              </a:rPr>
              <a:t>Kee</a:t>
            </a:r>
            <a:r>
              <a:rPr lang="en-US" sz="1400" b="1" dirty="0" smtClean="0">
                <a:solidFill>
                  <a:srgbClr val="00B050"/>
                </a:solidFill>
              </a:rPr>
              <a:t> Kim (Chicago, USA)</a:t>
            </a:r>
            <a:endParaRPr lang="en-US" sz="1400" b="1" dirty="0">
              <a:solidFill>
                <a:srgbClr val="00B050"/>
              </a:solidFill>
            </a:endParaRPr>
          </a:p>
          <a:p>
            <a:r>
              <a:rPr lang="en-US" sz="1400" dirty="0"/>
              <a:t>Christos </a:t>
            </a:r>
            <a:r>
              <a:rPr lang="en-US" sz="1400" dirty="0" err="1" smtClean="0"/>
              <a:t>Leonidopoulos</a:t>
            </a:r>
            <a:r>
              <a:rPr lang="en-US" sz="1400" dirty="0" smtClean="0"/>
              <a:t> (</a:t>
            </a:r>
            <a:r>
              <a:rPr lang="en-US" sz="1400" dirty="0" err="1" smtClean="0"/>
              <a:t>Edimburg</a:t>
            </a:r>
            <a:r>
              <a:rPr lang="en-US" sz="1400" dirty="0" smtClean="0"/>
              <a:t>, UK)</a:t>
            </a:r>
            <a:endParaRPr lang="en-US" sz="1400" dirty="0"/>
          </a:p>
          <a:p>
            <a:r>
              <a:rPr lang="en-US" sz="1400" dirty="0"/>
              <a:t>Tadeusz </a:t>
            </a:r>
            <a:r>
              <a:rPr lang="en-US" sz="1400" dirty="0" err="1" smtClean="0"/>
              <a:t>Lesiak</a:t>
            </a:r>
            <a:r>
              <a:rPr lang="en-US" sz="1400" dirty="0" smtClean="0"/>
              <a:t> (Krakow POLAND)</a:t>
            </a:r>
            <a:endParaRPr lang="en-US" sz="1400" dirty="0"/>
          </a:p>
          <a:p>
            <a:r>
              <a:rPr lang="en-US" sz="1400" dirty="0"/>
              <a:t>Anna </a:t>
            </a:r>
            <a:r>
              <a:rPr lang="en-US" sz="1400" dirty="0" err="1" smtClean="0"/>
              <a:t>Lipniacka</a:t>
            </a:r>
            <a:r>
              <a:rPr lang="en-US" sz="1400" dirty="0" smtClean="0"/>
              <a:t> (Bergen, NORWAY)</a:t>
            </a:r>
            <a:endParaRPr lang="en-US" sz="1400" dirty="0"/>
          </a:p>
          <a:p>
            <a:r>
              <a:rPr lang="en-US" sz="1400" dirty="0"/>
              <a:t>David </a:t>
            </a:r>
            <a:r>
              <a:rPr lang="en-US" sz="1400" dirty="0" err="1" smtClean="0"/>
              <a:t>Milstead</a:t>
            </a:r>
            <a:r>
              <a:rPr lang="en-US" sz="1400" dirty="0" smtClean="0"/>
              <a:t> (Stockholm, SWEDEN)</a:t>
            </a:r>
            <a:endParaRPr lang="en-US" sz="1400" dirty="0"/>
          </a:p>
          <a:p>
            <a:r>
              <a:rPr lang="en-US" sz="1400" dirty="0" err="1"/>
              <a:t>Farid</a:t>
            </a:r>
            <a:r>
              <a:rPr lang="en-US" sz="1400" dirty="0"/>
              <a:t> </a:t>
            </a:r>
            <a:r>
              <a:rPr lang="en-US" sz="1400" dirty="0" err="1" smtClean="0"/>
              <a:t>Ould-Sada</a:t>
            </a:r>
            <a:r>
              <a:rPr lang="en-US" sz="1400" dirty="0" smtClean="0"/>
              <a:t> (Oslo NORWAY)</a:t>
            </a:r>
            <a:endParaRPr lang="en-US" sz="1400" dirty="0"/>
          </a:p>
          <a:p>
            <a:r>
              <a:rPr lang="en-US" sz="1400" dirty="0" err="1"/>
              <a:t>Jochen</a:t>
            </a:r>
            <a:r>
              <a:rPr lang="en-US" sz="1400" dirty="0"/>
              <a:t> </a:t>
            </a:r>
            <a:r>
              <a:rPr lang="en-US" sz="1400" dirty="0" err="1" smtClean="0"/>
              <a:t>Schieck</a:t>
            </a:r>
            <a:r>
              <a:rPr lang="en-US" sz="1400" dirty="0" smtClean="0"/>
              <a:t> (Vienna, AUSTRIA)</a:t>
            </a:r>
            <a:endParaRPr lang="en-US" sz="1400" dirty="0"/>
          </a:p>
          <a:p>
            <a:r>
              <a:rPr lang="en-US" sz="1400" dirty="0"/>
              <a:t>Felix </a:t>
            </a:r>
            <a:r>
              <a:rPr lang="en-US" sz="1400" dirty="0" err="1" smtClean="0"/>
              <a:t>Sefkow</a:t>
            </a:r>
            <a:r>
              <a:rPr lang="en-US" sz="1400" dirty="0" smtClean="0"/>
              <a:t> (DESY GERMANY)</a:t>
            </a:r>
            <a:endParaRPr lang="en-US" sz="1400" dirty="0"/>
          </a:p>
          <a:p>
            <a:r>
              <a:rPr lang="en-US" sz="1400" dirty="0"/>
              <a:t>Frank </a:t>
            </a:r>
            <a:r>
              <a:rPr lang="en-US" sz="1400" dirty="0" smtClean="0"/>
              <a:t>Simon (MPI Munich, GERMANY) </a:t>
            </a:r>
          </a:p>
          <a:p>
            <a:r>
              <a:rPr lang="en-US" sz="1400" b="1" dirty="0" err="1" smtClean="0">
                <a:solidFill>
                  <a:srgbClr val="FF0000"/>
                </a:solidFill>
              </a:rPr>
              <a:t>Joost</a:t>
            </a:r>
            <a:r>
              <a:rPr lang="en-US" sz="1400" b="1" dirty="0" smtClean="0">
                <a:solidFill>
                  <a:srgbClr val="FF0000"/>
                </a:solidFill>
              </a:rPr>
              <a:t> </a:t>
            </a:r>
            <a:r>
              <a:rPr lang="en-US" sz="1400" b="1" dirty="0" err="1" smtClean="0">
                <a:solidFill>
                  <a:srgbClr val="FF0000"/>
                </a:solidFill>
              </a:rPr>
              <a:t>Vossebelt</a:t>
            </a:r>
            <a:r>
              <a:rPr lang="en-US" sz="1400" b="1" dirty="0" smtClean="0">
                <a:solidFill>
                  <a:srgbClr val="FF0000"/>
                </a:solidFill>
              </a:rPr>
              <a:t> (Liverpool, UK)</a:t>
            </a:r>
            <a:endParaRPr lang="en-US" sz="1400" b="1" dirty="0">
              <a:solidFill>
                <a:srgbClr val="FF0000"/>
              </a:solidFill>
            </a:endParaRPr>
          </a:p>
          <a:p>
            <a:r>
              <a:rPr lang="en-US" sz="1400" dirty="0"/>
              <a:t>Rainer </a:t>
            </a:r>
            <a:r>
              <a:rPr lang="en-US" sz="1400" dirty="0" err="1" smtClean="0"/>
              <a:t>Wallny</a:t>
            </a:r>
            <a:r>
              <a:rPr lang="en-US" sz="1400" dirty="0" smtClean="0"/>
              <a:t> (ETHZ, SWITZERLAND)</a:t>
            </a:r>
          </a:p>
          <a:p>
            <a:r>
              <a:rPr lang="en-US" sz="1400" b="1" dirty="0" smtClean="0">
                <a:solidFill>
                  <a:srgbClr val="FF0000"/>
                </a:solidFill>
              </a:rPr>
              <a:t>Lou </a:t>
            </a:r>
            <a:r>
              <a:rPr lang="en-US" sz="1400" b="1" dirty="0" err="1" smtClean="0">
                <a:solidFill>
                  <a:srgbClr val="FF0000"/>
                </a:solidFill>
              </a:rPr>
              <a:t>Xinchou</a:t>
            </a:r>
            <a:r>
              <a:rPr lang="en-US" sz="1400" b="1" dirty="0" smtClean="0">
                <a:solidFill>
                  <a:srgbClr val="FF0000"/>
                </a:solidFill>
              </a:rPr>
              <a:t> (IHEP Beijing, CHINA)</a:t>
            </a:r>
            <a:r>
              <a:rPr lang="en-US" sz="1400" dirty="0" smtClean="0"/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9818" y="467139"/>
            <a:ext cx="336851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/>
              <a:t>International Program </a:t>
            </a:r>
            <a:r>
              <a:rPr lang="fr-FR" sz="2400" b="1" dirty="0" err="1" smtClean="0"/>
              <a:t>Advisory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Committee</a:t>
            </a:r>
            <a:endParaRPr lang="fr-FR" sz="2400" b="1" dirty="0" smtClean="0"/>
          </a:p>
          <a:p>
            <a:r>
              <a:rPr lang="fr-FR" sz="2400" b="1" dirty="0" smtClean="0"/>
              <a:t>(IPAC) </a:t>
            </a:r>
          </a:p>
          <a:p>
            <a:endParaRPr lang="fr-FR" sz="2400" b="1" dirty="0" smtClean="0"/>
          </a:p>
          <a:p>
            <a:r>
              <a:rPr lang="en-US" sz="2400" b="1" dirty="0">
                <a:solidFill>
                  <a:srgbClr val="00B050"/>
                </a:solidFill>
              </a:rPr>
              <a:t>-- : </a:t>
            </a:r>
            <a:r>
              <a:rPr lang="en-US" sz="2400" b="1" dirty="0" smtClean="0">
                <a:solidFill>
                  <a:srgbClr val="00B050"/>
                </a:solidFill>
              </a:rPr>
              <a:t>asked </a:t>
            </a:r>
            <a:r>
              <a:rPr lang="en-US" sz="2400" b="1" dirty="0">
                <a:solidFill>
                  <a:srgbClr val="00B050"/>
                </a:solidFill>
              </a:rPr>
              <a:t>to be </a:t>
            </a:r>
            <a:r>
              <a:rPr lang="en-US" sz="2400" b="1" dirty="0" smtClean="0">
                <a:solidFill>
                  <a:srgbClr val="00B050"/>
                </a:solidFill>
              </a:rPr>
              <a:t>removed</a:t>
            </a:r>
          </a:p>
          <a:p>
            <a:r>
              <a:rPr lang="en-US" sz="1600" dirty="0" smtClean="0">
                <a:solidFill>
                  <a:srgbClr val="00B050"/>
                </a:solidFill>
              </a:rPr>
              <a:t>COI = conflict of interest</a:t>
            </a:r>
            <a:endParaRPr lang="en-US" sz="1600" dirty="0">
              <a:solidFill>
                <a:srgbClr val="00B050"/>
              </a:solidFill>
            </a:endParaRPr>
          </a:p>
          <a:p>
            <a:r>
              <a:rPr lang="fr-FR" sz="2400" b="1" dirty="0" smtClean="0">
                <a:solidFill>
                  <a:srgbClr val="FF0000"/>
                </a:solidFill>
              </a:rPr>
              <a:t>new </a:t>
            </a:r>
            <a:r>
              <a:rPr lang="fr-FR" sz="2400" b="1" dirty="0" err="1" smtClean="0">
                <a:solidFill>
                  <a:srgbClr val="FF0000"/>
                </a:solidFill>
              </a:rPr>
              <a:t>members</a:t>
            </a:r>
            <a:endParaRPr lang="fr-FR" sz="24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325424" y="109330"/>
            <a:ext cx="3786809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1400" dirty="0" smtClean="0"/>
          </a:p>
          <a:p>
            <a:r>
              <a:rPr lang="fr-FR" sz="1400" dirty="0" smtClean="0"/>
              <a:t>Notes, to </a:t>
            </a:r>
            <a:r>
              <a:rPr lang="fr-FR" sz="1400" dirty="0" err="1" smtClean="0"/>
              <a:t>be</a:t>
            </a:r>
            <a:r>
              <a:rPr lang="fr-FR" sz="1400" dirty="0" smtClean="0"/>
              <a:t> </a:t>
            </a:r>
            <a:r>
              <a:rPr lang="fr-FR" sz="1400" dirty="0" err="1" smtClean="0"/>
              <a:t>discussed</a:t>
            </a:r>
            <a:r>
              <a:rPr lang="fr-FR" sz="1400" dirty="0" smtClean="0"/>
              <a:t>. </a:t>
            </a:r>
          </a:p>
          <a:p>
            <a:endParaRPr lang="fr-FR" sz="1400" dirty="0"/>
          </a:p>
          <a:p>
            <a:r>
              <a:rPr lang="fr-FR" sz="1400" dirty="0" smtClean="0"/>
              <a:t>IPAC </a:t>
            </a:r>
            <a:r>
              <a:rPr lang="fr-FR" sz="1400" dirty="0" err="1" smtClean="0"/>
              <a:t>might</a:t>
            </a:r>
            <a:r>
              <a:rPr lang="fr-FR" sz="1400" dirty="0" smtClean="0"/>
              <a:t> </a:t>
            </a:r>
            <a:r>
              <a:rPr lang="fr-FR" sz="1400" dirty="0" err="1" smtClean="0"/>
              <a:t>include</a:t>
            </a:r>
            <a:r>
              <a:rPr lang="fr-FR" sz="1400" dirty="0" smtClean="0"/>
              <a:t> </a:t>
            </a:r>
            <a:r>
              <a:rPr lang="fr-FR" sz="1400" dirty="0" err="1" smtClean="0"/>
              <a:t>members</a:t>
            </a:r>
            <a:r>
              <a:rPr lang="fr-FR" sz="1400" dirty="0" smtClean="0"/>
              <a:t> </a:t>
            </a:r>
            <a:r>
              <a:rPr lang="fr-FR" sz="1400" dirty="0" err="1" smtClean="0"/>
              <a:t>from</a:t>
            </a:r>
            <a:r>
              <a:rPr lang="fr-FR" sz="1400" dirty="0" smtClean="0"/>
              <a:t> more countries (esp: </a:t>
            </a:r>
            <a:r>
              <a:rPr lang="fr-FR" sz="1400" dirty="0" err="1" smtClean="0"/>
              <a:t>Russia</a:t>
            </a:r>
            <a:r>
              <a:rPr lang="fr-FR" sz="1400" dirty="0" smtClean="0"/>
              <a:t>, </a:t>
            </a:r>
            <a:r>
              <a:rPr lang="fr-FR" sz="1400" dirty="0" err="1" smtClean="0"/>
              <a:t>India</a:t>
            </a:r>
            <a:r>
              <a:rPr lang="fr-FR" sz="1400" dirty="0" smtClean="0"/>
              <a:t>, </a:t>
            </a:r>
            <a:r>
              <a:rPr lang="fr-FR" sz="1400" dirty="0" err="1" smtClean="0"/>
              <a:t>Japan</a:t>
            </a:r>
            <a:r>
              <a:rPr lang="fr-FR" sz="1400" dirty="0" smtClean="0"/>
              <a:t>, China)</a:t>
            </a:r>
          </a:p>
          <a:p>
            <a:endParaRPr lang="fr-FR" sz="1400" dirty="0"/>
          </a:p>
          <a:p>
            <a:r>
              <a:rPr lang="fr-FR" sz="1400" dirty="0" err="1" smtClean="0"/>
              <a:t>also</a:t>
            </a:r>
            <a:r>
              <a:rPr lang="fr-FR" sz="1400" dirty="0" smtClean="0"/>
              <a:t> </a:t>
            </a:r>
            <a:r>
              <a:rPr lang="fr-FR" sz="1400" dirty="0" err="1" smtClean="0"/>
              <a:t>could</a:t>
            </a:r>
            <a:r>
              <a:rPr lang="fr-FR" sz="1400" dirty="0" smtClean="0"/>
              <a:t> </a:t>
            </a:r>
            <a:r>
              <a:rPr lang="fr-FR" sz="1400" dirty="0" err="1" smtClean="0"/>
              <a:t>think</a:t>
            </a:r>
            <a:r>
              <a:rPr lang="fr-FR" sz="1400" dirty="0" smtClean="0"/>
              <a:t> of more top </a:t>
            </a:r>
            <a:r>
              <a:rPr lang="fr-FR" sz="1400" dirty="0" err="1" smtClean="0"/>
              <a:t>level</a:t>
            </a:r>
            <a:r>
              <a:rPr lang="fr-FR" sz="1400" dirty="0" smtClean="0"/>
              <a:t> </a:t>
            </a:r>
            <a:r>
              <a:rPr lang="fr-FR" sz="1400" dirty="0" err="1" smtClean="0"/>
              <a:t>members</a:t>
            </a:r>
            <a:r>
              <a:rPr lang="fr-FR" sz="1400" dirty="0" smtClean="0"/>
              <a:t>:</a:t>
            </a:r>
          </a:p>
          <a:p>
            <a:r>
              <a:rPr lang="fr-FR" sz="1400" dirty="0"/>
              <a:t> </a:t>
            </a:r>
            <a:r>
              <a:rPr lang="fr-FR" sz="1400" dirty="0" smtClean="0"/>
              <a:t> CERN </a:t>
            </a:r>
            <a:r>
              <a:rPr lang="fr-FR" sz="1400" dirty="0" err="1" smtClean="0"/>
              <a:t>directors</a:t>
            </a:r>
            <a:r>
              <a:rPr lang="fr-FR" sz="1400" dirty="0" smtClean="0"/>
              <a:t> (</a:t>
            </a:r>
            <a:r>
              <a:rPr lang="fr-FR" sz="1400" dirty="0" err="1" smtClean="0"/>
              <a:t>Gianotti</a:t>
            </a:r>
            <a:r>
              <a:rPr lang="fr-FR" sz="1400" dirty="0" smtClean="0"/>
              <a:t>, </a:t>
            </a:r>
            <a:r>
              <a:rPr lang="fr-FR" sz="1400" dirty="0" err="1" smtClean="0"/>
              <a:t>Mnich</a:t>
            </a:r>
            <a:r>
              <a:rPr lang="fr-FR" sz="1400" dirty="0" smtClean="0"/>
              <a:t>, </a:t>
            </a:r>
            <a:r>
              <a:rPr lang="fr-FR" sz="1400" dirty="0" err="1" smtClean="0"/>
              <a:t>Lamont</a:t>
            </a:r>
            <a:r>
              <a:rPr lang="fr-FR" sz="1400" dirty="0" smtClean="0"/>
              <a:t>?)</a:t>
            </a:r>
          </a:p>
          <a:p>
            <a:r>
              <a:rPr lang="fr-FR" sz="1400" dirty="0" smtClean="0"/>
              <a:t>  </a:t>
            </a:r>
            <a:r>
              <a:rPr lang="fr-FR" sz="1400" dirty="0" err="1" smtClean="0"/>
              <a:t>Fermilab</a:t>
            </a:r>
            <a:r>
              <a:rPr lang="fr-FR" sz="1400" dirty="0" smtClean="0"/>
              <a:t> (Lockyer), </a:t>
            </a:r>
          </a:p>
          <a:p>
            <a:r>
              <a:rPr lang="fr-FR" sz="1400" dirty="0"/>
              <a:t> </a:t>
            </a:r>
            <a:r>
              <a:rPr lang="fr-FR" sz="1400" dirty="0" smtClean="0"/>
              <a:t> KEK  </a:t>
            </a:r>
            <a:r>
              <a:rPr lang="fr-FR" sz="1400" dirty="0" err="1" smtClean="0"/>
              <a:t>director</a:t>
            </a:r>
            <a:r>
              <a:rPr lang="fr-FR" sz="1400" dirty="0" smtClean="0"/>
              <a:t> (</a:t>
            </a:r>
            <a:r>
              <a:rPr lang="fr-FR" sz="1400" dirty="0" err="1" smtClean="0"/>
              <a:t>Tukushuku</a:t>
            </a:r>
            <a:r>
              <a:rPr lang="fr-FR" sz="1400" dirty="0" smtClean="0"/>
              <a:t> or </a:t>
            </a:r>
            <a:r>
              <a:rPr lang="fr-FR" sz="1400" dirty="0" err="1" smtClean="0"/>
              <a:t>deputy</a:t>
            </a:r>
            <a:r>
              <a:rPr lang="fr-FR" sz="1400" dirty="0" smtClean="0"/>
              <a:t>) </a:t>
            </a:r>
            <a:endParaRPr lang="fr-FR" sz="1400" dirty="0" smtClean="0"/>
          </a:p>
          <a:p>
            <a:r>
              <a:rPr lang="fr-FR" sz="1400" dirty="0" smtClean="0"/>
              <a:t>  DESY: </a:t>
            </a:r>
            <a:r>
              <a:rPr lang="fr-FR" sz="1400" dirty="0" err="1" smtClean="0"/>
              <a:t>Behnke</a:t>
            </a:r>
            <a:r>
              <a:rPr lang="fr-FR" sz="1400" dirty="0" smtClean="0"/>
              <a:t>   </a:t>
            </a:r>
            <a:r>
              <a:rPr lang="fr-FR" sz="1400" dirty="0" smtClean="0"/>
              <a:t>                        </a:t>
            </a:r>
            <a:endParaRPr lang="fr-FR" sz="1400" dirty="0" smtClean="0"/>
          </a:p>
          <a:p>
            <a:r>
              <a:rPr lang="fr-FR" sz="1400" dirty="0"/>
              <a:t> </a:t>
            </a:r>
            <a:r>
              <a:rPr lang="fr-FR" sz="1400" dirty="0" smtClean="0"/>
              <a:t> </a:t>
            </a:r>
            <a:r>
              <a:rPr lang="fr-FR" sz="1400" dirty="0" err="1" smtClean="0"/>
              <a:t>Somebody</a:t>
            </a:r>
            <a:r>
              <a:rPr lang="fr-FR" sz="1400" dirty="0" smtClean="0"/>
              <a:t>(</a:t>
            </a:r>
            <a:r>
              <a:rPr lang="fr-FR" sz="1400" dirty="0" err="1" smtClean="0"/>
              <a:t>ies</a:t>
            </a:r>
            <a:r>
              <a:rPr lang="fr-FR" sz="1400" dirty="0"/>
              <a:t>)  </a:t>
            </a:r>
            <a:r>
              <a:rPr lang="fr-FR" sz="1400" dirty="0" err="1"/>
              <a:t>from</a:t>
            </a:r>
            <a:r>
              <a:rPr lang="fr-FR" sz="1400" dirty="0"/>
              <a:t> ILC: </a:t>
            </a:r>
            <a:r>
              <a:rPr lang="fr-FR" sz="1400" dirty="0" err="1"/>
              <a:t>N</a:t>
            </a:r>
            <a:r>
              <a:rPr lang="fr-FR" sz="1400" dirty="0" err="1" smtClean="0"/>
              <a:t>akada</a:t>
            </a:r>
            <a:r>
              <a:rPr lang="fr-FR" sz="1400" dirty="0" smtClean="0"/>
              <a:t>, </a:t>
            </a:r>
            <a:r>
              <a:rPr lang="fr-FR" sz="1400" dirty="0" err="1" smtClean="0"/>
              <a:t>Peskin</a:t>
            </a:r>
            <a:r>
              <a:rPr lang="fr-FR" sz="1400" dirty="0" smtClean="0"/>
              <a:t>, Vallée </a:t>
            </a:r>
          </a:p>
          <a:p>
            <a:r>
              <a:rPr lang="fr-FR" sz="1400" dirty="0" smtClean="0"/>
              <a:t>   </a:t>
            </a:r>
            <a:endParaRPr lang="fr-FR" sz="1400" dirty="0"/>
          </a:p>
          <a:p>
            <a:r>
              <a:rPr lang="fr-FR" sz="1400" dirty="0" smtClean="0"/>
              <a:t>Suggestions </a:t>
            </a:r>
            <a:r>
              <a:rPr lang="fr-FR" sz="1400" dirty="0" err="1" smtClean="0"/>
              <a:t>from</a:t>
            </a:r>
            <a:r>
              <a:rPr lang="fr-FR" sz="1400" dirty="0" smtClean="0"/>
              <a:t> FCC global</a:t>
            </a:r>
            <a:r>
              <a:rPr lang="en-US" sz="1400" dirty="0"/>
              <a:t/>
            </a:r>
            <a:br>
              <a:rPr lang="en-US" sz="1400" dirty="0"/>
            </a:br>
            <a:endParaRPr lang="en-US" sz="1400" dirty="0"/>
          </a:p>
          <a:p>
            <a:r>
              <a:rPr lang="en-US" sz="1400" dirty="0"/>
              <a:t>- someone from SLAC, e.g. JoAnne Hewett</a:t>
            </a:r>
          </a:p>
          <a:p>
            <a:r>
              <a:rPr lang="en-US" sz="1400" dirty="0"/>
              <a:t>- someone from Russia, e.g. Ivan (Vanya) </a:t>
            </a:r>
            <a:r>
              <a:rPr lang="en-US" sz="1400" dirty="0" err="1"/>
              <a:t>Belyaev</a:t>
            </a:r>
            <a:endParaRPr lang="en-US" sz="1400" dirty="0"/>
          </a:p>
          <a:p>
            <a:pPr marL="285750" indent="-285750">
              <a:buFontTx/>
              <a:buChar char="-"/>
            </a:pPr>
            <a:r>
              <a:rPr lang="en-US" sz="1400" dirty="0" smtClean="0"/>
              <a:t>Dave </a:t>
            </a:r>
            <a:r>
              <a:rPr lang="en-US" sz="1400" dirty="0"/>
              <a:t>Newbold, insofar as he’s chairing the ECFA accelerators </a:t>
            </a:r>
            <a:r>
              <a:rPr lang="en-US" sz="1400" dirty="0" smtClean="0"/>
              <a:t>study</a:t>
            </a:r>
          </a:p>
          <a:p>
            <a:pPr marL="285750" indent="-285750">
              <a:buFontTx/>
              <a:buChar char="-"/>
            </a:pPr>
            <a:endParaRPr lang="en-US" sz="1400" dirty="0"/>
          </a:p>
          <a:p>
            <a:r>
              <a:rPr lang="fr-FR" sz="1400" dirty="0" err="1" smtClean="0"/>
              <a:t>other</a:t>
            </a:r>
            <a:r>
              <a:rPr lang="fr-FR" sz="1400" dirty="0" smtClean="0"/>
              <a:t> </a:t>
            </a:r>
            <a:r>
              <a:rPr lang="fr-FR" sz="1400" dirty="0" err="1" smtClean="0"/>
              <a:t>possibilities</a:t>
            </a:r>
            <a:r>
              <a:rPr lang="fr-FR" sz="1400" dirty="0" smtClean="0"/>
              <a:t> </a:t>
            </a:r>
          </a:p>
          <a:p>
            <a:r>
              <a:rPr lang="fr-FR" sz="1400" dirty="0" err="1" smtClean="0"/>
              <a:t>Shoji</a:t>
            </a:r>
            <a:r>
              <a:rPr lang="fr-FR" sz="1400" dirty="0" smtClean="0"/>
              <a:t> </a:t>
            </a:r>
            <a:r>
              <a:rPr lang="fr-FR" sz="1400" dirty="0" err="1" smtClean="0"/>
              <a:t>Asai</a:t>
            </a:r>
            <a:r>
              <a:rPr lang="fr-FR" sz="1400" dirty="0" smtClean="0"/>
              <a:t>  </a:t>
            </a:r>
            <a:r>
              <a:rPr lang="fr-FR" sz="1400" dirty="0" smtClean="0"/>
              <a:t> (</a:t>
            </a:r>
            <a:r>
              <a:rPr lang="fr-FR" sz="1400" dirty="0" err="1" smtClean="0"/>
              <a:t>UniTokyo</a:t>
            </a:r>
            <a:r>
              <a:rPr lang="fr-FR" sz="1400" dirty="0" smtClean="0"/>
              <a:t> FCC CB </a:t>
            </a:r>
            <a:r>
              <a:rPr lang="fr-FR" sz="1400" dirty="0" err="1" smtClean="0"/>
              <a:t>rep</a:t>
            </a:r>
            <a:r>
              <a:rPr lang="fr-FR" sz="1400" dirty="0" smtClean="0"/>
              <a:t>, FCC-</a:t>
            </a:r>
            <a:r>
              <a:rPr lang="fr-FR" sz="1400" dirty="0" err="1" smtClean="0"/>
              <a:t>hh</a:t>
            </a:r>
            <a:r>
              <a:rPr lang="fr-FR" sz="1400" dirty="0" smtClean="0"/>
              <a:t>, ILC-</a:t>
            </a:r>
            <a:r>
              <a:rPr lang="fr-FR" sz="1400" dirty="0" err="1" smtClean="0"/>
              <a:t>japan</a:t>
            </a:r>
            <a:r>
              <a:rPr lang="fr-FR" sz="1400" dirty="0" smtClean="0"/>
              <a:t> </a:t>
            </a:r>
            <a:r>
              <a:rPr lang="fr-FR" sz="1400" dirty="0" err="1" smtClean="0"/>
              <a:t>spokesperson</a:t>
            </a:r>
            <a:r>
              <a:rPr lang="fr-FR" sz="1400" dirty="0" smtClean="0"/>
              <a:t>)</a:t>
            </a:r>
          </a:p>
          <a:p>
            <a:pPr lvl="0"/>
            <a:r>
              <a:rPr lang="fr-FR" sz="1400" dirty="0" err="1">
                <a:solidFill>
                  <a:prstClr val="black"/>
                </a:solidFill>
              </a:rPr>
              <a:t>Elisabetta</a:t>
            </a:r>
            <a:r>
              <a:rPr lang="fr-FR" sz="1400" dirty="0">
                <a:solidFill>
                  <a:prstClr val="black"/>
                </a:solidFill>
              </a:rPr>
              <a:t> Gallo </a:t>
            </a:r>
            <a:r>
              <a:rPr lang="fr-FR" sz="1400" dirty="0" err="1">
                <a:solidFill>
                  <a:prstClr val="black"/>
                </a:solidFill>
              </a:rPr>
              <a:t>from</a:t>
            </a:r>
            <a:r>
              <a:rPr lang="fr-FR" sz="1400" dirty="0">
                <a:solidFill>
                  <a:prstClr val="black"/>
                </a:solidFill>
              </a:rPr>
              <a:t> DESY </a:t>
            </a:r>
            <a:r>
              <a:rPr lang="fr-FR" sz="1400" dirty="0" err="1">
                <a:solidFill>
                  <a:prstClr val="black"/>
                </a:solidFill>
              </a:rPr>
              <a:t>suggested</a:t>
            </a:r>
            <a:r>
              <a:rPr lang="fr-FR" sz="1400" dirty="0">
                <a:solidFill>
                  <a:prstClr val="black"/>
                </a:solidFill>
              </a:rPr>
              <a:t> by Beate Heinemann as </a:t>
            </a:r>
            <a:r>
              <a:rPr lang="fr-FR" sz="1400" dirty="0" smtClean="0">
                <a:solidFill>
                  <a:prstClr val="black"/>
                </a:solidFill>
              </a:rPr>
              <a:t>replacement</a:t>
            </a:r>
            <a:endParaRPr lang="fr-FR" sz="1400" dirty="0">
              <a:solidFill>
                <a:prstClr val="black"/>
              </a:solidFill>
            </a:endParaRPr>
          </a:p>
          <a:p>
            <a:r>
              <a:rPr lang="fr-FR" sz="1400" dirty="0" smtClean="0"/>
              <a:t> </a:t>
            </a:r>
            <a:endParaRPr lang="fr-FR" sz="1400" dirty="0" smtClean="0"/>
          </a:p>
          <a:p>
            <a:endParaRPr lang="fr-FR" sz="1400" dirty="0" smtClean="0"/>
          </a:p>
        </p:txBody>
      </p:sp>
    </p:spTree>
    <p:extLst>
      <p:ext uri="{BB962C8B-B14F-4D97-AF65-F5344CB8AC3E}">
        <p14:creationId xmlns:p14="http://schemas.microsoft.com/office/powerpoint/2010/main" val="4017899893"/>
      </p:ext>
    </p:extLst>
  </p:cSld>
  <p:clrMapOvr>
    <a:masterClrMapping/>
  </p:clrMapOvr>
</p:sld>
</file>

<file path=ppt/theme/theme1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</TotalTime>
  <Words>317</Words>
  <Application>Microsoft Office PowerPoint</Application>
  <PresentationFormat>Widescreen</PresentationFormat>
  <Paragraphs>58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3_Office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International Program Advisory Committee (as of 2021-08-16)</dc:title>
  <dc:creator>Alain Blondel</dc:creator>
  <cp:lastModifiedBy>Alain Blondel</cp:lastModifiedBy>
  <cp:revision>5</cp:revision>
  <dcterms:created xsi:type="dcterms:W3CDTF">2021-09-06T09:47:47Z</dcterms:created>
  <dcterms:modified xsi:type="dcterms:W3CDTF">2021-09-06T10:57:34Z</dcterms:modified>
</cp:coreProperties>
</file>