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04"/>
    <p:restoredTop sz="96327"/>
  </p:normalViewPr>
  <p:slideViewPr>
    <p:cSldViewPr snapToGrid="0" snapToObjects="1">
      <p:cViewPr varScale="1">
        <p:scale>
          <a:sx n="90" d="100"/>
          <a:sy n="90" d="100"/>
        </p:scale>
        <p:origin x="2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C5212-AF23-E740-A103-14D9199D6EB6}" type="datetimeFigureOut">
              <a:rPr lang="en-US" smtClean="0"/>
              <a:t>9/6/21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5BD92-8543-494D-B15F-023673595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728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B0473-7368-D741-AF45-6866CA3AED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5364E9-9991-DD4C-946D-EA42A7058D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DC11A-E9D1-5C4D-B0C5-6A505BCCC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038F-D1AD-6045-BB8F-7F728D1F8DDC}" type="datetime1">
              <a:rPr lang="fr-FR" smtClean="0"/>
              <a:t>06/09/2021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59CA5-A63E-224B-87EA-C0429C0AF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D575A-CA56-3149-A8E3-D8EEE0EA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5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9974F-1C43-614F-82CB-DF08AFE5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11A791-9AF7-4C4B-9701-F728108015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5C6B6-AA62-7941-8B18-9BABBD953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D34E-EFF9-8542-8410-D3199154C978}" type="datetime1">
              <a:rPr lang="fr-FR" smtClean="0"/>
              <a:t>06/09/2021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6F1D2-5DE2-9C40-A4DC-F56F1375E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FC7DD-4C11-B545-B5EE-8293293ED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75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D67A61-924F-454B-BD12-6E24B20EBD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180B49-DEC5-3142-A3DC-B7F4D5E4AB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4FC3A-C374-6B4B-8FAD-C7D1468C7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9C05-E6B6-8C4A-A47D-CF59E00BB200}" type="datetime1">
              <a:rPr lang="fr-FR" smtClean="0"/>
              <a:t>06/09/2021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BAB78-58C1-A045-B193-37116F0C7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6CFD5-4BAC-0340-827B-0FE88B8D7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01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95619-3DD1-F249-9873-330EBA2F8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8AF60-2E96-7F43-B1C0-661683277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C770E-BC32-1B43-9F30-6A9876B44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9A65-C6F0-DD43-B124-1D852512E73D}" type="datetime1">
              <a:rPr lang="fr-FR" smtClean="0"/>
              <a:t>06/09/2021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A34CB-448E-F74B-B4F5-6B1EA708E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FABD7-C25C-8048-9183-289B8E10E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917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F329E-C287-4140-B502-06F58E45E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23D7D-1684-F34B-A4D1-F02539628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91092-E707-AB46-85C3-D53B6BCEB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6805-D6B3-294C-8B7A-46EB24671DF1}" type="datetime1">
              <a:rPr lang="fr-FR" smtClean="0"/>
              <a:t>06/09/2021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7F98C-17CC-084C-8B9B-754E499DE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370B0-57A4-104A-B74E-9D477984F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18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C5FE7-D215-8D4F-9510-504B8CDB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92997-BCF5-A347-B413-3A8DB9ABD1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44DC1D-D9C6-E04E-87AD-9FCE4977EE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230B90-6EBA-044B-8F12-635D62ACA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F6463-1288-1448-A114-2799E838FC4F}" type="datetime1">
              <a:rPr lang="fr-FR" smtClean="0"/>
              <a:t>06/09/2021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A14D37-2178-8D41-AA25-E03AE9528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CC7452-2104-A044-840A-7F44A9FB2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37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6F619-8E3D-284B-8174-92C8E0CA4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13BE4B-39ED-EF47-B7B9-36D82F336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80DF1-1967-0749-8345-0E215F678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870B4A-94A9-1148-972F-323DC95A7E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8BF95B-FC0F-AF4E-B9CD-2FE4EA9234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A3116A-B4DA-9C49-887E-90EF191F6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05E8E-3B07-5F49-B2F0-D8F9F97B163E}" type="datetime1">
              <a:rPr lang="fr-FR" smtClean="0"/>
              <a:t>06/09/2021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A6ECC5-1886-B447-A4FF-7BA8E3D72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ED5194-EEDE-C74C-8F45-2F1D1476F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9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05B3C-6A77-DC45-9CF2-EA6194F47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56F853-CDAF-B845-8976-6CA9B2F6B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59B8-2EAF-444F-BAF5-B6289D317155}" type="datetime1">
              <a:rPr lang="fr-FR" smtClean="0"/>
              <a:t>06/09/2021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22FD3B-7AD3-B441-A993-8BCBEBF74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68CDEE-AED3-8C4F-84BD-1E0845C8D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67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94F660-734F-634C-8690-B23E8377B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ED20B-A8B3-F149-BD84-64244DAB93AC}" type="datetime1">
              <a:rPr lang="fr-FR" smtClean="0"/>
              <a:t>06/09/2021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C72930-07B3-8C4E-81F2-91F92997B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E35AD-1DC3-3F4F-84D6-D3E32CC14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64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6A1F1-5778-5049-B528-08CE6CC6D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FB5D3-AE50-5245-8E68-93E5879CF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420752-4E83-974F-B143-6138327C60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9A7622-EB5B-CE46-AF7E-D92549232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6EAB-4166-D44B-A93F-198CF2C3C6F0}" type="datetime1">
              <a:rPr lang="fr-FR" smtClean="0"/>
              <a:t>06/09/2021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ABE69-876A-144E-8F55-5598BBFA0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D34B25-21A6-4E4D-9C81-44A402467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99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D0FBC-FCE7-6947-8881-3D23C3DD1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4CE76A-D7C9-A641-8C70-2A091DF534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7C9D2C-1FFC-4B41-A15E-6DDF54846F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83F102-2038-AB4C-84D4-1EB0B9D6E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94086-BA8F-BC47-B057-5712944E2E1C}" type="datetime1">
              <a:rPr lang="fr-FR" smtClean="0"/>
              <a:t>06/09/2021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C0D6E4-952E-1547-9B6B-BCA469D2A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4EFEE-4B80-EE4B-9A3F-89AD71892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438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E8286D-591A-7840-83A8-137850A8D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56C1C2-347C-684D-BCDC-3F77D4716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C7576-0CFA-6543-8EED-7114255AF6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B0A38-5BF9-C84A-B44A-2408476D6326}" type="datetime1">
              <a:rPr lang="fr-FR" smtClean="0"/>
              <a:t>06/09/2021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2D39A-C102-E940-8D77-2D0D264D7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Boscolo 6/9/21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3A3B83-DC46-274A-BB63-6EA02814A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EE591-674B-F94C-863D-187CA4BD0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8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0EBB2-8C44-6A4A-ADF9-FC282804C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592" y="17775"/>
            <a:ext cx="11542816" cy="997177"/>
          </a:xfrm>
        </p:spPr>
        <p:txBody>
          <a:bodyPr>
            <a:normAutofit/>
          </a:bodyPr>
          <a:lstStyle/>
          <a:p>
            <a:r>
              <a:rPr lang="en-US" sz="2400" dirty="0"/>
              <a:t>Machine Detector Interface – Proposal for 5</a:t>
            </a:r>
            <a:r>
              <a:rPr lang="en-US" sz="2400" baseline="30000" dirty="0"/>
              <a:t>th</a:t>
            </a:r>
            <a:r>
              <a:rPr lang="en-US" sz="2400" dirty="0"/>
              <a:t> Physics workshop, February 2022, Liverpool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4F7F8-3DF8-584A-86CB-DB7912A7A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Boscolo 6/9/21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7543F44-1716-3148-AA69-59BE40119958}"/>
              </a:ext>
            </a:extLst>
          </p:cNvPr>
          <p:cNvSpPr txBox="1">
            <a:spLocks/>
          </p:cNvSpPr>
          <p:nvPr/>
        </p:nvSpPr>
        <p:spPr>
          <a:xfrm>
            <a:off x="540149" y="852192"/>
            <a:ext cx="11111702" cy="2760638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200" b="1" i="1" dirty="0"/>
              <a:t>Selection of MDI Topics: </a:t>
            </a:r>
          </a:p>
          <a:p>
            <a:pPr lvl="1"/>
            <a:r>
              <a:rPr lang="en-US" sz="2000" dirty="0"/>
              <a:t>Engineering mechanical model, starting from beam pipe design, supports and anchorage points on detectors, integration </a:t>
            </a:r>
          </a:p>
          <a:p>
            <a:pPr lvl="1"/>
            <a:r>
              <a:rPr lang="en-US" sz="2000" dirty="0"/>
              <a:t>Beam backgrounds, beam losses and radiation. This topic includes masking and shielding, tail collimation, neutron radiation in the IR area</a:t>
            </a:r>
          </a:p>
          <a:p>
            <a:pPr lvl="1"/>
            <a:r>
              <a:rPr lang="en-US" sz="2000" dirty="0"/>
              <a:t>Luminosity calorimeter</a:t>
            </a:r>
          </a:p>
          <a:p>
            <a:pPr lvl="1"/>
            <a:r>
              <a:rPr lang="en-US" sz="2000" dirty="0"/>
              <a:t>Fast luminosity monitor for machine tuning during commissioning</a:t>
            </a:r>
          </a:p>
          <a:p>
            <a:pPr lvl="1"/>
            <a:r>
              <a:rPr lang="en-US" sz="2000" dirty="0" err="1"/>
              <a:t>Beamstrahlung</a:t>
            </a:r>
            <a:r>
              <a:rPr lang="en-US" sz="2000" dirty="0"/>
              <a:t> monitor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778F165-A770-4C48-AB9E-97FD77AFB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346" y="3721099"/>
            <a:ext cx="7667054" cy="28178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i="1" dirty="0"/>
              <a:t>Proposal for one parallel session:</a:t>
            </a:r>
          </a:p>
          <a:p>
            <a:pPr lvl="1"/>
            <a:r>
              <a:rPr lang="en-US" sz="1800" dirty="0"/>
              <a:t>Progress on the engineering mechanical model</a:t>
            </a:r>
          </a:p>
          <a:p>
            <a:pPr lvl="1"/>
            <a:r>
              <a:rPr lang="en-US" sz="1800" dirty="0"/>
              <a:t>Progress on the beam background simulations</a:t>
            </a:r>
          </a:p>
          <a:p>
            <a:pPr lvl="1"/>
            <a:r>
              <a:rPr lang="en-US" sz="1800" dirty="0"/>
              <a:t>Progress on the synchrotron radiation simulation</a:t>
            </a:r>
          </a:p>
          <a:p>
            <a:pPr lvl="1"/>
            <a:r>
              <a:rPr lang="en-US" sz="1800" dirty="0"/>
              <a:t>Luminosity monitor</a:t>
            </a:r>
          </a:p>
          <a:p>
            <a:pPr marL="0" indent="0">
              <a:buNone/>
            </a:pPr>
            <a:r>
              <a:rPr lang="en-US" sz="2000" i="1" dirty="0"/>
              <a:t>Possible Plenary talks related to MDI: </a:t>
            </a:r>
          </a:p>
          <a:p>
            <a:pPr lvl="1"/>
            <a:r>
              <a:rPr lang="en-US" sz="1800" dirty="0"/>
              <a:t>FCC-ee Optics update (4IP option vs 2IP, collimation scheme)</a:t>
            </a:r>
          </a:p>
          <a:p>
            <a:pPr lvl="1"/>
            <a:r>
              <a:rPr lang="en-US" sz="1800" dirty="0"/>
              <a:t>MDI session summary talk</a:t>
            </a:r>
          </a:p>
        </p:txBody>
      </p:sp>
    </p:spTree>
    <p:extLst>
      <p:ext uri="{BB962C8B-B14F-4D97-AF65-F5344CB8AC3E}">
        <p14:creationId xmlns:p14="http://schemas.microsoft.com/office/powerpoint/2010/main" val="488855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126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Machine Detector Interface – Proposal for 5th Physics workshop, February 2022, Liverpool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Manuela Boscolo</dc:creator>
  <cp:lastModifiedBy>Manuela Boscolo</cp:lastModifiedBy>
  <cp:revision>14</cp:revision>
  <dcterms:created xsi:type="dcterms:W3CDTF">2021-09-05T19:40:33Z</dcterms:created>
  <dcterms:modified xsi:type="dcterms:W3CDTF">2021-09-06T13:57:37Z</dcterms:modified>
</cp:coreProperties>
</file>