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88" d="100"/>
          <a:sy n="88" d="100"/>
        </p:scale>
        <p:origin x="29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12D34-D6B0-405D-ADAD-804CC2FF5926}" type="datetimeFigureOut">
              <a:rPr lang="fr-FR" smtClean="0"/>
              <a:t>06/09/2021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6006A-436B-46C8-B967-56681CCB920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702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12D34-D6B0-405D-ADAD-804CC2FF5926}" type="datetimeFigureOut">
              <a:rPr lang="fr-FR" smtClean="0"/>
              <a:t>06/09/2021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6006A-436B-46C8-B967-56681CCB920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5402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12D34-D6B0-405D-ADAD-804CC2FF5926}" type="datetimeFigureOut">
              <a:rPr lang="fr-FR" smtClean="0"/>
              <a:t>06/09/2021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6006A-436B-46C8-B967-56681CCB920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392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12D34-D6B0-405D-ADAD-804CC2FF5926}" type="datetimeFigureOut">
              <a:rPr lang="fr-FR" smtClean="0"/>
              <a:t>06/09/2021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6006A-436B-46C8-B967-56681CCB920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3973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12D34-D6B0-405D-ADAD-804CC2FF5926}" type="datetimeFigureOut">
              <a:rPr lang="fr-FR" smtClean="0"/>
              <a:t>06/09/2021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6006A-436B-46C8-B967-56681CCB920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921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12D34-D6B0-405D-ADAD-804CC2FF5926}" type="datetimeFigureOut">
              <a:rPr lang="fr-FR" smtClean="0"/>
              <a:t>06/09/2021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6006A-436B-46C8-B967-56681CCB920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1241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12D34-D6B0-405D-ADAD-804CC2FF5926}" type="datetimeFigureOut">
              <a:rPr lang="fr-FR" smtClean="0"/>
              <a:t>06/09/2021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6006A-436B-46C8-B967-56681CCB920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7286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12D34-D6B0-405D-ADAD-804CC2FF5926}" type="datetimeFigureOut">
              <a:rPr lang="fr-FR" smtClean="0"/>
              <a:t>06/09/2021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6006A-436B-46C8-B967-56681CCB920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165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12D34-D6B0-405D-ADAD-804CC2FF5926}" type="datetimeFigureOut">
              <a:rPr lang="fr-FR" smtClean="0"/>
              <a:t>06/09/2021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6006A-436B-46C8-B967-56681CCB920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171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12D34-D6B0-405D-ADAD-804CC2FF5926}" type="datetimeFigureOut">
              <a:rPr lang="fr-FR" smtClean="0"/>
              <a:t>06/09/2021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6006A-436B-46C8-B967-56681CCB920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1213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12D34-D6B0-405D-ADAD-804CC2FF5926}" type="datetimeFigureOut">
              <a:rPr lang="fr-FR" smtClean="0"/>
              <a:t>06/09/2021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6006A-436B-46C8-B967-56681CCB920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837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12D34-D6B0-405D-ADAD-804CC2FF5926}" type="datetimeFigureOut">
              <a:rPr lang="fr-FR" smtClean="0"/>
              <a:t>06/09/2021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6006A-436B-46C8-B967-56681CCB920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0970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46811" y="95794"/>
            <a:ext cx="6731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Energy</a:t>
            </a:r>
            <a:r>
              <a:rPr lang="fr-FR" b="1" dirty="0" smtClean="0"/>
              <a:t> Calibration, </a:t>
            </a:r>
            <a:r>
              <a:rPr lang="fr-FR" b="1" dirty="0" err="1" smtClean="0"/>
              <a:t>Polarization</a:t>
            </a:r>
            <a:r>
              <a:rPr lang="fr-FR" b="1" dirty="0" smtClean="0"/>
              <a:t> and Monochromatization (EPOL) </a:t>
            </a:r>
            <a:endParaRPr lang="fr-FR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31222" y="505097"/>
            <a:ext cx="1138210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/>
              <a:t>Warning</a:t>
            </a:r>
            <a:r>
              <a:rPr lang="fr-FR" dirty="0" smtClean="0"/>
              <a:t> I have not </a:t>
            </a:r>
            <a:r>
              <a:rPr lang="fr-FR" dirty="0" err="1" smtClean="0"/>
              <a:t>discussed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EPOL group and </a:t>
            </a:r>
            <a:r>
              <a:rPr lang="fr-FR" dirty="0" err="1" smtClean="0"/>
              <a:t>its</a:t>
            </a:r>
            <a:r>
              <a:rPr lang="fr-FR" dirty="0" smtClean="0"/>
              <a:t> « </a:t>
            </a:r>
            <a:r>
              <a:rPr lang="fr-FR" dirty="0" err="1" smtClean="0"/>
              <a:t>wisepeople</a:t>
            </a:r>
            <a:r>
              <a:rPr lang="fr-FR" dirty="0" smtClean="0"/>
              <a:t> », </a:t>
            </a:r>
            <a:r>
              <a:rPr lang="fr-FR" b="1" dirty="0" err="1" smtClean="0"/>
              <a:t>this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a first look </a:t>
            </a:r>
          </a:p>
          <a:p>
            <a:endParaRPr lang="fr-FR" dirty="0"/>
          </a:p>
          <a:p>
            <a:r>
              <a:rPr lang="fr-FR" b="1" dirty="0" smtClean="0"/>
              <a:t>Items </a:t>
            </a:r>
            <a:r>
              <a:rPr lang="fr-FR" b="1" dirty="0" err="1" smtClean="0"/>
              <a:t>that</a:t>
            </a:r>
            <a:r>
              <a:rPr lang="fr-FR" b="1" dirty="0" smtClean="0"/>
              <a:t> are </a:t>
            </a:r>
            <a:r>
              <a:rPr lang="fr-FR" b="1" dirty="0" err="1" smtClean="0"/>
              <a:t>specific</a:t>
            </a:r>
            <a:r>
              <a:rPr lang="fr-FR" b="1" dirty="0" smtClean="0"/>
              <a:t> to the EPOL group</a:t>
            </a:r>
          </a:p>
          <a:p>
            <a:r>
              <a:rPr lang="fr-FR" dirty="0"/>
              <a:t> </a:t>
            </a:r>
            <a:r>
              <a:rPr lang="fr-FR" dirty="0" smtClean="0"/>
              <a:t> -+- </a:t>
            </a:r>
            <a:r>
              <a:rPr lang="fr-FR" dirty="0" err="1" smtClean="0"/>
              <a:t>integrated</a:t>
            </a:r>
            <a:r>
              <a:rPr lang="fr-FR" dirty="0" smtClean="0"/>
              <a:t> </a:t>
            </a:r>
            <a:r>
              <a:rPr lang="fr-FR" dirty="0" err="1" smtClean="0"/>
              <a:t>polarization</a:t>
            </a:r>
            <a:r>
              <a:rPr lang="fr-FR" dirty="0" smtClean="0"/>
              <a:t> and ECM simulation(s) </a:t>
            </a:r>
            <a:br>
              <a:rPr lang="fr-FR" dirty="0" smtClean="0"/>
            </a:br>
            <a:r>
              <a:rPr lang="fr-FR" dirty="0" smtClean="0"/>
              <a:t>  -+- </a:t>
            </a:r>
            <a:r>
              <a:rPr lang="fr-FR" dirty="0" err="1" smtClean="0"/>
              <a:t>polarimeter</a:t>
            </a:r>
            <a:r>
              <a:rPr lang="fr-FR" dirty="0" smtClean="0"/>
              <a:t> </a:t>
            </a:r>
            <a:r>
              <a:rPr lang="fr-FR" dirty="0" err="1" smtClean="0"/>
              <a:t>implementation</a:t>
            </a:r>
            <a:r>
              <a:rPr lang="fr-FR" dirty="0" smtClean="0"/>
              <a:t> and performance (</a:t>
            </a:r>
            <a:r>
              <a:rPr lang="fr-FR" dirty="0" err="1" smtClean="0"/>
              <a:t>possibly</a:t>
            </a:r>
            <a:r>
              <a:rPr lang="fr-FR" dirty="0" smtClean="0"/>
              <a:t> 2 </a:t>
            </a:r>
            <a:r>
              <a:rPr lang="fr-FR" dirty="0" err="1" smtClean="0"/>
              <a:t>talks</a:t>
            </a:r>
            <a:r>
              <a:rPr lang="fr-FR" dirty="0" smtClean="0"/>
              <a:t>)</a:t>
            </a:r>
          </a:p>
          <a:p>
            <a:r>
              <a:rPr lang="fr-FR" dirty="0"/>
              <a:t> </a:t>
            </a:r>
            <a:r>
              <a:rPr lang="fr-FR" dirty="0" smtClean="0"/>
              <a:t> -- correction and running </a:t>
            </a:r>
            <a:r>
              <a:rPr lang="fr-FR" dirty="0" err="1" smtClean="0"/>
              <a:t>procedures</a:t>
            </a:r>
            <a:r>
              <a:rPr lang="fr-FR" dirty="0" smtClean="0"/>
              <a:t>  (</a:t>
            </a:r>
            <a:r>
              <a:rPr lang="fr-FR" dirty="0" err="1" smtClean="0"/>
              <a:t>maybe</a:t>
            </a:r>
            <a:r>
              <a:rPr lang="fr-FR" dirty="0" smtClean="0"/>
              <a:t>)</a:t>
            </a:r>
          </a:p>
          <a:p>
            <a:r>
              <a:rPr lang="fr-FR" dirty="0"/>
              <a:t> </a:t>
            </a:r>
            <a:r>
              <a:rPr lang="fr-FR" dirty="0" smtClean="0"/>
              <a:t> -- </a:t>
            </a:r>
            <a:r>
              <a:rPr lang="fr-FR" dirty="0" err="1" smtClean="0"/>
              <a:t>Wiggler</a:t>
            </a:r>
            <a:r>
              <a:rPr lang="fr-FR" dirty="0" smtClean="0"/>
              <a:t> and area design (</a:t>
            </a:r>
            <a:r>
              <a:rPr lang="fr-FR" dirty="0" err="1" smtClean="0"/>
              <a:t>maybe</a:t>
            </a:r>
            <a:r>
              <a:rPr lang="fr-FR" dirty="0" smtClean="0"/>
              <a:t>) </a:t>
            </a:r>
          </a:p>
          <a:p>
            <a:r>
              <a:rPr lang="fr-FR" dirty="0"/>
              <a:t> </a:t>
            </a:r>
            <a:r>
              <a:rPr lang="fr-FR" dirty="0" smtClean="0"/>
              <a:t> -+- </a:t>
            </a:r>
            <a:r>
              <a:rPr lang="fr-FR" dirty="0" err="1" smtClean="0"/>
              <a:t>optimization</a:t>
            </a:r>
            <a:r>
              <a:rPr lang="fr-FR" dirty="0" smtClean="0"/>
              <a:t> of </a:t>
            </a:r>
            <a:r>
              <a:rPr lang="fr-FR" dirty="0" err="1" smtClean="0"/>
              <a:t>resonant</a:t>
            </a:r>
            <a:r>
              <a:rPr lang="fr-FR" dirty="0" smtClean="0"/>
              <a:t> </a:t>
            </a:r>
            <a:r>
              <a:rPr lang="fr-FR" dirty="0" err="1" smtClean="0"/>
              <a:t>depolarization</a:t>
            </a:r>
            <a:r>
              <a:rPr lang="fr-FR" dirty="0" smtClean="0"/>
              <a:t> for the W </a:t>
            </a:r>
            <a:r>
              <a:rPr lang="fr-FR" dirty="0" err="1" smtClean="0"/>
              <a:t>threshold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, </a:t>
            </a:r>
            <a:r>
              <a:rPr lang="fr-FR" dirty="0" err="1" smtClean="0"/>
              <a:t>depolarization</a:t>
            </a:r>
            <a:r>
              <a:rPr lang="fr-FR" dirty="0" smtClean="0"/>
              <a:t> kicker</a:t>
            </a:r>
          </a:p>
          <a:p>
            <a:r>
              <a:rPr lang="fr-FR" dirty="0"/>
              <a:t> </a:t>
            </a:r>
            <a:r>
              <a:rPr lang="fr-FR" dirty="0" smtClean="0"/>
              <a:t> -- </a:t>
            </a:r>
            <a:r>
              <a:rPr lang="fr-FR" dirty="0" err="1" smtClean="0"/>
              <a:t>accelerator</a:t>
            </a:r>
            <a:r>
              <a:rPr lang="fr-FR" dirty="0" smtClean="0"/>
              <a:t> diagnostics for management of opposite </a:t>
            </a:r>
            <a:r>
              <a:rPr lang="fr-FR" dirty="0" err="1" smtClean="0"/>
              <a:t>sign</a:t>
            </a:r>
            <a:r>
              <a:rPr lang="fr-FR" dirty="0" smtClean="0"/>
              <a:t> dispersion (OSD vertical </a:t>
            </a:r>
            <a:r>
              <a:rPr lang="fr-FR" dirty="0" err="1" smtClean="0"/>
              <a:t>mostly</a:t>
            </a:r>
            <a:r>
              <a:rPr lang="fr-FR" dirty="0" smtClean="0"/>
              <a:t>)  (</a:t>
            </a:r>
            <a:r>
              <a:rPr lang="fr-FR" dirty="0" err="1"/>
              <a:t>m</a:t>
            </a:r>
            <a:r>
              <a:rPr lang="fr-FR" dirty="0" err="1" smtClean="0"/>
              <a:t>aybe</a:t>
            </a:r>
            <a:r>
              <a:rPr lang="fr-FR" dirty="0" smtClean="0"/>
              <a:t>)</a:t>
            </a:r>
          </a:p>
          <a:p>
            <a:r>
              <a:rPr lang="fr-FR" dirty="0"/>
              <a:t> </a:t>
            </a:r>
            <a:r>
              <a:rPr lang="fr-FR" dirty="0" smtClean="0"/>
              <a:t> -- monochromatization </a:t>
            </a:r>
            <a:r>
              <a:rPr lang="fr-FR" dirty="0" err="1" smtClean="0"/>
              <a:t>optics</a:t>
            </a:r>
            <a:r>
              <a:rPr lang="fr-FR" dirty="0" smtClean="0"/>
              <a:t> (</a:t>
            </a:r>
            <a:r>
              <a:rPr lang="fr-FR" dirty="0" err="1" smtClean="0"/>
              <a:t>maybe</a:t>
            </a:r>
            <a:r>
              <a:rPr lang="fr-FR" dirty="0" smtClean="0"/>
              <a:t>)</a:t>
            </a:r>
          </a:p>
          <a:p>
            <a:r>
              <a:rPr lang="fr-FR" dirty="0"/>
              <a:t> </a:t>
            </a:r>
            <a:r>
              <a:rPr lang="en-CH" dirty="0" smtClean="0">
                <a:sym typeface="Wingdings" panose="05000000000000000000" pitchFamily="2" charset="2"/>
              </a:rPr>
              <a:t>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addressed</a:t>
            </a:r>
            <a:r>
              <a:rPr lang="fr-FR" dirty="0" smtClean="0"/>
              <a:t> in a </a:t>
            </a:r>
            <a:r>
              <a:rPr lang="fr-FR" dirty="0" err="1" smtClean="0"/>
              <a:t>specific</a:t>
            </a:r>
            <a:r>
              <a:rPr lang="fr-FR" dirty="0" smtClean="0"/>
              <a:t> </a:t>
            </a:r>
            <a:r>
              <a:rPr lang="fr-FR" dirty="0" err="1" smtClean="0"/>
              <a:t>parallel</a:t>
            </a:r>
            <a:r>
              <a:rPr lang="fr-FR" dirty="0" smtClean="0"/>
              <a:t> session. </a:t>
            </a:r>
          </a:p>
          <a:p>
            <a:endParaRPr lang="fr-FR" dirty="0"/>
          </a:p>
          <a:p>
            <a:r>
              <a:rPr lang="fr-FR" b="1" dirty="0" smtClean="0"/>
              <a:t>Items </a:t>
            </a:r>
            <a:r>
              <a:rPr lang="fr-FR" b="1" dirty="0" err="1" smtClean="0"/>
              <a:t>that</a:t>
            </a:r>
            <a:r>
              <a:rPr lang="fr-FR" b="1" dirty="0" smtClean="0"/>
              <a:t> are/</a:t>
            </a:r>
            <a:r>
              <a:rPr lang="fr-FR" b="1" dirty="0" err="1" smtClean="0"/>
              <a:t>might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common</a:t>
            </a:r>
            <a:r>
              <a:rPr lang="fr-FR" b="1" dirty="0" smtClean="0"/>
              <a:t> </a:t>
            </a:r>
            <a:r>
              <a:rPr lang="fr-FR" b="1" dirty="0" err="1" smtClean="0"/>
              <a:t>with</a:t>
            </a:r>
            <a:r>
              <a:rPr lang="fr-FR" b="1" dirty="0" smtClean="0"/>
              <a:t> </a:t>
            </a:r>
            <a:r>
              <a:rPr lang="fr-FR" b="1" dirty="0" err="1" smtClean="0"/>
              <a:t>Physics</a:t>
            </a:r>
            <a:r>
              <a:rPr lang="fr-FR" b="1" dirty="0" smtClean="0"/>
              <a:t> performance and/or MDI session</a:t>
            </a:r>
          </a:p>
          <a:p>
            <a:r>
              <a:rPr lang="fr-FR" b="1" dirty="0"/>
              <a:t> </a:t>
            </a:r>
            <a:r>
              <a:rPr lang="fr-FR" b="1" dirty="0" smtClean="0"/>
              <a:t> </a:t>
            </a:r>
            <a:r>
              <a:rPr lang="fr-FR" dirty="0" smtClean="0"/>
              <a:t>-- Diagnostics </a:t>
            </a:r>
            <a:r>
              <a:rPr lang="fr-FR" dirty="0" err="1" smtClean="0"/>
              <a:t>using</a:t>
            </a:r>
            <a:r>
              <a:rPr lang="fr-FR" dirty="0" smtClean="0"/>
              <a:t> muons pairs (</a:t>
            </a:r>
            <a:r>
              <a:rPr lang="fr-FR" dirty="0" err="1" smtClean="0"/>
              <a:t>Energy</a:t>
            </a:r>
            <a:r>
              <a:rPr lang="fr-FR" dirty="0" smtClean="0"/>
              <a:t> spread, CM </a:t>
            </a:r>
            <a:r>
              <a:rPr lang="fr-FR" dirty="0" err="1" smtClean="0"/>
              <a:t>boost</a:t>
            </a:r>
            <a:r>
              <a:rPr lang="fr-FR" dirty="0" smtClean="0"/>
              <a:t> and </a:t>
            </a:r>
            <a:r>
              <a:rPr lang="fr-FR" dirty="0" err="1" smtClean="0"/>
              <a:t>crossing</a:t>
            </a:r>
            <a:r>
              <a:rPr lang="fr-FR" dirty="0" smtClean="0"/>
              <a:t> angle </a:t>
            </a:r>
            <a:r>
              <a:rPr lang="fr-FR" dirty="0" err="1" smtClean="0"/>
              <a:t>already</a:t>
            </a:r>
            <a:r>
              <a:rPr lang="fr-FR" dirty="0" smtClean="0"/>
              <a:t> </a:t>
            </a:r>
            <a:r>
              <a:rPr lang="fr-FR" dirty="0" err="1" smtClean="0"/>
              <a:t>known</a:t>
            </a:r>
            <a:r>
              <a:rPr lang="fr-FR" dirty="0" smtClean="0"/>
              <a:t>)</a:t>
            </a:r>
          </a:p>
          <a:p>
            <a:r>
              <a:rPr lang="fr-FR" dirty="0"/>
              <a:t> </a:t>
            </a:r>
            <a:r>
              <a:rPr lang="fr-FR" dirty="0" smtClean="0"/>
              <a:t>          for ECM p-t-p. </a:t>
            </a:r>
            <a:r>
              <a:rPr lang="fr-FR" dirty="0" err="1" smtClean="0"/>
              <a:t>errors</a:t>
            </a:r>
            <a:r>
              <a:rPr lang="fr-FR" dirty="0" smtClean="0"/>
              <a:t>  </a:t>
            </a:r>
            <a:br>
              <a:rPr lang="fr-FR" dirty="0" smtClean="0"/>
            </a:br>
            <a:r>
              <a:rPr lang="fr-FR" dirty="0" smtClean="0"/>
              <a:t>           for observation/monitoring of opposite </a:t>
            </a:r>
            <a:r>
              <a:rPr lang="fr-FR" dirty="0" err="1" smtClean="0"/>
              <a:t>sign</a:t>
            </a:r>
            <a:r>
              <a:rPr lang="fr-FR" dirty="0" smtClean="0"/>
              <a:t> dispersion (horizontal </a:t>
            </a:r>
            <a:r>
              <a:rPr lang="fr-FR" dirty="0" smtClean="0"/>
              <a:t>OSD </a:t>
            </a:r>
            <a:r>
              <a:rPr lang="fr-FR" dirty="0" err="1" smtClean="0"/>
              <a:t>mostly</a:t>
            </a:r>
            <a:r>
              <a:rPr lang="fr-FR" dirty="0" smtClean="0"/>
              <a:t>) </a:t>
            </a:r>
          </a:p>
          <a:p>
            <a:r>
              <a:rPr lang="fr-FR" dirty="0" smtClean="0"/>
              <a:t>  -- </a:t>
            </a:r>
            <a:r>
              <a:rPr lang="fr-FR" dirty="0" err="1" smtClean="0"/>
              <a:t>zero</a:t>
            </a:r>
            <a:r>
              <a:rPr lang="fr-FR" dirty="0" smtClean="0"/>
              <a:t> angle radiative </a:t>
            </a:r>
            <a:r>
              <a:rPr lang="fr-FR" dirty="0" err="1" smtClean="0"/>
              <a:t>Bhabha</a:t>
            </a:r>
            <a:r>
              <a:rPr lang="fr-FR" dirty="0" smtClean="0"/>
              <a:t> monitor, large angle </a:t>
            </a:r>
            <a:r>
              <a:rPr lang="fr-FR" dirty="0" err="1" smtClean="0"/>
              <a:t>beamstrahlung</a:t>
            </a:r>
            <a:r>
              <a:rPr lang="fr-FR" dirty="0" smtClean="0"/>
              <a:t> monitor</a:t>
            </a:r>
          </a:p>
          <a:p>
            <a:r>
              <a:rPr lang="fr-FR" b="1" dirty="0" smtClean="0"/>
              <a:t>  </a:t>
            </a:r>
            <a:r>
              <a:rPr lang="fr-FR" dirty="0" smtClean="0"/>
              <a:t>-- detector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stability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-- </a:t>
            </a:r>
            <a:r>
              <a:rPr lang="fr-FR" dirty="0" err="1" smtClean="0"/>
              <a:t>Higgs</a:t>
            </a:r>
            <a:r>
              <a:rPr lang="fr-FR" dirty="0" smtClean="0"/>
              <a:t> </a:t>
            </a:r>
            <a:r>
              <a:rPr lang="fr-FR" dirty="0" err="1" smtClean="0"/>
              <a:t>event</a:t>
            </a:r>
            <a:r>
              <a:rPr lang="fr-FR" dirty="0" smtClean="0"/>
              <a:t> </a:t>
            </a:r>
            <a:r>
              <a:rPr lang="fr-FR" dirty="0" err="1" smtClean="0"/>
              <a:t>selection</a:t>
            </a:r>
            <a:r>
              <a:rPr lang="fr-FR" dirty="0" smtClean="0"/>
              <a:t> for </a:t>
            </a:r>
            <a:r>
              <a:rPr lang="fr-FR" dirty="0" err="1" smtClean="0"/>
              <a:t>ee</a:t>
            </a:r>
            <a:r>
              <a:rPr lang="fr-FR" dirty="0" smtClean="0"/>
              <a:t>-&gt;H </a:t>
            </a:r>
            <a:r>
              <a:rPr lang="fr-FR" dirty="0" err="1" smtClean="0"/>
              <a:t>experiment</a:t>
            </a:r>
            <a:endParaRPr lang="fr-FR" dirty="0" smtClean="0"/>
          </a:p>
          <a:p>
            <a:endParaRPr lang="fr-FR" dirty="0"/>
          </a:p>
          <a:p>
            <a:r>
              <a:rPr lang="fr-FR" b="1" dirty="0" err="1" smtClean="0"/>
              <a:t>Plenary</a:t>
            </a:r>
            <a:r>
              <a:rPr lang="fr-FR" b="1" dirty="0" smtClean="0"/>
              <a:t> session report (one or </a:t>
            </a:r>
            <a:r>
              <a:rPr lang="fr-FR" b="1" dirty="0" err="1" smtClean="0"/>
              <a:t>two</a:t>
            </a:r>
            <a:r>
              <a:rPr lang="fr-FR" b="1" dirty="0" smtClean="0"/>
              <a:t> ECM and monochromatization)</a:t>
            </a:r>
          </a:p>
          <a:p>
            <a:r>
              <a:rPr lang="fr-FR" dirty="0" smtClean="0"/>
              <a:t>   </a:t>
            </a:r>
            <a:r>
              <a:rPr lang="fr-FR" dirty="0" err="1" smtClean="0"/>
              <a:t>further</a:t>
            </a:r>
            <a:r>
              <a:rPr lang="fr-FR" dirty="0" smtClean="0"/>
              <a:t> </a:t>
            </a:r>
            <a:r>
              <a:rPr lang="fr-FR" dirty="0" err="1" smtClean="0"/>
              <a:t>idea</a:t>
            </a:r>
            <a:r>
              <a:rPr lang="fr-FR" dirty="0" smtClean="0"/>
              <a:t> (</a:t>
            </a:r>
            <a:r>
              <a:rPr lang="fr-FR" dirty="0" err="1" smtClean="0"/>
              <a:t>kill</a:t>
            </a:r>
            <a:r>
              <a:rPr lang="fr-FR" dirty="0" smtClean="0"/>
              <a:t> me): </a:t>
            </a:r>
            <a:r>
              <a:rPr lang="fr-FR" dirty="0" err="1" smtClean="0"/>
              <a:t>ask</a:t>
            </a:r>
            <a:r>
              <a:rPr lang="fr-FR" dirty="0" smtClean="0"/>
              <a:t> </a:t>
            </a:r>
            <a:r>
              <a:rPr lang="fr-FR" dirty="0" err="1" smtClean="0"/>
              <a:t>someone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ILC to </a:t>
            </a:r>
            <a:r>
              <a:rPr lang="fr-FR" dirty="0" err="1" smtClean="0"/>
              <a:t>try</a:t>
            </a:r>
            <a:r>
              <a:rPr lang="fr-FR" dirty="0" smtClean="0"/>
              <a:t> to </a:t>
            </a:r>
            <a:r>
              <a:rPr lang="fr-FR" dirty="0" err="1" smtClean="0"/>
              <a:t>convince</a:t>
            </a:r>
            <a:r>
              <a:rPr lang="fr-FR" dirty="0" smtClean="0"/>
              <a:t> us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harder </a:t>
            </a:r>
            <a:r>
              <a:rPr lang="fr-FR" smtClean="0"/>
              <a:t>on long. </a:t>
            </a:r>
            <a:r>
              <a:rPr lang="fr-FR" dirty="0" err="1" smtClean="0"/>
              <a:t>polarization</a:t>
            </a:r>
            <a:r>
              <a:rPr lang="fr-FR" dirty="0" smtClean="0"/>
              <a:t>? </a:t>
            </a:r>
            <a:r>
              <a:rPr lang="fr-FR" b="1" dirty="0" smtClean="0"/>
              <a:t> 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692464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22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Alain Blondel</dc:creator>
  <cp:lastModifiedBy>Alain Blondel</cp:lastModifiedBy>
  <cp:revision>6</cp:revision>
  <dcterms:created xsi:type="dcterms:W3CDTF">2021-09-06T09:13:25Z</dcterms:created>
  <dcterms:modified xsi:type="dcterms:W3CDTF">2021-09-06T09:44:32Z</dcterms:modified>
</cp:coreProperties>
</file>