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07" r:id="rId3"/>
    <p:sldId id="310" r:id="rId4"/>
    <p:sldId id="308" r:id="rId5"/>
    <p:sldId id="309" r:id="rId6"/>
    <p:sldId id="288" r:id="rId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 varScale="1">
        <p:scale>
          <a:sx n="81" d="100"/>
          <a:sy n="81" d="100"/>
        </p:scale>
        <p:origin x="91" y="16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BB72EAA-2733-D14F-950A-8F4240385864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4DD062E-52F7-A14D-A443-1F3854784447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/1074326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ATEX Ventilation status</a:t>
            </a:r>
            <a:br>
              <a:rPr lang="en-US" dirty="0"/>
            </a:br>
            <a:r>
              <a:rPr lang="en-US" sz="2800" dirty="0"/>
              <a:t>NA gas barracks consolidation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132</a:t>
            </a:r>
            <a:r>
              <a:rPr lang="en-US" sz="1800" baseline="30000" dirty="0"/>
              <a:t>nd</a:t>
            </a:r>
            <a:r>
              <a:rPr lang="en-US" sz="1800" dirty="0"/>
              <a:t> EATM Meeting - Dany Gain – EN-CV</a:t>
            </a:r>
          </a:p>
          <a:p>
            <a:pPr algn="l"/>
            <a:r>
              <a:rPr lang="en-US" sz="1800" dirty="0"/>
              <a:t>2021-09-14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https://indico.cern.ch/e/1074326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F6A45-5320-4618-A8CF-80705A49F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the issue </a:t>
            </a:r>
            <a:r>
              <a:rPr lang="fr-FR" dirty="0" err="1"/>
              <a:t>before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AFF1C-FE88-4BFD-8CE5-8208098315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BE" dirty="0"/>
              <a:t>Old EN-CV installations</a:t>
            </a:r>
            <a:r>
              <a:rPr lang="en-GB" dirty="0"/>
              <a:t> (installed since 1980)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Need to recover reliability, durability and operability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Gas distribution infrastructure modified (new bottle gas racks)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Need to apply current CERN directives and standards on ATEX extractions</a:t>
            </a:r>
            <a:endParaRPr lang="fr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9CE46-84B5-41E4-A772-71520235759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2021-09-14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1EB79-7A0C-49A7-B492-E5B17730F4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Dany Gain | ATEX Ventilation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5C63C-2FDA-4EB7-93F8-985709ABD0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Placeholder 11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EE27914-D3BD-4E71-8845-28D1B5D3FA5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9874" b="9874"/>
          <a:stretch>
            <a:fillRect/>
          </a:stretch>
        </p:blipFill>
        <p:spPr/>
      </p:pic>
      <p:pic>
        <p:nvPicPr>
          <p:cNvPr id="14" name="Picture Placeholder 13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B36B440C-218C-4709-9545-B5152CB0F81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t="9335" b="9335"/>
          <a:stretch>
            <a:fillRect/>
          </a:stretch>
        </p:blipFill>
        <p:spPr/>
      </p:pic>
      <p:pic>
        <p:nvPicPr>
          <p:cNvPr id="20" name="Picture Placeholder 19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0C148C0C-F3FB-4C67-A3B5-892251CA4B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2771" r="2771"/>
          <a:stretch>
            <a:fillRect/>
          </a:stretch>
        </p:blipFill>
        <p:spPr>
          <a:xfrm rot="5400000">
            <a:off x="3784600" y="2066925"/>
            <a:ext cx="4608512" cy="3659187"/>
          </a:xfrm>
        </p:spPr>
      </p:pic>
    </p:spTree>
    <p:extLst>
      <p:ext uri="{BB962C8B-B14F-4D97-AF65-F5344CB8AC3E}">
        <p14:creationId xmlns:p14="http://schemas.microsoft.com/office/powerpoint/2010/main" val="122566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, schematic&#10;&#10;Description automatically generated">
            <a:extLst>
              <a:ext uri="{FF2B5EF4-FFF2-40B4-BE49-F238E27FC236}">
                <a16:creationId xmlns:a16="http://schemas.microsoft.com/office/drawing/2014/main" id="{2B57F020-84EE-40A7-841D-F85B1E744F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456" y="1437915"/>
            <a:ext cx="4415563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F896B6C-DFB2-4D4D-8A0F-B679C5372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solution </a:t>
            </a:r>
            <a:r>
              <a:rPr lang="fr-FR" dirty="0" err="1"/>
              <a:t>implemented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16A84-322F-4F89-AA6E-9BDF7858D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2021-09-14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5736C-CA75-43C1-8AB1-2A53BBE1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Dany Gain | ATEX Ventilation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35CA4-D057-4C85-91F4-3C59423A5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74777F32-3611-4BD1-B7C1-96329D5E4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936" y="764704"/>
            <a:ext cx="6065657" cy="469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5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6530D-E5FB-4BBF-B1BB-0C5BD63F6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solution </a:t>
            </a:r>
            <a:r>
              <a:rPr lang="fr-FR" dirty="0" err="1"/>
              <a:t>implemented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758C1-66C9-4EAC-857C-9FBBF98DE4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/>
              <a:t>New </a:t>
            </a:r>
            <a:r>
              <a:rPr lang="fr-BE" dirty="0" err="1"/>
              <a:t>rooms</a:t>
            </a:r>
            <a:r>
              <a:rPr lang="fr-BE" dirty="0"/>
              <a:t> HVAC to </a:t>
            </a:r>
            <a:r>
              <a:rPr lang="fr-BE" dirty="0" err="1"/>
              <a:t>ensure</a:t>
            </a:r>
            <a:r>
              <a:rPr lang="fr-BE" dirty="0"/>
              <a:t> minimum air </a:t>
            </a:r>
            <a:r>
              <a:rPr lang="fr-BE" dirty="0" err="1"/>
              <a:t>renewal</a:t>
            </a:r>
            <a:r>
              <a:rPr lang="fr-BE" dirty="0"/>
              <a:t> (per </a:t>
            </a:r>
            <a:r>
              <a:rPr lang="fr-BE" dirty="0" err="1"/>
              <a:t>hour</a:t>
            </a:r>
            <a:r>
              <a:rPr lang="fr-BE" dirty="0"/>
              <a:t>) and minimum </a:t>
            </a:r>
            <a:r>
              <a:rPr lang="fr-BE" dirty="0" err="1"/>
              <a:t>temperature</a:t>
            </a:r>
            <a:endParaRPr lang="fr-B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 err="1"/>
              <a:t>Heat</a:t>
            </a:r>
            <a:r>
              <a:rPr lang="fr-BE" dirty="0"/>
              <a:t> </a:t>
            </a:r>
            <a:r>
              <a:rPr lang="fr-BE" dirty="0" err="1"/>
              <a:t>recovery</a:t>
            </a:r>
            <a:r>
              <a:rPr lang="fr-BE" dirty="0"/>
              <a:t> </a:t>
            </a:r>
            <a:r>
              <a:rPr lang="fr-BE" dirty="0" err="1"/>
              <a:t>exchanger</a:t>
            </a:r>
            <a:r>
              <a:rPr lang="fr-BE" dirty="0"/>
              <a:t> for </a:t>
            </a:r>
            <a:r>
              <a:rPr lang="fr-BE" dirty="0" err="1"/>
              <a:t>energy</a:t>
            </a:r>
            <a:r>
              <a:rPr lang="fr-BE" dirty="0"/>
              <a:t> </a:t>
            </a:r>
            <a:r>
              <a:rPr lang="fr-BE" dirty="0" err="1"/>
              <a:t>savings</a:t>
            </a:r>
            <a:endParaRPr lang="fr-B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dirty="0"/>
              <a:t>New ATEX fans for the </a:t>
            </a:r>
            <a:r>
              <a:rPr lang="fr-BE" dirty="0" err="1"/>
              <a:t>gas</a:t>
            </a:r>
            <a:r>
              <a:rPr lang="fr-BE" dirty="0"/>
              <a:t> racks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AF541-7169-45F2-B189-BE90B76A51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2021-09-14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D0C60-F7C7-43DD-AF31-92414257D4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Dany Gain | ATEX Ventilation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54712-8B3A-4A1B-AA63-9792F0C3D6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Placeholder 11" descr="A picture containing appliance, kitchen appliance, stove&#10;&#10;Description automatically generated">
            <a:extLst>
              <a:ext uri="{FF2B5EF4-FFF2-40B4-BE49-F238E27FC236}">
                <a16:creationId xmlns:a16="http://schemas.microsoft.com/office/drawing/2014/main" id="{9957CAF1-F08B-4236-BEA2-C628ED6D60F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9874" b="9874"/>
          <a:stretch>
            <a:fillRect/>
          </a:stretch>
        </p:blipFill>
        <p:spPr>
          <a:xfrm>
            <a:off x="6270481" y="1439335"/>
            <a:ext cx="3708400" cy="2232025"/>
          </a:xfrm>
        </p:spPr>
      </p:pic>
      <p:pic>
        <p:nvPicPr>
          <p:cNvPr id="16" name="Picture Placeholder 15" descr="A picture containing indoor, ceiling, roof&#10;&#10;Description automatically generated">
            <a:extLst>
              <a:ext uri="{FF2B5EF4-FFF2-40B4-BE49-F238E27FC236}">
                <a16:creationId xmlns:a16="http://schemas.microsoft.com/office/drawing/2014/main" id="{7531E926-58B5-445C-9767-01998AA3804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t="9335" b="9335"/>
          <a:stretch>
            <a:fillRect/>
          </a:stretch>
        </p:blipFill>
        <p:spPr/>
      </p:pic>
      <p:pic>
        <p:nvPicPr>
          <p:cNvPr id="20" name="Picture Placeholder 19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91C1DBD0-B82F-4CCB-843F-E36567F3C98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t="9335" b="9335"/>
          <a:stretch>
            <a:fillRect/>
          </a:stretch>
        </p:blipFill>
        <p:spPr>
          <a:xfrm>
            <a:off x="4290868" y="3953776"/>
            <a:ext cx="3659332" cy="2232025"/>
          </a:xfrm>
        </p:spPr>
      </p:pic>
    </p:spTree>
    <p:extLst>
      <p:ext uri="{BB962C8B-B14F-4D97-AF65-F5344CB8AC3E}">
        <p14:creationId xmlns:p14="http://schemas.microsoft.com/office/powerpoint/2010/main" val="807618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37F8B6-A53F-436A-896D-617E7BE10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1400" u="sng" dirty="0"/>
              <a:t>B907 &amp; 887 </a:t>
            </a:r>
            <a:r>
              <a:rPr lang="fr-BE" sz="1400" u="sng" dirty="0" err="1"/>
              <a:t>rooms</a:t>
            </a:r>
            <a:r>
              <a:rPr lang="fr-BE" sz="1400" u="sng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400" dirty="0"/>
              <a:t>Installation </a:t>
            </a:r>
            <a:r>
              <a:rPr lang="fr-BE" sz="1400" dirty="0" err="1"/>
              <a:t>work</a:t>
            </a:r>
            <a:r>
              <a:rPr lang="fr-BE" sz="1400" dirty="0"/>
              <a:t> </a:t>
            </a:r>
            <a:r>
              <a:rPr lang="fr-BE" sz="1400" dirty="0" err="1"/>
              <a:t>done</a:t>
            </a:r>
            <a:r>
              <a:rPr lang="fr-BE" sz="14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400" dirty="0" err="1"/>
              <a:t>Electrical</a:t>
            </a:r>
            <a:r>
              <a:rPr lang="fr-BE" sz="1400" dirty="0"/>
              <a:t> power </a:t>
            </a:r>
            <a:r>
              <a:rPr lang="fr-BE" sz="1400" dirty="0" err="1"/>
              <a:t>supply</a:t>
            </a:r>
            <a:r>
              <a:rPr lang="fr-BE" sz="1400" dirty="0"/>
              <a:t> &amp; IT connections on 17/09.</a:t>
            </a:r>
          </a:p>
          <a:p>
            <a:r>
              <a:rPr lang="fr-BE" sz="1400" u="sng" dirty="0"/>
              <a:t>B908: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400" dirty="0"/>
              <a:t>Installation on </a:t>
            </a:r>
            <a:r>
              <a:rPr lang="fr-BE" sz="1400" dirty="0" err="1"/>
              <a:t>going</a:t>
            </a:r>
            <a:r>
              <a:rPr lang="fr-BE" sz="1400" dirty="0"/>
              <a:t>. To </a:t>
            </a:r>
            <a:r>
              <a:rPr lang="fr-BE" sz="1400" dirty="0" err="1"/>
              <a:t>be</a:t>
            </a:r>
            <a:r>
              <a:rPr lang="fr-BE" sz="1400" dirty="0"/>
              <a:t> </a:t>
            </a:r>
            <a:r>
              <a:rPr lang="fr-BE" sz="1400" dirty="0" err="1"/>
              <a:t>done</a:t>
            </a:r>
            <a:r>
              <a:rPr lang="fr-BE" sz="1400" dirty="0"/>
              <a:t> end of </a:t>
            </a:r>
            <a:r>
              <a:rPr lang="fr-BE" sz="1400" dirty="0" err="1"/>
              <a:t>this</a:t>
            </a:r>
            <a:r>
              <a:rPr lang="fr-BE" sz="1400" dirty="0"/>
              <a:t> </a:t>
            </a:r>
            <a:r>
              <a:rPr lang="fr-BE" sz="1400" dirty="0" err="1"/>
              <a:t>week</a:t>
            </a:r>
            <a:r>
              <a:rPr lang="fr-BE" sz="1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400" dirty="0" err="1"/>
              <a:t>Electrical</a:t>
            </a:r>
            <a:r>
              <a:rPr lang="fr-BE" sz="1400" dirty="0"/>
              <a:t> power </a:t>
            </a:r>
            <a:r>
              <a:rPr lang="fr-BE" sz="1400" dirty="0" err="1"/>
              <a:t>supply</a:t>
            </a:r>
            <a:r>
              <a:rPr lang="fr-BE" sz="1400" dirty="0"/>
              <a:t> &amp; IT </a:t>
            </a:r>
            <a:r>
              <a:rPr lang="fr-BE" sz="1400" dirty="0" err="1"/>
              <a:t>connection</a:t>
            </a:r>
            <a:r>
              <a:rPr lang="fr-BE" sz="1400" dirty="0"/>
              <a:t> on 20/09.</a:t>
            </a:r>
          </a:p>
          <a:p>
            <a:r>
              <a:rPr lang="fr-BE" sz="1400" dirty="0"/>
              <a:t>Start </a:t>
            </a:r>
            <a:r>
              <a:rPr lang="fr-BE" sz="1400" dirty="0" err="1"/>
              <a:t>commissionning</a:t>
            </a:r>
            <a:r>
              <a:rPr lang="fr-BE" sz="1400" dirty="0"/>
              <a:t> all installations </a:t>
            </a:r>
            <a:r>
              <a:rPr lang="fr-BE" sz="1400" dirty="0" err="1"/>
              <a:t>from</a:t>
            </a:r>
            <a:r>
              <a:rPr lang="fr-BE" sz="1400" dirty="0"/>
              <a:t> 21/09 for 1 </a:t>
            </a:r>
            <a:r>
              <a:rPr lang="fr-BE" sz="1400" dirty="0" err="1"/>
              <a:t>week</a:t>
            </a:r>
            <a:r>
              <a:rPr lang="fr-BE" sz="1400" dirty="0"/>
              <a:t>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Handover to the users end of September</a:t>
            </a:r>
            <a:r>
              <a:rPr lang="en-GB" sz="1400" dirty="0">
                <a:solidFill>
                  <a:srgbClr val="FF0000"/>
                </a:solidFill>
              </a:rPr>
              <a:t>.</a:t>
            </a:r>
          </a:p>
          <a:p>
            <a:r>
              <a:rPr lang="en-GB" sz="1400" dirty="0"/>
              <a:t>B920 renovation to be planned by the users end of 2021 (start on October ?).</a:t>
            </a:r>
          </a:p>
          <a:p>
            <a:r>
              <a:rPr lang="en-GB" sz="1400" dirty="0"/>
              <a:t>B909 renovation should start January 2022 &amp; to be ready for end of February 2022.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63F275-32C5-427D-9D9B-090FED0B0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Status</a:t>
            </a:r>
            <a:r>
              <a:rPr lang="fr-BE" dirty="0"/>
              <a:t> of </a:t>
            </a:r>
            <a:r>
              <a:rPr lang="fr-BE" dirty="0" err="1"/>
              <a:t>implementation</a:t>
            </a:r>
            <a:r>
              <a:rPr lang="fr-BE" dirty="0"/>
              <a:t> </a:t>
            </a:r>
            <a:r>
              <a:rPr lang="fr-BE" dirty="0" err="1"/>
              <a:t>today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BE0C0-D372-43DF-B5D7-4F4CBF3C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2021-09-14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34066-09B2-48C8-83BD-95BF06AD3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Dany Gain | ATEX Ventilation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0086D-EE30-42BD-B2B6-9BF2686B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0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69</TotalTime>
  <Words>235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ATEX Ventilation status NA gas barracks consolidation</vt:lpstr>
      <vt:lpstr>What was the issue before</vt:lpstr>
      <vt:lpstr>What is the solution implemented</vt:lpstr>
      <vt:lpstr>What is the solution implemented</vt:lpstr>
      <vt:lpstr>Status of implementation today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ATEX Ventilation status NA gas barracks consolidation</dc:title>
  <dc:creator>Dany Gain</dc:creator>
  <cp:lastModifiedBy>Dany Gain</cp:lastModifiedBy>
  <cp:revision>7</cp:revision>
  <cp:lastPrinted>2021-09-14T08:11:48Z</cp:lastPrinted>
  <dcterms:created xsi:type="dcterms:W3CDTF">2021-09-14T07:04:50Z</dcterms:created>
  <dcterms:modified xsi:type="dcterms:W3CDTF">2021-09-14T08:14:02Z</dcterms:modified>
</cp:coreProperties>
</file>