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8"/>
  </p:notesMasterIdLst>
  <p:handoutMasterIdLst>
    <p:handoutMasterId r:id="rId39"/>
  </p:handoutMasterIdLst>
  <p:sldIdLst>
    <p:sldId id="279" r:id="rId5"/>
    <p:sldId id="341" r:id="rId6"/>
    <p:sldId id="344" r:id="rId7"/>
    <p:sldId id="293" r:id="rId8"/>
    <p:sldId id="294" r:id="rId9"/>
    <p:sldId id="287" r:id="rId10"/>
    <p:sldId id="346" r:id="rId11"/>
    <p:sldId id="295" r:id="rId12"/>
    <p:sldId id="302" r:id="rId13"/>
    <p:sldId id="296" r:id="rId14"/>
    <p:sldId id="297" r:id="rId15"/>
    <p:sldId id="303" r:id="rId16"/>
    <p:sldId id="304" r:id="rId17"/>
    <p:sldId id="305" r:id="rId18"/>
    <p:sldId id="299" r:id="rId19"/>
    <p:sldId id="300" r:id="rId20"/>
    <p:sldId id="309" r:id="rId21"/>
    <p:sldId id="306" r:id="rId22"/>
    <p:sldId id="349" r:id="rId23"/>
    <p:sldId id="337" r:id="rId24"/>
    <p:sldId id="325" r:id="rId25"/>
    <p:sldId id="338" r:id="rId26"/>
    <p:sldId id="347" r:id="rId27"/>
    <p:sldId id="340" r:id="rId28"/>
    <p:sldId id="339" r:id="rId29"/>
    <p:sldId id="326" r:id="rId30"/>
    <p:sldId id="348" r:id="rId31"/>
    <p:sldId id="319" r:id="rId32"/>
    <p:sldId id="352" r:id="rId33"/>
    <p:sldId id="323" r:id="rId34"/>
    <p:sldId id="350" r:id="rId35"/>
    <p:sldId id="327" r:id="rId36"/>
    <p:sldId id="353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953E80B-FED5-4D3B-839D-BFD0AEBDA5CE}" v="39" dt="2021-11-18T16:20:38.37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4" d="100"/>
          <a:sy n="64" d="100"/>
        </p:scale>
        <p:origin x="71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1" d="100"/>
          <a:sy n="51" d="100"/>
        </p:scale>
        <p:origin x="2692" y="2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45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Relationship Id="rId20" Type="http://schemas.openxmlformats.org/officeDocument/2006/relationships/slide" Target="slides/slide16.xml"/><Relationship Id="rId41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eil" userId="907fac79-6ac3-4fab-9265-4dc4985ab5b6" providerId="ADAL" clId="{E953E80B-FED5-4D3B-839D-BFD0AEBDA5CE}"/>
    <pc:docChg chg="undo custSel addSld delSld modSld sldOrd modMainMaster">
      <pc:chgData name="Neil" userId="907fac79-6ac3-4fab-9265-4dc4985ab5b6" providerId="ADAL" clId="{E953E80B-FED5-4D3B-839D-BFD0AEBDA5CE}" dt="2021-11-18T19:06:32.624" v="2249" actId="47"/>
      <pc:docMkLst>
        <pc:docMk/>
      </pc:docMkLst>
      <pc:sldChg chg="addSp delSp modSp mod">
        <pc:chgData name="Neil" userId="907fac79-6ac3-4fab-9265-4dc4985ab5b6" providerId="ADAL" clId="{E953E80B-FED5-4D3B-839D-BFD0AEBDA5CE}" dt="2021-11-18T18:48:12.425" v="2235" actId="20577"/>
        <pc:sldMkLst>
          <pc:docMk/>
          <pc:sldMk cId="438254506" sldId="279"/>
        </pc:sldMkLst>
        <pc:spChg chg="mod">
          <ac:chgData name="Neil" userId="907fac79-6ac3-4fab-9265-4dc4985ab5b6" providerId="ADAL" clId="{E953E80B-FED5-4D3B-839D-BFD0AEBDA5CE}" dt="2021-11-18T18:48:12.425" v="2235" actId="20577"/>
          <ac:spMkLst>
            <pc:docMk/>
            <pc:sldMk cId="438254506" sldId="279"/>
            <ac:spMk id="2" creationId="{05EB5997-D7A7-44CF-96CF-995F5A40F632}"/>
          </ac:spMkLst>
        </pc:spChg>
        <pc:spChg chg="add del mod">
          <ac:chgData name="Neil" userId="907fac79-6ac3-4fab-9265-4dc4985ab5b6" providerId="ADAL" clId="{E953E80B-FED5-4D3B-839D-BFD0AEBDA5CE}" dt="2021-11-17T18:57:09.459" v="1791" actId="478"/>
          <ac:spMkLst>
            <pc:docMk/>
            <pc:sldMk cId="438254506" sldId="279"/>
            <ac:spMk id="3" creationId="{91FD5B47-4BA4-4172-B93A-DCBC683CAA28}"/>
          </ac:spMkLst>
        </pc:spChg>
        <pc:spChg chg="add mod">
          <ac:chgData name="Neil" userId="907fac79-6ac3-4fab-9265-4dc4985ab5b6" providerId="ADAL" clId="{E953E80B-FED5-4D3B-839D-BFD0AEBDA5CE}" dt="2021-11-18T18:48:03.730" v="2231" actId="20577"/>
          <ac:spMkLst>
            <pc:docMk/>
            <pc:sldMk cId="438254506" sldId="279"/>
            <ac:spMk id="4" creationId="{6F6917B1-A9CE-4AF5-9ACB-B534AB65142D}"/>
          </ac:spMkLst>
        </pc:spChg>
        <pc:spChg chg="add mod">
          <ac:chgData name="Neil" userId="907fac79-6ac3-4fab-9265-4dc4985ab5b6" providerId="ADAL" clId="{E953E80B-FED5-4D3B-839D-BFD0AEBDA5CE}" dt="2021-11-17T18:58:39.969" v="1844" actId="20577"/>
          <ac:spMkLst>
            <pc:docMk/>
            <pc:sldMk cId="438254506" sldId="279"/>
            <ac:spMk id="5" creationId="{A8BDDE5A-637C-4877-855B-A0CE981D21AD}"/>
          </ac:spMkLst>
        </pc:spChg>
        <pc:spChg chg="add mod">
          <ac:chgData name="Neil" userId="907fac79-6ac3-4fab-9265-4dc4985ab5b6" providerId="ADAL" clId="{E953E80B-FED5-4D3B-839D-BFD0AEBDA5CE}" dt="2021-11-17T18:58:38.261" v="1842" actId="1076"/>
          <ac:spMkLst>
            <pc:docMk/>
            <pc:sldMk cId="438254506" sldId="279"/>
            <ac:spMk id="6" creationId="{C687EDB5-E136-460C-ABE9-29FF0910CA02}"/>
          </ac:spMkLst>
        </pc:spChg>
      </pc:sldChg>
      <pc:sldChg chg="modSp">
        <pc:chgData name="Neil" userId="907fac79-6ac3-4fab-9265-4dc4985ab5b6" providerId="ADAL" clId="{E953E80B-FED5-4D3B-839D-BFD0AEBDA5CE}" dt="2021-11-17T19:01:51.186" v="1879"/>
        <pc:sldMkLst>
          <pc:docMk/>
          <pc:sldMk cId="3248290677" sldId="287"/>
        </pc:sldMkLst>
        <pc:spChg chg="mod">
          <ac:chgData name="Neil" userId="907fac79-6ac3-4fab-9265-4dc4985ab5b6" providerId="ADAL" clId="{E953E80B-FED5-4D3B-839D-BFD0AEBDA5CE}" dt="2021-11-17T19:01:51.186" v="1879"/>
          <ac:spMkLst>
            <pc:docMk/>
            <pc:sldMk cId="3248290677" sldId="287"/>
            <ac:spMk id="2" creationId="{00000000-0000-0000-0000-000000000000}"/>
          </ac:spMkLst>
        </pc:spChg>
      </pc:sldChg>
      <pc:sldChg chg="modSp">
        <pc:chgData name="Neil" userId="907fac79-6ac3-4fab-9265-4dc4985ab5b6" providerId="ADAL" clId="{E953E80B-FED5-4D3B-839D-BFD0AEBDA5CE}" dt="2021-11-17T19:01:51.186" v="1879"/>
        <pc:sldMkLst>
          <pc:docMk/>
          <pc:sldMk cId="3803833523" sldId="293"/>
        </pc:sldMkLst>
        <pc:spChg chg="mod">
          <ac:chgData name="Neil" userId="907fac79-6ac3-4fab-9265-4dc4985ab5b6" providerId="ADAL" clId="{E953E80B-FED5-4D3B-839D-BFD0AEBDA5CE}" dt="2021-11-17T19:01:51.186" v="1879"/>
          <ac:spMkLst>
            <pc:docMk/>
            <pc:sldMk cId="3803833523" sldId="293"/>
            <ac:spMk id="2" creationId="{00000000-0000-0000-0000-000000000000}"/>
          </ac:spMkLst>
        </pc:spChg>
      </pc:sldChg>
      <pc:sldChg chg="addSp modSp mod">
        <pc:chgData name="Neil" userId="907fac79-6ac3-4fab-9265-4dc4985ab5b6" providerId="ADAL" clId="{E953E80B-FED5-4D3B-839D-BFD0AEBDA5CE}" dt="2021-11-18T16:20:10.156" v="2059" actId="1076"/>
        <pc:sldMkLst>
          <pc:docMk/>
          <pc:sldMk cId="3613224786" sldId="294"/>
        </pc:sldMkLst>
        <pc:spChg chg="add mod">
          <ac:chgData name="Neil" userId="907fac79-6ac3-4fab-9265-4dc4985ab5b6" providerId="ADAL" clId="{E953E80B-FED5-4D3B-839D-BFD0AEBDA5CE}" dt="2021-11-18T16:20:10.156" v="2059" actId="1076"/>
          <ac:spMkLst>
            <pc:docMk/>
            <pc:sldMk cId="3613224786" sldId="294"/>
            <ac:spMk id="12" creationId="{2DF477A4-136C-4872-A444-3A8B3068B725}"/>
          </ac:spMkLst>
        </pc:spChg>
      </pc:sldChg>
      <pc:sldChg chg="modSp mod">
        <pc:chgData name="Neil" userId="907fac79-6ac3-4fab-9265-4dc4985ab5b6" providerId="ADAL" clId="{E953E80B-FED5-4D3B-839D-BFD0AEBDA5CE}" dt="2021-11-18T18:55:59.997" v="2245" actId="20577"/>
        <pc:sldMkLst>
          <pc:docMk/>
          <pc:sldMk cId="3875114775" sldId="295"/>
        </pc:sldMkLst>
        <pc:spChg chg="mod">
          <ac:chgData name="Neil" userId="907fac79-6ac3-4fab-9265-4dc4985ab5b6" providerId="ADAL" clId="{E953E80B-FED5-4D3B-839D-BFD0AEBDA5CE}" dt="2021-11-17T19:01:51.186" v="1879"/>
          <ac:spMkLst>
            <pc:docMk/>
            <pc:sldMk cId="3875114775" sldId="295"/>
            <ac:spMk id="2" creationId="{00000000-0000-0000-0000-000000000000}"/>
          </ac:spMkLst>
        </pc:spChg>
        <pc:graphicFrameChg chg="modGraphic">
          <ac:chgData name="Neil" userId="907fac79-6ac3-4fab-9265-4dc4985ab5b6" providerId="ADAL" clId="{E953E80B-FED5-4D3B-839D-BFD0AEBDA5CE}" dt="2021-11-18T18:55:59.997" v="2245" actId="20577"/>
          <ac:graphicFrameMkLst>
            <pc:docMk/>
            <pc:sldMk cId="3875114775" sldId="295"/>
            <ac:graphicFrameMk id="35" creationId="{66FBC739-20E0-4556-92ED-C709183D4E05}"/>
          </ac:graphicFrameMkLst>
        </pc:graphicFrameChg>
      </pc:sldChg>
      <pc:sldChg chg="modSp">
        <pc:chgData name="Neil" userId="907fac79-6ac3-4fab-9265-4dc4985ab5b6" providerId="ADAL" clId="{E953E80B-FED5-4D3B-839D-BFD0AEBDA5CE}" dt="2021-11-17T19:01:51.186" v="1879"/>
        <pc:sldMkLst>
          <pc:docMk/>
          <pc:sldMk cId="2359103267" sldId="296"/>
        </pc:sldMkLst>
        <pc:spChg chg="mod">
          <ac:chgData name="Neil" userId="907fac79-6ac3-4fab-9265-4dc4985ab5b6" providerId="ADAL" clId="{E953E80B-FED5-4D3B-839D-BFD0AEBDA5CE}" dt="2021-11-17T19:01:51.186" v="1879"/>
          <ac:spMkLst>
            <pc:docMk/>
            <pc:sldMk cId="2359103267" sldId="296"/>
            <ac:spMk id="2" creationId="{5605B277-8CA0-42B5-901E-9744EC106BEE}"/>
          </ac:spMkLst>
        </pc:spChg>
      </pc:sldChg>
      <pc:sldChg chg="modSp">
        <pc:chgData name="Neil" userId="907fac79-6ac3-4fab-9265-4dc4985ab5b6" providerId="ADAL" clId="{E953E80B-FED5-4D3B-839D-BFD0AEBDA5CE}" dt="2021-11-17T19:01:51.186" v="1879"/>
        <pc:sldMkLst>
          <pc:docMk/>
          <pc:sldMk cId="129245831" sldId="297"/>
        </pc:sldMkLst>
        <pc:spChg chg="mod">
          <ac:chgData name="Neil" userId="907fac79-6ac3-4fab-9265-4dc4985ab5b6" providerId="ADAL" clId="{E953E80B-FED5-4D3B-839D-BFD0AEBDA5CE}" dt="2021-11-17T19:01:51.186" v="1879"/>
          <ac:spMkLst>
            <pc:docMk/>
            <pc:sldMk cId="129245831" sldId="297"/>
            <ac:spMk id="2" creationId="{50A8E0F5-FBE8-4B8E-878C-E254FE5E2D03}"/>
          </ac:spMkLst>
        </pc:spChg>
      </pc:sldChg>
      <pc:sldChg chg="del">
        <pc:chgData name="Neil" userId="907fac79-6ac3-4fab-9265-4dc4985ab5b6" providerId="ADAL" clId="{E953E80B-FED5-4D3B-839D-BFD0AEBDA5CE}" dt="2021-11-18T18:58:43.758" v="2246" actId="47"/>
        <pc:sldMkLst>
          <pc:docMk/>
          <pc:sldMk cId="111882404" sldId="298"/>
        </pc:sldMkLst>
      </pc:sldChg>
      <pc:sldChg chg="modSp">
        <pc:chgData name="Neil" userId="907fac79-6ac3-4fab-9265-4dc4985ab5b6" providerId="ADAL" clId="{E953E80B-FED5-4D3B-839D-BFD0AEBDA5CE}" dt="2021-11-17T19:01:51.186" v="1879"/>
        <pc:sldMkLst>
          <pc:docMk/>
          <pc:sldMk cId="1330156714" sldId="303"/>
        </pc:sldMkLst>
        <pc:spChg chg="mod">
          <ac:chgData name="Neil" userId="907fac79-6ac3-4fab-9265-4dc4985ab5b6" providerId="ADAL" clId="{E953E80B-FED5-4D3B-839D-BFD0AEBDA5CE}" dt="2021-11-17T19:01:51.186" v="1879"/>
          <ac:spMkLst>
            <pc:docMk/>
            <pc:sldMk cId="1330156714" sldId="303"/>
            <ac:spMk id="2" creationId="{7B3D7393-5926-4D5D-8849-29EDD1D2180F}"/>
          </ac:spMkLst>
        </pc:spChg>
      </pc:sldChg>
      <pc:sldChg chg="modSp">
        <pc:chgData name="Neil" userId="907fac79-6ac3-4fab-9265-4dc4985ab5b6" providerId="ADAL" clId="{E953E80B-FED5-4D3B-839D-BFD0AEBDA5CE}" dt="2021-11-17T19:01:51.186" v="1879"/>
        <pc:sldMkLst>
          <pc:docMk/>
          <pc:sldMk cId="2071418156" sldId="304"/>
        </pc:sldMkLst>
        <pc:spChg chg="mod">
          <ac:chgData name="Neil" userId="907fac79-6ac3-4fab-9265-4dc4985ab5b6" providerId="ADAL" clId="{E953E80B-FED5-4D3B-839D-BFD0AEBDA5CE}" dt="2021-11-17T19:01:51.186" v="1879"/>
          <ac:spMkLst>
            <pc:docMk/>
            <pc:sldMk cId="2071418156" sldId="304"/>
            <ac:spMk id="2" creationId="{7B3D7393-5926-4D5D-8849-29EDD1D2180F}"/>
          </ac:spMkLst>
        </pc:spChg>
      </pc:sldChg>
      <pc:sldChg chg="del">
        <pc:chgData name="Neil" userId="907fac79-6ac3-4fab-9265-4dc4985ab5b6" providerId="ADAL" clId="{E953E80B-FED5-4D3B-839D-BFD0AEBDA5CE}" dt="2021-11-17T18:39:40.891" v="1229" actId="2696"/>
        <pc:sldMkLst>
          <pc:docMk/>
          <pc:sldMk cId="2357549623" sldId="306"/>
        </pc:sldMkLst>
      </pc:sldChg>
      <pc:sldChg chg="modSp add mod">
        <pc:chgData name="Neil" userId="907fac79-6ac3-4fab-9265-4dc4985ab5b6" providerId="ADAL" clId="{E953E80B-FED5-4D3B-839D-BFD0AEBDA5CE}" dt="2021-11-18T19:00:45.986" v="2248" actId="20577"/>
        <pc:sldMkLst>
          <pc:docMk/>
          <pc:sldMk cId="3320321639" sldId="306"/>
        </pc:sldMkLst>
        <pc:spChg chg="mod">
          <ac:chgData name="Neil" userId="907fac79-6ac3-4fab-9265-4dc4985ab5b6" providerId="ADAL" clId="{E953E80B-FED5-4D3B-839D-BFD0AEBDA5CE}" dt="2021-11-17T19:01:51.186" v="1879"/>
          <ac:spMkLst>
            <pc:docMk/>
            <pc:sldMk cId="3320321639" sldId="306"/>
            <ac:spMk id="2" creationId="{4731570A-6658-4410-BB84-660682A21232}"/>
          </ac:spMkLst>
        </pc:spChg>
        <pc:spChg chg="mod">
          <ac:chgData name="Neil" userId="907fac79-6ac3-4fab-9265-4dc4985ab5b6" providerId="ADAL" clId="{E953E80B-FED5-4D3B-839D-BFD0AEBDA5CE}" dt="2021-11-18T19:00:45.986" v="2248" actId="20577"/>
          <ac:spMkLst>
            <pc:docMk/>
            <pc:sldMk cId="3320321639" sldId="306"/>
            <ac:spMk id="3" creationId="{79BE1F4E-8047-4D8C-B27D-93DD4B964E4B}"/>
          </ac:spMkLst>
        </pc:spChg>
      </pc:sldChg>
      <pc:sldChg chg="del">
        <pc:chgData name="Neil" userId="907fac79-6ac3-4fab-9265-4dc4985ab5b6" providerId="ADAL" clId="{E953E80B-FED5-4D3B-839D-BFD0AEBDA5CE}" dt="2021-11-17T18:25:18.490" v="270" actId="47"/>
        <pc:sldMkLst>
          <pc:docMk/>
          <pc:sldMk cId="3403547915" sldId="310"/>
        </pc:sldMkLst>
      </pc:sldChg>
      <pc:sldChg chg="del">
        <pc:chgData name="Neil" userId="907fac79-6ac3-4fab-9265-4dc4985ab5b6" providerId="ADAL" clId="{E953E80B-FED5-4D3B-839D-BFD0AEBDA5CE}" dt="2021-11-17T18:24:36.096" v="268" actId="47"/>
        <pc:sldMkLst>
          <pc:docMk/>
          <pc:sldMk cId="2283435740" sldId="316"/>
        </pc:sldMkLst>
      </pc:sldChg>
      <pc:sldChg chg="modSp del mod">
        <pc:chgData name="Neil" userId="907fac79-6ac3-4fab-9265-4dc4985ab5b6" providerId="ADAL" clId="{E953E80B-FED5-4D3B-839D-BFD0AEBDA5CE}" dt="2021-11-18T19:06:32.624" v="2249" actId="47"/>
        <pc:sldMkLst>
          <pc:docMk/>
          <pc:sldMk cId="3744254792" sldId="317"/>
        </pc:sldMkLst>
        <pc:spChg chg="mod">
          <ac:chgData name="Neil" userId="907fac79-6ac3-4fab-9265-4dc4985ab5b6" providerId="ADAL" clId="{E953E80B-FED5-4D3B-839D-BFD0AEBDA5CE}" dt="2021-11-17T19:01:51.186" v="1879"/>
          <ac:spMkLst>
            <pc:docMk/>
            <pc:sldMk cId="3744254792" sldId="317"/>
            <ac:spMk id="2" creationId="{00000000-0000-0000-0000-000000000000}"/>
          </ac:spMkLst>
        </pc:spChg>
      </pc:sldChg>
      <pc:sldChg chg="del">
        <pc:chgData name="Neil" userId="907fac79-6ac3-4fab-9265-4dc4985ab5b6" providerId="ADAL" clId="{E953E80B-FED5-4D3B-839D-BFD0AEBDA5CE}" dt="2021-11-17T18:24:58.709" v="269" actId="47"/>
        <pc:sldMkLst>
          <pc:docMk/>
          <pc:sldMk cId="2217123513" sldId="318"/>
        </pc:sldMkLst>
      </pc:sldChg>
      <pc:sldChg chg="addSp delSp modSp mod">
        <pc:chgData name="Neil" userId="907fac79-6ac3-4fab-9265-4dc4985ab5b6" providerId="ADAL" clId="{E953E80B-FED5-4D3B-839D-BFD0AEBDA5CE}" dt="2021-11-17T19:01:51.186" v="1879"/>
        <pc:sldMkLst>
          <pc:docMk/>
          <pc:sldMk cId="3429712587" sldId="319"/>
        </pc:sldMkLst>
        <pc:spChg chg="mod">
          <ac:chgData name="Neil" userId="907fac79-6ac3-4fab-9265-4dc4985ab5b6" providerId="ADAL" clId="{E953E80B-FED5-4D3B-839D-BFD0AEBDA5CE}" dt="2021-11-17T19:01:51.186" v="1879"/>
          <ac:spMkLst>
            <pc:docMk/>
            <pc:sldMk cId="3429712587" sldId="319"/>
            <ac:spMk id="2" creationId="{00000000-0000-0000-0000-000000000000}"/>
          </ac:spMkLst>
        </pc:spChg>
        <pc:spChg chg="add mod">
          <ac:chgData name="Neil" userId="907fac79-6ac3-4fab-9265-4dc4985ab5b6" providerId="ADAL" clId="{E953E80B-FED5-4D3B-839D-BFD0AEBDA5CE}" dt="2021-11-17T18:34:17.403" v="671" actId="20577"/>
          <ac:spMkLst>
            <pc:docMk/>
            <pc:sldMk cId="3429712587" sldId="319"/>
            <ac:spMk id="6" creationId="{7437E298-0F41-4824-942F-85CAFC5F68E9}"/>
          </ac:spMkLst>
        </pc:spChg>
        <pc:picChg chg="add mod ord">
          <ac:chgData name="Neil" userId="907fac79-6ac3-4fab-9265-4dc4985ab5b6" providerId="ADAL" clId="{E953E80B-FED5-4D3B-839D-BFD0AEBDA5CE}" dt="2021-11-17T18:34:11.680" v="668" actId="1076"/>
          <ac:picMkLst>
            <pc:docMk/>
            <pc:sldMk cId="3429712587" sldId="319"/>
            <ac:picMk id="5" creationId="{ACAAB4AD-ACC9-40A2-9027-23B109229B99}"/>
          </ac:picMkLst>
        </pc:picChg>
        <pc:picChg chg="del">
          <ac:chgData name="Neil" userId="907fac79-6ac3-4fab-9265-4dc4985ab5b6" providerId="ADAL" clId="{E953E80B-FED5-4D3B-839D-BFD0AEBDA5CE}" dt="2021-11-17T18:23:16.741" v="250" actId="478"/>
          <ac:picMkLst>
            <pc:docMk/>
            <pc:sldMk cId="3429712587" sldId="319"/>
            <ac:picMk id="7" creationId="{00000000-0000-0000-0000-000000000000}"/>
          </ac:picMkLst>
        </pc:picChg>
      </pc:sldChg>
      <pc:sldChg chg="del">
        <pc:chgData name="Neil" userId="907fac79-6ac3-4fab-9265-4dc4985ab5b6" providerId="ADAL" clId="{E953E80B-FED5-4D3B-839D-BFD0AEBDA5CE}" dt="2021-11-17T18:24:26.604" v="266" actId="47"/>
        <pc:sldMkLst>
          <pc:docMk/>
          <pc:sldMk cId="4107533744" sldId="320"/>
        </pc:sldMkLst>
      </pc:sldChg>
      <pc:sldChg chg="del">
        <pc:chgData name="Neil" userId="907fac79-6ac3-4fab-9265-4dc4985ab5b6" providerId="ADAL" clId="{E953E80B-FED5-4D3B-839D-BFD0AEBDA5CE}" dt="2021-11-17T18:24:28.635" v="267" actId="47"/>
        <pc:sldMkLst>
          <pc:docMk/>
          <pc:sldMk cId="2793968542" sldId="321"/>
        </pc:sldMkLst>
      </pc:sldChg>
      <pc:sldChg chg="del">
        <pc:chgData name="Neil" userId="907fac79-6ac3-4fab-9265-4dc4985ab5b6" providerId="ADAL" clId="{E953E80B-FED5-4D3B-839D-BFD0AEBDA5CE}" dt="2021-11-17T18:25:22.763" v="271" actId="47"/>
        <pc:sldMkLst>
          <pc:docMk/>
          <pc:sldMk cId="2320384845" sldId="322"/>
        </pc:sldMkLst>
      </pc:sldChg>
      <pc:sldChg chg="addSp modSp mod">
        <pc:chgData name="Neil" userId="907fac79-6ac3-4fab-9265-4dc4985ab5b6" providerId="ADAL" clId="{E953E80B-FED5-4D3B-839D-BFD0AEBDA5CE}" dt="2021-11-17T19:10:26.566" v="1980" actId="1076"/>
        <pc:sldMkLst>
          <pc:docMk/>
          <pc:sldMk cId="576392574" sldId="323"/>
        </pc:sldMkLst>
        <pc:spChg chg="mod">
          <ac:chgData name="Neil" userId="907fac79-6ac3-4fab-9265-4dc4985ab5b6" providerId="ADAL" clId="{E953E80B-FED5-4D3B-839D-BFD0AEBDA5CE}" dt="2021-11-17T19:01:51.186" v="1879"/>
          <ac:spMkLst>
            <pc:docMk/>
            <pc:sldMk cId="576392574" sldId="323"/>
            <ac:spMk id="2" creationId="{00000000-0000-0000-0000-000000000000}"/>
          </ac:spMkLst>
        </pc:spChg>
        <pc:spChg chg="add mod">
          <ac:chgData name="Neil" userId="907fac79-6ac3-4fab-9265-4dc4985ab5b6" providerId="ADAL" clId="{E953E80B-FED5-4D3B-839D-BFD0AEBDA5CE}" dt="2021-11-17T19:10:26.566" v="1980" actId="1076"/>
          <ac:spMkLst>
            <pc:docMk/>
            <pc:sldMk cId="576392574" sldId="323"/>
            <ac:spMk id="7" creationId="{3235590A-701F-4F5C-9727-0F1D49C291F1}"/>
          </ac:spMkLst>
        </pc:spChg>
        <pc:picChg chg="mod">
          <ac:chgData name="Neil" userId="907fac79-6ac3-4fab-9265-4dc4985ab5b6" providerId="ADAL" clId="{E953E80B-FED5-4D3B-839D-BFD0AEBDA5CE}" dt="2021-11-17T19:10:26.566" v="1980" actId="1076"/>
          <ac:picMkLst>
            <pc:docMk/>
            <pc:sldMk cId="576392574" sldId="323"/>
            <ac:picMk id="4" creationId="{00000000-0000-0000-0000-000000000000}"/>
          </ac:picMkLst>
        </pc:picChg>
      </pc:sldChg>
      <pc:sldChg chg="modSp mod">
        <pc:chgData name="Neil" userId="907fac79-6ac3-4fab-9265-4dc4985ab5b6" providerId="ADAL" clId="{E953E80B-FED5-4D3B-839D-BFD0AEBDA5CE}" dt="2021-11-17T19:01:51.186" v="1879"/>
        <pc:sldMkLst>
          <pc:docMk/>
          <pc:sldMk cId="3786717119" sldId="325"/>
        </pc:sldMkLst>
        <pc:spChg chg="mod">
          <ac:chgData name="Neil" userId="907fac79-6ac3-4fab-9265-4dc4985ab5b6" providerId="ADAL" clId="{E953E80B-FED5-4D3B-839D-BFD0AEBDA5CE}" dt="2021-11-17T19:01:51.186" v="1879"/>
          <ac:spMkLst>
            <pc:docMk/>
            <pc:sldMk cId="3786717119" sldId="325"/>
            <ac:spMk id="2" creationId="{00000000-0000-0000-0000-000000000000}"/>
          </ac:spMkLst>
        </pc:spChg>
        <pc:spChg chg="mod">
          <ac:chgData name="Neil" userId="907fac79-6ac3-4fab-9265-4dc4985ab5b6" providerId="ADAL" clId="{E953E80B-FED5-4D3B-839D-BFD0AEBDA5CE}" dt="2021-11-17T17:58:56.415" v="124" actId="12"/>
          <ac:spMkLst>
            <pc:docMk/>
            <pc:sldMk cId="3786717119" sldId="325"/>
            <ac:spMk id="5" creationId="{00000000-0000-0000-0000-000000000000}"/>
          </ac:spMkLst>
        </pc:spChg>
        <pc:picChg chg="mod">
          <ac:chgData name="Neil" userId="907fac79-6ac3-4fab-9265-4dc4985ab5b6" providerId="ADAL" clId="{E953E80B-FED5-4D3B-839D-BFD0AEBDA5CE}" dt="2021-11-17T17:58:23.484" v="54" actId="1076"/>
          <ac:picMkLst>
            <pc:docMk/>
            <pc:sldMk cId="3786717119" sldId="325"/>
            <ac:picMk id="4" creationId="{00000000-0000-0000-0000-000000000000}"/>
          </ac:picMkLst>
        </pc:picChg>
      </pc:sldChg>
      <pc:sldChg chg="addSp delSp modSp mod">
        <pc:chgData name="Neil" userId="907fac79-6ac3-4fab-9265-4dc4985ab5b6" providerId="ADAL" clId="{E953E80B-FED5-4D3B-839D-BFD0AEBDA5CE}" dt="2021-11-18T16:21:47.281" v="2184" actId="167"/>
        <pc:sldMkLst>
          <pc:docMk/>
          <pc:sldMk cId="184579109" sldId="326"/>
        </pc:sldMkLst>
        <pc:spChg chg="mod">
          <ac:chgData name="Neil" userId="907fac79-6ac3-4fab-9265-4dc4985ab5b6" providerId="ADAL" clId="{E953E80B-FED5-4D3B-839D-BFD0AEBDA5CE}" dt="2021-11-17T19:01:51.186" v="1879"/>
          <ac:spMkLst>
            <pc:docMk/>
            <pc:sldMk cId="184579109" sldId="326"/>
            <ac:spMk id="2" creationId="{00000000-0000-0000-0000-000000000000}"/>
          </ac:spMkLst>
        </pc:spChg>
        <pc:spChg chg="add mod">
          <ac:chgData name="Neil" userId="907fac79-6ac3-4fab-9265-4dc4985ab5b6" providerId="ADAL" clId="{E953E80B-FED5-4D3B-839D-BFD0AEBDA5CE}" dt="2021-11-18T16:21:35.644" v="2183" actId="14100"/>
          <ac:spMkLst>
            <pc:docMk/>
            <pc:sldMk cId="184579109" sldId="326"/>
            <ac:spMk id="3" creationId="{3F7C191F-B8DB-4632-A533-C86411544D61}"/>
          </ac:spMkLst>
        </pc:spChg>
        <pc:spChg chg="add mod">
          <ac:chgData name="Neil" userId="907fac79-6ac3-4fab-9265-4dc4985ab5b6" providerId="ADAL" clId="{E953E80B-FED5-4D3B-839D-BFD0AEBDA5CE}" dt="2021-11-17T18:20:49.344" v="216" actId="1076"/>
          <ac:spMkLst>
            <pc:docMk/>
            <pc:sldMk cId="184579109" sldId="326"/>
            <ac:spMk id="7" creationId="{B90E861F-7477-4E0C-8296-C906AD26D13F}"/>
          </ac:spMkLst>
        </pc:spChg>
        <pc:spChg chg="add mod">
          <ac:chgData name="Neil" userId="907fac79-6ac3-4fab-9265-4dc4985ab5b6" providerId="ADAL" clId="{E953E80B-FED5-4D3B-839D-BFD0AEBDA5CE}" dt="2021-11-17T18:20:52.646" v="217" actId="1076"/>
          <ac:spMkLst>
            <pc:docMk/>
            <pc:sldMk cId="184579109" sldId="326"/>
            <ac:spMk id="8" creationId="{53FB3DBF-0165-4C55-BA6E-0D9A67E664D6}"/>
          </ac:spMkLst>
        </pc:spChg>
        <pc:spChg chg="add del mod">
          <ac:chgData name="Neil" userId="907fac79-6ac3-4fab-9265-4dc4985ab5b6" providerId="ADAL" clId="{E953E80B-FED5-4D3B-839D-BFD0AEBDA5CE}" dt="2021-11-17T18:20:08.951" v="212" actId="478"/>
          <ac:spMkLst>
            <pc:docMk/>
            <pc:sldMk cId="184579109" sldId="326"/>
            <ac:spMk id="9" creationId="{FD1B24CE-B1E4-4AE4-A6B7-78409C2069DB}"/>
          </ac:spMkLst>
        </pc:spChg>
        <pc:spChg chg="add mod">
          <ac:chgData name="Neil" userId="907fac79-6ac3-4fab-9265-4dc4985ab5b6" providerId="ADAL" clId="{E953E80B-FED5-4D3B-839D-BFD0AEBDA5CE}" dt="2021-11-17T19:09:36.917" v="1957" actId="1076"/>
          <ac:spMkLst>
            <pc:docMk/>
            <pc:sldMk cId="184579109" sldId="326"/>
            <ac:spMk id="11" creationId="{97522752-8FBB-46F3-9790-4A882929097A}"/>
          </ac:spMkLst>
        </pc:spChg>
        <pc:picChg chg="mod ord">
          <ac:chgData name="Neil" userId="907fac79-6ac3-4fab-9265-4dc4985ab5b6" providerId="ADAL" clId="{E953E80B-FED5-4D3B-839D-BFD0AEBDA5CE}" dt="2021-11-18T16:21:47.281" v="2184" actId="167"/>
          <ac:picMkLst>
            <pc:docMk/>
            <pc:sldMk cId="184579109" sldId="326"/>
            <ac:picMk id="5" creationId="{00000000-0000-0000-0000-000000000000}"/>
          </ac:picMkLst>
        </pc:picChg>
      </pc:sldChg>
      <pc:sldChg chg="modSp mod">
        <pc:chgData name="Neil" userId="907fac79-6ac3-4fab-9265-4dc4985ab5b6" providerId="ADAL" clId="{E953E80B-FED5-4D3B-839D-BFD0AEBDA5CE}" dt="2021-11-17T19:12:26.590" v="2045" actId="20577"/>
        <pc:sldMkLst>
          <pc:docMk/>
          <pc:sldMk cId="1637544967" sldId="327"/>
        </pc:sldMkLst>
        <pc:spChg chg="mod">
          <ac:chgData name="Neil" userId="907fac79-6ac3-4fab-9265-4dc4985ab5b6" providerId="ADAL" clId="{E953E80B-FED5-4D3B-839D-BFD0AEBDA5CE}" dt="2021-11-17T19:01:51.186" v="1879"/>
          <ac:spMkLst>
            <pc:docMk/>
            <pc:sldMk cId="1637544967" sldId="327"/>
            <ac:spMk id="2" creationId="{00000000-0000-0000-0000-000000000000}"/>
          </ac:spMkLst>
        </pc:spChg>
        <pc:spChg chg="mod">
          <ac:chgData name="Neil" userId="907fac79-6ac3-4fab-9265-4dc4985ab5b6" providerId="ADAL" clId="{E953E80B-FED5-4D3B-839D-BFD0AEBDA5CE}" dt="2021-11-17T19:12:26.590" v="2045" actId="20577"/>
          <ac:spMkLst>
            <pc:docMk/>
            <pc:sldMk cId="1637544967" sldId="327"/>
            <ac:spMk id="3" creationId="{00000000-0000-0000-0000-000000000000}"/>
          </ac:spMkLst>
        </pc:spChg>
      </pc:sldChg>
      <pc:sldChg chg="del">
        <pc:chgData name="Neil" userId="907fac79-6ac3-4fab-9265-4dc4985ab5b6" providerId="ADAL" clId="{E953E80B-FED5-4D3B-839D-BFD0AEBDA5CE}" dt="2021-11-17T18:36:26.355" v="833" actId="47"/>
        <pc:sldMkLst>
          <pc:docMk/>
          <pc:sldMk cId="4174969647" sldId="328"/>
        </pc:sldMkLst>
      </pc:sldChg>
      <pc:sldChg chg="del">
        <pc:chgData name="Neil" userId="907fac79-6ac3-4fab-9265-4dc4985ab5b6" providerId="ADAL" clId="{E953E80B-FED5-4D3B-839D-BFD0AEBDA5CE}" dt="2021-11-17T18:25:35.222" v="272" actId="47"/>
        <pc:sldMkLst>
          <pc:docMk/>
          <pc:sldMk cId="1984258470" sldId="333"/>
        </pc:sldMkLst>
      </pc:sldChg>
      <pc:sldChg chg="del">
        <pc:chgData name="Neil" userId="907fac79-6ac3-4fab-9265-4dc4985ab5b6" providerId="ADAL" clId="{E953E80B-FED5-4D3B-839D-BFD0AEBDA5CE}" dt="2021-11-17T18:36:27.749" v="834" actId="47"/>
        <pc:sldMkLst>
          <pc:docMk/>
          <pc:sldMk cId="2380537509" sldId="334"/>
        </pc:sldMkLst>
      </pc:sldChg>
      <pc:sldChg chg="del">
        <pc:chgData name="Neil" userId="907fac79-6ac3-4fab-9265-4dc4985ab5b6" providerId="ADAL" clId="{E953E80B-FED5-4D3B-839D-BFD0AEBDA5CE}" dt="2021-11-17T18:36:31.282" v="835" actId="47"/>
        <pc:sldMkLst>
          <pc:docMk/>
          <pc:sldMk cId="1161134801" sldId="336"/>
        </pc:sldMkLst>
      </pc:sldChg>
      <pc:sldChg chg="addSp modSp mod">
        <pc:chgData name="Neil" userId="907fac79-6ac3-4fab-9265-4dc4985ab5b6" providerId="ADAL" clId="{E953E80B-FED5-4D3B-839D-BFD0AEBDA5CE}" dt="2021-11-17T19:09:12.055" v="1954" actId="20577"/>
        <pc:sldMkLst>
          <pc:docMk/>
          <pc:sldMk cId="1370378235" sldId="337"/>
        </pc:sldMkLst>
        <pc:spChg chg="mod">
          <ac:chgData name="Neil" userId="907fac79-6ac3-4fab-9265-4dc4985ab5b6" providerId="ADAL" clId="{E953E80B-FED5-4D3B-839D-BFD0AEBDA5CE}" dt="2021-11-17T19:07:44.251" v="1935" actId="1076"/>
          <ac:spMkLst>
            <pc:docMk/>
            <pc:sldMk cId="1370378235" sldId="337"/>
            <ac:spMk id="2" creationId="{8B2AE8AE-CD38-480C-A1B6-3A2A8390A31F}"/>
          </ac:spMkLst>
        </pc:spChg>
        <pc:spChg chg="mod">
          <ac:chgData name="Neil" userId="907fac79-6ac3-4fab-9265-4dc4985ab5b6" providerId="ADAL" clId="{E953E80B-FED5-4D3B-839D-BFD0AEBDA5CE}" dt="2021-11-17T17:58:10.970" v="53" actId="20577"/>
          <ac:spMkLst>
            <pc:docMk/>
            <pc:sldMk cId="1370378235" sldId="337"/>
            <ac:spMk id="6" creationId="{BE59D185-E922-48D1-A877-08C53090C8DE}"/>
          </ac:spMkLst>
        </pc:spChg>
        <pc:spChg chg="mod">
          <ac:chgData name="Neil" userId="907fac79-6ac3-4fab-9265-4dc4985ab5b6" providerId="ADAL" clId="{E953E80B-FED5-4D3B-839D-BFD0AEBDA5CE}" dt="2021-11-17T19:07:40.085" v="1934" actId="1076"/>
          <ac:spMkLst>
            <pc:docMk/>
            <pc:sldMk cId="1370378235" sldId="337"/>
            <ac:spMk id="8" creationId="{1F9D4CB8-6E09-417A-AF43-F956315E01BF}"/>
          </ac:spMkLst>
        </pc:spChg>
        <pc:spChg chg="mod">
          <ac:chgData name="Neil" userId="907fac79-6ac3-4fab-9265-4dc4985ab5b6" providerId="ADAL" clId="{E953E80B-FED5-4D3B-839D-BFD0AEBDA5CE}" dt="2021-11-17T19:07:40.085" v="1934" actId="1076"/>
          <ac:spMkLst>
            <pc:docMk/>
            <pc:sldMk cId="1370378235" sldId="337"/>
            <ac:spMk id="9" creationId="{63CE5196-564E-4E02-AAF4-7DA72137D221}"/>
          </ac:spMkLst>
        </pc:spChg>
        <pc:spChg chg="mod">
          <ac:chgData name="Neil" userId="907fac79-6ac3-4fab-9265-4dc4985ab5b6" providerId="ADAL" clId="{E953E80B-FED5-4D3B-839D-BFD0AEBDA5CE}" dt="2021-11-17T19:07:46.785" v="1936" actId="1076"/>
          <ac:spMkLst>
            <pc:docMk/>
            <pc:sldMk cId="1370378235" sldId="337"/>
            <ac:spMk id="12" creationId="{D7668FE7-106D-4ABE-8C3C-02DFB821CF9C}"/>
          </ac:spMkLst>
        </pc:spChg>
        <pc:spChg chg="add mod">
          <ac:chgData name="Neil" userId="907fac79-6ac3-4fab-9265-4dc4985ab5b6" providerId="ADAL" clId="{E953E80B-FED5-4D3B-839D-BFD0AEBDA5CE}" dt="2021-11-17T19:09:12.055" v="1954" actId="20577"/>
          <ac:spMkLst>
            <pc:docMk/>
            <pc:sldMk cId="1370378235" sldId="337"/>
            <ac:spMk id="16" creationId="{9AC9D6B7-9356-48C8-9E99-411ED357F567}"/>
          </ac:spMkLst>
        </pc:spChg>
        <pc:picChg chg="mod">
          <ac:chgData name="Neil" userId="907fac79-6ac3-4fab-9265-4dc4985ab5b6" providerId="ADAL" clId="{E953E80B-FED5-4D3B-839D-BFD0AEBDA5CE}" dt="2021-11-17T19:07:40.085" v="1934" actId="1076"/>
          <ac:picMkLst>
            <pc:docMk/>
            <pc:sldMk cId="1370378235" sldId="337"/>
            <ac:picMk id="5" creationId="{A5800CDD-DC01-43E0-825E-B83B9A0AE215}"/>
          </ac:picMkLst>
        </pc:picChg>
        <pc:picChg chg="mod">
          <ac:chgData name="Neil" userId="907fac79-6ac3-4fab-9265-4dc4985ab5b6" providerId="ADAL" clId="{E953E80B-FED5-4D3B-839D-BFD0AEBDA5CE}" dt="2021-11-17T19:07:40.085" v="1934" actId="1076"/>
          <ac:picMkLst>
            <pc:docMk/>
            <pc:sldMk cId="1370378235" sldId="337"/>
            <ac:picMk id="11" creationId="{E1E73DDA-69E8-4BEF-85CE-32A763028AB4}"/>
          </ac:picMkLst>
        </pc:picChg>
        <pc:cxnChg chg="mod">
          <ac:chgData name="Neil" userId="907fac79-6ac3-4fab-9265-4dc4985ab5b6" providerId="ADAL" clId="{E953E80B-FED5-4D3B-839D-BFD0AEBDA5CE}" dt="2021-11-17T19:08:38.929" v="1939" actId="208"/>
          <ac:cxnSpMkLst>
            <pc:docMk/>
            <pc:sldMk cId="1370378235" sldId="337"/>
            <ac:cxnSpMk id="13" creationId="{C0FC127B-20EB-494F-BD6D-F60B90F84FE6}"/>
          </ac:cxnSpMkLst>
        </pc:cxnChg>
        <pc:cxnChg chg="add mod">
          <ac:chgData name="Neil" userId="907fac79-6ac3-4fab-9265-4dc4985ab5b6" providerId="ADAL" clId="{E953E80B-FED5-4D3B-839D-BFD0AEBDA5CE}" dt="2021-11-17T19:08:56.058" v="1942" actId="1582"/>
          <ac:cxnSpMkLst>
            <pc:docMk/>
            <pc:sldMk cId="1370378235" sldId="337"/>
            <ac:cxnSpMk id="15" creationId="{E3286769-789B-4C34-9EBC-AD8E2BE1237D}"/>
          </ac:cxnSpMkLst>
        </pc:cxnChg>
      </pc:sldChg>
      <pc:sldChg chg="modSp mod">
        <pc:chgData name="Neil" userId="907fac79-6ac3-4fab-9265-4dc4985ab5b6" providerId="ADAL" clId="{E953E80B-FED5-4D3B-839D-BFD0AEBDA5CE}" dt="2021-11-18T16:27:16.720" v="2224" actId="113"/>
        <pc:sldMkLst>
          <pc:docMk/>
          <pc:sldMk cId="3581015996" sldId="338"/>
        </pc:sldMkLst>
        <pc:spChg chg="mod">
          <ac:chgData name="Neil" userId="907fac79-6ac3-4fab-9265-4dc4985ab5b6" providerId="ADAL" clId="{E953E80B-FED5-4D3B-839D-BFD0AEBDA5CE}" dt="2021-11-17T19:09:25.600" v="1956" actId="20577"/>
          <ac:spMkLst>
            <pc:docMk/>
            <pc:sldMk cId="3581015996" sldId="338"/>
            <ac:spMk id="2" creationId="{666D7475-26E9-476E-B320-7D3202D86412}"/>
          </ac:spMkLst>
        </pc:spChg>
        <pc:spChg chg="mod">
          <ac:chgData name="Neil" userId="907fac79-6ac3-4fab-9265-4dc4985ab5b6" providerId="ADAL" clId="{E953E80B-FED5-4D3B-839D-BFD0AEBDA5CE}" dt="2021-11-18T16:27:16.720" v="2224" actId="113"/>
          <ac:spMkLst>
            <pc:docMk/>
            <pc:sldMk cId="3581015996" sldId="338"/>
            <ac:spMk id="10" creationId="{E60BC21D-9AAC-4778-A8E6-1EF5B2378A63}"/>
          </ac:spMkLst>
        </pc:spChg>
      </pc:sldChg>
      <pc:sldChg chg="addSp delSp modSp mod">
        <pc:chgData name="Neil" userId="907fac79-6ac3-4fab-9265-4dc4985ab5b6" providerId="ADAL" clId="{E953E80B-FED5-4D3B-839D-BFD0AEBDA5CE}" dt="2021-11-17T19:01:51.186" v="1879"/>
        <pc:sldMkLst>
          <pc:docMk/>
          <pc:sldMk cId="3200430062" sldId="339"/>
        </pc:sldMkLst>
        <pc:spChg chg="mod">
          <ac:chgData name="Neil" userId="907fac79-6ac3-4fab-9265-4dc4985ab5b6" providerId="ADAL" clId="{E953E80B-FED5-4D3B-839D-BFD0AEBDA5CE}" dt="2021-11-17T19:01:51.186" v="1879"/>
          <ac:spMkLst>
            <pc:docMk/>
            <pc:sldMk cId="3200430062" sldId="339"/>
            <ac:spMk id="2" creationId="{00000000-0000-0000-0000-000000000000}"/>
          </ac:spMkLst>
        </pc:spChg>
        <pc:spChg chg="del">
          <ac:chgData name="Neil" userId="907fac79-6ac3-4fab-9265-4dc4985ab5b6" providerId="ADAL" clId="{E953E80B-FED5-4D3B-839D-BFD0AEBDA5CE}" dt="2021-11-17T18:11:29.054" v="185" actId="478"/>
          <ac:spMkLst>
            <pc:docMk/>
            <pc:sldMk cId="3200430062" sldId="339"/>
            <ac:spMk id="6" creationId="{00000000-0000-0000-0000-000000000000}"/>
          </ac:spMkLst>
        </pc:spChg>
        <pc:picChg chg="del">
          <ac:chgData name="Neil" userId="907fac79-6ac3-4fab-9265-4dc4985ab5b6" providerId="ADAL" clId="{E953E80B-FED5-4D3B-839D-BFD0AEBDA5CE}" dt="2021-11-17T18:11:23.743" v="182" actId="478"/>
          <ac:picMkLst>
            <pc:docMk/>
            <pc:sldMk cId="3200430062" sldId="339"/>
            <ac:picMk id="5" creationId="{00000000-0000-0000-0000-000000000000}"/>
          </ac:picMkLst>
        </pc:picChg>
        <pc:picChg chg="add mod">
          <ac:chgData name="Neil" userId="907fac79-6ac3-4fab-9265-4dc4985ab5b6" providerId="ADAL" clId="{E953E80B-FED5-4D3B-839D-BFD0AEBDA5CE}" dt="2021-11-17T18:11:42.882" v="191" actId="14100"/>
          <ac:picMkLst>
            <pc:docMk/>
            <pc:sldMk cId="3200430062" sldId="339"/>
            <ac:picMk id="7" creationId="{61379F50-0E10-493D-805B-356D0E744616}"/>
          </ac:picMkLst>
        </pc:picChg>
      </pc:sldChg>
      <pc:sldChg chg="addSp delSp modSp mod ord">
        <pc:chgData name="Neil" userId="907fac79-6ac3-4fab-9265-4dc4985ab5b6" providerId="ADAL" clId="{E953E80B-FED5-4D3B-839D-BFD0AEBDA5CE}" dt="2021-11-17T19:01:51.186" v="1879"/>
        <pc:sldMkLst>
          <pc:docMk/>
          <pc:sldMk cId="3516152836" sldId="340"/>
        </pc:sldMkLst>
        <pc:spChg chg="mod">
          <ac:chgData name="Neil" userId="907fac79-6ac3-4fab-9265-4dc4985ab5b6" providerId="ADAL" clId="{E953E80B-FED5-4D3B-839D-BFD0AEBDA5CE}" dt="2021-11-17T19:01:51.186" v="1879"/>
          <ac:spMkLst>
            <pc:docMk/>
            <pc:sldMk cId="3516152836" sldId="340"/>
            <ac:spMk id="2" creationId="{00000000-0000-0000-0000-000000000000}"/>
          </ac:spMkLst>
        </pc:spChg>
        <pc:spChg chg="del">
          <ac:chgData name="Neil" userId="907fac79-6ac3-4fab-9265-4dc4985ab5b6" providerId="ADAL" clId="{E953E80B-FED5-4D3B-839D-BFD0AEBDA5CE}" dt="2021-11-17T18:15:10.821" v="198" actId="478"/>
          <ac:spMkLst>
            <pc:docMk/>
            <pc:sldMk cId="3516152836" sldId="340"/>
            <ac:spMk id="6" creationId="{00000000-0000-0000-0000-000000000000}"/>
          </ac:spMkLst>
        </pc:spChg>
        <pc:picChg chg="del">
          <ac:chgData name="Neil" userId="907fac79-6ac3-4fab-9265-4dc4985ab5b6" providerId="ADAL" clId="{E953E80B-FED5-4D3B-839D-BFD0AEBDA5CE}" dt="2021-11-17T18:14:48.673" v="192" actId="478"/>
          <ac:picMkLst>
            <pc:docMk/>
            <pc:sldMk cId="3516152836" sldId="340"/>
            <ac:picMk id="3" creationId="{00000000-0000-0000-0000-000000000000}"/>
          </ac:picMkLst>
        </pc:picChg>
        <pc:picChg chg="add mod">
          <ac:chgData name="Neil" userId="907fac79-6ac3-4fab-9265-4dc4985ab5b6" providerId="ADAL" clId="{E953E80B-FED5-4D3B-839D-BFD0AEBDA5CE}" dt="2021-11-17T18:15:08.780" v="197" actId="1076"/>
          <ac:picMkLst>
            <pc:docMk/>
            <pc:sldMk cId="3516152836" sldId="340"/>
            <ac:picMk id="7" creationId="{B22AB57A-7003-4C74-8ED0-C2D8D2093A42}"/>
          </ac:picMkLst>
        </pc:picChg>
      </pc:sldChg>
      <pc:sldChg chg="modSp mod">
        <pc:chgData name="Neil" userId="907fac79-6ac3-4fab-9265-4dc4985ab5b6" providerId="ADAL" clId="{E953E80B-FED5-4D3B-839D-BFD0AEBDA5CE}" dt="2021-11-17T19:11:17.947" v="1984" actId="20577"/>
        <pc:sldMkLst>
          <pc:docMk/>
          <pc:sldMk cId="4292210214" sldId="341"/>
        </pc:sldMkLst>
        <pc:spChg chg="mod">
          <ac:chgData name="Neil" userId="907fac79-6ac3-4fab-9265-4dc4985ab5b6" providerId="ADAL" clId="{E953E80B-FED5-4D3B-839D-BFD0AEBDA5CE}" dt="2021-11-17T19:01:51.186" v="1879"/>
          <ac:spMkLst>
            <pc:docMk/>
            <pc:sldMk cId="4292210214" sldId="341"/>
            <ac:spMk id="2" creationId="{06E29A4A-B158-45BB-9ABC-FADFF404D5DC}"/>
          </ac:spMkLst>
        </pc:spChg>
        <pc:spChg chg="mod">
          <ac:chgData name="Neil" userId="907fac79-6ac3-4fab-9265-4dc4985ab5b6" providerId="ADAL" clId="{E953E80B-FED5-4D3B-839D-BFD0AEBDA5CE}" dt="2021-11-17T19:11:17.947" v="1984" actId="20577"/>
          <ac:spMkLst>
            <pc:docMk/>
            <pc:sldMk cId="4292210214" sldId="341"/>
            <ac:spMk id="3" creationId="{6C5A76A4-D62C-4B10-BF11-BA4FF6F98641}"/>
          </ac:spMkLst>
        </pc:spChg>
      </pc:sldChg>
      <pc:sldChg chg="del">
        <pc:chgData name="Neil" userId="907fac79-6ac3-4fab-9265-4dc4985ab5b6" providerId="ADAL" clId="{E953E80B-FED5-4D3B-839D-BFD0AEBDA5CE}" dt="2021-11-17T18:44:28.887" v="1306" actId="47"/>
        <pc:sldMkLst>
          <pc:docMk/>
          <pc:sldMk cId="261356251" sldId="342"/>
        </pc:sldMkLst>
      </pc:sldChg>
      <pc:sldChg chg="del">
        <pc:chgData name="Neil" userId="907fac79-6ac3-4fab-9265-4dc4985ab5b6" providerId="ADAL" clId="{E953E80B-FED5-4D3B-839D-BFD0AEBDA5CE}" dt="2021-11-17T18:55:24.811" v="1784" actId="47"/>
        <pc:sldMkLst>
          <pc:docMk/>
          <pc:sldMk cId="1576459955" sldId="343"/>
        </pc:sldMkLst>
      </pc:sldChg>
      <pc:sldChg chg="addSp modSp mod ord">
        <pc:chgData name="Neil" userId="907fac79-6ac3-4fab-9265-4dc4985ab5b6" providerId="ADAL" clId="{E953E80B-FED5-4D3B-839D-BFD0AEBDA5CE}" dt="2021-11-18T16:25:30.648" v="2185" actId="113"/>
        <pc:sldMkLst>
          <pc:docMk/>
          <pc:sldMk cId="3691209203" sldId="344"/>
        </pc:sldMkLst>
        <pc:spChg chg="mod">
          <ac:chgData name="Neil" userId="907fac79-6ac3-4fab-9265-4dc4985ab5b6" providerId="ADAL" clId="{E953E80B-FED5-4D3B-839D-BFD0AEBDA5CE}" dt="2021-11-17T19:01:51.186" v="1879"/>
          <ac:spMkLst>
            <pc:docMk/>
            <pc:sldMk cId="3691209203" sldId="344"/>
            <ac:spMk id="2" creationId="{3403B493-1AAF-447F-908F-A15DAF62556D}"/>
          </ac:spMkLst>
        </pc:spChg>
        <pc:spChg chg="add mod">
          <ac:chgData name="Neil" userId="907fac79-6ac3-4fab-9265-4dc4985ab5b6" providerId="ADAL" clId="{E953E80B-FED5-4D3B-839D-BFD0AEBDA5CE}" dt="2021-11-18T16:25:30.648" v="2185" actId="113"/>
          <ac:spMkLst>
            <pc:docMk/>
            <pc:sldMk cId="3691209203" sldId="344"/>
            <ac:spMk id="3" creationId="{62F134AA-5A34-42CA-ACC8-5CC98785004E}"/>
          </ac:spMkLst>
        </pc:spChg>
      </pc:sldChg>
      <pc:sldChg chg="modSp del mod">
        <pc:chgData name="Neil" userId="907fac79-6ac3-4fab-9265-4dc4985ab5b6" providerId="ADAL" clId="{E953E80B-FED5-4D3B-839D-BFD0AEBDA5CE}" dt="2021-11-17T19:07:10.914" v="1933" actId="47"/>
        <pc:sldMkLst>
          <pc:docMk/>
          <pc:sldMk cId="3715373200" sldId="345"/>
        </pc:sldMkLst>
        <pc:spChg chg="mod">
          <ac:chgData name="Neil" userId="907fac79-6ac3-4fab-9265-4dc4985ab5b6" providerId="ADAL" clId="{E953E80B-FED5-4D3B-839D-BFD0AEBDA5CE}" dt="2021-11-17T19:01:51.186" v="1879"/>
          <ac:spMkLst>
            <pc:docMk/>
            <pc:sldMk cId="3715373200" sldId="345"/>
            <ac:spMk id="2" creationId="{4EA75D3B-4314-4CE3-BB88-9E2671818685}"/>
          </ac:spMkLst>
        </pc:spChg>
      </pc:sldChg>
      <pc:sldChg chg="modSp mod">
        <pc:chgData name="Neil" userId="907fac79-6ac3-4fab-9265-4dc4985ab5b6" providerId="ADAL" clId="{E953E80B-FED5-4D3B-839D-BFD0AEBDA5CE}" dt="2021-11-17T19:01:51.186" v="1879"/>
        <pc:sldMkLst>
          <pc:docMk/>
          <pc:sldMk cId="2512553149" sldId="346"/>
        </pc:sldMkLst>
        <pc:spChg chg="mod">
          <ac:chgData name="Neil" userId="907fac79-6ac3-4fab-9265-4dc4985ab5b6" providerId="ADAL" clId="{E953E80B-FED5-4D3B-839D-BFD0AEBDA5CE}" dt="2021-11-17T19:01:51.186" v="1879"/>
          <ac:spMkLst>
            <pc:docMk/>
            <pc:sldMk cId="2512553149" sldId="346"/>
            <ac:spMk id="2" creationId="{4EA75D3B-4314-4CE3-BB88-9E2671818685}"/>
          </ac:spMkLst>
        </pc:spChg>
      </pc:sldChg>
      <pc:sldChg chg="addSp delSp modSp mod">
        <pc:chgData name="Neil" userId="907fac79-6ac3-4fab-9265-4dc4985ab5b6" providerId="ADAL" clId="{E953E80B-FED5-4D3B-839D-BFD0AEBDA5CE}" dt="2021-11-17T19:01:51.186" v="1879"/>
        <pc:sldMkLst>
          <pc:docMk/>
          <pc:sldMk cId="3125075049" sldId="347"/>
        </pc:sldMkLst>
        <pc:spChg chg="mod">
          <ac:chgData name="Neil" userId="907fac79-6ac3-4fab-9265-4dc4985ab5b6" providerId="ADAL" clId="{E953E80B-FED5-4D3B-839D-BFD0AEBDA5CE}" dt="2021-11-17T19:01:51.186" v="1879"/>
          <ac:spMkLst>
            <pc:docMk/>
            <pc:sldMk cId="3125075049" sldId="347"/>
            <ac:spMk id="2" creationId="{14BCB526-F1C8-4A5C-875B-4C6D4760501E}"/>
          </ac:spMkLst>
        </pc:spChg>
        <pc:spChg chg="del">
          <ac:chgData name="Neil" userId="907fac79-6ac3-4fab-9265-4dc4985ab5b6" providerId="ADAL" clId="{E953E80B-FED5-4D3B-839D-BFD0AEBDA5CE}" dt="2021-11-17T18:00:37.210" v="125" actId="931"/>
          <ac:spMkLst>
            <pc:docMk/>
            <pc:sldMk cId="3125075049" sldId="347"/>
            <ac:spMk id="3" creationId="{ED771578-077D-47BC-96AA-60CD4AFBF2D0}"/>
          </ac:spMkLst>
        </pc:spChg>
        <pc:spChg chg="add del mod">
          <ac:chgData name="Neil" userId="907fac79-6ac3-4fab-9265-4dc4985ab5b6" providerId="ADAL" clId="{E953E80B-FED5-4D3B-839D-BFD0AEBDA5CE}" dt="2021-11-17T18:00:48.897" v="128" actId="931"/>
          <ac:spMkLst>
            <pc:docMk/>
            <pc:sldMk cId="3125075049" sldId="347"/>
            <ac:spMk id="7" creationId="{3C57305F-5AB0-469D-B8A0-2C328BDAAACE}"/>
          </ac:spMkLst>
        </pc:spChg>
        <pc:spChg chg="add mod">
          <ac:chgData name="Neil" userId="907fac79-6ac3-4fab-9265-4dc4985ab5b6" providerId="ADAL" clId="{E953E80B-FED5-4D3B-839D-BFD0AEBDA5CE}" dt="2021-11-17T18:01:53.603" v="149" actId="1076"/>
          <ac:spMkLst>
            <pc:docMk/>
            <pc:sldMk cId="3125075049" sldId="347"/>
            <ac:spMk id="10" creationId="{C479E07E-3D1A-4A4E-B8C9-D1C552EFD32E}"/>
          </ac:spMkLst>
        </pc:spChg>
        <pc:spChg chg="add mod">
          <ac:chgData name="Neil" userId="907fac79-6ac3-4fab-9265-4dc4985ab5b6" providerId="ADAL" clId="{E953E80B-FED5-4D3B-839D-BFD0AEBDA5CE}" dt="2021-11-17T18:02:21.112" v="172" actId="1076"/>
          <ac:spMkLst>
            <pc:docMk/>
            <pc:sldMk cId="3125075049" sldId="347"/>
            <ac:spMk id="13" creationId="{32069C0D-B3C4-4678-B2EF-BBA44BED6481}"/>
          </ac:spMkLst>
        </pc:spChg>
        <pc:picChg chg="add del mod">
          <ac:chgData name="Neil" userId="907fac79-6ac3-4fab-9265-4dc4985ab5b6" providerId="ADAL" clId="{E953E80B-FED5-4D3B-839D-BFD0AEBDA5CE}" dt="2021-11-17T18:00:39.847" v="127" actId="478"/>
          <ac:picMkLst>
            <pc:docMk/>
            <pc:sldMk cId="3125075049" sldId="347"/>
            <ac:picMk id="5" creationId="{F637B860-A250-445A-BF86-DBAC15FFE7FB}"/>
          </ac:picMkLst>
        </pc:picChg>
        <pc:picChg chg="add mod ord">
          <ac:chgData name="Neil" userId="907fac79-6ac3-4fab-9265-4dc4985ab5b6" providerId="ADAL" clId="{E953E80B-FED5-4D3B-839D-BFD0AEBDA5CE}" dt="2021-11-17T18:00:57.630" v="139" actId="171"/>
          <ac:picMkLst>
            <pc:docMk/>
            <pc:sldMk cId="3125075049" sldId="347"/>
            <ac:picMk id="9" creationId="{8D4A45CF-F5FE-4258-9408-FBEFB1C4A090}"/>
          </ac:picMkLst>
        </pc:picChg>
        <pc:cxnChg chg="add mod">
          <ac:chgData name="Neil" userId="907fac79-6ac3-4fab-9265-4dc4985ab5b6" providerId="ADAL" clId="{E953E80B-FED5-4D3B-839D-BFD0AEBDA5CE}" dt="2021-11-17T18:01:49.934" v="148" actId="1582"/>
          <ac:cxnSpMkLst>
            <pc:docMk/>
            <pc:sldMk cId="3125075049" sldId="347"/>
            <ac:cxnSpMk id="12" creationId="{8E51958D-4AA4-4951-94FA-D952C8EC426C}"/>
          </ac:cxnSpMkLst>
        </pc:cxnChg>
        <pc:cxnChg chg="add mod">
          <ac:chgData name="Neil" userId="907fac79-6ac3-4fab-9265-4dc4985ab5b6" providerId="ADAL" clId="{E953E80B-FED5-4D3B-839D-BFD0AEBDA5CE}" dt="2021-11-17T18:02:07.742" v="153" actId="14100"/>
          <ac:cxnSpMkLst>
            <pc:docMk/>
            <pc:sldMk cId="3125075049" sldId="347"/>
            <ac:cxnSpMk id="14" creationId="{F299262C-AA0F-4862-B178-B7F8348E2F91}"/>
          </ac:cxnSpMkLst>
        </pc:cxnChg>
      </pc:sldChg>
      <pc:sldChg chg="addSp delSp modSp mod">
        <pc:chgData name="Neil" userId="907fac79-6ac3-4fab-9265-4dc4985ab5b6" providerId="ADAL" clId="{E953E80B-FED5-4D3B-839D-BFD0AEBDA5CE}" dt="2021-11-17T19:01:51.186" v="1879"/>
        <pc:sldMkLst>
          <pc:docMk/>
          <pc:sldMk cId="3249416746" sldId="348"/>
        </pc:sldMkLst>
        <pc:spChg chg="mod">
          <ac:chgData name="Neil" userId="907fac79-6ac3-4fab-9265-4dc4985ab5b6" providerId="ADAL" clId="{E953E80B-FED5-4D3B-839D-BFD0AEBDA5CE}" dt="2021-11-17T19:01:51.186" v="1879"/>
          <ac:spMkLst>
            <pc:docMk/>
            <pc:sldMk cId="3249416746" sldId="348"/>
            <ac:spMk id="2" creationId="{14BCB526-F1C8-4A5C-875B-4C6D4760501E}"/>
          </ac:spMkLst>
        </pc:spChg>
        <pc:spChg chg="add del mod">
          <ac:chgData name="Neil" userId="907fac79-6ac3-4fab-9265-4dc4985ab5b6" providerId="ADAL" clId="{E953E80B-FED5-4D3B-839D-BFD0AEBDA5CE}" dt="2021-11-17T18:21:41.396" v="219" actId="931"/>
          <ac:spMkLst>
            <pc:docMk/>
            <pc:sldMk cId="3249416746" sldId="348"/>
            <ac:spMk id="4" creationId="{D9316077-2B8F-4324-A54F-76B692302BCF}"/>
          </ac:spMkLst>
        </pc:spChg>
        <pc:spChg chg="add mod">
          <ac:chgData name="Neil" userId="907fac79-6ac3-4fab-9265-4dc4985ab5b6" providerId="ADAL" clId="{E953E80B-FED5-4D3B-839D-BFD0AEBDA5CE}" dt="2021-11-17T18:22:18.863" v="243" actId="14100"/>
          <ac:spMkLst>
            <pc:docMk/>
            <pc:sldMk cId="3249416746" sldId="348"/>
            <ac:spMk id="10" creationId="{E8C6A140-9D7E-4907-B334-DC8F1522643B}"/>
          </ac:spMkLst>
        </pc:spChg>
        <pc:spChg chg="add mod">
          <ac:chgData name="Neil" userId="907fac79-6ac3-4fab-9265-4dc4985ab5b6" providerId="ADAL" clId="{E953E80B-FED5-4D3B-839D-BFD0AEBDA5CE}" dt="2021-11-17T18:22:31.424" v="244"/>
          <ac:spMkLst>
            <pc:docMk/>
            <pc:sldMk cId="3249416746" sldId="348"/>
            <ac:spMk id="11" creationId="{AAEEEFDD-CFAD-4EF9-A7BB-B85DD8B13C95}"/>
          </ac:spMkLst>
        </pc:spChg>
        <pc:spChg chg="add mod">
          <ac:chgData name="Neil" userId="907fac79-6ac3-4fab-9265-4dc4985ab5b6" providerId="ADAL" clId="{E953E80B-FED5-4D3B-839D-BFD0AEBDA5CE}" dt="2021-11-17T18:22:45.084" v="246" actId="1076"/>
          <ac:spMkLst>
            <pc:docMk/>
            <pc:sldMk cId="3249416746" sldId="348"/>
            <ac:spMk id="13" creationId="{9B8365F3-DFBC-4453-BC8F-A1DEE447C3D6}"/>
          </ac:spMkLst>
        </pc:spChg>
        <pc:picChg chg="del">
          <ac:chgData name="Neil" userId="907fac79-6ac3-4fab-9265-4dc4985ab5b6" providerId="ADAL" clId="{E953E80B-FED5-4D3B-839D-BFD0AEBDA5CE}" dt="2021-11-17T18:21:26.061" v="218" actId="478"/>
          <ac:picMkLst>
            <pc:docMk/>
            <pc:sldMk cId="3249416746" sldId="348"/>
            <ac:picMk id="5" creationId="{053E1D96-533E-4381-A45B-35B2E35D0096}"/>
          </ac:picMkLst>
        </pc:picChg>
        <pc:picChg chg="add mod">
          <ac:chgData name="Neil" userId="907fac79-6ac3-4fab-9265-4dc4985ab5b6" providerId="ADAL" clId="{E953E80B-FED5-4D3B-839D-BFD0AEBDA5CE}" dt="2021-11-17T18:21:45.293" v="220" actId="27614"/>
          <ac:picMkLst>
            <pc:docMk/>
            <pc:sldMk cId="3249416746" sldId="348"/>
            <ac:picMk id="7" creationId="{18154F4B-A755-49E1-A85E-410242C67FBD}"/>
          </ac:picMkLst>
        </pc:picChg>
        <pc:cxnChg chg="add mod">
          <ac:chgData name="Neil" userId="907fac79-6ac3-4fab-9265-4dc4985ab5b6" providerId="ADAL" clId="{E953E80B-FED5-4D3B-839D-BFD0AEBDA5CE}" dt="2021-11-17T18:22:42.114" v="245" actId="1076"/>
          <ac:cxnSpMkLst>
            <pc:docMk/>
            <pc:sldMk cId="3249416746" sldId="348"/>
            <ac:cxnSpMk id="9" creationId="{6BE6195A-6404-44D7-9320-D5F59E23B7F8}"/>
          </ac:cxnSpMkLst>
        </pc:cxnChg>
        <pc:cxnChg chg="add mod">
          <ac:chgData name="Neil" userId="907fac79-6ac3-4fab-9265-4dc4985ab5b6" providerId="ADAL" clId="{E953E80B-FED5-4D3B-839D-BFD0AEBDA5CE}" dt="2021-11-17T18:22:31.424" v="244"/>
          <ac:cxnSpMkLst>
            <pc:docMk/>
            <pc:sldMk cId="3249416746" sldId="348"/>
            <ac:cxnSpMk id="12" creationId="{712977F4-8AF7-4F4C-982A-0AC94E5D3891}"/>
          </ac:cxnSpMkLst>
        </pc:cxnChg>
        <pc:cxnChg chg="add mod">
          <ac:chgData name="Neil" userId="907fac79-6ac3-4fab-9265-4dc4985ab5b6" providerId="ADAL" clId="{E953E80B-FED5-4D3B-839D-BFD0AEBDA5CE}" dt="2021-11-17T18:22:59.753" v="249" actId="1076"/>
          <ac:cxnSpMkLst>
            <pc:docMk/>
            <pc:sldMk cId="3249416746" sldId="348"/>
            <ac:cxnSpMk id="14" creationId="{8B270BAD-E71D-4EE0-BE20-BC20707712CC}"/>
          </ac:cxnSpMkLst>
        </pc:cxnChg>
      </pc:sldChg>
      <pc:sldChg chg="modSp add mod">
        <pc:chgData name="Neil" userId="907fac79-6ac3-4fab-9265-4dc4985ab5b6" providerId="ADAL" clId="{E953E80B-FED5-4D3B-839D-BFD0AEBDA5CE}" dt="2021-11-17T19:01:51.186" v="1879"/>
        <pc:sldMkLst>
          <pc:docMk/>
          <pc:sldMk cId="967350683" sldId="349"/>
        </pc:sldMkLst>
        <pc:spChg chg="mod">
          <ac:chgData name="Neil" userId="907fac79-6ac3-4fab-9265-4dc4985ab5b6" providerId="ADAL" clId="{E953E80B-FED5-4D3B-839D-BFD0AEBDA5CE}" dt="2021-11-17T19:01:51.186" v="1879"/>
          <ac:spMkLst>
            <pc:docMk/>
            <pc:sldMk cId="967350683" sldId="349"/>
            <ac:spMk id="2" creationId="{4EA75D3B-4314-4CE3-BB88-9E2671818685}"/>
          </ac:spMkLst>
        </pc:spChg>
      </pc:sldChg>
      <pc:sldChg chg="modSp new mod">
        <pc:chgData name="Neil" userId="907fac79-6ac3-4fab-9265-4dc4985ab5b6" providerId="ADAL" clId="{E953E80B-FED5-4D3B-839D-BFD0AEBDA5CE}" dt="2021-11-17T19:01:51.186" v="1879"/>
        <pc:sldMkLst>
          <pc:docMk/>
          <pc:sldMk cId="844981040" sldId="350"/>
        </pc:sldMkLst>
        <pc:spChg chg="mod">
          <ac:chgData name="Neil" userId="907fac79-6ac3-4fab-9265-4dc4985ab5b6" providerId="ADAL" clId="{E953E80B-FED5-4D3B-839D-BFD0AEBDA5CE}" dt="2021-11-17T19:01:51.186" v="1879"/>
          <ac:spMkLst>
            <pc:docMk/>
            <pc:sldMk cId="844981040" sldId="350"/>
            <ac:spMk id="2" creationId="{6E21CA56-B936-4444-ABAA-F4D0C1665EEB}"/>
          </ac:spMkLst>
        </pc:spChg>
        <pc:spChg chg="mod">
          <ac:chgData name="Neil" userId="907fac79-6ac3-4fab-9265-4dc4985ab5b6" providerId="ADAL" clId="{E953E80B-FED5-4D3B-839D-BFD0AEBDA5CE}" dt="2021-11-17T18:36:14.405" v="832" actId="20577"/>
          <ac:spMkLst>
            <pc:docMk/>
            <pc:sldMk cId="844981040" sldId="350"/>
            <ac:spMk id="3" creationId="{EBDDAC83-2ADB-4C1B-A714-C18851188DA5}"/>
          </ac:spMkLst>
        </pc:spChg>
      </pc:sldChg>
      <pc:sldChg chg="new del">
        <pc:chgData name="Neil" userId="907fac79-6ac3-4fab-9265-4dc4985ab5b6" providerId="ADAL" clId="{E953E80B-FED5-4D3B-839D-BFD0AEBDA5CE}" dt="2021-11-17T18:31:47.244" v="589" actId="47"/>
        <pc:sldMkLst>
          <pc:docMk/>
          <pc:sldMk cId="1432032841" sldId="351"/>
        </pc:sldMkLst>
      </pc:sldChg>
      <pc:sldChg chg="addSp delSp modSp add mod">
        <pc:chgData name="Neil" userId="907fac79-6ac3-4fab-9265-4dc4985ab5b6" providerId="ADAL" clId="{E953E80B-FED5-4D3B-839D-BFD0AEBDA5CE}" dt="2021-11-17T19:01:51.186" v="1879"/>
        <pc:sldMkLst>
          <pc:docMk/>
          <pc:sldMk cId="4074589600" sldId="352"/>
        </pc:sldMkLst>
        <pc:spChg chg="mod">
          <ac:chgData name="Neil" userId="907fac79-6ac3-4fab-9265-4dc4985ab5b6" providerId="ADAL" clId="{E953E80B-FED5-4D3B-839D-BFD0AEBDA5CE}" dt="2021-11-17T19:01:51.186" v="1879"/>
          <ac:spMkLst>
            <pc:docMk/>
            <pc:sldMk cId="4074589600" sldId="352"/>
            <ac:spMk id="2" creationId="{00000000-0000-0000-0000-000000000000}"/>
          </ac:spMkLst>
        </pc:spChg>
        <pc:spChg chg="add mod">
          <ac:chgData name="Neil" userId="907fac79-6ac3-4fab-9265-4dc4985ab5b6" providerId="ADAL" clId="{E953E80B-FED5-4D3B-839D-BFD0AEBDA5CE}" dt="2021-11-17T18:34:53.659" v="683" actId="1076"/>
          <ac:spMkLst>
            <pc:docMk/>
            <pc:sldMk cId="4074589600" sldId="352"/>
            <ac:spMk id="10" creationId="{F4DBFF45-D3C0-44F5-B455-6A66B17C6990}"/>
          </ac:spMkLst>
        </pc:spChg>
        <pc:picChg chg="del">
          <ac:chgData name="Neil" userId="907fac79-6ac3-4fab-9265-4dc4985ab5b6" providerId="ADAL" clId="{E953E80B-FED5-4D3B-839D-BFD0AEBDA5CE}" dt="2021-11-17T18:31:53.719" v="592" actId="478"/>
          <ac:picMkLst>
            <pc:docMk/>
            <pc:sldMk cId="4074589600" sldId="352"/>
            <ac:picMk id="5" creationId="{ACAAB4AD-ACC9-40A2-9027-23B109229B99}"/>
          </ac:picMkLst>
        </pc:picChg>
        <pc:picChg chg="add del mod">
          <ac:chgData name="Neil" userId="907fac79-6ac3-4fab-9265-4dc4985ab5b6" providerId="ADAL" clId="{E953E80B-FED5-4D3B-839D-BFD0AEBDA5CE}" dt="2021-11-17T18:32:23.426" v="594" actId="478"/>
          <ac:picMkLst>
            <pc:docMk/>
            <pc:sldMk cId="4074589600" sldId="352"/>
            <ac:picMk id="6" creationId="{9795B903-281C-484D-BD82-D0D31A7DA526}"/>
          </ac:picMkLst>
        </pc:picChg>
        <pc:picChg chg="add mod ord">
          <ac:chgData name="Neil" userId="907fac79-6ac3-4fab-9265-4dc4985ab5b6" providerId="ADAL" clId="{E953E80B-FED5-4D3B-839D-BFD0AEBDA5CE}" dt="2021-11-17T18:35:17.756" v="689" actId="1076"/>
          <ac:picMkLst>
            <pc:docMk/>
            <pc:sldMk cId="4074589600" sldId="352"/>
            <ac:picMk id="8" creationId="{7EC2C5AF-0AF1-4C05-99E3-79467ADE6B70}"/>
          </ac:picMkLst>
        </pc:picChg>
        <pc:picChg chg="add del mod">
          <ac:chgData name="Neil" userId="907fac79-6ac3-4fab-9265-4dc4985ab5b6" providerId="ADAL" clId="{E953E80B-FED5-4D3B-839D-BFD0AEBDA5CE}" dt="2021-11-17T18:34:27.323" v="673"/>
          <ac:picMkLst>
            <pc:docMk/>
            <pc:sldMk cId="4074589600" sldId="352"/>
            <ac:picMk id="9" creationId="{BC1ADC9D-0111-43F3-AF30-C21660E64209}"/>
          </ac:picMkLst>
        </pc:picChg>
      </pc:sldChg>
      <pc:sldChg chg="new del">
        <pc:chgData name="Neil" userId="907fac79-6ac3-4fab-9265-4dc4985ab5b6" providerId="ADAL" clId="{E953E80B-FED5-4D3B-839D-BFD0AEBDA5CE}" dt="2021-11-17T19:01:13.794" v="1853" actId="47"/>
        <pc:sldMkLst>
          <pc:docMk/>
          <pc:sldMk cId="424474216" sldId="353"/>
        </pc:sldMkLst>
      </pc:sldChg>
      <pc:sldChg chg="addSp delSp modSp new mod">
        <pc:chgData name="Neil" userId="907fac79-6ac3-4fab-9265-4dc4985ab5b6" providerId="ADAL" clId="{E953E80B-FED5-4D3B-839D-BFD0AEBDA5CE}" dt="2021-11-18T18:48:30.659" v="2237" actId="20577"/>
        <pc:sldMkLst>
          <pc:docMk/>
          <pc:sldMk cId="3536456718" sldId="353"/>
        </pc:sldMkLst>
        <pc:spChg chg="del">
          <ac:chgData name="Neil" userId="907fac79-6ac3-4fab-9265-4dc4985ab5b6" providerId="ADAL" clId="{E953E80B-FED5-4D3B-839D-BFD0AEBDA5CE}" dt="2021-11-18T08:41:43.629" v="2049" actId="478"/>
          <ac:spMkLst>
            <pc:docMk/>
            <pc:sldMk cId="3536456718" sldId="353"/>
            <ac:spMk id="2" creationId="{1DA3BD31-DE2A-44DC-A52C-EE89F181B1A3}"/>
          </ac:spMkLst>
        </pc:spChg>
        <pc:spChg chg="del">
          <ac:chgData name="Neil" userId="907fac79-6ac3-4fab-9265-4dc4985ab5b6" providerId="ADAL" clId="{E953E80B-FED5-4D3B-839D-BFD0AEBDA5CE}" dt="2021-11-18T08:41:42.002" v="2048" actId="478"/>
          <ac:spMkLst>
            <pc:docMk/>
            <pc:sldMk cId="3536456718" sldId="353"/>
            <ac:spMk id="3" creationId="{986AF00D-E92D-4DC4-B2B4-093EC34648A3}"/>
          </ac:spMkLst>
        </pc:spChg>
        <pc:spChg chg="mod">
          <ac:chgData name="Neil" userId="907fac79-6ac3-4fab-9265-4dc4985ab5b6" providerId="ADAL" clId="{E953E80B-FED5-4D3B-839D-BFD0AEBDA5CE}" dt="2021-11-18T18:48:30.659" v="2237" actId="20577"/>
          <ac:spMkLst>
            <pc:docMk/>
            <pc:sldMk cId="3536456718" sldId="353"/>
            <ac:spMk id="6" creationId="{C76D9324-26E1-435E-8260-35BEA8279C4F}"/>
          </ac:spMkLst>
        </pc:spChg>
        <pc:spChg chg="add mod">
          <ac:chgData name="Neil" userId="907fac79-6ac3-4fab-9265-4dc4985ab5b6" providerId="ADAL" clId="{E953E80B-FED5-4D3B-839D-BFD0AEBDA5CE}" dt="2021-11-18T08:41:37.389" v="2047"/>
          <ac:spMkLst>
            <pc:docMk/>
            <pc:sldMk cId="3536456718" sldId="353"/>
            <ac:spMk id="7" creationId="{37F2BD27-141F-4FA7-A26F-54BCF13F7948}"/>
          </ac:spMkLst>
        </pc:spChg>
        <pc:spChg chg="mod">
          <ac:chgData name="Neil" userId="907fac79-6ac3-4fab-9265-4dc4985ab5b6" providerId="ADAL" clId="{E953E80B-FED5-4D3B-839D-BFD0AEBDA5CE}" dt="2021-11-18T15:37:02.530" v="2055" actId="2711"/>
          <ac:spMkLst>
            <pc:docMk/>
            <pc:sldMk cId="3536456718" sldId="353"/>
            <ac:spMk id="9" creationId="{724EF9ED-53AB-463D-B64C-D13AE6332948}"/>
          </ac:spMkLst>
        </pc:spChg>
        <pc:grpChg chg="add mod">
          <ac:chgData name="Neil" userId="907fac79-6ac3-4fab-9265-4dc4985ab5b6" providerId="ADAL" clId="{E953E80B-FED5-4D3B-839D-BFD0AEBDA5CE}" dt="2021-11-18T08:41:37.389" v="2047"/>
          <ac:grpSpMkLst>
            <pc:docMk/>
            <pc:sldMk cId="3536456718" sldId="353"/>
            <ac:grpSpMk id="8" creationId="{612BC6BB-6B68-4B2A-8A27-F52B4DD3F7B0}"/>
          </ac:grpSpMkLst>
        </pc:grpChg>
        <pc:picChg chg="mod">
          <ac:chgData name="Neil" userId="907fac79-6ac3-4fab-9265-4dc4985ab5b6" providerId="ADAL" clId="{E953E80B-FED5-4D3B-839D-BFD0AEBDA5CE}" dt="2021-11-18T08:41:37.389" v="2047"/>
          <ac:picMkLst>
            <pc:docMk/>
            <pc:sldMk cId="3536456718" sldId="353"/>
            <ac:picMk id="10" creationId="{32961653-38C9-4248-A902-D43F54607369}"/>
          </ac:picMkLst>
        </pc:picChg>
      </pc:sldChg>
      <pc:sldMasterChg chg="modSldLayout">
        <pc:chgData name="Neil" userId="907fac79-6ac3-4fab-9265-4dc4985ab5b6" providerId="ADAL" clId="{E953E80B-FED5-4D3B-839D-BFD0AEBDA5CE}" dt="2021-11-18T15:38:48.741" v="2057" actId="20577"/>
        <pc:sldMasterMkLst>
          <pc:docMk/>
          <pc:sldMasterMk cId="567098457" sldId="2147483648"/>
        </pc:sldMasterMkLst>
        <pc:sldLayoutChg chg="addSp delSp modSp mod">
          <pc:chgData name="Neil" userId="907fac79-6ac3-4fab-9265-4dc4985ab5b6" providerId="ADAL" clId="{E953E80B-FED5-4D3B-839D-BFD0AEBDA5CE}" dt="2021-11-18T15:38:48.741" v="2057" actId="20577"/>
          <pc:sldLayoutMkLst>
            <pc:docMk/>
            <pc:sldMasterMk cId="567098457" sldId="2147483648"/>
            <pc:sldLayoutMk cId="2305136904" sldId="2147483660"/>
          </pc:sldLayoutMkLst>
          <pc:spChg chg="add del mod">
            <ac:chgData name="Neil" userId="907fac79-6ac3-4fab-9265-4dc4985ab5b6" providerId="ADAL" clId="{E953E80B-FED5-4D3B-839D-BFD0AEBDA5CE}" dt="2021-11-17T19:01:27.512" v="1854"/>
            <ac:spMkLst>
              <pc:docMk/>
              <pc:sldMasterMk cId="567098457" sldId="2147483648"/>
              <pc:sldLayoutMk cId="2305136904" sldId="2147483660"/>
              <ac:spMk id="2" creationId="{7E4915B2-4DBF-46CC-BA3E-3FEEE45FC52F}"/>
            </ac:spMkLst>
          </pc:spChg>
          <pc:spChg chg="add del mod">
            <ac:chgData name="Neil" userId="907fac79-6ac3-4fab-9265-4dc4985ab5b6" providerId="ADAL" clId="{E953E80B-FED5-4D3B-839D-BFD0AEBDA5CE}" dt="2021-11-17T19:01:27.512" v="1854"/>
            <ac:spMkLst>
              <pc:docMk/>
              <pc:sldMasterMk cId="567098457" sldId="2147483648"/>
              <pc:sldLayoutMk cId="2305136904" sldId="2147483660"/>
              <ac:spMk id="3" creationId="{AC061CCA-6BA3-49AB-941A-148F9C47B181}"/>
            </ac:spMkLst>
          </pc:spChg>
          <pc:spChg chg="add del mod">
            <ac:chgData name="Neil" userId="907fac79-6ac3-4fab-9265-4dc4985ab5b6" providerId="ADAL" clId="{E953E80B-FED5-4D3B-839D-BFD0AEBDA5CE}" dt="2021-11-17T19:01:27.512" v="1854"/>
            <ac:spMkLst>
              <pc:docMk/>
              <pc:sldMasterMk cId="567098457" sldId="2147483648"/>
              <pc:sldLayoutMk cId="2305136904" sldId="2147483660"/>
              <ac:spMk id="4" creationId="{33D42FE8-49D3-43AA-B68A-6C30014F45BF}"/>
            </ac:spMkLst>
          </pc:spChg>
          <pc:spChg chg="add mod">
            <ac:chgData name="Neil" userId="907fac79-6ac3-4fab-9265-4dc4985ab5b6" providerId="ADAL" clId="{E953E80B-FED5-4D3B-839D-BFD0AEBDA5CE}" dt="2021-11-17T19:01:28.011" v="1855"/>
            <ac:spMkLst>
              <pc:docMk/>
              <pc:sldMasterMk cId="567098457" sldId="2147483648"/>
              <pc:sldLayoutMk cId="2305136904" sldId="2147483660"/>
              <ac:spMk id="5" creationId="{152D5291-76A3-496B-9AD1-1CB847C1E709}"/>
            </ac:spMkLst>
          </pc:spChg>
          <pc:spChg chg="add mod">
            <ac:chgData name="Neil" userId="907fac79-6ac3-4fab-9265-4dc4985ab5b6" providerId="ADAL" clId="{E953E80B-FED5-4D3B-839D-BFD0AEBDA5CE}" dt="2021-11-17T19:04:48.072" v="1919" actId="20577"/>
            <ac:spMkLst>
              <pc:docMk/>
              <pc:sldMasterMk cId="567098457" sldId="2147483648"/>
              <pc:sldLayoutMk cId="2305136904" sldId="2147483660"/>
              <ac:spMk id="6" creationId="{FA47FB6A-F524-4834-8263-7A84EBC08051}"/>
            </ac:spMkLst>
          </pc:spChg>
          <pc:spChg chg="add del mod">
            <ac:chgData name="Neil" userId="907fac79-6ac3-4fab-9265-4dc4985ab5b6" providerId="ADAL" clId="{E953E80B-FED5-4D3B-839D-BFD0AEBDA5CE}" dt="2021-11-18T15:38:48.741" v="2057" actId="20577"/>
            <ac:spMkLst>
              <pc:docMk/>
              <pc:sldMasterMk cId="567098457" sldId="2147483648"/>
              <pc:sldLayoutMk cId="2305136904" sldId="2147483660"/>
              <ac:spMk id="7" creationId="{16D61A9C-4BED-4743-967A-43E2E58A43EF}"/>
            </ac:spMkLst>
          </pc:spChg>
          <pc:spChg chg="add del mod">
            <ac:chgData name="Neil" userId="907fac79-6ac3-4fab-9265-4dc4985ab5b6" providerId="ADAL" clId="{E953E80B-FED5-4D3B-839D-BFD0AEBDA5CE}" dt="2021-11-17T19:01:50.359" v="1877"/>
            <ac:spMkLst>
              <pc:docMk/>
              <pc:sldMasterMk cId="567098457" sldId="2147483648"/>
              <pc:sldLayoutMk cId="2305136904" sldId="2147483660"/>
              <ac:spMk id="8" creationId="{6524D463-AA17-4C65-A955-B89971DF7443}"/>
            </ac:spMkLst>
          </pc:spChg>
          <pc:spChg chg="del mod">
            <ac:chgData name="Neil" userId="907fac79-6ac3-4fab-9265-4dc4985ab5b6" providerId="ADAL" clId="{E953E80B-FED5-4D3B-839D-BFD0AEBDA5CE}" dt="2021-11-17T19:04:35.522" v="1900" actId="478"/>
            <ac:spMkLst>
              <pc:docMk/>
              <pc:sldMasterMk cId="567098457" sldId="2147483648"/>
              <pc:sldLayoutMk cId="2305136904" sldId="2147483660"/>
              <ac:spMk id="9" creationId="{00000000-0000-0000-0000-000000000000}"/>
            </ac:spMkLst>
          </pc:spChg>
          <pc:spChg chg="add del mod">
            <ac:chgData name="Neil" userId="907fac79-6ac3-4fab-9265-4dc4985ab5b6" providerId="ADAL" clId="{E953E80B-FED5-4D3B-839D-BFD0AEBDA5CE}" dt="2021-11-17T19:04:07.431" v="1894" actId="478"/>
            <ac:spMkLst>
              <pc:docMk/>
              <pc:sldMasterMk cId="567098457" sldId="2147483648"/>
              <pc:sldLayoutMk cId="2305136904" sldId="2147483660"/>
              <ac:spMk id="17" creationId="{55E2D2B6-5D12-46BF-A4B9-00EFAF872848}"/>
            </ac:spMkLst>
          </pc:spChg>
          <pc:spChg chg="add del">
            <ac:chgData name="Neil" userId="907fac79-6ac3-4fab-9265-4dc4985ab5b6" providerId="ADAL" clId="{E953E80B-FED5-4D3B-839D-BFD0AEBDA5CE}" dt="2021-11-17T19:01:51.186" v="1879"/>
            <ac:spMkLst>
              <pc:docMk/>
              <pc:sldMasterMk cId="567098457" sldId="2147483648"/>
              <pc:sldLayoutMk cId="2305136904" sldId="2147483660"/>
              <ac:spMk id="23" creationId="{C4AA9466-031B-CD4D-9E57-3F8E934551EE}"/>
            </ac:spMkLst>
          </pc:spChg>
          <pc:spChg chg="mod">
            <ac:chgData name="Neil" userId="907fac79-6ac3-4fab-9265-4dc4985ab5b6" providerId="ADAL" clId="{E953E80B-FED5-4D3B-839D-BFD0AEBDA5CE}" dt="2021-11-17T19:04:01.257" v="1892" actId="1076"/>
            <ac:spMkLst>
              <pc:docMk/>
              <pc:sldMasterMk cId="567098457" sldId="2147483648"/>
              <pc:sldLayoutMk cId="2305136904" sldId="2147483660"/>
              <ac:spMk id="24" creationId="{63B62931-3F78-AD4C-855E-93FE39428CD0}"/>
            </ac:spMkLst>
          </pc:spChg>
        </pc:sldLayoutChg>
      </pc:sldMasterChg>
    </pc:docChg>
  </pc:docChgLst>
  <pc:docChgLst>
    <pc:chgData name="Neil" userId="907fac79-6ac3-4fab-9265-4dc4985ab5b6" providerId="ADAL" clId="{EB8FB1F0-A8FF-42AF-93A8-A133C33FE29A}"/>
    <pc:docChg chg="modSld">
      <pc:chgData name="Neil" userId="907fac79-6ac3-4fab-9265-4dc4985ab5b6" providerId="ADAL" clId="{EB8FB1F0-A8FF-42AF-93A8-A133C33FE29A}" dt="2021-03-01T10:27:03.076" v="77" actId="20577"/>
      <pc:docMkLst>
        <pc:docMk/>
      </pc:docMkLst>
      <pc:sldChg chg="modSp mod">
        <pc:chgData name="Neil" userId="907fac79-6ac3-4fab-9265-4dc4985ab5b6" providerId="ADAL" clId="{EB8FB1F0-A8FF-42AF-93A8-A133C33FE29A}" dt="2021-03-01T10:09:42.717" v="76" actId="20577"/>
        <pc:sldMkLst>
          <pc:docMk/>
          <pc:sldMk cId="2148866811" sldId="256"/>
        </pc:sldMkLst>
        <pc:spChg chg="mod">
          <ac:chgData name="Neil" userId="907fac79-6ac3-4fab-9265-4dc4985ab5b6" providerId="ADAL" clId="{EB8FB1F0-A8FF-42AF-93A8-A133C33FE29A}" dt="2021-03-01T10:09:42.717" v="76" actId="20577"/>
          <ac:spMkLst>
            <pc:docMk/>
            <pc:sldMk cId="2148866811" sldId="256"/>
            <ac:spMk id="16" creationId="{00000000-0000-0000-0000-000000000000}"/>
          </ac:spMkLst>
        </pc:spChg>
      </pc:sldChg>
      <pc:sldChg chg="addSp modSp mod">
        <pc:chgData name="Neil" userId="907fac79-6ac3-4fab-9265-4dc4985ab5b6" providerId="ADAL" clId="{EB8FB1F0-A8FF-42AF-93A8-A133C33FE29A}" dt="2021-03-01T09:47:28.067" v="68" actId="20577"/>
        <pc:sldMkLst>
          <pc:docMk/>
          <pc:sldMk cId="3089292701" sldId="258"/>
        </pc:sldMkLst>
        <pc:spChg chg="add mod">
          <ac:chgData name="Neil" userId="907fac79-6ac3-4fab-9265-4dc4985ab5b6" providerId="ADAL" clId="{EB8FB1F0-A8FF-42AF-93A8-A133C33FE29A}" dt="2021-03-01T09:47:28.067" v="68" actId="20577"/>
          <ac:spMkLst>
            <pc:docMk/>
            <pc:sldMk cId="3089292701" sldId="258"/>
            <ac:spMk id="3" creationId="{99A147A5-39CA-4D3F-8A32-08E5EED335F4}"/>
          </ac:spMkLst>
        </pc:spChg>
        <pc:picChg chg="mod">
          <ac:chgData name="Neil" userId="907fac79-6ac3-4fab-9265-4dc4985ab5b6" providerId="ADAL" clId="{EB8FB1F0-A8FF-42AF-93A8-A133C33FE29A}" dt="2021-03-01T09:44:52.113" v="0" actId="1076"/>
          <ac:picMkLst>
            <pc:docMk/>
            <pc:sldMk cId="3089292701" sldId="258"/>
            <ac:picMk id="4" creationId="{00000000-0000-0000-0000-000000000000}"/>
          </ac:picMkLst>
        </pc:picChg>
      </pc:sldChg>
      <pc:sldChg chg="modSp mod">
        <pc:chgData name="Neil" userId="907fac79-6ac3-4fab-9265-4dc4985ab5b6" providerId="ADAL" clId="{EB8FB1F0-A8FF-42AF-93A8-A133C33FE29A}" dt="2021-03-01T10:27:03.076" v="77" actId="20577"/>
        <pc:sldMkLst>
          <pc:docMk/>
          <pc:sldMk cId="560745817" sldId="266"/>
        </pc:sldMkLst>
        <pc:spChg chg="mod">
          <ac:chgData name="Neil" userId="907fac79-6ac3-4fab-9265-4dc4985ab5b6" providerId="ADAL" clId="{EB8FB1F0-A8FF-42AF-93A8-A133C33FE29A}" dt="2021-03-01T10:27:03.076" v="77" actId="20577"/>
          <ac:spMkLst>
            <pc:docMk/>
            <pc:sldMk cId="560745817" sldId="266"/>
            <ac:spMk id="3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C3ED017-2C8F-4105-9717-9763196E4CD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D151DF-D1B4-4B58-9716-E59A112A5F7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751387-6AD5-49C0-9F20-5EA1C27043EF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91A6C6-DF2E-4E19-A746-B3BA93A8E87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8C7F88-3141-475E-AC18-90B46A2DE3C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7A19B2-403B-4553-9EFD-D78E21AE4F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73307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815BFF-4942-43B9-B77F-B8523EAB6138}" type="datetimeFigureOut">
              <a:rPr lang="en-GB" smtClean="0"/>
              <a:t>18/11/2021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5A09D9-DEF7-4C65-B957-4CE0A6A35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1461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679635-EF59-4978-9E80-33E2B44234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2AD707-0427-4CFF-B646-10C486052F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0EA8F3-C823-47DE-A37E-9B6E60C03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19/11/2021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EF62CF-2CCB-438B-A121-180B33556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RD50 Valencia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74ED4D-9ECB-4FF2-91DF-BFBEAA596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892-5322-484A-9E5B-A8855CBEA3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6576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567F6-1EA1-48DE-B5BE-83824809A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0DF43B-73B8-4A88-A450-D62DA2F4B2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64C0FA-65C1-4099-98E9-F80F2266A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19/11/2021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CF2877-45AF-4188-84FB-9C79C266AD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RD50 Valencia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097834-9D14-480C-81BA-682000BD0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892-5322-484A-9E5B-A8855CBEA3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699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392956F-74DF-46D1-AF01-9573A3CBD1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F4B426-E303-4588-8234-BC00ECD21D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04A85C-77AE-40B0-9E69-24835F73E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19/11/2021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9898F1-6C62-4906-AD58-539478757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RD50 Valencia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85D03A-BA8B-4931-B729-E59FD7DDC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892-5322-484A-9E5B-A8855CBEA3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90748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o 12">
            <a:extLst>
              <a:ext uri="{FF2B5EF4-FFF2-40B4-BE49-F238E27FC236}">
                <a16:creationId xmlns:a16="http://schemas.microsoft.com/office/drawing/2014/main" id="{87B9D459-7C1F-5640-A72F-364D95A79048}"/>
              </a:ext>
            </a:extLst>
          </p:cNvPr>
          <p:cNvGrpSpPr/>
          <p:nvPr userDrawn="1"/>
        </p:nvGrpSpPr>
        <p:grpSpPr>
          <a:xfrm>
            <a:off x="-3" y="2787"/>
            <a:ext cx="12192001" cy="648088"/>
            <a:chOff x="-4" y="9909"/>
            <a:chExt cx="9144001" cy="648088"/>
          </a:xfrm>
        </p:grpSpPr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7F33998C-AB1F-7F45-9371-072E206283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-4" y="9909"/>
              <a:ext cx="9144001" cy="648088"/>
            </a:xfrm>
            <a:prstGeom prst="rect">
              <a:avLst/>
            </a:prstGeom>
          </p:spPr>
        </p:pic>
        <p:pic>
          <p:nvPicPr>
            <p:cNvPr id="15" name="Imagen 14">
              <a:extLst>
                <a:ext uri="{FF2B5EF4-FFF2-40B4-BE49-F238E27FC236}">
                  <a16:creationId xmlns:a16="http://schemas.microsoft.com/office/drawing/2014/main" id="{B31341BB-2F9F-C742-987A-D88EFF27E28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2375" y="113936"/>
              <a:ext cx="1575607" cy="440034"/>
            </a:xfrm>
            <a:prstGeom prst="rect">
              <a:avLst/>
            </a:prstGeom>
          </p:spPr>
        </p:pic>
        <p:pic>
          <p:nvPicPr>
            <p:cNvPr id="16" name="Imagen 15">
              <a:extLst>
                <a:ext uri="{FF2B5EF4-FFF2-40B4-BE49-F238E27FC236}">
                  <a16:creationId xmlns:a16="http://schemas.microsoft.com/office/drawing/2014/main" id="{FD6AC408-F456-3849-ABBC-B5C038E273B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11461" y="113936"/>
              <a:ext cx="1806475" cy="439413"/>
            </a:xfrm>
            <a:prstGeom prst="rect">
              <a:avLst/>
            </a:prstGeom>
          </p:spPr>
        </p:pic>
      </p:grpSp>
      <p:pic>
        <p:nvPicPr>
          <p:cNvPr id="18" name="14 Imagen" descr="quadrats_logo_50transp.png">
            <a:extLst>
              <a:ext uri="{FF2B5EF4-FFF2-40B4-BE49-F238E27FC236}">
                <a16:creationId xmlns:a16="http://schemas.microsoft.com/office/drawing/2014/main" id="{0031ACDE-98DE-D442-AFCD-0C654A3BA12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lum contrast="25000"/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68177" y="4546600"/>
            <a:ext cx="2923823" cy="2311400"/>
          </a:xfrm>
          <a:prstGeom prst="rect">
            <a:avLst/>
          </a:prstGeom>
        </p:spPr>
      </p:pic>
      <p:sp>
        <p:nvSpPr>
          <p:cNvPr id="23" name="Títol 1">
            <a:extLst>
              <a:ext uri="{FF2B5EF4-FFF2-40B4-BE49-F238E27FC236}">
                <a16:creationId xmlns:a16="http://schemas.microsoft.com/office/drawing/2014/main" id="{C4AA9466-031B-CD4D-9E57-3F8E93455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225" y="888427"/>
            <a:ext cx="10828655" cy="803922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rgbClr val="0049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24" name="Contenidor de contingut 3">
            <a:extLst>
              <a:ext uri="{FF2B5EF4-FFF2-40B4-BE49-F238E27FC236}">
                <a16:creationId xmlns:a16="http://schemas.microsoft.com/office/drawing/2014/main" id="{63B62931-3F78-AD4C-855E-93FE39428C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1224" y="1800773"/>
            <a:ext cx="10840277" cy="4299989"/>
          </a:xfrm>
        </p:spPr>
        <p:txBody>
          <a:bodyPr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 b="1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 b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 b="1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2D5291-76A3-496B-9AD1-1CB847C1E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19/11/2021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47FB6A-F524-4834-8263-7A84EBC08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RD50 Valencia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D61A9C-4BED-4743-967A-43E2E58A4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18301" y="6336268"/>
            <a:ext cx="2743200" cy="365125"/>
          </a:xfrm>
        </p:spPr>
        <p:txBody>
          <a:bodyPr/>
          <a:lstStyle/>
          <a:p>
            <a:fld id="{2453A892-5322-484A-9E5B-A8855CBEA3A7}" type="slidenum">
              <a:rPr lang="en-GB" smtClean="0"/>
              <a:pPr/>
              <a:t>‹#›</a:t>
            </a:fld>
            <a:r>
              <a:rPr lang="en-GB" dirty="0"/>
              <a:t>/35</a:t>
            </a:r>
          </a:p>
        </p:txBody>
      </p:sp>
      <p:pic>
        <p:nvPicPr>
          <p:cNvPr id="3" name="Picture 2" descr="Logo&#10;&#10;Description automatically generated with low confidence">
            <a:extLst>
              <a:ext uri="{FF2B5EF4-FFF2-40B4-BE49-F238E27FC236}">
                <a16:creationId xmlns:a16="http://schemas.microsoft.com/office/drawing/2014/main" id="{E79DC565-8FF5-4075-BCEF-981D21E9D9ED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6908" y="23893"/>
            <a:ext cx="1560711" cy="57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1369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1B8FADFF-5D29-FA48-BB65-1E0C4FDC2EF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419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A8538221-9420-3A41-8343-76F5623EB16F}"/>
              </a:ext>
            </a:extLst>
          </p:cNvPr>
          <p:cNvSpPr/>
          <p:nvPr userDrawn="1"/>
        </p:nvSpPr>
        <p:spPr>
          <a:xfrm>
            <a:off x="-12568" y="0"/>
            <a:ext cx="11515947" cy="6858000"/>
          </a:xfrm>
          <a:prstGeom prst="rect">
            <a:avLst/>
          </a:prstGeom>
          <a:gradFill>
            <a:gsLst>
              <a:gs pos="99000">
                <a:schemeClr val="bg1">
                  <a:lumMod val="95000"/>
                  <a:alpha val="0"/>
                </a:schemeClr>
              </a:gs>
              <a:gs pos="33000">
                <a:srgbClr val="00499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 dirty="0"/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0E33A8E4-AD28-614D-815B-C43848BA1B45}"/>
              </a:ext>
            </a:extLst>
          </p:cNvPr>
          <p:cNvSpPr txBox="1">
            <a:spLocks/>
          </p:cNvSpPr>
          <p:nvPr userDrawn="1"/>
        </p:nvSpPr>
        <p:spPr>
          <a:xfrm>
            <a:off x="732202" y="506795"/>
            <a:ext cx="10218825" cy="288395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s-ES" sz="1800" b="1" noProof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8BC325B0-F566-3D4C-94AD-CA1BC03061B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1952" y="2841949"/>
            <a:ext cx="2080891" cy="435862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C63FCAFA-BF23-684C-B971-D9A4232F04D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264538" y="2841949"/>
            <a:ext cx="2496221" cy="455391"/>
          </a:xfrm>
          <a:prstGeom prst="rect">
            <a:avLst/>
          </a:prstGeom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6554BA61-11EB-094E-B3E6-EAAEC8FCE463}"/>
              </a:ext>
            </a:extLst>
          </p:cNvPr>
          <p:cNvSpPr/>
          <p:nvPr userDrawn="1"/>
        </p:nvSpPr>
        <p:spPr>
          <a:xfrm>
            <a:off x="921953" y="4003619"/>
            <a:ext cx="2342585" cy="50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</p:spTree>
    <p:extLst>
      <p:ext uri="{BB962C8B-B14F-4D97-AF65-F5344CB8AC3E}">
        <p14:creationId xmlns:p14="http://schemas.microsoft.com/office/powerpoint/2010/main" val="2400900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BC327-D13C-4728-89E1-08B8D6C86F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6985AE-1BE8-4918-86AF-B158BC472B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DDCB13-B038-4A9C-9D65-1EDEB1E08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19/11/2021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8C01BA-34FF-45B2-B7C2-38E99BFC3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RD50 Valencia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0A53E0-8C18-4B93-8558-1BBECAE85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892-5322-484A-9E5B-A8855CBEA3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535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83FDAD-5984-426F-BC65-DA1B9CCB37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2FE3A3-10E3-4FEE-A39E-702491B4E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370868-07E2-4C61-9C0C-516EC5E15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19/11/2021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585DBD-0252-4457-8C7A-80AA0D869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RD50 Valencia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F8BED5-4064-4C17-A21C-6514BF83F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892-5322-484A-9E5B-A8855CBEA3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66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49FFF-42CE-4491-BA49-3FE27F4E58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4E38B7-E71F-4430-AB4F-8CE5FDD843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10380A-9552-48AE-A855-D686AA795E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5D367F-540B-4222-86EC-6D644C6535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19/11/2021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14748D-9593-4AE6-8E8C-AA20AE444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RD50 Valencia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BBA702-0DB4-4B4D-885B-96A88F954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892-5322-484A-9E5B-A8855CBEA3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8663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0D86F-7249-43C8-8960-AF392F90FA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CA87FD-C624-4776-81FA-31EFF16A69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F6E441-3353-4F50-9414-2CCE0CD78B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77FD7D-C4C3-4698-BAB7-009A0A4E93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0DA0253-409D-47A5-BA02-B5C3BCCA5A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FF727B-0B61-46D3-BD33-D51E75E15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19/11/2021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C2F15E1-DFC8-430E-8785-CFE9461801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RD50 Valencia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A98DE41-F4AF-437E-BC48-8ABDFC669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892-5322-484A-9E5B-A8855CBEA3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916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D5F8A4-3121-47B7-85FC-46D8632DC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FFCB74-D0A3-4B0A-BF9B-B6CB1FFDB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19/11/2021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06C8F4-9983-48C4-80E1-E3095C5C1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RD50 Valencia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6D0F61-B9E0-46DC-B3A9-A04DD1D0A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892-5322-484A-9E5B-A8855CBEA3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3437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82B413-F6B5-4FA9-80C7-2AD16F55E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19/11/2021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A8AD22-B297-4820-808B-C085568E6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RD50 Valencia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35D581-A9B5-4C53-B33F-6F8A79268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892-5322-484A-9E5B-A8855CBEA3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1949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65178-F95A-4C52-BA19-0FDE802FB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8556EB-13C0-4545-97F0-EA6217F962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0DB2CD-096A-478C-81BD-257BAAC898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6BFAA3-7A9D-49E5-8C60-DACCE04474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19/11/2021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1FE273-9BF6-4119-A869-6C1B96A40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RD50 Valencia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3CC2B5-BE7D-4B7F-B3CC-68760A8C3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892-5322-484A-9E5B-A8855CBEA3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9545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929DA-98C5-410C-8789-51BFF5DFC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048AD8-5187-4112-A348-0E3060940F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BAADC1-5F51-4986-8FBD-C77FEE3427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C9A669-91B2-4676-ADD7-4CA2340B1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19/11/2021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D26DF5-6450-4500-A8C8-9C17A30C2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RD50 Valencia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A4B604-FFF8-4FC5-9BA5-F758B4859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892-5322-484A-9E5B-A8855CBEA3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267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762C7EF-2C6D-43F8-AAD6-9847F8F7A7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4A44E9-1054-4889-9C5C-028FEE2BA5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7F3B6C-E955-49A8-A400-F5B462B800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19/11/2021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EEFD0E-126A-483A-8486-63CFC5BB72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RD50 Valencia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DB2285-779D-4418-A98A-006E5CB73F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53A892-5322-484A-9E5B-A8855CBEA3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7098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indico.cern.ch/event/637212/contributions/2608617/attachments/1470689/2275558/5MarcoMandurrino_30thRD50.pdf" TargetMode="External"/><Relationship Id="rId5" Type="http://schemas.openxmlformats.org/officeDocument/2006/relationships/hyperlink" Target="https://cds.cern.ch/record/2705944/files/AIDA-2020-D7.pdf?version=1" TargetMode="External"/><Relationship Id="rId4" Type="http://schemas.openxmlformats.org/officeDocument/2006/relationships/hyperlink" Target="https://indico.cern.ch/event/983068/contributions/4223220/attachments/2190559/3702221/Slides_TREDI2021_tcroci.pdf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hyperlink" Target="https://doi.org/10.1016/j.nima.2021.165746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5EB5997-D7A7-44CF-96CF-995F5A40F632}"/>
              </a:ext>
            </a:extLst>
          </p:cNvPr>
          <p:cNvSpPr txBox="1"/>
          <p:nvPr/>
        </p:nvSpPr>
        <p:spPr>
          <a:xfrm>
            <a:off x="830085" y="1679058"/>
            <a:ext cx="98351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Soft X-Ray Low Gain Avalanche Detectors with 55 µm pitch for Imaging Applications using the Timepix4 ASIC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GB" sz="44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F6917B1-A9CE-4AF5-9ACB-B534AB65142D}"/>
              </a:ext>
            </a:extLst>
          </p:cNvPr>
          <p:cNvSpPr txBox="1"/>
          <p:nvPr/>
        </p:nvSpPr>
        <p:spPr>
          <a:xfrm>
            <a:off x="2286893" y="4921006"/>
            <a:ext cx="780008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b="1" u="sng" dirty="0">
                <a:solidFill>
                  <a:schemeClr val="bg1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N. Moffat</a:t>
            </a:r>
            <a:r>
              <a:rPr lang="en-GB" sz="2200" b="1" dirty="0">
                <a:solidFill>
                  <a:schemeClr val="bg1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, J. Villegas, S. Hidalgo, G. Pellegrini</a:t>
            </a:r>
            <a:endParaRPr lang="en-GB" b="1" u="sng" dirty="0">
              <a:solidFill>
                <a:schemeClr val="bg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8BDDE5A-637C-4877-855B-A0CE981D21AD}"/>
              </a:ext>
            </a:extLst>
          </p:cNvPr>
          <p:cNvSpPr/>
          <p:nvPr/>
        </p:nvSpPr>
        <p:spPr>
          <a:xfrm>
            <a:off x="830085" y="3610094"/>
            <a:ext cx="2913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Trebuchet MS" panose="020B0603020202020204" pitchFamily="34" charset="0"/>
              </a:rPr>
              <a:t>The 39th RD50 Workshop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687EDB5-E136-460C-ABE9-29FF0910CA02}"/>
              </a:ext>
            </a:extLst>
          </p:cNvPr>
          <p:cNvSpPr/>
          <p:nvPr/>
        </p:nvSpPr>
        <p:spPr>
          <a:xfrm>
            <a:off x="830085" y="4080884"/>
            <a:ext cx="24625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Trebuchet MS" panose="020B0603020202020204" pitchFamily="34" charset="0"/>
              </a:rPr>
              <a:t>19th November 2021</a:t>
            </a:r>
          </a:p>
        </p:txBody>
      </p:sp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6D78B2B2-05BE-4FD4-973F-7F41EEB269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614" y="0"/>
            <a:ext cx="4633362" cy="1621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2545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05B277-8CA0-42B5-901E-9744EC106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PSPICE - Resistances</a:t>
            </a:r>
          </a:p>
        </p:txBody>
      </p:sp>
      <p:sp>
        <p:nvSpPr>
          <p:cNvPr id="4" name="Google Shape;100;p14">
            <a:extLst>
              <a:ext uri="{FF2B5EF4-FFF2-40B4-BE49-F238E27FC236}">
                <a16:creationId xmlns:a16="http://schemas.microsoft.com/office/drawing/2014/main" id="{1912EE99-397D-4427-87EE-2001C74CBE2A}"/>
              </a:ext>
            </a:extLst>
          </p:cNvPr>
          <p:cNvSpPr/>
          <p:nvPr/>
        </p:nvSpPr>
        <p:spPr>
          <a:xfrm>
            <a:off x="3892623" y="2997840"/>
            <a:ext cx="530700" cy="520800"/>
          </a:xfrm>
          <a:prstGeom prst="rect">
            <a:avLst/>
          </a:prstGeom>
          <a:solidFill>
            <a:srgbClr val="00FFFF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5" name="Google Shape;101;p14">
            <a:extLst>
              <a:ext uri="{FF2B5EF4-FFF2-40B4-BE49-F238E27FC236}">
                <a16:creationId xmlns:a16="http://schemas.microsoft.com/office/drawing/2014/main" id="{FCFB3875-F1AF-47C9-BA98-8EAE3AA72677}"/>
              </a:ext>
            </a:extLst>
          </p:cNvPr>
          <p:cNvSpPr/>
          <p:nvPr/>
        </p:nvSpPr>
        <p:spPr>
          <a:xfrm>
            <a:off x="3892623" y="4723587"/>
            <a:ext cx="530700" cy="520800"/>
          </a:xfrm>
          <a:prstGeom prst="rect">
            <a:avLst/>
          </a:prstGeom>
          <a:solidFill>
            <a:srgbClr val="00FFFF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6" name="Google Shape;102;p14">
            <a:extLst>
              <a:ext uri="{FF2B5EF4-FFF2-40B4-BE49-F238E27FC236}">
                <a16:creationId xmlns:a16="http://schemas.microsoft.com/office/drawing/2014/main" id="{7A0F5B71-B726-470C-B33D-99CF6EF6E9D9}"/>
              </a:ext>
            </a:extLst>
          </p:cNvPr>
          <p:cNvSpPr/>
          <p:nvPr/>
        </p:nvSpPr>
        <p:spPr>
          <a:xfrm>
            <a:off x="3892623" y="3860713"/>
            <a:ext cx="530700" cy="520800"/>
          </a:xfrm>
          <a:prstGeom prst="rect">
            <a:avLst/>
          </a:prstGeom>
          <a:solidFill>
            <a:srgbClr val="9900FF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7" name="Google Shape;103;p14">
            <a:extLst>
              <a:ext uri="{FF2B5EF4-FFF2-40B4-BE49-F238E27FC236}">
                <a16:creationId xmlns:a16="http://schemas.microsoft.com/office/drawing/2014/main" id="{6273B55F-EE97-433F-B405-8C06499CDFF3}"/>
              </a:ext>
            </a:extLst>
          </p:cNvPr>
          <p:cNvSpPr/>
          <p:nvPr/>
        </p:nvSpPr>
        <p:spPr>
          <a:xfrm>
            <a:off x="4797181" y="3860713"/>
            <a:ext cx="530700" cy="520800"/>
          </a:xfrm>
          <a:prstGeom prst="rect">
            <a:avLst/>
          </a:prstGeom>
          <a:solidFill>
            <a:srgbClr val="00FFFF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8" name="Google Shape;104;p14">
            <a:extLst>
              <a:ext uri="{FF2B5EF4-FFF2-40B4-BE49-F238E27FC236}">
                <a16:creationId xmlns:a16="http://schemas.microsoft.com/office/drawing/2014/main" id="{D8418FBC-04F7-45F6-98E5-6780ED6DB9A1}"/>
              </a:ext>
            </a:extLst>
          </p:cNvPr>
          <p:cNvSpPr/>
          <p:nvPr/>
        </p:nvSpPr>
        <p:spPr>
          <a:xfrm>
            <a:off x="4797181" y="2997840"/>
            <a:ext cx="530700" cy="520800"/>
          </a:xfrm>
          <a:prstGeom prst="rect">
            <a:avLst/>
          </a:prstGeom>
          <a:solidFill>
            <a:srgbClr val="6AA84F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9" name="Google Shape;105;p14">
            <a:extLst>
              <a:ext uri="{FF2B5EF4-FFF2-40B4-BE49-F238E27FC236}">
                <a16:creationId xmlns:a16="http://schemas.microsoft.com/office/drawing/2014/main" id="{0CD4D168-6789-4CE8-A5E1-83656840D1A4}"/>
              </a:ext>
            </a:extLst>
          </p:cNvPr>
          <p:cNvSpPr/>
          <p:nvPr/>
        </p:nvSpPr>
        <p:spPr>
          <a:xfrm>
            <a:off x="4797181" y="4723587"/>
            <a:ext cx="530700" cy="520800"/>
          </a:xfrm>
          <a:prstGeom prst="rect">
            <a:avLst/>
          </a:prstGeom>
          <a:solidFill>
            <a:srgbClr val="6AA84F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0" name="Google Shape;106;p14">
            <a:extLst>
              <a:ext uri="{FF2B5EF4-FFF2-40B4-BE49-F238E27FC236}">
                <a16:creationId xmlns:a16="http://schemas.microsoft.com/office/drawing/2014/main" id="{FCDBF456-B831-4A0C-8507-D4AE3625A247}"/>
              </a:ext>
            </a:extLst>
          </p:cNvPr>
          <p:cNvSpPr/>
          <p:nvPr/>
        </p:nvSpPr>
        <p:spPr>
          <a:xfrm>
            <a:off x="2988064" y="4723587"/>
            <a:ext cx="530700" cy="520800"/>
          </a:xfrm>
          <a:prstGeom prst="rect">
            <a:avLst/>
          </a:prstGeom>
          <a:solidFill>
            <a:srgbClr val="6AA84F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1" name="Google Shape;107;p14">
            <a:extLst>
              <a:ext uri="{FF2B5EF4-FFF2-40B4-BE49-F238E27FC236}">
                <a16:creationId xmlns:a16="http://schemas.microsoft.com/office/drawing/2014/main" id="{798B7361-6168-4994-B5D9-DC11A5699C17}"/>
              </a:ext>
            </a:extLst>
          </p:cNvPr>
          <p:cNvSpPr/>
          <p:nvPr/>
        </p:nvSpPr>
        <p:spPr>
          <a:xfrm>
            <a:off x="2988064" y="3860713"/>
            <a:ext cx="530700" cy="520800"/>
          </a:xfrm>
          <a:prstGeom prst="rect">
            <a:avLst/>
          </a:prstGeom>
          <a:solidFill>
            <a:srgbClr val="00FFFF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2" name="Google Shape;108;p14">
            <a:extLst>
              <a:ext uri="{FF2B5EF4-FFF2-40B4-BE49-F238E27FC236}">
                <a16:creationId xmlns:a16="http://schemas.microsoft.com/office/drawing/2014/main" id="{A512C07C-36D7-45EC-B769-36AC769C150A}"/>
              </a:ext>
            </a:extLst>
          </p:cNvPr>
          <p:cNvSpPr/>
          <p:nvPr/>
        </p:nvSpPr>
        <p:spPr>
          <a:xfrm>
            <a:off x="2988064" y="2997840"/>
            <a:ext cx="530700" cy="520800"/>
          </a:xfrm>
          <a:prstGeom prst="rect">
            <a:avLst/>
          </a:prstGeom>
          <a:solidFill>
            <a:srgbClr val="6AA84F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pic>
        <p:nvPicPr>
          <p:cNvPr id="13" name="Google Shape;109;p14">
            <a:extLst>
              <a:ext uri="{FF2B5EF4-FFF2-40B4-BE49-F238E27FC236}">
                <a16:creationId xmlns:a16="http://schemas.microsoft.com/office/drawing/2014/main" id="{8172C4C9-5F8E-41D7-B370-67ABD5FA4498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530640" y="3955363"/>
            <a:ext cx="350166" cy="2214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10;p14">
            <a:extLst>
              <a:ext uri="{FF2B5EF4-FFF2-40B4-BE49-F238E27FC236}">
                <a16:creationId xmlns:a16="http://schemas.microsoft.com/office/drawing/2014/main" id="{EC929924-9C27-4FD4-A952-D000316EF959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530640" y="3113723"/>
            <a:ext cx="350166" cy="2214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11;p14">
            <a:extLst>
              <a:ext uri="{FF2B5EF4-FFF2-40B4-BE49-F238E27FC236}">
                <a16:creationId xmlns:a16="http://schemas.microsoft.com/office/drawing/2014/main" id="{1983C646-55BB-479C-9C5C-D501C352DB50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435199" y="3113723"/>
            <a:ext cx="350166" cy="2214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12;p14">
            <a:extLst>
              <a:ext uri="{FF2B5EF4-FFF2-40B4-BE49-F238E27FC236}">
                <a16:creationId xmlns:a16="http://schemas.microsoft.com/office/drawing/2014/main" id="{652477D7-9578-42C5-A098-93F6BD841719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435199" y="3955363"/>
            <a:ext cx="350166" cy="2214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13;p14">
            <a:extLst>
              <a:ext uri="{FF2B5EF4-FFF2-40B4-BE49-F238E27FC236}">
                <a16:creationId xmlns:a16="http://schemas.microsoft.com/office/drawing/2014/main" id="{289EC5E5-D3CD-4BE0-ACE2-954A7373B04F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530640" y="4843865"/>
            <a:ext cx="350166" cy="2214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14;p14">
            <a:extLst>
              <a:ext uri="{FF2B5EF4-FFF2-40B4-BE49-F238E27FC236}">
                <a16:creationId xmlns:a16="http://schemas.microsoft.com/office/drawing/2014/main" id="{C3010BE4-5F7C-41B0-94F6-215C5ADC0B72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435199" y="4843865"/>
            <a:ext cx="350166" cy="2214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15;p14">
            <a:extLst>
              <a:ext uri="{FF2B5EF4-FFF2-40B4-BE49-F238E27FC236}">
                <a16:creationId xmlns:a16="http://schemas.microsoft.com/office/drawing/2014/main" id="{BEF55ABD-C1DB-41B8-A392-4725F535375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4935283" y="4465894"/>
            <a:ext cx="313909" cy="17855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116;p14">
            <a:extLst>
              <a:ext uri="{FF2B5EF4-FFF2-40B4-BE49-F238E27FC236}">
                <a16:creationId xmlns:a16="http://schemas.microsoft.com/office/drawing/2014/main" id="{3FFBA4E2-8236-46C9-86F0-99B502F15A94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4935283" y="3600344"/>
            <a:ext cx="313909" cy="17855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117;p14">
            <a:extLst>
              <a:ext uri="{FF2B5EF4-FFF2-40B4-BE49-F238E27FC236}">
                <a16:creationId xmlns:a16="http://schemas.microsoft.com/office/drawing/2014/main" id="{AC5EB202-55D8-410A-A499-C7D7B8EEBCA5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4001050" y="4465894"/>
            <a:ext cx="313909" cy="17855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118;p14">
            <a:extLst>
              <a:ext uri="{FF2B5EF4-FFF2-40B4-BE49-F238E27FC236}">
                <a16:creationId xmlns:a16="http://schemas.microsoft.com/office/drawing/2014/main" id="{8B39E08C-46F0-46E6-8EFD-E97E5F48CEAD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4001050" y="3600344"/>
            <a:ext cx="313909" cy="17855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119;p14">
            <a:extLst>
              <a:ext uri="{FF2B5EF4-FFF2-40B4-BE49-F238E27FC236}">
                <a16:creationId xmlns:a16="http://schemas.microsoft.com/office/drawing/2014/main" id="{C894B8A4-C0FF-419A-A598-9FDEC2184620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2191750" y="3600354"/>
            <a:ext cx="313909" cy="17855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120;p14">
            <a:extLst>
              <a:ext uri="{FF2B5EF4-FFF2-40B4-BE49-F238E27FC236}">
                <a16:creationId xmlns:a16="http://schemas.microsoft.com/office/drawing/2014/main" id="{234B668B-F1B8-48BD-BD41-386DDC74E52E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3096492" y="4463217"/>
            <a:ext cx="313909" cy="178555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121;p14">
            <a:extLst>
              <a:ext uri="{FF2B5EF4-FFF2-40B4-BE49-F238E27FC236}">
                <a16:creationId xmlns:a16="http://schemas.microsoft.com/office/drawing/2014/main" id="{08F8E775-ACDE-43C7-B19C-C6A282770D52}"/>
              </a:ext>
            </a:extLst>
          </p:cNvPr>
          <p:cNvSpPr txBox="1"/>
          <p:nvPr/>
        </p:nvSpPr>
        <p:spPr>
          <a:xfrm>
            <a:off x="5276239" y="3578333"/>
            <a:ext cx="210000" cy="22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endParaRPr/>
          </a:p>
        </p:txBody>
      </p:sp>
      <p:pic>
        <p:nvPicPr>
          <p:cNvPr id="26" name="Google Shape;122;p14">
            <a:extLst>
              <a:ext uri="{FF2B5EF4-FFF2-40B4-BE49-F238E27FC236}">
                <a16:creationId xmlns:a16="http://schemas.microsoft.com/office/drawing/2014/main" id="{DA40619F-1C8A-4308-BDD2-695F673D59D5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4000963" y="2737559"/>
            <a:ext cx="313909" cy="17855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123;p14">
            <a:extLst>
              <a:ext uri="{FF2B5EF4-FFF2-40B4-BE49-F238E27FC236}">
                <a16:creationId xmlns:a16="http://schemas.microsoft.com/office/drawing/2014/main" id="{F63C34C3-FAEF-4B58-8323-B4F2F57E4707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4905521" y="2737559"/>
            <a:ext cx="313909" cy="17855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124;p14">
            <a:extLst>
              <a:ext uri="{FF2B5EF4-FFF2-40B4-BE49-F238E27FC236}">
                <a16:creationId xmlns:a16="http://schemas.microsoft.com/office/drawing/2014/main" id="{F86A7810-16D6-4276-AF8E-C036955080A0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3096395" y="2737559"/>
            <a:ext cx="313909" cy="17855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125;p14">
            <a:extLst>
              <a:ext uri="{FF2B5EF4-FFF2-40B4-BE49-F238E27FC236}">
                <a16:creationId xmlns:a16="http://schemas.microsoft.com/office/drawing/2014/main" id="{890E947C-7597-4B1F-B888-E7A863A8601C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3096395" y="5326160"/>
            <a:ext cx="313909" cy="17855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126;p14">
            <a:extLst>
              <a:ext uri="{FF2B5EF4-FFF2-40B4-BE49-F238E27FC236}">
                <a16:creationId xmlns:a16="http://schemas.microsoft.com/office/drawing/2014/main" id="{D619A570-0B8C-4EA1-809B-029DE7C4F846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4001050" y="5323471"/>
            <a:ext cx="313909" cy="17855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127;p14">
            <a:extLst>
              <a:ext uri="{FF2B5EF4-FFF2-40B4-BE49-F238E27FC236}">
                <a16:creationId xmlns:a16="http://schemas.microsoft.com/office/drawing/2014/main" id="{890C8D4D-5ECA-466D-AB02-67984379569F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4935268" y="5323471"/>
            <a:ext cx="313909" cy="17855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128;p14">
            <a:extLst>
              <a:ext uri="{FF2B5EF4-FFF2-40B4-BE49-F238E27FC236}">
                <a16:creationId xmlns:a16="http://schemas.microsoft.com/office/drawing/2014/main" id="{F5850BC8-C401-4931-9FD2-17FE1A301857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625966" y="4010377"/>
            <a:ext cx="350166" cy="2214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129;p14">
            <a:extLst>
              <a:ext uri="{FF2B5EF4-FFF2-40B4-BE49-F238E27FC236}">
                <a16:creationId xmlns:a16="http://schemas.microsoft.com/office/drawing/2014/main" id="{3A19B27A-E17B-4F96-BED3-B0A4279C7E34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339602" y="4010377"/>
            <a:ext cx="350166" cy="2214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130;p14">
            <a:extLst>
              <a:ext uri="{FF2B5EF4-FFF2-40B4-BE49-F238E27FC236}">
                <a16:creationId xmlns:a16="http://schemas.microsoft.com/office/drawing/2014/main" id="{F6D325D8-45DA-453F-AC82-911933761D7C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339602" y="4843859"/>
            <a:ext cx="350166" cy="2214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Google Shape;131;p14">
            <a:extLst>
              <a:ext uri="{FF2B5EF4-FFF2-40B4-BE49-F238E27FC236}">
                <a16:creationId xmlns:a16="http://schemas.microsoft.com/office/drawing/2014/main" id="{6A9789BE-7F94-4ED6-94B5-7EA2D5228A1E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339602" y="3113722"/>
            <a:ext cx="350166" cy="2214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Google Shape;132;p14">
            <a:extLst>
              <a:ext uri="{FF2B5EF4-FFF2-40B4-BE49-F238E27FC236}">
                <a16:creationId xmlns:a16="http://schemas.microsoft.com/office/drawing/2014/main" id="{FDB761F9-FAEB-46B4-A87A-19F4A3EC2129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625966" y="4873244"/>
            <a:ext cx="350166" cy="2214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Google Shape;133;p14">
            <a:extLst>
              <a:ext uri="{FF2B5EF4-FFF2-40B4-BE49-F238E27FC236}">
                <a16:creationId xmlns:a16="http://schemas.microsoft.com/office/drawing/2014/main" id="{5D6612B6-9652-464F-9F64-63AE9F477D0E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625966" y="3113722"/>
            <a:ext cx="350166" cy="221423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134;p14">
            <a:extLst>
              <a:ext uri="{FF2B5EF4-FFF2-40B4-BE49-F238E27FC236}">
                <a16:creationId xmlns:a16="http://schemas.microsoft.com/office/drawing/2014/main" id="{9DFA5589-A893-455A-893F-22FF8BCB277A}"/>
              </a:ext>
            </a:extLst>
          </p:cNvPr>
          <p:cNvSpPr/>
          <p:nvPr/>
        </p:nvSpPr>
        <p:spPr>
          <a:xfrm>
            <a:off x="2083390" y="2997840"/>
            <a:ext cx="530700" cy="5208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9" name="Google Shape;135;p14">
            <a:extLst>
              <a:ext uri="{FF2B5EF4-FFF2-40B4-BE49-F238E27FC236}">
                <a16:creationId xmlns:a16="http://schemas.microsoft.com/office/drawing/2014/main" id="{EF9D9AB9-0DBC-448C-9574-58C4218C8A88}"/>
              </a:ext>
            </a:extLst>
          </p:cNvPr>
          <p:cNvSpPr/>
          <p:nvPr/>
        </p:nvSpPr>
        <p:spPr>
          <a:xfrm>
            <a:off x="2083390" y="3860707"/>
            <a:ext cx="530700" cy="520800"/>
          </a:xfrm>
          <a:prstGeom prst="rect">
            <a:avLst/>
          </a:prstGeom>
          <a:solidFill>
            <a:srgbClr val="FF00E1">
              <a:alpha val="87500"/>
            </a:srgbClr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0" name="Google Shape;136;p14">
            <a:extLst>
              <a:ext uri="{FF2B5EF4-FFF2-40B4-BE49-F238E27FC236}">
                <a16:creationId xmlns:a16="http://schemas.microsoft.com/office/drawing/2014/main" id="{A102709C-B616-438E-B940-821C947223CF}"/>
              </a:ext>
            </a:extLst>
          </p:cNvPr>
          <p:cNvSpPr/>
          <p:nvPr/>
        </p:nvSpPr>
        <p:spPr>
          <a:xfrm>
            <a:off x="2083390" y="4723574"/>
            <a:ext cx="530700" cy="5208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1" name="Google Shape;137;p14">
            <a:extLst>
              <a:ext uri="{FF2B5EF4-FFF2-40B4-BE49-F238E27FC236}">
                <a16:creationId xmlns:a16="http://schemas.microsoft.com/office/drawing/2014/main" id="{4EF45B54-7E26-4A6B-8608-29F32C49B65A}"/>
              </a:ext>
            </a:extLst>
          </p:cNvPr>
          <p:cNvSpPr/>
          <p:nvPr/>
        </p:nvSpPr>
        <p:spPr>
          <a:xfrm>
            <a:off x="2988035" y="5586523"/>
            <a:ext cx="530700" cy="5208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2" name="Google Shape;138;p14">
            <a:extLst>
              <a:ext uri="{FF2B5EF4-FFF2-40B4-BE49-F238E27FC236}">
                <a16:creationId xmlns:a16="http://schemas.microsoft.com/office/drawing/2014/main" id="{A76C54A4-612C-414A-926D-7382DCFE38A6}"/>
              </a:ext>
            </a:extLst>
          </p:cNvPr>
          <p:cNvSpPr/>
          <p:nvPr/>
        </p:nvSpPr>
        <p:spPr>
          <a:xfrm>
            <a:off x="3892690" y="5581144"/>
            <a:ext cx="530700" cy="520800"/>
          </a:xfrm>
          <a:prstGeom prst="rect">
            <a:avLst/>
          </a:prstGeom>
          <a:solidFill>
            <a:srgbClr val="FF00E1">
              <a:alpha val="87500"/>
            </a:srgbClr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3" name="Google Shape;139;p14">
            <a:extLst>
              <a:ext uri="{FF2B5EF4-FFF2-40B4-BE49-F238E27FC236}">
                <a16:creationId xmlns:a16="http://schemas.microsoft.com/office/drawing/2014/main" id="{4B46C068-FD9D-4B82-89FC-729DD6CC84E1}"/>
              </a:ext>
            </a:extLst>
          </p:cNvPr>
          <p:cNvSpPr/>
          <p:nvPr/>
        </p:nvSpPr>
        <p:spPr>
          <a:xfrm>
            <a:off x="4826908" y="5581144"/>
            <a:ext cx="530700" cy="5208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4" name="Google Shape;140;p14">
            <a:extLst>
              <a:ext uri="{FF2B5EF4-FFF2-40B4-BE49-F238E27FC236}">
                <a16:creationId xmlns:a16="http://schemas.microsoft.com/office/drawing/2014/main" id="{E242BAA8-D541-4200-9514-C3B07BCF0768}"/>
              </a:ext>
            </a:extLst>
          </p:cNvPr>
          <p:cNvSpPr/>
          <p:nvPr/>
        </p:nvSpPr>
        <p:spPr>
          <a:xfrm>
            <a:off x="5701720" y="4723574"/>
            <a:ext cx="530700" cy="5208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5" name="Google Shape;141;p14">
            <a:extLst>
              <a:ext uri="{FF2B5EF4-FFF2-40B4-BE49-F238E27FC236}">
                <a16:creationId xmlns:a16="http://schemas.microsoft.com/office/drawing/2014/main" id="{FB35EDA5-5840-415D-A94D-2CF6A8EBCBA4}"/>
              </a:ext>
            </a:extLst>
          </p:cNvPr>
          <p:cNvSpPr/>
          <p:nvPr/>
        </p:nvSpPr>
        <p:spPr>
          <a:xfrm>
            <a:off x="5701565" y="3860707"/>
            <a:ext cx="530700" cy="520800"/>
          </a:xfrm>
          <a:prstGeom prst="rect">
            <a:avLst/>
          </a:prstGeom>
          <a:solidFill>
            <a:srgbClr val="FF00E1">
              <a:alpha val="87500"/>
            </a:srgbClr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6" name="Google Shape;142;p14">
            <a:extLst>
              <a:ext uri="{FF2B5EF4-FFF2-40B4-BE49-F238E27FC236}">
                <a16:creationId xmlns:a16="http://schemas.microsoft.com/office/drawing/2014/main" id="{E9E275AE-0BDD-47DB-B090-76320D20F939}"/>
              </a:ext>
            </a:extLst>
          </p:cNvPr>
          <p:cNvSpPr/>
          <p:nvPr/>
        </p:nvSpPr>
        <p:spPr>
          <a:xfrm>
            <a:off x="5701565" y="2997840"/>
            <a:ext cx="530700" cy="5208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7" name="Google Shape;143;p14">
            <a:extLst>
              <a:ext uri="{FF2B5EF4-FFF2-40B4-BE49-F238E27FC236}">
                <a16:creationId xmlns:a16="http://schemas.microsoft.com/office/drawing/2014/main" id="{33B1CFB5-C6BA-4476-BBCD-433051205881}"/>
              </a:ext>
            </a:extLst>
          </p:cNvPr>
          <p:cNvSpPr/>
          <p:nvPr/>
        </p:nvSpPr>
        <p:spPr>
          <a:xfrm>
            <a:off x="2988132" y="2135055"/>
            <a:ext cx="530700" cy="5208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8" name="Google Shape;144;p14">
            <a:extLst>
              <a:ext uri="{FF2B5EF4-FFF2-40B4-BE49-F238E27FC236}">
                <a16:creationId xmlns:a16="http://schemas.microsoft.com/office/drawing/2014/main" id="{06A85364-4732-478A-BBD8-A291C02253F9}"/>
              </a:ext>
            </a:extLst>
          </p:cNvPr>
          <p:cNvSpPr/>
          <p:nvPr/>
        </p:nvSpPr>
        <p:spPr>
          <a:xfrm>
            <a:off x="3892594" y="2135055"/>
            <a:ext cx="530700" cy="520800"/>
          </a:xfrm>
          <a:prstGeom prst="rect">
            <a:avLst/>
          </a:prstGeom>
          <a:solidFill>
            <a:srgbClr val="FF00E1">
              <a:alpha val="87500"/>
            </a:srgbClr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49" name="Google Shape;145;p14">
            <a:extLst>
              <a:ext uri="{FF2B5EF4-FFF2-40B4-BE49-F238E27FC236}">
                <a16:creationId xmlns:a16="http://schemas.microsoft.com/office/drawing/2014/main" id="{92AD9517-A546-43DA-B75F-7C6EEFC35373}"/>
              </a:ext>
            </a:extLst>
          </p:cNvPr>
          <p:cNvSpPr/>
          <p:nvPr/>
        </p:nvSpPr>
        <p:spPr>
          <a:xfrm>
            <a:off x="4797046" y="2134973"/>
            <a:ext cx="530700" cy="5208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pic>
        <p:nvPicPr>
          <p:cNvPr id="50" name="Google Shape;146;p14">
            <a:extLst>
              <a:ext uri="{FF2B5EF4-FFF2-40B4-BE49-F238E27FC236}">
                <a16:creationId xmlns:a16="http://schemas.microsoft.com/office/drawing/2014/main" id="{9F318715-523B-4C7C-97BD-F3446D29CB95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614017" y="2284726"/>
            <a:ext cx="350166" cy="221423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Google Shape;147;p14">
            <a:extLst>
              <a:ext uri="{FF2B5EF4-FFF2-40B4-BE49-F238E27FC236}">
                <a16:creationId xmlns:a16="http://schemas.microsoft.com/office/drawing/2014/main" id="{AFA8AF9C-BB8C-428E-849D-70503A77E9BC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530592" y="2272080"/>
            <a:ext cx="350166" cy="221423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Google Shape;148;p14">
            <a:extLst>
              <a:ext uri="{FF2B5EF4-FFF2-40B4-BE49-F238E27FC236}">
                <a16:creationId xmlns:a16="http://schemas.microsoft.com/office/drawing/2014/main" id="{A7B62D94-253B-4ACE-AE44-968BB0003E95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435044" y="2272080"/>
            <a:ext cx="350166" cy="221423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Google Shape;149;p14">
            <a:extLst>
              <a:ext uri="{FF2B5EF4-FFF2-40B4-BE49-F238E27FC236}">
                <a16:creationId xmlns:a16="http://schemas.microsoft.com/office/drawing/2014/main" id="{EB61C466-5DC5-48E9-B441-A11A7C77225D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530592" y="5732355"/>
            <a:ext cx="350166" cy="221423"/>
          </a:xfrm>
          <a:prstGeom prst="rect">
            <a:avLst/>
          </a:prstGeom>
          <a:noFill/>
          <a:ln>
            <a:noFill/>
          </a:ln>
        </p:spPr>
      </p:pic>
      <p:pic>
        <p:nvPicPr>
          <p:cNvPr id="54" name="Google Shape;150;p14">
            <a:extLst>
              <a:ext uri="{FF2B5EF4-FFF2-40B4-BE49-F238E27FC236}">
                <a16:creationId xmlns:a16="http://schemas.microsoft.com/office/drawing/2014/main" id="{145762D8-292D-4661-8DC9-661948D7D427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450029" y="5732355"/>
            <a:ext cx="350166" cy="221423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151;p14">
            <a:extLst>
              <a:ext uri="{FF2B5EF4-FFF2-40B4-BE49-F238E27FC236}">
                <a16:creationId xmlns:a16="http://schemas.microsoft.com/office/drawing/2014/main" id="{5B68C460-2C23-4135-9A20-D95F83F07AA4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339486" y="2272080"/>
            <a:ext cx="350166" cy="221423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152;p14">
            <a:extLst>
              <a:ext uri="{FF2B5EF4-FFF2-40B4-BE49-F238E27FC236}">
                <a16:creationId xmlns:a16="http://schemas.microsoft.com/office/drawing/2014/main" id="{1B72E5C5-3A14-4609-8AB0-9D7E3824AD4A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384246" y="5748674"/>
            <a:ext cx="350166" cy="221423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153;p14">
            <a:extLst>
              <a:ext uri="{FF2B5EF4-FFF2-40B4-BE49-F238E27FC236}">
                <a16:creationId xmlns:a16="http://schemas.microsoft.com/office/drawing/2014/main" id="{831A60DA-46CF-4347-9595-0DFBA738DE0A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625947" y="5736111"/>
            <a:ext cx="350166" cy="221423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154;p14">
            <a:extLst>
              <a:ext uri="{FF2B5EF4-FFF2-40B4-BE49-F238E27FC236}">
                <a16:creationId xmlns:a16="http://schemas.microsoft.com/office/drawing/2014/main" id="{4B506803-576F-488E-B003-76EC0007D51A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2191837" y="2737539"/>
            <a:ext cx="313909" cy="178555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155;p14">
            <a:extLst>
              <a:ext uri="{FF2B5EF4-FFF2-40B4-BE49-F238E27FC236}">
                <a16:creationId xmlns:a16="http://schemas.microsoft.com/office/drawing/2014/main" id="{C671BF72-5FB2-4CF7-8944-32D0DABA4589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2191934" y="4463252"/>
            <a:ext cx="313909" cy="178555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156;p14">
            <a:extLst>
              <a:ext uri="{FF2B5EF4-FFF2-40B4-BE49-F238E27FC236}">
                <a16:creationId xmlns:a16="http://schemas.microsoft.com/office/drawing/2014/main" id="{D0731184-DCE7-4278-9164-FD1293F9F841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2191740" y="5326119"/>
            <a:ext cx="313909" cy="17855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157;p14">
            <a:extLst>
              <a:ext uri="{FF2B5EF4-FFF2-40B4-BE49-F238E27FC236}">
                <a16:creationId xmlns:a16="http://schemas.microsoft.com/office/drawing/2014/main" id="{3FD3E33E-E239-411F-9DA4-9F37816142F9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5810070" y="2737559"/>
            <a:ext cx="313909" cy="178555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158;p14">
            <a:extLst>
              <a:ext uri="{FF2B5EF4-FFF2-40B4-BE49-F238E27FC236}">
                <a16:creationId xmlns:a16="http://schemas.microsoft.com/office/drawing/2014/main" id="{BA0EE85C-5E52-4488-B913-3ADB8A2441F5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5828013" y="3600385"/>
            <a:ext cx="313909" cy="178555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159;p14">
            <a:extLst>
              <a:ext uri="{FF2B5EF4-FFF2-40B4-BE49-F238E27FC236}">
                <a16:creationId xmlns:a16="http://schemas.microsoft.com/office/drawing/2014/main" id="{71F64992-57A6-4214-9E62-FC78CB5A6D74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5810128" y="4463252"/>
            <a:ext cx="313909" cy="17855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160;p14">
            <a:extLst>
              <a:ext uri="{FF2B5EF4-FFF2-40B4-BE49-F238E27FC236}">
                <a16:creationId xmlns:a16="http://schemas.microsoft.com/office/drawing/2014/main" id="{75C02019-BF07-4172-9D6E-745F6EB71342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5810360" y="5326119"/>
            <a:ext cx="313909" cy="17855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161;p14">
            <a:extLst>
              <a:ext uri="{FF2B5EF4-FFF2-40B4-BE49-F238E27FC236}">
                <a16:creationId xmlns:a16="http://schemas.microsoft.com/office/drawing/2014/main" id="{4BE914DF-508A-4567-9550-1B13A144746D}"/>
              </a:ext>
            </a:extLst>
          </p:cNvPr>
          <p:cNvSpPr/>
          <p:nvPr/>
        </p:nvSpPr>
        <p:spPr>
          <a:xfrm>
            <a:off x="5701507" y="2134973"/>
            <a:ext cx="530700" cy="520800"/>
          </a:xfrm>
          <a:prstGeom prst="rect">
            <a:avLst/>
          </a:prstGeom>
          <a:solidFill>
            <a:srgbClr val="FF9900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66" name="Google Shape;162;p14">
            <a:extLst>
              <a:ext uri="{FF2B5EF4-FFF2-40B4-BE49-F238E27FC236}">
                <a16:creationId xmlns:a16="http://schemas.microsoft.com/office/drawing/2014/main" id="{2F5A514D-5180-4D50-8142-4642A6AB4B45}"/>
              </a:ext>
            </a:extLst>
          </p:cNvPr>
          <p:cNvSpPr/>
          <p:nvPr/>
        </p:nvSpPr>
        <p:spPr>
          <a:xfrm>
            <a:off x="2083661" y="2134973"/>
            <a:ext cx="530700" cy="520800"/>
          </a:xfrm>
          <a:prstGeom prst="rect">
            <a:avLst/>
          </a:prstGeom>
          <a:solidFill>
            <a:srgbClr val="FF9900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67" name="Google Shape;163;p14">
            <a:extLst>
              <a:ext uri="{FF2B5EF4-FFF2-40B4-BE49-F238E27FC236}">
                <a16:creationId xmlns:a16="http://schemas.microsoft.com/office/drawing/2014/main" id="{F6CE2E03-358B-427D-8982-38BB3E084C6D}"/>
              </a:ext>
            </a:extLst>
          </p:cNvPr>
          <p:cNvSpPr/>
          <p:nvPr/>
        </p:nvSpPr>
        <p:spPr>
          <a:xfrm>
            <a:off x="5761116" y="5586441"/>
            <a:ext cx="530700" cy="520800"/>
          </a:xfrm>
          <a:prstGeom prst="rect">
            <a:avLst/>
          </a:prstGeom>
          <a:solidFill>
            <a:srgbClr val="FF9900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68" name="Google Shape;164;p14">
            <a:extLst>
              <a:ext uri="{FF2B5EF4-FFF2-40B4-BE49-F238E27FC236}">
                <a16:creationId xmlns:a16="http://schemas.microsoft.com/office/drawing/2014/main" id="{0CFE6CBE-5491-47B0-890E-B0BDAB608A9C}"/>
              </a:ext>
            </a:extLst>
          </p:cNvPr>
          <p:cNvSpPr/>
          <p:nvPr/>
        </p:nvSpPr>
        <p:spPr>
          <a:xfrm>
            <a:off x="2083390" y="5586441"/>
            <a:ext cx="530700" cy="520800"/>
          </a:xfrm>
          <a:prstGeom prst="rect">
            <a:avLst/>
          </a:prstGeom>
          <a:solidFill>
            <a:srgbClr val="FF9900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pic>
        <p:nvPicPr>
          <p:cNvPr id="69" name="Google Shape;165;p14">
            <a:extLst>
              <a:ext uri="{FF2B5EF4-FFF2-40B4-BE49-F238E27FC236}">
                <a16:creationId xmlns:a16="http://schemas.microsoft.com/office/drawing/2014/main" id="{4EF7F6CC-ADCD-4CCB-9CE7-DCC000EE03C7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3096482" y="3600385"/>
            <a:ext cx="313909" cy="17855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0" name="Google Shape;166;p14">
            <a:extLst>
              <a:ext uri="{FF2B5EF4-FFF2-40B4-BE49-F238E27FC236}">
                <a16:creationId xmlns:a16="http://schemas.microsoft.com/office/drawing/2014/main" id="{55C6A27F-3696-48F5-B43D-F38DC0CC8D2F}"/>
              </a:ext>
            </a:extLst>
          </p:cNvPr>
          <p:cNvCxnSpPr/>
          <p:nvPr/>
        </p:nvCxnSpPr>
        <p:spPr>
          <a:xfrm rot="10800000" flipH="1">
            <a:off x="2609886" y="2643817"/>
            <a:ext cx="383400" cy="3504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1" name="Google Shape;167;p14">
            <a:extLst>
              <a:ext uri="{FF2B5EF4-FFF2-40B4-BE49-F238E27FC236}">
                <a16:creationId xmlns:a16="http://schemas.microsoft.com/office/drawing/2014/main" id="{013B9638-1E2B-4884-953D-3E9B49B0E629}"/>
              </a:ext>
            </a:extLst>
          </p:cNvPr>
          <p:cNvCxnSpPr/>
          <p:nvPr/>
        </p:nvCxnSpPr>
        <p:spPr>
          <a:xfrm rot="10800000">
            <a:off x="2609943" y="2662627"/>
            <a:ext cx="392400" cy="3600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2" name="Google Shape;168;p14">
            <a:extLst>
              <a:ext uri="{FF2B5EF4-FFF2-40B4-BE49-F238E27FC236}">
                <a16:creationId xmlns:a16="http://schemas.microsoft.com/office/drawing/2014/main" id="{D95A2662-1F94-466D-B4C4-6381D8C7AAEC}"/>
              </a:ext>
            </a:extLst>
          </p:cNvPr>
          <p:cNvCxnSpPr/>
          <p:nvPr/>
        </p:nvCxnSpPr>
        <p:spPr>
          <a:xfrm rot="10800000" flipH="1">
            <a:off x="3509407" y="2614154"/>
            <a:ext cx="383400" cy="3504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3" name="Google Shape;169;p14">
            <a:extLst>
              <a:ext uri="{FF2B5EF4-FFF2-40B4-BE49-F238E27FC236}">
                <a16:creationId xmlns:a16="http://schemas.microsoft.com/office/drawing/2014/main" id="{737980AE-E65D-49D6-83C6-BE45293E34A9}"/>
              </a:ext>
            </a:extLst>
          </p:cNvPr>
          <p:cNvCxnSpPr/>
          <p:nvPr/>
        </p:nvCxnSpPr>
        <p:spPr>
          <a:xfrm rot="10800000">
            <a:off x="3509465" y="2632964"/>
            <a:ext cx="392400" cy="3600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4" name="Google Shape;170;p14">
            <a:extLst>
              <a:ext uri="{FF2B5EF4-FFF2-40B4-BE49-F238E27FC236}">
                <a16:creationId xmlns:a16="http://schemas.microsoft.com/office/drawing/2014/main" id="{07F65C90-07BB-40FB-9544-5E7AB2C9444C}"/>
              </a:ext>
            </a:extLst>
          </p:cNvPr>
          <p:cNvCxnSpPr/>
          <p:nvPr/>
        </p:nvCxnSpPr>
        <p:spPr>
          <a:xfrm rot="10800000" flipH="1">
            <a:off x="4413966" y="2614154"/>
            <a:ext cx="383400" cy="3504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5" name="Google Shape;171;p14">
            <a:extLst>
              <a:ext uri="{FF2B5EF4-FFF2-40B4-BE49-F238E27FC236}">
                <a16:creationId xmlns:a16="http://schemas.microsoft.com/office/drawing/2014/main" id="{DA19DE9C-EFBE-40F8-99DA-A2B270573C50}"/>
              </a:ext>
            </a:extLst>
          </p:cNvPr>
          <p:cNvCxnSpPr/>
          <p:nvPr/>
        </p:nvCxnSpPr>
        <p:spPr>
          <a:xfrm rot="10800000">
            <a:off x="4414023" y="2632964"/>
            <a:ext cx="392400" cy="3600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6" name="Google Shape;172;p14">
            <a:extLst>
              <a:ext uri="{FF2B5EF4-FFF2-40B4-BE49-F238E27FC236}">
                <a16:creationId xmlns:a16="http://schemas.microsoft.com/office/drawing/2014/main" id="{6D7A59B5-F51C-4C3B-8D45-6D7591F4903A}"/>
              </a:ext>
            </a:extLst>
          </p:cNvPr>
          <p:cNvCxnSpPr/>
          <p:nvPr/>
        </p:nvCxnSpPr>
        <p:spPr>
          <a:xfrm rot="10800000" flipH="1">
            <a:off x="5318524" y="2653218"/>
            <a:ext cx="383400" cy="3504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7" name="Google Shape;173;p14">
            <a:extLst>
              <a:ext uri="{FF2B5EF4-FFF2-40B4-BE49-F238E27FC236}">
                <a16:creationId xmlns:a16="http://schemas.microsoft.com/office/drawing/2014/main" id="{26DACD2D-3B53-40B0-AF72-670216A99430}"/>
              </a:ext>
            </a:extLst>
          </p:cNvPr>
          <p:cNvCxnSpPr/>
          <p:nvPr/>
        </p:nvCxnSpPr>
        <p:spPr>
          <a:xfrm rot="10800000">
            <a:off x="5318581" y="2672029"/>
            <a:ext cx="392400" cy="3600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8" name="Google Shape;174;p14">
            <a:extLst>
              <a:ext uri="{FF2B5EF4-FFF2-40B4-BE49-F238E27FC236}">
                <a16:creationId xmlns:a16="http://schemas.microsoft.com/office/drawing/2014/main" id="{D1BD7BE4-8685-4965-A743-8CC77C27CB18}"/>
              </a:ext>
            </a:extLst>
          </p:cNvPr>
          <p:cNvCxnSpPr/>
          <p:nvPr/>
        </p:nvCxnSpPr>
        <p:spPr>
          <a:xfrm rot="10800000" flipH="1">
            <a:off x="2604839" y="3483302"/>
            <a:ext cx="383400" cy="3504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9" name="Google Shape;175;p14">
            <a:extLst>
              <a:ext uri="{FF2B5EF4-FFF2-40B4-BE49-F238E27FC236}">
                <a16:creationId xmlns:a16="http://schemas.microsoft.com/office/drawing/2014/main" id="{617205C6-B1AE-45A6-AD9C-07BC7C176B99}"/>
              </a:ext>
            </a:extLst>
          </p:cNvPr>
          <p:cNvCxnSpPr/>
          <p:nvPr/>
        </p:nvCxnSpPr>
        <p:spPr>
          <a:xfrm rot="10800000">
            <a:off x="2604897" y="3502113"/>
            <a:ext cx="392400" cy="3600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0" name="Google Shape;176;p14">
            <a:extLst>
              <a:ext uri="{FF2B5EF4-FFF2-40B4-BE49-F238E27FC236}">
                <a16:creationId xmlns:a16="http://schemas.microsoft.com/office/drawing/2014/main" id="{D41454C1-2363-4E3C-9A1E-95C6E35DF96A}"/>
              </a:ext>
            </a:extLst>
          </p:cNvPr>
          <p:cNvCxnSpPr/>
          <p:nvPr/>
        </p:nvCxnSpPr>
        <p:spPr>
          <a:xfrm rot="10800000" flipH="1">
            <a:off x="3509494" y="3500238"/>
            <a:ext cx="383400" cy="3504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1" name="Google Shape;177;p14">
            <a:extLst>
              <a:ext uri="{FF2B5EF4-FFF2-40B4-BE49-F238E27FC236}">
                <a16:creationId xmlns:a16="http://schemas.microsoft.com/office/drawing/2014/main" id="{E5C30E15-0A53-44C4-AD2E-E1A0154CB7FE}"/>
              </a:ext>
            </a:extLst>
          </p:cNvPr>
          <p:cNvCxnSpPr/>
          <p:nvPr/>
        </p:nvCxnSpPr>
        <p:spPr>
          <a:xfrm rot="10800000">
            <a:off x="3509552" y="3519048"/>
            <a:ext cx="392400" cy="3600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2" name="Google Shape;178;p14">
            <a:extLst>
              <a:ext uri="{FF2B5EF4-FFF2-40B4-BE49-F238E27FC236}">
                <a16:creationId xmlns:a16="http://schemas.microsoft.com/office/drawing/2014/main" id="{D1481285-65E6-479B-80A3-51D99776A45A}"/>
              </a:ext>
            </a:extLst>
          </p:cNvPr>
          <p:cNvCxnSpPr/>
          <p:nvPr/>
        </p:nvCxnSpPr>
        <p:spPr>
          <a:xfrm rot="10800000" flipH="1">
            <a:off x="4428892" y="3500197"/>
            <a:ext cx="383400" cy="3504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3" name="Google Shape;179;p14">
            <a:extLst>
              <a:ext uri="{FF2B5EF4-FFF2-40B4-BE49-F238E27FC236}">
                <a16:creationId xmlns:a16="http://schemas.microsoft.com/office/drawing/2014/main" id="{101C71AB-E2BA-4081-9B80-DFDEBDE13BA9}"/>
              </a:ext>
            </a:extLst>
          </p:cNvPr>
          <p:cNvCxnSpPr/>
          <p:nvPr/>
        </p:nvCxnSpPr>
        <p:spPr>
          <a:xfrm rot="10800000">
            <a:off x="4428950" y="3519007"/>
            <a:ext cx="392400" cy="3600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4" name="Google Shape;180;p14">
            <a:extLst>
              <a:ext uri="{FF2B5EF4-FFF2-40B4-BE49-F238E27FC236}">
                <a16:creationId xmlns:a16="http://schemas.microsoft.com/office/drawing/2014/main" id="{BA25FEDF-B6EE-4140-936C-DE8B9C1D9248}"/>
              </a:ext>
            </a:extLst>
          </p:cNvPr>
          <p:cNvCxnSpPr/>
          <p:nvPr/>
        </p:nvCxnSpPr>
        <p:spPr>
          <a:xfrm rot="10800000" flipH="1">
            <a:off x="5318553" y="3500197"/>
            <a:ext cx="383400" cy="3504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5" name="Google Shape;181;p14">
            <a:extLst>
              <a:ext uri="{FF2B5EF4-FFF2-40B4-BE49-F238E27FC236}">
                <a16:creationId xmlns:a16="http://schemas.microsoft.com/office/drawing/2014/main" id="{5E7E2F9F-006B-48E7-9F3F-94CB4B1DD11C}"/>
              </a:ext>
            </a:extLst>
          </p:cNvPr>
          <p:cNvCxnSpPr/>
          <p:nvPr/>
        </p:nvCxnSpPr>
        <p:spPr>
          <a:xfrm rot="10800000">
            <a:off x="5318610" y="3519007"/>
            <a:ext cx="392400" cy="3600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6" name="Google Shape;182;p14">
            <a:extLst>
              <a:ext uri="{FF2B5EF4-FFF2-40B4-BE49-F238E27FC236}">
                <a16:creationId xmlns:a16="http://schemas.microsoft.com/office/drawing/2014/main" id="{BF28AE17-D195-4E27-98E0-4EEB6C47B9ED}"/>
              </a:ext>
            </a:extLst>
          </p:cNvPr>
          <p:cNvCxnSpPr/>
          <p:nvPr/>
        </p:nvCxnSpPr>
        <p:spPr>
          <a:xfrm rot="10800000" flipH="1">
            <a:off x="2604946" y="4363064"/>
            <a:ext cx="383400" cy="3504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7" name="Google Shape;183;p14">
            <a:extLst>
              <a:ext uri="{FF2B5EF4-FFF2-40B4-BE49-F238E27FC236}">
                <a16:creationId xmlns:a16="http://schemas.microsoft.com/office/drawing/2014/main" id="{C5C89BF0-8F19-4B00-82B1-131B30245579}"/>
              </a:ext>
            </a:extLst>
          </p:cNvPr>
          <p:cNvCxnSpPr/>
          <p:nvPr/>
        </p:nvCxnSpPr>
        <p:spPr>
          <a:xfrm rot="10800000">
            <a:off x="2605003" y="4381874"/>
            <a:ext cx="392400" cy="3600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8" name="Google Shape;184;p14">
            <a:extLst>
              <a:ext uri="{FF2B5EF4-FFF2-40B4-BE49-F238E27FC236}">
                <a16:creationId xmlns:a16="http://schemas.microsoft.com/office/drawing/2014/main" id="{26877CDC-C6DF-4ACD-9C91-AC6E5307763A}"/>
              </a:ext>
            </a:extLst>
          </p:cNvPr>
          <p:cNvCxnSpPr/>
          <p:nvPr/>
        </p:nvCxnSpPr>
        <p:spPr>
          <a:xfrm rot="10800000" flipH="1">
            <a:off x="3509504" y="4363105"/>
            <a:ext cx="383400" cy="3504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9" name="Google Shape;185;p14">
            <a:extLst>
              <a:ext uri="{FF2B5EF4-FFF2-40B4-BE49-F238E27FC236}">
                <a16:creationId xmlns:a16="http://schemas.microsoft.com/office/drawing/2014/main" id="{47A5A20B-2BC7-4ACA-8FA8-FB253EFD002D}"/>
              </a:ext>
            </a:extLst>
          </p:cNvPr>
          <p:cNvCxnSpPr/>
          <p:nvPr/>
        </p:nvCxnSpPr>
        <p:spPr>
          <a:xfrm rot="10800000">
            <a:off x="3509561" y="4381915"/>
            <a:ext cx="392400" cy="3600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0" name="Google Shape;186;p14">
            <a:extLst>
              <a:ext uri="{FF2B5EF4-FFF2-40B4-BE49-F238E27FC236}">
                <a16:creationId xmlns:a16="http://schemas.microsoft.com/office/drawing/2014/main" id="{080CF3FF-961F-43F1-BA9B-62B345D0ADA0}"/>
              </a:ext>
            </a:extLst>
          </p:cNvPr>
          <p:cNvCxnSpPr/>
          <p:nvPr/>
        </p:nvCxnSpPr>
        <p:spPr>
          <a:xfrm rot="10800000" flipH="1">
            <a:off x="4428892" y="4344291"/>
            <a:ext cx="383400" cy="3504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1" name="Google Shape;187;p14">
            <a:extLst>
              <a:ext uri="{FF2B5EF4-FFF2-40B4-BE49-F238E27FC236}">
                <a16:creationId xmlns:a16="http://schemas.microsoft.com/office/drawing/2014/main" id="{1314EF3B-33A0-4C5E-8D3C-66FBB5CB7D50}"/>
              </a:ext>
            </a:extLst>
          </p:cNvPr>
          <p:cNvCxnSpPr/>
          <p:nvPr/>
        </p:nvCxnSpPr>
        <p:spPr>
          <a:xfrm rot="10800000">
            <a:off x="4428950" y="4363101"/>
            <a:ext cx="392400" cy="3600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2" name="Google Shape;188;p14">
            <a:extLst>
              <a:ext uri="{FF2B5EF4-FFF2-40B4-BE49-F238E27FC236}">
                <a16:creationId xmlns:a16="http://schemas.microsoft.com/office/drawing/2014/main" id="{9B93F8D1-4E1B-4799-9CA5-DCC826354D13}"/>
              </a:ext>
            </a:extLst>
          </p:cNvPr>
          <p:cNvCxnSpPr/>
          <p:nvPr/>
        </p:nvCxnSpPr>
        <p:spPr>
          <a:xfrm rot="10800000" flipH="1">
            <a:off x="5333431" y="4348366"/>
            <a:ext cx="383400" cy="3504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3" name="Google Shape;189;p14">
            <a:extLst>
              <a:ext uri="{FF2B5EF4-FFF2-40B4-BE49-F238E27FC236}">
                <a16:creationId xmlns:a16="http://schemas.microsoft.com/office/drawing/2014/main" id="{9E4C398F-1C65-4F93-B7C8-39A5C40EC080}"/>
              </a:ext>
            </a:extLst>
          </p:cNvPr>
          <p:cNvCxnSpPr/>
          <p:nvPr/>
        </p:nvCxnSpPr>
        <p:spPr>
          <a:xfrm rot="10800000">
            <a:off x="5333489" y="4367176"/>
            <a:ext cx="392400" cy="3600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4" name="Google Shape;190;p14">
            <a:extLst>
              <a:ext uri="{FF2B5EF4-FFF2-40B4-BE49-F238E27FC236}">
                <a16:creationId xmlns:a16="http://schemas.microsoft.com/office/drawing/2014/main" id="{8EB1992A-D45E-42A2-BA07-C9A667454815}"/>
              </a:ext>
            </a:extLst>
          </p:cNvPr>
          <p:cNvCxnSpPr/>
          <p:nvPr/>
        </p:nvCxnSpPr>
        <p:spPr>
          <a:xfrm rot="10800000" flipH="1">
            <a:off x="2604801" y="5225931"/>
            <a:ext cx="383400" cy="3504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5" name="Google Shape;191;p14">
            <a:extLst>
              <a:ext uri="{FF2B5EF4-FFF2-40B4-BE49-F238E27FC236}">
                <a16:creationId xmlns:a16="http://schemas.microsoft.com/office/drawing/2014/main" id="{A4C89BDE-861E-4033-9BAC-08096F409BD0}"/>
              </a:ext>
            </a:extLst>
          </p:cNvPr>
          <p:cNvCxnSpPr/>
          <p:nvPr/>
        </p:nvCxnSpPr>
        <p:spPr>
          <a:xfrm rot="10800000">
            <a:off x="2604858" y="5244741"/>
            <a:ext cx="392400" cy="3600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6" name="Google Shape;192;p14">
            <a:extLst>
              <a:ext uri="{FF2B5EF4-FFF2-40B4-BE49-F238E27FC236}">
                <a16:creationId xmlns:a16="http://schemas.microsoft.com/office/drawing/2014/main" id="{EB653211-D9DA-4BCC-80A3-E65ABEDC6600}"/>
              </a:ext>
            </a:extLst>
          </p:cNvPr>
          <p:cNvCxnSpPr/>
          <p:nvPr/>
        </p:nvCxnSpPr>
        <p:spPr>
          <a:xfrm rot="10800000" flipH="1">
            <a:off x="3509456" y="5254300"/>
            <a:ext cx="383400" cy="3504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7" name="Google Shape;193;p14">
            <a:extLst>
              <a:ext uri="{FF2B5EF4-FFF2-40B4-BE49-F238E27FC236}">
                <a16:creationId xmlns:a16="http://schemas.microsoft.com/office/drawing/2014/main" id="{E175AF1D-D8B6-4A56-A602-007128B1BDA7}"/>
              </a:ext>
            </a:extLst>
          </p:cNvPr>
          <p:cNvCxnSpPr/>
          <p:nvPr/>
        </p:nvCxnSpPr>
        <p:spPr>
          <a:xfrm rot="10800000">
            <a:off x="3509513" y="5273111"/>
            <a:ext cx="392400" cy="3600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8" name="Google Shape;194;p14">
            <a:extLst>
              <a:ext uri="{FF2B5EF4-FFF2-40B4-BE49-F238E27FC236}">
                <a16:creationId xmlns:a16="http://schemas.microsoft.com/office/drawing/2014/main" id="{E95718D7-8EA6-47B7-BF22-056856A87FD5}"/>
              </a:ext>
            </a:extLst>
          </p:cNvPr>
          <p:cNvCxnSpPr/>
          <p:nvPr/>
        </p:nvCxnSpPr>
        <p:spPr>
          <a:xfrm rot="10800000" flipH="1">
            <a:off x="4413966" y="5209365"/>
            <a:ext cx="383400" cy="3504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9" name="Google Shape;195;p14">
            <a:extLst>
              <a:ext uri="{FF2B5EF4-FFF2-40B4-BE49-F238E27FC236}">
                <a16:creationId xmlns:a16="http://schemas.microsoft.com/office/drawing/2014/main" id="{C133D564-9B5F-4DF1-B95F-2FD993A4A1EE}"/>
              </a:ext>
            </a:extLst>
          </p:cNvPr>
          <p:cNvCxnSpPr/>
          <p:nvPr/>
        </p:nvCxnSpPr>
        <p:spPr>
          <a:xfrm rot="10800000">
            <a:off x="4414023" y="5228175"/>
            <a:ext cx="392400" cy="3600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0" name="Google Shape;196;p14">
            <a:extLst>
              <a:ext uri="{FF2B5EF4-FFF2-40B4-BE49-F238E27FC236}">
                <a16:creationId xmlns:a16="http://schemas.microsoft.com/office/drawing/2014/main" id="{1CFED7A2-2492-43EE-B091-669472E9DE55}"/>
              </a:ext>
            </a:extLst>
          </p:cNvPr>
          <p:cNvCxnSpPr/>
          <p:nvPr/>
        </p:nvCxnSpPr>
        <p:spPr>
          <a:xfrm rot="10800000" flipH="1">
            <a:off x="5333547" y="5217514"/>
            <a:ext cx="383400" cy="3504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1" name="Google Shape;197;p14">
            <a:extLst>
              <a:ext uri="{FF2B5EF4-FFF2-40B4-BE49-F238E27FC236}">
                <a16:creationId xmlns:a16="http://schemas.microsoft.com/office/drawing/2014/main" id="{45564548-719F-41A5-A247-9219D3EA3C5A}"/>
              </a:ext>
            </a:extLst>
          </p:cNvPr>
          <p:cNvCxnSpPr/>
          <p:nvPr/>
        </p:nvCxnSpPr>
        <p:spPr>
          <a:xfrm rot="10800000">
            <a:off x="5333605" y="5236325"/>
            <a:ext cx="392400" cy="3600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2" name="Google Shape;198;p14">
            <a:extLst>
              <a:ext uri="{FF2B5EF4-FFF2-40B4-BE49-F238E27FC236}">
                <a16:creationId xmlns:a16="http://schemas.microsoft.com/office/drawing/2014/main" id="{FACA2085-D869-4DE5-96C7-CE765629C413}"/>
              </a:ext>
            </a:extLst>
          </p:cNvPr>
          <p:cNvSpPr/>
          <p:nvPr/>
        </p:nvSpPr>
        <p:spPr>
          <a:xfrm>
            <a:off x="5855318" y="3457575"/>
            <a:ext cx="284100" cy="433800"/>
          </a:xfrm>
          <a:prstGeom prst="ellipse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cxnSp>
        <p:nvCxnSpPr>
          <p:cNvPr id="103" name="Google Shape;199;p14">
            <a:extLst>
              <a:ext uri="{FF2B5EF4-FFF2-40B4-BE49-F238E27FC236}">
                <a16:creationId xmlns:a16="http://schemas.microsoft.com/office/drawing/2014/main" id="{8446BD3D-EC0F-47B0-94D7-B99E18BD3884}"/>
              </a:ext>
            </a:extLst>
          </p:cNvPr>
          <p:cNvCxnSpPr>
            <a:stCxn id="102" idx="6"/>
          </p:cNvCxnSpPr>
          <p:nvPr/>
        </p:nvCxnSpPr>
        <p:spPr>
          <a:xfrm>
            <a:off x="6139418" y="3674475"/>
            <a:ext cx="790500" cy="14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04" name="Google Shape;201;p14">
            <a:extLst>
              <a:ext uri="{FF2B5EF4-FFF2-40B4-BE49-F238E27FC236}">
                <a16:creationId xmlns:a16="http://schemas.microsoft.com/office/drawing/2014/main" id="{42DC0524-04DA-4097-8FA4-9A202BA2EA60}"/>
              </a:ext>
            </a:extLst>
          </p:cNvPr>
          <p:cNvSpPr/>
          <p:nvPr/>
        </p:nvSpPr>
        <p:spPr>
          <a:xfrm>
            <a:off x="6783443" y="2214000"/>
            <a:ext cx="3179700" cy="591300"/>
          </a:xfrm>
          <a:prstGeom prst="cube">
            <a:avLst>
              <a:gd name="adj" fmla="val 25000"/>
            </a:avLst>
          </a:prstGeom>
          <a:solidFill>
            <a:srgbClr val="FFD96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pic>
        <p:nvPicPr>
          <p:cNvPr id="106" name="Google Shape;203;p14">
            <a:extLst>
              <a:ext uri="{FF2B5EF4-FFF2-40B4-BE49-F238E27FC236}">
                <a16:creationId xmlns:a16="http://schemas.microsoft.com/office/drawing/2014/main" id="{4699F5A8-A8EF-456E-8E21-6F1FD3DB3AAE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63069" y="2140332"/>
            <a:ext cx="169827" cy="1623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204;p14">
            <a:extLst>
              <a:ext uri="{FF2B5EF4-FFF2-40B4-BE49-F238E27FC236}">
                <a16:creationId xmlns:a16="http://schemas.microsoft.com/office/drawing/2014/main" id="{4521C0F7-2E8C-4A7D-8481-7428EF89F9C1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57697" y="2472150"/>
            <a:ext cx="284171" cy="2435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8" name="Google Shape;205;p14">
            <a:extLst>
              <a:ext uri="{FF2B5EF4-FFF2-40B4-BE49-F238E27FC236}">
                <a16:creationId xmlns:a16="http://schemas.microsoft.com/office/drawing/2014/main" id="{D8903284-9214-4F4E-8A42-78E1D9CE6B3D}"/>
              </a:ext>
            </a:extLst>
          </p:cNvPr>
          <p:cNvCxnSpPr/>
          <p:nvPr/>
        </p:nvCxnSpPr>
        <p:spPr>
          <a:xfrm>
            <a:off x="7223768" y="2704650"/>
            <a:ext cx="2275500" cy="150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09" name="Google Shape;206;p14">
            <a:extLst>
              <a:ext uri="{FF2B5EF4-FFF2-40B4-BE49-F238E27FC236}">
                <a16:creationId xmlns:a16="http://schemas.microsoft.com/office/drawing/2014/main" id="{0C0E655A-163B-4220-ACA2-3DB3C50FD20A}"/>
              </a:ext>
            </a:extLst>
          </p:cNvPr>
          <p:cNvCxnSpPr/>
          <p:nvPr/>
        </p:nvCxnSpPr>
        <p:spPr>
          <a:xfrm rot="10800000">
            <a:off x="7223618" y="2566275"/>
            <a:ext cx="2209500" cy="114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10" name="Google Shape;207;p14">
            <a:extLst>
              <a:ext uri="{FF2B5EF4-FFF2-40B4-BE49-F238E27FC236}">
                <a16:creationId xmlns:a16="http://schemas.microsoft.com/office/drawing/2014/main" id="{C08219D0-AC50-4F9E-8A51-CC734C19BA0D}"/>
              </a:ext>
            </a:extLst>
          </p:cNvPr>
          <p:cNvSpPr txBox="1"/>
          <p:nvPr/>
        </p:nvSpPr>
        <p:spPr>
          <a:xfrm>
            <a:off x="8221668" y="2285850"/>
            <a:ext cx="816600" cy="43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s" b="1">
                <a:latin typeface="Times New Roman"/>
                <a:ea typeface="Times New Roman"/>
                <a:cs typeface="Times New Roman"/>
                <a:sym typeface="Times New Roman"/>
              </a:rPr>
              <a:t>i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1" name="Google Shape;208;p14">
            <a:extLst>
              <a:ext uri="{FF2B5EF4-FFF2-40B4-BE49-F238E27FC236}">
                <a16:creationId xmlns:a16="http://schemas.microsoft.com/office/drawing/2014/main" id="{5C906502-F3FB-4B0D-8DAA-1FA3AEDD696C}"/>
              </a:ext>
            </a:extLst>
          </p:cNvPr>
          <p:cNvSpPr/>
          <p:nvPr/>
        </p:nvSpPr>
        <p:spPr>
          <a:xfrm>
            <a:off x="6790125" y="2846625"/>
            <a:ext cx="3035400" cy="54300"/>
          </a:xfrm>
          <a:prstGeom prst="leftRightArrow">
            <a:avLst>
              <a:gd name="adj1" fmla="val 50000"/>
              <a:gd name="adj2" fmla="val 50000"/>
            </a:avLst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cxnSp>
        <p:nvCxnSpPr>
          <p:cNvPr id="112" name="Google Shape;209;p14">
            <a:extLst>
              <a:ext uri="{FF2B5EF4-FFF2-40B4-BE49-F238E27FC236}">
                <a16:creationId xmlns:a16="http://schemas.microsoft.com/office/drawing/2014/main" id="{0303FF84-FF5E-4CA2-B4D0-1C0C52E1F600}"/>
              </a:ext>
            </a:extLst>
          </p:cNvPr>
          <p:cNvCxnSpPr/>
          <p:nvPr/>
        </p:nvCxnSpPr>
        <p:spPr>
          <a:xfrm rot="10800000" flipH="1">
            <a:off x="9850568" y="2276400"/>
            <a:ext cx="341100" cy="197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13" name="Google Shape;210;p14">
            <a:extLst>
              <a:ext uri="{FF2B5EF4-FFF2-40B4-BE49-F238E27FC236}">
                <a16:creationId xmlns:a16="http://schemas.microsoft.com/office/drawing/2014/main" id="{039E685B-766A-490D-BE34-A315A8EDC94C}"/>
              </a:ext>
            </a:extLst>
          </p:cNvPr>
          <p:cNvSpPr txBox="1"/>
          <p:nvPr/>
        </p:nvSpPr>
        <p:spPr>
          <a:xfrm>
            <a:off x="10128543" y="2013325"/>
            <a:ext cx="530700" cy="5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s"/>
              <a:t>A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5" name="Google Shape;212;p14">
            <a:extLst>
              <a:ext uri="{FF2B5EF4-FFF2-40B4-BE49-F238E27FC236}">
                <a16:creationId xmlns:a16="http://schemas.microsoft.com/office/drawing/2014/main" id="{5AF2D788-1DC4-4083-B8A2-346CDC956E84}"/>
              </a:ext>
            </a:extLst>
          </p:cNvPr>
          <p:cNvSpPr/>
          <p:nvPr/>
        </p:nvSpPr>
        <p:spPr>
          <a:xfrm>
            <a:off x="5372681" y="4320925"/>
            <a:ext cx="284100" cy="433800"/>
          </a:xfrm>
          <a:prstGeom prst="ellipse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cxnSp>
        <p:nvCxnSpPr>
          <p:cNvPr id="116" name="Google Shape;213;p14">
            <a:extLst>
              <a:ext uri="{FF2B5EF4-FFF2-40B4-BE49-F238E27FC236}">
                <a16:creationId xmlns:a16="http://schemas.microsoft.com/office/drawing/2014/main" id="{616D056A-384B-4D78-ABA0-41916185E22A}"/>
              </a:ext>
            </a:extLst>
          </p:cNvPr>
          <p:cNvCxnSpPr/>
          <p:nvPr/>
        </p:nvCxnSpPr>
        <p:spPr>
          <a:xfrm>
            <a:off x="5689619" y="4525026"/>
            <a:ext cx="1052249" cy="11820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17" name="Google Shape;214;p14">
            <a:extLst>
              <a:ext uri="{FF2B5EF4-FFF2-40B4-BE49-F238E27FC236}">
                <a16:creationId xmlns:a16="http://schemas.microsoft.com/office/drawing/2014/main" id="{E28FA0E0-97B0-4BB0-A2C1-01DDF6420993}"/>
              </a:ext>
            </a:extLst>
          </p:cNvPr>
          <p:cNvSpPr txBox="1"/>
          <p:nvPr/>
        </p:nvSpPr>
        <p:spPr>
          <a:xfrm>
            <a:off x="6995093" y="3410975"/>
            <a:ext cx="3941400" cy="70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s" sz="2300" dirty="0"/>
              <a:t>R</a:t>
            </a:r>
            <a:r>
              <a:rPr lang="es" sz="2300" baseline="-25000" dirty="0"/>
              <a:t>i</a:t>
            </a:r>
            <a:r>
              <a:rPr lang="es" sz="2300" dirty="0"/>
              <a:t>=</a:t>
            </a:r>
            <a:r>
              <a:rPr lang="es" sz="2300" dirty="0">
                <a:solidFill>
                  <a:srgbClr val="222222"/>
                </a:solidFill>
                <a:highlight>
                  <a:srgbClr val="FFFFFF"/>
                </a:highlight>
              </a:rPr>
              <a:t>ρL/A=(ρ/t</a:t>
            </a:r>
            <a:r>
              <a:rPr lang="es" sz="2300" baseline="-25000" dirty="0">
                <a:solidFill>
                  <a:srgbClr val="222222"/>
                </a:solidFill>
                <a:highlight>
                  <a:srgbClr val="FFFFFF"/>
                </a:highlight>
              </a:rPr>
              <a:t>n</a:t>
            </a:r>
            <a:r>
              <a:rPr lang="es" sz="2300" dirty="0">
                <a:solidFill>
                  <a:srgbClr val="222222"/>
                </a:solidFill>
                <a:highlight>
                  <a:srgbClr val="FFFFFF"/>
                </a:highlight>
              </a:rPr>
              <a:t>)g/w=R</a:t>
            </a:r>
            <a:r>
              <a:rPr lang="es" sz="2300" baseline="-25000" dirty="0">
                <a:solidFill>
                  <a:srgbClr val="222222"/>
                </a:solidFill>
                <a:highlight>
                  <a:srgbClr val="FFFFFF"/>
                </a:highlight>
              </a:rPr>
              <a:t>S</a:t>
            </a:r>
            <a:r>
              <a:rPr lang="es" sz="2300" dirty="0">
                <a:solidFill>
                  <a:srgbClr val="222222"/>
                </a:solidFill>
                <a:highlight>
                  <a:srgbClr val="FFFFFF"/>
                </a:highlight>
              </a:rPr>
              <a:t>(g/w)</a:t>
            </a:r>
            <a:endParaRPr sz="2300" dirty="0"/>
          </a:p>
        </p:txBody>
      </p:sp>
      <p:sp>
        <p:nvSpPr>
          <p:cNvPr id="118" name="Google Shape;215;p14">
            <a:extLst>
              <a:ext uri="{FF2B5EF4-FFF2-40B4-BE49-F238E27FC236}">
                <a16:creationId xmlns:a16="http://schemas.microsoft.com/office/drawing/2014/main" id="{2F3C16A9-5E93-40FE-8420-AB8DD499605E}"/>
              </a:ext>
            </a:extLst>
          </p:cNvPr>
          <p:cNvSpPr/>
          <p:nvPr/>
        </p:nvSpPr>
        <p:spPr>
          <a:xfrm>
            <a:off x="8158105" y="3413175"/>
            <a:ext cx="595800" cy="550800"/>
          </a:xfrm>
          <a:prstGeom prst="ellipse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19" name="Google Shape;216;p14">
            <a:extLst>
              <a:ext uri="{FF2B5EF4-FFF2-40B4-BE49-F238E27FC236}">
                <a16:creationId xmlns:a16="http://schemas.microsoft.com/office/drawing/2014/main" id="{DD80092E-CD14-4289-8927-E72336C80E53}"/>
              </a:ext>
            </a:extLst>
          </p:cNvPr>
          <p:cNvSpPr/>
          <p:nvPr/>
        </p:nvSpPr>
        <p:spPr>
          <a:xfrm>
            <a:off x="9334412" y="3413175"/>
            <a:ext cx="329713" cy="550800"/>
          </a:xfrm>
          <a:prstGeom prst="ellipse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20" name="Google Shape;217;p14">
            <a:extLst>
              <a:ext uri="{FF2B5EF4-FFF2-40B4-BE49-F238E27FC236}">
                <a16:creationId xmlns:a16="http://schemas.microsoft.com/office/drawing/2014/main" id="{D6BAADE4-F3AE-4EF6-944A-AFFC42B669B5}"/>
              </a:ext>
            </a:extLst>
          </p:cNvPr>
          <p:cNvSpPr txBox="1"/>
          <p:nvPr/>
        </p:nvSpPr>
        <p:spPr>
          <a:xfrm>
            <a:off x="6761343" y="4367175"/>
            <a:ext cx="2606100" cy="70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s" sz="2300"/>
              <a:t>R</a:t>
            </a:r>
            <a:r>
              <a:rPr lang="es" sz="2300" baseline="-25000"/>
              <a:t>diag</a:t>
            </a:r>
            <a:r>
              <a:rPr lang="es" sz="2300"/>
              <a:t>=</a:t>
            </a:r>
            <a:r>
              <a:rPr lang="es" sz="2300">
                <a:solidFill>
                  <a:srgbClr val="222222"/>
                </a:solidFill>
                <a:highlight>
                  <a:srgbClr val="FFFFFF"/>
                </a:highlight>
              </a:rPr>
              <a:t>√2</a:t>
            </a:r>
            <a:r>
              <a:rPr lang="es" sz="2300">
                <a:solidFill>
                  <a:schemeClr val="dk1"/>
                </a:solidFill>
              </a:rPr>
              <a:t>R</a:t>
            </a:r>
            <a:r>
              <a:rPr lang="es" sz="2300" baseline="-25000">
                <a:solidFill>
                  <a:schemeClr val="dk1"/>
                </a:solidFill>
              </a:rPr>
              <a:t>i</a:t>
            </a:r>
            <a:endParaRPr sz="2300"/>
          </a:p>
        </p:txBody>
      </p:sp>
      <p:sp>
        <p:nvSpPr>
          <p:cNvPr id="121" name="Google Shape;218;p14">
            <a:extLst>
              <a:ext uri="{FF2B5EF4-FFF2-40B4-BE49-F238E27FC236}">
                <a16:creationId xmlns:a16="http://schemas.microsoft.com/office/drawing/2014/main" id="{E9645854-5944-4523-ACF6-785A21ECB8DD}"/>
              </a:ext>
            </a:extLst>
          </p:cNvPr>
          <p:cNvSpPr/>
          <p:nvPr/>
        </p:nvSpPr>
        <p:spPr>
          <a:xfrm>
            <a:off x="8825343" y="4497175"/>
            <a:ext cx="1303200" cy="1165200"/>
          </a:xfrm>
          <a:prstGeom prst="rtTriangle">
            <a:avLst/>
          </a:prstGeom>
          <a:solidFill>
            <a:srgbClr val="FFD966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22" name="Google Shape;219;p14">
            <a:extLst>
              <a:ext uri="{FF2B5EF4-FFF2-40B4-BE49-F238E27FC236}">
                <a16:creationId xmlns:a16="http://schemas.microsoft.com/office/drawing/2014/main" id="{7652E1E5-1244-4CC8-8F2A-5BD948BC9550}"/>
              </a:ext>
            </a:extLst>
          </p:cNvPr>
          <p:cNvSpPr txBox="1"/>
          <p:nvPr/>
        </p:nvSpPr>
        <p:spPr>
          <a:xfrm>
            <a:off x="9150243" y="5662375"/>
            <a:ext cx="406500" cy="24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s" sz="1900" dirty="0"/>
              <a:t>g</a:t>
            </a:r>
            <a:endParaRPr sz="1900" dirty="0"/>
          </a:p>
        </p:txBody>
      </p:sp>
      <p:sp>
        <p:nvSpPr>
          <p:cNvPr id="123" name="Google Shape;220;p14">
            <a:extLst>
              <a:ext uri="{FF2B5EF4-FFF2-40B4-BE49-F238E27FC236}">
                <a16:creationId xmlns:a16="http://schemas.microsoft.com/office/drawing/2014/main" id="{549CBD64-B319-4FB4-8CD5-2F319B2448E3}"/>
              </a:ext>
            </a:extLst>
          </p:cNvPr>
          <p:cNvSpPr txBox="1"/>
          <p:nvPr/>
        </p:nvSpPr>
        <p:spPr>
          <a:xfrm>
            <a:off x="8415368" y="4945675"/>
            <a:ext cx="406500" cy="3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s" sz="1900" dirty="0"/>
              <a:t>g</a:t>
            </a:r>
            <a:endParaRPr sz="1900" dirty="0"/>
          </a:p>
        </p:txBody>
      </p:sp>
      <p:sp>
        <p:nvSpPr>
          <p:cNvPr id="124" name="Google Shape;221;p14">
            <a:extLst>
              <a:ext uri="{FF2B5EF4-FFF2-40B4-BE49-F238E27FC236}">
                <a16:creationId xmlns:a16="http://schemas.microsoft.com/office/drawing/2014/main" id="{0739325D-9B66-411B-80C9-70B6F9BA8DB2}"/>
              </a:ext>
            </a:extLst>
          </p:cNvPr>
          <p:cNvSpPr txBox="1"/>
          <p:nvPr/>
        </p:nvSpPr>
        <p:spPr>
          <a:xfrm>
            <a:off x="9400268" y="4643232"/>
            <a:ext cx="933600" cy="55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s" sz="2300" dirty="0">
                <a:solidFill>
                  <a:srgbClr val="222222"/>
                </a:solidFill>
                <a:highlight>
                  <a:srgbClr val="FFFFFF"/>
                </a:highlight>
              </a:rPr>
              <a:t>√2</a:t>
            </a:r>
            <a:r>
              <a:rPr lang="es" sz="1900" dirty="0">
                <a:highlight>
                  <a:srgbClr val="FFFFFF"/>
                </a:highlight>
              </a:rPr>
              <a:t>g</a:t>
            </a:r>
            <a:endParaRPr sz="1900" dirty="0"/>
          </a:p>
        </p:txBody>
      </p:sp>
      <p:sp>
        <p:nvSpPr>
          <p:cNvPr id="125" name="TextBox 124"/>
          <p:cNvSpPr txBox="1"/>
          <p:nvPr/>
        </p:nvSpPr>
        <p:spPr>
          <a:xfrm>
            <a:off x="8160896" y="2779889"/>
            <a:ext cx="365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13A93B-C37C-4C06-A019-4F98DA659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19/11/2021</a:t>
            </a:r>
            <a:endParaRPr lang="en-GB"/>
          </a:p>
        </p:txBody>
      </p:sp>
      <p:sp>
        <p:nvSpPr>
          <p:cNvPr id="105" name="Footer Placeholder 104">
            <a:extLst>
              <a:ext uri="{FF2B5EF4-FFF2-40B4-BE49-F238E27FC236}">
                <a16:creationId xmlns:a16="http://schemas.microsoft.com/office/drawing/2014/main" id="{BDAC4B13-268F-4047-AB8D-AAC2F66F1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RD50 Valencia</a:t>
            </a:r>
            <a:endParaRPr lang="en-GB" dirty="0"/>
          </a:p>
        </p:txBody>
      </p:sp>
      <p:sp>
        <p:nvSpPr>
          <p:cNvPr id="114" name="Slide Number Placeholder 113">
            <a:extLst>
              <a:ext uri="{FF2B5EF4-FFF2-40B4-BE49-F238E27FC236}">
                <a16:creationId xmlns:a16="http://schemas.microsoft.com/office/drawing/2014/main" id="{9D3637D6-D3AC-4325-8CFF-2EDDD3BD5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0"/>
            <a:ext cx="2743200" cy="365125"/>
          </a:xfrm>
        </p:spPr>
        <p:txBody>
          <a:bodyPr/>
          <a:lstStyle/>
          <a:p>
            <a:fld id="{2453A892-5322-484A-9E5B-A8855CBEA3A7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91032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A8E0F5-FBE8-4B8E-878C-E254FE5E2D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PSPICE - Capacitances</a:t>
            </a:r>
          </a:p>
        </p:txBody>
      </p:sp>
      <p:sp>
        <p:nvSpPr>
          <p:cNvPr id="4" name="Google Shape;226;p15">
            <a:extLst>
              <a:ext uri="{FF2B5EF4-FFF2-40B4-BE49-F238E27FC236}">
                <a16:creationId xmlns:a16="http://schemas.microsoft.com/office/drawing/2014/main" id="{D253D56C-0DF3-4E26-B77F-84E7E979DF96}"/>
              </a:ext>
            </a:extLst>
          </p:cNvPr>
          <p:cNvSpPr/>
          <p:nvPr/>
        </p:nvSpPr>
        <p:spPr>
          <a:xfrm>
            <a:off x="3625815" y="3152668"/>
            <a:ext cx="546300" cy="501900"/>
          </a:xfrm>
          <a:prstGeom prst="rect">
            <a:avLst/>
          </a:prstGeom>
          <a:solidFill>
            <a:srgbClr val="00FFFF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5" name="Google Shape;227;p15">
            <a:extLst>
              <a:ext uri="{FF2B5EF4-FFF2-40B4-BE49-F238E27FC236}">
                <a16:creationId xmlns:a16="http://schemas.microsoft.com/office/drawing/2014/main" id="{662A16B9-4362-4581-AA4B-E1E826D68DC8}"/>
              </a:ext>
            </a:extLst>
          </p:cNvPr>
          <p:cNvSpPr/>
          <p:nvPr/>
        </p:nvSpPr>
        <p:spPr>
          <a:xfrm>
            <a:off x="3625815" y="4815216"/>
            <a:ext cx="546300" cy="501900"/>
          </a:xfrm>
          <a:prstGeom prst="rect">
            <a:avLst/>
          </a:prstGeom>
          <a:solidFill>
            <a:srgbClr val="00FFFF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6" name="Google Shape;228;p15">
            <a:extLst>
              <a:ext uri="{FF2B5EF4-FFF2-40B4-BE49-F238E27FC236}">
                <a16:creationId xmlns:a16="http://schemas.microsoft.com/office/drawing/2014/main" id="{74CA9001-AD3F-4039-879F-8327ACD037FD}"/>
              </a:ext>
            </a:extLst>
          </p:cNvPr>
          <p:cNvSpPr/>
          <p:nvPr/>
        </p:nvSpPr>
        <p:spPr>
          <a:xfrm>
            <a:off x="3625815" y="3983942"/>
            <a:ext cx="546300" cy="501900"/>
          </a:xfrm>
          <a:prstGeom prst="rect">
            <a:avLst/>
          </a:prstGeom>
          <a:solidFill>
            <a:srgbClr val="9900FF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7" name="Google Shape;229;p15">
            <a:extLst>
              <a:ext uri="{FF2B5EF4-FFF2-40B4-BE49-F238E27FC236}">
                <a16:creationId xmlns:a16="http://schemas.microsoft.com/office/drawing/2014/main" id="{6470536F-123B-4B35-B3BF-180F706D972A}"/>
              </a:ext>
            </a:extLst>
          </p:cNvPr>
          <p:cNvSpPr/>
          <p:nvPr/>
        </p:nvSpPr>
        <p:spPr>
          <a:xfrm>
            <a:off x="4557200" y="3983942"/>
            <a:ext cx="546300" cy="501900"/>
          </a:xfrm>
          <a:prstGeom prst="rect">
            <a:avLst/>
          </a:prstGeom>
          <a:solidFill>
            <a:srgbClr val="00FFFF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8" name="Google Shape;230;p15">
            <a:extLst>
              <a:ext uri="{FF2B5EF4-FFF2-40B4-BE49-F238E27FC236}">
                <a16:creationId xmlns:a16="http://schemas.microsoft.com/office/drawing/2014/main" id="{B26BAECE-8EEC-48A8-A3A1-F77A1593F26F}"/>
              </a:ext>
            </a:extLst>
          </p:cNvPr>
          <p:cNvSpPr/>
          <p:nvPr/>
        </p:nvSpPr>
        <p:spPr>
          <a:xfrm>
            <a:off x="4557200" y="3152668"/>
            <a:ext cx="546300" cy="501900"/>
          </a:xfrm>
          <a:prstGeom prst="rect">
            <a:avLst/>
          </a:prstGeom>
          <a:solidFill>
            <a:srgbClr val="6AA84F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9" name="Google Shape;231;p15">
            <a:extLst>
              <a:ext uri="{FF2B5EF4-FFF2-40B4-BE49-F238E27FC236}">
                <a16:creationId xmlns:a16="http://schemas.microsoft.com/office/drawing/2014/main" id="{27320D0B-A99B-4A06-B84B-76D604FEC017}"/>
              </a:ext>
            </a:extLst>
          </p:cNvPr>
          <p:cNvSpPr/>
          <p:nvPr/>
        </p:nvSpPr>
        <p:spPr>
          <a:xfrm>
            <a:off x="4557200" y="4815216"/>
            <a:ext cx="546300" cy="501900"/>
          </a:xfrm>
          <a:prstGeom prst="rect">
            <a:avLst/>
          </a:prstGeom>
          <a:solidFill>
            <a:srgbClr val="6AA84F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0" name="Google Shape;232;p15">
            <a:extLst>
              <a:ext uri="{FF2B5EF4-FFF2-40B4-BE49-F238E27FC236}">
                <a16:creationId xmlns:a16="http://schemas.microsoft.com/office/drawing/2014/main" id="{F3D04594-1500-4B11-925F-E9C9CCCC584B}"/>
              </a:ext>
            </a:extLst>
          </p:cNvPr>
          <p:cNvSpPr/>
          <p:nvPr/>
        </p:nvSpPr>
        <p:spPr>
          <a:xfrm>
            <a:off x="2694430" y="4815216"/>
            <a:ext cx="546300" cy="501900"/>
          </a:xfrm>
          <a:prstGeom prst="rect">
            <a:avLst/>
          </a:prstGeom>
          <a:solidFill>
            <a:srgbClr val="6AA84F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1" name="Google Shape;233;p15">
            <a:extLst>
              <a:ext uri="{FF2B5EF4-FFF2-40B4-BE49-F238E27FC236}">
                <a16:creationId xmlns:a16="http://schemas.microsoft.com/office/drawing/2014/main" id="{DD55AE20-9128-4653-9009-E405B63D6408}"/>
              </a:ext>
            </a:extLst>
          </p:cNvPr>
          <p:cNvSpPr/>
          <p:nvPr/>
        </p:nvSpPr>
        <p:spPr>
          <a:xfrm>
            <a:off x="2694430" y="3983942"/>
            <a:ext cx="546300" cy="501900"/>
          </a:xfrm>
          <a:prstGeom prst="rect">
            <a:avLst/>
          </a:prstGeom>
          <a:solidFill>
            <a:srgbClr val="00FFFF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2" name="Google Shape;234;p15">
            <a:extLst>
              <a:ext uri="{FF2B5EF4-FFF2-40B4-BE49-F238E27FC236}">
                <a16:creationId xmlns:a16="http://schemas.microsoft.com/office/drawing/2014/main" id="{B90C4B19-0019-4226-A876-339F9DB8D112}"/>
              </a:ext>
            </a:extLst>
          </p:cNvPr>
          <p:cNvSpPr/>
          <p:nvPr/>
        </p:nvSpPr>
        <p:spPr>
          <a:xfrm>
            <a:off x="2694430" y="3152668"/>
            <a:ext cx="546300" cy="501900"/>
          </a:xfrm>
          <a:prstGeom prst="rect">
            <a:avLst/>
          </a:prstGeom>
          <a:solidFill>
            <a:srgbClr val="6AA84F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3" name="Google Shape;235;p15">
            <a:extLst>
              <a:ext uri="{FF2B5EF4-FFF2-40B4-BE49-F238E27FC236}">
                <a16:creationId xmlns:a16="http://schemas.microsoft.com/office/drawing/2014/main" id="{62501255-FB06-4326-8342-338C1AD91CF2}"/>
              </a:ext>
            </a:extLst>
          </p:cNvPr>
          <p:cNvSpPr txBox="1"/>
          <p:nvPr/>
        </p:nvSpPr>
        <p:spPr>
          <a:xfrm>
            <a:off x="5050466" y="3711903"/>
            <a:ext cx="216300" cy="2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14" name="Google Shape;236;p15">
            <a:extLst>
              <a:ext uri="{FF2B5EF4-FFF2-40B4-BE49-F238E27FC236}">
                <a16:creationId xmlns:a16="http://schemas.microsoft.com/office/drawing/2014/main" id="{0D2AA1BA-97F5-47F1-B111-11D5B4E43A4C}"/>
              </a:ext>
            </a:extLst>
          </p:cNvPr>
          <p:cNvSpPr/>
          <p:nvPr/>
        </p:nvSpPr>
        <p:spPr>
          <a:xfrm>
            <a:off x="1762925" y="3152668"/>
            <a:ext cx="546300" cy="5019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5" name="Google Shape;237;p15">
            <a:extLst>
              <a:ext uri="{FF2B5EF4-FFF2-40B4-BE49-F238E27FC236}">
                <a16:creationId xmlns:a16="http://schemas.microsoft.com/office/drawing/2014/main" id="{7233A433-374B-4643-8725-C52C117AC501}"/>
              </a:ext>
            </a:extLst>
          </p:cNvPr>
          <p:cNvSpPr/>
          <p:nvPr/>
        </p:nvSpPr>
        <p:spPr>
          <a:xfrm>
            <a:off x="1762925" y="3983936"/>
            <a:ext cx="546300" cy="501900"/>
          </a:xfrm>
          <a:prstGeom prst="rect">
            <a:avLst/>
          </a:prstGeom>
          <a:solidFill>
            <a:srgbClr val="FF00E1">
              <a:alpha val="87500"/>
            </a:srgbClr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6" name="Google Shape;238;p15">
            <a:extLst>
              <a:ext uri="{FF2B5EF4-FFF2-40B4-BE49-F238E27FC236}">
                <a16:creationId xmlns:a16="http://schemas.microsoft.com/office/drawing/2014/main" id="{0D09AA2D-4F51-4D40-9B05-F13D4384ED7D}"/>
              </a:ext>
            </a:extLst>
          </p:cNvPr>
          <p:cNvSpPr/>
          <p:nvPr/>
        </p:nvSpPr>
        <p:spPr>
          <a:xfrm>
            <a:off x="1762925" y="4815204"/>
            <a:ext cx="546300" cy="5019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7" name="Google Shape;239;p15">
            <a:extLst>
              <a:ext uri="{FF2B5EF4-FFF2-40B4-BE49-F238E27FC236}">
                <a16:creationId xmlns:a16="http://schemas.microsoft.com/office/drawing/2014/main" id="{81AC84B6-38A4-41A2-9DC4-A8C3E4ABD601}"/>
              </a:ext>
            </a:extLst>
          </p:cNvPr>
          <p:cNvSpPr/>
          <p:nvPr/>
        </p:nvSpPr>
        <p:spPr>
          <a:xfrm>
            <a:off x="2694400" y="5646551"/>
            <a:ext cx="546300" cy="5019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8" name="Google Shape;240;p15">
            <a:extLst>
              <a:ext uri="{FF2B5EF4-FFF2-40B4-BE49-F238E27FC236}">
                <a16:creationId xmlns:a16="http://schemas.microsoft.com/office/drawing/2014/main" id="{B163F43B-9EAC-4F78-85A0-9E4FC9487ED1}"/>
              </a:ext>
            </a:extLst>
          </p:cNvPr>
          <p:cNvSpPr/>
          <p:nvPr/>
        </p:nvSpPr>
        <p:spPr>
          <a:xfrm>
            <a:off x="3625885" y="5641369"/>
            <a:ext cx="546300" cy="501900"/>
          </a:xfrm>
          <a:prstGeom prst="rect">
            <a:avLst/>
          </a:prstGeom>
          <a:solidFill>
            <a:srgbClr val="FF00E1">
              <a:alpha val="87500"/>
            </a:srgbClr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9" name="Google Shape;241;p15">
            <a:extLst>
              <a:ext uri="{FF2B5EF4-FFF2-40B4-BE49-F238E27FC236}">
                <a16:creationId xmlns:a16="http://schemas.microsoft.com/office/drawing/2014/main" id="{5891C293-886A-4A50-8AB3-501093B50B29}"/>
              </a:ext>
            </a:extLst>
          </p:cNvPr>
          <p:cNvSpPr/>
          <p:nvPr/>
        </p:nvSpPr>
        <p:spPr>
          <a:xfrm>
            <a:off x="4587809" y="5641369"/>
            <a:ext cx="546300" cy="5019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0" name="Google Shape;242;p15">
            <a:extLst>
              <a:ext uri="{FF2B5EF4-FFF2-40B4-BE49-F238E27FC236}">
                <a16:creationId xmlns:a16="http://schemas.microsoft.com/office/drawing/2014/main" id="{7C25552B-4F48-4402-8E22-586419B0C889}"/>
              </a:ext>
            </a:extLst>
          </p:cNvPr>
          <p:cNvSpPr/>
          <p:nvPr/>
        </p:nvSpPr>
        <p:spPr>
          <a:xfrm>
            <a:off x="5488566" y="4815204"/>
            <a:ext cx="546300" cy="5019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1" name="Google Shape;243;p15">
            <a:extLst>
              <a:ext uri="{FF2B5EF4-FFF2-40B4-BE49-F238E27FC236}">
                <a16:creationId xmlns:a16="http://schemas.microsoft.com/office/drawing/2014/main" id="{0B782EAB-BFEC-4E65-8B15-F4E12DDE098B}"/>
              </a:ext>
            </a:extLst>
          </p:cNvPr>
          <p:cNvSpPr/>
          <p:nvPr/>
        </p:nvSpPr>
        <p:spPr>
          <a:xfrm>
            <a:off x="5488407" y="3983936"/>
            <a:ext cx="546300" cy="501900"/>
          </a:xfrm>
          <a:prstGeom prst="rect">
            <a:avLst/>
          </a:prstGeom>
          <a:solidFill>
            <a:srgbClr val="FF00E1">
              <a:alpha val="87500"/>
            </a:srgbClr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2" name="Google Shape;244;p15">
            <a:extLst>
              <a:ext uri="{FF2B5EF4-FFF2-40B4-BE49-F238E27FC236}">
                <a16:creationId xmlns:a16="http://schemas.microsoft.com/office/drawing/2014/main" id="{4EC3F4EF-523D-4868-A1AD-2A2BBC2555E9}"/>
              </a:ext>
            </a:extLst>
          </p:cNvPr>
          <p:cNvSpPr/>
          <p:nvPr/>
        </p:nvSpPr>
        <p:spPr>
          <a:xfrm>
            <a:off x="5488407" y="3152668"/>
            <a:ext cx="546300" cy="5019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3" name="Google Shape;245;p15">
            <a:extLst>
              <a:ext uri="{FF2B5EF4-FFF2-40B4-BE49-F238E27FC236}">
                <a16:creationId xmlns:a16="http://schemas.microsoft.com/office/drawing/2014/main" id="{71F41663-CD94-466A-A643-D3BB28BDC529}"/>
              </a:ext>
            </a:extLst>
          </p:cNvPr>
          <p:cNvSpPr/>
          <p:nvPr/>
        </p:nvSpPr>
        <p:spPr>
          <a:xfrm>
            <a:off x="2694500" y="2321479"/>
            <a:ext cx="546300" cy="5019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4" name="Google Shape;246;p15">
            <a:extLst>
              <a:ext uri="{FF2B5EF4-FFF2-40B4-BE49-F238E27FC236}">
                <a16:creationId xmlns:a16="http://schemas.microsoft.com/office/drawing/2014/main" id="{28C5ACC4-40B5-4D09-A4F0-44512B5DC84E}"/>
              </a:ext>
            </a:extLst>
          </p:cNvPr>
          <p:cNvSpPr/>
          <p:nvPr/>
        </p:nvSpPr>
        <p:spPr>
          <a:xfrm>
            <a:off x="3625785" y="2321479"/>
            <a:ext cx="546300" cy="501900"/>
          </a:xfrm>
          <a:prstGeom prst="rect">
            <a:avLst/>
          </a:prstGeom>
          <a:solidFill>
            <a:srgbClr val="FF00E1">
              <a:alpha val="87500"/>
            </a:srgbClr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5" name="Google Shape;247;p15">
            <a:extLst>
              <a:ext uri="{FF2B5EF4-FFF2-40B4-BE49-F238E27FC236}">
                <a16:creationId xmlns:a16="http://schemas.microsoft.com/office/drawing/2014/main" id="{93D93F82-E5AC-4BD3-816F-A60DD083DBDD}"/>
              </a:ext>
            </a:extLst>
          </p:cNvPr>
          <p:cNvSpPr/>
          <p:nvPr/>
        </p:nvSpPr>
        <p:spPr>
          <a:xfrm>
            <a:off x="4557061" y="2321400"/>
            <a:ext cx="546300" cy="5019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6" name="Google Shape;248;p15">
            <a:extLst>
              <a:ext uri="{FF2B5EF4-FFF2-40B4-BE49-F238E27FC236}">
                <a16:creationId xmlns:a16="http://schemas.microsoft.com/office/drawing/2014/main" id="{A1E2CC38-CA61-4B59-9FE7-F0D79196911B}"/>
              </a:ext>
            </a:extLst>
          </p:cNvPr>
          <p:cNvSpPr/>
          <p:nvPr/>
        </p:nvSpPr>
        <p:spPr>
          <a:xfrm>
            <a:off x="5488347" y="2321400"/>
            <a:ext cx="546300" cy="501900"/>
          </a:xfrm>
          <a:prstGeom prst="rect">
            <a:avLst/>
          </a:prstGeom>
          <a:solidFill>
            <a:srgbClr val="FF9900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7" name="Google Shape;249;p15">
            <a:extLst>
              <a:ext uri="{FF2B5EF4-FFF2-40B4-BE49-F238E27FC236}">
                <a16:creationId xmlns:a16="http://schemas.microsoft.com/office/drawing/2014/main" id="{9AAE5F07-7D8F-4CFD-8AD0-270670208084}"/>
              </a:ext>
            </a:extLst>
          </p:cNvPr>
          <p:cNvSpPr/>
          <p:nvPr/>
        </p:nvSpPr>
        <p:spPr>
          <a:xfrm>
            <a:off x="1763204" y="2321400"/>
            <a:ext cx="546300" cy="501900"/>
          </a:xfrm>
          <a:prstGeom prst="rect">
            <a:avLst/>
          </a:prstGeom>
          <a:solidFill>
            <a:srgbClr val="FF9900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8" name="Google Shape;250;p15">
            <a:extLst>
              <a:ext uri="{FF2B5EF4-FFF2-40B4-BE49-F238E27FC236}">
                <a16:creationId xmlns:a16="http://schemas.microsoft.com/office/drawing/2014/main" id="{F06D88D5-2F86-4E97-A681-7A1D7DABB7C6}"/>
              </a:ext>
            </a:extLst>
          </p:cNvPr>
          <p:cNvSpPr/>
          <p:nvPr/>
        </p:nvSpPr>
        <p:spPr>
          <a:xfrm>
            <a:off x="5549724" y="5646472"/>
            <a:ext cx="546300" cy="501900"/>
          </a:xfrm>
          <a:prstGeom prst="rect">
            <a:avLst/>
          </a:prstGeom>
          <a:solidFill>
            <a:srgbClr val="FF9900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9" name="Google Shape;251;p15">
            <a:extLst>
              <a:ext uri="{FF2B5EF4-FFF2-40B4-BE49-F238E27FC236}">
                <a16:creationId xmlns:a16="http://schemas.microsoft.com/office/drawing/2014/main" id="{F95BEEAC-7BCC-4A36-9064-2BF2DBF0334B}"/>
              </a:ext>
            </a:extLst>
          </p:cNvPr>
          <p:cNvSpPr/>
          <p:nvPr/>
        </p:nvSpPr>
        <p:spPr>
          <a:xfrm>
            <a:off x="1762925" y="5646472"/>
            <a:ext cx="546300" cy="501900"/>
          </a:xfrm>
          <a:prstGeom prst="rect">
            <a:avLst/>
          </a:prstGeom>
          <a:solidFill>
            <a:srgbClr val="FF9900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cxnSp>
        <p:nvCxnSpPr>
          <p:cNvPr id="30" name="Google Shape;252;p15">
            <a:extLst>
              <a:ext uri="{FF2B5EF4-FFF2-40B4-BE49-F238E27FC236}">
                <a16:creationId xmlns:a16="http://schemas.microsoft.com/office/drawing/2014/main" id="{CA84BDD9-B0AD-4C40-90F4-DD35FA7F2088}"/>
              </a:ext>
            </a:extLst>
          </p:cNvPr>
          <p:cNvCxnSpPr>
            <a:cxnSpLocks/>
          </p:cNvCxnSpPr>
          <p:nvPr/>
        </p:nvCxnSpPr>
        <p:spPr>
          <a:xfrm rot="10800000" flipH="1">
            <a:off x="2305035" y="2811677"/>
            <a:ext cx="395100" cy="3375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1" name="Google Shape;253;p15">
            <a:extLst>
              <a:ext uri="{FF2B5EF4-FFF2-40B4-BE49-F238E27FC236}">
                <a16:creationId xmlns:a16="http://schemas.microsoft.com/office/drawing/2014/main" id="{1DCD9F83-11A9-4980-8CB8-ED96AA89744E}"/>
              </a:ext>
            </a:extLst>
          </p:cNvPr>
          <p:cNvCxnSpPr>
            <a:cxnSpLocks/>
          </p:cNvCxnSpPr>
          <p:nvPr/>
        </p:nvCxnSpPr>
        <p:spPr>
          <a:xfrm rot="10800000">
            <a:off x="2305332" y="2829748"/>
            <a:ext cx="403800" cy="346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2" name="Google Shape;254;p15">
            <a:extLst>
              <a:ext uri="{FF2B5EF4-FFF2-40B4-BE49-F238E27FC236}">
                <a16:creationId xmlns:a16="http://schemas.microsoft.com/office/drawing/2014/main" id="{012CD3B9-8F74-4886-A8A1-6D08B96AC3DB}"/>
              </a:ext>
            </a:extLst>
          </p:cNvPr>
          <p:cNvCxnSpPr>
            <a:cxnSpLocks/>
          </p:cNvCxnSpPr>
          <p:nvPr/>
        </p:nvCxnSpPr>
        <p:spPr>
          <a:xfrm rot="10800000" flipH="1">
            <a:off x="3231235" y="2783101"/>
            <a:ext cx="395100" cy="3375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" name="Google Shape;255;p15">
            <a:extLst>
              <a:ext uri="{FF2B5EF4-FFF2-40B4-BE49-F238E27FC236}">
                <a16:creationId xmlns:a16="http://schemas.microsoft.com/office/drawing/2014/main" id="{DA76A134-82C3-4C2C-9721-4FD7EBFF2D11}"/>
              </a:ext>
            </a:extLst>
          </p:cNvPr>
          <p:cNvCxnSpPr>
            <a:cxnSpLocks/>
          </p:cNvCxnSpPr>
          <p:nvPr/>
        </p:nvCxnSpPr>
        <p:spPr>
          <a:xfrm rot="10800000">
            <a:off x="3231531" y="2801171"/>
            <a:ext cx="403800" cy="346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4" name="Google Shape;256;p15">
            <a:extLst>
              <a:ext uri="{FF2B5EF4-FFF2-40B4-BE49-F238E27FC236}">
                <a16:creationId xmlns:a16="http://schemas.microsoft.com/office/drawing/2014/main" id="{FB526722-3DAB-4156-AEB0-B7CEB44B7801}"/>
              </a:ext>
            </a:extLst>
          </p:cNvPr>
          <p:cNvCxnSpPr>
            <a:cxnSpLocks/>
          </p:cNvCxnSpPr>
          <p:nvPr/>
        </p:nvCxnSpPr>
        <p:spPr>
          <a:xfrm rot="10800000" flipH="1">
            <a:off x="4162620" y="2783101"/>
            <a:ext cx="395100" cy="3375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5" name="Google Shape;257;p15">
            <a:extLst>
              <a:ext uri="{FF2B5EF4-FFF2-40B4-BE49-F238E27FC236}">
                <a16:creationId xmlns:a16="http://schemas.microsoft.com/office/drawing/2014/main" id="{E7285E6E-EA8C-4FCA-9837-4DC720452BEC}"/>
              </a:ext>
            </a:extLst>
          </p:cNvPr>
          <p:cNvCxnSpPr>
            <a:cxnSpLocks/>
          </p:cNvCxnSpPr>
          <p:nvPr/>
        </p:nvCxnSpPr>
        <p:spPr>
          <a:xfrm rot="10800000">
            <a:off x="4162917" y="2801171"/>
            <a:ext cx="403800" cy="346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6" name="Google Shape;258;p15">
            <a:extLst>
              <a:ext uri="{FF2B5EF4-FFF2-40B4-BE49-F238E27FC236}">
                <a16:creationId xmlns:a16="http://schemas.microsoft.com/office/drawing/2014/main" id="{28C6526E-E63F-4C51-A04E-3A38A9BAF017}"/>
              </a:ext>
            </a:extLst>
          </p:cNvPr>
          <p:cNvCxnSpPr>
            <a:cxnSpLocks/>
          </p:cNvCxnSpPr>
          <p:nvPr/>
        </p:nvCxnSpPr>
        <p:spPr>
          <a:xfrm rot="10800000" flipH="1">
            <a:off x="5094005" y="2820735"/>
            <a:ext cx="395100" cy="3375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7" name="Google Shape;259;p15">
            <a:extLst>
              <a:ext uri="{FF2B5EF4-FFF2-40B4-BE49-F238E27FC236}">
                <a16:creationId xmlns:a16="http://schemas.microsoft.com/office/drawing/2014/main" id="{1F4458E5-3ABD-4463-B12A-034EB7361A49}"/>
              </a:ext>
            </a:extLst>
          </p:cNvPr>
          <p:cNvCxnSpPr>
            <a:cxnSpLocks/>
          </p:cNvCxnSpPr>
          <p:nvPr/>
        </p:nvCxnSpPr>
        <p:spPr>
          <a:xfrm rot="10800000">
            <a:off x="5094302" y="2838805"/>
            <a:ext cx="403800" cy="346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8" name="Google Shape;260;p15">
            <a:extLst>
              <a:ext uri="{FF2B5EF4-FFF2-40B4-BE49-F238E27FC236}">
                <a16:creationId xmlns:a16="http://schemas.microsoft.com/office/drawing/2014/main" id="{C0A72257-FD40-4270-8012-17D058E2214F}"/>
              </a:ext>
            </a:extLst>
          </p:cNvPr>
          <p:cNvCxnSpPr>
            <a:cxnSpLocks/>
          </p:cNvCxnSpPr>
          <p:nvPr/>
        </p:nvCxnSpPr>
        <p:spPr>
          <a:xfrm rot="10800000" flipH="1">
            <a:off x="2299839" y="3620420"/>
            <a:ext cx="395100" cy="3375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9" name="Google Shape;261;p15">
            <a:extLst>
              <a:ext uri="{FF2B5EF4-FFF2-40B4-BE49-F238E27FC236}">
                <a16:creationId xmlns:a16="http://schemas.microsoft.com/office/drawing/2014/main" id="{497DD444-7AFB-4DA1-AB4E-17547E495FAD}"/>
              </a:ext>
            </a:extLst>
          </p:cNvPr>
          <p:cNvCxnSpPr>
            <a:cxnSpLocks/>
          </p:cNvCxnSpPr>
          <p:nvPr/>
        </p:nvCxnSpPr>
        <p:spPr>
          <a:xfrm rot="10800000">
            <a:off x="2300136" y="3638491"/>
            <a:ext cx="403800" cy="346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0" name="Google Shape;262;p15">
            <a:extLst>
              <a:ext uri="{FF2B5EF4-FFF2-40B4-BE49-F238E27FC236}">
                <a16:creationId xmlns:a16="http://schemas.microsoft.com/office/drawing/2014/main" id="{02D65C1F-5C1A-4404-BA54-B702AB060FB8}"/>
              </a:ext>
            </a:extLst>
          </p:cNvPr>
          <p:cNvCxnSpPr>
            <a:cxnSpLocks/>
          </p:cNvCxnSpPr>
          <p:nvPr/>
        </p:nvCxnSpPr>
        <p:spPr>
          <a:xfrm rot="10800000" flipH="1">
            <a:off x="3231324" y="3636736"/>
            <a:ext cx="395100" cy="3375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" name="Google Shape;263;p15">
            <a:extLst>
              <a:ext uri="{FF2B5EF4-FFF2-40B4-BE49-F238E27FC236}">
                <a16:creationId xmlns:a16="http://schemas.microsoft.com/office/drawing/2014/main" id="{0281871D-2337-461B-9329-73EE3264955B}"/>
              </a:ext>
            </a:extLst>
          </p:cNvPr>
          <p:cNvCxnSpPr>
            <a:cxnSpLocks/>
          </p:cNvCxnSpPr>
          <p:nvPr/>
        </p:nvCxnSpPr>
        <p:spPr>
          <a:xfrm rot="10800000">
            <a:off x="3231621" y="3654806"/>
            <a:ext cx="403800" cy="346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2" name="Google Shape;264;p15">
            <a:extLst>
              <a:ext uri="{FF2B5EF4-FFF2-40B4-BE49-F238E27FC236}">
                <a16:creationId xmlns:a16="http://schemas.microsoft.com/office/drawing/2014/main" id="{D577AD8A-0D36-4BB8-B1D4-B7B28A47B2C9}"/>
              </a:ext>
            </a:extLst>
          </p:cNvPr>
          <p:cNvCxnSpPr>
            <a:cxnSpLocks/>
          </p:cNvCxnSpPr>
          <p:nvPr/>
        </p:nvCxnSpPr>
        <p:spPr>
          <a:xfrm rot="10800000" flipH="1">
            <a:off x="4177989" y="3636696"/>
            <a:ext cx="395100" cy="3375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3" name="Google Shape;265;p15">
            <a:extLst>
              <a:ext uri="{FF2B5EF4-FFF2-40B4-BE49-F238E27FC236}">
                <a16:creationId xmlns:a16="http://schemas.microsoft.com/office/drawing/2014/main" id="{6992B832-DE3D-4156-88C7-4AA2562FCDFC}"/>
              </a:ext>
            </a:extLst>
          </p:cNvPr>
          <p:cNvCxnSpPr>
            <a:cxnSpLocks/>
          </p:cNvCxnSpPr>
          <p:nvPr/>
        </p:nvCxnSpPr>
        <p:spPr>
          <a:xfrm rot="10800000">
            <a:off x="4178286" y="3654766"/>
            <a:ext cx="403800" cy="346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4" name="Google Shape;266;p15">
            <a:extLst>
              <a:ext uri="{FF2B5EF4-FFF2-40B4-BE49-F238E27FC236}">
                <a16:creationId xmlns:a16="http://schemas.microsoft.com/office/drawing/2014/main" id="{ED8B90E9-0ABB-4AC0-8DA5-7611C973612C}"/>
              </a:ext>
            </a:extLst>
          </p:cNvPr>
          <p:cNvCxnSpPr>
            <a:cxnSpLocks/>
          </p:cNvCxnSpPr>
          <p:nvPr/>
        </p:nvCxnSpPr>
        <p:spPr>
          <a:xfrm rot="10800000" flipH="1">
            <a:off x="5094035" y="3636696"/>
            <a:ext cx="395100" cy="3375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5" name="Google Shape;267;p15">
            <a:extLst>
              <a:ext uri="{FF2B5EF4-FFF2-40B4-BE49-F238E27FC236}">
                <a16:creationId xmlns:a16="http://schemas.microsoft.com/office/drawing/2014/main" id="{D531B878-F03F-4C20-9313-38DF7B5E24EA}"/>
              </a:ext>
            </a:extLst>
          </p:cNvPr>
          <p:cNvCxnSpPr>
            <a:cxnSpLocks/>
          </p:cNvCxnSpPr>
          <p:nvPr/>
        </p:nvCxnSpPr>
        <p:spPr>
          <a:xfrm rot="10800000">
            <a:off x="5094332" y="3654766"/>
            <a:ext cx="403800" cy="346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6" name="Google Shape;268;p15">
            <a:extLst>
              <a:ext uri="{FF2B5EF4-FFF2-40B4-BE49-F238E27FC236}">
                <a16:creationId xmlns:a16="http://schemas.microsoft.com/office/drawing/2014/main" id="{59B20B66-94E8-4EFE-A17D-6C773E713F29}"/>
              </a:ext>
            </a:extLst>
          </p:cNvPr>
          <p:cNvCxnSpPr>
            <a:cxnSpLocks/>
          </p:cNvCxnSpPr>
          <p:nvPr/>
        </p:nvCxnSpPr>
        <p:spPr>
          <a:xfrm rot="10800000" flipH="1">
            <a:off x="2299949" y="4467964"/>
            <a:ext cx="395100" cy="3375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7" name="Google Shape;269;p15">
            <a:extLst>
              <a:ext uri="{FF2B5EF4-FFF2-40B4-BE49-F238E27FC236}">
                <a16:creationId xmlns:a16="http://schemas.microsoft.com/office/drawing/2014/main" id="{66C25C1A-2983-4B2B-8B91-DC6C1DC14E18}"/>
              </a:ext>
            </a:extLst>
          </p:cNvPr>
          <p:cNvCxnSpPr>
            <a:cxnSpLocks/>
          </p:cNvCxnSpPr>
          <p:nvPr/>
        </p:nvCxnSpPr>
        <p:spPr>
          <a:xfrm rot="10800000">
            <a:off x="2300245" y="4486034"/>
            <a:ext cx="403800" cy="346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8" name="Google Shape;270;p15">
            <a:extLst>
              <a:ext uri="{FF2B5EF4-FFF2-40B4-BE49-F238E27FC236}">
                <a16:creationId xmlns:a16="http://schemas.microsoft.com/office/drawing/2014/main" id="{1C8D3A93-2A95-4F86-846F-22383B43A453}"/>
              </a:ext>
            </a:extLst>
          </p:cNvPr>
          <p:cNvCxnSpPr>
            <a:cxnSpLocks/>
          </p:cNvCxnSpPr>
          <p:nvPr/>
        </p:nvCxnSpPr>
        <p:spPr>
          <a:xfrm rot="10800000" flipH="1">
            <a:off x="3231334" y="4468004"/>
            <a:ext cx="395100" cy="3375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9" name="Google Shape;271;p15">
            <a:extLst>
              <a:ext uri="{FF2B5EF4-FFF2-40B4-BE49-F238E27FC236}">
                <a16:creationId xmlns:a16="http://schemas.microsoft.com/office/drawing/2014/main" id="{FD19DB82-204B-416D-A027-90B0A08BEE3F}"/>
              </a:ext>
            </a:extLst>
          </p:cNvPr>
          <p:cNvCxnSpPr>
            <a:cxnSpLocks/>
          </p:cNvCxnSpPr>
          <p:nvPr/>
        </p:nvCxnSpPr>
        <p:spPr>
          <a:xfrm rot="10800000">
            <a:off x="3231631" y="4486074"/>
            <a:ext cx="403800" cy="346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0" name="Google Shape;272;p15">
            <a:extLst>
              <a:ext uri="{FF2B5EF4-FFF2-40B4-BE49-F238E27FC236}">
                <a16:creationId xmlns:a16="http://schemas.microsoft.com/office/drawing/2014/main" id="{6E3ABFE3-60CC-4BF9-86D6-10541E74B8C6}"/>
              </a:ext>
            </a:extLst>
          </p:cNvPr>
          <p:cNvCxnSpPr>
            <a:cxnSpLocks/>
          </p:cNvCxnSpPr>
          <p:nvPr/>
        </p:nvCxnSpPr>
        <p:spPr>
          <a:xfrm rot="10800000" flipH="1">
            <a:off x="4177989" y="4449879"/>
            <a:ext cx="395100" cy="3375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1" name="Google Shape;273;p15">
            <a:extLst>
              <a:ext uri="{FF2B5EF4-FFF2-40B4-BE49-F238E27FC236}">
                <a16:creationId xmlns:a16="http://schemas.microsoft.com/office/drawing/2014/main" id="{9A388578-CAC9-45E1-A3D0-ECDB8AEF3C95}"/>
              </a:ext>
            </a:extLst>
          </p:cNvPr>
          <p:cNvCxnSpPr>
            <a:cxnSpLocks/>
          </p:cNvCxnSpPr>
          <p:nvPr/>
        </p:nvCxnSpPr>
        <p:spPr>
          <a:xfrm rot="10800000">
            <a:off x="4178286" y="4467949"/>
            <a:ext cx="403800" cy="346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2" name="Google Shape;274;p15">
            <a:extLst>
              <a:ext uri="{FF2B5EF4-FFF2-40B4-BE49-F238E27FC236}">
                <a16:creationId xmlns:a16="http://schemas.microsoft.com/office/drawing/2014/main" id="{25A4F763-1816-4C92-AA12-80FFF2F8FCEE}"/>
              </a:ext>
            </a:extLst>
          </p:cNvPr>
          <p:cNvCxnSpPr>
            <a:cxnSpLocks/>
          </p:cNvCxnSpPr>
          <p:nvPr/>
        </p:nvCxnSpPr>
        <p:spPr>
          <a:xfrm rot="10800000" flipH="1">
            <a:off x="5109355" y="4453804"/>
            <a:ext cx="395100" cy="3375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3" name="Google Shape;275;p15">
            <a:extLst>
              <a:ext uri="{FF2B5EF4-FFF2-40B4-BE49-F238E27FC236}">
                <a16:creationId xmlns:a16="http://schemas.microsoft.com/office/drawing/2014/main" id="{6D4B900C-050B-4E06-BC8B-AC178EA0BFF1}"/>
              </a:ext>
            </a:extLst>
          </p:cNvPr>
          <p:cNvCxnSpPr>
            <a:cxnSpLocks/>
          </p:cNvCxnSpPr>
          <p:nvPr/>
        </p:nvCxnSpPr>
        <p:spPr>
          <a:xfrm rot="10800000">
            <a:off x="5109651" y="4471874"/>
            <a:ext cx="403800" cy="346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4" name="Google Shape;276;p15">
            <a:extLst>
              <a:ext uri="{FF2B5EF4-FFF2-40B4-BE49-F238E27FC236}">
                <a16:creationId xmlns:a16="http://schemas.microsoft.com/office/drawing/2014/main" id="{3C4A83CA-798E-4643-B054-5C42F511B513}"/>
              </a:ext>
            </a:extLst>
          </p:cNvPr>
          <p:cNvCxnSpPr>
            <a:cxnSpLocks/>
          </p:cNvCxnSpPr>
          <p:nvPr/>
        </p:nvCxnSpPr>
        <p:spPr>
          <a:xfrm rot="10800000" flipH="1">
            <a:off x="2299799" y="5299232"/>
            <a:ext cx="395100" cy="3375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5" name="Google Shape;277;p15">
            <a:extLst>
              <a:ext uri="{FF2B5EF4-FFF2-40B4-BE49-F238E27FC236}">
                <a16:creationId xmlns:a16="http://schemas.microsoft.com/office/drawing/2014/main" id="{0F4D8A31-D77A-485F-BDF9-2142734AB2C5}"/>
              </a:ext>
            </a:extLst>
          </p:cNvPr>
          <p:cNvCxnSpPr>
            <a:cxnSpLocks/>
          </p:cNvCxnSpPr>
          <p:nvPr/>
        </p:nvCxnSpPr>
        <p:spPr>
          <a:xfrm rot="10800000">
            <a:off x="2300096" y="5317302"/>
            <a:ext cx="403800" cy="346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6" name="Google Shape;278;p15">
            <a:extLst>
              <a:ext uri="{FF2B5EF4-FFF2-40B4-BE49-F238E27FC236}">
                <a16:creationId xmlns:a16="http://schemas.microsoft.com/office/drawing/2014/main" id="{32B37FD9-137F-42EF-8831-A87ABE05C7FE}"/>
              </a:ext>
            </a:extLst>
          </p:cNvPr>
          <p:cNvCxnSpPr>
            <a:cxnSpLocks/>
          </p:cNvCxnSpPr>
          <p:nvPr/>
        </p:nvCxnSpPr>
        <p:spPr>
          <a:xfrm rot="10800000" flipH="1">
            <a:off x="3231284" y="5326563"/>
            <a:ext cx="395100" cy="3375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7" name="Google Shape;279;p15">
            <a:extLst>
              <a:ext uri="{FF2B5EF4-FFF2-40B4-BE49-F238E27FC236}">
                <a16:creationId xmlns:a16="http://schemas.microsoft.com/office/drawing/2014/main" id="{17447B73-9EB6-4249-ABF9-167F2AC58187}"/>
              </a:ext>
            </a:extLst>
          </p:cNvPr>
          <p:cNvCxnSpPr>
            <a:cxnSpLocks/>
          </p:cNvCxnSpPr>
          <p:nvPr/>
        </p:nvCxnSpPr>
        <p:spPr>
          <a:xfrm rot="10800000">
            <a:off x="3231581" y="5344633"/>
            <a:ext cx="403800" cy="346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8" name="Google Shape;280;p15">
            <a:extLst>
              <a:ext uri="{FF2B5EF4-FFF2-40B4-BE49-F238E27FC236}">
                <a16:creationId xmlns:a16="http://schemas.microsoft.com/office/drawing/2014/main" id="{67805915-1540-42A6-BD9C-CA4CBE478268}"/>
              </a:ext>
            </a:extLst>
          </p:cNvPr>
          <p:cNvCxnSpPr>
            <a:cxnSpLocks/>
          </p:cNvCxnSpPr>
          <p:nvPr/>
        </p:nvCxnSpPr>
        <p:spPr>
          <a:xfrm rot="10800000" flipH="1">
            <a:off x="4162620" y="5283273"/>
            <a:ext cx="395100" cy="3375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9" name="Google Shape;281;p15">
            <a:extLst>
              <a:ext uri="{FF2B5EF4-FFF2-40B4-BE49-F238E27FC236}">
                <a16:creationId xmlns:a16="http://schemas.microsoft.com/office/drawing/2014/main" id="{0FD70A21-825A-458B-9F3B-70A3728D03CF}"/>
              </a:ext>
            </a:extLst>
          </p:cNvPr>
          <p:cNvCxnSpPr>
            <a:cxnSpLocks/>
          </p:cNvCxnSpPr>
          <p:nvPr/>
        </p:nvCxnSpPr>
        <p:spPr>
          <a:xfrm rot="10800000">
            <a:off x="4162917" y="5301343"/>
            <a:ext cx="403800" cy="346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0" name="Google Shape;282;p15">
            <a:extLst>
              <a:ext uri="{FF2B5EF4-FFF2-40B4-BE49-F238E27FC236}">
                <a16:creationId xmlns:a16="http://schemas.microsoft.com/office/drawing/2014/main" id="{06C1C98E-1B34-4D0A-9060-89DE597B6689}"/>
              </a:ext>
            </a:extLst>
          </p:cNvPr>
          <p:cNvCxnSpPr>
            <a:cxnSpLocks/>
          </p:cNvCxnSpPr>
          <p:nvPr/>
        </p:nvCxnSpPr>
        <p:spPr>
          <a:xfrm rot="10800000" flipH="1">
            <a:off x="5109474" y="5291124"/>
            <a:ext cx="395100" cy="3375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1" name="Google Shape;283;p15">
            <a:extLst>
              <a:ext uri="{FF2B5EF4-FFF2-40B4-BE49-F238E27FC236}">
                <a16:creationId xmlns:a16="http://schemas.microsoft.com/office/drawing/2014/main" id="{C1454507-08E6-4C3E-AB7A-840F8CFC04B9}"/>
              </a:ext>
            </a:extLst>
          </p:cNvPr>
          <p:cNvCxnSpPr>
            <a:cxnSpLocks/>
          </p:cNvCxnSpPr>
          <p:nvPr/>
        </p:nvCxnSpPr>
        <p:spPr>
          <a:xfrm rot="10800000">
            <a:off x="5109771" y="5309194"/>
            <a:ext cx="403800" cy="346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62" name="Google Shape;284;p15">
            <a:extLst>
              <a:ext uri="{FF2B5EF4-FFF2-40B4-BE49-F238E27FC236}">
                <a16:creationId xmlns:a16="http://schemas.microsoft.com/office/drawing/2014/main" id="{EBD0E8E9-4E89-4283-96F4-7E1740C414D7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333817" y="2492288"/>
            <a:ext cx="336436" cy="160085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285;p15">
            <a:extLst>
              <a:ext uri="{FF2B5EF4-FFF2-40B4-BE49-F238E27FC236}">
                <a16:creationId xmlns:a16="http://schemas.microsoft.com/office/drawing/2014/main" id="{45309690-3E06-4364-B3B6-5B71FAF103AE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265103" y="2492209"/>
            <a:ext cx="336436" cy="16008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286;p15">
            <a:extLst>
              <a:ext uri="{FF2B5EF4-FFF2-40B4-BE49-F238E27FC236}">
                <a16:creationId xmlns:a16="http://schemas.microsoft.com/office/drawing/2014/main" id="{D6834A56-E06B-4884-BA4A-6FED9FC0DAB7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196388" y="2492288"/>
            <a:ext cx="336436" cy="16008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287;p15">
            <a:extLst>
              <a:ext uri="{FF2B5EF4-FFF2-40B4-BE49-F238E27FC236}">
                <a16:creationId xmlns:a16="http://schemas.microsoft.com/office/drawing/2014/main" id="{C30B6849-64FB-4A48-987C-470AB243974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127674" y="2492209"/>
            <a:ext cx="336436" cy="160085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288;p15">
            <a:extLst>
              <a:ext uri="{FF2B5EF4-FFF2-40B4-BE49-F238E27FC236}">
                <a16:creationId xmlns:a16="http://schemas.microsoft.com/office/drawing/2014/main" id="{C6F8891F-A45A-4416-9E3B-26DEC9AA231B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127764" y="3317445"/>
            <a:ext cx="336436" cy="160085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289;p15">
            <a:extLst>
              <a:ext uri="{FF2B5EF4-FFF2-40B4-BE49-F238E27FC236}">
                <a16:creationId xmlns:a16="http://schemas.microsoft.com/office/drawing/2014/main" id="{034B432E-4F27-47D3-ADAC-C59BE22CB712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5599111" y="2912604"/>
            <a:ext cx="317030" cy="15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290;p15">
            <a:extLst>
              <a:ext uri="{FF2B5EF4-FFF2-40B4-BE49-F238E27FC236}">
                <a16:creationId xmlns:a16="http://schemas.microsoft.com/office/drawing/2014/main" id="{301F2543-9DB0-49DE-965A-967BC8E48F85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5599111" y="3742715"/>
            <a:ext cx="317030" cy="15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291;p15">
            <a:extLst>
              <a:ext uri="{FF2B5EF4-FFF2-40B4-BE49-F238E27FC236}">
                <a16:creationId xmlns:a16="http://schemas.microsoft.com/office/drawing/2014/main" id="{57CD69AB-C478-414E-9929-53AB48753DAB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5603241" y="4573983"/>
            <a:ext cx="317030" cy="15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292;p15">
            <a:extLst>
              <a:ext uri="{FF2B5EF4-FFF2-40B4-BE49-F238E27FC236}">
                <a16:creationId xmlns:a16="http://schemas.microsoft.com/office/drawing/2014/main" id="{27291949-3AEE-44AA-BDA3-173BEDF18841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5603241" y="5405241"/>
            <a:ext cx="317030" cy="15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293;p15">
            <a:extLst>
              <a:ext uri="{FF2B5EF4-FFF2-40B4-BE49-F238E27FC236}">
                <a16:creationId xmlns:a16="http://schemas.microsoft.com/office/drawing/2014/main" id="{E045FAEC-414C-411A-8A06-4943FEE5E15A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4679650" y="5402700"/>
            <a:ext cx="317030" cy="15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294;p15">
            <a:extLst>
              <a:ext uri="{FF2B5EF4-FFF2-40B4-BE49-F238E27FC236}">
                <a16:creationId xmlns:a16="http://schemas.microsoft.com/office/drawing/2014/main" id="{29F02FD4-2F8F-4C49-9591-BC7230DFC8F8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4671856" y="4571432"/>
            <a:ext cx="317030" cy="15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295;p15">
            <a:extLst>
              <a:ext uri="{FF2B5EF4-FFF2-40B4-BE49-F238E27FC236}">
                <a16:creationId xmlns:a16="http://schemas.microsoft.com/office/drawing/2014/main" id="{B7D4A25E-45FC-4F48-8612-2813DE3444DD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4702475" y="3742715"/>
            <a:ext cx="317030" cy="15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296;p15">
            <a:extLst>
              <a:ext uri="{FF2B5EF4-FFF2-40B4-BE49-F238E27FC236}">
                <a16:creationId xmlns:a16="http://schemas.microsoft.com/office/drawing/2014/main" id="{241FFB7D-6D02-4492-AC42-F27EE7AD4259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4676116" y="2911447"/>
            <a:ext cx="317030" cy="15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297;p15">
            <a:extLst>
              <a:ext uri="{FF2B5EF4-FFF2-40B4-BE49-F238E27FC236}">
                <a16:creationId xmlns:a16="http://schemas.microsoft.com/office/drawing/2014/main" id="{12BC6184-9D5D-401C-894E-067E590BF54D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3740530" y="2911487"/>
            <a:ext cx="317030" cy="15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298;p15">
            <a:extLst>
              <a:ext uri="{FF2B5EF4-FFF2-40B4-BE49-F238E27FC236}">
                <a16:creationId xmlns:a16="http://schemas.microsoft.com/office/drawing/2014/main" id="{610B2501-D2AD-49EE-8227-4F76F693B3E4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3743596" y="3742755"/>
            <a:ext cx="317030" cy="15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299;p15">
            <a:extLst>
              <a:ext uri="{FF2B5EF4-FFF2-40B4-BE49-F238E27FC236}">
                <a16:creationId xmlns:a16="http://schemas.microsoft.com/office/drawing/2014/main" id="{3BD67236-E590-4C0F-BB7C-944C24A84B46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3743606" y="4571432"/>
            <a:ext cx="317030" cy="15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300;p15">
            <a:extLst>
              <a:ext uri="{FF2B5EF4-FFF2-40B4-BE49-F238E27FC236}">
                <a16:creationId xmlns:a16="http://schemas.microsoft.com/office/drawing/2014/main" id="{5A50B16B-D6AE-4EDA-B84C-05F17C7BF305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3747332" y="5396342"/>
            <a:ext cx="294130" cy="15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301;p15">
            <a:extLst>
              <a:ext uri="{FF2B5EF4-FFF2-40B4-BE49-F238E27FC236}">
                <a16:creationId xmlns:a16="http://schemas.microsoft.com/office/drawing/2014/main" id="{6D69ED40-3E43-4C83-AF9C-BC77FF15ED17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2804586" y="4574022"/>
            <a:ext cx="317030" cy="15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302;p15">
            <a:extLst>
              <a:ext uri="{FF2B5EF4-FFF2-40B4-BE49-F238E27FC236}">
                <a16:creationId xmlns:a16="http://schemas.microsoft.com/office/drawing/2014/main" id="{7047A4BE-540D-4B5F-9FF9-BB78BA89E7A2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2804477" y="5405290"/>
            <a:ext cx="317030" cy="15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303;p15">
            <a:extLst>
              <a:ext uri="{FF2B5EF4-FFF2-40B4-BE49-F238E27FC236}">
                <a16:creationId xmlns:a16="http://schemas.microsoft.com/office/drawing/2014/main" id="{0800AB66-CEC5-43D3-9D12-99EA1AB13702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2809175" y="3742755"/>
            <a:ext cx="317030" cy="15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304;p15">
            <a:extLst>
              <a:ext uri="{FF2B5EF4-FFF2-40B4-BE49-F238E27FC236}">
                <a16:creationId xmlns:a16="http://schemas.microsoft.com/office/drawing/2014/main" id="{396CE553-2B91-4780-92DB-5DDCC3F9EE56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2811733" y="2911497"/>
            <a:ext cx="317030" cy="15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305;p15">
            <a:extLst>
              <a:ext uri="{FF2B5EF4-FFF2-40B4-BE49-F238E27FC236}">
                <a16:creationId xmlns:a16="http://schemas.microsoft.com/office/drawing/2014/main" id="{11FD624F-F2D9-47C5-859E-F44E0109E388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1864252" y="2911447"/>
            <a:ext cx="317030" cy="15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306;p15">
            <a:extLst>
              <a:ext uri="{FF2B5EF4-FFF2-40B4-BE49-F238E27FC236}">
                <a16:creationId xmlns:a16="http://schemas.microsoft.com/office/drawing/2014/main" id="{AF9D8722-4E1B-4070-8798-F9628AF640E2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1868373" y="3742715"/>
            <a:ext cx="317030" cy="15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307;p15">
            <a:extLst>
              <a:ext uri="{FF2B5EF4-FFF2-40B4-BE49-F238E27FC236}">
                <a16:creationId xmlns:a16="http://schemas.microsoft.com/office/drawing/2014/main" id="{7FD05390-E3A2-45D8-8B5A-8468CAFFA82C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1873211" y="4573983"/>
            <a:ext cx="317030" cy="15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308;p15">
            <a:extLst>
              <a:ext uri="{FF2B5EF4-FFF2-40B4-BE49-F238E27FC236}">
                <a16:creationId xmlns:a16="http://schemas.microsoft.com/office/drawing/2014/main" id="{A03C6B07-08E3-4538-912C-F046267D3A9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1872992" y="5405251"/>
            <a:ext cx="317030" cy="15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309;p15">
            <a:extLst>
              <a:ext uri="{FF2B5EF4-FFF2-40B4-BE49-F238E27FC236}">
                <a16:creationId xmlns:a16="http://schemas.microsoft.com/office/drawing/2014/main" id="{C1721E68-2E2A-4F8C-8447-F6499FC70354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333648" y="3318463"/>
            <a:ext cx="336436" cy="16008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310;p15">
            <a:extLst>
              <a:ext uri="{FF2B5EF4-FFF2-40B4-BE49-F238E27FC236}">
                <a16:creationId xmlns:a16="http://schemas.microsoft.com/office/drawing/2014/main" id="{1DB867F2-0EFA-4807-B62B-4F452D1CD64D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260474" y="3321390"/>
            <a:ext cx="336436" cy="16008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311;p15">
            <a:extLst>
              <a:ext uri="{FF2B5EF4-FFF2-40B4-BE49-F238E27FC236}">
                <a16:creationId xmlns:a16="http://schemas.microsoft.com/office/drawing/2014/main" id="{99FD0CA0-AD28-4BF2-A010-06DD9D8790FC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196458" y="3298628"/>
            <a:ext cx="336436" cy="160085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312;p15">
            <a:extLst>
              <a:ext uri="{FF2B5EF4-FFF2-40B4-BE49-F238E27FC236}">
                <a16:creationId xmlns:a16="http://schemas.microsoft.com/office/drawing/2014/main" id="{3D81CDE2-A02C-4876-BCE8-481C7845BFCF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333648" y="4132921"/>
            <a:ext cx="336436" cy="160085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313;p15">
            <a:extLst>
              <a:ext uri="{FF2B5EF4-FFF2-40B4-BE49-F238E27FC236}">
                <a16:creationId xmlns:a16="http://schemas.microsoft.com/office/drawing/2014/main" id="{5CEDE265-29FD-4508-95F7-4DF0B93AA754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265083" y="4141099"/>
            <a:ext cx="336436" cy="160085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314;p15">
            <a:extLst>
              <a:ext uri="{FF2B5EF4-FFF2-40B4-BE49-F238E27FC236}">
                <a16:creationId xmlns:a16="http://schemas.microsoft.com/office/drawing/2014/main" id="{7F8D49A6-2063-40A0-BE08-8D2B17017475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196458" y="4132022"/>
            <a:ext cx="336436" cy="160085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315;p15">
            <a:extLst>
              <a:ext uri="{FF2B5EF4-FFF2-40B4-BE49-F238E27FC236}">
                <a16:creationId xmlns:a16="http://schemas.microsoft.com/office/drawing/2014/main" id="{1EFFE287-83D4-4650-9A0D-E9AF3EA04679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127843" y="4147665"/>
            <a:ext cx="336436" cy="160085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316;p15">
            <a:extLst>
              <a:ext uri="{FF2B5EF4-FFF2-40B4-BE49-F238E27FC236}">
                <a16:creationId xmlns:a16="http://schemas.microsoft.com/office/drawing/2014/main" id="{915656F3-EBC8-43B6-BB60-FF71A220DD3C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123245" y="4961193"/>
            <a:ext cx="336436" cy="160085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317;p15">
            <a:extLst>
              <a:ext uri="{FF2B5EF4-FFF2-40B4-BE49-F238E27FC236}">
                <a16:creationId xmlns:a16="http://schemas.microsoft.com/office/drawing/2014/main" id="{85923925-18DA-4B50-A496-BA99B99E17C8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196458" y="4968995"/>
            <a:ext cx="336436" cy="16008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318;p15">
            <a:extLst>
              <a:ext uri="{FF2B5EF4-FFF2-40B4-BE49-F238E27FC236}">
                <a16:creationId xmlns:a16="http://schemas.microsoft.com/office/drawing/2014/main" id="{A8EAA28B-9B68-4FF2-A971-67F45E168436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265023" y="4986012"/>
            <a:ext cx="336436" cy="16008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319;p15">
            <a:extLst>
              <a:ext uri="{FF2B5EF4-FFF2-40B4-BE49-F238E27FC236}">
                <a16:creationId xmlns:a16="http://schemas.microsoft.com/office/drawing/2014/main" id="{48A216F9-3E54-4A37-BDAC-7827127135A2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333648" y="4972327"/>
            <a:ext cx="336436" cy="160085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320;p15">
            <a:extLst>
              <a:ext uri="{FF2B5EF4-FFF2-40B4-BE49-F238E27FC236}">
                <a16:creationId xmlns:a16="http://schemas.microsoft.com/office/drawing/2014/main" id="{CDDB31A9-6C4A-4AD5-8CB9-0F9D558DDF20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173732" y="5798523"/>
            <a:ext cx="336436" cy="160085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321;p15">
            <a:extLst>
              <a:ext uri="{FF2B5EF4-FFF2-40B4-BE49-F238E27FC236}">
                <a16:creationId xmlns:a16="http://schemas.microsoft.com/office/drawing/2014/main" id="{6083A079-80A1-42B5-85BB-707C270D4DDB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211807" y="5820494"/>
            <a:ext cx="336436" cy="1600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322;p15">
            <a:extLst>
              <a:ext uri="{FF2B5EF4-FFF2-40B4-BE49-F238E27FC236}">
                <a16:creationId xmlns:a16="http://schemas.microsoft.com/office/drawing/2014/main" id="{BCF220EA-F222-4289-90E2-D28123BECC4D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265103" y="5844581"/>
            <a:ext cx="336436" cy="1600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323;p15">
            <a:extLst>
              <a:ext uri="{FF2B5EF4-FFF2-40B4-BE49-F238E27FC236}">
                <a16:creationId xmlns:a16="http://schemas.microsoft.com/office/drawing/2014/main" id="{F4D0E20E-28E1-4E60-BA03-D326B8D52D27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333628" y="5849090"/>
            <a:ext cx="336436" cy="160085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324;p15">
            <a:extLst>
              <a:ext uri="{FF2B5EF4-FFF2-40B4-BE49-F238E27FC236}">
                <a16:creationId xmlns:a16="http://schemas.microsoft.com/office/drawing/2014/main" id="{6ED45498-971C-49B4-9895-B257621C7CBE}"/>
              </a:ext>
            </a:extLst>
          </p:cNvPr>
          <p:cNvSpPr/>
          <p:nvPr/>
        </p:nvSpPr>
        <p:spPr>
          <a:xfrm>
            <a:off x="13361900" y="4505350"/>
            <a:ext cx="96000" cy="1453200"/>
          </a:xfrm>
          <a:prstGeom prst="downArrow">
            <a:avLst>
              <a:gd name="adj1" fmla="val 50000"/>
              <a:gd name="adj2" fmla="val 50000"/>
            </a:avLst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cxnSp>
        <p:nvCxnSpPr>
          <p:cNvPr id="103" name="Google Shape;325;p15">
            <a:extLst>
              <a:ext uri="{FF2B5EF4-FFF2-40B4-BE49-F238E27FC236}">
                <a16:creationId xmlns:a16="http://schemas.microsoft.com/office/drawing/2014/main" id="{3AB3B1DB-54AC-4842-B56D-A54928C49BAC}"/>
              </a:ext>
            </a:extLst>
          </p:cNvPr>
          <p:cNvCxnSpPr>
            <a:cxnSpLocks/>
          </p:cNvCxnSpPr>
          <p:nvPr/>
        </p:nvCxnSpPr>
        <p:spPr>
          <a:xfrm>
            <a:off x="8454750" y="4068900"/>
            <a:ext cx="10500" cy="1537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04" name="Google Shape;326;p15">
            <a:extLst>
              <a:ext uri="{FF2B5EF4-FFF2-40B4-BE49-F238E27FC236}">
                <a16:creationId xmlns:a16="http://schemas.microsoft.com/office/drawing/2014/main" id="{C355FCB7-44BE-4DCD-9FA0-875750AECD1D}"/>
              </a:ext>
            </a:extLst>
          </p:cNvPr>
          <p:cNvSpPr/>
          <p:nvPr/>
        </p:nvSpPr>
        <p:spPr>
          <a:xfrm>
            <a:off x="5615588" y="2791250"/>
            <a:ext cx="284100" cy="433800"/>
          </a:xfrm>
          <a:prstGeom prst="ellipse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05" name="Google Shape;327;p15">
            <a:extLst>
              <a:ext uri="{FF2B5EF4-FFF2-40B4-BE49-F238E27FC236}">
                <a16:creationId xmlns:a16="http://schemas.microsoft.com/office/drawing/2014/main" id="{F83BB14C-862A-4F40-8226-ACC0D730B29B}"/>
              </a:ext>
            </a:extLst>
          </p:cNvPr>
          <p:cNvSpPr/>
          <p:nvPr/>
        </p:nvSpPr>
        <p:spPr>
          <a:xfrm>
            <a:off x="5153900" y="3595700"/>
            <a:ext cx="284100" cy="433800"/>
          </a:xfrm>
          <a:prstGeom prst="ellipse">
            <a:avLst/>
          </a:prstGeom>
          <a:noFill/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cxnSp>
        <p:nvCxnSpPr>
          <p:cNvPr id="106" name="Google Shape;328;p15">
            <a:extLst>
              <a:ext uri="{FF2B5EF4-FFF2-40B4-BE49-F238E27FC236}">
                <a16:creationId xmlns:a16="http://schemas.microsoft.com/office/drawing/2014/main" id="{990A474C-2BA6-4800-B588-16C9B0A2A793}"/>
              </a:ext>
            </a:extLst>
          </p:cNvPr>
          <p:cNvCxnSpPr>
            <a:cxnSpLocks/>
          </p:cNvCxnSpPr>
          <p:nvPr/>
        </p:nvCxnSpPr>
        <p:spPr>
          <a:xfrm>
            <a:off x="5899700" y="2980939"/>
            <a:ext cx="549060" cy="47257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07" name="Google Shape;329;p15">
            <a:extLst>
              <a:ext uri="{FF2B5EF4-FFF2-40B4-BE49-F238E27FC236}">
                <a16:creationId xmlns:a16="http://schemas.microsoft.com/office/drawing/2014/main" id="{01FCB449-3C61-4EE4-B103-862ABC82A4E8}"/>
              </a:ext>
            </a:extLst>
          </p:cNvPr>
          <p:cNvCxnSpPr>
            <a:cxnSpLocks/>
          </p:cNvCxnSpPr>
          <p:nvPr/>
        </p:nvCxnSpPr>
        <p:spPr>
          <a:xfrm>
            <a:off x="5427601" y="3720700"/>
            <a:ext cx="982293" cy="84746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08" name="Google Shape;331;p15">
            <a:extLst>
              <a:ext uri="{FF2B5EF4-FFF2-40B4-BE49-F238E27FC236}">
                <a16:creationId xmlns:a16="http://schemas.microsoft.com/office/drawing/2014/main" id="{CDCF2A6D-0F3C-4DF6-8C10-310C3CD4F399}"/>
              </a:ext>
            </a:extLst>
          </p:cNvPr>
          <p:cNvSpPr txBox="1"/>
          <p:nvPr/>
        </p:nvSpPr>
        <p:spPr>
          <a:xfrm>
            <a:off x="6668188" y="1919100"/>
            <a:ext cx="3408300" cy="6234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s" sz="2300" dirty="0"/>
              <a:t>C</a:t>
            </a:r>
            <a:r>
              <a:rPr lang="es" sz="2300" baseline="-25000" dirty="0"/>
              <a:t>det</a:t>
            </a:r>
            <a:r>
              <a:rPr lang="es" sz="2300" dirty="0"/>
              <a:t>=</a:t>
            </a:r>
            <a:r>
              <a:rPr lang="es" sz="2300" dirty="0">
                <a:highlight>
                  <a:srgbClr val="FFFFFF"/>
                </a:highlight>
              </a:rPr>
              <a:t>ϵ</a:t>
            </a:r>
            <a:r>
              <a:rPr lang="es" sz="2300" baseline="-25000" dirty="0">
                <a:highlight>
                  <a:srgbClr val="FFFFFF"/>
                </a:highlight>
              </a:rPr>
              <a:t>s</a:t>
            </a:r>
            <a:r>
              <a:rPr lang="es" sz="2300" dirty="0">
                <a:highlight>
                  <a:srgbClr val="FFFFFF"/>
                </a:highlight>
              </a:rPr>
              <a:t>w/d      C</a:t>
            </a:r>
            <a:r>
              <a:rPr lang="es" sz="2300" baseline="-25000" dirty="0">
                <a:highlight>
                  <a:srgbClr val="FFFFFF"/>
                </a:highlight>
              </a:rPr>
              <a:t>ox</a:t>
            </a:r>
            <a:r>
              <a:rPr lang="es" sz="2300" dirty="0">
                <a:highlight>
                  <a:srgbClr val="FFFFFF"/>
                </a:highlight>
              </a:rPr>
              <a:t>=</a:t>
            </a:r>
            <a:r>
              <a:rPr lang="es" sz="2300" dirty="0">
                <a:solidFill>
                  <a:schemeClr val="dk1"/>
                </a:solidFill>
                <a:highlight>
                  <a:srgbClr val="FFFFFF"/>
                </a:highlight>
              </a:rPr>
              <a:t>ϵ</a:t>
            </a:r>
            <a:r>
              <a:rPr lang="es" sz="2300" baseline="-25000" dirty="0">
                <a:solidFill>
                  <a:schemeClr val="dk1"/>
                </a:solidFill>
                <a:highlight>
                  <a:srgbClr val="FFFFFF"/>
                </a:highlight>
              </a:rPr>
              <a:t>ox</a:t>
            </a:r>
            <a:r>
              <a:rPr lang="es" sz="2300" dirty="0">
                <a:solidFill>
                  <a:schemeClr val="dk1"/>
                </a:solidFill>
                <a:highlight>
                  <a:srgbClr val="FFFFFF"/>
                </a:highlight>
              </a:rPr>
              <a:t>w/t</a:t>
            </a:r>
            <a:r>
              <a:rPr lang="es" sz="2300" baseline="-25000" dirty="0">
                <a:solidFill>
                  <a:schemeClr val="dk1"/>
                </a:solidFill>
                <a:highlight>
                  <a:srgbClr val="FFFFFF"/>
                </a:highlight>
              </a:rPr>
              <a:t>ox</a:t>
            </a:r>
            <a:endParaRPr sz="2300" baseline="-25000" dirty="0">
              <a:solidFill>
                <a:schemeClr val="dk1"/>
              </a:solidFill>
              <a:highlight>
                <a:srgbClr val="FFFFFF"/>
              </a:highlight>
            </a:endParaRPr>
          </a:p>
          <a:p>
            <a:endParaRPr sz="2300" dirty="0">
              <a:highlight>
                <a:srgbClr val="FFFFFF"/>
              </a:highlight>
            </a:endParaRPr>
          </a:p>
          <a:p>
            <a:endParaRPr dirty="0">
              <a:solidFill>
                <a:srgbClr val="4D5156"/>
              </a:solidFill>
              <a:highlight>
                <a:srgbClr val="FFFFFF"/>
              </a:highlight>
            </a:endParaRPr>
          </a:p>
        </p:txBody>
      </p:sp>
      <p:pic>
        <p:nvPicPr>
          <p:cNvPr id="109" name="Google Shape;332;p15">
            <a:extLst>
              <a:ext uri="{FF2B5EF4-FFF2-40B4-BE49-F238E27FC236}">
                <a16:creationId xmlns:a16="http://schemas.microsoft.com/office/drawing/2014/main" id="{3E9611C8-E547-4B21-8B0C-4137FB222E59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60677" y="1919109"/>
            <a:ext cx="3228951" cy="1893079"/>
          </a:xfrm>
          <a:prstGeom prst="rect">
            <a:avLst/>
          </a:prstGeom>
          <a:noFill/>
          <a:ln w="19050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</p:pic>
      <p:cxnSp>
        <p:nvCxnSpPr>
          <p:cNvPr id="110" name="Google Shape;333;p15">
            <a:extLst>
              <a:ext uri="{FF2B5EF4-FFF2-40B4-BE49-F238E27FC236}">
                <a16:creationId xmlns:a16="http://schemas.microsoft.com/office/drawing/2014/main" id="{5E74E0C6-3D47-43A2-B9E8-D01BE35F4698}"/>
              </a:ext>
            </a:extLst>
          </p:cNvPr>
          <p:cNvCxnSpPr>
            <a:cxnSpLocks/>
          </p:cNvCxnSpPr>
          <p:nvPr/>
        </p:nvCxnSpPr>
        <p:spPr>
          <a:xfrm flipV="1">
            <a:off x="3635332" y="2230800"/>
            <a:ext cx="3032857" cy="99425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111" name="Google Shape;330;p15">
            <a:extLst>
              <a:ext uri="{FF2B5EF4-FFF2-40B4-BE49-F238E27FC236}">
                <a16:creationId xmlns:a16="http://schemas.microsoft.com/office/drawing/2014/main" id="{CD8B0AF8-749E-4505-9878-5A0FA8465D0E}"/>
              </a:ext>
            </a:extLst>
          </p:cNvPr>
          <p:cNvSpPr txBox="1"/>
          <p:nvPr/>
        </p:nvSpPr>
        <p:spPr>
          <a:xfrm>
            <a:off x="6338700" y="3321400"/>
            <a:ext cx="4329300" cy="747600"/>
          </a:xfrm>
          <a:prstGeom prst="rect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Clr>
                <a:schemeClr val="dk1"/>
              </a:buClr>
              <a:buSzPts val="1100"/>
            </a:pPr>
            <a:r>
              <a:rPr lang="es" dirty="0">
                <a:solidFill>
                  <a:schemeClr val="dk1"/>
                </a:solidFill>
              </a:rPr>
              <a:t>C</a:t>
            </a:r>
            <a:r>
              <a:rPr lang="es" baseline="-25000" dirty="0">
                <a:solidFill>
                  <a:schemeClr val="dk1"/>
                </a:solidFill>
              </a:rPr>
              <a:t>s</a:t>
            </a:r>
            <a:r>
              <a:rPr lang="es" dirty="0">
                <a:solidFill>
                  <a:schemeClr val="dk1"/>
                </a:solidFill>
              </a:rPr>
              <a:t>=[0.23(d/w)</a:t>
            </a:r>
            <a:r>
              <a:rPr lang="es" baseline="30000" dirty="0">
                <a:solidFill>
                  <a:schemeClr val="dk1"/>
                </a:solidFill>
              </a:rPr>
              <a:t>0.75</a:t>
            </a:r>
            <a:r>
              <a:rPr lang="es" dirty="0">
                <a:solidFill>
                  <a:schemeClr val="dk1"/>
                </a:solidFill>
              </a:rPr>
              <a:t>/(g/d+0.18)-0.07d/w]</a:t>
            </a:r>
            <a:r>
              <a:rPr lang="es" b="1" dirty="0">
                <a:solidFill>
                  <a:srgbClr val="0000FF"/>
                </a:solidFill>
              </a:rPr>
              <a:t>C</a:t>
            </a:r>
            <a:r>
              <a:rPr lang="es" b="1" baseline="-25000" dirty="0">
                <a:solidFill>
                  <a:srgbClr val="0000FF"/>
                </a:solidFill>
              </a:rPr>
              <a:t>d</a:t>
            </a:r>
            <a:endParaRPr dirty="0"/>
          </a:p>
          <a:p>
            <a:r>
              <a:rPr lang="es" dirty="0"/>
              <a:t>C</a:t>
            </a:r>
            <a:r>
              <a:rPr lang="es" baseline="-25000" dirty="0"/>
              <a:t>diag</a:t>
            </a:r>
            <a:r>
              <a:rPr lang="es" dirty="0"/>
              <a:t>=(0.1)</a:t>
            </a:r>
            <a:r>
              <a:rPr lang="es" baseline="30000" dirty="0"/>
              <a:t>w/d</a:t>
            </a:r>
            <a:r>
              <a:rPr lang="es" dirty="0"/>
              <a:t>[1-1.15(g/w)(7/(g/d+3)-1]</a:t>
            </a:r>
            <a:r>
              <a:rPr lang="es" b="1" dirty="0">
                <a:solidFill>
                  <a:srgbClr val="0000FF"/>
                </a:solidFill>
              </a:rPr>
              <a:t>C</a:t>
            </a:r>
            <a:r>
              <a:rPr lang="es" b="1" baseline="-25000" dirty="0">
                <a:solidFill>
                  <a:srgbClr val="0000FF"/>
                </a:solidFill>
              </a:rPr>
              <a:t>d</a:t>
            </a:r>
            <a:endParaRPr b="1" baseline="-25000" dirty="0">
              <a:solidFill>
                <a:srgbClr val="0000FF"/>
              </a:solidFill>
            </a:endParaRPr>
          </a:p>
        </p:txBody>
      </p:sp>
      <p:sp>
        <p:nvSpPr>
          <p:cNvPr id="112" name="Google Shape;334;p15">
            <a:extLst>
              <a:ext uri="{FF2B5EF4-FFF2-40B4-BE49-F238E27FC236}">
                <a16:creationId xmlns:a16="http://schemas.microsoft.com/office/drawing/2014/main" id="{3D76ECE2-4CCD-419F-B50C-BE310DE05E29}"/>
              </a:ext>
            </a:extLst>
          </p:cNvPr>
          <p:cNvSpPr txBox="1"/>
          <p:nvPr/>
        </p:nvSpPr>
        <p:spPr>
          <a:xfrm>
            <a:off x="6252550" y="5699407"/>
            <a:ext cx="4239600" cy="623400"/>
          </a:xfrm>
          <a:prstGeom prst="rect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es" sz="1600"/>
              <a:t>A.Cerdeira, IEEE Transactions on Nuclear Science 44(1): 63-66, 1997</a:t>
            </a:r>
            <a:endParaRPr sz="1600"/>
          </a:p>
        </p:txBody>
      </p:sp>
      <p:cxnSp>
        <p:nvCxnSpPr>
          <p:cNvPr id="113" name="Google Shape;333;p15">
            <a:extLst>
              <a:ext uri="{FF2B5EF4-FFF2-40B4-BE49-F238E27FC236}">
                <a16:creationId xmlns:a16="http://schemas.microsoft.com/office/drawing/2014/main" id="{5E74E0C6-3D47-43A2-B9E8-D01BE35F4698}"/>
              </a:ext>
            </a:extLst>
          </p:cNvPr>
          <p:cNvCxnSpPr>
            <a:cxnSpLocks/>
          </p:cNvCxnSpPr>
          <p:nvPr/>
        </p:nvCxnSpPr>
        <p:spPr>
          <a:xfrm flipV="1">
            <a:off x="4535056" y="1376801"/>
            <a:ext cx="3749677" cy="939606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115" name="Google Shape;333;p15">
            <a:extLst>
              <a:ext uri="{FF2B5EF4-FFF2-40B4-BE49-F238E27FC236}">
                <a16:creationId xmlns:a16="http://schemas.microsoft.com/office/drawing/2014/main" id="{5E74E0C6-3D47-43A2-B9E8-D01BE35F4698}"/>
              </a:ext>
            </a:extLst>
          </p:cNvPr>
          <p:cNvCxnSpPr>
            <a:cxnSpLocks/>
          </p:cNvCxnSpPr>
          <p:nvPr/>
        </p:nvCxnSpPr>
        <p:spPr>
          <a:xfrm>
            <a:off x="8270082" y="1376801"/>
            <a:ext cx="233269" cy="689066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FD2B317-BF4D-428A-900D-B87A0D749B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19/11/2021</a:t>
            </a:r>
            <a:endParaRPr lang="en-GB"/>
          </a:p>
        </p:txBody>
      </p:sp>
      <p:sp>
        <p:nvSpPr>
          <p:cNvPr id="114" name="Footer Placeholder 113">
            <a:extLst>
              <a:ext uri="{FF2B5EF4-FFF2-40B4-BE49-F238E27FC236}">
                <a16:creationId xmlns:a16="http://schemas.microsoft.com/office/drawing/2014/main" id="{13606318-ABE5-46A1-AD80-A419EF593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RD50 Valencia</a:t>
            </a:r>
            <a:endParaRPr lang="en-GB" dirty="0"/>
          </a:p>
        </p:txBody>
      </p:sp>
      <p:sp>
        <p:nvSpPr>
          <p:cNvPr id="116" name="Slide Number Placeholder 115">
            <a:extLst>
              <a:ext uri="{FF2B5EF4-FFF2-40B4-BE49-F238E27FC236}">
                <a16:creationId xmlns:a16="http://schemas.microsoft.com/office/drawing/2014/main" id="{0AD054D3-4514-48DA-95F5-CF86F832D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0"/>
            <a:ext cx="2743200" cy="365125"/>
          </a:xfrm>
        </p:spPr>
        <p:txBody>
          <a:bodyPr/>
          <a:lstStyle/>
          <a:p>
            <a:fld id="{2453A892-5322-484A-9E5B-A8855CBEA3A7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2458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3D7393-5926-4D5D-8849-29EDD1D218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PSPICE - Noise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89918" y="2765779"/>
            <a:ext cx="3473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Pspice calculates the </a:t>
            </a: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noise spectral distribution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in every part of the circuit due to all contributions of the entire device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74573" y="1456553"/>
            <a:ext cx="323683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" dirty="0">
                <a:latin typeface="Arial" panose="020B0604020202020204" pitchFamily="34" charset="0"/>
                <a:cs typeface="Arial" panose="020B0604020202020204" pitchFamily="34" charset="0"/>
              </a:rPr>
              <a:t>Flicker noise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74572" y="3250715"/>
            <a:ext cx="323683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" dirty="0">
                <a:latin typeface="Arial" panose="020B0604020202020204" pitchFamily="34" charset="0"/>
                <a:cs typeface="Arial" panose="020B0604020202020204" pitchFamily="34" charset="0"/>
              </a:rPr>
              <a:t>Shot noise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74572" y="5286135"/>
            <a:ext cx="323683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" dirty="0">
                <a:latin typeface="Arial" panose="020B0604020202020204" pitchFamily="34" charset="0"/>
                <a:cs typeface="Arial" panose="020B0604020202020204" pitchFamily="34" charset="0"/>
              </a:rPr>
              <a:t>Thermal noise </a:t>
            </a:r>
          </a:p>
        </p:txBody>
      </p:sp>
      <p:cxnSp>
        <p:nvCxnSpPr>
          <p:cNvPr id="12" name="Google Shape;333;p15">
            <a:extLst>
              <a:ext uri="{FF2B5EF4-FFF2-40B4-BE49-F238E27FC236}">
                <a16:creationId xmlns:a16="http://schemas.microsoft.com/office/drawing/2014/main" id="{5E74E0C6-3D47-43A2-B9E8-D01BE35F4698}"/>
              </a:ext>
            </a:extLst>
          </p:cNvPr>
          <p:cNvCxnSpPr>
            <a:cxnSpLocks/>
            <a:endCxn id="9" idx="1"/>
          </p:cNvCxnSpPr>
          <p:nvPr/>
        </p:nvCxnSpPr>
        <p:spPr>
          <a:xfrm flipV="1">
            <a:off x="5226756" y="1695080"/>
            <a:ext cx="1647816" cy="1070698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14" name="Google Shape;333;p15">
            <a:extLst>
              <a:ext uri="{FF2B5EF4-FFF2-40B4-BE49-F238E27FC236}">
                <a16:creationId xmlns:a16="http://schemas.microsoft.com/office/drawing/2014/main" id="{5E74E0C6-3D47-43A2-B9E8-D01BE35F4698}"/>
              </a:ext>
            </a:extLst>
          </p:cNvPr>
          <p:cNvCxnSpPr>
            <a:cxnSpLocks/>
            <a:stCxn id="3" idx="3"/>
          </p:cNvCxnSpPr>
          <p:nvPr/>
        </p:nvCxnSpPr>
        <p:spPr>
          <a:xfrm flipV="1">
            <a:off x="5463823" y="3352801"/>
            <a:ext cx="1410749" cy="13143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17" name="Google Shape;333;p15">
            <a:extLst>
              <a:ext uri="{FF2B5EF4-FFF2-40B4-BE49-F238E27FC236}">
                <a16:creationId xmlns:a16="http://schemas.microsoft.com/office/drawing/2014/main" id="{5E74E0C6-3D47-43A2-B9E8-D01BE35F4698}"/>
              </a:ext>
            </a:extLst>
          </p:cNvPr>
          <p:cNvCxnSpPr>
            <a:cxnSpLocks/>
          </p:cNvCxnSpPr>
          <p:nvPr/>
        </p:nvCxnSpPr>
        <p:spPr>
          <a:xfrm>
            <a:off x="5463823" y="3966107"/>
            <a:ext cx="1410749" cy="1320028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21" name="Google Shape;341;p16">
            <a:extLst>
              <a:ext uri="{FF2B5EF4-FFF2-40B4-BE49-F238E27FC236}">
                <a16:creationId xmlns:a16="http://schemas.microsoft.com/office/drawing/2014/main" id="{1CEFE941-4875-4789-945C-FA5ADEDAC206}"/>
              </a:ext>
            </a:extLst>
          </p:cNvPr>
          <p:cNvSpPr txBox="1"/>
          <p:nvPr/>
        </p:nvSpPr>
        <p:spPr>
          <a:xfrm>
            <a:off x="3459808" y="4661784"/>
            <a:ext cx="739659" cy="624351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s" sz="2500" dirty="0"/>
              <a:t>v</a:t>
            </a:r>
            <a:r>
              <a:rPr lang="es" sz="2500" baseline="30000" dirty="0"/>
              <a:t>2</a:t>
            </a:r>
            <a:r>
              <a:rPr lang="es" sz="2500" dirty="0"/>
              <a:t>(f)</a:t>
            </a:r>
            <a:endParaRPr sz="2500" dirty="0"/>
          </a:p>
          <a:p>
            <a:endParaRPr dirty="0"/>
          </a:p>
        </p:txBody>
      </p:sp>
      <p:sp>
        <p:nvSpPr>
          <p:cNvPr id="22" name="Google Shape;342;p16">
            <a:extLst>
              <a:ext uri="{FF2B5EF4-FFF2-40B4-BE49-F238E27FC236}">
                <a16:creationId xmlns:a16="http://schemas.microsoft.com/office/drawing/2014/main" id="{FE501C95-36F3-4474-8874-10C477440FE7}"/>
              </a:ext>
            </a:extLst>
          </p:cNvPr>
          <p:cNvSpPr txBox="1"/>
          <p:nvPr/>
        </p:nvSpPr>
        <p:spPr>
          <a:xfrm>
            <a:off x="3157813" y="5286135"/>
            <a:ext cx="1343647" cy="547261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Clr>
                <a:schemeClr val="dk1"/>
              </a:buClr>
              <a:buSzPts val="1100"/>
            </a:pPr>
            <a:r>
              <a:rPr lang="es" sz="2000" dirty="0">
                <a:solidFill>
                  <a:schemeClr val="dk1"/>
                </a:solidFill>
              </a:rPr>
              <a:t>[v</a:t>
            </a:r>
            <a:r>
              <a:rPr lang="es" sz="2000" baseline="30000" dirty="0">
                <a:solidFill>
                  <a:schemeClr val="dk1"/>
                </a:solidFill>
              </a:rPr>
              <a:t>2</a:t>
            </a:r>
            <a:r>
              <a:rPr lang="es" sz="2000" dirty="0">
                <a:solidFill>
                  <a:schemeClr val="dk1"/>
                </a:solidFill>
              </a:rPr>
              <a:t>]=V</a:t>
            </a:r>
            <a:r>
              <a:rPr lang="es" sz="2000" baseline="30000" dirty="0">
                <a:solidFill>
                  <a:schemeClr val="dk1"/>
                </a:solidFill>
              </a:rPr>
              <a:t>2</a:t>
            </a:r>
            <a:r>
              <a:rPr lang="es" sz="2000" dirty="0">
                <a:solidFill>
                  <a:schemeClr val="dk1"/>
                </a:solidFill>
              </a:rPr>
              <a:t>/Hz</a:t>
            </a:r>
            <a:endParaRPr sz="2000" dirty="0">
              <a:solidFill>
                <a:schemeClr val="dk1"/>
              </a:solidFill>
            </a:endParaRPr>
          </a:p>
          <a:p>
            <a:endParaRPr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696AD-1C84-4227-8ACD-71F70F3AA5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19/11/2021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0AF50B-3381-4F64-9F59-CE22B9597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RD50 Valencia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63DD95-796B-4BF5-8BB6-FF10EB998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0"/>
            <a:ext cx="2743200" cy="365125"/>
          </a:xfrm>
        </p:spPr>
        <p:txBody>
          <a:bodyPr/>
          <a:lstStyle/>
          <a:p>
            <a:fld id="{2453A892-5322-484A-9E5B-A8855CBEA3A7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01567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3D7393-5926-4D5D-8849-29EDD1D218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PSPICE - Noise</a:t>
            </a:r>
          </a:p>
        </p:txBody>
      </p:sp>
      <p:pic>
        <p:nvPicPr>
          <p:cNvPr id="5" name="Google Shape;340;p16">
            <a:extLst>
              <a:ext uri="{FF2B5EF4-FFF2-40B4-BE49-F238E27FC236}">
                <a16:creationId xmlns:a16="http://schemas.microsoft.com/office/drawing/2014/main" id="{940A4392-952B-4AFF-8994-DEFA65E6EA4E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143250" y="2123629"/>
            <a:ext cx="5905500" cy="40386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341;p16">
            <a:extLst>
              <a:ext uri="{FF2B5EF4-FFF2-40B4-BE49-F238E27FC236}">
                <a16:creationId xmlns:a16="http://schemas.microsoft.com/office/drawing/2014/main" id="{1CEFE941-4875-4789-945C-FA5ADEDAC206}"/>
              </a:ext>
            </a:extLst>
          </p:cNvPr>
          <p:cNvSpPr txBox="1"/>
          <p:nvPr/>
        </p:nvSpPr>
        <p:spPr>
          <a:xfrm>
            <a:off x="3290475" y="2178229"/>
            <a:ext cx="644100" cy="4677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s" sz="2000" dirty="0"/>
              <a:t>v</a:t>
            </a:r>
            <a:r>
              <a:rPr lang="es" sz="2000" baseline="30000" dirty="0"/>
              <a:t>2</a:t>
            </a:r>
            <a:r>
              <a:rPr lang="es" sz="2000" dirty="0"/>
              <a:t>(f)</a:t>
            </a:r>
            <a:endParaRPr sz="2000" dirty="0"/>
          </a:p>
          <a:p>
            <a:endParaRPr dirty="0"/>
          </a:p>
        </p:txBody>
      </p:sp>
      <p:sp>
        <p:nvSpPr>
          <p:cNvPr id="7" name="Google Shape;342;p16">
            <a:extLst>
              <a:ext uri="{FF2B5EF4-FFF2-40B4-BE49-F238E27FC236}">
                <a16:creationId xmlns:a16="http://schemas.microsoft.com/office/drawing/2014/main" id="{FE501C95-36F3-4474-8874-10C477440FE7}"/>
              </a:ext>
            </a:extLst>
          </p:cNvPr>
          <p:cNvSpPr txBox="1"/>
          <p:nvPr/>
        </p:nvSpPr>
        <p:spPr>
          <a:xfrm>
            <a:off x="2802075" y="2749704"/>
            <a:ext cx="1132500" cy="3948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Clr>
                <a:schemeClr val="dk1"/>
              </a:buClr>
              <a:buSzPts val="1100"/>
            </a:pPr>
            <a:r>
              <a:rPr lang="es" sz="1600">
                <a:solidFill>
                  <a:schemeClr val="dk1"/>
                </a:solidFill>
              </a:rPr>
              <a:t>[v</a:t>
            </a:r>
            <a:r>
              <a:rPr lang="es" sz="1600" baseline="30000">
                <a:solidFill>
                  <a:schemeClr val="dk1"/>
                </a:solidFill>
              </a:rPr>
              <a:t>2</a:t>
            </a:r>
            <a:r>
              <a:rPr lang="es" sz="1600">
                <a:solidFill>
                  <a:schemeClr val="dk1"/>
                </a:solidFill>
              </a:rPr>
              <a:t>]=V</a:t>
            </a:r>
            <a:r>
              <a:rPr lang="es" sz="1600" baseline="30000">
                <a:solidFill>
                  <a:schemeClr val="dk1"/>
                </a:solidFill>
              </a:rPr>
              <a:t>2</a:t>
            </a:r>
            <a:r>
              <a:rPr lang="es" sz="1600">
                <a:solidFill>
                  <a:schemeClr val="dk1"/>
                </a:solidFill>
              </a:rPr>
              <a:t>/Hz</a:t>
            </a:r>
            <a:endParaRPr sz="1600">
              <a:solidFill>
                <a:schemeClr val="dk1"/>
              </a:solidFill>
            </a:endParaRPr>
          </a:p>
          <a:p>
            <a:endParaRPr/>
          </a:p>
        </p:txBody>
      </p:sp>
      <p:sp>
        <p:nvSpPr>
          <p:cNvPr id="8" name="Google Shape;343;p16">
            <a:extLst>
              <a:ext uri="{FF2B5EF4-FFF2-40B4-BE49-F238E27FC236}">
                <a16:creationId xmlns:a16="http://schemas.microsoft.com/office/drawing/2014/main" id="{49E46916-C2A8-4083-9020-3C92C1954B0B}"/>
              </a:ext>
            </a:extLst>
          </p:cNvPr>
          <p:cNvSpPr txBox="1"/>
          <p:nvPr/>
        </p:nvSpPr>
        <p:spPr>
          <a:xfrm>
            <a:off x="4204850" y="1674379"/>
            <a:ext cx="5777400" cy="737700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s" sz="3000" dirty="0"/>
              <a:t>N=V</a:t>
            </a:r>
            <a:r>
              <a:rPr lang="es" sz="3000" baseline="-25000" dirty="0"/>
              <a:t>RMS</a:t>
            </a:r>
            <a:r>
              <a:rPr lang="es" sz="3000" dirty="0"/>
              <a:t>=</a:t>
            </a:r>
            <a:r>
              <a:rPr lang="es" sz="3000" dirty="0">
                <a:solidFill>
                  <a:srgbClr val="222222"/>
                </a:solidFill>
                <a:highlight>
                  <a:srgbClr val="FFFFFF"/>
                </a:highlight>
              </a:rPr>
              <a:t>√(∫</a:t>
            </a:r>
            <a:r>
              <a:rPr lang="es" sz="3000" baseline="-25000" dirty="0">
                <a:solidFill>
                  <a:srgbClr val="222222"/>
                </a:solidFill>
                <a:highlight>
                  <a:srgbClr val="FFFFFF"/>
                </a:highlight>
              </a:rPr>
              <a:t>BW</a:t>
            </a:r>
            <a:r>
              <a:rPr lang="es" sz="3000" dirty="0">
                <a:solidFill>
                  <a:schemeClr val="dk1"/>
                </a:solidFill>
              </a:rPr>
              <a:t>v</a:t>
            </a:r>
            <a:r>
              <a:rPr lang="es" sz="3000" baseline="30000" dirty="0">
                <a:solidFill>
                  <a:schemeClr val="dk1"/>
                </a:solidFill>
              </a:rPr>
              <a:t>2</a:t>
            </a:r>
            <a:r>
              <a:rPr lang="es" sz="3000" dirty="0">
                <a:solidFill>
                  <a:schemeClr val="dk1"/>
                </a:solidFill>
              </a:rPr>
              <a:t>(f)df</a:t>
            </a:r>
            <a:r>
              <a:rPr lang="es" sz="3000" dirty="0">
                <a:solidFill>
                  <a:srgbClr val="222222"/>
                </a:solidFill>
                <a:highlight>
                  <a:srgbClr val="FFFFFF"/>
                </a:highlight>
              </a:rPr>
              <a:t>)=√(∑</a:t>
            </a:r>
            <a:r>
              <a:rPr lang="es" sz="3000" baseline="30000" dirty="0">
                <a:solidFill>
                  <a:srgbClr val="FF0000"/>
                </a:solidFill>
                <a:highlight>
                  <a:srgbClr val="FFFFFF"/>
                </a:highlight>
              </a:rPr>
              <a:t>N</a:t>
            </a:r>
            <a:r>
              <a:rPr lang="es" sz="3000" dirty="0">
                <a:solidFill>
                  <a:schemeClr val="dk1"/>
                </a:solidFill>
              </a:rPr>
              <a:t>v</a:t>
            </a:r>
            <a:r>
              <a:rPr lang="es" sz="3000" baseline="30000" dirty="0">
                <a:solidFill>
                  <a:schemeClr val="dk1"/>
                </a:solidFill>
              </a:rPr>
              <a:t>2</a:t>
            </a:r>
            <a:r>
              <a:rPr lang="es" sz="3000" dirty="0">
                <a:solidFill>
                  <a:schemeClr val="dk1"/>
                </a:solidFill>
              </a:rPr>
              <a:t>(f)</a:t>
            </a:r>
            <a:r>
              <a:rPr lang="es" sz="3000" dirty="0">
                <a:solidFill>
                  <a:srgbClr val="FF0000"/>
                </a:solidFill>
              </a:rPr>
              <a:t>Δf</a:t>
            </a:r>
            <a:r>
              <a:rPr lang="es" sz="3000" dirty="0">
                <a:solidFill>
                  <a:srgbClr val="222222"/>
                </a:solidFill>
                <a:highlight>
                  <a:srgbClr val="FFFFFF"/>
                </a:highlight>
              </a:rPr>
              <a:t>)</a:t>
            </a:r>
            <a:endParaRPr sz="3000" dirty="0"/>
          </a:p>
        </p:txBody>
      </p:sp>
      <p:sp>
        <p:nvSpPr>
          <p:cNvPr id="9" name="Google Shape;341;p16">
            <a:extLst>
              <a:ext uri="{FF2B5EF4-FFF2-40B4-BE49-F238E27FC236}">
                <a16:creationId xmlns:a16="http://schemas.microsoft.com/office/drawing/2014/main" id="{1CEFE941-4875-4789-945C-FA5ADEDAC206}"/>
              </a:ext>
            </a:extLst>
          </p:cNvPr>
          <p:cNvSpPr txBox="1"/>
          <p:nvPr/>
        </p:nvSpPr>
        <p:spPr>
          <a:xfrm>
            <a:off x="5480518" y="2478301"/>
            <a:ext cx="4501732" cy="573382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es-ES" sz="2400" dirty="0"/>
              <a:t>BW=1GHz;</a:t>
            </a:r>
            <a:r>
              <a:rPr lang="el-GR" sz="2400" dirty="0"/>
              <a:t> Δ</a:t>
            </a:r>
            <a:r>
              <a:rPr lang="es-ES" sz="2400" dirty="0"/>
              <a:t>f=1MHz;N=1000</a:t>
            </a:r>
            <a:endParaRPr sz="2400" dirty="0"/>
          </a:p>
          <a:p>
            <a:endParaRPr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89395D-4FB8-403F-9A9B-9DCF032D3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19/11/2021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55438D-1BA4-495D-BC5B-87D35ABF7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RD50 Valencia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6B32448-D2CF-4BF9-8890-134E82A8F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0"/>
            <a:ext cx="2743200" cy="365125"/>
          </a:xfrm>
        </p:spPr>
        <p:txBody>
          <a:bodyPr/>
          <a:lstStyle/>
          <a:p>
            <a:fld id="{2453A892-5322-484A-9E5B-A8855CBEA3A7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14181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5A254-F562-445C-B352-AED7EE3A89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7043" y="619592"/>
            <a:ext cx="8121491" cy="803922"/>
          </a:xfrm>
        </p:spPr>
        <p:txBody>
          <a:bodyPr/>
          <a:lstStyle/>
          <a:p>
            <a:r>
              <a:rPr lang="en-GB" dirty="0"/>
              <a:t>PSPICE - Signal</a:t>
            </a:r>
          </a:p>
        </p:txBody>
      </p:sp>
      <p:pic>
        <p:nvPicPr>
          <p:cNvPr id="4" name="Google Shape;348;p17">
            <a:extLst>
              <a:ext uri="{FF2B5EF4-FFF2-40B4-BE49-F238E27FC236}">
                <a16:creationId xmlns:a16="http://schemas.microsoft.com/office/drawing/2014/main" id="{804B82C7-950D-4FBB-8EAE-1EEEEABED8D2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979788" y="1901340"/>
            <a:ext cx="7848600" cy="36957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" name="Google Shape;349;p17">
            <a:extLst>
              <a:ext uri="{FF2B5EF4-FFF2-40B4-BE49-F238E27FC236}">
                <a16:creationId xmlns:a16="http://schemas.microsoft.com/office/drawing/2014/main" id="{CB1561B4-9EE7-447F-AA30-E3E971CDD8F2}"/>
              </a:ext>
            </a:extLst>
          </p:cNvPr>
          <p:cNvCxnSpPr/>
          <p:nvPr/>
        </p:nvCxnSpPr>
        <p:spPr>
          <a:xfrm>
            <a:off x="2838788" y="2143790"/>
            <a:ext cx="20700" cy="193260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" name="Google Shape;351;p17">
            <a:extLst>
              <a:ext uri="{FF2B5EF4-FFF2-40B4-BE49-F238E27FC236}">
                <a16:creationId xmlns:a16="http://schemas.microsoft.com/office/drawing/2014/main" id="{0E1C1EDB-3C28-43E7-AB32-9D8152815458}"/>
              </a:ext>
            </a:extLst>
          </p:cNvPr>
          <p:cNvCxnSpPr/>
          <p:nvPr/>
        </p:nvCxnSpPr>
        <p:spPr>
          <a:xfrm rot="10800000" flipH="1">
            <a:off x="2932288" y="1676090"/>
            <a:ext cx="1049400" cy="8106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8" name="Google Shape;352;p17">
            <a:extLst>
              <a:ext uri="{FF2B5EF4-FFF2-40B4-BE49-F238E27FC236}">
                <a16:creationId xmlns:a16="http://schemas.microsoft.com/office/drawing/2014/main" id="{BEAA3825-A2A8-452C-BA6B-B475A9ED2EF0}"/>
              </a:ext>
            </a:extLst>
          </p:cNvPr>
          <p:cNvSpPr txBox="1"/>
          <p:nvPr/>
        </p:nvSpPr>
        <p:spPr>
          <a:xfrm>
            <a:off x="4054488" y="1333290"/>
            <a:ext cx="1683300" cy="4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s" sz="2000" b="1"/>
              <a:t>H=V</a:t>
            </a:r>
            <a:r>
              <a:rPr lang="es" sz="2000" b="1" baseline="-25000"/>
              <a:t>max</a:t>
            </a:r>
            <a:endParaRPr sz="2000" b="1" baseline="-25000"/>
          </a:p>
        </p:txBody>
      </p:sp>
      <p:sp>
        <p:nvSpPr>
          <p:cNvPr id="10" name="Google Shape;354;p17">
            <a:extLst>
              <a:ext uri="{FF2B5EF4-FFF2-40B4-BE49-F238E27FC236}">
                <a16:creationId xmlns:a16="http://schemas.microsoft.com/office/drawing/2014/main" id="{43AD06C2-8A2D-4D18-8097-B96B0E7BC095}"/>
              </a:ext>
            </a:extLst>
          </p:cNvPr>
          <p:cNvSpPr txBox="1"/>
          <p:nvPr/>
        </p:nvSpPr>
        <p:spPr>
          <a:xfrm>
            <a:off x="2023582" y="6130167"/>
            <a:ext cx="8271885" cy="4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s" sz="2400" b="1" dirty="0">
                <a:solidFill>
                  <a:schemeClr val="accent1"/>
                </a:solidFill>
              </a:rPr>
              <a:t>Jitter : </a:t>
            </a:r>
            <a:r>
              <a:rPr lang="el-GR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s" sz="2400" b="1" baseline="-25000" dirty="0">
                <a:solidFill>
                  <a:schemeClr val="accent1"/>
                </a:solidFill>
              </a:rPr>
              <a:t>jitter</a:t>
            </a:r>
            <a:r>
              <a:rPr lang="es" sz="2400" b="1" dirty="0">
                <a:solidFill>
                  <a:schemeClr val="accent1"/>
                </a:solidFill>
              </a:rPr>
              <a:t> (g(w),t</a:t>
            </a:r>
            <a:r>
              <a:rPr lang="es" sz="2400" b="1" baseline="-25000" dirty="0">
                <a:solidFill>
                  <a:schemeClr val="accent1"/>
                </a:solidFill>
              </a:rPr>
              <a:t>ox</a:t>
            </a:r>
            <a:r>
              <a:rPr lang="es" sz="2400" b="1" dirty="0">
                <a:solidFill>
                  <a:schemeClr val="accent1"/>
                </a:solidFill>
              </a:rPr>
              <a:t>,R</a:t>
            </a:r>
            <a:r>
              <a:rPr lang="es" sz="2400" b="1" baseline="-25000" dirty="0">
                <a:solidFill>
                  <a:schemeClr val="accent1"/>
                </a:solidFill>
              </a:rPr>
              <a:t>s</a:t>
            </a:r>
            <a:r>
              <a:rPr lang="es" sz="2400" b="1" dirty="0">
                <a:solidFill>
                  <a:schemeClr val="accent1"/>
                </a:solidFill>
              </a:rPr>
              <a:t>) </a:t>
            </a:r>
            <a:r>
              <a:rPr lang="es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≈ </a:t>
            </a:r>
            <a:r>
              <a:rPr lang="es" sz="2400" b="1" dirty="0">
                <a:solidFill>
                  <a:schemeClr val="accent1"/>
                </a:solidFill>
              </a:rPr>
              <a:t>T</a:t>
            </a:r>
            <a:r>
              <a:rPr lang="es" sz="2400" b="1" baseline="-25000" dirty="0">
                <a:solidFill>
                  <a:schemeClr val="accent1"/>
                </a:solidFill>
              </a:rPr>
              <a:t>r</a:t>
            </a:r>
            <a:r>
              <a:rPr lang="es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/(S/N) </a:t>
            </a:r>
            <a:r>
              <a:rPr lang="es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To be minimized</a:t>
            </a:r>
            <a:r>
              <a:rPr lang="es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sz="2400" b="1" dirty="0">
              <a:solidFill>
                <a:schemeClr val="accent1"/>
              </a:solidFill>
            </a:endParaRPr>
          </a:p>
        </p:txBody>
      </p:sp>
      <p:sp>
        <p:nvSpPr>
          <p:cNvPr id="11" name="Google Shape;355;p17">
            <a:extLst>
              <a:ext uri="{FF2B5EF4-FFF2-40B4-BE49-F238E27FC236}">
                <a16:creationId xmlns:a16="http://schemas.microsoft.com/office/drawing/2014/main" id="{CC93CB8A-1812-4259-BE82-79FEE1DB6D8C}"/>
              </a:ext>
            </a:extLst>
          </p:cNvPr>
          <p:cNvSpPr txBox="1"/>
          <p:nvPr/>
        </p:nvSpPr>
        <p:spPr>
          <a:xfrm>
            <a:off x="4657188" y="2548990"/>
            <a:ext cx="4094100" cy="8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s" sz="2000" b="1" dirty="0">
                <a:solidFill>
                  <a:srgbClr val="FFFFFF"/>
                </a:solidFill>
              </a:rPr>
              <a:t>Signal Height to noise ratio S/N=H/N(g(w), t</a:t>
            </a:r>
            <a:r>
              <a:rPr lang="es" sz="2000" b="1" baseline="-25000" dirty="0">
                <a:solidFill>
                  <a:srgbClr val="FFFFFF"/>
                </a:solidFill>
              </a:rPr>
              <a:t>ox</a:t>
            </a:r>
            <a:r>
              <a:rPr lang="es" sz="2000" b="1" dirty="0">
                <a:solidFill>
                  <a:srgbClr val="FFFFFF"/>
                </a:solidFill>
              </a:rPr>
              <a:t>,R</a:t>
            </a:r>
            <a:r>
              <a:rPr lang="es" sz="2000" b="1" baseline="-25000" dirty="0">
                <a:solidFill>
                  <a:srgbClr val="FFFFFF"/>
                </a:solidFill>
              </a:rPr>
              <a:t>s</a:t>
            </a:r>
            <a:r>
              <a:rPr lang="es" sz="2000" b="1" dirty="0">
                <a:solidFill>
                  <a:srgbClr val="FFFFFF"/>
                </a:solidFill>
              </a:rPr>
              <a:t>) </a:t>
            </a:r>
            <a:endParaRPr sz="2000" b="1" baseline="-25000" dirty="0">
              <a:solidFill>
                <a:srgbClr val="FFFFFF"/>
              </a:solidFill>
            </a:endParaRPr>
          </a:p>
        </p:txBody>
      </p:sp>
      <p:sp>
        <p:nvSpPr>
          <p:cNvPr id="12" name="Google Shape;356;p17">
            <a:extLst>
              <a:ext uri="{FF2B5EF4-FFF2-40B4-BE49-F238E27FC236}">
                <a16:creationId xmlns:a16="http://schemas.microsoft.com/office/drawing/2014/main" id="{003FCD1E-4F39-4AFC-B2CA-F389746A4E1A}"/>
              </a:ext>
            </a:extLst>
          </p:cNvPr>
          <p:cNvSpPr txBox="1"/>
          <p:nvPr/>
        </p:nvSpPr>
        <p:spPr>
          <a:xfrm>
            <a:off x="6205413" y="1302115"/>
            <a:ext cx="4208400" cy="6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Clr>
                <a:schemeClr val="dk1"/>
              </a:buClr>
              <a:buSzPts val="1100"/>
            </a:pPr>
            <a:r>
              <a:rPr lang="es" sz="2000" b="1">
                <a:solidFill>
                  <a:schemeClr val="dk1"/>
                </a:solidFill>
              </a:rPr>
              <a:t>N=V</a:t>
            </a:r>
            <a:r>
              <a:rPr lang="es" sz="2000" b="1" baseline="-25000">
                <a:solidFill>
                  <a:schemeClr val="dk1"/>
                </a:solidFill>
              </a:rPr>
              <a:t>RMS</a:t>
            </a:r>
            <a:r>
              <a:rPr lang="es" sz="2000" b="1">
                <a:solidFill>
                  <a:schemeClr val="dk1"/>
                </a:solidFill>
              </a:rPr>
              <a:t>=</a:t>
            </a:r>
            <a:r>
              <a:rPr lang="es" sz="2000" b="1">
                <a:solidFill>
                  <a:srgbClr val="222222"/>
                </a:solidFill>
                <a:highlight>
                  <a:srgbClr val="FFFFFF"/>
                </a:highlight>
              </a:rPr>
              <a:t>√(∫</a:t>
            </a:r>
            <a:r>
              <a:rPr lang="es" sz="2000" b="1" baseline="-25000">
                <a:solidFill>
                  <a:srgbClr val="222222"/>
                </a:solidFill>
                <a:highlight>
                  <a:srgbClr val="FFFFFF"/>
                </a:highlight>
              </a:rPr>
              <a:t>BW</a:t>
            </a:r>
            <a:r>
              <a:rPr lang="es" sz="2000" b="1">
                <a:solidFill>
                  <a:schemeClr val="dk1"/>
                </a:solidFill>
              </a:rPr>
              <a:t>v</a:t>
            </a:r>
            <a:r>
              <a:rPr lang="es" sz="2000" b="1" baseline="30000">
                <a:solidFill>
                  <a:schemeClr val="dk1"/>
                </a:solidFill>
              </a:rPr>
              <a:t>2</a:t>
            </a:r>
            <a:r>
              <a:rPr lang="es" sz="2000" b="1">
                <a:solidFill>
                  <a:schemeClr val="dk1"/>
                </a:solidFill>
              </a:rPr>
              <a:t>(f)df</a:t>
            </a:r>
            <a:r>
              <a:rPr lang="es" sz="2000" b="1">
                <a:solidFill>
                  <a:srgbClr val="222222"/>
                </a:solidFill>
                <a:highlight>
                  <a:srgbClr val="FFFFFF"/>
                </a:highlight>
              </a:rPr>
              <a:t>)=√(∑</a:t>
            </a:r>
            <a:r>
              <a:rPr lang="es" sz="2000" b="1" baseline="30000">
                <a:solidFill>
                  <a:srgbClr val="222222"/>
                </a:solidFill>
                <a:highlight>
                  <a:srgbClr val="FFFFFF"/>
                </a:highlight>
              </a:rPr>
              <a:t>N</a:t>
            </a:r>
            <a:r>
              <a:rPr lang="es" sz="2000" b="1">
                <a:solidFill>
                  <a:schemeClr val="dk1"/>
                </a:solidFill>
              </a:rPr>
              <a:t>v</a:t>
            </a:r>
            <a:r>
              <a:rPr lang="es" sz="2000" b="1" baseline="30000">
                <a:solidFill>
                  <a:schemeClr val="dk1"/>
                </a:solidFill>
              </a:rPr>
              <a:t>2</a:t>
            </a:r>
            <a:r>
              <a:rPr lang="es" sz="2000" b="1">
                <a:solidFill>
                  <a:schemeClr val="dk1"/>
                </a:solidFill>
              </a:rPr>
              <a:t>(f)Δf</a:t>
            </a:r>
            <a:r>
              <a:rPr lang="es" sz="2000" b="1">
                <a:solidFill>
                  <a:srgbClr val="222222"/>
                </a:solidFill>
                <a:highlight>
                  <a:srgbClr val="FFFFFF"/>
                </a:highlight>
              </a:rPr>
              <a:t>)</a:t>
            </a:r>
            <a:endParaRPr sz="2000" b="1"/>
          </a:p>
        </p:txBody>
      </p:sp>
      <p:cxnSp>
        <p:nvCxnSpPr>
          <p:cNvPr id="13" name="Google Shape;357;p17">
            <a:extLst>
              <a:ext uri="{FF2B5EF4-FFF2-40B4-BE49-F238E27FC236}">
                <a16:creationId xmlns:a16="http://schemas.microsoft.com/office/drawing/2014/main" id="{70D5AE0B-F26C-450C-8286-49840353ABCB}"/>
              </a:ext>
            </a:extLst>
          </p:cNvPr>
          <p:cNvCxnSpPr/>
          <p:nvPr/>
        </p:nvCxnSpPr>
        <p:spPr>
          <a:xfrm>
            <a:off x="5031088" y="1842290"/>
            <a:ext cx="873000" cy="6444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4" name="Google Shape;358;p17">
            <a:extLst>
              <a:ext uri="{FF2B5EF4-FFF2-40B4-BE49-F238E27FC236}">
                <a16:creationId xmlns:a16="http://schemas.microsoft.com/office/drawing/2014/main" id="{B7DAE4DD-FE35-4D58-859C-81EF5BDE8F33}"/>
              </a:ext>
            </a:extLst>
          </p:cNvPr>
          <p:cNvCxnSpPr/>
          <p:nvPr/>
        </p:nvCxnSpPr>
        <p:spPr>
          <a:xfrm flipH="1">
            <a:off x="5924913" y="1728140"/>
            <a:ext cx="509100" cy="7065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5" name="Google Shape;354;p17">
            <a:extLst>
              <a:ext uri="{FF2B5EF4-FFF2-40B4-BE49-F238E27FC236}">
                <a16:creationId xmlns:a16="http://schemas.microsoft.com/office/drawing/2014/main" id="{43AD06C2-8A2D-4D18-8097-B96B0E7BC095}"/>
              </a:ext>
            </a:extLst>
          </p:cNvPr>
          <p:cNvSpPr txBox="1"/>
          <p:nvPr/>
        </p:nvSpPr>
        <p:spPr>
          <a:xfrm>
            <a:off x="1799845" y="5628166"/>
            <a:ext cx="4049078" cy="4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s" sz="2000" b="1" dirty="0"/>
              <a:t>RiseTime : T</a:t>
            </a:r>
            <a:r>
              <a:rPr lang="es" sz="2000" b="1" baseline="-25000" dirty="0"/>
              <a:t>r</a:t>
            </a:r>
            <a:r>
              <a:rPr lang="es" sz="2000" b="1" dirty="0"/>
              <a:t>=T(V=90%H)-T(V=10%H)</a:t>
            </a:r>
            <a:endParaRPr sz="2000" b="1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93D35D-03BE-49BC-BD99-97F962516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19/11/2021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D202B8-8193-4577-8591-F63ADAC9B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RD50 Valencia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302601E-D996-4CED-A135-D2402EAC4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0"/>
            <a:ext cx="2743200" cy="365125"/>
          </a:xfrm>
        </p:spPr>
        <p:txBody>
          <a:bodyPr/>
          <a:lstStyle/>
          <a:p>
            <a:fld id="{2453A892-5322-484A-9E5B-A8855CBEA3A7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5248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A26189-4DEF-4C40-8942-9FB41B7B83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4427" y="740079"/>
            <a:ext cx="8121491" cy="803922"/>
          </a:xfrm>
        </p:spPr>
        <p:txBody>
          <a:bodyPr/>
          <a:lstStyle/>
          <a:p>
            <a:r>
              <a:rPr lang="en-GB" dirty="0"/>
              <a:t>PSPICE – Some Results</a:t>
            </a:r>
          </a:p>
        </p:txBody>
      </p:sp>
      <p:sp>
        <p:nvSpPr>
          <p:cNvPr id="105" name="Content Placeholder 2">
            <a:extLst>
              <a:ext uri="{FF2B5EF4-FFF2-40B4-BE49-F238E27FC236}">
                <a16:creationId xmlns:a16="http://schemas.microsoft.com/office/drawing/2014/main" id="{79BE1F4E-8047-4D8C-B27D-93DD4B964E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739415" y="1438066"/>
            <a:ext cx="6259043" cy="1123448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GB" sz="1800" u="sng" dirty="0"/>
              <a:t>TCAD: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Decreasing oxide thickness tox improves S/N.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Decreasing pad size w (increasing interpixel gap=p-w) improves S/N.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513596"/>
            <a:ext cx="9144000" cy="4344404"/>
          </a:xfrm>
          <a:prstGeom prst="rect">
            <a:avLst/>
          </a:prstGeom>
        </p:spPr>
      </p:pic>
      <p:sp>
        <p:nvSpPr>
          <p:cNvPr id="234" name="Google Shape;54;p13"/>
          <p:cNvSpPr/>
          <p:nvPr/>
        </p:nvSpPr>
        <p:spPr>
          <a:xfrm>
            <a:off x="9160506" y="1302037"/>
            <a:ext cx="263700" cy="2526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5" name="Google Shape;55;p13"/>
          <p:cNvSpPr/>
          <p:nvPr/>
        </p:nvSpPr>
        <p:spPr>
          <a:xfrm>
            <a:off x="9160506" y="2138500"/>
            <a:ext cx="263700" cy="2526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6" name="Google Shape;56;p13"/>
          <p:cNvSpPr/>
          <p:nvPr/>
        </p:nvSpPr>
        <p:spPr>
          <a:xfrm>
            <a:off x="9160506" y="1720269"/>
            <a:ext cx="263700" cy="252600"/>
          </a:xfrm>
          <a:prstGeom prst="rect">
            <a:avLst/>
          </a:prstGeom>
          <a:solidFill>
            <a:srgbClr val="9900FF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Google Shape;57;p13"/>
          <p:cNvSpPr/>
          <p:nvPr/>
        </p:nvSpPr>
        <p:spPr>
          <a:xfrm>
            <a:off x="9609659" y="1720269"/>
            <a:ext cx="263700" cy="2526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8" name="Google Shape;58;p13"/>
          <p:cNvSpPr/>
          <p:nvPr/>
        </p:nvSpPr>
        <p:spPr>
          <a:xfrm>
            <a:off x="9609659" y="1302037"/>
            <a:ext cx="263700" cy="2526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9" name="Google Shape;59;p13"/>
          <p:cNvSpPr/>
          <p:nvPr/>
        </p:nvSpPr>
        <p:spPr>
          <a:xfrm>
            <a:off x="9609659" y="2138500"/>
            <a:ext cx="263700" cy="2526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0" name="Google Shape;60;p13"/>
          <p:cNvSpPr/>
          <p:nvPr/>
        </p:nvSpPr>
        <p:spPr>
          <a:xfrm>
            <a:off x="8711352" y="2138500"/>
            <a:ext cx="263700" cy="2526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1" name="Google Shape;61;p13"/>
          <p:cNvSpPr/>
          <p:nvPr/>
        </p:nvSpPr>
        <p:spPr>
          <a:xfrm>
            <a:off x="8711352" y="1720269"/>
            <a:ext cx="263700" cy="2526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2" name="Google Shape;62;p13"/>
          <p:cNvSpPr/>
          <p:nvPr/>
        </p:nvSpPr>
        <p:spPr>
          <a:xfrm>
            <a:off x="8711352" y="1302037"/>
            <a:ext cx="263700" cy="2526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43" name="Google Shape;63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80766" y="1766145"/>
            <a:ext cx="173873" cy="107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6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80766" y="1358206"/>
            <a:ext cx="173873" cy="107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6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429920" y="1358206"/>
            <a:ext cx="173873" cy="107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6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429920" y="1766145"/>
            <a:ext cx="173873" cy="107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6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80766" y="2196800"/>
            <a:ext cx="173873" cy="107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6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429920" y="2196800"/>
            <a:ext cx="173873" cy="107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69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9680094" y="2012540"/>
            <a:ext cx="152151" cy="88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7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9680094" y="1593011"/>
            <a:ext cx="152151" cy="88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71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9216205" y="2012540"/>
            <a:ext cx="152151" cy="88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Google Shape;72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9216205" y="1593011"/>
            <a:ext cx="152151" cy="88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73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8317806" y="1593016"/>
            <a:ext cx="152151" cy="88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7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8767051" y="2011243"/>
            <a:ext cx="152151" cy="88660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75;p13"/>
          <p:cNvSpPr txBox="1"/>
          <p:nvPr/>
        </p:nvSpPr>
        <p:spPr>
          <a:xfrm>
            <a:off x="9847533" y="1583400"/>
            <a:ext cx="104100" cy="1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56" name="Google Shape;7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9216162" y="1174822"/>
            <a:ext cx="152151" cy="88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7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9665316" y="1174822"/>
            <a:ext cx="152151" cy="88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8" name="Google Shape;7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8767003" y="1174822"/>
            <a:ext cx="152151" cy="88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9" name="Google Shape;79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8767003" y="2429508"/>
            <a:ext cx="152151" cy="88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8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9216205" y="2428205"/>
            <a:ext cx="152151" cy="88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Google Shape;81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9680086" y="2428205"/>
            <a:ext cx="152151" cy="88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82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31555" y="1792811"/>
            <a:ext cx="173873" cy="107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3" name="Google Shape;83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878997" y="1792811"/>
            <a:ext cx="173873" cy="107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4" name="Google Shape;8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878997" y="2196797"/>
            <a:ext cx="173873" cy="107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5" name="Google Shape;8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878997" y="1358205"/>
            <a:ext cx="173873" cy="107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Google Shape;8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31555" y="2211040"/>
            <a:ext cx="173873" cy="107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Google Shape;8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31555" y="1358205"/>
            <a:ext cx="173873" cy="107323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88;p13"/>
          <p:cNvSpPr/>
          <p:nvPr/>
        </p:nvSpPr>
        <p:spPr>
          <a:xfrm>
            <a:off x="8262140" y="1302037"/>
            <a:ext cx="263700" cy="2526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9" name="Google Shape;89;p13"/>
          <p:cNvSpPr/>
          <p:nvPr/>
        </p:nvSpPr>
        <p:spPr>
          <a:xfrm>
            <a:off x="8262140" y="1720265"/>
            <a:ext cx="263700" cy="2526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0" name="Google Shape;90;p13"/>
          <p:cNvSpPr/>
          <p:nvPr/>
        </p:nvSpPr>
        <p:spPr>
          <a:xfrm>
            <a:off x="8262140" y="2138494"/>
            <a:ext cx="263700" cy="2526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1" name="Google Shape;91;p13"/>
          <p:cNvSpPr/>
          <p:nvPr/>
        </p:nvSpPr>
        <p:spPr>
          <a:xfrm>
            <a:off x="8711337" y="2556763"/>
            <a:ext cx="263700" cy="2526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2" name="Google Shape;92;p13"/>
          <p:cNvSpPr/>
          <p:nvPr/>
        </p:nvSpPr>
        <p:spPr>
          <a:xfrm>
            <a:off x="9160539" y="2554156"/>
            <a:ext cx="263700" cy="2526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3" name="Google Shape;93;p13"/>
          <p:cNvSpPr/>
          <p:nvPr/>
        </p:nvSpPr>
        <p:spPr>
          <a:xfrm>
            <a:off x="9624420" y="2554156"/>
            <a:ext cx="263700" cy="2526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4" name="Google Shape;94;p13"/>
          <p:cNvSpPr/>
          <p:nvPr/>
        </p:nvSpPr>
        <p:spPr>
          <a:xfrm>
            <a:off x="10058804" y="2138494"/>
            <a:ext cx="263700" cy="2526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5" name="Google Shape;95;p13"/>
          <p:cNvSpPr/>
          <p:nvPr/>
        </p:nvSpPr>
        <p:spPr>
          <a:xfrm>
            <a:off x="10058727" y="1720265"/>
            <a:ext cx="263700" cy="2526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6" name="Google Shape;96;p13"/>
          <p:cNvSpPr/>
          <p:nvPr/>
        </p:nvSpPr>
        <p:spPr>
          <a:xfrm>
            <a:off x="10058727" y="1302037"/>
            <a:ext cx="263700" cy="2526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7" name="Google Shape;97;p13"/>
          <p:cNvSpPr/>
          <p:nvPr/>
        </p:nvSpPr>
        <p:spPr>
          <a:xfrm>
            <a:off x="8711385" y="883848"/>
            <a:ext cx="263700" cy="2526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8" name="Google Shape;98;p13"/>
          <p:cNvSpPr/>
          <p:nvPr/>
        </p:nvSpPr>
        <p:spPr>
          <a:xfrm>
            <a:off x="9160491" y="883848"/>
            <a:ext cx="263700" cy="2526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9" name="Google Shape;99;p13"/>
          <p:cNvSpPr/>
          <p:nvPr/>
        </p:nvSpPr>
        <p:spPr>
          <a:xfrm>
            <a:off x="9609592" y="883808"/>
            <a:ext cx="263700" cy="2526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80" name="Google Shape;10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25622" y="956393"/>
            <a:ext cx="173873" cy="107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" name="Google Shape;101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80742" y="950264"/>
            <a:ext cx="173873" cy="107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2" name="Google Shape;102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429843" y="950264"/>
            <a:ext cx="173873" cy="107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" name="Google Shape;103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80742" y="2627448"/>
            <a:ext cx="173873" cy="107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10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437284" y="2627448"/>
            <a:ext cx="173873" cy="107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Google Shape;10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878939" y="950264"/>
            <a:ext cx="173873" cy="107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Google Shape;10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01165" y="2635358"/>
            <a:ext cx="173873" cy="107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Google Shape;10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31545" y="2629268"/>
            <a:ext cx="173873" cy="107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Google Shape;10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8317850" y="1174812"/>
            <a:ext cx="152151" cy="88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Google Shape;109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8317898" y="2011260"/>
            <a:ext cx="152151" cy="88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0" name="Google Shape;11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8317802" y="2429488"/>
            <a:ext cx="152151" cy="88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" name="Google Shape;111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10114465" y="1174822"/>
            <a:ext cx="152151" cy="88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2" name="Google Shape;112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10123374" y="1593031"/>
            <a:ext cx="152151" cy="88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Google Shape;113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10114494" y="2011260"/>
            <a:ext cx="152151" cy="88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4" name="Google Shape;11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10114609" y="2429488"/>
            <a:ext cx="152151" cy="88660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115;p13"/>
          <p:cNvSpPr/>
          <p:nvPr/>
        </p:nvSpPr>
        <p:spPr>
          <a:xfrm>
            <a:off x="10058698" y="883808"/>
            <a:ext cx="263700" cy="2526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6" name="Google Shape;116;p13"/>
          <p:cNvSpPr/>
          <p:nvPr/>
        </p:nvSpPr>
        <p:spPr>
          <a:xfrm>
            <a:off x="8262275" y="883808"/>
            <a:ext cx="263700" cy="2526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7" name="Google Shape;117;p13"/>
          <p:cNvSpPr/>
          <p:nvPr/>
        </p:nvSpPr>
        <p:spPr>
          <a:xfrm>
            <a:off x="10088297" y="2556723"/>
            <a:ext cx="263700" cy="2526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8" name="Google Shape;118;p13"/>
          <p:cNvSpPr/>
          <p:nvPr/>
        </p:nvSpPr>
        <p:spPr>
          <a:xfrm>
            <a:off x="8262140" y="2556723"/>
            <a:ext cx="263700" cy="2526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99" name="Google Shape;119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8767047" y="1593031"/>
            <a:ext cx="152151" cy="8866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00" name="Google Shape;120;p13"/>
          <p:cNvCxnSpPr/>
          <p:nvPr/>
        </p:nvCxnSpPr>
        <p:spPr>
          <a:xfrm rot="10800000" flipH="1">
            <a:off x="8523569" y="1130481"/>
            <a:ext cx="190200" cy="169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1" name="Google Shape;121;p13"/>
          <p:cNvCxnSpPr/>
          <p:nvPr/>
        </p:nvCxnSpPr>
        <p:spPr>
          <a:xfrm rot="10800000">
            <a:off x="8523442" y="1139451"/>
            <a:ext cx="195000" cy="174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2" name="Google Shape;122;p13"/>
          <p:cNvCxnSpPr/>
          <p:nvPr/>
        </p:nvCxnSpPr>
        <p:spPr>
          <a:xfrm rot="10800000" flipH="1">
            <a:off x="8970222" y="1116103"/>
            <a:ext cx="190200" cy="169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3" name="Google Shape;123;p13"/>
          <p:cNvCxnSpPr/>
          <p:nvPr/>
        </p:nvCxnSpPr>
        <p:spPr>
          <a:xfrm rot="10800000">
            <a:off x="8970095" y="1125074"/>
            <a:ext cx="195000" cy="174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4" name="Google Shape;124;p13"/>
          <p:cNvCxnSpPr/>
          <p:nvPr/>
        </p:nvCxnSpPr>
        <p:spPr>
          <a:xfrm rot="10800000" flipH="1">
            <a:off x="9419376" y="1116103"/>
            <a:ext cx="190200" cy="169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5" name="Google Shape;125;p13"/>
          <p:cNvCxnSpPr/>
          <p:nvPr/>
        </p:nvCxnSpPr>
        <p:spPr>
          <a:xfrm rot="10800000">
            <a:off x="9419249" y="1125074"/>
            <a:ext cx="195000" cy="174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6" name="Google Shape;126;p13"/>
          <p:cNvCxnSpPr/>
          <p:nvPr/>
        </p:nvCxnSpPr>
        <p:spPr>
          <a:xfrm rot="10800000" flipH="1">
            <a:off x="9868530" y="1135038"/>
            <a:ext cx="190200" cy="169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7" name="Google Shape;127;p13"/>
          <p:cNvCxnSpPr/>
          <p:nvPr/>
        </p:nvCxnSpPr>
        <p:spPr>
          <a:xfrm rot="10800000">
            <a:off x="9868402" y="1144008"/>
            <a:ext cx="195000" cy="174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8" name="Google Shape;128;p13"/>
          <p:cNvCxnSpPr/>
          <p:nvPr/>
        </p:nvCxnSpPr>
        <p:spPr>
          <a:xfrm rot="10800000" flipH="1">
            <a:off x="8521063" y="1537377"/>
            <a:ext cx="190200" cy="169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09" name="Google Shape;129;p13"/>
          <p:cNvCxnSpPr/>
          <p:nvPr/>
        </p:nvCxnSpPr>
        <p:spPr>
          <a:xfrm rot="10800000">
            <a:off x="8520936" y="1546347"/>
            <a:ext cx="195000" cy="174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10" name="Google Shape;130;p13"/>
          <p:cNvCxnSpPr/>
          <p:nvPr/>
        </p:nvCxnSpPr>
        <p:spPr>
          <a:xfrm rot="10800000" flipH="1">
            <a:off x="8970265" y="1545585"/>
            <a:ext cx="190200" cy="169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11" name="Google Shape;131;p13"/>
          <p:cNvCxnSpPr/>
          <p:nvPr/>
        </p:nvCxnSpPr>
        <p:spPr>
          <a:xfrm rot="10800000">
            <a:off x="8970138" y="1554556"/>
            <a:ext cx="195000" cy="174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12" name="Google Shape;132;p13"/>
          <p:cNvCxnSpPr/>
          <p:nvPr/>
        </p:nvCxnSpPr>
        <p:spPr>
          <a:xfrm rot="10800000" flipH="1">
            <a:off x="9426788" y="1545565"/>
            <a:ext cx="190200" cy="169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13" name="Google Shape;133;p13"/>
          <p:cNvCxnSpPr/>
          <p:nvPr/>
        </p:nvCxnSpPr>
        <p:spPr>
          <a:xfrm rot="10800000">
            <a:off x="9426660" y="1554536"/>
            <a:ext cx="195000" cy="174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14" name="Google Shape;134;p13"/>
          <p:cNvCxnSpPr/>
          <p:nvPr/>
        </p:nvCxnSpPr>
        <p:spPr>
          <a:xfrm rot="10800000" flipH="1">
            <a:off x="9868544" y="1545565"/>
            <a:ext cx="190200" cy="169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15" name="Google Shape;135;p13"/>
          <p:cNvCxnSpPr/>
          <p:nvPr/>
        </p:nvCxnSpPr>
        <p:spPr>
          <a:xfrm rot="10800000">
            <a:off x="9868417" y="1554536"/>
            <a:ext cx="195000" cy="174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16" name="Google Shape;136;p13"/>
          <p:cNvCxnSpPr/>
          <p:nvPr/>
        </p:nvCxnSpPr>
        <p:spPr>
          <a:xfrm rot="10800000" flipH="1">
            <a:off x="8521116" y="1963794"/>
            <a:ext cx="190200" cy="169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17" name="Google Shape;137;p13"/>
          <p:cNvCxnSpPr/>
          <p:nvPr/>
        </p:nvCxnSpPr>
        <p:spPr>
          <a:xfrm rot="10800000">
            <a:off x="8520989" y="1972764"/>
            <a:ext cx="195000" cy="174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18" name="Google Shape;138;p13"/>
          <p:cNvCxnSpPr/>
          <p:nvPr/>
        </p:nvCxnSpPr>
        <p:spPr>
          <a:xfrm rot="10800000" flipH="1">
            <a:off x="8970270" y="1963814"/>
            <a:ext cx="190200" cy="169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19" name="Google Shape;139;p13"/>
          <p:cNvCxnSpPr/>
          <p:nvPr/>
        </p:nvCxnSpPr>
        <p:spPr>
          <a:xfrm rot="10800000">
            <a:off x="8970143" y="1972784"/>
            <a:ext cx="195000" cy="174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20" name="Google Shape;140;p13"/>
          <p:cNvCxnSpPr/>
          <p:nvPr/>
        </p:nvCxnSpPr>
        <p:spPr>
          <a:xfrm rot="10800000" flipH="1">
            <a:off x="9426788" y="1954695"/>
            <a:ext cx="190200" cy="169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21" name="Google Shape;141;p13"/>
          <p:cNvCxnSpPr/>
          <p:nvPr/>
        </p:nvCxnSpPr>
        <p:spPr>
          <a:xfrm rot="10800000">
            <a:off x="9426660" y="1963665"/>
            <a:ext cx="195000" cy="174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22" name="Google Shape;142;p13"/>
          <p:cNvCxnSpPr/>
          <p:nvPr/>
        </p:nvCxnSpPr>
        <p:spPr>
          <a:xfrm rot="10800000" flipH="1">
            <a:off x="9875932" y="1956670"/>
            <a:ext cx="190200" cy="169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23" name="Google Shape;143;p13"/>
          <p:cNvCxnSpPr/>
          <p:nvPr/>
        </p:nvCxnSpPr>
        <p:spPr>
          <a:xfrm rot="10800000">
            <a:off x="9875804" y="1965640"/>
            <a:ext cx="195000" cy="174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24" name="Google Shape;144;p13"/>
          <p:cNvCxnSpPr/>
          <p:nvPr/>
        </p:nvCxnSpPr>
        <p:spPr>
          <a:xfrm rot="10800000" flipH="1">
            <a:off x="8521044" y="2382023"/>
            <a:ext cx="190200" cy="169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25" name="Google Shape;145;p13"/>
          <p:cNvCxnSpPr/>
          <p:nvPr/>
        </p:nvCxnSpPr>
        <p:spPr>
          <a:xfrm rot="10800000">
            <a:off x="8520917" y="2390993"/>
            <a:ext cx="195000" cy="174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26" name="Google Shape;146;p13"/>
          <p:cNvCxnSpPr/>
          <p:nvPr/>
        </p:nvCxnSpPr>
        <p:spPr>
          <a:xfrm rot="10800000" flipH="1">
            <a:off x="8970246" y="2395773"/>
            <a:ext cx="190200" cy="169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27" name="Google Shape;147;p13"/>
          <p:cNvCxnSpPr/>
          <p:nvPr/>
        </p:nvCxnSpPr>
        <p:spPr>
          <a:xfrm rot="10800000">
            <a:off x="8970119" y="2404744"/>
            <a:ext cx="195000" cy="174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28" name="Google Shape;148;p13"/>
          <p:cNvCxnSpPr/>
          <p:nvPr/>
        </p:nvCxnSpPr>
        <p:spPr>
          <a:xfrm rot="10800000" flipH="1">
            <a:off x="9419376" y="2373993"/>
            <a:ext cx="190200" cy="169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29" name="Google Shape;149;p13"/>
          <p:cNvCxnSpPr/>
          <p:nvPr/>
        </p:nvCxnSpPr>
        <p:spPr>
          <a:xfrm rot="10800000">
            <a:off x="9419249" y="2382964"/>
            <a:ext cx="195000" cy="174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0" name="Google Shape;150;p13"/>
          <p:cNvCxnSpPr/>
          <p:nvPr/>
        </p:nvCxnSpPr>
        <p:spPr>
          <a:xfrm rot="10800000" flipH="1">
            <a:off x="9875989" y="2377943"/>
            <a:ext cx="190200" cy="169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1" name="Google Shape;151;p13"/>
          <p:cNvCxnSpPr/>
          <p:nvPr/>
        </p:nvCxnSpPr>
        <p:spPr>
          <a:xfrm rot="10800000">
            <a:off x="9875862" y="2386914"/>
            <a:ext cx="195000" cy="174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32" name="TextBox 331"/>
          <p:cNvSpPr txBox="1"/>
          <p:nvPr/>
        </p:nvSpPr>
        <p:spPr>
          <a:xfrm>
            <a:off x="8718443" y="3206044"/>
            <a:ext cx="16335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Rs=696</a:t>
            </a:r>
            <a:r>
              <a:rPr lang="el-GR" sz="2000" b="1" dirty="0">
                <a:latin typeface="Arial" panose="020B0604020202020204" pitchFamily="34" charset="0"/>
                <a:cs typeface="Arial" panose="020B0604020202020204" pitchFamily="34" charset="0"/>
              </a:rPr>
              <a:t>Ω</a:t>
            </a:r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d=50um</a:t>
            </a:r>
          </a:p>
        </p:txBody>
      </p:sp>
      <p:sp>
        <p:nvSpPr>
          <p:cNvPr id="333" name="TextBox 332"/>
          <p:cNvSpPr txBox="1"/>
          <p:nvPr/>
        </p:nvSpPr>
        <p:spPr>
          <a:xfrm>
            <a:off x="8674350" y="4983342"/>
            <a:ext cx="19685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s-ES" sz="1100" b="1" dirty="0">
                <a:latin typeface="Arial" panose="020B0604020202020204" pitchFamily="34" charset="0"/>
                <a:cs typeface="Arial" panose="020B0604020202020204" pitchFamily="34" charset="0"/>
              </a:rPr>
              <a:t>optimal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≈27.5um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8649206" y="4579153"/>
            <a:ext cx="19685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s-ES" sz="1100" b="1" dirty="0">
                <a:latin typeface="Arial" panose="020B0604020202020204" pitchFamily="34" charset="0"/>
                <a:cs typeface="Arial" panose="020B0604020202020204" pitchFamily="34" charset="0"/>
              </a:rPr>
              <a:t>standard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=32um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D8C4F1-7717-41D1-9901-446221052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19/11/2021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AE2AEF-3AF2-49FC-BE5F-BBF5676A1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RD50 Valencia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85D10D-BAA1-413D-B283-661FCC354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0"/>
            <a:ext cx="2743200" cy="365125"/>
          </a:xfrm>
        </p:spPr>
        <p:txBody>
          <a:bodyPr/>
          <a:lstStyle/>
          <a:p>
            <a:fld id="{2453A892-5322-484A-9E5B-A8855CBEA3A7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06794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A26189-4DEF-4C40-8942-9FB41B7B83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4427" y="740079"/>
            <a:ext cx="8121491" cy="803922"/>
          </a:xfrm>
        </p:spPr>
        <p:txBody>
          <a:bodyPr/>
          <a:lstStyle/>
          <a:p>
            <a:r>
              <a:rPr lang="en-GB" dirty="0"/>
              <a:t>PSPICE – Some Results</a:t>
            </a:r>
          </a:p>
        </p:txBody>
      </p:sp>
      <p:sp>
        <p:nvSpPr>
          <p:cNvPr id="105" name="Content Placeholder 2">
            <a:extLst>
              <a:ext uri="{FF2B5EF4-FFF2-40B4-BE49-F238E27FC236}">
                <a16:creationId xmlns:a16="http://schemas.microsoft.com/office/drawing/2014/main" id="{79BE1F4E-8047-4D8C-B27D-93DD4B964E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739415" y="1438066"/>
            <a:ext cx="6259043" cy="1123448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GB" sz="1800" u="sng" dirty="0"/>
              <a:t>TCAD: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Increasing sheet resistance Rs improves S/N.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Decreasing pad size w (increasing interpixel gap=p-w) improves S/N.</a:t>
            </a:r>
          </a:p>
        </p:txBody>
      </p:sp>
      <p:pic>
        <p:nvPicPr>
          <p:cNvPr id="334" name="Picture 33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513596"/>
            <a:ext cx="9144000" cy="4344404"/>
          </a:xfrm>
          <a:prstGeom prst="rect">
            <a:avLst/>
          </a:prstGeom>
        </p:spPr>
      </p:pic>
      <p:sp>
        <p:nvSpPr>
          <p:cNvPr id="335" name="Google Shape;54;p13"/>
          <p:cNvSpPr/>
          <p:nvPr/>
        </p:nvSpPr>
        <p:spPr>
          <a:xfrm>
            <a:off x="9160506" y="1302037"/>
            <a:ext cx="263700" cy="2526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6" name="Google Shape;55;p13"/>
          <p:cNvSpPr/>
          <p:nvPr/>
        </p:nvSpPr>
        <p:spPr>
          <a:xfrm>
            <a:off x="9160506" y="2138500"/>
            <a:ext cx="263700" cy="2526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7" name="Google Shape;56;p13"/>
          <p:cNvSpPr/>
          <p:nvPr/>
        </p:nvSpPr>
        <p:spPr>
          <a:xfrm>
            <a:off x="9160506" y="1720269"/>
            <a:ext cx="263700" cy="252600"/>
          </a:xfrm>
          <a:prstGeom prst="rect">
            <a:avLst/>
          </a:prstGeom>
          <a:solidFill>
            <a:srgbClr val="9900FF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8" name="Google Shape;57;p13"/>
          <p:cNvSpPr/>
          <p:nvPr/>
        </p:nvSpPr>
        <p:spPr>
          <a:xfrm>
            <a:off x="9609659" y="1720269"/>
            <a:ext cx="263700" cy="2526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9" name="Google Shape;58;p13"/>
          <p:cNvSpPr/>
          <p:nvPr/>
        </p:nvSpPr>
        <p:spPr>
          <a:xfrm>
            <a:off x="9609659" y="1302037"/>
            <a:ext cx="263700" cy="2526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0" name="Google Shape;59;p13"/>
          <p:cNvSpPr/>
          <p:nvPr/>
        </p:nvSpPr>
        <p:spPr>
          <a:xfrm>
            <a:off x="9609659" y="2138500"/>
            <a:ext cx="263700" cy="2526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1" name="Google Shape;60;p13"/>
          <p:cNvSpPr/>
          <p:nvPr/>
        </p:nvSpPr>
        <p:spPr>
          <a:xfrm>
            <a:off x="8711352" y="2138500"/>
            <a:ext cx="263700" cy="2526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2" name="Google Shape;61;p13"/>
          <p:cNvSpPr/>
          <p:nvPr/>
        </p:nvSpPr>
        <p:spPr>
          <a:xfrm>
            <a:off x="8711352" y="1720269"/>
            <a:ext cx="263700" cy="2526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3" name="Google Shape;62;p13"/>
          <p:cNvSpPr/>
          <p:nvPr/>
        </p:nvSpPr>
        <p:spPr>
          <a:xfrm>
            <a:off x="8711352" y="1302037"/>
            <a:ext cx="263700" cy="2526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344" name="Google Shape;63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80766" y="1766145"/>
            <a:ext cx="173873" cy="107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45" name="Google Shape;6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80766" y="1358206"/>
            <a:ext cx="173873" cy="107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46" name="Google Shape;6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429920" y="1358206"/>
            <a:ext cx="173873" cy="107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47" name="Google Shape;6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429920" y="1766145"/>
            <a:ext cx="173873" cy="107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48" name="Google Shape;6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80766" y="2196800"/>
            <a:ext cx="173873" cy="107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49" name="Google Shape;6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429920" y="2196800"/>
            <a:ext cx="173873" cy="107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50" name="Google Shape;69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9680094" y="2012540"/>
            <a:ext cx="152151" cy="88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1" name="Google Shape;7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9680094" y="1593011"/>
            <a:ext cx="152151" cy="88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2" name="Google Shape;71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9216205" y="2012540"/>
            <a:ext cx="152151" cy="88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3" name="Google Shape;72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9216205" y="1593011"/>
            <a:ext cx="152151" cy="88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4" name="Google Shape;73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8317806" y="1593016"/>
            <a:ext cx="152151" cy="88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5" name="Google Shape;7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8767051" y="2011243"/>
            <a:ext cx="152151" cy="88660"/>
          </a:xfrm>
          <a:prstGeom prst="rect">
            <a:avLst/>
          </a:prstGeom>
          <a:noFill/>
          <a:ln>
            <a:noFill/>
          </a:ln>
        </p:spPr>
      </p:pic>
      <p:sp>
        <p:nvSpPr>
          <p:cNvPr id="356" name="Google Shape;75;p13"/>
          <p:cNvSpPr txBox="1"/>
          <p:nvPr/>
        </p:nvSpPr>
        <p:spPr>
          <a:xfrm>
            <a:off x="9847533" y="1583400"/>
            <a:ext cx="104100" cy="1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357" name="Google Shape;7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9216162" y="1174822"/>
            <a:ext cx="152151" cy="88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8" name="Google Shape;7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9665316" y="1174822"/>
            <a:ext cx="152151" cy="88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9" name="Google Shape;7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8767003" y="1174822"/>
            <a:ext cx="152151" cy="88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0" name="Google Shape;79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8767003" y="2429508"/>
            <a:ext cx="152151" cy="88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1" name="Google Shape;8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9216205" y="2428205"/>
            <a:ext cx="152151" cy="88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2" name="Google Shape;81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9680086" y="2428205"/>
            <a:ext cx="152151" cy="88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3" name="Google Shape;82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31555" y="1792811"/>
            <a:ext cx="173873" cy="107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4" name="Google Shape;83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878997" y="1792811"/>
            <a:ext cx="173873" cy="107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5" name="Google Shape;8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878997" y="2196797"/>
            <a:ext cx="173873" cy="107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6" name="Google Shape;8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878997" y="1358205"/>
            <a:ext cx="173873" cy="107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7" name="Google Shape;8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31555" y="2211040"/>
            <a:ext cx="173873" cy="107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8" name="Google Shape;8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31555" y="1358205"/>
            <a:ext cx="173873" cy="107323"/>
          </a:xfrm>
          <a:prstGeom prst="rect">
            <a:avLst/>
          </a:prstGeom>
          <a:noFill/>
          <a:ln>
            <a:noFill/>
          </a:ln>
        </p:spPr>
      </p:pic>
      <p:sp>
        <p:nvSpPr>
          <p:cNvPr id="369" name="Google Shape;88;p13"/>
          <p:cNvSpPr/>
          <p:nvPr/>
        </p:nvSpPr>
        <p:spPr>
          <a:xfrm>
            <a:off x="8262140" y="1302037"/>
            <a:ext cx="263700" cy="2526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0" name="Google Shape;89;p13"/>
          <p:cNvSpPr/>
          <p:nvPr/>
        </p:nvSpPr>
        <p:spPr>
          <a:xfrm>
            <a:off x="8262140" y="1720265"/>
            <a:ext cx="263700" cy="2526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1" name="Google Shape;90;p13"/>
          <p:cNvSpPr/>
          <p:nvPr/>
        </p:nvSpPr>
        <p:spPr>
          <a:xfrm>
            <a:off x="8262140" y="2138494"/>
            <a:ext cx="263700" cy="2526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2" name="Google Shape;91;p13"/>
          <p:cNvSpPr/>
          <p:nvPr/>
        </p:nvSpPr>
        <p:spPr>
          <a:xfrm>
            <a:off x="8711337" y="2556763"/>
            <a:ext cx="263700" cy="2526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3" name="Google Shape;92;p13"/>
          <p:cNvSpPr/>
          <p:nvPr/>
        </p:nvSpPr>
        <p:spPr>
          <a:xfrm>
            <a:off x="9160539" y="2554156"/>
            <a:ext cx="263700" cy="2526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4" name="Google Shape;93;p13"/>
          <p:cNvSpPr/>
          <p:nvPr/>
        </p:nvSpPr>
        <p:spPr>
          <a:xfrm>
            <a:off x="9624420" y="2554156"/>
            <a:ext cx="263700" cy="2526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5" name="Google Shape;94;p13"/>
          <p:cNvSpPr/>
          <p:nvPr/>
        </p:nvSpPr>
        <p:spPr>
          <a:xfrm>
            <a:off x="10058804" y="2138494"/>
            <a:ext cx="263700" cy="2526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6" name="Google Shape;95;p13"/>
          <p:cNvSpPr/>
          <p:nvPr/>
        </p:nvSpPr>
        <p:spPr>
          <a:xfrm>
            <a:off x="10058727" y="1720265"/>
            <a:ext cx="263700" cy="2526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7" name="Google Shape;96;p13"/>
          <p:cNvSpPr/>
          <p:nvPr/>
        </p:nvSpPr>
        <p:spPr>
          <a:xfrm>
            <a:off x="10058727" y="1302037"/>
            <a:ext cx="263700" cy="2526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8" name="Google Shape;97;p13"/>
          <p:cNvSpPr/>
          <p:nvPr/>
        </p:nvSpPr>
        <p:spPr>
          <a:xfrm>
            <a:off x="8711385" y="883848"/>
            <a:ext cx="263700" cy="2526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9" name="Google Shape;98;p13"/>
          <p:cNvSpPr/>
          <p:nvPr/>
        </p:nvSpPr>
        <p:spPr>
          <a:xfrm>
            <a:off x="9160491" y="883848"/>
            <a:ext cx="263700" cy="2526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0" name="Google Shape;99;p13"/>
          <p:cNvSpPr/>
          <p:nvPr/>
        </p:nvSpPr>
        <p:spPr>
          <a:xfrm>
            <a:off x="9609592" y="883808"/>
            <a:ext cx="263700" cy="2526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381" name="Google Shape;10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25622" y="956393"/>
            <a:ext cx="173873" cy="107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82" name="Google Shape;101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80742" y="950264"/>
            <a:ext cx="173873" cy="107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83" name="Google Shape;102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429843" y="950264"/>
            <a:ext cx="173873" cy="107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103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80742" y="2627448"/>
            <a:ext cx="173873" cy="107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85" name="Google Shape;10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437284" y="2627448"/>
            <a:ext cx="173873" cy="107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86" name="Google Shape;10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878939" y="950264"/>
            <a:ext cx="173873" cy="107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87" name="Google Shape;10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01165" y="2635358"/>
            <a:ext cx="173873" cy="107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88" name="Google Shape;10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31545" y="2629268"/>
            <a:ext cx="173873" cy="1073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89" name="Google Shape;10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8317850" y="1174812"/>
            <a:ext cx="152151" cy="88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0" name="Google Shape;109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8317898" y="2011260"/>
            <a:ext cx="152151" cy="88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1" name="Google Shape;11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8317802" y="2429488"/>
            <a:ext cx="152151" cy="88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2" name="Google Shape;111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10114465" y="1174822"/>
            <a:ext cx="152151" cy="88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3" name="Google Shape;112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10123374" y="1593031"/>
            <a:ext cx="152151" cy="88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4" name="Google Shape;113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10114494" y="2011260"/>
            <a:ext cx="152151" cy="88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5" name="Google Shape;11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10114609" y="2429488"/>
            <a:ext cx="152151" cy="88660"/>
          </a:xfrm>
          <a:prstGeom prst="rect">
            <a:avLst/>
          </a:prstGeom>
          <a:noFill/>
          <a:ln>
            <a:noFill/>
          </a:ln>
        </p:spPr>
      </p:pic>
      <p:sp>
        <p:nvSpPr>
          <p:cNvPr id="396" name="Google Shape;115;p13"/>
          <p:cNvSpPr/>
          <p:nvPr/>
        </p:nvSpPr>
        <p:spPr>
          <a:xfrm>
            <a:off x="10058698" y="883808"/>
            <a:ext cx="263700" cy="2526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7" name="Google Shape;116;p13"/>
          <p:cNvSpPr/>
          <p:nvPr/>
        </p:nvSpPr>
        <p:spPr>
          <a:xfrm>
            <a:off x="8262275" y="883808"/>
            <a:ext cx="263700" cy="2526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8" name="Google Shape;117;p13"/>
          <p:cNvSpPr/>
          <p:nvPr/>
        </p:nvSpPr>
        <p:spPr>
          <a:xfrm>
            <a:off x="10088297" y="2556723"/>
            <a:ext cx="263700" cy="2526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9" name="Google Shape;118;p13"/>
          <p:cNvSpPr/>
          <p:nvPr/>
        </p:nvSpPr>
        <p:spPr>
          <a:xfrm>
            <a:off x="8262140" y="2556723"/>
            <a:ext cx="263700" cy="2526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400" name="Google Shape;119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8767047" y="1593031"/>
            <a:ext cx="152151" cy="8866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01" name="Google Shape;120;p13"/>
          <p:cNvCxnSpPr/>
          <p:nvPr/>
        </p:nvCxnSpPr>
        <p:spPr>
          <a:xfrm rot="10800000" flipH="1">
            <a:off x="8523569" y="1130481"/>
            <a:ext cx="190200" cy="169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02" name="Google Shape;121;p13"/>
          <p:cNvCxnSpPr/>
          <p:nvPr/>
        </p:nvCxnSpPr>
        <p:spPr>
          <a:xfrm rot="10800000">
            <a:off x="8523442" y="1139451"/>
            <a:ext cx="195000" cy="174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03" name="Google Shape;122;p13"/>
          <p:cNvCxnSpPr/>
          <p:nvPr/>
        </p:nvCxnSpPr>
        <p:spPr>
          <a:xfrm rot="10800000" flipH="1">
            <a:off x="8970222" y="1116103"/>
            <a:ext cx="190200" cy="169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04" name="Google Shape;123;p13"/>
          <p:cNvCxnSpPr/>
          <p:nvPr/>
        </p:nvCxnSpPr>
        <p:spPr>
          <a:xfrm rot="10800000">
            <a:off x="8970095" y="1125074"/>
            <a:ext cx="195000" cy="174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05" name="Google Shape;124;p13"/>
          <p:cNvCxnSpPr/>
          <p:nvPr/>
        </p:nvCxnSpPr>
        <p:spPr>
          <a:xfrm rot="10800000" flipH="1">
            <a:off x="9419376" y="1116103"/>
            <a:ext cx="190200" cy="169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06" name="Google Shape;125;p13"/>
          <p:cNvCxnSpPr/>
          <p:nvPr/>
        </p:nvCxnSpPr>
        <p:spPr>
          <a:xfrm rot="10800000">
            <a:off x="9419249" y="1125074"/>
            <a:ext cx="195000" cy="174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07" name="Google Shape;126;p13"/>
          <p:cNvCxnSpPr/>
          <p:nvPr/>
        </p:nvCxnSpPr>
        <p:spPr>
          <a:xfrm rot="10800000" flipH="1">
            <a:off x="9868530" y="1135038"/>
            <a:ext cx="190200" cy="169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08" name="Google Shape;127;p13"/>
          <p:cNvCxnSpPr/>
          <p:nvPr/>
        </p:nvCxnSpPr>
        <p:spPr>
          <a:xfrm rot="10800000">
            <a:off x="9868402" y="1144008"/>
            <a:ext cx="195000" cy="174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09" name="Google Shape;128;p13"/>
          <p:cNvCxnSpPr/>
          <p:nvPr/>
        </p:nvCxnSpPr>
        <p:spPr>
          <a:xfrm rot="10800000" flipH="1">
            <a:off x="8521063" y="1537377"/>
            <a:ext cx="190200" cy="169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0" name="Google Shape;129;p13"/>
          <p:cNvCxnSpPr/>
          <p:nvPr/>
        </p:nvCxnSpPr>
        <p:spPr>
          <a:xfrm rot="10800000">
            <a:off x="8520936" y="1546347"/>
            <a:ext cx="195000" cy="174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1" name="Google Shape;130;p13"/>
          <p:cNvCxnSpPr/>
          <p:nvPr/>
        </p:nvCxnSpPr>
        <p:spPr>
          <a:xfrm rot="10800000" flipH="1">
            <a:off x="8970265" y="1545585"/>
            <a:ext cx="190200" cy="169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2" name="Google Shape;131;p13"/>
          <p:cNvCxnSpPr/>
          <p:nvPr/>
        </p:nvCxnSpPr>
        <p:spPr>
          <a:xfrm rot="10800000">
            <a:off x="8970138" y="1554556"/>
            <a:ext cx="195000" cy="174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3" name="Google Shape;132;p13"/>
          <p:cNvCxnSpPr/>
          <p:nvPr/>
        </p:nvCxnSpPr>
        <p:spPr>
          <a:xfrm rot="10800000" flipH="1">
            <a:off x="9426788" y="1545565"/>
            <a:ext cx="190200" cy="169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4" name="Google Shape;133;p13"/>
          <p:cNvCxnSpPr/>
          <p:nvPr/>
        </p:nvCxnSpPr>
        <p:spPr>
          <a:xfrm rot="10800000">
            <a:off x="9426660" y="1554536"/>
            <a:ext cx="195000" cy="174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5" name="Google Shape;134;p13"/>
          <p:cNvCxnSpPr/>
          <p:nvPr/>
        </p:nvCxnSpPr>
        <p:spPr>
          <a:xfrm rot="10800000" flipH="1">
            <a:off x="9868544" y="1545565"/>
            <a:ext cx="190200" cy="169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6" name="Google Shape;135;p13"/>
          <p:cNvCxnSpPr/>
          <p:nvPr/>
        </p:nvCxnSpPr>
        <p:spPr>
          <a:xfrm rot="10800000">
            <a:off x="9868417" y="1554536"/>
            <a:ext cx="195000" cy="174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7" name="Google Shape;136;p13"/>
          <p:cNvCxnSpPr/>
          <p:nvPr/>
        </p:nvCxnSpPr>
        <p:spPr>
          <a:xfrm rot="10800000" flipH="1">
            <a:off x="8521116" y="1963794"/>
            <a:ext cx="190200" cy="169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8" name="Google Shape;137;p13"/>
          <p:cNvCxnSpPr/>
          <p:nvPr/>
        </p:nvCxnSpPr>
        <p:spPr>
          <a:xfrm rot="10800000">
            <a:off x="8520989" y="1972764"/>
            <a:ext cx="195000" cy="174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9" name="Google Shape;138;p13"/>
          <p:cNvCxnSpPr/>
          <p:nvPr/>
        </p:nvCxnSpPr>
        <p:spPr>
          <a:xfrm rot="10800000" flipH="1">
            <a:off x="8970270" y="1963814"/>
            <a:ext cx="190200" cy="169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20" name="Google Shape;139;p13"/>
          <p:cNvCxnSpPr/>
          <p:nvPr/>
        </p:nvCxnSpPr>
        <p:spPr>
          <a:xfrm rot="10800000">
            <a:off x="8970143" y="1972784"/>
            <a:ext cx="195000" cy="174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21" name="Google Shape;140;p13"/>
          <p:cNvCxnSpPr/>
          <p:nvPr/>
        </p:nvCxnSpPr>
        <p:spPr>
          <a:xfrm rot="10800000" flipH="1">
            <a:off x="9426788" y="1954695"/>
            <a:ext cx="190200" cy="169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22" name="Google Shape;141;p13"/>
          <p:cNvCxnSpPr/>
          <p:nvPr/>
        </p:nvCxnSpPr>
        <p:spPr>
          <a:xfrm rot="10800000">
            <a:off x="9426660" y="1963665"/>
            <a:ext cx="195000" cy="174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23" name="Google Shape;142;p13"/>
          <p:cNvCxnSpPr/>
          <p:nvPr/>
        </p:nvCxnSpPr>
        <p:spPr>
          <a:xfrm rot="10800000" flipH="1">
            <a:off x="9875932" y="1956670"/>
            <a:ext cx="190200" cy="169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24" name="Google Shape;143;p13"/>
          <p:cNvCxnSpPr/>
          <p:nvPr/>
        </p:nvCxnSpPr>
        <p:spPr>
          <a:xfrm rot="10800000">
            <a:off x="9875804" y="1965640"/>
            <a:ext cx="195000" cy="174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25" name="Google Shape;144;p13"/>
          <p:cNvCxnSpPr/>
          <p:nvPr/>
        </p:nvCxnSpPr>
        <p:spPr>
          <a:xfrm rot="10800000" flipH="1">
            <a:off x="8521044" y="2382023"/>
            <a:ext cx="190200" cy="169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26" name="Google Shape;145;p13"/>
          <p:cNvCxnSpPr/>
          <p:nvPr/>
        </p:nvCxnSpPr>
        <p:spPr>
          <a:xfrm rot="10800000">
            <a:off x="8520917" y="2390993"/>
            <a:ext cx="195000" cy="174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27" name="Google Shape;146;p13"/>
          <p:cNvCxnSpPr/>
          <p:nvPr/>
        </p:nvCxnSpPr>
        <p:spPr>
          <a:xfrm rot="10800000" flipH="1">
            <a:off x="8970246" y="2395773"/>
            <a:ext cx="190200" cy="169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28" name="Google Shape;147;p13"/>
          <p:cNvCxnSpPr/>
          <p:nvPr/>
        </p:nvCxnSpPr>
        <p:spPr>
          <a:xfrm rot="10800000">
            <a:off x="8970119" y="2404744"/>
            <a:ext cx="195000" cy="174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29" name="Google Shape;148;p13"/>
          <p:cNvCxnSpPr/>
          <p:nvPr/>
        </p:nvCxnSpPr>
        <p:spPr>
          <a:xfrm rot="10800000" flipH="1">
            <a:off x="9419376" y="2373993"/>
            <a:ext cx="190200" cy="169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30" name="Google Shape;149;p13"/>
          <p:cNvCxnSpPr/>
          <p:nvPr/>
        </p:nvCxnSpPr>
        <p:spPr>
          <a:xfrm rot="10800000">
            <a:off x="9419249" y="2382964"/>
            <a:ext cx="195000" cy="174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31" name="Google Shape;150;p13"/>
          <p:cNvCxnSpPr/>
          <p:nvPr/>
        </p:nvCxnSpPr>
        <p:spPr>
          <a:xfrm rot="10800000" flipH="1">
            <a:off x="9875989" y="2377943"/>
            <a:ext cx="190200" cy="169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32" name="Google Shape;151;p13"/>
          <p:cNvCxnSpPr/>
          <p:nvPr/>
        </p:nvCxnSpPr>
        <p:spPr>
          <a:xfrm rot="10800000">
            <a:off x="9875862" y="2386914"/>
            <a:ext cx="195000" cy="174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33" name="TextBox 432"/>
          <p:cNvSpPr txBox="1"/>
          <p:nvPr/>
        </p:nvSpPr>
        <p:spPr>
          <a:xfrm>
            <a:off x="8718443" y="3206044"/>
            <a:ext cx="16335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tox=75nm</a:t>
            </a:r>
          </a:p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d=50um</a:t>
            </a:r>
          </a:p>
        </p:txBody>
      </p:sp>
      <p:sp>
        <p:nvSpPr>
          <p:cNvPr id="435" name="TextBox 434"/>
          <p:cNvSpPr txBox="1"/>
          <p:nvPr/>
        </p:nvSpPr>
        <p:spPr>
          <a:xfrm>
            <a:off x="8674350" y="4983342"/>
            <a:ext cx="19685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s-ES" sz="1100" b="1" dirty="0">
                <a:latin typeface="Arial" panose="020B0604020202020204" pitchFamily="34" charset="0"/>
                <a:cs typeface="Arial" panose="020B0604020202020204" pitchFamily="34" charset="0"/>
              </a:rPr>
              <a:t>optimal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≈27.5um</a:t>
            </a:r>
          </a:p>
        </p:txBody>
      </p:sp>
      <p:sp>
        <p:nvSpPr>
          <p:cNvPr id="436" name="TextBox 435"/>
          <p:cNvSpPr txBox="1"/>
          <p:nvPr/>
        </p:nvSpPr>
        <p:spPr>
          <a:xfrm>
            <a:off x="8649206" y="4579153"/>
            <a:ext cx="19685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s-ES" sz="1100" b="1" dirty="0">
                <a:latin typeface="Arial" panose="020B0604020202020204" pitchFamily="34" charset="0"/>
                <a:cs typeface="Arial" panose="020B0604020202020204" pitchFamily="34" charset="0"/>
              </a:rPr>
              <a:t>standard</a:t>
            </a: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=32um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8D0104-82FD-4E79-86D8-11B810A9CE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19/11/2021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BE161F-BC55-48C1-943F-7EB10AE06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RD50 Valencia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326EBF-6595-4BE7-96EB-E8388526F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0"/>
            <a:ext cx="2743200" cy="365125"/>
          </a:xfrm>
        </p:spPr>
        <p:txBody>
          <a:bodyPr/>
          <a:lstStyle/>
          <a:p>
            <a:fld id="{2453A892-5322-484A-9E5B-A8855CBEA3A7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90758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12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2277559"/>
            <a:ext cx="8200879" cy="4104711"/>
          </a:xfrm>
          <a:prstGeom prst="rect">
            <a:avLst/>
          </a:prstGeom>
        </p:spPr>
      </p:pic>
      <p:sp>
        <p:nvSpPr>
          <p:cNvPr id="6" name="Google Shape;794;p27"/>
          <p:cNvSpPr/>
          <p:nvPr/>
        </p:nvSpPr>
        <p:spPr>
          <a:xfrm>
            <a:off x="9359855" y="3606517"/>
            <a:ext cx="289200" cy="283800"/>
          </a:xfrm>
          <a:prstGeom prst="rect">
            <a:avLst/>
          </a:prstGeom>
          <a:solidFill>
            <a:srgbClr val="00FFFF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7" name="Google Shape;795;p27"/>
          <p:cNvSpPr/>
          <p:nvPr/>
        </p:nvSpPr>
        <p:spPr>
          <a:xfrm>
            <a:off x="9359855" y="4547176"/>
            <a:ext cx="289200" cy="283800"/>
          </a:xfrm>
          <a:prstGeom prst="rect">
            <a:avLst/>
          </a:prstGeom>
          <a:solidFill>
            <a:srgbClr val="00FFFF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8" name="Google Shape;796;p27"/>
          <p:cNvSpPr/>
          <p:nvPr/>
        </p:nvSpPr>
        <p:spPr>
          <a:xfrm>
            <a:off x="9359855" y="4076847"/>
            <a:ext cx="289200" cy="283800"/>
          </a:xfrm>
          <a:prstGeom prst="rect">
            <a:avLst/>
          </a:prstGeom>
          <a:solidFill>
            <a:srgbClr val="9900FF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9" name="Google Shape;797;p27"/>
          <p:cNvSpPr/>
          <p:nvPr/>
        </p:nvSpPr>
        <p:spPr>
          <a:xfrm>
            <a:off x="9853138" y="4076847"/>
            <a:ext cx="289200" cy="283800"/>
          </a:xfrm>
          <a:prstGeom prst="rect">
            <a:avLst/>
          </a:prstGeom>
          <a:solidFill>
            <a:srgbClr val="00FFFF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10" name="Google Shape;798;p27"/>
          <p:cNvSpPr/>
          <p:nvPr/>
        </p:nvSpPr>
        <p:spPr>
          <a:xfrm>
            <a:off x="9853138" y="3606517"/>
            <a:ext cx="289200" cy="283800"/>
          </a:xfrm>
          <a:prstGeom prst="rect">
            <a:avLst/>
          </a:prstGeom>
          <a:solidFill>
            <a:srgbClr val="6AA84F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11" name="Google Shape;799;p27"/>
          <p:cNvSpPr/>
          <p:nvPr/>
        </p:nvSpPr>
        <p:spPr>
          <a:xfrm>
            <a:off x="9853138" y="4547176"/>
            <a:ext cx="289200" cy="283800"/>
          </a:xfrm>
          <a:prstGeom prst="rect">
            <a:avLst/>
          </a:prstGeom>
          <a:solidFill>
            <a:srgbClr val="6AA84F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12" name="Google Shape;800;p27"/>
          <p:cNvSpPr/>
          <p:nvPr/>
        </p:nvSpPr>
        <p:spPr>
          <a:xfrm>
            <a:off x="8866573" y="4547176"/>
            <a:ext cx="289200" cy="283800"/>
          </a:xfrm>
          <a:prstGeom prst="rect">
            <a:avLst/>
          </a:prstGeom>
          <a:solidFill>
            <a:srgbClr val="6AA84F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13" name="Google Shape;801;p27"/>
          <p:cNvSpPr/>
          <p:nvPr/>
        </p:nvSpPr>
        <p:spPr>
          <a:xfrm>
            <a:off x="8866573" y="4076847"/>
            <a:ext cx="289200" cy="283800"/>
          </a:xfrm>
          <a:prstGeom prst="rect">
            <a:avLst/>
          </a:prstGeom>
          <a:solidFill>
            <a:srgbClr val="00FFFF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14" name="Google Shape;802;p27"/>
          <p:cNvSpPr/>
          <p:nvPr/>
        </p:nvSpPr>
        <p:spPr>
          <a:xfrm>
            <a:off x="8866573" y="3606517"/>
            <a:ext cx="289200" cy="283800"/>
          </a:xfrm>
          <a:prstGeom prst="rect">
            <a:avLst/>
          </a:prstGeom>
          <a:solidFill>
            <a:srgbClr val="6AA84F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pic>
        <p:nvPicPr>
          <p:cNvPr id="15" name="Google Shape;803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62455" y="4128437"/>
            <a:ext cx="190958" cy="1206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80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62455" y="3669682"/>
            <a:ext cx="190958" cy="1206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805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655738" y="3669682"/>
            <a:ext cx="190958" cy="1206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806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655738" y="4128437"/>
            <a:ext cx="190958" cy="1206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807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62455" y="4612737"/>
            <a:ext cx="190958" cy="12069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808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655738" y="4612737"/>
            <a:ext cx="190958" cy="12069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809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9928488" y="4406692"/>
            <a:ext cx="171105" cy="9737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81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9928488" y="3934903"/>
            <a:ext cx="171105" cy="97372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81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9419023" y="4406692"/>
            <a:ext cx="171105" cy="97372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812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9419023" y="3934903"/>
            <a:ext cx="171105" cy="9737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813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8432358" y="3934909"/>
            <a:ext cx="171105" cy="97372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81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8925741" y="4405233"/>
            <a:ext cx="171105" cy="97372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815;p27"/>
          <p:cNvSpPr txBox="1"/>
          <p:nvPr/>
        </p:nvSpPr>
        <p:spPr>
          <a:xfrm>
            <a:off x="10114382" y="3922929"/>
            <a:ext cx="114600" cy="12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pic>
        <p:nvPicPr>
          <p:cNvPr id="28" name="Google Shape;816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9418976" y="3464622"/>
            <a:ext cx="171105" cy="97372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817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9912259" y="3464622"/>
            <a:ext cx="171105" cy="97372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818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8925688" y="3464622"/>
            <a:ext cx="171105" cy="97372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819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8925688" y="4875600"/>
            <a:ext cx="171105" cy="97372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82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9419023" y="4874135"/>
            <a:ext cx="171105" cy="97372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82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9928480" y="4874135"/>
            <a:ext cx="171105" cy="97372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822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69110" y="4158424"/>
            <a:ext cx="190958" cy="120692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Google Shape;823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148936" y="4158424"/>
            <a:ext cx="190958" cy="120692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Google Shape;82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148936" y="4612733"/>
            <a:ext cx="190958" cy="120692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Google Shape;825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148936" y="3669681"/>
            <a:ext cx="190958" cy="120692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Google Shape;826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69110" y="4628750"/>
            <a:ext cx="190958" cy="120692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Google Shape;827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69110" y="3669681"/>
            <a:ext cx="190958" cy="120692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828;p27"/>
          <p:cNvSpPr/>
          <p:nvPr/>
        </p:nvSpPr>
        <p:spPr>
          <a:xfrm>
            <a:off x="8373227" y="3606517"/>
            <a:ext cx="289200" cy="2838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41" name="Google Shape;829;p27"/>
          <p:cNvSpPr/>
          <p:nvPr/>
        </p:nvSpPr>
        <p:spPr>
          <a:xfrm>
            <a:off x="8373227" y="4076843"/>
            <a:ext cx="289200" cy="283800"/>
          </a:xfrm>
          <a:prstGeom prst="rect">
            <a:avLst/>
          </a:prstGeom>
          <a:solidFill>
            <a:srgbClr val="FF00E1">
              <a:alpha val="87500"/>
            </a:srgbClr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42" name="Google Shape;830;p27"/>
          <p:cNvSpPr/>
          <p:nvPr/>
        </p:nvSpPr>
        <p:spPr>
          <a:xfrm>
            <a:off x="8373227" y="4547169"/>
            <a:ext cx="289200" cy="2838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43" name="Google Shape;831;p27"/>
          <p:cNvSpPr/>
          <p:nvPr/>
        </p:nvSpPr>
        <p:spPr>
          <a:xfrm>
            <a:off x="8866557" y="5017540"/>
            <a:ext cx="289200" cy="2838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44" name="Google Shape;832;p27"/>
          <p:cNvSpPr/>
          <p:nvPr/>
        </p:nvSpPr>
        <p:spPr>
          <a:xfrm>
            <a:off x="9359892" y="5014609"/>
            <a:ext cx="289200" cy="283800"/>
          </a:xfrm>
          <a:prstGeom prst="rect">
            <a:avLst/>
          </a:prstGeom>
          <a:solidFill>
            <a:srgbClr val="FF00E1">
              <a:alpha val="87500"/>
            </a:srgbClr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45" name="Google Shape;833;p27"/>
          <p:cNvSpPr/>
          <p:nvPr/>
        </p:nvSpPr>
        <p:spPr>
          <a:xfrm>
            <a:off x="9869349" y="5014609"/>
            <a:ext cx="289200" cy="2838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46" name="Google Shape;834;p27"/>
          <p:cNvSpPr/>
          <p:nvPr/>
        </p:nvSpPr>
        <p:spPr>
          <a:xfrm>
            <a:off x="10346410" y="4547169"/>
            <a:ext cx="289200" cy="2838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47" name="Google Shape;835;p27"/>
          <p:cNvSpPr/>
          <p:nvPr/>
        </p:nvSpPr>
        <p:spPr>
          <a:xfrm>
            <a:off x="10346325" y="4076843"/>
            <a:ext cx="289200" cy="283800"/>
          </a:xfrm>
          <a:prstGeom prst="rect">
            <a:avLst/>
          </a:prstGeom>
          <a:solidFill>
            <a:srgbClr val="FF00E1">
              <a:alpha val="87500"/>
            </a:srgbClr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48" name="Google Shape;836;p27"/>
          <p:cNvSpPr/>
          <p:nvPr/>
        </p:nvSpPr>
        <p:spPr>
          <a:xfrm>
            <a:off x="10346325" y="3606517"/>
            <a:ext cx="289200" cy="2838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49" name="Google Shape;837;p27"/>
          <p:cNvSpPr/>
          <p:nvPr/>
        </p:nvSpPr>
        <p:spPr>
          <a:xfrm>
            <a:off x="8866610" y="3136236"/>
            <a:ext cx="289200" cy="2838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50" name="Google Shape;838;p27"/>
          <p:cNvSpPr/>
          <p:nvPr/>
        </p:nvSpPr>
        <p:spPr>
          <a:xfrm>
            <a:off x="9359839" y="3136236"/>
            <a:ext cx="289200" cy="283800"/>
          </a:xfrm>
          <a:prstGeom prst="rect">
            <a:avLst/>
          </a:prstGeom>
          <a:solidFill>
            <a:srgbClr val="FF00E1">
              <a:alpha val="87500"/>
            </a:srgbClr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51" name="Google Shape;839;p27"/>
          <p:cNvSpPr/>
          <p:nvPr/>
        </p:nvSpPr>
        <p:spPr>
          <a:xfrm>
            <a:off x="9853064" y="3136191"/>
            <a:ext cx="289200" cy="283800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pic>
        <p:nvPicPr>
          <p:cNvPr id="52" name="Google Shape;84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62594" y="3217817"/>
            <a:ext cx="190958" cy="120692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Google Shape;84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62429" y="3210924"/>
            <a:ext cx="190958" cy="120692"/>
          </a:xfrm>
          <a:prstGeom prst="rect">
            <a:avLst/>
          </a:prstGeom>
          <a:noFill/>
          <a:ln>
            <a:noFill/>
          </a:ln>
        </p:spPr>
      </p:pic>
      <p:pic>
        <p:nvPicPr>
          <p:cNvPr id="54" name="Google Shape;842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655654" y="3210924"/>
            <a:ext cx="190958" cy="120692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843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62429" y="5097029"/>
            <a:ext cx="190958" cy="120692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84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663825" y="5097029"/>
            <a:ext cx="190958" cy="120692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845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148873" y="3210924"/>
            <a:ext cx="190958" cy="120692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846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173282" y="5105924"/>
            <a:ext cx="190958" cy="120692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847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69099" y="5099077"/>
            <a:ext cx="190958" cy="120692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848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8432406" y="3464611"/>
            <a:ext cx="171105" cy="973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849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8432458" y="4405252"/>
            <a:ext cx="171105" cy="973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85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8432353" y="4875578"/>
            <a:ext cx="171105" cy="973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85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10405536" y="3464622"/>
            <a:ext cx="171105" cy="973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852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10415321" y="3934926"/>
            <a:ext cx="171105" cy="973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853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10405567" y="4405252"/>
            <a:ext cx="171105" cy="973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85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10405694" y="4875578"/>
            <a:ext cx="171105" cy="97372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855;p27"/>
          <p:cNvSpPr/>
          <p:nvPr/>
        </p:nvSpPr>
        <p:spPr>
          <a:xfrm>
            <a:off x="10346294" y="3136191"/>
            <a:ext cx="289200" cy="283800"/>
          </a:xfrm>
          <a:prstGeom prst="rect">
            <a:avLst/>
          </a:prstGeom>
          <a:solidFill>
            <a:srgbClr val="FF9900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68" name="Google Shape;856;p27"/>
          <p:cNvSpPr/>
          <p:nvPr/>
        </p:nvSpPr>
        <p:spPr>
          <a:xfrm>
            <a:off x="8373374" y="3136191"/>
            <a:ext cx="289200" cy="283800"/>
          </a:xfrm>
          <a:prstGeom prst="rect">
            <a:avLst/>
          </a:prstGeom>
          <a:solidFill>
            <a:srgbClr val="FF9900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69" name="Google Shape;857;p27"/>
          <p:cNvSpPr/>
          <p:nvPr/>
        </p:nvSpPr>
        <p:spPr>
          <a:xfrm>
            <a:off x="10378800" y="5017496"/>
            <a:ext cx="289200" cy="283800"/>
          </a:xfrm>
          <a:prstGeom prst="rect">
            <a:avLst/>
          </a:prstGeom>
          <a:solidFill>
            <a:srgbClr val="FF9900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70" name="Google Shape;858;p27"/>
          <p:cNvSpPr/>
          <p:nvPr/>
        </p:nvSpPr>
        <p:spPr>
          <a:xfrm>
            <a:off x="8373227" y="5017496"/>
            <a:ext cx="289200" cy="283800"/>
          </a:xfrm>
          <a:prstGeom prst="rect">
            <a:avLst/>
          </a:prstGeom>
          <a:solidFill>
            <a:srgbClr val="FF9900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pic>
        <p:nvPicPr>
          <p:cNvPr id="71" name="Google Shape;859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8925736" y="3934926"/>
            <a:ext cx="171105" cy="9737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2" name="Google Shape;860;p27"/>
          <p:cNvCxnSpPr/>
          <p:nvPr/>
        </p:nvCxnSpPr>
        <p:spPr>
          <a:xfrm rot="10800000" flipH="1">
            <a:off x="8660341" y="3413742"/>
            <a:ext cx="209100" cy="190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3" name="Google Shape;861;p27"/>
          <p:cNvCxnSpPr/>
          <p:nvPr/>
        </p:nvCxnSpPr>
        <p:spPr>
          <a:xfrm rot="10800000">
            <a:off x="8660459" y="3423828"/>
            <a:ext cx="213900" cy="1962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4" name="Google Shape;862;p27"/>
          <p:cNvCxnSpPr/>
          <p:nvPr/>
        </p:nvCxnSpPr>
        <p:spPr>
          <a:xfrm rot="10800000" flipH="1">
            <a:off x="9150876" y="3397574"/>
            <a:ext cx="209100" cy="190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5" name="Google Shape;863;p27"/>
          <p:cNvCxnSpPr/>
          <p:nvPr/>
        </p:nvCxnSpPr>
        <p:spPr>
          <a:xfrm rot="10800000">
            <a:off x="9150995" y="3407660"/>
            <a:ext cx="213900" cy="1962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6" name="Google Shape;864;p27"/>
          <p:cNvCxnSpPr/>
          <p:nvPr/>
        </p:nvCxnSpPr>
        <p:spPr>
          <a:xfrm rot="10800000" flipH="1">
            <a:off x="9644159" y="3397574"/>
            <a:ext cx="209100" cy="190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7" name="Google Shape;865;p27"/>
          <p:cNvCxnSpPr/>
          <p:nvPr/>
        </p:nvCxnSpPr>
        <p:spPr>
          <a:xfrm rot="10800000">
            <a:off x="9644278" y="3407660"/>
            <a:ext cx="213900" cy="1962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8" name="Google Shape;866;p27"/>
          <p:cNvCxnSpPr/>
          <p:nvPr/>
        </p:nvCxnSpPr>
        <p:spPr>
          <a:xfrm rot="10800000" flipH="1">
            <a:off x="10137442" y="3418867"/>
            <a:ext cx="209100" cy="190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9" name="Google Shape;867;p27"/>
          <p:cNvCxnSpPr/>
          <p:nvPr/>
        </p:nvCxnSpPr>
        <p:spPr>
          <a:xfrm rot="10800000">
            <a:off x="10137560" y="3428953"/>
            <a:ext cx="213900" cy="1962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0" name="Google Shape;868;p27"/>
          <p:cNvCxnSpPr/>
          <p:nvPr/>
        </p:nvCxnSpPr>
        <p:spPr>
          <a:xfrm rot="10800000" flipH="1">
            <a:off x="8657589" y="3871324"/>
            <a:ext cx="209100" cy="190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1" name="Google Shape;869;p27"/>
          <p:cNvCxnSpPr/>
          <p:nvPr/>
        </p:nvCxnSpPr>
        <p:spPr>
          <a:xfrm rot="10800000">
            <a:off x="8657707" y="3881410"/>
            <a:ext cx="213900" cy="1962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2" name="Google Shape;870;p27"/>
          <p:cNvCxnSpPr/>
          <p:nvPr/>
        </p:nvCxnSpPr>
        <p:spPr>
          <a:xfrm rot="10800000" flipH="1">
            <a:off x="9150924" y="3880555"/>
            <a:ext cx="209100" cy="190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3" name="Google Shape;871;p27"/>
          <p:cNvCxnSpPr/>
          <p:nvPr/>
        </p:nvCxnSpPr>
        <p:spPr>
          <a:xfrm rot="10800000">
            <a:off x="9151043" y="3890641"/>
            <a:ext cx="213900" cy="1962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4" name="Google Shape;872;p27"/>
          <p:cNvCxnSpPr/>
          <p:nvPr/>
        </p:nvCxnSpPr>
        <p:spPr>
          <a:xfrm rot="10800000" flipH="1">
            <a:off x="9652299" y="3880533"/>
            <a:ext cx="209100" cy="190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5" name="Google Shape;873;p27"/>
          <p:cNvCxnSpPr/>
          <p:nvPr/>
        </p:nvCxnSpPr>
        <p:spPr>
          <a:xfrm rot="10800000">
            <a:off x="9652418" y="3890618"/>
            <a:ext cx="213900" cy="1962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6" name="Google Shape;874;p27"/>
          <p:cNvCxnSpPr/>
          <p:nvPr/>
        </p:nvCxnSpPr>
        <p:spPr>
          <a:xfrm rot="10800000" flipH="1">
            <a:off x="10137457" y="3880533"/>
            <a:ext cx="209100" cy="190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7" name="Google Shape;875;p27"/>
          <p:cNvCxnSpPr/>
          <p:nvPr/>
        </p:nvCxnSpPr>
        <p:spPr>
          <a:xfrm rot="10800000">
            <a:off x="10137576" y="3890618"/>
            <a:ext cx="213900" cy="1962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8" name="Google Shape;876;p27"/>
          <p:cNvCxnSpPr/>
          <p:nvPr/>
        </p:nvCxnSpPr>
        <p:spPr>
          <a:xfrm rot="10800000" flipH="1">
            <a:off x="8657647" y="4350859"/>
            <a:ext cx="209100" cy="190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9" name="Google Shape;877;p27"/>
          <p:cNvCxnSpPr/>
          <p:nvPr/>
        </p:nvCxnSpPr>
        <p:spPr>
          <a:xfrm rot="10800000">
            <a:off x="8657765" y="4360945"/>
            <a:ext cx="213900" cy="1962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0" name="Google Shape;878;p27"/>
          <p:cNvCxnSpPr/>
          <p:nvPr/>
        </p:nvCxnSpPr>
        <p:spPr>
          <a:xfrm rot="10800000" flipH="1">
            <a:off x="9150929" y="4350881"/>
            <a:ext cx="209100" cy="190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1" name="Google Shape;879;p27"/>
          <p:cNvCxnSpPr/>
          <p:nvPr/>
        </p:nvCxnSpPr>
        <p:spPr>
          <a:xfrm rot="10800000">
            <a:off x="9151048" y="4360967"/>
            <a:ext cx="213900" cy="1962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2" name="Google Shape;880;p27"/>
          <p:cNvCxnSpPr/>
          <p:nvPr/>
        </p:nvCxnSpPr>
        <p:spPr>
          <a:xfrm rot="10800000" flipH="1">
            <a:off x="9652299" y="4340626"/>
            <a:ext cx="209100" cy="190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3" name="Google Shape;881;p27"/>
          <p:cNvCxnSpPr/>
          <p:nvPr/>
        </p:nvCxnSpPr>
        <p:spPr>
          <a:xfrm rot="10800000">
            <a:off x="9652418" y="4350712"/>
            <a:ext cx="213900" cy="1962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4" name="Google Shape;882;p27"/>
          <p:cNvCxnSpPr/>
          <p:nvPr/>
        </p:nvCxnSpPr>
        <p:spPr>
          <a:xfrm rot="10800000" flipH="1">
            <a:off x="10145571" y="4342847"/>
            <a:ext cx="209100" cy="190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5" name="Google Shape;883;p27"/>
          <p:cNvCxnSpPr/>
          <p:nvPr/>
        </p:nvCxnSpPr>
        <p:spPr>
          <a:xfrm rot="10800000">
            <a:off x="10145690" y="4352933"/>
            <a:ext cx="213900" cy="1962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6" name="Google Shape;884;p27"/>
          <p:cNvCxnSpPr/>
          <p:nvPr/>
        </p:nvCxnSpPr>
        <p:spPr>
          <a:xfrm rot="10800000" flipH="1">
            <a:off x="8657568" y="4821185"/>
            <a:ext cx="209100" cy="190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7" name="Google Shape;885;p27"/>
          <p:cNvCxnSpPr/>
          <p:nvPr/>
        </p:nvCxnSpPr>
        <p:spPr>
          <a:xfrm rot="10800000">
            <a:off x="8657686" y="4831271"/>
            <a:ext cx="213900" cy="1962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8" name="Google Shape;886;p27"/>
          <p:cNvCxnSpPr/>
          <p:nvPr/>
        </p:nvCxnSpPr>
        <p:spPr>
          <a:xfrm rot="10800000" flipH="1">
            <a:off x="9150903" y="4836648"/>
            <a:ext cx="209100" cy="190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9" name="Google Shape;887;p27"/>
          <p:cNvCxnSpPr/>
          <p:nvPr/>
        </p:nvCxnSpPr>
        <p:spPr>
          <a:xfrm rot="10800000">
            <a:off x="9151021" y="4846734"/>
            <a:ext cx="213900" cy="1962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0" name="Google Shape;888;p27"/>
          <p:cNvCxnSpPr/>
          <p:nvPr/>
        </p:nvCxnSpPr>
        <p:spPr>
          <a:xfrm rot="10800000" flipH="1">
            <a:off x="9644159" y="4812155"/>
            <a:ext cx="209100" cy="190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1" name="Google Shape;889;p27"/>
          <p:cNvCxnSpPr/>
          <p:nvPr/>
        </p:nvCxnSpPr>
        <p:spPr>
          <a:xfrm rot="10800000">
            <a:off x="9644278" y="4822241"/>
            <a:ext cx="213900" cy="1962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2" name="Google Shape;890;p27"/>
          <p:cNvCxnSpPr/>
          <p:nvPr/>
        </p:nvCxnSpPr>
        <p:spPr>
          <a:xfrm rot="10800000" flipH="1">
            <a:off x="10145634" y="4816597"/>
            <a:ext cx="209100" cy="190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3" name="Google Shape;891;p27"/>
          <p:cNvCxnSpPr/>
          <p:nvPr/>
        </p:nvCxnSpPr>
        <p:spPr>
          <a:xfrm rot="10800000">
            <a:off x="10145753" y="4826683"/>
            <a:ext cx="213900" cy="1962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4" name="Título 1"/>
          <p:cNvSpPr>
            <a:spLocks noGrp="1"/>
          </p:cNvSpPr>
          <p:nvPr/>
        </p:nvSpPr>
        <p:spPr>
          <a:xfrm>
            <a:off x="1989919" y="591463"/>
            <a:ext cx="8121491" cy="16547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499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s-ES" sz="2500" b="0" dirty="0" err="1"/>
              <a:t>Neighboring</a:t>
            </a:r>
            <a:r>
              <a:rPr lang="es-ES" sz="2500" b="0" dirty="0"/>
              <a:t> </a:t>
            </a:r>
            <a:r>
              <a:rPr lang="es-ES" sz="2500" b="0" dirty="0" err="1"/>
              <a:t>pixels</a:t>
            </a:r>
            <a:r>
              <a:rPr lang="es-ES" sz="2500" b="0" dirty="0"/>
              <a:t> </a:t>
            </a:r>
            <a:r>
              <a:rPr lang="es-ES" sz="2500" b="0" dirty="0">
                <a:sym typeface="Wingdings" panose="05000000000000000000" pitchFamily="2" charset="2"/>
              </a:rPr>
              <a:t> </a:t>
            </a:r>
            <a:r>
              <a:rPr lang="es-ES" sz="2500" b="0" dirty="0"/>
              <a:t>General </a:t>
            </a:r>
            <a:r>
              <a:rPr lang="es-ES" sz="2500" b="0" dirty="0" err="1"/>
              <a:t>trend</a:t>
            </a:r>
            <a:r>
              <a:rPr lang="es-ES" sz="2500" b="0" dirty="0"/>
              <a:t> of H(w)  (</a:t>
            </a:r>
            <a:r>
              <a:rPr lang="es-ES" sz="2500" dirty="0" err="1"/>
              <a:t>tox</a:t>
            </a:r>
            <a:r>
              <a:rPr lang="es-ES" sz="2500" dirty="0"/>
              <a:t>=75nm</a:t>
            </a:r>
            <a:r>
              <a:rPr lang="es-ES" sz="2500" b="0" dirty="0"/>
              <a:t> and </a:t>
            </a:r>
            <a:r>
              <a:rPr lang="es-ES" sz="2500" dirty="0" err="1"/>
              <a:t>Rs</a:t>
            </a:r>
            <a:r>
              <a:rPr lang="es-ES" sz="2500" dirty="0"/>
              <a:t>=696</a:t>
            </a:r>
            <a:r>
              <a:rPr lang="el-GR" sz="2500" dirty="0"/>
              <a:t>Ω</a:t>
            </a:r>
            <a:r>
              <a:rPr lang="es-ES" sz="2500" dirty="0"/>
              <a:t>)</a:t>
            </a:r>
            <a:endParaRPr lang="es-ES" sz="300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9A7D59-75CD-4B47-8572-823398535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19/11/2021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0467D4-28DC-4543-B2BA-A4A6DA8C9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RD50 Valencia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310CBA-7BF6-4B1B-94A8-02DBDF075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0"/>
            <a:ext cx="2743200" cy="365125"/>
          </a:xfrm>
        </p:spPr>
        <p:txBody>
          <a:bodyPr/>
          <a:lstStyle/>
          <a:p>
            <a:fld id="{2453A892-5322-484A-9E5B-A8855CBEA3A7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6116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1570A-6658-4410-BB84-660682A21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PSPICE preliminary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BE1F4E-8047-4D8C-B27D-93DD4B964E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08377" y="2021840"/>
            <a:ext cx="9175246" cy="361470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Increasing sheet resistance Rs improves S/N.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Decreasing oxide thickness tox improves S/N.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PSPICE model optimised to reduce charge sharing between pixels.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5539F2-C645-4D3D-A1DC-F67C0159F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19/11/2021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D5F410-A9BF-4CC8-8E64-7575E132A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RD50 Valencia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4B7D72-005C-41B0-A3FA-19C1C2967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0"/>
            <a:ext cx="2743200" cy="365125"/>
          </a:xfrm>
        </p:spPr>
        <p:txBody>
          <a:bodyPr/>
          <a:lstStyle/>
          <a:p>
            <a:fld id="{2453A892-5322-484A-9E5B-A8855CBEA3A7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03216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A75D3B-4314-4CE3-BB88-9E26718186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6803" y="3123722"/>
            <a:ext cx="2778394" cy="610556"/>
          </a:xfrm>
        </p:spPr>
        <p:txBody>
          <a:bodyPr/>
          <a:lstStyle/>
          <a:p>
            <a:r>
              <a:rPr lang="en-GB" dirty="0"/>
              <a:t>TCAD Model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D32163-8F1B-4812-8BFD-66FA0E879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19/11/2021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5CBABF-1B25-4100-A8DE-90A566A30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RD50 Valencia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376992-F5C3-475F-BC6F-3995BCFBD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0"/>
            <a:ext cx="2743200" cy="365125"/>
          </a:xfrm>
        </p:spPr>
        <p:txBody>
          <a:bodyPr/>
          <a:lstStyle/>
          <a:p>
            <a:fld id="{2453A892-5322-484A-9E5B-A8855CBEA3A7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7350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29A4A-B158-45BB-9ABC-FADFF404D5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5A76A4-D62C-4B10-BF11-BA4FF6F9864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Why small pixel LGAD’s?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Issue with Small Pixel LGADs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AC-LGAD – Solving the problem of small pixel LGAD’s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P-SPICE Model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TCAD Model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Conclusion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113B83-CB24-43CD-A4DD-94CCA094E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19/11/2021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71B144-C72D-45C0-9372-F7E4F3542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RD50 Valencia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2FB105-067E-4215-9D74-DA4411A5D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0"/>
            <a:ext cx="2743200" cy="365125"/>
          </a:xfrm>
        </p:spPr>
        <p:txBody>
          <a:bodyPr/>
          <a:lstStyle/>
          <a:p>
            <a:fld id="{2453A892-5322-484A-9E5B-A8855CBEA3A7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22102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E1E73DDA-69E8-4BEF-85CE-32A763028A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008" y="1041292"/>
            <a:ext cx="1552792" cy="257210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2AE8AE-CD38-480C-A1B6-3A2A8390A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625" y="577654"/>
            <a:ext cx="10828655" cy="803922"/>
          </a:xfrm>
        </p:spPr>
        <p:txBody>
          <a:bodyPr/>
          <a:lstStyle/>
          <a:p>
            <a:r>
              <a:rPr lang="en-GB" dirty="0"/>
              <a:t>AC-LGAD structure for TCAD.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5800CDD-DC01-43E0-825E-B83B9A0AE21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8013" y="1375846"/>
            <a:ext cx="6268844" cy="4795838"/>
          </a:xfrm>
        </p:spPr>
      </p:pic>
      <p:sp>
        <p:nvSpPr>
          <p:cNvPr id="6" name="CuadroTexto 6">
            <a:extLst>
              <a:ext uri="{FF2B5EF4-FFF2-40B4-BE49-F238E27FC236}">
                <a16:creationId xmlns:a16="http://schemas.microsoft.com/office/drawing/2014/main" id="{BE59D185-E922-48D1-A877-08C53090C8DE}"/>
              </a:ext>
            </a:extLst>
          </p:cNvPr>
          <p:cNvSpPr txBox="1"/>
          <p:nvPr/>
        </p:nvSpPr>
        <p:spPr>
          <a:xfrm>
            <a:off x="8074055" y="1692349"/>
            <a:ext cx="293252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55um Pitch Pixels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Pixel size of 27.5um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5 pixels.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High resistive N+ Implant.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Implant doping profiles generated in </a:t>
            </a:r>
            <a:r>
              <a:rPr lang="en-GB" dirty="0" err="1"/>
              <a:t>sprocess</a:t>
            </a:r>
            <a:r>
              <a:rPr lang="en-GB" dirty="0"/>
              <a:t>.</a:t>
            </a:r>
            <a:endParaRPr lang="es-E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F9D4CB8-6E09-417A-AF43-F956315E01BF}"/>
              </a:ext>
            </a:extLst>
          </p:cNvPr>
          <p:cNvSpPr txBox="1"/>
          <p:nvPr/>
        </p:nvSpPr>
        <p:spPr>
          <a:xfrm>
            <a:off x="2867025" y="6076434"/>
            <a:ext cx="4000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Distance from edge of the device [um]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3CE5196-564E-4E02-AAF4-7DA72137D221}"/>
              </a:ext>
            </a:extLst>
          </p:cNvPr>
          <p:cNvSpPr txBox="1"/>
          <p:nvPr/>
        </p:nvSpPr>
        <p:spPr>
          <a:xfrm rot="16200000">
            <a:off x="414659" y="3855937"/>
            <a:ext cx="1416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Depth [um]</a:t>
            </a:r>
          </a:p>
        </p:txBody>
      </p:sp>
      <p:sp>
        <p:nvSpPr>
          <p:cNvPr id="12" name="CuadroTexto 8">
            <a:extLst>
              <a:ext uri="{FF2B5EF4-FFF2-40B4-BE49-F238E27FC236}">
                <a16:creationId xmlns:a16="http://schemas.microsoft.com/office/drawing/2014/main" id="{D7668FE7-106D-4ABE-8C3C-02DFB821CF9C}"/>
              </a:ext>
            </a:extLst>
          </p:cNvPr>
          <p:cNvSpPr txBox="1"/>
          <p:nvPr/>
        </p:nvSpPr>
        <p:spPr>
          <a:xfrm>
            <a:off x="2633159" y="2078490"/>
            <a:ext cx="1395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JTE</a:t>
            </a:r>
            <a:endParaRPr lang="es-ES" dirty="0"/>
          </a:p>
        </p:txBody>
      </p:sp>
      <p:cxnSp>
        <p:nvCxnSpPr>
          <p:cNvPr id="13" name="Conector recto de flecha 10">
            <a:extLst>
              <a:ext uri="{FF2B5EF4-FFF2-40B4-BE49-F238E27FC236}">
                <a16:creationId xmlns:a16="http://schemas.microsoft.com/office/drawing/2014/main" id="{C0FC127B-20EB-494F-BD6D-F60B90F84FE6}"/>
              </a:ext>
            </a:extLst>
          </p:cNvPr>
          <p:cNvCxnSpPr>
            <a:cxnSpLocks/>
          </p:cNvCxnSpPr>
          <p:nvPr/>
        </p:nvCxnSpPr>
        <p:spPr>
          <a:xfrm flipV="1">
            <a:off x="3000805" y="1743936"/>
            <a:ext cx="329938" cy="33455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EEFC96-17A1-4572-89D9-EF68E1E2C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19/11/2021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6A2258-EBC0-46AF-B21E-32BA48492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RD50 Valencia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BBFA80-4DF3-4B12-B9C3-8B0EEBCED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0"/>
            <a:ext cx="2743200" cy="365125"/>
          </a:xfrm>
        </p:spPr>
        <p:txBody>
          <a:bodyPr/>
          <a:lstStyle/>
          <a:p>
            <a:fld id="{2453A892-5322-484A-9E5B-A8855CBEA3A7}" type="slidenum">
              <a:rPr lang="en-GB" smtClean="0"/>
              <a:pPr/>
              <a:t>20</a:t>
            </a:fld>
            <a:endParaRPr lang="en-GB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3286769-789B-4C34-9EBC-AD8E2BE1237D}"/>
              </a:ext>
            </a:extLst>
          </p:cNvPr>
          <p:cNvCxnSpPr/>
          <p:nvPr/>
        </p:nvCxnSpPr>
        <p:spPr>
          <a:xfrm>
            <a:off x="4582435" y="1692349"/>
            <a:ext cx="1989815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AC9D6B7-9356-48C8-9E99-411ED357F567}"/>
              </a:ext>
            </a:extLst>
          </p:cNvPr>
          <p:cNvSpPr txBox="1"/>
          <p:nvPr/>
        </p:nvSpPr>
        <p:spPr>
          <a:xfrm>
            <a:off x="4996291" y="1750149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5 Pixels</a:t>
            </a:r>
          </a:p>
        </p:txBody>
      </p:sp>
    </p:spTree>
    <p:extLst>
      <p:ext uri="{BB962C8B-B14F-4D97-AF65-F5344CB8AC3E}">
        <p14:creationId xmlns:p14="http://schemas.microsoft.com/office/powerpoint/2010/main" val="13703782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Doping Profiles</a:t>
            </a:r>
            <a:endParaRPr lang="es-ES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408" y="1571284"/>
            <a:ext cx="9344734" cy="4774576"/>
          </a:xfrm>
        </p:spPr>
      </p:pic>
      <p:sp>
        <p:nvSpPr>
          <p:cNvPr id="5" name="CuadroTexto 4"/>
          <p:cNvSpPr txBox="1"/>
          <p:nvPr/>
        </p:nvSpPr>
        <p:spPr>
          <a:xfrm>
            <a:off x="8860607" y="2090694"/>
            <a:ext cx="301657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Low resistive implant – Lower doping concentration of junction implant.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Doping profiles generated using an analytical function with SDE</a:t>
            </a:r>
            <a:endParaRPr lang="es-E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F28E73-02D1-4C8E-8AAE-2E5576B34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19/11/2021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9A2B90-A2DD-4525-81E8-94879208E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RD50 Valencia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E7605F-0EE6-467F-A055-96AD9A9EA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0"/>
            <a:ext cx="2743200" cy="365125"/>
          </a:xfrm>
        </p:spPr>
        <p:txBody>
          <a:bodyPr/>
          <a:lstStyle/>
          <a:p>
            <a:fld id="{2453A892-5322-484A-9E5B-A8855CBEA3A7}" type="slidenum">
              <a:rPr lang="en-GB" smtClean="0"/>
              <a:pPr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67171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DF8C9F3-5FB1-4506-9A88-77AC927780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28" y="1384472"/>
            <a:ext cx="1667108" cy="24196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66D7475-26E9-476E-B320-7D3202D864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400" y="716270"/>
            <a:ext cx="10828655" cy="803922"/>
          </a:xfrm>
        </p:spPr>
        <p:txBody>
          <a:bodyPr/>
          <a:lstStyle/>
          <a:p>
            <a:r>
              <a:rPr lang="en-GB" dirty="0" err="1"/>
              <a:t>Efield</a:t>
            </a:r>
            <a:r>
              <a:rPr lang="en-GB" dirty="0"/>
              <a:t> at 180V of AC-LGAD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B0F68E7-5888-4DC0-BD70-23BCD4F4F6E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7748" y="1655911"/>
            <a:ext cx="6180497" cy="4737026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8648A4B-B0A0-4688-BAFA-F719B8566B7D}"/>
              </a:ext>
            </a:extLst>
          </p:cNvPr>
          <p:cNvSpPr txBox="1"/>
          <p:nvPr/>
        </p:nvSpPr>
        <p:spPr>
          <a:xfrm>
            <a:off x="2867025" y="6392937"/>
            <a:ext cx="4000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Distance from edge of the device [um]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5406233-CC0B-48D6-8DAE-972EC36A0B19}"/>
              </a:ext>
            </a:extLst>
          </p:cNvPr>
          <p:cNvSpPr txBox="1"/>
          <p:nvPr/>
        </p:nvSpPr>
        <p:spPr>
          <a:xfrm rot="16200000">
            <a:off x="414659" y="4172440"/>
            <a:ext cx="1416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Depth [um]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0BC21D-9AAC-4778-A8E6-1EF5B2378A63}"/>
              </a:ext>
            </a:extLst>
          </p:cNvPr>
          <p:cNvSpPr txBox="1"/>
          <p:nvPr/>
        </p:nvSpPr>
        <p:spPr>
          <a:xfrm>
            <a:off x="7762875" y="1743075"/>
            <a:ext cx="356318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High field seen at the junction –Multiplication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Bulk does not deplete as expected.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Depletion region extends into the bulk only in the region below the N++ region.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Bulk does not deplete below the multiplication region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N++ </a:t>
            </a:r>
            <a:r>
              <a:rPr lang="en-GB" b="1" dirty="0" err="1"/>
              <a:t>Resisitive</a:t>
            </a:r>
            <a:r>
              <a:rPr lang="en-GB" b="1" dirty="0"/>
              <a:t> implant too </a:t>
            </a:r>
            <a:r>
              <a:rPr lang="en-GB" b="1" dirty="0" err="1"/>
              <a:t>resisitive</a:t>
            </a:r>
            <a:endParaRPr lang="en-GB" b="1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9373F22-DBB4-429C-B801-A3BD33FEB6E4}"/>
              </a:ext>
            </a:extLst>
          </p:cNvPr>
          <p:cNvCxnSpPr>
            <a:cxnSpLocks/>
          </p:cNvCxnSpPr>
          <p:nvPr/>
        </p:nvCxnSpPr>
        <p:spPr>
          <a:xfrm>
            <a:off x="4381500" y="1857375"/>
            <a:ext cx="2962275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ECA4A54-8268-4E74-B2D3-C40C27EC4D1C}"/>
              </a:ext>
            </a:extLst>
          </p:cNvPr>
          <p:cNvSpPr txBox="1"/>
          <p:nvPr/>
        </p:nvSpPr>
        <p:spPr>
          <a:xfrm>
            <a:off x="4867275" y="1874174"/>
            <a:ext cx="2447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Multiplication Region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7ED9F6D-5C2F-483B-95AD-C18D48B32841}"/>
              </a:ext>
            </a:extLst>
          </p:cNvPr>
          <p:cNvSpPr txBox="1"/>
          <p:nvPr/>
        </p:nvSpPr>
        <p:spPr>
          <a:xfrm>
            <a:off x="2903165" y="1373743"/>
            <a:ext cx="1819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HV contact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E47A74C-385F-43A0-B8DC-7BAAC4DF4880}"/>
              </a:ext>
            </a:extLst>
          </p:cNvPr>
          <p:cNvCxnSpPr>
            <a:cxnSpLocks/>
          </p:cNvCxnSpPr>
          <p:nvPr/>
        </p:nvCxnSpPr>
        <p:spPr>
          <a:xfrm flipV="1">
            <a:off x="2717427" y="1689851"/>
            <a:ext cx="1680569" cy="9525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3A5EB5-38CB-454D-9E64-1FD33406A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19/11/2021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8A9349-6A9C-4CCD-B793-E016B1EEB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RD50 Valencia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868127D-63A0-41C1-9685-DCB025C15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0"/>
            <a:ext cx="2743200" cy="365125"/>
          </a:xfrm>
        </p:spPr>
        <p:txBody>
          <a:bodyPr/>
          <a:lstStyle/>
          <a:p>
            <a:fld id="{2453A892-5322-484A-9E5B-A8855CBEA3A7}" type="slidenum">
              <a:rPr lang="en-GB" smtClean="0"/>
              <a:pPr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10159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Chart, line chart&#10;&#10;Description automatically generated">
            <a:extLst>
              <a:ext uri="{FF2B5EF4-FFF2-40B4-BE49-F238E27FC236}">
                <a16:creationId xmlns:a16="http://schemas.microsoft.com/office/drawing/2014/main" id="{8D4A45CF-F5FE-4258-9408-FBEFB1C4A09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992" y="1829740"/>
            <a:ext cx="9443119" cy="4596143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BCB526-F1C8-4A5C-875B-4C6D476050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Efield</a:t>
            </a:r>
            <a:r>
              <a:rPr lang="en-GB" dirty="0"/>
              <a:t> Across device at a depth of 25um at 180V.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479E07E-3D1A-4A4E-B8C9-D1C552EFD32E}"/>
              </a:ext>
            </a:extLst>
          </p:cNvPr>
          <p:cNvSpPr txBox="1"/>
          <p:nvPr/>
        </p:nvSpPr>
        <p:spPr>
          <a:xfrm>
            <a:off x="4543425" y="2609850"/>
            <a:ext cx="590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JTE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E51958D-4AA4-4951-94FA-D952C8EC426C}"/>
              </a:ext>
            </a:extLst>
          </p:cNvPr>
          <p:cNvCxnSpPr/>
          <p:nvPr/>
        </p:nvCxnSpPr>
        <p:spPr>
          <a:xfrm>
            <a:off x="4095750" y="2609850"/>
            <a:ext cx="1514475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2069C0D-B3C4-4678-B2EF-BBA44BED6481}"/>
              </a:ext>
            </a:extLst>
          </p:cNvPr>
          <p:cNvSpPr txBox="1"/>
          <p:nvPr/>
        </p:nvSpPr>
        <p:spPr>
          <a:xfrm>
            <a:off x="7315199" y="5019798"/>
            <a:ext cx="185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Bulk un-depleted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299262C-AA0F-4862-B178-B7F8348E2F91}"/>
              </a:ext>
            </a:extLst>
          </p:cNvPr>
          <p:cNvCxnSpPr>
            <a:cxnSpLocks/>
          </p:cNvCxnSpPr>
          <p:nvPr/>
        </p:nvCxnSpPr>
        <p:spPr>
          <a:xfrm>
            <a:off x="6362700" y="5457825"/>
            <a:ext cx="3276600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76821FAA-8BA4-489E-BF30-66FC7B0EF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19/11/2021</a:t>
            </a:r>
            <a:endParaRPr lang="en-GB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22795FC1-075A-4A4A-86ED-25E55C7818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RD50 Valencia</a:t>
            </a:r>
            <a:endParaRPr lang="en-GB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4CB15AB0-D315-44FD-A49B-4D6271C4D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0"/>
            <a:ext cx="2743200" cy="365125"/>
          </a:xfrm>
        </p:spPr>
        <p:txBody>
          <a:bodyPr/>
          <a:lstStyle/>
          <a:p>
            <a:fld id="{2453A892-5322-484A-9E5B-A8855CBEA3A7}" type="slidenum">
              <a:rPr lang="en-GB" smtClean="0"/>
              <a:pPr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50750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TCAD Results – Waveforms – 80nm Oxide</a:t>
            </a:r>
            <a:endParaRPr lang="es-ES" dirty="0"/>
          </a:p>
        </p:txBody>
      </p:sp>
      <p:sp>
        <p:nvSpPr>
          <p:cNvPr id="4" name="TextBox 331"/>
          <p:cNvSpPr txBox="1"/>
          <p:nvPr/>
        </p:nvSpPr>
        <p:spPr>
          <a:xfrm>
            <a:off x="328995" y="1692349"/>
            <a:ext cx="16335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Rs=696</a:t>
            </a:r>
            <a:r>
              <a:rPr lang="el-GR" sz="2000" b="1" dirty="0">
                <a:latin typeface="Arial" panose="020B0604020202020204" pitchFamily="34" charset="0"/>
                <a:cs typeface="Arial" panose="020B0604020202020204" pitchFamily="34" charset="0"/>
              </a:rPr>
              <a:t>Ω</a:t>
            </a:r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Pitch=55um</a:t>
            </a:r>
          </a:p>
        </p:txBody>
      </p:sp>
      <p:pic>
        <p:nvPicPr>
          <p:cNvPr id="7" name="Picture 6" descr="Chart, line chart, histogram&#10;&#10;Description automatically generated">
            <a:extLst>
              <a:ext uri="{FF2B5EF4-FFF2-40B4-BE49-F238E27FC236}">
                <a16:creationId xmlns:a16="http://schemas.microsoft.com/office/drawing/2014/main" id="{B22AB57A-7003-4C74-8ED0-C2D8D2093A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7130" y="1724111"/>
            <a:ext cx="8481060" cy="4846320"/>
          </a:xfrm>
          <a:prstGeom prst="rect">
            <a:avLst/>
          </a:prstGeom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5D731E4-1AEA-48C1-ACB3-4A40BD7D98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19/11/2021</a:t>
            </a:r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7A6406B2-9D81-4EFB-9E38-083D99152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RD50 Valencia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B407EA8-5645-4B1D-BA7E-F487E66DB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0"/>
            <a:ext cx="2743200" cy="365125"/>
          </a:xfrm>
        </p:spPr>
        <p:txBody>
          <a:bodyPr/>
          <a:lstStyle/>
          <a:p>
            <a:fld id="{2453A892-5322-484A-9E5B-A8855CBEA3A7}" type="slidenum">
              <a:rPr lang="en-GB" smtClean="0"/>
              <a:pPr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61528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TCAD Results – Peak at each channel as a function of injection position – 80nm Oxide</a:t>
            </a:r>
            <a:endParaRPr lang="es-ES" dirty="0"/>
          </a:p>
        </p:txBody>
      </p:sp>
      <p:sp>
        <p:nvSpPr>
          <p:cNvPr id="4" name="TextBox 331"/>
          <p:cNvSpPr txBox="1"/>
          <p:nvPr/>
        </p:nvSpPr>
        <p:spPr>
          <a:xfrm>
            <a:off x="328995" y="1692349"/>
            <a:ext cx="16335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Rs=696</a:t>
            </a:r>
            <a:r>
              <a:rPr lang="el-GR" sz="2000" b="1" dirty="0">
                <a:latin typeface="Arial" panose="020B0604020202020204" pitchFamily="34" charset="0"/>
                <a:cs typeface="Arial" panose="020B0604020202020204" pitchFamily="34" charset="0"/>
              </a:rPr>
              <a:t>Ω</a:t>
            </a:r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Pitch=55um</a:t>
            </a:r>
          </a:p>
        </p:txBody>
      </p:sp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61379F50-0E10-493D-805B-356D0E7446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5680" y="1807239"/>
            <a:ext cx="9184200" cy="4470122"/>
          </a:xfrm>
          <a:prstGeom prst="rect">
            <a:avLst/>
          </a:prstGeom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84902C6-3337-4AAF-8A90-415C11C9F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19/11/2021</a:t>
            </a:r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7E1FF0F-1E8F-4FFE-86D8-85CFA3223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RD50 Valencia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7C7A64C-49F1-4648-A592-57E4B9DAC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0"/>
            <a:ext cx="2743200" cy="365125"/>
          </a:xfrm>
        </p:spPr>
        <p:txBody>
          <a:bodyPr/>
          <a:lstStyle/>
          <a:p>
            <a:fld id="{2453A892-5322-484A-9E5B-A8855CBEA3A7}" type="slidenum">
              <a:rPr lang="en-GB" smtClean="0"/>
              <a:pPr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04300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1740"/>
            <a:ext cx="8920529" cy="4557833"/>
          </a:xfr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Doping Profiles - Irradiated</a:t>
            </a:r>
            <a:endParaRPr lang="es-E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707" y="1290388"/>
            <a:ext cx="3372321" cy="78115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90E861F-7477-4E0C-8296-C906AD26D13F}"/>
              </a:ext>
            </a:extLst>
          </p:cNvPr>
          <p:cNvSpPr txBox="1"/>
          <p:nvPr/>
        </p:nvSpPr>
        <p:spPr>
          <a:xfrm>
            <a:off x="8657478" y="5382946"/>
            <a:ext cx="35345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4"/>
              </a:rPr>
              <a:t>PowerPoint Presentation (cern.ch)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FB3DBF-0165-4C55-BA6E-0D9A67E664D6}"/>
              </a:ext>
            </a:extLst>
          </p:cNvPr>
          <p:cNvSpPr txBox="1"/>
          <p:nvPr/>
        </p:nvSpPr>
        <p:spPr>
          <a:xfrm>
            <a:off x="8842180" y="4798468"/>
            <a:ext cx="26860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5"/>
              </a:rPr>
              <a:t>AIDA Deliverable (cern.ch)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7522752-8FBB-46F3-9790-4A882929097A}"/>
              </a:ext>
            </a:extLst>
          </p:cNvPr>
          <p:cNvSpPr txBox="1"/>
          <p:nvPr/>
        </p:nvSpPr>
        <p:spPr>
          <a:xfrm>
            <a:off x="5343525" y="5815889"/>
            <a:ext cx="56197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6"/>
              </a:rPr>
              <a:t>Microsoft PowerPoint - 2017Mandurrino_30thRD50.pptx (cern.ch)</a:t>
            </a:r>
            <a:endParaRPr lang="en-GB" dirty="0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E4902BEF-CE30-4C4B-B336-5B31F77F6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19/11/2021</a:t>
            </a:r>
            <a:endParaRPr lang="en-GB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2E177827-815D-483E-8436-F278F5E01E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RD50 Valencia</a:t>
            </a:r>
            <a:endParaRPr lang="en-GB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A6E30747-C824-45EB-BE99-79EE72BF7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0"/>
            <a:ext cx="2743200" cy="365125"/>
          </a:xfrm>
        </p:spPr>
        <p:txBody>
          <a:bodyPr/>
          <a:lstStyle/>
          <a:p>
            <a:fld id="{2453A892-5322-484A-9E5B-A8855CBEA3A7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F7C191F-B8DB-4632-A533-C86411544D61}"/>
              </a:ext>
            </a:extLst>
          </p:cNvPr>
          <p:cNvSpPr txBox="1"/>
          <p:nvPr/>
        </p:nvSpPr>
        <p:spPr>
          <a:xfrm>
            <a:off x="8657478" y="2862470"/>
            <a:ext cx="33723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Radiation Model based on the AIDA deliverable for Radiation models and the RD50 talk given by Marco </a:t>
            </a:r>
            <a:r>
              <a:rPr lang="en-GB" dirty="0" err="1"/>
              <a:t>Mandurrino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5791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CB526-F1C8-4A5C-875B-4C6D476050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Efield</a:t>
            </a:r>
            <a:r>
              <a:rPr lang="en-GB" dirty="0"/>
              <a:t> Across device at a depth of 25um</a:t>
            </a:r>
          </a:p>
        </p:txBody>
      </p:sp>
      <p:pic>
        <p:nvPicPr>
          <p:cNvPr id="7" name="Content Placeholder 6" descr="Chart, line chart&#10;&#10;Description automatically generated">
            <a:extLst>
              <a:ext uri="{FF2B5EF4-FFF2-40B4-BE49-F238E27FC236}">
                <a16:creationId xmlns:a16="http://schemas.microsoft.com/office/drawing/2014/main" id="{18154F4B-A755-49E1-A85E-410242C67FB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3343" y="1800225"/>
            <a:ext cx="8835776" cy="4300538"/>
          </a:xfr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BE6195A-6404-44D7-9320-D5F59E23B7F8}"/>
              </a:ext>
            </a:extLst>
          </p:cNvPr>
          <p:cNvCxnSpPr/>
          <p:nvPr/>
        </p:nvCxnSpPr>
        <p:spPr>
          <a:xfrm flipV="1">
            <a:off x="9399270" y="2816860"/>
            <a:ext cx="0" cy="23368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E8C6A140-9D7E-4907-B334-DC8F1522643B}"/>
              </a:ext>
            </a:extLst>
          </p:cNvPr>
          <p:cNvSpPr txBox="1"/>
          <p:nvPr/>
        </p:nvSpPr>
        <p:spPr>
          <a:xfrm>
            <a:off x="8267700" y="3762375"/>
            <a:ext cx="1276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Increasing Fluence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AEEEFDD-CFAD-4EF9-A7BB-B85DD8B13C95}"/>
              </a:ext>
            </a:extLst>
          </p:cNvPr>
          <p:cNvSpPr txBox="1"/>
          <p:nvPr/>
        </p:nvSpPr>
        <p:spPr>
          <a:xfrm>
            <a:off x="4543425" y="2609850"/>
            <a:ext cx="590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JTE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12977F4-8AF7-4F4C-982A-0AC94E5D3891}"/>
              </a:ext>
            </a:extLst>
          </p:cNvPr>
          <p:cNvCxnSpPr/>
          <p:nvPr/>
        </p:nvCxnSpPr>
        <p:spPr>
          <a:xfrm>
            <a:off x="4095750" y="2609850"/>
            <a:ext cx="1514475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9B8365F3-DFBC-4453-BC8F-A1DEE447C3D6}"/>
              </a:ext>
            </a:extLst>
          </p:cNvPr>
          <p:cNvSpPr txBox="1"/>
          <p:nvPr/>
        </p:nvSpPr>
        <p:spPr>
          <a:xfrm>
            <a:off x="7143133" y="4885402"/>
            <a:ext cx="185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Bulk un-depleted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B270BAD-E71D-4EE0-BE20-BC20707712CC}"/>
              </a:ext>
            </a:extLst>
          </p:cNvPr>
          <p:cNvCxnSpPr>
            <a:cxnSpLocks/>
          </p:cNvCxnSpPr>
          <p:nvPr/>
        </p:nvCxnSpPr>
        <p:spPr>
          <a:xfrm>
            <a:off x="6334125" y="5207744"/>
            <a:ext cx="3276600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CBF70C32-5653-4539-98BB-C7866DA88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19/11/2021</a:t>
            </a:r>
            <a:endParaRPr lang="en-GB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39EA8EC3-A069-4439-95D7-5F461B35BA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RD50 Valencia</a:t>
            </a:r>
            <a:endParaRPr lang="en-GB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8AAA064D-87E8-4327-9968-C2A4AECCC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0"/>
            <a:ext cx="2743200" cy="365125"/>
          </a:xfrm>
        </p:spPr>
        <p:txBody>
          <a:bodyPr/>
          <a:lstStyle/>
          <a:p>
            <a:fld id="{2453A892-5322-484A-9E5B-A8855CBEA3A7}" type="slidenum">
              <a:rPr lang="en-GB" smtClean="0"/>
              <a:pPr/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94167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ACAAB4AD-ACC9-40A2-9027-23B109229B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125" y="1486944"/>
            <a:ext cx="10429875" cy="507641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TCAD Results – Peak at each channel as a function of injection position – 80nm Oxide – 1e14</a:t>
            </a:r>
            <a:endParaRPr lang="es-ES" dirty="0"/>
          </a:p>
        </p:txBody>
      </p:sp>
      <p:sp>
        <p:nvSpPr>
          <p:cNvPr id="4" name="TextBox 331"/>
          <p:cNvSpPr txBox="1"/>
          <p:nvPr/>
        </p:nvSpPr>
        <p:spPr>
          <a:xfrm>
            <a:off x="328995" y="1692349"/>
            <a:ext cx="16335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Rs=696</a:t>
            </a:r>
            <a:r>
              <a:rPr lang="el-GR" sz="2000" b="1" dirty="0">
                <a:latin typeface="Arial" panose="020B0604020202020204" pitchFamily="34" charset="0"/>
                <a:cs typeface="Arial" panose="020B0604020202020204" pitchFamily="34" charset="0"/>
              </a:rPr>
              <a:t>Ω</a:t>
            </a:r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Pitch=55um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437E298-0F41-4824-942F-85CAFC5F68E9}"/>
              </a:ext>
            </a:extLst>
          </p:cNvPr>
          <p:cNvSpPr txBox="1"/>
          <p:nvPr/>
        </p:nvSpPr>
        <p:spPr>
          <a:xfrm>
            <a:off x="5693474" y="5047890"/>
            <a:ext cx="35318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Collection is not symmetric- due to slope in the electric field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9DAB790-06ED-4E3F-8A16-B7F48D75E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19/11/2021</a:t>
            </a:r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1F197E6-1F82-4052-B290-8834D6699C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RD50 Valencia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C2D7549-BE19-4C02-9F7C-6949D901F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0"/>
            <a:ext cx="2743200" cy="365125"/>
          </a:xfrm>
        </p:spPr>
        <p:txBody>
          <a:bodyPr/>
          <a:lstStyle/>
          <a:p>
            <a:fld id="{2453A892-5322-484A-9E5B-A8855CBEA3A7}" type="slidenum">
              <a:rPr lang="en-GB" smtClean="0"/>
              <a:pPr/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97125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7EC2C5AF-0AF1-4C05-99E3-79467ADE6B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1269" y="1569582"/>
            <a:ext cx="10216601" cy="4972611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TCAD Results – Peak at each channel as a function of injection position – 80nm Oxide – 1e15</a:t>
            </a:r>
            <a:endParaRPr lang="es-ES" dirty="0"/>
          </a:p>
        </p:txBody>
      </p:sp>
      <p:sp>
        <p:nvSpPr>
          <p:cNvPr id="4" name="TextBox 331"/>
          <p:cNvSpPr txBox="1"/>
          <p:nvPr/>
        </p:nvSpPr>
        <p:spPr>
          <a:xfrm>
            <a:off x="328995" y="1692349"/>
            <a:ext cx="16335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Rs=696</a:t>
            </a:r>
            <a:r>
              <a:rPr lang="el-GR" sz="2000" b="1" dirty="0">
                <a:latin typeface="Arial" panose="020B0604020202020204" pitchFamily="34" charset="0"/>
                <a:cs typeface="Arial" panose="020B0604020202020204" pitchFamily="34" charset="0"/>
              </a:rPr>
              <a:t>Ω</a:t>
            </a:r>
            <a:endParaRPr lang="es-E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Pitch=55um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DBFF45-D3C0-44F5-B455-6A66B17C6990}"/>
              </a:ext>
            </a:extLst>
          </p:cNvPr>
          <p:cNvSpPr txBox="1"/>
          <p:nvPr/>
        </p:nvSpPr>
        <p:spPr>
          <a:xfrm>
            <a:off x="5754435" y="3732723"/>
            <a:ext cx="35318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Collection is symmetric- due to slope in the electric field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C219EBC1-9BEA-4026-A275-C87A1859B0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19/11/2021</a:t>
            </a:r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7E236005-8170-4CA5-BD5B-15B2B9F7E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RD50 Valencia</a:t>
            </a:r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AB404874-0FA4-4388-A44D-A568326C6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0"/>
            <a:ext cx="2743200" cy="365125"/>
          </a:xfrm>
        </p:spPr>
        <p:txBody>
          <a:bodyPr/>
          <a:lstStyle/>
          <a:p>
            <a:fld id="{2453A892-5322-484A-9E5B-A8855CBEA3A7}" type="slidenum">
              <a:rPr lang="en-GB" smtClean="0"/>
              <a:pPr/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4589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03B493-1AAF-447F-908F-A15DAF6255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1972" y="1003013"/>
            <a:ext cx="4566187" cy="734347"/>
          </a:xfrm>
        </p:spPr>
        <p:txBody>
          <a:bodyPr/>
          <a:lstStyle/>
          <a:p>
            <a:r>
              <a:rPr lang="en-GB" dirty="0"/>
              <a:t>Why Small Pixel LGAD’s?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2F134AA-5A34-42CA-ACC8-5CC98785004E}"/>
              </a:ext>
            </a:extLst>
          </p:cNvPr>
          <p:cNvSpPr txBox="1"/>
          <p:nvPr/>
        </p:nvSpPr>
        <p:spPr>
          <a:xfrm>
            <a:off x="908147" y="1619885"/>
            <a:ext cx="9595388" cy="4684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Small pixels provide a very good spatial resolution.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We want to benefit from the excellent capabilities of the Timepix3/Timepix4 ASIC.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Synchrotron Applications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Timepix4 timing bin of 195 </a:t>
            </a:r>
            <a:r>
              <a:rPr lang="en-GB" sz="16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ps</a:t>
            </a:r>
            <a:r>
              <a:rPr lang="en-GB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is well below the typical </a:t>
            </a:r>
            <a:r>
              <a:rPr lang="en-GB" sz="16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interbunch</a:t>
            </a:r>
            <a:r>
              <a:rPr lang="en-GB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spacing of synchrotron electron bunches of a few ns.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Material Science </a:t>
            </a:r>
            <a:r>
              <a:rPr lang="en-GB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-to look at the 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absorption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edges of transition metals, important for magnetic domain studies in the context of storage media. This would be in </a:t>
            </a:r>
            <a:r>
              <a:rPr lang="en-GB" sz="1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700 - 900 eV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range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Biological samples studies</a:t>
            </a:r>
            <a:r>
              <a:rPr lang="en-GB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LGADs with a charge gain somewhat higher than 20 would be needed to reach the so-called “water window”, between the Carbon and Oxygen edges (</a:t>
            </a: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282 eV to 533 eV – Carbon and Oxygen being present in all biological samples).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 all these studies, at photon energies below 1 keV </a:t>
            </a:r>
            <a:r>
              <a:rPr lang="en-GB" sz="1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insensitive layer </a:t>
            </a:r>
            <a:r>
              <a:rPr lang="en-GB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 the photon entrance side of the LGAD must be minimized.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High energy Physics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6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LHCb</a:t>
            </a:r>
            <a:r>
              <a:rPr lang="en-GB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–</a:t>
            </a:r>
            <a:r>
              <a:rPr lang="en-GB" sz="16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Velopix</a:t>
            </a:r>
            <a:endParaRPr lang="en-GB" sz="16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Medical Physics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Analysing biopsy's –typically thin, more information gathered by using “soft”  </a:t>
            </a:r>
            <a:r>
              <a:rPr lang="en-GB" sz="1600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Xrays</a:t>
            </a:r>
            <a:endParaRPr lang="en-GB" sz="160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28600" algn="just">
              <a:lnSpc>
                <a:spcPct val="115000"/>
              </a:lnSpc>
              <a:spcAft>
                <a:spcPts val="1000"/>
              </a:spcAft>
            </a:pPr>
            <a:endParaRPr lang="en-GB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ADCEC9-5D8F-44F9-8420-942D51A55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19/11/2021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78A2B2-F579-4029-920F-AAA6495ED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RD50 Valencia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662890-1906-45BA-9D3E-D4867D76C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0"/>
            <a:ext cx="2743200" cy="365125"/>
          </a:xfrm>
        </p:spPr>
        <p:txBody>
          <a:bodyPr/>
          <a:lstStyle/>
          <a:p>
            <a:fld id="{2453A892-5322-484A-9E5B-A8855CBEA3A7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120920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Gain of Irradiated AC-LGAD</a:t>
            </a:r>
            <a:endParaRPr lang="es-ES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947" y="1466178"/>
            <a:ext cx="9570978" cy="4890172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C7AFC2-A30F-49F9-9861-7DFAE67CE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19/11/2021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3FB3F2-7CC4-4BB3-86CB-0436396B6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RD50 Valencia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9E6784-A7D7-4A66-82A1-4B0715A09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0"/>
            <a:ext cx="2743200" cy="365125"/>
          </a:xfrm>
        </p:spPr>
        <p:txBody>
          <a:bodyPr/>
          <a:lstStyle/>
          <a:p>
            <a:fld id="{2453A892-5322-484A-9E5B-A8855CBEA3A7}" type="slidenum">
              <a:rPr lang="en-GB" smtClean="0"/>
              <a:pPr/>
              <a:t>30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35590A-701F-4F5C-9727-0F1D49C291F1}"/>
              </a:ext>
            </a:extLst>
          </p:cNvPr>
          <p:cNvSpPr txBox="1"/>
          <p:nvPr/>
        </p:nvSpPr>
        <p:spPr>
          <a:xfrm>
            <a:off x="6426550" y="2809875"/>
            <a:ext cx="2003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Not Radiation Hard</a:t>
            </a:r>
          </a:p>
        </p:txBody>
      </p:sp>
    </p:spTree>
    <p:extLst>
      <p:ext uri="{BB962C8B-B14F-4D97-AF65-F5344CB8AC3E}">
        <p14:creationId xmlns:p14="http://schemas.microsoft.com/office/powerpoint/2010/main" val="57639257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21CA56-B936-4444-ABAA-F4D0C1665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Main Points to Takeaway from TCAD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DDAC83-2ADB-4C1B-A714-C18851188DA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Design not Radiation Hard</a:t>
            </a:r>
          </a:p>
          <a:p>
            <a:pPr marL="1143000" lvl="1" indent="-457200">
              <a:buFont typeface="Wingdings" panose="05000000000000000000" pitchFamily="2" charset="2"/>
              <a:buChar char="Ø"/>
            </a:pPr>
            <a:r>
              <a:rPr lang="en-GB" dirty="0"/>
              <a:t>Implement deep multiplication junction, higher dose boron.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Detector does not deplete</a:t>
            </a:r>
          </a:p>
          <a:p>
            <a:pPr marL="1028700" lvl="1" indent="-342900">
              <a:buFont typeface="Wingdings" panose="05000000000000000000" pitchFamily="2" charset="2"/>
              <a:buChar char="Ø"/>
            </a:pPr>
            <a:r>
              <a:rPr lang="en-GB" dirty="0"/>
              <a:t>Modify high resistive (n+) implant, </a:t>
            </a:r>
            <a:r>
              <a:rPr lang="en-GB" dirty="0" err="1"/>
              <a:t>i.e</a:t>
            </a:r>
            <a:r>
              <a:rPr lang="en-GB" dirty="0"/>
              <a:t> less resistive.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At high fluence, the AC-LGAD works well, we see a uniform charge collection at the neighbouring pixels.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Not much charge is shared between neighbouring pixels. Good for HEP?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2D28F4-8D14-4CDF-86A1-5943CB986D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19/11/2021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1EC86C-4DD1-424E-82D7-95197FF3A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RD50 Valencia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645BA6-A1C4-44F3-ACDE-E85A56E4B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0"/>
            <a:ext cx="2743200" cy="365125"/>
          </a:xfrm>
        </p:spPr>
        <p:txBody>
          <a:bodyPr/>
          <a:lstStyle/>
          <a:p>
            <a:fld id="{2453A892-5322-484A-9E5B-A8855CBEA3A7}" type="slidenum">
              <a:rPr lang="en-GB" smtClean="0"/>
              <a:pPr/>
              <a:t>31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49810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2"/>
          </p:nvPr>
        </p:nvSpPr>
        <p:spPr>
          <a:xfrm>
            <a:off x="621225" y="1591223"/>
            <a:ext cx="10840277" cy="4299989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Look at adapting profiles to make them more radiation hard –deep junction.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Junction implant may be to high resistivity, need to study the effect of reducing this resistivity.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effect of the oxide thickness was also studied but the same effect was seen, this will be optimized after the Resistance is changed.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dirty="0"/>
              <a:t>PSPICE </a:t>
            </a:r>
            <a:r>
              <a:rPr lang="es-ES" dirty="0" err="1"/>
              <a:t>modelled</a:t>
            </a:r>
            <a:r>
              <a:rPr lang="es-ES" dirty="0"/>
              <a:t> </a:t>
            </a:r>
            <a:r>
              <a:rPr lang="es-ES" dirty="0" err="1"/>
              <a:t>developed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optimize</a:t>
            </a:r>
            <a:r>
              <a:rPr lang="es-ES" dirty="0"/>
              <a:t> AC-LGAD </a:t>
            </a:r>
            <a:r>
              <a:rPr lang="es-ES" dirty="0" err="1"/>
              <a:t>to</a:t>
            </a:r>
            <a:r>
              <a:rPr lang="es-ES" dirty="0"/>
              <a:t> reduce </a:t>
            </a:r>
            <a:r>
              <a:rPr lang="es-ES" dirty="0" err="1"/>
              <a:t>charge</a:t>
            </a:r>
            <a:r>
              <a:rPr lang="es-ES" dirty="0"/>
              <a:t> </a:t>
            </a:r>
            <a:r>
              <a:rPr lang="es-ES" dirty="0" err="1"/>
              <a:t>sharing</a:t>
            </a:r>
            <a:r>
              <a:rPr lang="es-ES" dirty="0"/>
              <a:t> </a:t>
            </a:r>
            <a:r>
              <a:rPr lang="es-ES" dirty="0" err="1"/>
              <a:t>between</a:t>
            </a:r>
            <a:r>
              <a:rPr lang="es-ES" dirty="0"/>
              <a:t> </a:t>
            </a:r>
            <a:r>
              <a:rPr lang="es-ES" dirty="0" err="1"/>
              <a:t>pixels</a:t>
            </a:r>
            <a:r>
              <a:rPr lang="es-ES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dirty="0"/>
              <a:t>Can </a:t>
            </a:r>
            <a:r>
              <a:rPr lang="es-ES" dirty="0" err="1"/>
              <a:t>also</a:t>
            </a:r>
            <a:r>
              <a:rPr lang="es-ES" dirty="0"/>
              <a:t> </a:t>
            </a:r>
            <a:r>
              <a:rPr lang="es-ES" dirty="0" err="1"/>
              <a:t>model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detector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optimize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charge</a:t>
            </a:r>
            <a:r>
              <a:rPr lang="es-ES" dirty="0"/>
              <a:t> </a:t>
            </a:r>
            <a:r>
              <a:rPr lang="es-ES" dirty="0" err="1"/>
              <a:t>sharing</a:t>
            </a:r>
            <a:r>
              <a:rPr lang="es-ES" dirty="0"/>
              <a:t> ( Good </a:t>
            </a:r>
            <a:r>
              <a:rPr lang="es-ES" dirty="0" err="1"/>
              <a:t>for</a:t>
            </a:r>
            <a:r>
              <a:rPr lang="es-ES" dirty="0"/>
              <a:t> position </a:t>
            </a:r>
            <a:r>
              <a:rPr lang="es-ES" dirty="0" err="1"/>
              <a:t>resolution</a:t>
            </a:r>
            <a:r>
              <a:rPr lang="es-ES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dirty="0"/>
              <a:t>Next </a:t>
            </a:r>
            <a:r>
              <a:rPr lang="es-ES" dirty="0" err="1"/>
              <a:t>steps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optimize</a:t>
            </a:r>
            <a:r>
              <a:rPr lang="es-ES" dirty="0"/>
              <a:t> </a:t>
            </a:r>
            <a:r>
              <a:rPr lang="es-ES" dirty="0" err="1"/>
              <a:t>design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/>
              <a:t>Soft-Xrays</a:t>
            </a:r>
            <a:endParaRPr lang="es-E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DDFD31-932D-46B6-A7F6-89A2E6E83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19/11/2021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B1FD08-9186-4816-92A2-BF01927B8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RD50 Valencia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96022B-07B6-4C44-A440-9B7622799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0"/>
            <a:ext cx="2743200" cy="365125"/>
          </a:xfrm>
        </p:spPr>
        <p:txBody>
          <a:bodyPr/>
          <a:lstStyle/>
          <a:p>
            <a:fld id="{2453A892-5322-484A-9E5B-A8855CBEA3A7}" type="slidenum">
              <a:rPr lang="en-GB" smtClean="0"/>
              <a:pPr/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754496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CD11E8-4B14-4281-9793-98C12C8AB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19/11/2021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8057CF-678D-40A8-A622-F2F929CF7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RD50 Valencia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6D9324-26E1-435E-8260-35BEA8279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3A892-5322-484A-9E5B-A8855CBEA3A7}" type="slidenum">
              <a:rPr lang="en-GB" smtClean="0"/>
              <a:pPr/>
              <a:t>33</a:t>
            </a:fld>
            <a:r>
              <a:rPr lang="en-GB" dirty="0"/>
              <a:t>/35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F2BD27-141F-4FA7-A26F-54BCF13F7948}"/>
              </a:ext>
            </a:extLst>
          </p:cNvPr>
          <p:cNvSpPr txBox="1"/>
          <p:nvPr/>
        </p:nvSpPr>
        <p:spPr>
          <a:xfrm>
            <a:off x="3025224" y="4268999"/>
            <a:ext cx="58347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500" dirty="0">
                <a:latin typeface="Trebuchet MS" panose="020B0603020202020204" pitchFamily="34" charset="0"/>
              </a:rPr>
              <a:t>Thanks for your attention!</a:t>
            </a:r>
          </a:p>
        </p:txBody>
      </p:sp>
      <p:grpSp>
        <p:nvGrpSpPr>
          <p:cNvPr id="8" name="Grupo 4">
            <a:extLst>
              <a:ext uri="{FF2B5EF4-FFF2-40B4-BE49-F238E27FC236}">
                <a16:creationId xmlns:a16="http://schemas.microsoft.com/office/drawing/2014/main" id="{612BC6BB-6B68-4B2A-8A27-F52B4DD3F7B0}"/>
              </a:ext>
            </a:extLst>
          </p:cNvPr>
          <p:cNvGrpSpPr/>
          <p:nvPr/>
        </p:nvGrpSpPr>
        <p:grpSpPr>
          <a:xfrm>
            <a:off x="467699" y="2305441"/>
            <a:ext cx="11544837" cy="1399795"/>
            <a:chOff x="467699" y="2305441"/>
            <a:chExt cx="11544837" cy="1399795"/>
          </a:xfrm>
        </p:grpSpPr>
        <p:sp>
          <p:nvSpPr>
            <p:cNvPr id="9" name="CuadroTexto 1">
              <a:extLst>
                <a:ext uri="{FF2B5EF4-FFF2-40B4-BE49-F238E27FC236}">
                  <a16:creationId xmlns:a16="http://schemas.microsoft.com/office/drawing/2014/main" id="{724EF9ED-53AB-463D-B64C-D13AE6332948}"/>
                </a:ext>
              </a:extLst>
            </p:cNvPr>
            <p:cNvSpPr txBox="1"/>
            <p:nvPr/>
          </p:nvSpPr>
          <p:spPr>
            <a:xfrm>
              <a:off x="5154536" y="2305441"/>
              <a:ext cx="68580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Acknowledgements</a:t>
              </a:r>
            </a:p>
            <a:p>
              <a:r>
                <a:rPr lang="en-US" dirty="0"/>
                <a:t>This work has been financed by the Spanish Ministry of Science and Innovation (</a:t>
              </a:r>
              <a:r>
                <a:rPr lang="es-ES" dirty="0"/>
                <a:t>MCIN/AEI/10.13039/501100011033/)</a:t>
              </a:r>
              <a:endParaRPr lang="en-US" dirty="0"/>
            </a:p>
            <a:p>
              <a:r>
                <a:rPr lang="en-US" dirty="0"/>
                <a:t>Project references: </a:t>
              </a:r>
              <a:r>
                <a:rPr lang="en-GB" sz="1800" b="0" i="0" dirty="0">
                  <a:solidFill>
                    <a:srgbClr val="000000"/>
                  </a:solidFill>
                  <a:effectLst/>
                </a:rPr>
                <a:t>SPID202000X118404SV1</a:t>
              </a:r>
              <a:r>
                <a:rPr lang="en-GB" dirty="0"/>
                <a:t> </a:t>
              </a:r>
              <a:endParaRPr lang="es-ES" dirty="0"/>
            </a:p>
          </p:txBody>
        </p:sp>
        <p:pic>
          <p:nvPicPr>
            <p:cNvPr id="10" name="Imagen 2">
              <a:extLst>
                <a:ext uri="{FF2B5EF4-FFF2-40B4-BE49-F238E27FC236}">
                  <a16:creationId xmlns:a16="http://schemas.microsoft.com/office/drawing/2014/main" id="{32961653-38C9-4248-A902-D43F5460736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7699" y="2382973"/>
              <a:ext cx="4515826" cy="13222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364567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LGAD Basic Structure</a:t>
            </a:r>
            <a:endParaRPr lang="es-ES" dirty="0"/>
          </a:p>
        </p:txBody>
      </p:sp>
      <p:pic>
        <p:nvPicPr>
          <p:cNvPr id="4" name="Picture 2" descr="C:\Users\user\Desktop\Captu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1431" y="1800773"/>
            <a:ext cx="4824536" cy="3803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9"/>
          <p:cNvSpPr>
            <a:spLocks noChangeArrowheads="1"/>
          </p:cNvSpPr>
          <p:nvPr/>
        </p:nvSpPr>
        <p:spPr bwMode="auto">
          <a:xfrm>
            <a:off x="2083159" y="2205174"/>
            <a:ext cx="2448272" cy="336054"/>
          </a:xfrm>
          <a:prstGeom prst="roundRect">
            <a:avLst>
              <a:gd name="adj" fmla="val 15046"/>
            </a:avLst>
          </a:prstGeom>
          <a:solidFill>
            <a:srgbClr val="FF8000"/>
          </a:solidFill>
          <a:ln w="9525">
            <a:noFill/>
            <a:round/>
            <a:headEnd/>
            <a:tailEnd/>
          </a:ln>
          <a:effectLst>
            <a:outerShdw dist="89803" dir="2700000" algn="ctr" rotWithShape="0">
              <a:srgbClr val="B2B2B2">
                <a:alpha val="50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200" b="1" kern="0" dirty="0"/>
              <a:t>Impact </a:t>
            </a:r>
            <a:r>
              <a:rPr lang="en-US" sz="1200" b="1" kern="0" dirty="0" err="1"/>
              <a:t>ionisation</a:t>
            </a:r>
            <a:r>
              <a:rPr lang="en-US" sz="1200" b="1" kern="0" dirty="0"/>
              <a:t> region</a:t>
            </a:r>
            <a:endParaRPr lang="en-GB" sz="1200" b="1" dirty="0"/>
          </a:p>
        </p:txBody>
      </p:sp>
      <p:cxnSp>
        <p:nvCxnSpPr>
          <p:cNvPr id="6" name="6 Conector recto de flecha"/>
          <p:cNvCxnSpPr/>
          <p:nvPr/>
        </p:nvCxnSpPr>
        <p:spPr bwMode="auto">
          <a:xfrm>
            <a:off x="4383968" y="2732342"/>
            <a:ext cx="507503" cy="16980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2083159" y="5184528"/>
            <a:ext cx="2664296" cy="696094"/>
          </a:xfrm>
          <a:prstGeom prst="roundRect">
            <a:avLst>
              <a:gd name="adj" fmla="val 15046"/>
            </a:avLst>
          </a:prstGeom>
          <a:solidFill>
            <a:srgbClr val="FF8000"/>
          </a:solidFill>
          <a:ln w="9525">
            <a:noFill/>
            <a:round/>
            <a:headEnd/>
            <a:tailEnd/>
          </a:ln>
          <a:effectLst>
            <a:outerShdw dist="89803" dir="2700000" algn="ctr" rotWithShape="0">
              <a:srgbClr val="B2B2B2">
                <a:alpha val="50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200" b="1" kern="0" dirty="0"/>
              <a:t>Electrons traveling at their saturation velocity (good for signal uniformity)</a:t>
            </a:r>
            <a:endParaRPr lang="en-GB" sz="1200" b="1" dirty="0"/>
          </a:p>
        </p:txBody>
      </p:sp>
      <p:cxnSp>
        <p:nvCxnSpPr>
          <p:cNvPr id="8" name="10 Conector recto de flecha"/>
          <p:cNvCxnSpPr/>
          <p:nvPr/>
        </p:nvCxnSpPr>
        <p:spPr bwMode="auto">
          <a:xfrm flipV="1">
            <a:off x="4531431" y="3790228"/>
            <a:ext cx="1176100" cy="111784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5E248D-F043-4D1B-80CB-D05F711C1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19/11/2021</a:t>
            </a:r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B2FD85C-E88A-4EF1-921F-2C3F0D376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RD50 Valencia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E0B6061-4DD2-4DA1-A2A4-7460A64C1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0"/>
            <a:ext cx="2743200" cy="365125"/>
          </a:xfrm>
        </p:spPr>
        <p:txBody>
          <a:bodyPr/>
          <a:lstStyle/>
          <a:p>
            <a:fld id="{2453A892-5322-484A-9E5B-A8855CBEA3A7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3833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2372" y="706091"/>
            <a:ext cx="10828655" cy="803922"/>
          </a:xfrm>
        </p:spPr>
        <p:txBody>
          <a:bodyPr/>
          <a:lstStyle/>
          <a:p>
            <a:r>
              <a:rPr lang="en-GB" dirty="0"/>
              <a:t>Small Pixel Problem</a:t>
            </a:r>
            <a:endParaRPr lang="es-ES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70" y="3060550"/>
            <a:ext cx="3387977" cy="1611483"/>
          </a:xfr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3436" y="1195427"/>
            <a:ext cx="5305607" cy="292464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68" y="4774330"/>
            <a:ext cx="3647180" cy="168216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70" y="1377537"/>
            <a:ext cx="3457877" cy="1683013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0367" y="3996386"/>
            <a:ext cx="5038676" cy="2460113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BA6384-E120-422D-A412-CE93C4E030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19/11/2021</a:t>
            </a:r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88C9C91-AF48-455B-BA07-BBF492FF8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RD50 Valencia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A10A4D06-91C0-4405-9145-625A94A3A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0"/>
            <a:ext cx="2743200" cy="365125"/>
          </a:xfrm>
        </p:spPr>
        <p:txBody>
          <a:bodyPr/>
          <a:lstStyle/>
          <a:p>
            <a:fld id="{2453A892-5322-484A-9E5B-A8855CBEA3A7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DF477A4-136C-4872-A444-3A8B3068B725}"/>
              </a:ext>
            </a:extLst>
          </p:cNvPr>
          <p:cNvSpPr txBox="1"/>
          <p:nvPr/>
        </p:nvSpPr>
        <p:spPr>
          <a:xfrm>
            <a:off x="7650646" y="826095"/>
            <a:ext cx="609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i="0" u="none" strike="noStrike" dirty="0">
                <a:solidFill>
                  <a:srgbClr val="0C7DBB"/>
                </a:solidFill>
                <a:effectLst/>
                <a:latin typeface="NexusSans"/>
                <a:hlinkClick r:id="rId7" tooltip="Persistent link using digital object identifier"/>
              </a:rPr>
              <a:t>https://doi.org/10.1016/j.nima.2021.165746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32247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AC-LGAD Basics</a:t>
            </a:r>
            <a:endParaRPr lang="es-ES" dirty="0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1EF0C55F-A088-40DF-A4AD-F3BE142AF6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8685" y="2478955"/>
            <a:ext cx="8477250" cy="4143375"/>
          </a:xfrm>
          <a:prstGeom prst="rect">
            <a:avLst/>
          </a:prstGeom>
        </p:spPr>
      </p:pic>
      <p:sp>
        <p:nvSpPr>
          <p:cNvPr id="6" name="TextBox 4">
            <a:extLst>
              <a:ext uri="{FF2B5EF4-FFF2-40B4-BE49-F238E27FC236}">
                <a16:creationId xmlns:a16="http://schemas.microsoft.com/office/drawing/2014/main" id="{10621746-C496-4AFF-8868-567BC1C71344}"/>
              </a:ext>
            </a:extLst>
          </p:cNvPr>
          <p:cNvSpPr txBox="1"/>
          <p:nvPr/>
        </p:nvSpPr>
        <p:spPr>
          <a:xfrm>
            <a:off x="621225" y="1488628"/>
            <a:ext cx="95785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AC-LGAD replaces the segmentation of the pad implants into continuous sheets of multiplication layer and n+ layer and only segments the metal connected to the readout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signal is AC-coupled into the metal pads by another continuous sheet of coupling oxide.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D183F6-DE21-4130-B5A6-43AD780BA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19/11/2021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679907-58F4-475E-8CE5-FEA03FBBA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RD50 Valencia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C6C191-8AB6-45FA-99D4-CAC6894FD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0"/>
            <a:ext cx="2743200" cy="365125"/>
          </a:xfrm>
        </p:spPr>
        <p:txBody>
          <a:bodyPr/>
          <a:lstStyle/>
          <a:p>
            <a:fld id="{2453A892-5322-484A-9E5B-A8855CBEA3A7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82906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A75D3B-4314-4CE3-BB88-9E26718186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6803" y="3123722"/>
            <a:ext cx="2778394" cy="610556"/>
          </a:xfrm>
        </p:spPr>
        <p:txBody>
          <a:bodyPr/>
          <a:lstStyle/>
          <a:p>
            <a:r>
              <a:rPr lang="en-GB" dirty="0"/>
              <a:t>P-SPICE Model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CC1719-59C1-472A-AB47-9175556DC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19/11/2021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3FD468-38DB-4816-8007-352CF0EE0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RD50 Valencia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D78442-93A0-41E2-BE6A-7987123FF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0"/>
            <a:ext cx="2743200" cy="365125"/>
          </a:xfrm>
        </p:spPr>
        <p:txBody>
          <a:bodyPr/>
          <a:lstStyle/>
          <a:p>
            <a:fld id="{2453A892-5322-484A-9E5B-A8855CBEA3A7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25531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PSPICE Model</a:t>
            </a:r>
            <a:endParaRPr lang="es-ES" dirty="0"/>
          </a:p>
        </p:txBody>
      </p:sp>
      <p:sp>
        <p:nvSpPr>
          <p:cNvPr id="4" name="Google Shape;54;p13">
            <a:extLst>
              <a:ext uri="{FF2B5EF4-FFF2-40B4-BE49-F238E27FC236}">
                <a16:creationId xmlns:a16="http://schemas.microsoft.com/office/drawing/2014/main" id="{29C06D84-8591-4F84-A0C2-0AB1A1F76CD0}"/>
              </a:ext>
            </a:extLst>
          </p:cNvPr>
          <p:cNvSpPr/>
          <p:nvPr/>
        </p:nvSpPr>
        <p:spPr>
          <a:xfrm>
            <a:off x="4074480" y="2381389"/>
            <a:ext cx="407700" cy="4158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Google Shape;55;p13">
            <a:extLst>
              <a:ext uri="{FF2B5EF4-FFF2-40B4-BE49-F238E27FC236}">
                <a16:creationId xmlns:a16="http://schemas.microsoft.com/office/drawing/2014/main" id="{B66D7A90-2E0F-441D-AA0F-940524A58772}"/>
              </a:ext>
            </a:extLst>
          </p:cNvPr>
          <p:cNvSpPr/>
          <p:nvPr/>
        </p:nvSpPr>
        <p:spPr>
          <a:xfrm>
            <a:off x="4074480" y="3759516"/>
            <a:ext cx="407700" cy="4158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Google Shape;56;p13">
            <a:extLst>
              <a:ext uri="{FF2B5EF4-FFF2-40B4-BE49-F238E27FC236}">
                <a16:creationId xmlns:a16="http://schemas.microsoft.com/office/drawing/2014/main" id="{2FFADE0A-8C50-458B-B70C-43DD428B9792}"/>
              </a:ext>
            </a:extLst>
          </p:cNvPr>
          <p:cNvSpPr/>
          <p:nvPr/>
        </p:nvSpPr>
        <p:spPr>
          <a:xfrm>
            <a:off x="4074480" y="3070453"/>
            <a:ext cx="407700" cy="415800"/>
          </a:xfrm>
          <a:prstGeom prst="rect">
            <a:avLst/>
          </a:prstGeom>
          <a:solidFill>
            <a:srgbClr val="9900FF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57;p13">
            <a:extLst>
              <a:ext uri="{FF2B5EF4-FFF2-40B4-BE49-F238E27FC236}">
                <a16:creationId xmlns:a16="http://schemas.microsoft.com/office/drawing/2014/main" id="{3A64514B-9548-454A-A1C7-26126D1AB2CE}"/>
              </a:ext>
            </a:extLst>
          </p:cNvPr>
          <p:cNvSpPr/>
          <p:nvPr/>
        </p:nvSpPr>
        <p:spPr>
          <a:xfrm>
            <a:off x="4769597" y="3070453"/>
            <a:ext cx="407700" cy="4158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58;p13">
            <a:extLst>
              <a:ext uri="{FF2B5EF4-FFF2-40B4-BE49-F238E27FC236}">
                <a16:creationId xmlns:a16="http://schemas.microsoft.com/office/drawing/2014/main" id="{44367E2B-D759-4B6B-8AD2-C5AE05A6D643}"/>
              </a:ext>
            </a:extLst>
          </p:cNvPr>
          <p:cNvSpPr/>
          <p:nvPr/>
        </p:nvSpPr>
        <p:spPr>
          <a:xfrm>
            <a:off x="4769597" y="2381389"/>
            <a:ext cx="407700" cy="4158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59;p13">
            <a:extLst>
              <a:ext uri="{FF2B5EF4-FFF2-40B4-BE49-F238E27FC236}">
                <a16:creationId xmlns:a16="http://schemas.microsoft.com/office/drawing/2014/main" id="{75140D47-B9D6-460F-A995-987E3F4F34C8}"/>
              </a:ext>
            </a:extLst>
          </p:cNvPr>
          <p:cNvSpPr/>
          <p:nvPr/>
        </p:nvSpPr>
        <p:spPr>
          <a:xfrm>
            <a:off x="4769597" y="3759516"/>
            <a:ext cx="407700" cy="4158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60;p13">
            <a:extLst>
              <a:ext uri="{FF2B5EF4-FFF2-40B4-BE49-F238E27FC236}">
                <a16:creationId xmlns:a16="http://schemas.microsoft.com/office/drawing/2014/main" id="{697BEDCD-CF81-4829-BEE8-1BDBB3D5396C}"/>
              </a:ext>
            </a:extLst>
          </p:cNvPr>
          <p:cNvSpPr/>
          <p:nvPr/>
        </p:nvSpPr>
        <p:spPr>
          <a:xfrm>
            <a:off x="3379364" y="3759516"/>
            <a:ext cx="407700" cy="4158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61;p13">
            <a:extLst>
              <a:ext uri="{FF2B5EF4-FFF2-40B4-BE49-F238E27FC236}">
                <a16:creationId xmlns:a16="http://schemas.microsoft.com/office/drawing/2014/main" id="{CCA31988-E001-4206-A7B3-B22725558D68}"/>
              </a:ext>
            </a:extLst>
          </p:cNvPr>
          <p:cNvSpPr/>
          <p:nvPr/>
        </p:nvSpPr>
        <p:spPr>
          <a:xfrm>
            <a:off x="3379364" y="3070453"/>
            <a:ext cx="407700" cy="4158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62;p13">
            <a:extLst>
              <a:ext uri="{FF2B5EF4-FFF2-40B4-BE49-F238E27FC236}">
                <a16:creationId xmlns:a16="http://schemas.microsoft.com/office/drawing/2014/main" id="{1C300F57-1186-473A-9021-D8D87E9553F7}"/>
              </a:ext>
            </a:extLst>
          </p:cNvPr>
          <p:cNvSpPr/>
          <p:nvPr/>
        </p:nvSpPr>
        <p:spPr>
          <a:xfrm>
            <a:off x="3379364" y="2381389"/>
            <a:ext cx="407700" cy="4158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63;p13">
            <a:extLst>
              <a:ext uri="{FF2B5EF4-FFF2-40B4-BE49-F238E27FC236}">
                <a16:creationId xmlns:a16="http://schemas.microsoft.com/office/drawing/2014/main" id="{245B7D05-2E1A-45F5-91BF-AC2269DD8739}"/>
              </a:ext>
            </a:extLst>
          </p:cNvPr>
          <p:cNvSpPr txBox="1"/>
          <p:nvPr/>
        </p:nvSpPr>
        <p:spPr>
          <a:xfrm>
            <a:off x="5137733" y="2844953"/>
            <a:ext cx="161400" cy="1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64;p13">
            <a:extLst>
              <a:ext uri="{FF2B5EF4-FFF2-40B4-BE49-F238E27FC236}">
                <a16:creationId xmlns:a16="http://schemas.microsoft.com/office/drawing/2014/main" id="{F5C458C4-2132-4CAF-8DB6-33C00340BBF3}"/>
              </a:ext>
            </a:extLst>
          </p:cNvPr>
          <p:cNvSpPr/>
          <p:nvPr/>
        </p:nvSpPr>
        <p:spPr>
          <a:xfrm>
            <a:off x="2684159" y="2381389"/>
            <a:ext cx="407700" cy="4158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65;p13">
            <a:extLst>
              <a:ext uri="{FF2B5EF4-FFF2-40B4-BE49-F238E27FC236}">
                <a16:creationId xmlns:a16="http://schemas.microsoft.com/office/drawing/2014/main" id="{DE337762-A089-43E7-9178-41E3F9F187BA}"/>
              </a:ext>
            </a:extLst>
          </p:cNvPr>
          <p:cNvSpPr/>
          <p:nvPr/>
        </p:nvSpPr>
        <p:spPr>
          <a:xfrm>
            <a:off x="2684159" y="3070448"/>
            <a:ext cx="407700" cy="4158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66;p13">
            <a:extLst>
              <a:ext uri="{FF2B5EF4-FFF2-40B4-BE49-F238E27FC236}">
                <a16:creationId xmlns:a16="http://schemas.microsoft.com/office/drawing/2014/main" id="{C256F67D-4C89-4257-9F5D-9738649BCFB9}"/>
              </a:ext>
            </a:extLst>
          </p:cNvPr>
          <p:cNvSpPr/>
          <p:nvPr/>
        </p:nvSpPr>
        <p:spPr>
          <a:xfrm>
            <a:off x="2684159" y="3759506"/>
            <a:ext cx="407700" cy="4158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67;p13">
            <a:extLst>
              <a:ext uri="{FF2B5EF4-FFF2-40B4-BE49-F238E27FC236}">
                <a16:creationId xmlns:a16="http://schemas.microsoft.com/office/drawing/2014/main" id="{DEDCFF1F-FAD8-40A8-B95A-89072253DE2C}"/>
              </a:ext>
            </a:extLst>
          </p:cNvPr>
          <p:cNvSpPr/>
          <p:nvPr/>
        </p:nvSpPr>
        <p:spPr>
          <a:xfrm>
            <a:off x="3379342" y="4448630"/>
            <a:ext cx="407700" cy="4158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68;p13">
            <a:extLst>
              <a:ext uri="{FF2B5EF4-FFF2-40B4-BE49-F238E27FC236}">
                <a16:creationId xmlns:a16="http://schemas.microsoft.com/office/drawing/2014/main" id="{BF38350A-8E18-4FF7-AAD0-E8F829DF50EF}"/>
              </a:ext>
            </a:extLst>
          </p:cNvPr>
          <p:cNvSpPr/>
          <p:nvPr/>
        </p:nvSpPr>
        <p:spPr>
          <a:xfrm>
            <a:off x="4074532" y="4444335"/>
            <a:ext cx="407700" cy="4158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69;p13">
            <a:extLst>
              <a:ext uri="{FF2B5EF4-FFF2-40B4-BE49-F238E27FC236}">
                <a16:creationId xmlns:a16="http://schemas.microsoft.com/office/drawing/2014/main" id="{ABCED176-CF7B-4683-B9BC-5ED1A6657A44}"/>
              </a:ext>
            </a:extLst>
          </p:cNvPr>
          <p:cNvSpPr/>
          <p:nvPr/>
        </p:nvSpPr>
        <p:spPr>
          <a:xfrm>
            <a:off x="4792441" y="4444335"/>
            <a:ext cx="407700" cy="4158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70;p13">
            <a:extLst>
              <a:ext uri="{FF2B5EF4-FFF2-40B4-BE49-F238E27FC236}">
                <a16:creationId xmlns:a16="http://schemas.microsoft.com/office/drawing/2014/main" id="{09C4032F-DEB9-4303-9FEA-7082784BCA58}"/>
              </a:ext>
            </a:extLst>
          </p:cNvPr>
          <p:cNvSpPr/>
          <p:nvPr/>
        </p:nvSpPr>
        <p:spPr>
          <a:xfrm>
            <a:off x="5464698" y="3759506"/>
            <a:ext cx="407700" cy="4158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71;p13">
            <a:extLst>
              <a:ext uri="{FF2B5EF4-FFF2-40B4-BE49-F238E27FC236}">
                <a16:creationId xmlns:a16="http://schemas.microsoft.com/office/drawing/2014/main" id="{82246689-CEB5-43A7-801F-C94B54F47F7D}"/>
              </a:ext>
            </a:extLst>
          </p:cNvPr>
          <p:cNvSpPr/>
          <p:nvPr/>
        </p:nvSpPr>
        <p:spPr>
          <a:xfrm>
            <a:off x="5464579" y="3070448"/>
            <a:ext cx="407700" cy="4158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72;p13">
            <a:extLst>
              <a:ext uri="{FF2B5EF4-FFF2-40B4-BE49-F238E27FC236}">
                <a16:creationId xmlns:a16="http://schemas.microsoft.com/office/drawing/2014/main" id="{EF3DB54C-0092-4EF8-B600-0BEB1E09776A}"/>
              </a:ext>
            </a:extLst>
          </p:cNvPr>
          <p:cNvSpPr/>
          <p:nvPr/>
        </p:nvSpPr>
        <p:spPr>
          <a:xfrm>
            <a:off x="5464579" y="2381389"/>
            <a:ext cx="407700" cy="4158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73;p13">
            <a:extLst>
              <a:ext uri="{FF2B5EF4-FFF2-40B4-BE49-F238E27FC236}">
                <a16:creationId xmlns:a16="http://schemas.microsoft.com/office/drawing/2014/main" id="{A9BBF6D8-9955-4C27-892F-26F991263F78}"/>
              </a:ext>
            </a:extLst>
          </p:cNvPr>
          <p:cNvSpPr/>
          <p:nvPr/>
        </p:nvSpPr>
        <p:spPr>
          <a:xfrm>
            <a:off x="3379416" y="1692396"/>
            <a:ext cx="407700" cy="4158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74;p13">
            <a:extLst>
              <a:ext uri="{FF2B5EF4-FFF2-40B4-BE49-F238E27FC236}">
                <a16:creationId xmlns:a16="http://schemas.microsoft.com/office/drawing/2014/main" id="{D8A08FF9-4213-4280-B530-3C647DCE1158}"/>
              </a:ext>
            </a:extLst>
          </p:cNvPr>
          <p:cNvSpPr/>
          <p:nvPr/>
        </p:nvSpPr>
        <p:spPr>
          <a:xfrm>
            <a:off x="4074458" y="1692396"/>
            <a:ext cx="407700" cy="4158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75;p13">
            <a:extLst>
              <a:ext uri="{FF2B5EF4-FFF2-40B4-BE49-F238E27FC236}">
                <a16:creationId xmlns:a16="http://schemas.microsoft.com/office/drawing/2014/main" id="{C0C3DB2D-B46C-463D-9954-B0A33EB1D7A0}"/>
              </a:ext>
            </a:extLst>
          </p:cNvPr>
          <p:cNvSpPr/>
          <p:nvPr/>
        </p:nvSpPr>
        <p:spPr>
          <a:xfrm>
            <a:off x="4769493" y="1692331"/>
            <a:ext cx="407700" cy="4158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76;p13">
            <a:extLst>
              <a:ext uri="{FF2B5EF4-FFF2-40B4-BE49-F238E27FC236}">
                <a16:creationId xmlns:a16="http://schemas.microsoft.com/office/drawing/2014/main" id="{E8A0023B-8F29-42D6-94DC-2F695E5C0BD1}"/>
              </a:ext>
            </a:extLst>
          </p:cNvPr>
          <p:cNvSpPr/>
          <p:nvPr/>
        </p:nvSpPr>
        <p:spPr>
          <a:xfrm>
            <a:off x="5464535" y="1692331"/>
            <a:ext cx="407700" cy="4158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77;p13">
            <a:extLst>
              <a:ext uri="{FF2B5EF4-FFF2-40B4-BE49-F238E27FC236}">
                <a16:creationId xmlns:a16="http://schemas.microsoft.com/office/drawing/2014/main" id="{58DB01E5-AC0F-4DCF-B2CC-3290A946E07F}"/>
              </a:ext>
            </a:extLst>
          </p:cNvPr>
          <p:cNvSpPr/>
          <p:nvPr/>
        </p:nvSpPr>
        <p:spPr>
          <a:xfrm>
            <a:off x="2684367" y="1692331"/>
            <a:ext cx="407700" cy="4158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78;p13">
            <a:extLst>
              <a:ext uri="{FF2B5EF4-FFF2-40B4-BE49-F238E27FC236}">
                <a16:creationId xmlns:a16="http://schemas.microsoft.com/office/drawing/2014/main" id="{53813965-68C4-464B-8F05-60534760D8C1}"/>
              </a:ext>
            </a:extLst>
          </p:cNvPr>
          <p:cNvSpPr/>
          <p:nvPr/>
        </p:nvSpPr>
        <p:spPr>
          <a:xfrm>
            <a:off x="5510342" y="4448565"/>
            <a:ext cx="407700" cy="4158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79;p13">
            <a:extLst>
              <a:ext uri="{FF2B5EF4-FFF2-40B4-BE49-F238E27FC236}">
                <a16:creationId xmlns:a16="http://schemas.microsoft.com/office/drawing/2014/main" id="{18A7E043-3505-406D-8678-5A5959FDC194}"/>
              </a:ext>
            </a:extLst>
          </p:cNvPr>
          <p:cNvSpPr/>
          <p:nvPr/>
        </p:nvSpPr>
        <p:spPr>
          <a:xfrm>
            <a:off x="2684159" y="4448565"/>
            <a:ext cx="407700" cy="4158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80;p13">
            <a:extLst>
              <a:ext uri="{FF2B5EF4-FFF2-40B4-BE49-F238E27FC236}">
                <a16:creationId xmlns:a16="http://schemas.microsoft.com/office/drawing/2014/main" id="{68DD2E4F-CD90-451B-BC95-C8EB12C6D247}"/>
              </a:ext>
            </a:extLst>
          </p:cNvPr>
          <p:cNvSpPr/>
          <p:nvPr/>
        </p:nvSpPr>
        <p:spPr>
          <a:xfrm rot="-5400000">
            <a:off x="2430576" y="1875502"/>
            <a:ext cx="402900" cy="49500"/>
          </a:xfrm>
          <a:prstGeom prst="leftRightArrow">
            <a:avLst>
              <a:gd name="adj1" fmla="val 50000"/>
              <a:gd name="adj2" fmla="val 50000"/>
            </a:avLst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81;p13">
            <a:extLst>
              <a:ext uri="{FF2B5EF4-FFF2-40B4-BE49-F238E27FC236}">
                <a16:creationId xmlns:a16="http://schemas.microsoft.com/office/drawing/2014/main" id="{4854D26D-7E9B-47BA-BB72-F4ECF23D8EB5}"/>
              </a:ext>
            </a:extLst>
          </p:cNvPr>
          <p:cNvSpPr/>
          <p:nvPr/>
        </p:nvSpPr>
        <p:spPr>
          <a:xfrm>
            <a:off x="3084923" y="2098768"/>
            <a:ext cx="301500" cy="54300"/>
          </a:xfrm>
          <a:prstGeom prst="leftRightArrow">
            <a:avLst>
              <a:gd name="adj1" fmla="val 50000"/>
              <a:gd name="adj2" fmla="val 50000"/>
            </a:avLst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82;p13">
            <a:extLst>
              <a:ext uri="{FF2B5EF4-FFF2-40B4-BE49-F238E27FC236}">
                <a16:creationId xmlns:a16="http://schemas.microsoft.com/office/drawing/2014/main" id="{0293FAFB-26BC-4A9F-9655-4FD5386B0124}"/>
              </a:ext>
            </a:extLst>
          </p:cNvPr>
          <p:cNvSpPr/>
          <p:nvPr/>
        </p:nvSpPr>
        <p:spPr>
          <a:xfrm>
            <a:off x="2867301" y="1873021"/>
            <a:ext cx="730800" cy="54300"/>
          </a:xfrm>
          <a:prstGeom prst="leftRightArrow">
            <a:avLst>
              <a:gd name="adj1" fmla="val 50000"/>
              <a:gd name="adj2" fmla="val 50000"/>
            </a:avLst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84;p13">
            <a:extLst>
              <a:ext uri="{FF2B5EF4-FFF2-40B4-BE49-F238E27FC236}">
                <a16:creationId xmlns:a16="http://schemas.microsoft.com/office/drawing/2014/main" id="{DE98A93D-0D28-4841-8C96-A36428AE186E}"/>
              </a:ext>
            </a:extLst>
          </p:cNvPr>
          <p:cNvSpPr/>
          <p:nvPr/>
        </p:nvSpPr>
        <p:spPr>
          <a:xfrm rot="-5400000">
            <a:off x="9199374" y="2832455"/>
            <a:ext cx="951600" cy="49500"/>
          </a:xfrm>
          <a:prstGeom prst="leftRightArrow">
            <a:avLst>
              <a:gd name="adj1" fmla="val 50000"/>
              <a:gd name="adj2" fmla="val 50000"/>
            </a:avLst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86;p13">
            <a:extLst>
              <a:ext uri="{FF2B5EF4-FFF2-40B4-BE49-F238E27FC236}">
                <a16:creationId xmlns:a16="http://schemas.microsoft.com/office/drawing/2014/main" id="{1CBCBCD6-1B07-49DF-8C13-06C0BBFED2F8}"/>
              </a:ext>
            </a:extLst>
          </p:cNvPr>
          <p:cNvSpPr/>
          <p:nvPr/>
        </p:nvSpPr>
        <p:spPr>
          <a:xfrm>
            <a:off x="3493224" y="5496631"/>
            <a:ext cx="895200" cy="123900"/>
          </a:xfrm>
          <a:prstGeom prst="rightArrow">
            <a:avLst>
              <a:gd name="adj1" fmla="val 50000"/>
              <a:gd name="adj2" fmla="val 50000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aphicFrame>
        <p:nvGraphicFramePr>
          <p:cNvPr id="35" name="Google Shape;89;p13">
            <a:extLst>
              <a:ext uri="{FF2B5EF4-FFF2-40B4-BE49-F238E27FC236}">
                <a16:creationId xmlns:a16="http://schemas.microsoft.com/office/drawing/2014/main" id="{66FBC739-20E0-4556-92ED-C709183D4E0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96682768"/>
              </p:ext>
            </p:extLst>
          </p:nvPr>
        </p:nvGraphicFramePr>
        <p:xfrm>
          <a:off x="6854916" y="3854142"/>
          <a:ext cx="2461200" cy="256017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230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0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200"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b="1" dirty="0"/>
                        <a:t>Timepix3 LGAD Standard values</a:t>
                      </a:r>
                      <a:endParaRPr b="1" dirty="0"/>
                    </a:p>
                  </a:txBody>
                  <a:tcPr marL="91425" marR="91425" marT="91425" marB="914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dirty="0"/>
                        <a:t>w(</a:t>
                      </a:r>
                      <a:r>
                        <a:rPr lang="es" dirty="0">
                          <a:solidFill>
                            <a:srgbClr val="4D5156"/>
                          </a:solidFill>
                          <a:highlight>
                            <a:srgbClr val="FFFFFF"/>
                          </a:highlight>
                        </a:rPr>
                        <a:t>μm</a:t>
                      </a:r>
                      <a:r>
                        <a:rPr lang="es" dirty="0"/>
                        <a:t>)</a:t>
                      </a:r>
                      <a:endParaRPr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32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p(</a:t>
                      </a:r>
                      <a:r>
                        <a:rPr lang="es">
                          <a:solidFill>
                            <a:srgbClr val="4D5156"/>
                          </a:solidFill>
                          <a:highlight>
                            <a:srgbClr val="FFFFFF"/>
                          </a:highlight>
                        </a:rPr>
                        <a:t>μm</a:t>
                      </a:r>
                      <a:r>
                        <a:rPr lang="es"/>
                        <a:t>)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55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dirty="0"/>
                        <a:t>g=w-p(</a:t>
                      </a:r>
                      <a:r>
                        <a:rPr lang="es" dirty="0">
                          <a:solidFill>
                            <a:srgbClr val="4D5156"/>
                          </a:solidFill>
                          <a:highlight>
                            <a:srgbClr val="FFFFFF"/>
                          </a:highlight>
                        </a:rPr>
                        <a:t>μm</a:t>
                      </a:r>
                      <a:r>
                        <a:rPr lang="es" dirty="0"/>
                        <a:t>)</a:t>
                      </a:r>
                      <a:endParaRPr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23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/>
                        <a:t>d(</a:t>
                      </a:r>
                      <a:r>
                        <a:rPr lang="es">
                          <a:solidFill>
                            <a:srgbClr val="4D5156"/>
                          </a:solidFill>
                          <a:highlight>
                            <a:srgbClr val="FFFFFF"/>
                          </a:highlight>
                        </a:rPr>
                        <a:t>μm)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" dirty="0"/>
                        <a:t>50</a:t>
                      </a:r>
                      <a:endParaRPr dirty="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6" name="Google Shape;90;p13">
            <a:extLst>
              <a:ext uri="{FF2B5EF4-FFF2-40B4-BE49-F238E27FC236}">
                <a16:creationId xmlns:a16="http://schemas.microsoft.com/office/drawing/2014/main" id="{87F366FB-D016-4361-8699-A5552AFC1D38}"/>
              </a:ext>
            </a:extLst>
          </p:cNvPr>
          <p:cNvSpPr txBox="1"/>
          <p:nvPr/>
        </p:nvSpPr>
        <p:spPr>
          <a:xfrm>
            <a:off x="1812499" y="5372893"/>
            <a:ext cx="2012700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500" dirty="0"/>
              <a:t>25 square pixels</a:t>
            </a:r>
            <a:endParaRPr sz="1500" dirty="0"/>
          </a:p>
        </p:txBody>
      </p:sp>
      <p:sp>
        <p:nvSpPr>
          <p:cNvPr id="37" name="Google Shape;91;p13">
            <a:extLst>
              <a:ext uri="{FF2B5EF4-FFF2-40B4-BE49-F238E27FC236}">
                <a16:creationId xmlns:a16="http://schemas.microsoft.com/office/drawing/2014/main" id="{7AA5E436-48C1-4DE1-9486-A450F283A3E2}"/>
              </a:ext>
            </a:extLst>
          </p:cNvPr>
          <p:cNvSpPr txBox="1"/>
          <p:nvPr/>
        </p:nvSpPr>
        <p:spPr>
          <a:xfrm>
            <a:off x="4533074" y="5372893"/>
            <a:ext cx="3160800" cy="3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1500"/>
              <a:t>256x256 square pixels</a:t>
            </a:r>
            <a:endParaRPr sz="1500"/>
          </a:p>
        </p:txBody>
      </p:sp>
      <p:pic>
        <p:nvPicPr>
          <p:cNvPr id="38" name="Google Shape;92;p13">
            <a:extLst>
              <a:ext uri="{FF2B5EF4-FFF2-40B4-BE49-F238E27FC236}">
                <a16:creationId xmlns:a16="http://schemas.microsoft.com/office/drawing/2014/main" id="{7DAAC042-1817-475F-9CBE-68274FD1704A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421475" y="1544676"/>
            <a:ext cx="3228951" cy="1893079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93;p13">
            <a:extLst>
              <a:ext uri="{FF2B5EF4-FFF2-40B4-BE49-F238E27FC236}">
                <a16:creationId xmlns:a16="http://schemas.microsoft.com/office/drawing/2014/main" id="{9F1559CF-E2C2-4828-8797-332E449C501D}"/>
              </a:ext>
            </a:extLst>
          </p:cNvPr>
          <p:cNvSpPr/>
          <p:nvPr/>
        </p:nvSpPr>
        <p:spPr>
          <a:xfrm rot="-5400000">
            <a:off x="9516324" y="1911793"/>
            <a:ext cx="317700" cy="49500"/>
          </a:xfrm>
          <a:prstGeom prst="leftRightArrow">
            <a:avLst>
              <a:gd name="adj1" fmla="val 50000"/>
              <a:gd name="adj2" fmla="val 50000"/>
            </a:avLst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94;p13">
            <a:extLst>
              <a:ext uri="{FF2B5EF4-FFF2-40B4-BE49-F238E27FC236}">
                <a16:creationId xmlns:a16="http://schemas.microsoft.com/office/drawing/2014/main" id="{5A6637D8-83B0-4265-9479-F87AAE12A349}"/>
              </a:ext>
            </a:extLst>
          </p:cNvPr>
          <p:cNvSpPr txBox="1"/>
          <p:nvPr/>
        </p:nvSpPr>
        <p:spPr>
          <a:xfrm>
            <a:off x="9699924" y="2722043"/>
            <a:ext cx="301500" cy="27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" sz="2000"/>
              <a:t>d</a:t>
            </a:r>
            <a:endParaRPr sz="2000"/>
          </a:p>
        </p:txBody>
      </p:sp>
      <p:sp>
        <p:nvSpPr>
          <p:cNvPr id="41" name="TextBox 2"/>
          <p:cNvSpPr txBox="1"/>
          <p:nvPr/>
        </p:nvSpPr>
        <p:spPr>
          <a:xfrm>
            <a:off x="2289748" y="1652373"/>
            <a:ext cx="365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w</a:t>
            </a:r>
          </a:p>
        </p:txBody>
      </p:sp>
      <p:sp>
        <p:nvSpPr>
          <p:cNvPr id="42" name="TextBox 46"/>
          <p:cNvSpPr txBox="1"/>
          <p:nvPr/>
        </p:nvSpPr>
        <p:spPr>
          <a:xfrm>
            <a:off x="3060062" y="2021705"/>
            <a:ext cx="365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108D61-8202-40B9-9372-CF0D2664D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19/11/2021</a:t>
            </a:r>
            <a:endParaRPr lang="en-GB"/>
          </a:p>
        </p:txBody>
      </p:sp>
      <p:sp>
        <p:nvSpPr>
          <p:cNvPr id="43" name="Footer Placeholder 42">
            <a:extLst>
              <a:ext uri="{FF2B5EF4-FFF2-40B4-BE49-F238E27FC236}">
                <a16:creationId xmlns:a16="http://schemas.microsoft.com/office/drawing/2014/main" id="{2BE8CA45-8B7F-43B1-8859-6B8C91C6F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RD50 Valencia</a:t>
            </a:r>
            <a:endParaRPr lang="en-GB" dirty="0"/>
          </a:p>
        </p:txBody>
      </p:sp>
      <p:sp>
        <p:nvSpPr>
          <p:cNvPr id="44" name="Slide Number Placeholder 43">
            <a:extLst>
              <a:ext uri="{FF2B5EF4-FFF2-40B4-BE49-F238E27FC236}">
                <a16:creationId xmlns:a16="http://schemas.microsoft.com/office/drawing/2014/main" id="{A4D06021-11A6-4F79-BB62-F740B370F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0"/>
            <a:ext cx="2743200" cy="365125"/>
          </a:xfrm>
        </p:spPr>
        <p:txBody>
          <a:bodyPr/>
          <a:lstStyle/>
          <a:p>
            <a:fld id="{2453A892-5322-484A-9E5B-A8855CBEA3A7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51147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1">
            <a:extLst>
              <a:ext uri="{FF2B5EF4-FFF2-40B4-BE49-F238E27FC236}">
                <a16:creationId xmlns:a16="http://schemas.microsoft.com/office/drawing/2014/main" id="{5605B277-8CA0-42B5-901E-9744EC106B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4132" y="786587"/>
            <a:ext cx="8121491" cy="803922"/>
          </a:xfrm>
        </p:spPr>
        <p:txBody>
          <a:bodyPr/>
          <a:lstStyle/>
          <a:p>
            <a:r>
              <a:rPr lang="en-GB" dirty="0"/>
              <a:t>The injected pulse</a:t>
            </a: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889622"/>
            <a:ext cx="9144000" cy="4344404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9CBE375-145F-4735-A4EA-3521AE164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19/11/2021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9A2287-C776-49F3-8BF7-5606F9873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RD50 Valencia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40D813-2A0C-428C-99C9-E0AD1D004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56350"/>
            <a:ext cx="2743200" cy="365125"/>
          </a:xfrm>
        </p:spPr>
        <p:txBody>
          <a:bodyPr/>
          <a:lstStyle/>
          <a:p>
            <a:fld id="{2453A892-5322-484A-9E5B-A8855CBEA3A7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32810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694FEB1171E124990F2A9F05DC8C1B8" ma:contentTypeVersion="10" ma:contentTypeDescription="Create a new document." ma:contentTypeScope="" ma:versionID="97b07a1098accf7794c771bcfa8131df">
  <xsd:schema xmlns:xsd="http://www.w3.org/2001/XMLSchema" xmlns:xs="http://www.w3.org/2001/XMLSchema" xmlns:p="http://schemas.microsoft.com/office/2006/metadata/properties" xmlns:ns3="64ce5397-248f-44bd-b634-5a48c5f2d377" targetNamespace="http://schemas.microsoft.com/office/2006/metadata/properties" ma:root="true" ma:fieldsID="d31dc1634d15f8a5081b673b607da059" ns3:_="">
    <xsd:import namespace="64ce5397-248f-44bd-b634-5a48c5f2d37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ce5397-248f-44bd-b634-5a48c5f2d37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72ACB07-30F8-4488-9356-4D1A23694A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4ce5397-248f-44bd-b634-5a48c5f2d3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3349C84-38DC-4C1A-9D1F-97BFB246563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6D9FD7A-BE0E-4F5B-9723-97D2A6C83816}">
  <ds:schemaRefs>
    <ds:schemaRef ds:uri="http://purl.org/dc/elements/1.1/"/>
    <ds:schemaRef ds:uri="http://purl.org/dc/dcmitype/"/>
    <ds:schemaRef ds:uri="64ce5397-248f-44bd-b634-5a48c5f2d377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20010</TotalTime>
  <Words>1443</Words>
  <Application>Microsoft Office PowerPoint</Application>
  <PresentationFormat>Widescreen</PresentationFormat>
  <Paragraphs>267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2" baseType="lpstr">
      <vt:lpstr>Arial</vt:lpstr>
      <vt:lpstr>Calibri</vt:lpstr>
      <vt:lpstr>Calibri Light</vt:lpstr>
      <vt:lpstr>Courier New</vt:lpstr>
      <vt:lpstr>NexusSans</vt:lpstr>
      <vt:lpstr>Times New Roman</vt:lpstr>
      <vt:lpstr>Trebuchet MS</vt:lpstr>
      <vt:lpstr>Wingdings</vt:lpstr>
      <vt:lpstr>Office Theme</vt:lpstr>
      <vt:lpstr>PowerPoint Presentation</vt:lpstr>
      <vt:lpstr>Introduction</vt:lpstr>
      <vt:lpstr>Why Small Pixel LGAD’s?</vt:lpstr>
      <vt:lpstr>LGAD Basic Structure</vt:lpstr>
      <vt:lpstr>Small Pixel Problem</vt:lpstr>
      <vt:lpstr>AC-LGAD Basics</vt:lpstr>
      <vt:lpstr>P-SPICE Model</vt:lpstr>
      <vt:lpstr>PSPICE Model</vt:lpstr>
      <vt:lpstr>The injected pulse</vt:lpstr>
      <vt:lpstr>PSPICE - Resistances</vt:lpstr>
      <vt:lpstr>PSPICE - Capacitances</vt:lpstr>
      <vt:lpstr>PSPICE - Noise</vt:lpstr>
      <vt:lpstr>PSPICE - Noise</vt:lpstr>
      <vt:lpstr>PSPICE - Signal</vt:lpstr>
      <vt:lpstr>PSPICE – Some Results</vt:lpstr>
      <vt:lpstr>PSPICE – Some Results</vt:lpstr>
      <vt:lpstr>PowerPoint Presentation</vt:lpstr>
      <vt:lpstr>PSPICE preliminary Results</vt:lpstr>
      <vt:lpstr>TCAD Model</vt:lpstr>
      <vt:lpstr>AC-LGAD structure for TCAD.</vt:lpstr>
      <vt:lpstr>Doping Profiles</vt:lpstr>
      <vt:lpstr>Efield at 180V of AC-LGAD</vt:lpstr>
      <vt:lpstr>Efield Across device at a depth of 25um at 180V.</vt:lpstr>
      <vt:lpstr>TCAD Results – Waveforms – 80nm Oxide</vt:lpstr>
      <vt:lpstr>TCAD Results – Peak at each channel as a function of injection position – 80nm Oxide</vt:lpstr>
      <vt:lpstr>Doping Profiles - Irradiated</vt:lpstr>
      <vt:lpstr>Efield Across device at a depth of 25um</vt:lpstr>
      <vt:lpstr>TCAD Results – Peak at each channel as a function of injection position – 80nm Oxide – 1e14</vt:lpstr>
      <vt:lpstr>TCAD Results – Peak at each channel as a function of injection position – 80nm Oxide – 1e15</vt:lpstr>
      <vt:lpstr>Gain of Irradiated AC-LGAD</vt:lpstr>
      <vt:lpstr>Main Points to Takeaway from TCAD</vt:lpstr>
      <vt:lpstr>Conclusion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Neil Moffat</dc:creator>
  <cp:lastModifiedBy>Neil Moffat</cp:lastModifiedBy>
  <cp:revision>45</cp:revision>
  <dcterms:created xsi:type="dcterms:W3CDTF">2021-01-22T15:24:55Z</dcterms:created>
  <dcterms:modified xsi:type="dcterms:W3CDTF">2021-11-18T19:07:11Z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0x0101003694FEB1171E124990F2A9F05DC8C1B8</vt:lpwstr>
  </property>
</Properties>
</file>