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notesMasterIdLst>
    <p:notesMasterId r:id="rId34"/>
  </p:notesMasterIdLst>
  <p:sldIdLst>
    <p:sldId id="256" r:id="rId2"/>
    <p:sldId id="258" r:id="rId3"/>
    <p:sldId id="259" r:id="rId4"/>
    <p:sldId id="335" r:id="rId5"/>
    <p:sldId id="399" r:id="rId6"/>
    <p:sldId id="336" r:id="rId7"/>
    <p:sldId id="293" r:id="rId8"/>
    <p:sldId id="356" r:id="rId9"/>
    <p:sldId id="351" r:id="rId10"/>
    <p:sldId id="341" r:id="rId11"/>
    <p:sldId id="263" r:id="rId12"/>
    <p:sldId id="342" r:id="rId13"/>
    <p:sldId id="260" r:id="rId14"/>
    <p:sldId id="344" r:id="rId15"/>
    <p:sldId id="261" r:id="rId16"/>
    <p:sldId id="345" r:id="rId17"/>
    <p:sldId id="262" r:id="rId18"/>
    <p:sldId id="264" r:id="rId19"/>
    <p:sldId id="346" r:id="rId20"/>
    <p:sldId id="265" r:id="rId21"/>
    <p:sldId id="347" r:id="rId22"/>
    <p:sldId id="350" r:id="rId23"/>
    <p:sldId id="267" r:id="rId24"/>
    <p:sldId id="268" r:id="rId25"/>
    <p:sldId id="358" r:id="rId26"/>
    <p:sldId id="359" r:id="rId27"/>
    <p:sldId id="357" r:id="rId28"/>
    <p:sldId id="396" r:id="rId29"/>
    <p:sldId id="398" r:id="rId30"/>
    <p:sldId id="301" r:id="rId31"/>
    <p:sldId id="352" r:id="rId32"/>
    <p:sldId id="354" r:id="rId33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88A8C"/>
    <a:srgbClr val="952193"/>
    <a:srgbClr val="6E2F9E"/>
    <a:srgbClr val="404040"/>
    <a:srgbClr val="0296A7"/>
    <a:srgbClr val="404041"/>
    <a:srgbClr val="97209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499"/>
    <p:restoredTop sz="95170"/>
  </p:normalViewPr>
  <p:slideViewPr>
    <p:cSldViewPr snapToGrid="0" snapToObjects="1">
      <p:cViewPr varScale="1">
        <p:scale>
          <a:sx n="164" d="100"/>
          <a:sy n="164" d="100"/>
        </p:scale>
        <p:origin x="184" y="2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439164C-2240-9945-B32C-14B7C0E9B9FB}" type="datetimeFigureOut">
              <a:rPr lang="en-GB" smtClean="0"/>
              <a:t>15/10/2021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AA68251-0A22-1146-B04D-552A4967417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022643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gc6f980f91_0_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0" name="Google Shape;70;gc6f980f91_0_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02663218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gc6f980f91_0_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0" name="Google Shape;70;gc6f980f91_0_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3215542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gc6f980f91_0_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0" name="Google Shape;70;gc6f980f91_0_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61280190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gc6f980f91_0_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0" name="Google Shape;70;gc6f980f91_0_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65050677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gc6f980f91_0_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0" name="Google Shape;70;gc6f980f91_0_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6651568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gc6f980f91_0_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0" name="Google Shape;70;gc6f980f91_0_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51810177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gc6f980f91_0_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0" name="Google Shape;70;gc6f980f91_0_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72668379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gc6f980f91_0_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0" name="Google Shape;70;gc6f980f91_0_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22383751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gc6f980f91_0_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0" name="Google Shape;70;gc6f980f91_0_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5094997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477B00-E993-7548-A156-1889425AD175}" type="datetime1">
              <a:rPr lang="de-CH" smtClean="0"/>
              <a:t>15.10.21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1F4-32B1-BB4A-B9DB-E2C65C1166C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107475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038B9-D47C-AA48-8DFF-C1EC58C8BAEA}" type="datetime1">
              <a:rPr lang="de-CH" smtClean="0"/>
              <a:t>15.10.21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1F4-32B1-BB4A-B9DB-E2C65C1166C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252904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DFFE13-1813-3A4D-9E42-97956FCFA45F}" type="datetime1">
              <a:rPr lang="de-CH" smtClean="0"/>
              <a:t>15.10.21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1F4-32B1-BB4A-B9DB-E2C65C1166C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84488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39D090-F02E-5A4F-8375-FFDDB4544DFD}" type="datetime1">
              <a:rPr lang="de-CH" smtClean="0"/>
              <a:t>15.10.21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1F4-32B1-BB4A-B9DB-E2C65C1166C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026331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CECF7B-7C28-8D4C-924D-F1B0F6A58A61}" type="datetime1">
              <a:rPr lang="de-CH" smtClean="0"/>
              <a:t>15.10.21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1F4-32B1-BB4A-B9DB-E2C65C1166C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123403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D4DBC6-FFF2-354F-A379-F2662A6D1F94}" type="datetime1">
              <a:rPr lang="de-CH" smtClean="0"/>
              <a:t>15.10.21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1F4-32B1-BB4A-B9DB-E2C65C1166C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044982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530C66-F70A-1549-818B-189D5429CED6}" type="datetime1">
              <a:rPr lang="de-CH" smtClean="0"/>
              <a:t>15.10.21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1F4-32B1-BB4A-B9DB-E2C65C1166C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371361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EA4FFE-381B-C646-AE1F-16377DE43D2C}" type="datetime1">
              <a:rPr lang="de-CH" smtClean="0"/>
              <a:t>15.10.21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1F4-32B1-BB4A-B9DB-E2C65C1166C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431872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AB2F3C-2862-114F-AE37-BF4CB27C2B05}" type="datetime1">
              <a:rPr lang="de-CH" smtClean="0"/>
              <a:t>15.10.21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1F4-32B1-BB4A-B9DB-E2C65C1166C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29184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1EABD6-A065-7C46-A91B-8E32FE8CF018}" type="datetime1">
              <a:rPr lang="de-CH" smtClean="0"/>
              <a:t>15.10.21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1F4-32B1-BB4A-B9DB-E2C65C1166C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4932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31D8B5-E55A-AA47-BB1F-CCA586C9FF3E}" type="datetime1">
              <a:rPr lang="de-CH" smtClean="0"/>
              <a:t>15.10.21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1F4-32B1-BB4A-B9DB-E2C65C1166C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875454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7C6F8D-F98D-8240-8EC5-2821839F78DE}" type="datetime1">
              <a:rPr lang="de-CH" smtClean="0"/>
              <a:t>15.10.21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3C71F4-32B1-BB4A-B9DB-E2C65C1166C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45240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4.emf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9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emf"/><Relationship Id="rId2" Type="http://schemas.openxmlformats.org/officeDocument/2006/relationships/image" Target="../media/image30.emf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2.emf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4.pn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tiff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emf"/><Relationship Id="rId2" Type="http://schemas.openxmlformats.org/officeDocument/2006/relationships/image" Target="../media/image38.emf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0.emf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C09050D3-99C2-0E49-BE39-11F3292DFD0F}"/>
              </a:ext>
            </a:extLst>
          </p:cNvPr>
          <p:cNvSpPr/>
          <p:nvPr/>
        </p:nvSpPr>
        <p:spPr>
          <a:xfrm>
            <a:off x="0" y="0"/>
            <a:ext cx="9144000" cy="5143501"/>
          </a:xfrm>
          <a:prstGeom prst="rect">
            <a:avLst/>
          </a:prstGeom>
          <a:solidFill>
            <a:srgbClr val="40404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3616DBE-9A0E-674F-80E4-0082DEA25CE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62149" y="1375796"/>
            <a:ext cx="7698377" cy="1790700"/>
          </a:xfrm>
        </p:spPr>
        <p:txBody>
          <a:bodyPr>
            <a:noAutofit/>
          </a:bodyPr>
          <a:lstStyle/>
          <a:p>
            <a:r>
              <a:rPr lang="en-GB" sz="4000" dirty="0">
                <a:solidFill>
                  <a:schemeClr val="bg1"/>
                </a:solidFill>
                <a:latin typeface="Roboto"/>
                <a:cs typeface="Roboto"/>
              </a:rPr>
              <a:t>LSTM Application for Automatic LHC Collimator Alignments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88749BB-3D88-DB48-AD81-1CA8BACAB5D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235552"/>
            <a:ext cx="6858000" cy="362103"/>
          </a:xfrm>
        </p:spPr>
        <p:txBody>
          <a:bodyPr>
            <a:noAutofit/>
          </a:bodyPr>
          <a:lstStyle/>
          <a:p>
            <a:r>
              <a:rPr lang="en-GB" dirty="0">
                <a:solidFill>
                  <a:schemeClr val="bg1"/>
                </a:solidFill>
                <a:latin typeface="Roboto"/>
                <a:ea typeface="+mj-ea"/>
                <a:cs typeface="Roboto"/>
              </a:rPr>
              <a:t>Gabriella Azzopardi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4726450-BCD9-7348-B275-03FA92EB16B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60101" y="74377"/>
            <a:ext cx="767395" cy="767395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3C9B182E-A8DC-5E45-82FE-E32B8D527CA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06462" y="74377"/>
            <a:ext cx="758573" cy="767395"/>
          </a:xfrm>
          <a:prstGeom prst="rect">
            <a:avLst/>
          </a:prstGeom>
        </p:spPr>
      </p:pic>
      <p:sp>
        <p:nvSpPr>
          <p:cNvPr id="6" name="Google Shape;55;p13">
            <a:extLst>
              <a:ext uri="{FF2B5EF4-FFF2-40B4-BE49-F238E27FC236}">
                <a16:creationId xmlns:a16="http://schemas.microsoft.com/office/drawing/2014/main" id="{E3F60FE8-07A1-C545-9B87-282C324F0593}"/>
              </a:ext>
            </a:extLst>
          </p:cNvPr>
          <p:cNvSpPr txBox="1">
            <a:spLocks/>
          </p:cNvSpPr>
          <p:nvPr/>
        </p:nvSpPr>
        <p:spPr>
          <a:xfrm>
            <a:off x="6294287" y="4702030"/>
            <a:ext cx="2936193" cy="475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 algn="l"/>
            <a:r>
              <a:rPr lang="en-GB" sz="1600" b="1" dirty="0">
                <a:solidFill>
                  <a:schemeClr val="bg1"/>
                </a:solidFill>
                <a:latin typeface="Roboto"/>
                <a:ea typeface="+mj-ea"/>
                <a:cs typeface="Roboto"/>
              </a:rPr>
              <a:t>ICALEPCS’21 - 15 Oct 2021</a:t>
            </a: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D24E33BD-DE71-C943-8B1A-85E821D49EB2}"/>
              </a:ext>
            </a:extLst>
          </p:cNvPr>
          <p:cNvCxnSpPr/>
          <p:nvPr/>
        </p:nvCxnSpPr>
        <p:spPr>
          <a:xfrm>
            <a:off x="1753737" y="1596788"/>
            <a:ext cx="5518840" cy="0"/>
          </a:xfrm>
          <a:prstGeom prst="line">
            <a:avLst/>
          </a:prstGeom>
          <a:ln w="28575">
            <a:solidFill>
              <a:srgbClr val="6E2F9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E88A0F0A-2FBD-2146-9CAD-88E697DECDED}"/>
              </a:ext>
            </a:extLst>
          </p:cNvPr>
          <p:cNvCxnSpPr/>
          <p:nvPr/>
        </p:nvCxnSpPr>
        <p:spPr>
          <a:xfrm>
            <a:off x="1753737" y="3775889"/>
            <a:ext cx="5518840" cy="0"/>
          </a:xfrm>
          <a:prstGeom prst="line">
            <a:avLst/>
          </a:prstGeom>
          <a:ln w="28575">
            <a:solidFill>
              <a:srgbClr val="6E2F9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Google Shape;61;p13">
            <a:extLst>
              <a:ext uri="{FF2B5EF4-FFF2-40B4-BE49-F238E27FC236}">
                <a16:creationId xmlns:a16="http://schemas.microsoft.com/office/drawing/2014/main" id="{63E5FEFA-17A5-0948-B184-DCDD973B3776}"/>
              </a:ext>
            </a:extLst>
          </p:cNvPr>
          <p:cNvSpPr txBox="1">
            <a:spLocks/>
          </p:cNvSpPr>
          <p:nvPr/>
        </p:nvSpPr>
        <p:spPr>
          <a:xfrm>
            <a:off x="-336159" y="4715444"/>
            <a:ext cx="3166445" cy="40800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175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 algn="r"/>
            <a:r>
              <a:rPr lang="en-GB" sz="1600" dirty="0">
                <a:solidFill>
                  <a:schemeClr val="bg1"/>
                </a:solidFill>
                <a:latin typeface="Roboto"/>
                <a:ea typeface="+mj-ea"/>
                <a:cs typeface="Roboto"/>
              </a:rPr>
              <a:t>gabriella.azzopardi@cern.ch</a:t>
            </a:r>
          </a:p>
        </p:txBody>
      </p:sp>
    </p:spTree>
    <p:extLst>
      <p:ext uri="{BB962C8B-B14F-4D97-AF65-F5344CB8AC3E}">
        <p14:creationId xmlns:p14="http://schemas.microsoft.com/office/powerpoint/2010/main" val="259831678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83CB1C58-7A51-8544-9F98-C16515C90D0D}"/>
              </a:ext>
            </a:extLst>
          </p:cNvPr>
          <p:cNvSpPr/>
          <p:nvPr/>
        </p:nvSpPr>
        <p:spPr>
          <a:xfrm>
            <a:off x="781539" y="203200"/>
            <a:ext cx="8354646" cy="672123"/>
          </a:xfrm>
          <a:prstGeom prst="round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37695" tIns="68847" rIns="137695" bIns="68847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4098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49E4A716-4975-A64B-9B60-AD77C0695513}"/>
              </a:ext>
            </a:extLst>
          </p:cNvPr>
          <p:cNvSpPr/>
          <p:nvPr/>
        </p:nvSpPr>
        <p:spPr>
          <a:xfrm>
            <a:off x="-8977" y="-7574"/>
            <a:ext cx="1079684" cy="1079684"/>
          </a:xfrm>
          <a:prstGeom prst="ellipse">
            <a:avLst/>
          </a:prstGeom>
          <a:solidFill>
            <a:srgbClr val="7030A0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37695" tIns="68847" rIns="137695" bIns="68847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4098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0F8845B-AF6F-DE48-8C12-F12727EB25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52280" y="273844"/>
            <a:ext cx="6319866" cy="543625"/>
          </a:xfrm>
        </p:spPr>
        <p:txBody>
          <a:bodyPr>
            <a:normAutofit/>
          </a:bodyPr>
          <a:lstStyle/>
          <a:p>
            <a:r>
              <a:rPr lang="en-GB" sz="3000" dirty="0">
                <a:solidFill>
                  <a:schemeClr val="bg1"/>
                </a:solidFill>
                <a:latin typeface="Roboto"/>
                <a:cs typeface="Roboto"/>
              </a:rPr>
              <a:t>Recap. Collimator Alignments Results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10C6032A-353D-8147-A782-0B24D7E777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1F4-32B1-BB4A-B9DB-E2C65C1166C3}" type="slidenum">
              <a:rPr lang="en-GB" smtClean="0"/>
              <a:t>10</a:t>
            </a:fld>
            <a:endParaRPr lang="en-GB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C1E290EB-3416-B548-AE9C-E41C9D8C04CC}"/>
              </a:ext>
            </a:extLst>
          </p:cNvPr>
          <p:cNvSpPr txBox="1"/>
          <p:nvPr/>
        </p:nvSpPr>
        <p:spPr>
          <a:xfrm>
            <a:off x="1853514" y="2963220"/>
            <a:ext cx="18473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A1D37961-01F0-8C4D-B696-B709E69D3D9C}"/>
              </a:ext>
            </a:extLst>
          </p:cNvPr>
          <p:cNvSpPr txBox="1"/>
          <p:nvPr/>
        </p:nvSpPr>
        <p:spPr>
          <a:xfrm>
            <a:off x="5523470" y="3618128"/>
            <a:ext cx="18473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226C978C-C225-4248-87D1-E0BC80A82443}"/>
              </a:ext>
            </a:extLst>
          </p:cNvPr>
          <p:cNvGrpSpPr/>
          <p:nvPr/>
        </p:nvGrpSpPr>
        <p:grpSpPr>
          <a:xfrm>
            <a:off x="6582856" y="995658"/>
            <a:ext cx="1305298" cy="685243"/>
            <a:chOff x="7447255" y="1304875"/>
            <a:chExt cx="1305298" cy="685243"/>
          </a:xfrm>
        </p:grpSpPr>
        <p:grpSp>
          <p:nvGrpSpPr>
            <p:cNvPr id="34" name="Group 33">
              <a:extLst>
                <a:ext uri="{FF2B5EF4-FFF2-40B4-BE49-F238E27FC236}">
                  <a16:creationId xmlns:a16="http://schemas.microsoft.com/office/drawing/2014/main" id="{95488642-078B-0246-AF3C-A5B351390BDC}"/>
                </a:ext>
              </a:extLst>
            </p:cNvPr>
            <p:cNvGrpSpPr/>
            <p:nvPr/>
          </p:nvGrpSpPr>
          <p:grpSpPr>
            <a:xfrm>
              <a:off x="7567404" y="1320603"/>
              <a:ext cx="1013945" cy="314400"/>
              <a:chOff x="7567404" y="1320603"/>
              <a:chExt cx="1013945" cy="314400"/>
            </a:xfrm>
          </p:grpSpPr>
          <p:sp>
            <p:nvSpPr>
              <p:cNvPr id="42" name="Google Shape;125;p20">
                <a:extLst>
                  <a:ext uri="{FF2B5EF4-FFF2-40B4-BE49-F238E27FC236}">
                    <a16:creationId xmlns:a16="http://schemas.microsoft.com/office/drawing/2014/main" id="{C8482913-6178-B84A-8549-94C58E8755B9}"/>
                  </a:ext>
                </a:extLst>
              </p:cNvPr>
              <p:cNvSpPr/>
              <p:nvPr/>
            </p:nvSpPr>
            <p:spPr>
              <a:xfrm>
                <a:off x="7567404" y="1380163"/>
                <a:ext cx="210785" cy="203665"/>
              </a:xfrm>
              <a:prstGeom prst="rect">
                <a:avLst/>
              </a:prstGeom>
              <a:solidFill>
                <a:srgbClr val="352A8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43" name="Google Shape;121;p20">
                <a:extLst>
                  <a:ext uri="{FF2B5EF4-FFF2-40B4-BE49-F238E27FC236}">
                    <a16:creationId xmlns:a16="http://schemas.microsoft.com/office/drawing/2014/main" id="{3064516F-9FA6-DE4E-9CBA-57A382FF8260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7686848" y="1320603"/>
                <a:ext cx="894501" cy="3144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L="457200" marR="0" lvl="0" indent="-342900" algn="l" rtl="0">
                  <a:lnSpc>
                    <a:spcPct val="115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2"/>
                  </a:buClr>
                  <a:buSzPts val="1800"/>
                  <a:buFont typeface="Arial"/>
                  <a:buChar char="●"/>
                  <a:defRPr sz="1800" b="0" i="0" u="none" strike="noStrike" cap="none">
                    <a:solidFill>
                      <a:schemeClr val="dk2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L="914400" marR="0" lvl="1" indent="-317500" algn="l" rtl="0">
                  <a:lnSpc>
                    <a:spcPct val="115000"/>
                  </a:lnSpc>
                  <a:spcBef>
                    <a:spcPts val="1600"/>
                  </a:spcBef>
                  <a:spcAft>
                    <a:spcPts val="0"/>
                  </a:spcAft>
                  <a:buClr>
                    <a:schemeClr val="dk2"/>
                  </a:buClr>
                  <a:buSzPts val="1400"/>
                  <a:buFont typeface="Arial"/>
                  <a:buChar char="○"/>
                  <a:defRPr sz="1400" b="0" i="0" u="none" strike="noStrike" cap="none">
                    <a:solidFill>
                      <a:schemeClr val="dk2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L="1371600" marR="0" lvl="2" indent="-317500" algn="l" rtl="0">
                  <a:lnSpc>
                    <a:spcPct val="115000"/>
                  </a:lnSpc>
                  <a:spcBef>
                    <a:spcPts val="1600"/>
                  </a:spcBef>
                  <a:spcAft>
                    <a:spcPts val="0"/>
                  </a:spcAft>
                  <a:buClr>
                    <a:schemeClr val="dk2"/>
                  </a:buClr>
                  <a:buSzPts val="1400"/>
                  <a:buFont typeface="Arial"/>
                  <a:buChar char="■"/>
                  <a:defRPr sz="1400" b="0" i="0" u="none" strike="noStrike" cap="none">
                    <a:solidFill>
                      <a:schemeClr val="dk2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L="1828800" marR="0" lvl="3" indent="-317500" algn="l" rtl="0">
                  <a:lnSpc>
                    <a:spcPct val="115000"/>
                  </a:lnSpc>
                  <a:spcBef>
                    <a:spcPts val="1600"/>
                  </a:spcBef>
                  <a:spcAft>
                    <a:spcPts val="0"/>
                  </a:spcAft>
                  <a:buClr>
                    <a:schemeClr val="dk2"/>
                  </a:buClr>
                  <a:buSzPts val="1400"/>
                  <a:buFont typeface="Arial"/>
                  <a:buChar char="●"/>
                  <a:defRPr sz="1400" b="0" i="0" u="none" strike="noStrike" cap="none">
                    <a:solidFill>
                      <a:schemeClr val="dk2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L="2286000" marR="0" lvl="4" indent="-317500" algn="l" rtl="0">
                  <a:lnSpc>
                    <a:spcPct val="115000"/>
                  </a:lnSpc>
                  <a:spcBef>
                    <a:spcPts val="1600"/>
                  </a:spcBef>
                  <a:spcAft>
                    <a:spcPts val="0"/>
                  </a:spcAft>
                  <a:buClr>
                    <a:schemeClr val="dk2"/>
                  </a:buClr>
                  <a:buSzPts val="1400"/>
                  <a:buFont typeface="Arial"/>
                  <a:buChar char="○"/>
                  <a:defRPr sz="1400" b="0" i="0" u="none" strike="noStrike" cap="none">
                    <a:solidFill>
                      <a:schemeClr val="dk2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L="2743200" marR="0" lvl="5" indent="-317500" algn="l" rtl="0">
                  <a:lnSpc>
                    <a:spcPct val="115000"/>
                  </a:lnSpc>
                  <a:spcBef>
                    <a:spcPts val="1600"/>
                  </a:spcBef>
                  <a:spcAft>
                    <a:spcPts val="0"/>
                  </a:spcAft>
                  <a:buClr>
                    <a:schemeClr val="dk2"/>
                  </a:buClr>
                  <a:buSzPts val="1400"/>
                  <a:buFont typeface="Arial"/>
                  <a:buChar char="■"/>
                  <a:defRPr sz="1400" b="0" i="0" u="none" strike="noStrike" cap="none">
                    <a:solidFill>
                      <a:schemeClr val="dk2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L="3200400" marR="0" lvl="6" indent="-317500" algn="l" rtl="0">
                  <a:lnSpc>
                    <a:spcPct val="115000"/>
                  </a:lnSpc>
                  <a:spcBef>
                    <a:spcPts val="1600"/>
                  </a:spcBef>
                  <a:spcAft>
                    <a:spcPts val="0"/>
                  </a:spcAft>
                  <a:buClr>
                    <a:schemeClr val="dk2"/>
                  </a:buClr>
                  <a:buSzPts val="1400"/>
                  <a:buFont typeface="Arial"/>
                  <a:buChar char="●"/>
                  <a:defRPr sz="1400" b="0" i="0" u="none" strike="noStrike" cap="none">
                    <a:solidFill>
                      <a:schemeClr val="dk2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L="3657600" marR="0" lvl="7" indent="-317500" algn="l" rtl="0">
                  <a:lnSpc>
                    <a:spcPct val="115000"/>
                  </a:lnSpc>
                  <a:spcBef>
                    <a:spcPts val="1600"/>
                  </a:spcBef>
                  <a:spcAft>
                    <a:spcPts val="0"/>
                  </a:spcAft>
                  <a:buClr>
                    <a:schemeClr val="dk2"/>
                  </a:buClr>
                  <a:buSzPts val="1400"/>
                  <a:buFont typeface="Arial"/>
                  <a:buChar char="○"/>
                  <a:defRPr sz="1400" b="0" i="0" u="none" strike="noStrike" cap="none">
                    <a:solidFill>
                      <a:schemeClr val="dk2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L="4114800" marR="0" lvl="8" indent="-317500" algn="l" rtl="0">
                  <a:lnSpc>
                    <a:spcPct val="115000"/>
                  </a:lnSpc>
                  <a:spcBef>
                    <a:spcPts val="1600"/>
                  </a:spcBef>
                  <a:spcAft>
                    <a:spcPts val="1600"/>
                  </a:spcAft>
                  <a:buClr>
                    <a:schemeClr val="dk2"/>
                  </a:buClr>
                  <a:buSzPts val="1400"/>
                  <a:buFont typeface="Arial"/>
                  <a:buChar char="■"/>
                  <a:defRPr sz="1400" b="0" i="0" u="none" strike="noStrike" cap="none">
                    <a:solidFill>
                      <a:schemeClr val="dk2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indent="0" algn="ctr">
                  <a:lnSpc>
                    <a:spcPct val="100000"/>
                  </a:lnSpc>
                  <a:buFont typeface="Arial"/>
                  <a:buNone/>
                </a:pPr>
                <a:r>
                  <a:rPr lang="en-GB" sz="1200" dirty="0">
                    <a:solidFill>
                      <a:schemeClr val="dk1"/>
                    </a:solidFill>
                  </a:rPr>
                  <a:t>Beam 1</a:t>
                </a:r>
                <a:endParaRPr lang="en-GB" sz="1200" dirty="0"/>
              </a:p>
            </p:txBody>
          </p:sp>
        </p:grpSp>
        <p:grpSp>
          <p:nvGrpSpPr>
            <p:cNvPr id="35" name="Group 34">
              <a:extLst>
                <a:ext uri="{FF2B5EF4-FFF2-40B4-BE49-F238E27FC236}">
                  <a16:creationId xmlns:a16="http://schemas.microsoft.com/office/drawing/2014/main" id="{63AA0910-3082-9E48-A737-C927348F578B}"/>
                </a:ext>
              </a:extLst>
            </p:cNvPr>
            <p:cNvGrpSpPr/>
            <p:nvPr/>
          </p:nvGrpSpPr>
          <p:grpSpPr>
            <a:xfrm>
              <a:off x="7566766" y="1616826"/>
              <a:ext cx="1024818" cy="314400"/>
              <a:chOff x="7566766" y="1690968"/>
              <a:chExt cx="1024818" cy="314400"/>
            </a:xfrm>
          </p:grpSpPr>
          <p:sp>
            <p:nvSpPr>
              <p:cNvPr id="40" name="Google Shape;125;p20">
                <a:extLst>
                  <a:ext uri="{FF2B5EF4-FFF2-40B4-BE49-F238E27FC236}">
                    <a16:creationId xmlns:a16="http://schemas.microsoft.com/office/drawing/2014/main" id="{330410A4-5912-E247-8B2F-2C484F981561}"/>
                  </a:ext>
                </a:extLst>
              </p:cNvPr>
              <p:cNvSpPr/>
              <p:nvPr/>
            </p:nvSpPr>
            <p:spPr>
              <a:xfrm>
                <a:off x="7566766" y="1755559"/>
                <a:ext cx="212400" cy="205199"/>
              </a:xfrm>
              <a:prstGeom prst="rect">
                <a:avLst/>
              </a:prstGeom>
              <a:solidFill>
                <a:srgbClr val="C6000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41" name="Google Shape;121;p20">
                <a:extLst>
                  <a:ext uri="{FF2B5EF4-FFF2-40B4-BE49-F238E27FC236}">
                    <a16:creationId xmlns:a16="http://schemas.microsoft.com/office/drawing/2014/main" id="{5332BAE1-74B8-D74E-9037-9AB64D7D9138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7697083" y="1690968"/>
                <a:ext cx="894501" cy="3144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L="457200" marR="0" lvl="0" indent="-342900" algn="l" rtl="0">
                  <a:lnSpc>
                    <a:spcPct val="115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2"/>
                  </a:buClr>
                  <a:buSzPts val="1800"/>
                  <a:buFont typeface="Arial"/>
                  <a:buChar char="●"/>
                  <a:defRPr sz="1800" b="0" i="0" u="none" strike="noStrike" cap="none">
                    <a:solidFill>
                      <a:schemeClr val="dk2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L="914400" marR="0" lvl="1" indent="-317500" algn="l" rtl="0">
                  <a:lnSpc>
                    <a:spcPct val="115000"/>
                  </a:lnSpc>
                  <a:spcBef>
                    <a:spcPts val="1600"/>
                  </a:spcBef>
                  <a:spcAft>
                    <a:spcPts val="0"/>
                  </a:spcAft>
                  <a:buClr>
                    <a:schemeClr val="dk2"/>
                  </a:buClr>
                  <a:buSzPts val="1400"/>
                  <a:buFont typeface="Arial"/>
                  <a:buChar char="○"/>
                  <a:defRPr sz="1400" b="0" i="0" u="none" strike="noStrike" cap="none">
                    <a:solidFill>
                      <a:schemeClr val="dk2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L="1371600" marR="0" lvl="2" indent="-317500" algn="l" rtl="0">
                  <a:lnSpc>
                    <a:spcPct val="115000"/>
                  </a:lnSpc>
                  <a:spcBef>
                    <a:spcPts val="1600"/>
                  </a:spcBef>
                  <a:spcAft>
                    <a:spcPts val="0"/>
                  </a:spcAft>
                  <a:buClr>
                    <a:schemeClr val="dk2"/>
                  </a:buClr>
                  <a:buSzPts val="1400"/>
                  <a:buFont typeface="Arial"/>
                  <a:buChar char="■"/>
                  <a:defRPr sz="1400" b="0" i="0" u="none" strike="noStrike" cap="none">
                    <a:solidFill>
                      <a:schemeClr val="dk2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L="1828800" marR="0" lvl="3" indent="-317500" algn="l" rtl="0">
                  <a:lnSpc>
                    <a:spcPct val="115000"/>
                  </a:lnSpc>
                  <a:spcBef>
                    <a:spcPts val="1600"/>
                  </a:spcBef>
                  <a:spcAft>
                    <a:spcPts val="0"/>
                  </a:spcAft>
                  <a:buClr>
                    <a:schemeClr val="dk2"/>
                  </a:buClr>
                  <a:buSzPts val="1400"/>
                  <a:buFont typeface="Arial"/>
                  <a:buChar char="●"/>
                  <a:defRPr sz="1400" b="0" i="0" u="none" strike="noStrike" cap="none">
                    <a:solidFill>
                      <a:schemeClr val="dk2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L="2286000" marR="0" lvl="4" indent="-317500" algn="l" rtl="0">
                  <a:lnSpc>
                    <a:spcPct val="115000"/>
                  </a:lnSpc>
                  <a:spcBef>
                    <a:spcPts val="1600"/>
                  </a:spcBef>
                  <a:spcAft>
                    <a:spcPts val="0"/>
                  </a:spcAft>
                  <a:buClr>
                    <a:schemeClr val="dk2"/>
                  </a:buClr>
                  <a:buSzPts val="1400"/>
                  <a:buFont typeface="Arial"/>
                  <a:buChar char="○"/>
                  <a:defRPr sz="1400" b="0" i="0" u="none" strike="noStrike" cap="none">
                    <a:solidFill>
                      <a:schemeClr val="dk2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L="2743200" marR="0" lvl="5" indent="-317500" algn="l" rtl="0">
                  <a:lnSpc>
                    <a:spcPct val="115000"/>
                  </a:lnSpc>
                  <a:spcBef>
                    <a:spcPts val="1600"/>
                  </a:spcBef>
                  <a:spcAft>
                    <a:spcPts val="0"/>
                  </a:spcAft>
                  <a:buClr>
                    <a:schemeClr val="dk2"/>
                  </a:buClr>
                  <a:buSzPts val="1400"/>
                  <a:buFont typeface="Arial"/>
                  <a:buChar char="■"/>
                  <a:defRPr sz="1400" b="0" i="0" u="none" strike="noStrike" cap="none">
                    <a:solidFill>
                      <a:schemeClr val="dk2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L="3200400" marR="0" lvl="6" indent="-317500" algn="l" rtl="0">
                  <a:lnSpc>
                    <a:spcPct val="115000"/>
                  </a:lnSpc>
                  <a:spcBef>
                    <a:spcPts val="1600"/>
                  </a:spcBef>
                  <a:spcAft>
                    <a:spcPts val="0"/>
                  </a:spcAft>
                  <a:buClr>
                    <a:schemeClr val="dk2"/>
                  </a:buClr>
                  <a:buSzPts val="1400"/>
                  <a:buFont typeface="Arial"/>
                  <a:buChar char="●"/>
                  <a:defRPr sz="1400" b="0" i="0" u="none" strike="noStrike" cap="none">
                    <a:solidFill>
                      <a:schemeClr val="dk2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L="3657600" marR="0" lvl="7" indent="-317500" algn="l" rtl="0">
                  <a:lnSpc>
                    <a:spcPct val="115000"/>
                  </a:lnSpc>
                  <a:spcBef>
                    <a:spcPts val="1600"/>
                  </a:spcBef>
                  <a:spcAft>
                    <a:spcPts val="0"/>
                  </a:spcAft>
                  <a:buClr>
                    <a:schemeClr val="dk2"/>
                  </a:buClr>
                  <a:buSzPts val="1400"/>
                  <a:buFont typeface="Arial"/>
                  <a:buChar char="○"/>
                  <a:defRPr sz="1400" b="0" i="0" u="none" strike="noStrike" cap="none">
                    <a:solidFill>
                      <a:schemeClr val="dk2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L="4114800" marR="0" lvl="8" indent="-317500" algn="l" rtl="0">
                  <a:lnSpc>
                    <a:spcPct val="115000"/>
                  </a:lnSpc>
                  <a:spcBef>
                    <a:spcPts val="1600"/>
                  </a:spcBef>
                  <a:spcAft>
                    <a:spcPts val="1600"/>
                  </a:spcAft>
                  <a:buClr>
                    <a:schemeClr val="dk2"/>
                  </a:buClr>
                  <a:buSzPts val="1400"/>
                  <a:buFont typeface="Arial"/>
                  <a:buChar char="■"/>
                  <a:defRPr sz="1400" b="0" i="0" u="none" strike="noStrike" cap="none">
                    <a:solidFill>
                      <a:schemeClr val="dk2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indent="0" algn="ctr">
                  <a:lnSpc>
                    <a:spcPct val="100000"/>
                  </a:lnSpc>
                  <a:buFont typeface="Arial"/>
                  <a:buNone/>
                </a:pPr>
                <a:r>
                  <a:rPr lang="en-GB" sz="1200" dirty="0">
                    <a:solidFill>
                      <a:schemeClr val="dk1"/>
                    </a:solidFill>
                  </a:rPr>
                  <a:t>Beam 2</a:t>
                </a:r>
                <a:endParaRPr lang="en-GB" sz="1200" dirty="0"/>
              </a:p>
            </p:txBody>
          </p:sp>
        </p:grpSp>
        <p:sp>
          <p:nvSpPr>
            <p:cNvPr id="39" name="Rectangle 38">
              <a:extLst>
                <a:ext uri="{FF2B5EF4-FFF2-40B4-BE49-F238E27FC236}">
                  <a16:creationId xmlns:a16="http://schemas.microsoft.com/office/drawing/2014/main" id="{481FF6ED-5C66-D04D-889B-C5F6E4C3A0BC}"/>
                </a:ext>
              </a:extLst>
            </p:cNvPr>
            <p:cNvSpPr/>
            <p:nvPr/>
          </p:nvSpPr>
          <p:spPr>
            <a:xfrm>
              <a:off x="7447255" y="1304875"/>
              <a:ext cx="1305298" cy="685243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4" name="Google Shape;121;p20">
            <a:extLst>
              <a:ext uri="{FF2B5EF4-FFF2-40B4-BE49-F238E27FC236}">
                <a16:creationId xmlns:a16="http://schemas.microsoft.com/office/drawing/2014/main" id="{4D2131B7-8652-744D-82EC-67F32F042777}"/>
              </a:ext>
            </a:extLst>
          </p:cNvPr>
          <p:cNvSpPr txBox="1">
            <a:spLocks/>
          </p:cNvSpPr>
          <p:nvPr/>
        </p:nvSpPr>
        <p:spPr>
          <a:xfrm>
            <a:off x="2758687" y="1270649"/>
            <a:ext cx="755403" cy="3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●"/>
              <a:defRPr sz="1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 algn="ctr">
              <a:lnSpc>
                <a:spcPct val="100000"/>
              </a:lnSpc>
              <a:buFont typeface="Arial"/>
              <a:buNone/>
            </a:pPr>
            <a:r>
              <a:rPr lang="en-GB" sz="1400" b="1" dirty="0">
                <a:solidFill>
                  <a:schemeClr val="tx1"/>
                </a:solidFill>
              </a:rPr>
              <a:t>Run I</a:t>
            </a:r>
            <a:endParaRPr lang="en-GB" sz="1400" dirty="0">
              <a:solidFill>
                <a:schemeClr val="tx1"/>
              </a:solidFill>
            </a:endParaRPr>
          </a:p>
        </p:txBody>
      </p:sp>
      <p:sp>
        <p:nvSpPr>
          <p:cNvPr id="45" name="Google Shape;121;p20">
            <a:extLst>
              <a:ext uri="{FF2B5EF4-FFF2-40B4-BE49-F238E27FC236}">
                <a16:creationId xmlns:a16="http://schemas.microsoft.com/office/drawing/2014/main" id="{AE54914F-E7C5-0E4F-8321-6A52AFFD04CA}"/>
              </a:ext>
            </a:extLst>
          </p:cNvPr>
          <p:cNvSpPr txBox="1">
            <a:spLocks/>
          </p:cNvSpPr>
          <p:nvPr/>
        </p:nvSpPr>
        <p:spPr>
          <a:xfrm>
            <a:off x="4149333" y="1270649"/>
            <a:ext cx="772091" cy="3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●"/>
              <a:defRPr sz="1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 algn="ctr">
              <a:lnSpc>
                <a:spcPct val="100000"/>
              </a:lnSpc>
              <a:buFont typeface="Arial"/>
              <a:buNone/>
            </a:pPr>
            <a:r>
              <a:rPr lang="en-GB" sz="1400" b="1" dirty="0">
                <a:solidFill>
                  <a:schemeClr val="dk1"/>
                </a:solidFill>
              </a:rPr>
              <a:t>Run II</a:t>
            </a:r>
            <a:endParaRPr lang="en-GB" sz="1400" dirty="0"/>
          </a:p>
        </p:txBody>
      </p:sp>
      <p:grpSp>
        <p:nvGrpSpPr>
          <p:cNvPr id="46" name="Group 45">
            <a:extLst>
              <a:ext uri="{FF2B5EF4-FFF2-40B4-BE49-F238E27FC236}">
                <a16:creationId xmlns:a16="http://schemas.microsoft.com/office/drawing/2014/main" id="{6C95CCFF-57F8-DD46-91D5-FCDB3E170D01}"/>
              </a:ext>
            </a:extLst>
          </p:cNvPr>
          <p:cNvGrpSpPr/>
          <p:nvPr/>
        </p:nvGrpSpPr>
        <p:grpSpPr>
          <a:xfrm>
            <a:off x="1165962" y="1531341"/>
            <a:ext cx="1333617" cy="3006393"/>
            <a:chOff x="1165962" y="1531341"/>
            <a:chExt cx="1333617" cy="3006393"/>
          </a:xfrm>
        </p:grpSpPr>
        <p:sp>
          <p:nvSpPr>
            <p:cNvPr id="47" name="Google Shape;121;p20">
              <a:extLst>
                <a:ext uri="{FF2B5EF4-FFF2-40B4-BE49-F238E27FC236}">
                  <a16:creationId xmlns:a16="http://schemas.microsoft.com/office/drawing/2014/main" id="{38C0C847-68A1-EE44-BE2C-62F8F28695A0}"/>
                </a:ext>
              </a:extLst>
            </p:cNvPr>
            <p:cNvSpPr txBox="1">
              <a:spLocks/>
            </p:cNvSpPr>
            <p:nvPr/>
          </p:nvSpPr>
          <p:spPr>
            <a:xfrm>
              <a:off x="1508106" y="4223334"/>
              <a:ext cx="576973" cy="3144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L="457200" marR="0" lvl="0" indent="-342900" algn="l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2"/>
                </a:buClr>
                <a:buSzPts val="1800"/>
                <a:buFont typeface="Arial"/>
                <a:buChar char="●"/>
                <a:defRPr sz="1800" b="0" i="0" u="none" strike="noStrike" cap="non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L="914400" marR="0" lvl="1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Clr>
                  <a:schemeClr val="dk2"/>
                </a:buClr>
                <a:buSzPts val="1400"/>
                <a:buFont typeface="Arial"/>
                <a:buChar char="○"/>
                <a:defRPr sz="1400" b="0" i="0" u="none" strike="noStrike" cap="non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L="1371600" marR="0" lvl="2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Clr>
                  <a:schemeClr val="dk2"/>
                </a:buClr>
                <a:buSzPts val="1400"/>
                <a:buFont typeface="Arial"/>
                <a:buChar char="■"/>
                <a:defRPr sz="1400" b="0" i="0" u="none" strike="noStrike" cap="non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L="1828800" marR="0" lvl="3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Clr>
                  <a:schemeClr val="dk2"/>
                </a:buClr>
                <a:buSzPts val="1400"/>
                <a:buFont typeface="Arial"/>
                <a:buChar char="●"/>
                <a:defRPr sz="1400" b="0" i="0" u="none" strike="noStrike" cap="non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L="2286000" marR="0" lvl="4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Clr>
                  <a:schemeClr val="dk2"/>
                </a:buClr>
                <a:buSzPts val="1400"/>
                <a:buFont typeface="Arial"/>
                <a:buChar char="○"/>
                <a:defRPr sz="1400" b="0" i="0" u="none" strike="noStrike" cap="non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L="2743200" marR="0" lvl="5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Clr>
                  <a:schemeClr val="dk2"/>
                </a:buClr>
                <a:buSzPts val="1400"/>
                <a:buFont typeface="Arial"/>
                <a:buChar char="■"/>
                <a:defRPr sz="1400" b="0" i="0" u="none" strike="noStrike" cap="non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L="3200400" marR="0" lvl="6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Clr>
                  <a:schemeClr val="dk2"/>
                </a:buClr>
                <a:buSzPts val="1400"/>
                <a:buFont typeface="Arial"/>
                <a:buChar char="●"/>
                <a:defRPr sz="1400" b="0" i="0" u="none" strike="noStrike" cap="non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L="3657600" marR="0" lvl="7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Clr>
                  <a:schemeClr val="dk2"/>
                </a:buClr>
                <a:buSzPts val="1400"/>
                <a:buFont typeface="Arial"/>
                <a:buChar char="○"/>
                <a:defRPr sz="1400" b="0" i="0" u="none" strike="noStrike" cap="non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L="4114800" marR="0" lvl="8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1600"/>
                </a:spcAft>
                <a:buClr>
                  <a:schemeClr val="dk2"/>
                </a:buClr>
                <a:buSzPts val="1400"/>
                <a:buFont typeface="Arial"/>
                <a:buChar char="■"/>
                <a:defRPr sz="1400" b="0" i="0" u="none" strike="noStrike" cap="non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indent="0" algn="ctr">
                <a:lnSpc>
                  <a:spcPct val="100000"/>
                </a:lnSpc>
                <a:buFont typeface="Arial"/>
                <a:buNone/>
              </a:pPr>
              <a:r>
                <a:rPr lang="en-GB" sz="1400" b="1" dirty="0">
                  <a:solidFill>
                    <a:schemeClr val="dk1"/>
                  </a:solidFill>
                </a:rPr>
                <a:t>2010</a:t>
              </a:r>
              <a:endParaRPr lang="en-GB" sz="1400" dirty="0"/>
            </a:p>
          </p:txBody>
        </p:sp>
        <p:grpSp>
          <p:nvGrpSpPr>
            <p:cNvPr id="48" name="Group 47">
              <a:extLst>
                <a:ext uri="{FF2B5EF4-FFF2-40B4-BE49-F238E27FC236}">
                  <a16:creationId xmlns:a16="http://schemas.microsoft.com/office/drawing/2014/main" id="{AFA59CAB-D3C9-3148-AB82-B7D3162BEE6F}"/>
                </a:ext>
              </a:extLst>
            </p:cNvPr>
            <p:cNvGrpSpPr/>
            <p:nvPr/>
          </p:nvGrpSpPr>
          <p:grpSpPr>
            <a:xfrm>
              <a:off x="1495122" y="1826904"/>
              <a:ext cx="562655" cy="2385022"/>
              <a:chOff x="1481089" y="2213159"/>
              <a:chExt cx="562655" cy="2385022"/>
            </a:xfrm>
          </p:grpSpPr>
          <p:sp>
            <p:nvSpPr>
              <p:cNvPr id="50" name="Google Shape;125;p20">
                <a:extLst>
                  <a:ext uri="{FF2B5EF4-FFF2-40B4-BE49-F238E27FC236}">
                    <a16:creationId xmlns:a16="http://schemas.microsoft.com/office/drawing/2014/main" id="{D7B9188D-3222-EB46-BF24-D65DB5E96DA5}"/>
                  </a:ext>
                </a:extLst>
              </p:cNvPr>
              <p:cNvSpPr/>
              <p:nvPr/>
            </p:nvSpPr>
            <p:spPr>
              <a:xfrm>
                <a:off x="1481089" y="2213159"/>
                <a:ext cx="295200" cy="2385022"/>
              </a:xfrm>
              <a:prstGeom prst="rect">
                <a:avLst/>
              </a:prstGeom>
              <a:solidFill>
                <a:srgbClr val="352A8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51" name="Google Shape;125;p20">
                <a:extLst>
                  <a:ext uri="{FF2B5EF4-FFF2-40B4-BE49-F238E27FC236}">
                    <a16:creationId xmlns:a16="http://schemas.microsoft.com/office/drawing/2014/main" id="{8F46D2C7-FCB9-F247-87BE-A8B80E23F7E4}"/>
                  </a:ext>
                </a:extLst>
              </p:cNvPr>
              <p:cNvSpPr/>
              <p:nvPr/>
            </p:nvSpPr>
            <p:spPr>
              <a:xfrm>
                <a:off x="1765529" y="2213159"/>
                <a:ext cx="278215" cy="2385022"/>
              </a:xfrm>
              <a:prstGeom prst="rect">
                <a:avLst/>
              </a:prstGeom>
              <a:solidFill>
                <a:srgbClr val="C6000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</p:grpSp>
        <p:sp>
          <p:nvSpPr>
            <p:cNvPr id="49" name="Google Shape;122;p20">
              <a:extLst>
                <a:ext uri="{FF2B5EF4-FFF2-40B4-BE49-F238E27FC236}">
                  <a16:creationId xmlns:a16="http://schemas.microsoft.com/office/drawing/2014/main" id="{9A73E9C5-A16D-9041-AA69-BBCCED94B587}"/>
                </a:ext>
              </a:extLst>
            </p:cNvPr>
            <p:cNvSpPr txBox="1">
              <a:spLocks/>
            </p:cNvSpPr>
            <p:nvPr/>
          </p:nvSpPr>
          <p:spPr>
            <a:xfrm>
              <a:off x="1165962" y="1531341"/>
              <a:ext cx="1333617" cy="3144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L="457200" marR="0" lvl="0" indent="-342900" algn="l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2"/>
                </a:buClr>
                <a:buSzPts val="1800"/>
                <a:buFont typeface="Arial"/>
                <a:buChar char="●"/>
                <a:defRPr sz="1800" b="0" i="0" u="none" strike="noStrike" cap="non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L="914400" marR="0" lvl="1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Clr>
                  <a:schemeClr val="dk2"/>
                </a:buClr>
                <a:buSzPts val="1400"/>
                <a:buFont typeface="Arial"/>
                <a:buChar char="○"/>
                <a:defRPr sz="1400" b="0" i="0" u="none" strike="noStrike" cap="non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L="1371600" marR="0" lvl="2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Clr>
                  <a:schemeClr val="dk2"/>
                </a:buClr>
                <a:buSzPts val="1400"/>
                <a:buFont typeface="Arial"/>
                <a:buChar char="■"/>
                <a:defRPr sz="1400" b="0" i="0" u="none" strike="noStrike" cap="non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L="1828800" marR="0" lvl="3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Clr>
                  <a:schemeClr val="dk2"/>
                </a:buClr>
                <a:buSzPts val="1400"/>
                <a:buFont typeface="Arial"/>
                <a:buChar char="●"/>
                <a:defRPr sz="1400" b="0" i="0" u="none" strike="noStrike" cap="non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L="2286000" marR="0" lvl="4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Clr>
                  <a:schemeClr val="dk2"/>
                </a:buClr>
                <a:buSzPts val="1400"/>
                <a:buFont typeface="Arial"/>
                <a:buChar char="○"/>
                <a:defRPr sz="1400" b="0" i="0" u="none" strike="noStrike" cap="non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L="2743200" marR="0" lvl="5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Clr>
                  <a:schemeClr val="dk2"/>
                </a:buClr>
                <a:buSzPts val="1400"/>
                <a:buFont typeface="Arial"/>
                <a:buChar char="■"/>
                <a:defRPr sz="1400" b="0" i="0" u="none" strike="noStrike" cap="non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L="3200400" marR="0" lvl="6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Clr>
                  <a:schemeClr val="dk2"/>
                </a:buClr>
                <a:buSzPts val="1400"/>
                <a:buFont typeface="Arial"/>
                <a:buChar char="●"/>
                <a:defRPr sz="1400" b="0" i="0" u="none" strike="noStrike" cap="non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L="3657600" marR="0" lvl="7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Clr>
                  <a:schemeClr val="dk2"/>
                </a:buClr>
                <a:buSzPts val="1400"/>
                <a:buFont typeface="Arial"/>
                <a:buChar char="○"/>
                <a:defRPr sz="1400" b="0" i="0" u="none" strike="noStrike" cap="non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L="4114800" marR="0" lvl="8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1600"/>
                </a:spcAft>
                <a:buClr>
                  <a:schemeClr val="dk2"/>
                </a:buClr>
                <a:buSzPts val="1400"/>
                <a:buFont typeface="Arial"/>
                <a:buChar char="■"/>
                <a:defRPr sz="1400" b="0" i="0" u="none" strike="noStrike" cap="non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indent="0" algn="ctr">
                <a:lnSpc>
                  <a:spcPct val="100000"/>
                </a:lnSpc>
                <a:buFont typeface="Arial"/>
                <a:buNone/>
              </a:pPr>
              <a:r>
                <a:rPr lang="en" sz="1400" b="1" dirty="0">
                  <a:solidFill>
                    <a:schemeClr val="tx1"/>
                  </a:solidFill>
                </a:rPr>
                <a:t>20.5 hours</a:t>
              </a:r>
              <a:endParaRPr lang="en" sz="14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52" name="Group 51">
            <a:extLst>
              <a:ext uri="{FF2B5EF4-FFF2-40B4-BE49-F238E27FC236}">
                <a16:creationId xmlns:a16="http://schemas.microsoft.com/office/drawing/2014/main" id="{82F1AD07-B13D-714B-BC53-BC445663FCE2}"/>
              </a:ext>
            </a:extLst>
          </p:cNvPr>
          <p:cNvGrpSpPr/>
          <p:nvPr/>
        </p:nvGrpSpPr>
        <p:grpSpPr>
          <a:xfrm>
            <a:off x="2208174" y="1655810"/>
            <a:ext cx="705833" cy="2880437"/>
            <a:chOff x="2208174" y="1655810"/>
            <a:chExt cx="705833" cy="2880437"/>
          </a:xfrm>
        </p:grpSpPr>
        <p:sp>
          <p:nvSpPr>
            <p:cNvPr id="53" name="Google Shape;127;p20">
              <a:extLst>
                <a:ext uri="{FF2B5EF4-FFF2-40B4-BE49-F238E27FC236}">
                  <a16:creationId xmlns:a16="http://schemas.microsoft.com/office/drawing/2014/main" id="{A9F61584-582A-3242-AB56-1B0C6B3B4192}"/>
                </a:ext>
              </a:extLst>
            </p:cNvPr>
            <p:cNvSpPr txBox="1">
              <a:spLocks/>
            </p:cNvSpPr>
            <p:nvPr/>
          </p:nvSpPr>
          <p:spPr>
            <a:xfrm>
              <a:off x="2208174" y="4221847"/>
              <a:ext cx="689400" cy="3144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L="457200" marR="0" lvl="0" indent="-342900" algn="l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2"/>
                </a:buClr>
                <a:buSzPts val="1800"/>
                <a:buFont typeface="Arial"/>
                <a:buChar char="●"/>
                <a:defRPr sz="1800" b="0" i="0" u="none" strike="noStrike" cap="non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L="914400" marR="0" lvl="1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Clr>
                  <a:schemeClr val="dk2"/>
                </a:buClr>
                <a:buSzPts val="1400"/>
                <a:buFont typeface="Arial"/>
                <a:buChar char="○"/>
                <a:defRPr sz="1400" b="0" i="0" u="none" strike="noStrike" cap="non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L="1371600" marR="0" lvl="2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Clr>
                  <a:schemeClr val="dk2"/>
                </a:buClr>
                <a:buSzPts val="1400"/>
                <a:buFont typeface="Arial"/>
                <a:buChar char="■"/>
                <a:defRPr sz="1400" b="0" i="0" u="none" strike="noStrike" cap="non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L="1828800" marR="0" lvl="3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Clr>
                  <a:schemeClr val="dk2"/>
                </a:buClr>
                <a:buSzPts val="1400"/>
                <a:buFont typeface="Arial"/>
                <a:buChar char="●"/>
                <a:defRPr sz="1400" b="0" i="0" u="none" strike="noStrike" cap="non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L="2286000" marR="0" lvl="4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Clr>
                  <a:schemeClr val="dk2"/>
                </a:buClr>
                <a:buSzPts val="1400"/>
                <a:buFont typeface="Arial"/>
                <a:buChar char="○"/>
                <a:defRPr sz="1400" b="0" i="0" u="none" strike="noStrike" cap="non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L="2743200" marR="0" lvl="5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Clr>
                  <a:schemeClr val="dk2"/>
                </a:buClr>
                <a:buSzPts val="1400"/>
                <a:buFont typeface="Arial"/>
                <a:buChar char="■"/>
                <a:defRPr sz="1400" b="0" i="0" u="none" strike="noStrike" cap="non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L="3200400" marR="0" lvl="6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Clr>
                  <a:schemeClr val="dk2"/>
                </a:buClr>
                <a:buSzPts val="1400"/>
                <a:buFont typeface="Arial"/>
                <a:buChar char="●"/>
                <a:defRPr sz="1400" b="0" i="0" u="none" strike="noStrike" cap="non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L="3657600" marR="0" lvl="7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Clr>
                  <a:schemeClr val="dk2"/>
                </a:buClr>
                <a:buSzPts val="1400"/>
                <a:buFont typeface="Arial"/>
                <a:buChar char="○"/>
                <a:defRPr sz="1400" b="0" i="0" u="none" strike="noStrike" cap="non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L="4114800" marR="0" lvl="8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1600"/>
                </a:spcAft>
                <a:buClr>
                  <a:schemeClr val="dk2"/>
                </a:buClr>
                <a:buSzPts val="1400"/>
                <a:buFont typeface="Arial"/>
                <a:buChar char="■"/>
                <a:defRPr sz="1400" b="0" i="0" u="none" strike="noStrike" cap="non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indent="0" algn="ctr">
                <a:lnSpc>
                  <a:spcPct val="100000"/>
                </a:lnSpc>
                <a:buFont typeface="Arial"/>
                <a:buNone/>
              </a:pPr>
              <a:r>
                <a:rPr lang="en-GB" sz="1400" b="1" dirty="0">
                  <a:solidFill>
                    <a:schemeClr val="dk1"/>
                  </a:solidFill>
                </a:rPr>
                <a:t>2011</a:t>
              </a:r>
              <a:endParaRPr lang="en-GB" sz="1400" dirty="0"/>
            </a:p>
          </p:txBody>
        </p:sp>
        <p:grpSp>
          <p:nvGrpSpPr>
            <p:cNvPr id="54" name="Group 53">
              <a:extLst>
                <a:ext uri="{FF2B5EF4-FFF2-40B4-BE49-F238E27FC236}">
                  <a16:creationId xmlns:a16="http://schemas.microsoft.com/office/drawing/2014/main" id="{39F105F0-D8E5-7E43-AF34-781553A86ED2}"/>
                </a:ext>
              </a:extLst>
            </p:cNvPr>
            <p:cNvGrpSpPr/>
            <p:nvPr/>
          </p:nvGrpSpPr>
          <p:grpSpPr>
            <a:xfrm>
              <a:off x="2267280" y="1954918"/>
              <a:ext cx="568344" cy="2253746"/>
              <a:chOff x="1465834" y="2327312"/>
              <a:chExt cx="568344" cy="2270870"/>
            </a:xfrm>
          </p:grpSpPr>
          <p:sp>
            <p:nvSpPr>
              <p:cNvPr id="56" name="Google Shape;125;p20">
                <a:extLst>
                  <a:ext uri="{FF2B5EF4-FFF2-40B4-BE49-F238E27FC236}">
                    <a16:creationId xmlns:a16="http://schemas.microsoft.com/office/drawing/2014/main" id="{431344B8-EB91-D742-9E0B-23413DF35D9A}"/>
                  </a:ext>
                </a:extLst>
              </p:cNvPr>
              <p:cNvSpPr/>
              <p:nvPr/>
            </p:nvSpPr>
            <p:spPr>
              <a:xfrm>
                <a:off x="1465834" y="2327312"/>
                <a:ext cx="295200" cy="2270868"/>
              </a:xfrm>
              <a:prstGeom prst="rect">
                <a:avLst/>
              </a:prstGeom>
              <a:solidFill>
                <a:srgbClr val="352A8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57" name="Google Shape;125;p20">
                <a:extLst>
                  <a:ext uri="{FF2B5EF4-FFF2-40B4-BE49-F238E27FC236}">
                    <a16:creationId xmlns:a16="http://schemas.microsoft.com/office/drawing/2014/main" id="{8C9BF4C5-AA60-0B41-9B2A-5591D69A2EA2}"/>
                  </a:ext>
                </a:extLst>
              </p:cNvPr>
              <p:cNvSpPr/>
              <p:nvPr/>
            </p:nvSpPr>
            <p:spPr>
              <a:xfrm>
                <a:off x="1759605" y="2327314"/>
                <a:ext cx="274573" cy="2270868"/>
              </a:xfrm>
              <a:prstGeom prst="rect">
                <a:avLst/>
              </a:prstGeom>
              <a:solidFill>
                <a:srgbClr val="C6000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</p:grpSp>
        <p:sp>
          <p:nvSpPr>
            <p:cNvPr id="55" name="Google Shape;122;p20">
              <a:extLst>
                <a:ext uri="{FF2B5EF4-FFF2-40B4-BE49-F238E27FC236}">
                  <a16:creationId xmlns:a16="http://schemas.microsoft.com/office/drawing/2014/main" id="{ED97EA4D-1D0F-8C4C-B97E-62DF6D700995}"/>
                </a:ext>
              </a:extLst>
            </p:cNvPr>
            <p:cNvSpPr txBox="1">
              <a:spLocks/>
            </p:cNvSpPr>
            <p:nvPr/>
          </p:nvSpPr>
          <p:spPr>
            <a:xfrm>
              <a:off x="2224607" y="1655810"/>
              <a:ext cx="689400" cy="3144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L="457200" marR="0" lvl="0" indent="-342900" algn="l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2"/>
                </a:buClr>
                <a:buSzPts val="1800"/>
                <a:buFont typeface="Arial"/>
                <a:buChar char="●"/>
                <a:defRPr sz="1800" b="0" i="0" u="none" strike="noStrike" cap="non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L="914400" marR="0" lvl="1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Clr>
                  <a:schemeClr val="dk2"/>
                </a:buClr>
                <a:buSzPts val="1400"/>
                <a:buFont typeface="Arial"/>
                <a:buChar char="○"/>
                <a:defRPr sz="1400" b="0" i="0" u="none" strike="noStrike" cap="non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L="1371600" marR="0" lvl="2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Clr>
                  <a:schemeClr val="dk2"/>
                </a:buClr>
                <a:buSzPts val="1400"/>
                <a:buFont typeface="Arial"/>
                <a:buChar char="■"/>
                <a:defRPr sz="1400" b="0" i="0" u="none" strike="noStrike" cap="non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L="1828800" marR="0" lvl="3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Clr>
                  <a:schemeClr val="dk2"/>
                </a:buClr>
                <a:buSzPts val="1400"/>
                <a:buFont typeface="Arial"/>
                <a:buChar char="●"/>
                <a:defRPr sz="1400" b="0" i="0" u="none" strike="noStrike" cap="non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L="2286000" marR="0" lvl="4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Clr>
                  <a:schemeClr val="dk2"/>
                </a:buClr>
                <a:buSzPts val="1400"/>
                <a:buFont typeface="Arial"/>
                <a:buChar char="○"/>
                <a:defRPr sz="1400" b="0" i="0" u="none" strike="noStrike" cap="non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L="2743200" marR="0" lvl="5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Clr>
                  <a:schemeClr val="dk2"/>
                </a:buClr>
                <a:buSzPts val="1400"/>
                <a:buFont typeface="Arial"/>
                <a:buChar char="■"/>
                <a:defRPr sz="1400" b="0" i="0" u="none" strike="noStrike" cap="non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L="3200400" marR="0" lvl="6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Clr>
                  <a:schemeClr val="dk2"/>
                </a:buClr>
                <a:buSzPts val="1400"/>
                <a:buFont typeface="Arial"/>
                <a:buChar char="●"/>
                <a:defRPr sz="1400" b="0" i="0" u="none" strike="noStrike" cap="non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L="3657600" marR="0" lvl="7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Clr>
                  <a:schemeClr val="dk2"/>
                </a:buClr>
                <a:buSzPts val="1400"/>
                <a:buFont typeface="Arial"/>
                <a:buChar char="○"/>
                <a:defRPr sz="1400" b="0" i="0" u="none" strike="noStrike" cap="non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L="4114800" marR="0" lvl="8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1600"/>
                </a:spcAft>
                <a:buClr>
                  <a:schemeClr val="dk2"/>
                </a:buClr>
                <a:buSzPts val="1400"/>
                <a:buFont typeface="Arial"/>
                <a:buChar char="■"/>
                <a:defRPr sz="1400" b="0" i="0" u="none" strike="noStrike" cap="non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indent="0" algn="ctr">
                <a:lnSpc>
                  <a:spcPct val="100000"/>
                </a:lnSpc>
                <a:buFont typeface="Arial"/>
                <a:buNone/>
              </a:pPr>
              <a:r>
                <a:rPr lang="en" sz="1400" b="1" dirty="0">
                  <a:solidFill>
                    <a:schemeClr val="tx1"/>
                  </a:solidFill>
                </a:rPr>
                <a:t>17.5</a:t>
              </a:r>
              <a:endParaRPr lang="en" sz="14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58" name="Group 57">
            <a:extLst>
              <a:ext uri="{FF2B5EF4-FFF2-40B4-BE49-F238E27FC236}">
                <a16:creationId xmlns:a16="http://schemas.microsoft.com/office/drawing/2014/main" id="{56425CA6-A2C2-DC4C-9D97-F94784B746BC}"/>
              </a:ext>
            </a:extLst>
          </p:cNvPr>
          <p:cNvGrpSpPr/>
          <p:nvPr/>
        </p:nvGrpSpPr>
        <p:grpSpPr>
          <a:xfrm>
            <a:off x="2952955" y="2423930"/>
            <a:ext cx="716287" cy="2114591"/>
            <a:chOff x="2952955" y="2423930"/>
            <a:chExt cx="716287" cy="2114591"/>
          </a:xfrm>
        </p:grpSpPr>
        <p:sp>
          <p:nvSpPr>
            <p:cNvPr id="59" name="Google Shape;133;p20">
              <a:extLst>
                <a:ext uri="{FF2B5EF4-FFF2-40B4-BE49-F238E27FC236}">
                  <a16:creationId xmlns:a16="http://schemas.microsoft.com/office/drawing/2014/main" id="{26F91B77-C270-5140-B44C-9EF1E10F011F}"/>
                </a:ext>
              </a:extLst>
            </p:cNvPr>
            <p:cNvSpPr txBox="1">
              <a:spLocks/>
            </p:cNvSpPr>
            <p:nvPr/>
          </p:nvSpPr>
          <p:spPr>
            <a:xfrm>
              <a:off x="2979842" y="4224121"/>
              <a:ext cx="689400" cy="3144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L="457200" marR="0" lvl="0" indent="-342900" algn="l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2"/>
                </a:buClr>
                <a:buSzPts val="1800"/>
                <a:buFont typeface="Arial"/>
                <a:buChar char="●"/>
                <a:defRPr sz="1800" b="0" i="0" u="none" strike="noStrike" cap="non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L="914400" marR="0" lvl="1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Clr>
                  <a:schemeClr val="dk2"/>
                </a:buClr>
                <a:buSzPts val="1400"/>
                <a:buFont typeface="Arial"/>
                <a:buChar char="○"/>
                <a:defRPr sz="1400" b="0" i="0" u="none" strike="noStrike" cap="non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L="1371600" marR="0" lvl="2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Clr>
                  <a:schemeClr val="dk2"/>
                </a:buClr>
                <a:buSzPts val="1400"/>
                <a:buFont typeface="Arial"/>
                <a:buChar char="■"/>
                <a:defRPr sz="1400" b="0" i="0" u="none" strike="noStrike" cap="non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L="1828800" marR="0" lvl="3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Clr>
                  <a:schemeClr val="dk2"/>
                </a:buClr>
                <a:buSzPts val="1400"/>
                <a:buFont typeface="Arial"/>
                <a:buChar char="●"/>
                <a:defRPr sz="1400" b="0" i="0" u="none" strike="noStrike" cap="non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L="2286000" marR="0" lvl="4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Clr>
                  <a:schemeClr val="dk2"/>
                </a:buClr>
                <a:buSzPts val="1400"/>
                <a:buFont typeface="Arial"/>
                <a:buChar char="○"/>
                <a:defRPr sz="1400" b="0" i="0" u="none" strike="noStrike" cap="non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L="2743200" marR="0" lvl="5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Clr>
                  <a:schemeClr val="dk2"/>
                </a:buClr>
                <a:buSzPts val="1400"/>
                <a:buFont typeface="Arial"/>
                <a:buChar char="■"/>
                <a:defRPr sz="1400" b="0" i="0" u="none" strike="noStrike" cap="non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L="3200400" marR="0" lvl="6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Clr>
                  <a:schemeClr val="dk2"/>
                </a:buClr>
                <a:buSzPts val="1400"/>
                <a:buFont typeface="Arial"/>
                <a:buChar char="●"/>
                <a:defRPr sz="1400" b="0" i="0" u="none" strike="noStrike" cap="non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L="3657600" marR="0" lvl="7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Clr>
                  <a:schemeClr val="dk2"/>
                </a:buClr>
                <a:buSzPts val="1400"/>
                <a:buFont typeface="Arial"/>
                <a:buChar char="○"/>
                <a:defRPr sz="1400" b="0" i="0" u="none" strike="noStrike" cap="non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L="4114800" marR="0" lvl="8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1600"/>
                </a:spcAft>
                <a:buClr>
                  <a:schemeClr val="dk2"/>
                </a:buClr>
                <a:buSzPts val="1400"/>
                <a:buFont typeface="Arial"/>
                <a:buChar char="■"/>
                <a:defRPr sz="1400" b="0" i="0" u="none" strike="noStrike" cap="non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indent="0" algn="ctr">
                <a:lnSpc>
                  <a:spcPct val="100000"/>
                </a:lnSpc>
                <a:buFont typeface="Arial"/>
                <a:buNone/>
              </a:pPr>
              <a:r>
                <a:rPr lang="en-GB" sz="1400" b="1" dirty="0">
                  <a:solidFill>
                    <a:schemeClr val="dk1"/>
                  </a:solidFill>
                </a:rPr>
                <a:t>2012</a:t>
              </a:r>
              <a:endParaRPr lang="en-GB" sz="1400" dirty="0"/>
            </a:p>
          </p:txBody>
        </p:sp>
        <p:grpSp>
          <p:nvGrpSpPr>
            <p:cNvPr id="60" name="Group 59">
              <a:extLst>
                <a:ext uri="{FF2B5EF4-FFF2-40B4-BE49-F238E27FC236}">
                  <a16:creationId xmlns:a16="http://schemas.microsoft.com/office/drawing/2014/main" id="{2477AA9C-3CBD-4D4B-8DA1-931E1BA0DC01}"/>
                </a:ext>
              </a:extLst>
            </p:cNvPr>
            <p:cNvGrpSpPr/>
            <p:nvPr/>
          </p:nvGrpSpPr>
          <p:grpSpPr>
            <a:xfrm>
              <a:off x="3013314" y="2724477"/>
              <a:ext cx="583923" cy="1487442"/>
              <a:chOff x="1359291" y="2549068"/>
              <a:chExt cx="583923" cy="2077288"/>
            </a:xfrm>
          </p:grpSpPr>
          <p:sp>
            <p:nvSpPr>
              <p:cNvPr id="62" name="Google Shape;125;p20">
                <a:extLst>
                  <a:ext uri="{FF2B5EF4-FFF2-40B4-BE49-F238E27FC236}">
                    <a16:creationId xmlns:a16="http://schemas.microsoft.com/office/drawing/2014/main" id="{E7DE4BEE-0351-FD47-99B6-D1D172CA9B70}"/>
                  </a:ext>
                </a:extLst>
              </p:cNvPr>
              <p:cNvSpPr/>
              <p:nvPr/>
            </p:nvSpPr>
            <p:spPr>
              <a:xfrm>
                <a:off x="1359291" y="2549072"/>
                <a:ext cx="295200" cy="2077284"/>
              </a:xfrm>
              <a:prstGeom prst="rect">
                <a:avLst/>
              </a:prstGeom>
              <a:solidFill>
                <a:srgbClr val="352A8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63" name="Google Shape;125;p20">
                <a:extLst>
                  <a:ext uri="{FF2B5EF4-FFF2-40B4-BE49-F238E27FC236}">
                    <a16:creationId xmlns:a16="http://schemas.microsoft.com/office/drawing/2014/main" id="{FE99B697-796E-4C43-91B2-4524727D2330}"/>
                  </a:ext>
                </a:extLst>
              </p:cNvPr>
              <p:cNvSpPr/>
              <p:nvPr/>
            </p:nvSpPr>
            <p:spPr>
              <a:xfrm>
                <a:off x="1651614" y="2549068"/>
                <a:ext cx="291600" cy="2077284"/>
              </a:xfrm>
              <a:prstGeom prst="rect">
                <a:avLst/>
              </a:prstGeom>
              <a:solidFill>
                <a:srgbClr val="C6000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</p:grpSp>
        <p:sp>
          <p:nvSpPr>
            <p:cNvPr id="61" name="Google Shape;122;p20">
              <a:extLst>
                <a:ext uri="{FF2B5EF4-FFF2-40B4-BE49-F238E27FC236}">
                  <a16:creationId xmlns:a16="http://schemas.microsoft.com/office/drawing/2014/main" id="{CF8CA50E-F8BC-154D-8763-46ED73CAF22B}"/>
                </a:ext>
              </a:extLst>
            </p:cNvPr>
            <p:cNvSpPr txBox="1">
              <a:spLocks/>
            </p:cNvSpPr>
            <p:nvPr/>
          </p:nvSpPr>
          <p:spPr>
            <a:xfrm>
              <a:off x="2952955" y="2423930"/>
              <a:ext cx="689400" cy="3144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L="457200" marR="0" lvl="0" indent="-342900" algn="l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2"/>
                </a:buClr>
                <a:buSzPts val="1800"/>
                <a:buFont typeface="Arial"/>
                <a:buChar char="●"/>
                <a:defRPr sz="1800" b="0" i="0" u="none" strike="noStrike" cap="non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L="914400" marR="0" lvl="1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Clr>
                  <a:schemeClr val="dk2"/>
                </a:buClr>
                <a:buSzPts val="1400"/>
                <a:buFont typeface="Arial"/>
                <a:buChar char="○"/>
                <a:defRPr sz="1400" b="0" i="0" u="none" strike="noStrike" cap="non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L="1371600" marR="0" lvl="2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Clr>
                  <a:schemeClr val="dk2"/>
                </a:buClr>
                <a:buSzPts val="1400"/>
                <a:buFont typeface="Arial"/>
                <a:buChar char="■"/>
                <a:defRPr sz="1400" b="0" i="0" u="none" strike="noStrike" cap="non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L="1828800" marR="0" lvl="3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Clr>
                  <a:schemeClr val="dk2"/>
                </a:buClr>
                <a:buSzPts val="1400"/>
                <a:buFont typeface="Arial"/>
                <a:buChar char="●"/>
                <a:defRPr sz="1400" b="0" i="0" u="none" strike="noStrike" cap="non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L="2286000" marR="0" lvl="4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Clr>
                  <a:schemeClr val="dk2"/>
                </a:buClr>
                <a:buSzPts val="1400"/>
                <a:buFont typeface="Arial"/>
                <a:buChar char="○"/>
                <a:defRPr sz="1400" b="0" i="0" u="none" strike="noStrike" cap="non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L="2743200" marR="0" lvl="5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Clr>
                  <a:schemeClr val="dk2"/>
                </a:buClr>
                <a:buSzPts val="1400"/>
                <a:buFont typeface="Arial"/>
                <a:buChar char="■"/>
                <a:defRPr sz="1400" b="0" i="0" u="none" strike="noStrike" cap="non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L="3200400" marR="0" lvl="6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Clr>
                  <a:schemeClr val="dk2"/>
                </a:buClr>
                <a:buSzPts val="1400"/>
                <a:buFont typeface="Arial"/>
                <a:buChar char="●"/>
                <a:defRPr sz="1400" b="0" i="0" u="none" strike="noStrike" cap="non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L="3657600" marR="0" lvl="7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Clr>
                  <a:schemeClr val="dk2"/>
                </a:buClr>
                <a:buSzPts val="1400"/>
                <a:buFont typeface="Arial"/>
                <a:buChar char="○"/>
                <a:defRPr sz="1400" b="0" i="0" u="none" strike="noStrike" cap="non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L="4114800" marR="0" lvl="8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1600"/>
                </a:spcAft>
                <a:buClr>
                  <a:schemeClr val="dk2"/>
                </a:buClr>
                <a:buSzPts val="1400"/>
                <a:buFont typeface="Arial"/>
                <a:buChar char="■"/>
                <a:defRPr sz="1400" b="0" i="0" u="none" strike="noStrike" cap="non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indent="0" algn="ctr">
                <a:lnSpc>
                  <a:spcPct val="100000"/>
                </a:lnSpc>
                <a:buFont typeface="Arial"/>
                <a:buNone/>
              </a:pPr>
              <a:r>
                <a:rPr lang="en" sz="1400" b="1" dirty="0">
                  <a:solidFill>
                    <a:schemeClr val="tx1"/>
                  </a:solidFill>
                </a:rPr>
                <a:t>12.5</a:t>
              </a:r>
              <a:endParaRPr lang="en" sz="14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64" name="Group 63">
            <a:extLst>
              <a:ext uri="{FF2B5EF4-FFF2-40B4-BE49-F238E27FC236}">
                <a16:creationId xmlns:a16="http://schemas.microsoft.com/office/drawing/2014/main" id="{DEAAE843-7154-1F4F-A510-06CBDA5F85ED}"/>
              </a:ext>
            </a:extLst>
          </p:cNvPr>
          <p:cNvGrpSpPr/>
          <p:nvPr/>
        </p:nvGrpSpPr>
        <p:grpSpPr>
          <a:xfrm>
            <a:off x="3886967" y="3275956"/>
            <a:ext cx="700667" cy="1264771"/>
            <a:chOff x="3886967" y="3275956"/>
            <a:chExt cx="700667" cy="1264771"/>
          </a:xfrm>
        </p:grpSpPr>
        <p:sp>
          <p:nvSpPr>
            <p:cNvPr id="65" name="Google Shape;133;p20">
              <a:extLst>
                <a:ext uri="{FF2B5EF4-FFF2-40B4-BE49-F238E27FC236}">
                  <a16:creationId xmlns:a16="http://schemas.microsoft.com/office/drawing/2014/main" id="{D5444B97-70C5-E54D-8F20-F07ACB10376B}"/>
                </a:ext>
              </a:extLst>
            </p:cNvPr>
            <p:cNvSpPr txBox="1">
              <a:spLocks/>
            </p:cNvSpPr>
            <p:nvPr/>
          </p:nvSpPr>
          <p:spPr>
            <a:xfrm>
              <a:off x="3898234" y="4226327"/>
              <a:ext cx="689400" cy="3144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L="457200" marR="0" lvl="0" indent="-342900" algn="l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2"/>
                </a:buClr>
                <a:buSzPts val="1800"/>
                <a:buFont typeface="Arial"/>
                <a:buChar char="●"/>
                <a:defRPr sz="1800" b="0" i="0" u="none" strike="noStrike" cap="non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L="914400" marR="0" lvl="1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Clr>
                  <a:schemeClr val="dk2"/>
                </a:buClr>
                <a:buSzPts val="1400"/>
                <a:buFont typeface="Arial"/>
                <a:buChar char="○"/>
                <a:defRPr sz="1400" b="0" i="0" u="none" strike="noStrike" cap="non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L="1371600" marR="0" lvl="2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Clr>
                  <a:schemeClr val="dk2"/>
                </a:buClr>
                <a:buSzPts val="1400"/>
                <a:buFont typeface="Arial"/>
                <a:buChar char="■"/>
                <a:defRPr sz="1400" b="0" i="0" u="none" strike="noStrike" cap="non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L="1828800" marR="0" lvl="3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Clr>
                  <a:schemeClr val="dk2"/>
                </a:buClr>
                <a:buSzPts val="1400"/>
                <a:buFont typeface="Arial"/>
                <a:buChar char="●"/>
                <a:defRPr sz="1400" b="0" i="0" u="none" strike="noStrike" cap="non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L="2286000" marR="0" lvl="4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Clr>
                  <a:schemeClr val="dk2"/>
                </a:buClr>
                <a:buSzPts val="1400"/>
                <a:buFont typeface="Arial"/>
                <a:buChar char="○"/>
                <a:defRPr sz="1400" b="0" i="0" u="none" strike="noStrike" cap="non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L="2743200" marR="0" lvl="5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Clr>
                  <a:schemeClr val="dk2"/>
                </a:buClr>
                <a:buSzPts val="1400"/>
                <a:buFont typeface="Arial"/>
                <a:buChar char="■"/>
                <a:defRPr sz="1400" b="0" i="0" u="none" strike="noStrike" cap="non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L="3200400" marR="0" lvl="6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Clr>
                  <a:schemeClr val="dk2"/>
                </a:buClr>
                <a:buSzPts val="1400"/>
                <a:buFont typeface="Arial"/>
                <a:buChar char="●"/>
                <a:defRPr sz="1400" b="0" i="0" u="none" strike="noStrike" cap="non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L="3657600" marR="0" lvl="7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Clr>
                  <a:schemeClr val="dk2"/>
                </a:buClr>
                <a:buSzPts val="1400"/>
                <a:buFont typeface="Arial"/>
                <a:buChar char="○"/>
                <a:defRPr sz="1400" b="0" i="0" u="none" strike="noStrike" cap="non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L="4114800" marR="0" lvl="8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1600"/>
                </a:spcAft>
                <a:buClr>
                  <a:schemeClr val="dk2"/>
                </a:buClr>
                <a:buSzPts val="1400"/>
                <a:buFont typeface="Arial"/>
                <a:buChar char="■"/>
                <a:defRPr sz="1400" b="0" i="0" u="none" strike="noStrike" cap="non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indent="0" algn="ctr">
                <a:lnSpc>
                  <a:spcPct val="100000"/>
                </a:lnSpc>
                <a:buFont typeface="Arial"/>
                <a:buNone/>
              </a:pPr>
              <a:r>
                <a:rPr lang="en-GB" sz="1400" b="1" dirty="0">
                  <a:solidFill>
                    <a:schemeClr val="dk1"/>
                  </a:solidFill>
                </a:rPr>
                <a:t>2015</a:t>
              </a:r>
              <a:endParaRPr lang="en-GB" sz="1400" dirty="0"/>
            </a:p>
          </p:txBody>
        </p:sp>
        <p:grpSp>
          <p:nvGrpSpPr>
            <p:cNvPr id="66" name="Group 65">
              <a:extLst>
                <a:ext uri="{FF2B5EF4-FFF2-40B4-BE49-F238E27FC236}">
                  <a16:creationId xmlns:a16="http://schemas.microsoft.com/office/drawing/2014/main" id="{C7BB6755-8022-5E4F-A69B-8E679B56ACC2}"/>
                </a:ext>
              </a:extLst>
            </p:cNvPr>
            <p:cNvGrpSpPr/>
            <p:nvPr/>
          </p:nvGrpSpPr>
          <p:grpSpPr>
            <a:xfrm>
              <a:off x="3952927" y="3600839"/>
              <a:ext cx="583923" cy="616573"/>
              <a:chOff x="1283243" y="2680481"/>
              <a:chExt cx="583923" cy="1917699"/>
            </a:xfrm>
          </p:grpSpPr>
          <p:sp>
            <p:nvSpPr>
              <p:cNvPr id="68" name="Google Shape;125;p20">
                <a:extLst>
                  <a:ext uri="{FF2B5EF4-FFF2-40B4-BE49-F238E27FC236}">
                    <a16:creationId xmlns:a16="http://schemas.microsoft.com/office/drawing/2014/main" id="{B025F283-AADD-C746-A60A-A892273E1AAB}"/>
                  </a:ext>
                </a:extLst>
              </p:cNvPr>
              <p:cNvSpPr/>
              <p:nvPr/>
            </p:nvSpPr>
            <p:spPr>
              <a:xfrm>
                <a:off x="1283243" y="2680481"/>
                <a:ext cx="295200" cy="1917699"/>
              </a:xfrm>
              <a:prstGeom prst="rect">
                <a:avLst/>
              </a:prstGeom>
              <a:solidFill>
                <a:srgbClr val="352A8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69" name="Google Shape;125;p20">
                <a:extLst>
                  <a:ext uri="{FF2B5EF4-FFF2-40B4-BE49-F238E27FC236}">
                    <a16:creationId xmlns:a16="http://schemas.microsoft.com/office/drawing/2014/main" id="{76C3BC1D-B60C-7744-9719-4074E31373EB}"/>
                  </a:ext>
                </a:extLst>
              </p:cNvPr>
              <p:cNvSpPr/>
              <p:nvPr/>
            </p:nvSpPr>
            <p:spPr>
              <a:xfrm>
                <a:off x="1575566" y="2680481"/>
                <a:ext cx="291600" cy="1917699"/>
              </a:xfrm>
              <a:prstGeom prst="rect">
                <a:avLst/>
              </a:prstGeom>
              <a:solidFill>
                <a:srgbClr val="C6000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</p:grpSp>
        <p:sp>
          <p:nvSpPr>
            <p:cNvPr id="67" name="Google Shape;122;p20">
              <a:extLst>
                <a:ext uri="{FF2B5EF4-FFF2-40B4-BE49-F238E27FC236}">
                  <a16:creationId xmlns:a16="http://schemas.microsoft.com/office/drawing/2014/main" id="{3A6E1182-4DDC-614B-A809-BA1876586B25}"/>
                </a:ext>
              </a:extLst>
            </p:cNvPr>
            <p:cNvSpPr txBox="1">
              <a:spLocks/>
            </p:cNvSpPr>
            <p:nvPr/>
          </p:nvSpPr>
          <p:spPr>
            <a:xfrm>
              <a:off x="3886967" y="3275956"/>
              <a:ext cx="689400" cy="3144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L="457200" marR="0" lvl="0" indent="-342900" algn="l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2"/>
                </a:buClr>
                <a:buSzPts val="1800"/>
                <a:buFont typeface="Arial"/>
                <a:buChar char="●"/>
                <a:defRPr sz="1800" b="0" i="0" u="none" strike="noStrike" cap="non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L="914400" marR="0" lvl="1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Clr>
                  <a:schemeClr val="dk2"/>
                </a:buClr>
                <a:buSzPts val="1400"/>
                <a:buFont typeface="Arial"/>
                <a:buChar char="○"/>
                <a:defRPr sz="1400" b="0" i="0" u="none" strike="noStrike" cap="non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L="1371600" marR="0" lvl="2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Clr>
                  <a:schemeClr val="dk2"/>
                </a:buClr>
                <a:buSzPts val="1400"/>
                <a:buFont typeface="Arial"/>
                <a:buChar char="■"/>
                <a:defRPr sz="1400" b="0" i="0" u="none" strike="noStrike" cap="non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L="1828800" marR="0" lvl="3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Clr>
                  <a:schemeClr val="dk2"/>
                </a:buClr>
                <a:buSzPts val="1400"/>
                <a:buFont typeface="Arial"/>
                <a:buChar char="●"/>
                <a:defRPr sz="1400" b="0" i="0" u="none" strike="noStrike" cap="non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L="2286000" marR="0" lvl="4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Clr>
                  <a:schemeClr val="dk2"/>
                </a:buClr>
                <a:buSzPts val="1400"/>
                <a:buFont typeface="Arial"/>
                <a:buChar char="○"/>
                <a:defRPr sz="1400" b="0" i="0" u="none" strike="noStrike" cap="non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L="2743200" marR="0" lvl="5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Clr>
                  <a:schemeClr val="dk2"/>
                </a:buClr>
                <a:buSzPts val="1400"/>
                <a:buFont typeface="Arial"/>
                <a:buChar char="■"/>
                <a:defRPr sz="1400" b="0" i="0" u="none" strike="noStrike" cap="non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L="3200400" marR="0" lvl="6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Clr>
                  <a:schemeClr val="dk2"/>
                </a:buClr>
                <a:buSzPts val="1400"/>
                <a:buFont typeface="Arial"/>
                <a:buChar char="●"/>
                <a:defRPr sz="1400" b="0" i="0" u="none" strike="noStrike" cap="non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L="3657600" marR="0" lvl="7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Clr>
                  <a:schemeClr val="dk2"/>
                </a:buClr>
                <a:buSzPts val="1400"/>
                <a:buFont typeface="Arial"/>
                <a:buChar char="○"/>
                <a:defRPr sz="1400" b="0" i="0" u="none" strike="noStrike" cap="non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L="4114800" marR="0" lvl="8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1600"/>
                </a:spcAft>
                <a:buClr>
                  <a:schemeClr val="dk2"/>
                </a:buClr>
                <a:buSzPts val="1400"/>
                <a:buFont typeface="Arial"/>
                <a:buChar char="■"/>
                <a:defRPr sz="1400" b="0" i="0" u="none" strike="noStrike" cap="non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indent="0" algn="ctr">
                <a:lnSpc>
                  <a:spcPct val="100000"/>
                </a:lnSpc>
                <a:buFont typeface="Arial"/>
                <a:buNone/>
              </a:pPr>
              <a:r>
                <a:rPr lang="en" sz="1400" b="1" dirty="0">
                  <a:solidFill>
                    <a:schemeClr val="tx1"/>
                  </a:solidFill>
                </a:rPr>
                <a:t>5.5</a:t>
              </a:r>
              <a:endParaRPr lang="en" sz="14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70" name="Group 69">
            <a:extLst>
              <a:ext uri="{FF2B5EF4-FFF2-40B4-BE49-F238E27FC236}">
                <a16:creationId xmlns:a16="http://schemas.microsoft.com/office/drawing/2014/main" id="{5C476E76-8435-924C-81AB-73A09E9F15F8}"/>
              </a:ext>
            </a:extLst>
          </p:cNvPr>
          <p:cNvGrpSpPr/>
          <p:nvPr/>
        </p:nvGrpSpPr>
        <p:grpSpPr>
          <a:xfrm>
            <a:off x="4658673" y="3541048"/>
            <a:ext cx="701774" cy="999679"/>
            <a:chOff x="4658673" y="3541048"/>
            <a:chExt cx="701774" cy="999679"/>
          </a:xfrm>
        </p:grpSpPr>
        <p:sp>
          <p:nvSpPr>
            <p:cNvPr id="71" name="Google Shape;133;p20">
              <a:extLst>
                <a:ext uri="{FF2B5EF4-FFF2-40B4-BE49-F238E27FC236}">
                  <a16:creationId xmlns:a16="http://schemas.microsoft.com/office/drawing/2014/main" id="{484C0FCC-7B92-DB41-8DED-6F1ACCF1081A}"/>
                </a:ext>
              </a:extLst>
            </p:cNvPr>
            <p:cNvSpPr txBox="1">
              <a:spLocks/>
            </p:cNvSpPr>
            <p:nvPr/>
          </p:nvSpPr>
          <p:spPr>
            <a:xfrm>
              <a:off x="4671047" y="4226327"/>
              <a:ext cx="689400" cy="3144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L="457200" marR="0" lvl="0" indent="-342900" algn="l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2"/>
                </a:buClr>
                <a:buSzPts val="1800"/>
                <a:buFont typeface="Arial"/>
                <a:buChar char="●"/>
                <a:defRPr sz="1800" b="0" i="0" u="none" strike="noStrike" cap="non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L="914400" marR="0" lvl="1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Clr>
                  <a:schemeClr val="dk2"/>
                </a:buClr>
                <a:buSzPts val="1400"/>
                <a:buFont typeface="Arial"/>
                <a:buChar char="○"/>
                <a:defRPr sz="1400" b="0" i="0" u="none" strike="noStrike" cap="non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L="1371600" marR="0" lvl="2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Clr>
                  <a:schemeClr val="dk2"/>
                </a:buClr>
                <a:buSzPts val="1400"/>
                <a:buFont typeface="Arial"/>
                <a:buChar char="■"/>
                <a:defRPr sz="1400" b="0" i="0" u="none" strike="noStrike" cap="non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L="1828800" marR="0" lvl="3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Clr>
                  <a:schemeClr val="dk2"/>
                </a:buClr>
                <a:buSzPts val="1400"/>
                <a:buFont typeface="Arial"/>
                <a:buChar char="●"/>
                <a:defRPr sz="1400" b="0" i="0" u="none" strike="noStrike" cap="non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L="2286000" marR="0" lvl="4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Clr>
                  <a:schemeClr val="dk2"/>
                </a:buClr>
                <a:buSzPts val="1400"/>
                <a:buFont typeface="Arial"/>
                <a:buChar char="○"/>
                <a:defRPr sz="1400" b="0" i="0" u="none" strike="noStrike" cap="non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L="2743200" marR="0" lvl="5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Clr>
                  <a:schemeClr val="dk2"/>
                </a:buClr>
                <a:buSzPts val="1400"/>
                <a:buFont typeface="Arial"/>
                <a:buChar char="■"/>
                <a:defRPr sz="1400" b="0" i="0" u="none" strike="noStrike" cap="non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L="3200400" marR="0" lvl="6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Clr>
                  <a:schemeClr val="dk2"/>
                </a:buClr>
                <a:buSzPts val="1400"/>
                <a:buFont typeface="Arial"/>
                <a:buChar char="●"/>
                <a:defRPr sz="1400" b="0" i="0" u="none" strike="noStrike" cap="non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L="3657600" marR="0" lvl="7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Clr>
                  <a:schemeClr val="dk2"/>
                </a:buClr>
                <a:buSzPts val="1400"/>
                <a:buFont typeface="Arial"/>
                <a:buChar char="○"/>
                <a:defRPr sz="1400" b="0" i="0" u="none" strike="noStrike" cap="non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L="4114800" marR="0" lvl="8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1600"/>
                </a:spcAft>
                <a:buClr>
                  <a:schemeClr val="dk2"/>
                </a:buClr>
                <a:buSzPts val="1400"/>
                <a:buFont typeface="Arial"/>
                <a:buChar char="■"/>
                <a:defRPr sz="1400" b="0" i="0" u="none" strike="noStrike" cap="non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indent="0" algn="ctr">
                <a:lnSpc>
                  <a:spcPct val="100000"/>
                </a:lnSpc>
                <a:buFont typeface="Arial"/>
                <a:buNone/>
              </a:pPr>
              <a:r>
                <a:rPr lang="en-GB" sz="1400" b="1" dirty="0">
                  <a:solidFill>
                    <a:schemeClr val="dk1"/>
                  </a:solidFill>
                </a:rPr>
                <a:t>2016</a:t>
              </a:r>
              <a:endParaRPr lang="en-GB" sz="1400" dirty="0"/>
            </a:p>
          </p:txBody>
        </p:sp>
        <p:grpSp>
          <p:nvGrpSpPr>
            <p:cNvPr id="72" name="Group 71">
              <a:extLst>
                <a:ext uri="{FF2B5EF4-FFF2-40B4-BE49-F238E27FC236}">
                  <a16:creationId xmlns:a16="http://schemas.microsoft.com/office/drawing/2014/main" id="{39DF1CFA-840F-E040-97B5-6C2E4E9C20AA}"/>
                </a:ext>
              </a:extLst>
            </p:cNvPr>
            <p:cNvGrpSpPr/>
            <p:nvPr/>
          </p:nvGrpSpPr>
          <p:grpSpPr>
            <a:xfrm>
              <a:off x="4722902" y="3846091"/>
              <a:ext cx="579845" cy="374502"/>
              <a:chOff x="1292038" y="2474118"/>
              <a:chExt cx="579845" cy="2124062"/>
            </a:xfrm>
          </p:grpSpPr>
          <p:sp>
            <p:nvSpPr>
              <p:cNvPr id="74" name="Google Shape;125;p20">
                <a:extLst>
                  <a:ext uri="{FF2B5EF4-FFF2-40B4-BE49-F238E27FC236}">
                    <a16:creationId xmlns:a16="http://schemas.microsoft.com/office/drawing/2014/main" id="{7931F9DB-915A-0B4D-B450-BF28C568D39A}"/>
                  </a:ext>
                </a:extLst>
              </p:cNvPr>
              <p:cNvSpPr/>
              <p:nvPr/>
            </p:nvSpPr>
            <p:spPr>
              <a:xfrm>
                <a:off x="1292038" y="2474118"/>
                <a:ext cx="295200" cy="2124062"/>
              </a:xfrm>
              <a:prstGeom prst="rect">
                <a:avLst/>
              </a:prstGeom>
              <a:solidFill>
                <a:srgbClr val="352A8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75" name="Google Shape;125;p20">
                <a:extLst>
                  <a:ext uri="{FF2B5EF4-FFF2-40B4-BE49-F238E27FC236}">
                    <a16:creationId xmlns:a16="http://schemas.microsoft.com/office/drawing/2014/main" id="{344945BC-5FD4-4D41-BD61-EA6DF720E521}"/>
                  </a:ext>
                </a:extLst>
              </p:cNvPr>
              <p:cNvSpPr/>
              <p:nvPr/>
            </p:nvSpPr>
            <p:spPr>
              <a:xfrm>
                <a:off x="1580283" y="2474118"/>
                <a:ext cx="291600" cy="2124062"/>
              </a:xfrm>
              <a:prstGeom prst="rect">
                <a:avLst/>
              </a:prstGeom>
              <a:solidFill>
                <a:srgbClr val="C6000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</p:grpSp>
        <p:sp>
          <p:nvSpPr>
            <p:cNvPr id="73" name="Google Shape;122;p20">
              <a:extLst>
                <a:ext uri="{FF2B5EF4-FFF2-40B4-BE49-F238E27FC236}">
                  <a16:creationId xmlns:a16="http://schemas.microsoft.com/office/drawing/2014/main" id="{BA9D2C69-E228-6A48-AA9D-0D998C458342}"/>
                </a:ext>
              </a:extLst>
            </p:cNvPr>
            <p:cNvSpPr txBox="1">
              <a:spLocks/>
            </p:cNvSpPr>
            <p:nvPr/>
          </p:nvSpPr>
          <p:spPr>
            <a:xfrm>
              <a:off x="4658673" y="3541048"/>
              <a:ext cx="689400" cy="3144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L="457200" marR="0" lvl="0" indent="-342900" algn="l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2"/>
                </a:buClr>
                <a:buSzPts val="1800"/>
                <a:buFont typeface="Arial"/>
                <a:buChar char="●"/>
                <a:defRPr sz="1800" b="0" i="0" u="none" strike="noStrike" cap="non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L="914400" marR="0" lvl="1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Clr>
                  <a:schemeClr val="dk2"/>
                </a:buClr>
                <a:buSzPts val="1400"/>
                <a:buFont typeface="Arial"/>
                <a:buChar char="○"/>
                <a:defRPr sz="1400" b="0" i="0" u="none" strike="noStrike" cap="non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L="1371600" marR="0" lvl="2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Clr>
                  <a:schemeClr val="dk2"/>
                </a:buClr>
                <a:buSzPts val="1400"/>
                <a:buFont typeface="Arial"/>
                <a:buChar char="■"/>
                <a:defRPr sz="1400" b="0" i="0" u="none" strike="noStrike" cap="non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L="1828800" marR="0" lvl="3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Clr>
                  <a:schemeClr val="dk2"/>
                </a:buClr>
                <a:buSzPts val="1400"/>
                <a:buFont typeface="Arial"/>
                <a:buChar char="●"/>
                <a:defRPr sz="1400" b="0" i="0" u="none" strike="noStrike" cap="non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L="2286000" marR="0" lvl="4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Clr>
                  <a:schemeClr val="dk2"/>
                </a:buClr>
                <a:buSzPts val="1400"/>
                <a:buFont typeface="Arial"/>
                <a:buChar char="○"/>
                <a:defRPr sz="1400" b="0" i="0" u="none" strike="noStrike" cap="non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L="2743200" marR="0" lvl="5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Clr>
                  <a:schemeClr val="dk2"/>
                </a:buClr>
                <a:buSzPts val="1400"/>
                <a:buFont typeface="Arial"/>
                <a:buChar char="■"/>
                <a:defRPr sz="1400" b="0" i="0" u="none" strike="noStrike" cap="non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L="3200400" marR="0" lvl="6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Clr>
                  <a:schemeClr val="dk2"/>
                </a:buClr>
                <a:buSzPts val="1400"/>
                <a:buFont typeface="Arial"/>
                <a:buChar char="●"/>
                <a:defRPr sz="1400" b="0" i="0" u="none" strike="noStrike" cap="non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L="3657600" marR="0" lvl="7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Clr>
                  <a:schemeClr val="dk2"/>
                </a:buClr>
                <a:buSzPts val="1400"/>
                <a:buFont typeface="Arial"/>
                <a:buChar char="○"/>
                <a:defRPr sz="1400" b="0" i="0" u="none" strike="noStrike" cap="non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L="4114800" marR="0" lvl="8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1600"/>
                </a:spcAft>
                <a:buClr>
                  <a:schemeClr val="dk2"/>
                </a:buClr>
                <a:buSzPts val="1400"/>
                <a:buFont typeface="Arial"/>
                <a:buChar char="■"/>
                <a:defRPr sz="1400" b="0" i="0" u="none" strike="noStrike" cap="non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indent="0" algn="ctr">
                <a:lnSpc>
                  <a:spcPct val="100000"/>
                </a:lnSpc>
                <a:buFont typeface="Arial"/>
                <a:buNone/>
              </a:pPr>
              <a:r>
                <a:rPr lang="en" sz="1400" b="1" dirty="0">
                  <a:solidFill>
                    <a:schemeClr val="tx1"/>
                  </a:solidFill>
                </a:rPr>
                <a:t>2.9</a:t>
              </a:r>
              <a:endParaRPr lang="en" sz="14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76" name="Group 75">
            <a:extLst>
              <a:ext uri="{FF2B5EF4-FFF2-40B4-BE49-F238E27FC236}">
                <a16:creationId xmlns:a16="http://schemas.microsoft.com/office/drawing/2014/main" id="{A71FBFA1-4BB8-DF41-A20D-E1ACE403A247}"/>
              </a:ext>
            </a:extLst>
          </p:cNvPr>
          <p:cNvGrpSpPr/>
          <p:nvPr/>
        </p:nvGrpSpPr>
        <p:grpSpPr>
          <a:xfrm>
            <a:off x="5380145" y="3549242"/>
            <a:ext cx="694155" cy="982570"/>
            <a:chOff x="5380145" y="3549242"/>
            <a:chExt cx="694155" cy="982570"/>
          </a:xfrm>
        </p:grpSpPr>
        <p:sp>
          <p:nvSpPr>
            <p:cNvPr id="77" name="Google Shape;133;p20">
              <a:extLst>
                <a:ext uri="{FF2B5EF4-FFF2-40B4-BE49-F238E27FC236}">
                  <a16:creationId xmlns:a16="http://schemas.microsoft.com/office/drawing/2014/main" id="{A2A45253-A5B1-4344-B546-DC9C6FC59B11}"/>
                </a:ext>
              </a:extLst>
            </p:cNvPr>
            <p:cNvSpPr txBox="1">
              <a:spLocks/>
            </p:cNvSpPr>
            <p:nvPr/>
          </p:nvSpPr>
          <p:spPr>
            <a:xfrm>
              <a:off x="5380145" y="4217412"/>
              <a:ext cx="689400" cy="3144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L="457200" marR="0" lvl="0" indent="-342900" algn="l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2"/>
                </a:buClr>
                <a:buSzPts val="1800"/>
                <a:buFont typeface="Arial"/>
                <a:buChar char="●"/>
                <a:defRPr sz="1800" b="0" i="0" u="none" strike="noStrike" cap="non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L="914400" marR="0" lvl="1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Clr>
                  <a:schemeClr val="dk2"/>
                </a:buClr>
                <a:buSzPts val="1400"/>
                <a:buFont typeface="Arial"/>
                <a:buChar char="○"/>
                <a:defRPr sz="1400" b="0" i="0" u="none" strike="noStrike" cap="non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L="1371600" marR="0" lvl="2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Clr>
                  <a:schemeClr val="dk2"/>
                </a:buClr>
                <a:buSzPts val="1400"/>
                <a:buFont typeface="Arial"/>
                <a:buChar char="■"/>
                <a:defRPr sz="1400" b="0" i="0" u="none" strike="noStrike" cap="non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L="1828800" marR="0" lvl="3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Clr>
                  <a:schemeClr val="dk2"/>
                </a:buClr>
                <a:buSzPts val="1400"/>
                <a:buFont typeface="Arial"/>
                <a:buChar char="●"/>
                <a:defRPr sz="1400" b="0" i="0" u="none" strike="noStrike" cap="non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L="2286000" marR="0" lvl="4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Clr>
                  <a:schemeClr val="dk2"/>
                </a:buClr>
                <a:buSzPts val="1400"/>
                <a:buFont typeface="Arial"/>
                <a:buChar char="○"/>
                <a:defRPr sz="1400" b="0" i="0" u="none" strike="noStrike" cap="non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L="2743200" marR="0" lvl="5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Clr>
                  <a:schemeClr val="dk2"/>
                </a:buClr>
                <a:buSzPts val="1400"/>
                <a:buFont typeface="Arial"/>
                <a:buChar char="■"/>
                <a:defRPr sz="1400" b="0" i="0" u="none" strike="noStrike" cap="non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L="3200400" marR="0" lvl="6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Clr>
                  <a:schemeClr val="dk2"/>
                </a:buClr>
                <a:buSzPts val="1400"/>
                <a:buFont typeface="Arial"/>
                <a:buChar char="●"/>
                <a:defRPr sz="1400" b="0" i="0" u="none" strike="noStrike" cap="non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L="3657600" marR="0" lvl="7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Clr>
                  <a:schemeClr val="dk2"/>
                </a:buClr>
                <a:buSzPts val="1400"/>
                <a:buFont typeface="Arial"/>
                <a:buChar char="○"/>
                <a:defRPr sz="1400" b="0" i="0" u="none" strike="noStrike" cap="non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L="4114800" marR="0" lvl="8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1600"/>
                </a:spcAft>
                <a:buClr>
                  <a:schemeClr val="dk2"/>
                </a:buClr>
                <a:buSzPts val="1400"/>
                <a:buFont typeface="Arial"/>
                <a:buChar char="■"/>
                <a:defRPr sz="1400" b="0" i="0" u="none" strike="noStrike" cap="non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indent="0" algn="ctr">
                <a:lnSpc>
                  <a:spcPct val="100000"/>
                </a:lnSpc>
                <a:buFont typeface="Arial"/>
                <a:buNone/>
              </a:pPr>
              <a:r>
                <a:rPr lang="en-GB" sz="1400" b="1" dirty="0">
                  <a:solidFill>
                    <a:schemeClr val="dk1"/>
                  </a:solidFill>
                </a:rPr>
                <a:t>2017</a:t>
              </a:r>
              <a:endParaRPr lang="en-GB" sz="1400" dirty="0"/>
            </a:p>
          </p:txBody>
        </p:sp>
        <p:grpSp>
          <p:nvGrpSpPr>
            <p:cNvPr id="78" name="Group 77">
              <a:extLst>
                <a:ext uri="{FF2B5EF4-FFF2-40B4-BE49-F238E27FC236}">
                  <a16:creationId xmlns:a16="http://schemas.microsoft.com/office/drawing/2014/main" id="{94FB7B15-09B8-5943-865D-BB2C71820C83}"/>
                </a:ext>
              </a:extLst>
            </p:cNvPr>
            <p:cNvGrpSpPr/>
            <p:nvPr/>
          </p:nvGrpSpPr>
          <p:grpSpPr>
            <a:xfrm>
              <a:off x="5453804" y="3856871"/>
              <a:ext cx="583923" cy="363722"/>
              <a:chOff x="1251101" y="2535259"/>
              <a:chExt cx="583923" cy="2062921"/>
            </a:xfrm>
          </p:grpSpPr>
          <p:sp>
            <p:nvSpPr>
              <p:cNvPr id="80" name="Google Shape;125;p20">
                <a:extLst>
                  <a:ext uri="{FF2B5EF4-FFF2-40B4-BE49-F238E27FC236}">
                    <a16:creationId xmlns:a16="http://schemas.microsoft.com/office/drawing/2014/main" id="{7FB08D55-209F-1842-BF34-835799653387}"/>
                  </a:ext>
                </a:extLst>
              </p:cNvPr>
              <p:cNvSpPr/>
              <p:nvPr/>
            </p:nvSpPr>
            <p:spPr>
              <a:xfrm>
                <a:off x="1251101" y="2535259"/>
                <a:ext cx="295200" cy="2062921"/>
              </a:xfrm>
              <a:prstGeom prst="rect">
                <a:avLst/>
              </a:prstGeom>
              <a:solidFill>
                <a:srgbClr val="352A8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81" name="Google Shape;125;p20">
                <a:extLst>
                  <a:ext uri="{FF2B5EF4-FFF2-40B4-BE49-F238E27FC236}">
                    <a16:creationId xmlns:a16="http://schemas.microsoft.com/office/drawing/2014/main" id="{1BD1C796-7329-B34E-A000-0FA304486D50}"/>
                  </a:ext>
                </a:extLst>
              </p:cNvPr>
              <p:cNvSpPr/>
              <p:nvPr/>
            </p:nvSpPr>
            <p:spPr>
              <a:xfrm>
                <a:off x="1543424" y="2535259"/>
                <a:ext cx="291600" cy="2062921"/>
              </a:xfrm>
              <a:prstGeom prst="rect">
                <a:avLst/>
              </a:prstGeom>
              <a:solidFill>
                <a:srgbClr val="C6000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</p:grpSp>
        <p:sp>
          <p:nvSpPr>
            <p:cNvPr id="79" name="Google Shape;122;p20">
              <a:extLst>
                <a:ext uri="{FF2B5EF4-FFF2-40B4-BE49-F238E27FC236}">
                  <a16:creationId xmlns:a16="http://schemas.microsoft.com/office/drawing/2014/main" id="{EECBADF8-DFB8-5E4F-BC28-C673B67DFE9D}"/>
                </a:ext>
              </a:extLst>
            </p:cNvPr>
            <p:cNvSpPr txBox="1">
              <a:spLocks/>
            </p:cNvSpPr>
            <p:nvPr/>
          </p:nvSpPr>
          <p:spPr>
            <a:xfrm>
              <a:off x="5384900" y="3549242"/>
              <a:ext cx="689400" cy="3144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L="457200" marR="0" lvl="0" indent="-342900" algn="l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2"/>
                </a:buClr>
                <a:buSzPts val="1800"/>
                <a:buFont typeface="Arial"/>
                <a:buChar char="●"/>
                <a:defRPr sz="1800" b="0" i="0" u="none" strike="noStrike" cap="non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L="914400" marR="0" lvl="1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Clr>
                  <a:schemeClr val="dk2"/>
                </a:buClr>
                <a:buSzPts val="1400"/>
                <a:buFont typeface="Arial"/>
                <a:buChar char="○"/>
                <a:defRPr sz="1400" b="0" i="0" u="none" strike="noStrike" cap="non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L="1371600" marR="0" lvl="2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Clr>
                  <a:schemeClr val="dk2"/>
                </a:buClr>
                <a:buSzPts val="1400"/>
                <a:buFont typeface="Arial"/>
                <a:buChar char="■"/>
                <a:defRPr sz="1400" b="0" i="0" u="none" strike="noStrike" cap="non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L="1828800" marR="0" lvl="3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Clr>
                  <a:schemeClr val="dk2"/>
                </a:buClr>
                <a:buSzPts val="1400"/>
                <a:buFont typeface="Arial"/>
                <a:buChar char="●"/>
                <a:defRPr sz="1400" b="0" i="0" u="none" strike="noStrike" cap="non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L="2286000" marR="0" lvl="4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Clr>
                  <a:schemeClr val="dk2"/>
                </a:buClr>
                <a:buSzPts val="1400"/>
                <a:buFont typeface="Arial"/>
                <a:buChar char="○"/>
                <a:defRPr sz="1400" b="0" i="0" u="none" strike="noStrike" cap="non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L="2743200" marR="0" lvl="5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Clr>
                  <a:schemeClr val="dk2"/>
                </a:buClr>
                <a:buSzPts val="1400"/>
                <a:buFont typeface="Arial"/>
                <a:buChar char="■"/>
                <a:defRPr sz="1400" b="0" i="0" u="none" strike="noStrike" cap="non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L="3200400" marR="0" lvl="6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Clr>
                  <a:schemeClr val="dk2"/>
                </a:buClr>
                <a:buSzPts val="1400"/>
                <a:buFont typeface="Arial"/>
                <a:buChar char="●"/>
                <a:defRPr sz="1400" b="0" i="0" u="none" strike="noStrike" cap="non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L="3657600" marR="0" lvl="7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Clr>
                  <a:schemeClr val="dk2"/>
                </a:buClr>
                <a:buSzPts val="1400"/>
                <a:buFont typeface="Arial"/>
                <a:buChar char="○"/>
                <a:defRPr sz="1400" b="0" i="0" u="none" strike="noStrike" cap="non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L="4114800" marR="0" lvl="8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1600"/>
                </a:spcAft>
                <a:buClr>
                  <a:schemeClr val="dk2"/>
                </a:buClr>
                <a:buSzPts val="1400"/>
                <a:buFont typeface="Arial"/>
                <a:buChar char="■"/>
                <a:defRPr sz="1400" b="0" i="0" u="none" strike="noStrike" cap="non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indent="0" algn="ctr">
                <a:lnSpc>
                  <a:spcPct val="100000"/>
                </a:lnSpc>
                <a:buFont typeface="Arial"/>
                <a:buNone/>
              </a:pPr>
              <a:r>
                <a:rPr lang="en" sz="1400" b="1" dirty="0">
                  <a:solidFill>
                    <a:schemeClr val="tx1"/>
                  </a:solidFill>
                </a:rPr>
                <a:t>2.83</a:t>
              </a:r>
              <a:endParaRPr lang="en" sz="1400" dirty="0">
                <a:solidFill>
                  <a:schemeClr val="tx1"/>
                </a:solidFill>
              </a:endParaRPr>
            </a:p>
          </p:txBody>
        </p:sp>
      </p:grpSp>
      <p:cxnSp>
        <p:nvCxnSpPr>
          <p:cNvPr id="82" name="Straight Connector 81">
            <a:extLst>
              <a:ext uri="{FF2B5EF4-FFF2-40B4-BE49-F238E27FC236}">
                <a16:creationId xmlns:a16="http://schemas.microsoft.com/office/drawing/2014/main" id="{AB90FB60-2A4A-2D44-8C9C-E840C0966BA3}"/>
              </a:ext>
            </a:extLst>
          </p:cNvPr>
          <p:cNvCxnSpPr>
            <a:cxnSpLocks/>
          </p:cNvCxnSpPr>
          <p:nvPr/>
        </p:nvCxnSpPr>
        <p:spPr>
          <a:xfrm>
            <a:off x="3770294" y="1013928"/>
            <a:ext cx="0" cy="3522537"/>
          </a:xfrm>
          <a:prstGeom prst="line">
            <a:avLst/>
          </a:prstGeom>
          <a:ln w="254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3" name="TextBox 82">
            <a:extLst>
              <a:ext uri="{FF2B5EF4-FFF2-40B4-BE49-F238E27FC236}">
                <a16:creationId xmlns:a16="http://schemas.microsoft.com/office/drawing/2014/main" id="{1E840D44-C988-E44B-9610-7FC73A46B664}"/>
              </a:ext>
            </a:extLst>
          </p:cNvPr>
          <p:cNvSpPr txBox="1"/>
          <p:nvPr/>
        </p:nvSpPr>
        <p:spPr>
          <a:xfrm>
            <a:off x="4482790" y="706151"/>
            <a:ext cx="18473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/>
          </a:p>
        </p:txBody>
      </p:sp>
      <p:sp>
        <p:nvSpPr>
          <p:cNvPr id="84" name="Google Shape;109;p19">
            <a:extLst>
              <a:ext uri="{FF2B5EF4-FFF2-40B4-BE49-F238E27FC236}">
                <a16:creationId xmlns:a16="http://schemas.microsoft.com/office/drawing/2014/main" id="{8D925591-B091-1A4A-BCB3-8AC15493F6F9}"/>
              </a:ext>
            </a:extLst>
          </p:cNvPr>
          <p:cNvSpPr txBox="1">
            <a:spLocks/>
          </p:cNvSpPr>
          <p:nvPr/>
        </p:nvSpPr>
        <p:spPr>
          <a:xfrm>
            <a:off x="362010" y="4625551"/>
            <a:ext cx="8349679" cy="393601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2" algn="ctr">
              <a:spcAft>
                <a:spcPts val="1000"/>
              </a:spcAft>
            </a:pPr>
            <a:r>
              <a:rPr lang="en-GB" sz="1200" b="1" dirty="0">
                <a:solidFill>
                  <a:srgbClr val="7030A0"/>
                </a:solidFill>
              </a:rPr>
              <a:t>G. Azzopardi, et al., </a:t>
            </a:r>
            <a:r>
              <a:rPr lang="en-GB" sz="1200" b="1" i="1" dirty="0">
                <a:solidFill>
                  <a:srgbClr val="7030A0"/>
                </a:solidFill>
              </a:rPr>
              <a:t>Operational Results of LHC Collimator Alignment using Machine Learning</a:t>
            </a:r>
            <a:r>
              <a:rPr lang="en-GB" sz="1200" b="1" dirty="0">
                <a:solidFill>
                  <a:srgbClr val="7030A0"/>
                </a:solidFill>
              </a:rPr>
              <a:t>, IPAC’19</a:t>
            </a:r>
          </a:p>
        </p:txBody>
      </p:sp>
      <p:grpSp>
        <p:nvGrpSpPr>
          <p:cNvPr id="85" name="Group 84">
            <a:extLst>
              <a:ext uri="{FF2B5EF4-FFF2-40B4-BE49-F238E27FC236}">
                <a16:creationId xmlns:a16="http://schemas.microsoft.com/office/drawing/2014/main" id="{073439D3-39DD-C241-AF73-223388C1FAB3}"/>
              </a:ext>
            </a:extLst>
          </p:cNvPr>
          <p:cNvGrpSpPr/>
          <p:nvPr/>
        </p:nvGrpSpPr>
        <p:grpSpPr>
          <a:xfrm>
            <a:off x="6892533" y="3091264"/>
            <a:ext cx="1509744" cy="1474804"/>
            <a:chOff x="6892533" y="3091264"/>
            <a:chExt cx="1509744" cy="1474804"/>
          </a:xfrm>
        </p:grpSpPr>
        <p:sp>
          <p:nvSpPr>
            <p:cNvPr id="86" name="Google Shape;121;p20">
              <a:extLst>
                <a:ext uri="{FF2B5EF4-FFF2-40B4-BE49-F238E27FC236}">
                  <a16:creationId xmlns:a16="http://schemas.microsoft.com/office/drawing/2014/main" id="{84091D4C-78CD-2C4F-AFE1-4BE7207B4940}"/>
                </a:ext>
              </a:extLst>
            </p:cNvPr>
            <p:cNvSpPr txBox="1">
              <a:spLocks/>
            </p:cNvSpPr>
            <p:nvPr/>
          </p:nvSpPr>
          <p:spPr>
            <a:xfrm>
              <a:off x="6892533" y="3091264"/>
              <a:ext cx="1509744" cy="682373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L="457200" marR="0" lvl="0" indent="-342900" algn="l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2"/>
                </a:buClr>
                <a:buSzPts val="1800"/>
                <a:buFont typeface="Arial"/>
                <a:buChar char="●"/>
                <a:defRPr sz="1800" b="0" i="0" u="none" strike="noStrike" cap="non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L="914400" marR="0" lvl="1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Clr>
                  <a:schemeClr val="dk2"/>
                </a:buClr>
                <a:buSzPts val="1400"/>
                <a:buFont typeface="Arial"/>
                <a:buChar char="○"/>
                <a:defRPr sz="1400" b="0" i="0" u="none" strike="noStrike" cap="non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L="1371600" marR="0" lvl="2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Clr>
                  <a:schemeClr val="dk2"/>
                </a:buClr>
                <a:buSzPts val="1400"/>
                <a:buFont typeface="Arial"/>
                <a:buChar char="■"/>
                <a:defRPr sz="1400" b="0" i="0" u="none" strike="noStrike" cap="non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L="1828800" marR="0" lvl="3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Clr>
                  <a:schemeClr val="dk2"/>
                </a:buClr>
                <a:buSzPts val="1400"/>
                <a:buFont typeface="Arial"/>
                <a:buChar char="●"/>
                <a:defRPr sz="1400" b="0" i="0" u="none" strike="noStrike" cap="non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L="2286000" marR="0" lvl="4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Clr>
                  <a:schemeClr val="dk2"/>
                </a:buClr>
                <a:buSzPts val="1400"/>
                <a:buFont typeface="Arial"/>
                <a:buChar char="○"/>
                <a:defRPr sz="1400" b="0" i="0" u="none" strike="noStrike" cap="non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L="2743200" marR="0" lvl="5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Clr>
                  <a:schemeClr val="dk2"/>
                </a:buClr>
                <a:buSzPts val="1400"/>
                <a:buFont typeface="Arial"/>
                <a:buChar char="■"/>
                <a:defRPr sz="1400" b="0" i="0" u="none" strike="noStrike" cap="non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L="3200400" marR="0" lvl="6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Clr>
                  <a:schemeClr val="dk2"/>
                </a:buClr>
                <a:buSzPts val="1400"/>
                <a:buFont typeface="Arial"/>
                <a:buChar char="●"/>
                <a:defRPr sz="1400" b="0" i="0" u="none" strike="noStrike" cap="non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L="3657600" marR="0" lvl="7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Clr>
                  <a:schemeClr val="dk2"/>
                </a:buClr>
                <a:buSzPts val="1400"/>
                <a:buFont typeface="Arial"/>
                <a:buChar char="○"/>
                <a:defRPr sz="1400" b="0" i="0" u="none" strike="noStrike" cap="non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L="4114800" marR="0" lvl="8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1600"/>
                </a:spcAft>
                <a:buClr>
                  <a:schemeClr val="dk2"/>
                </a:buClr>
                <a:buSzPts val="1400"/>
                <a:buFont typeface="Arial"/>
                <a:buChar char="■"/>
                <a:defRPr sz="1400" b="0" i="0" u="none" strike="noStrike" cap="non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indent="0" algn="ctr">
                <a:lnSpc>
                  <a:spcPct val="100000"/>
                </a:lnSpc>
                <a:buFont typeface="Arial"/>
                <a:buNone/>
              </a:pPr>
              <a:r>
                <a:rPr lang="en-GB" sz="1500" b="1" dirty="0">
                  <a:solidFill>
                    <a:srgbClr val="7030A0"/>
                  </a:solidFill>
                </a:rPr>
                <a:t>79 collimators in 50 minutes!</a:t>
              </a:r>
              <a:endParaRPr lang="en-GB" sz="1500" dirty="0">
                <a:solidFill>
                  <a:srgbClr val="7030A0"/>
                </a:solidFill>
              </a:endParaRPr>
            </a:p>
          </p:txBody>
        </p:sp>
        <p:sp>
          <p:nvSpPr>
            <p:cNvPr id="87" name="Rectangle 86">
              <a:extLst>
                <a:ext uri="{FF2B5EF4-FFF2-40B4-BE49-F238E27FC236}">
                  <a16:creationId xmlns:a16="http://schemas.microsoft.com/office/drawing/2014/main" id="{44DB7EB5-2B89-4341-B435-91E293D06FFA}"/>
                </a:ext>
              </a:extLst>
            </p:cNvPr>
            <p:cNvSpPr/>
            <p:nvPr/>
          </p:nvSpPr>
          <p:spPr>
            <a:xfrm>
              <a:off x="6974541" y="3732521"/>
              <a:ext cx="1255059" cy="833547"/>
            </a:xfrm>
            <a:prstGeom prst="rect">
              <a:avLst/>
            </a:prstGeom>
            <a:noFill/>
            <a:ln w="25400"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8" name="Group 87">
            <a:extLst>
              <a:ext uri="{FF2B5EF4-FFF2-40B4-BE49-F238E27FC236}">
                <a16:creationId xmlns:a16="http://schemas.microsoft.com/office/drawing/2014/main" id="{34758B84-B658-694A-9454-9CF53F34B696}"/>
              </a:ext>
            </a:extLst>
          </p:cNvPr>
          <p:cNvGrpSpPr/>
          <p:nvPr/>
        </p:nvGrpSpPr>
        <p:grpSpPr>
          <a:xfrm>
            <a:off x="6154766" y="2030047"/>
            <a:ext cx="2195179" cy="2506921"/>
            <a:chOff x="6154766" y="2030047"/>
            <a:chExt cx="2195179" cy="2506921"/>
          </a:xfrm>
        </p:grpSpPr>
        <p:grpSp>
          <p:nvGrpSpPr>
            <p:cNvPr id="89" name="Group 88">
              <a:extLst>
                <a:ext uri="{FF2B5EF4-FFF2-40B4-BE49-F238E27FC236}">
                  <a16:creationId xmlns:a16="http://schemas.microsoft.com/office/drawing/2014/main" id="{EB3E3BD1-FC91-BE46-BC25-4AAF793B4053}"/>
                </a:ext>
              </a:extLst>
            </p:cNvPr>
            <p:cNvGrpSpPr/>
            <p:nvPr/>
          </p:nvGrpSpPr>
          <p:grpSpPr>
            <a:xfrm>
              <a:off x="6165698" y="3763672"/>
              <a:ext cx="721819" cy="773296"/>
              <a:chOff x="6165698" y="3763672"/>
              <a:chExt cx="721819" cy="773296"/>
            </a:xfrm>
          </p:grpSpPr>
          <p:sp>
            <p:nvSpPr>
              <p:cNvPr id="98" name="Google Shape;125;p20">
                <a:extLst>
                  <a:ext uri="{FF2B5EF4-FFF2-40B4-BE49-F238E27FC236}">
                    <a16:creationId xmlns:a16="http://schemas.microsoft.com/office/drawing/2014/main" id="{0A81BDF4-70CA-F243-85A9-C30618BB922F}"/>
                  </a:ext>
                </a:extLst>
              </p:cNvPr>
              <p:cNvSpPr/>
              <p:nvPr/>
            </p:nvSpPr>
            <p:spPr>
              <a:xfrm>
                <a:off x="6261713" y="4053241"/>
                <a:ext cx="568800" cy="86400"/>
              </a:xfrm>
              <a:prstGeom prst="rect">
                <a:avLst/>
              </a:prstGeom>
              <a:solidFill>
                <a:srgbClr val="352A8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GB" dirty="0"/>
                  <a:t> </a:t>
                </a:r>
                <a:endParaRPr dirty="0"/>
              </a:p>
            </p:txBody>
          </p:sp>
          <p:grpSp>
            <p:nvGrpSpPr>
              <p:cNvPr id="99" name="Group 98">
                <a:extLst>
                  <a:ext uri="{FF2B5EF4-FFF2-40B4-BE49-F238E27FC236}">
                    <a16:creationId xmlns:a16="http://schemas.microsoft.com/office/drawing/2014/main" id="{5AC3157E-5E88-6145-BFEA-106FCFA92B72}"/>
                  </a:ext>
                </a:extLst>
              </p:cNvPr>
              <p:cNvGrpSpPr/>
              <p:nvPr/>
            </p:nvGrpSpPr>
            <p:grpSpPr>
              <a:xfrm>
                <a:off x="6165698" y="3763672"/>
                <a:ext cx="721819" cy="773296"/>
                <a:chOff x="6165698" y="3763672"/>
                <a:chExt cx="721819" cy="773296"/>
              </a:xfrm>
            </p:grpSpPr>
            <p:sp>
              <p:nvSpPr>
                <p:cNvPr id="100" name="Google Shape;139;p20">
                  <a:extLst>
                    <a:ext uri="{FF2B5EF4-FFF2-40B4-BE49-F238E27FC236}">
                      <a16:creationId xmlns:a16="http://schemas.microsoft.com/office/drawing/2014/main" id="{C3F66ABD-A2CC-714E-9A66-93F20E552105}"/>
                    </a:ext>
                  </a:extLst>
                </p:cNvPr>
                <p:cNvSpPr txBox="1">
                  <a:spLocks/>
                </p:cNvSpPr>
                <p:nvPr/>
              </p:nvSpPr>
              <p:spPr>
                <a:xfrm>
                  <a:off x="6198117" y="4222568"/>
                  <a:ext cx="689400" cy="3144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>
                  <a:defPPr marR="0" lvl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</a:defPPr>
                  <a:lvl1pPr marL="457200" marR="0" lvl="0" indent="-342900" algn="l" rtl="0">
                    <a:lnSpc>
                      <a:spcPct val="115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chemeClr val="dk2"/>
                    </a:buClr>
                    <a:buSzPts val="1800"/>
                    <a:buFont typeface="Arial"/>
                    <a:buChar char="●"/>
                    <a:defRPr sz="1800" b="0" i="0" u="none" strike="noStrike" cap="none">
                      <a:solidFill>
                        <a:schemeClr val="dk2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1pPr>
                  <a:lvl2pPr marL="914400" marR="0" lvl="1" indent="-317500" algn="l" rtl="0">
                    <a:lnSpc>
                      <a:spcPct val="115000"/>
                    </a:lnSpc>
                    <a:spcBef>
                      <a:spcPts val="1600"/>
                    </a:spcBef>
                    <a:spcAft>
                      <a:spcPts val="0"/>
                    </a:spcAft>
                    <a:buClr>
                      <a:schemeClr val="dk2"/>
                    </a:buClr>
                    <a:buSzPts val="1400"/>
                    <a:buFont typeface="Arial"/>
                    <a:buChar char="○"/>
                    <a:defRPr sz="1400" b="0" i="0" u="none" strike="noStrike" cap="none">
                      <a:solidFill>
                        <a:schemeClr val="dk2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2pPr>
                  <a:lvl3pPr marL="1371600" marR="0" lvl="2" indent="-317500" algn="l" rtl="0">
                    <a:lnSpc>
                      <a:spcPct val="115000"/>
                    </a:lnSpc>
                    <a:spcBef>
                      <a:spcPts val="1600"/>
                    </a:spcBef>
                    <a:spcAft>
                      <a:spcPts val="0"/>
                    </a:spcAft>
                    <a:buClr>
                      <a:schemeClr val="dk2"/>
                    </a:buClr>
                    <a:buSzPts val="1400"/>
                    <a:buFont typeface="Arial"/>
                    <a:buChar char="■"/>
                    <a:defRPr sz="1400" b="0" i="0" u="none" strike="noStrike" cap="none">
                      <a:solidFill>
                        <a:schemeClr val="dk2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3pPr>
                  <a:lvl4pPr marL="1828800" marR="0" lvl="3" indent="-317500" algn="l" rtl="0">
                    <a:lnSpc>
                      <a:spcPct val="115000"/>
                    </a:lnSpc>
                    <a:spcBef>
                      <a:spcPts val="1600"/>
                    </a:spcBef>
                    <a:spcAft>
                      <a:spcPts val="0"/>
                    </a:spcAft>
                    <a:buClr>
                      <a:schemeClr val="dk2"/>
                    </a:buClr>
                    <a:buSzPts val="1400"/>
                    <a:buFont typeface="Arial"/>
                    <a:buChar char="●"/>
                    <a:defRPr sz="1400" b="0" i="0" u="none" strike="noStrike" cap="none">
                      <a:solidFill>
                        <a:schemeClr val="dk2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4pPr>
                  <a:lvl5pPr marL="2286000" marR="0" lvl="4" indent="-317500" algn="l" rtl="0">
                    <a:lnSpc>
                      <a:spcPct val="115000"/>
                    </a:lnSpc>
                    <a:spcBef>
                      <a:spcPts val="1600"/>
                    </a:spcBef>
                    <a:spcAft>
                      <a:spcPts val="0"/>
                    </a:spcAft>
                    <a:buClr>
                      <a:schemeClr val="dk2"/>
                    </a:buClr>
                    <a:buSzPts val="1400"/>
                    <a:buFont typeface="Arial"/>
                    <a:buChar char="○"/>
                    <a:defRPr sz="1400" b="0" i="0" u="none" strike="noStrike" cap="none">
                      <a:solidFill>
                        <a:schemeClr val="dk2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5pPr>
                  <a:lvl6pPr marL="2743200" marR="0" lvl="5" indent="-317500" algn="l" rtl="0">
                    <a:lnSpc>
                      <a:spcPct val="115000"/>
                    </a:lnSpc>
                    <a:spcBef>
                      <a:spcPts val="1600"/>
                    </a:spcBef>
                    <a:spcAft>
                      <a:spcPts val="0"/>
                    </a:spcAft>
                    <a:buClr>
                      <a:schemeClr val="dk2"/>
                    </a:buClr>
                    <a:buSzPts val="1400"/>
                    <a:buFont typeface="Arial"/>
                    <a:buChar char="■"/>
                    <a:defRPr sz="1400" b="0" i="0" u="none" strike="noStrike" cap="none">
                      <a:solidFill>
                        <a:schemeClr val="dk2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6pPr>
                  <a:lvl7pPr marL="3200400" marR="0" lvl="6" indent="-317500" algn="l" rtl="0">
                    <a:lnSpc>
                      <a:spcPct val="115000"/>
                    </a:lnSpc>
                    <a:spcBef>
                      <a:spcPts val="1600"/>
                    </a:spcBef>
                    <a:spcAft>
                      <a:spcPts val="0"/>
                    </a:spcAft>
                    <a:buClr>
                      <a:schemeClr val="dk2"/>
                    </a:buClr>
                    <a:buSzPts val="1400"/>
                    <a:buFont typeface="Arial"/>
                    <a:buChar char="●"/>
                    <a:defRPr sz="1400" b="0" i="0" u="none" strike="noStrike" cap="none">
                      <a:solidFill>
                        <a:schemeClr val="dk2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7pPr>
                  <a:lvl8pPr marL="3657600" marR="0" lvl="7" indent="-317500" algn="l" rtl="0">
                    <a:lnSpc>
                      <a:spcPct val="115000"/>
                    </a:lnSpc>
                    <a:spcBef>
                      <a:spcPts val="1600"/>
                    </a:spcBef>
                    <a:spcAft>
                      <a:spcPts val="0"/>
                    </a:spcAft>
                    <a:buClr>
                      <a:schemeClr val="dk2"/>
                    </a:buClr>
                    <a:buSzPts val="1400"/>
                    <a:buFont typeface="Arial"/>
                    <a:buChar char="○"/>
                    <a:defRPr sz="1400" b="0" i="0" u="none" strike="noStrike" cap="none">
                      <a:solidFill>
                        <a:schemeClr val="dk2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8pPr>
                  <a:lvl9pPr marL="4114800" marR="0" lvl="8" indent="-317500" algn="l" rtl="0">
                    <a:lnSpc>
                      <a:spcPct val="115000"/>
                    </a:lnSpc>
                    <a:spcBef>
                      <a:spcPts val="1600"/>
                    </a:spcBef>
                    <a:spcAft>
                      <a:spcPts val="1600"/>
                    </a:spcAft>
                    <a:buClr>
                      <a:schemeClr val="dk2"/>
                    </a:buClr>
                    <a:buSzPts val="1400"/>
                    <a:buFont typeface="Arial"/>
                    <a:buChar char="■"/>
                    <a:defRPr sz="1400" b="0" i="0" u="none" strike="noStrike" cap="none">
                      <a:solidFill>
                        <a:schemeClr val="dk2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9pPr>
                </a:lstStyle>
                <a:p>
                  <a:pPr marL="0" indent="0" algn="ctr">
                    <a:lnSpc>
                      <a:spcPct val="100000"/>
                    </a:lnSpc>
                    <a:buFont typeface="Arial"/>
                    <a:buNone/>
                  </a:pPr>
                  <a:r>
                    <a:rPr lang="en-GB" sz="1400" b="1" dirty="0">
                      <a:solidFill>
                        <a:schemeClr val="dk1"/>
                      </a:solidFill>
                    </a:rPr>
                    <a:t>2018</a:t>
                  </a:r>
                  <a:endParaRPr lang="en-GB" sz="1400" dirty="0"/>
                </a:p>
              </p:txBody>
            </p:sp>
            <p:sp>
              <p:nvSpPr>
                <p:cNvPr id="101" name="Google Shape;125;p20">
                  <a:extLst>
                    <a:ext uri="{FF2B5EF4-FFF2-40B4-BE49-F238E27FC236}">
                      <a16:creationId xmlns:a16="http://schemas.microsoft.com/office/drawing/2014/main" id="{7FAE4CB7-D051-4B4F-AED9-773228061475}"/>
                    </a:ext>
                  </a:extLst>
                </p:cNvPr>
                <p:cNvSpPr/>
                <p:nvPr/>
              </p:nvSpPr>
              <p:spPr>
                <a:xfrm>
                  <a:off x="6260499" y="4127495"/>
                  <a:ext cx="571381" cy="85675"/>
                </a:xfrm>
                <a:prstGeom prst="rect">
                  <a:avLst/>
                </a:prstGeom>
                <a:solidFill>
                  <a:srgbClr val="C6000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rPr lang="en-GB" dirty="0"/>
                    <a:t> </a:t>
                  </a:r>
                  <a:endParaRPr dirty="0"/>
                </a:p>
              </p:txBody>
            </p:sp>
            <p:sp>
              <p:nvSpPr>
                <p:cNvPr id="102" name="Google Shape;122;p20">
                  <a:extLst>
                    <a:ext uri="{FF2B5EF4-FFF2-40B4-BE49-F238E27FC236}">
                      <a16:creationId xmlns:a16="http://schemas.microsoft.com/office/drawing/2014/main" id="{E961553B-C588-FA42-887F-59054AEE446C}"/>
                    </a:ext>
                  </a:extLst>
                </p:cNvPr>
                <p:cNvSpPr txBox="1">
                  <a:spLocks/>
                </p:cNvSpPr>
                <p:nvPr/>
              </p:nvSpPr>
              <p:spPr>
                <a:xfrm>
                  <a:off x="6165698" y="3763672"/>
                  <a:ext cx="689400" cy="3144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>
                  <a:defPPr marR="0" lvl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</a:defPPr>
                  <a:lvl1pPr marL="457200" marR="0" lvl="0" indent="-342900" algn="l" rtl="0">
                    <a:lnSpc>
                      <a:spcPct val="115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chemeClr val="dk2"/>
                    </a:buClr>
                    <a:buSzPts val="1800"/>
                    <a:buFont typeface="Arial"/>
                    <a:buChar char="●"/>
                    <a:defRPr sz="1800" b="0" i="0" u="none" strike="noStrike" cap="none">
                      <a:solidFill>
                        <a:schemeClr val="dk2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1pPr>
                  <a:lvl2pPr marL="914400" marR="0" lvl="1" indent="-317500" algn="l" rtl="0">
                    <a:lnSpc>
                      <a:spcPct val="115000"/>
                    </a:lnSpc>
                    <a:spcBef>
                      <a:spcPts val="1600"/>
                    </a:spcBef>
                    <a:spcAft>
                      <a:spcPts val="0"/>
                    </a:spcAft>
                    <a:buClr>
                      <a:schemeClr val="dk2"/>
                    </a:buClr>
                    <a:buSzPts val="1400"/>
                    <a:buFont typeface="Arial"/>
                    <a:buChar char="○"/>
                    <a:defRPr sz="1400" b="0" i="0" u="none" strike="noStrike" cap="none">
                      <a:solidFill>
                        <a:schemeClr val="dk2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2pPr>
                  <a:lvl3pPr marL="1371600" marR="0" lvl="2" indent="-317500" algn="l" rtl="0">
                    <a:lnSpc>
                      <a:spcPct val="115000"/>
                    </a:lnSpc>
                    <a:spcBef>
                      <a:spcPts val="1600"/>
                    </a:spcBef>
                    <a:spcAft>
                      <a:spcPts val="0"/>
                    </a:spcAft>
                    <a:buClr>
                      <a:schemeClr val="dk2"/>
                    </a:buClr>
                    <a:buSzPts val="1400"/>
                    <a:buFont typeface="Arial"/>
                    <a:buChar char="■"/>
                    <a:defRPr sz="1400" b="0" i="0" u="none" strike="noStrike" cap="none">
                      <a:solidFill>
                        <a:schemeClr val="dk2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3pPr>
                  <a:lvl4pPr marL="1828800" marR="0" lvl="3" indent="-317500" algn="l" rtl="0">
                    <a:lnSpc>
                      <a:spcPct val="115000"/>
                    </a:lnSpc>
                    <a:spcBef>
                      <a:spcPts val="1600"/>
                    </a:spcBef>
                    <a:spcAft>
                      <a:spcPts val="0"/>
                    </a:spcAft>
                    <a:buClr>
                      <a:schemeClr val="dk2"/>
                    </a:buClr>
                    <a:buSzPts val="1400"/>
                    <a:buFont typeface="Arial"/>
                    <a:buChar char="●"/>
                    <a:defRPr sz="1400" b="0" i="0" u="none" strike="noStrike" cap="none">
                      <a:solidFill>
                        <a:schemeClr val="dk2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4pPr>
                  <a:lvl5pPr marL="2286000" marR="0" lvl="4" indent="-317500" algn="l" rtl="0">
                    <a:lnSpc>
                      <a:spcPct val="115000"/>
                    </a:lnSpc>
                    <a:spcBef>
                      <a:spcPts val="1600"/>
                    </a:spcBef>
                    <a:spcAft>
                      <a:spcPts val="0"/>
                    </a:spcAft>
                    <a:buClr>
                      <a:schemeClr val="dk2"/>
                    </a:buClr>
                    <a:buSzPts val="1400"/>
                    <a:buFont typeface="Arial"/>
                    <a:buChar char="○"/>
                    <a:defRPr sz="1400" b="0" i="0" u="none" strike="noStrike" cap="none">
                      <a:solidFill>
                        <a:schemeClr val="dk2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5pPr>
                  <a:lvl6pPr marL="2743200" marR="0" lvl="5" indent="-317500" algn="l" rtl="0">
                    <a:lnSpc>
                      <a:spcPct val="115000"/>
                    </a:lnSpc>
                    <a:spcBef>
                      <a:spcPts val="1600"/>
                    </a:spcBef>
                    <a:spcAft>
                      <a:spcPts val="0"/>
                    </a:spcAft>
                    <a:buClr>
                      <a:schemeClr val="dk2"/>
                    </a:buClr>
                    <a:buSzPts val="1400"/>
                    <a:buFont typeface="Arial"/>
                    <a:buChar char="■"/>
                    <a:defRPr sz="1400" b="0" i="0" u="none" strike="noStrike" cap="none">
                      <a:solidFill>
                        <a:schemeClr val="dk2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6pPr>
                  <a:lvl7pPr marL="3200400" marR="0" lvl="6" indent="-317500" algn="l" rtl="0">
                    <a:lnSpc>
                      <a:spcPct val="115000"/>
                    </a:lnSpc>
                    <a:spcBef>
                      <a:spcPts val="1600"/>
                    </a:spcBef>
                    <a:spcAft>
                      <a:spcPts val="0"/>
                    </a:spcAft>
                    <a:buClr>
                      <a:schemeClr val="dk2"/>
                    </a:buClr>
                    <a:buSzPts val="1400"/>
                    <a:buFont typeface="Arial"/>
                    <a:buChar char="●"/>
                    <a:defRPr sz="1400" b="0" i="0" u="none" strike="noStrike" cap="none">
                      <a:solidFill>
                        <a:schemeClr val="dk2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7pPr>
                  <a:lvl8pPr marL="3657600" marR="0" lvl="7" indent="-317500" algn="l" rtl="0">
                    <a:lnSpc>
                      <a:spcPct val="115000"/>
                    </a:lnSpc>
                    <a:spcBef>
                      <a:spcPts val="1600"/>
                    </a:spcBef>
                    <a:spcAft>
                      <a:spcPts val="0"/>
                    </a:spcAft>
                    <a:buClr>
                      <a:schemeClr val="dk2"/>
                    </a:buClr>
                    <a:buSzPts val="1400"/>
                    <a:buFont typeface="Arial"/>
                    <a:buChar char="○"/>
                    <a:defRPr sz="1400" b="0" i="0" u="none" strike="noStrike" cap="none">
                      <a:solidFill>
                        <a:schemeClr val="dk2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8pPr>
                  <a:lvl9pPr marL="4114800" marR="0" lvl="8" indent="-317500" algn="l" rtl="0">
                    <a:lnSpc>
                      <a:spcPct val="115000"/>
                    </a:lnSpc>
                    <a:spcBef>
                      <a:spcPts val="1600"/>
                    </a:spcBef>
                    <a:spcAft>
                      <a:spcPts val="1600"/>
                    </a:spcAft>
                    <a:buClr>
                      <a:schemeClr val="dk2"/>
                    </a:buClr>
                    <a:buSzPts val="1400"/>
                    <a:buFont typeface="Arial"/>
                    <a:buChar char="■"/>
                    <a:defRPr sz="1400" b="0" i="0" u="none" strike="noStrike" cap="none">
                      <a:solidFill>
                        <a:schemeClr val="dk2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9pPr>
                </a:lstStyle>
                <a:p>
                  <a:pPr marL="0" indent="0" algn="ctr">
                    <a:lnSpc>
                      <a:spcPct val="100000"/>
                    </a:lnSpc>
                    <a:buFont typeface="Arial"/>
                    <a:buNone/>
                  </a:pPr>
                  <a:r>
                    <a:rPr lang="en" sz="1400" b="1" dirty="0">
                      <a:solidFill>
                        <a:schemeClr val="tx1"/>
                      </a:solidFill>
                    </a:rPr>
                    <a:t>1.5</a:t>
                  </a:r>
                  <a:endParaRPr lang="en" sz="1400" dirty="0">
                    <a:solidFill>
                      <a:schemeClr val="tx1"/>
                    </a:solidFill>
                  </a:endParaRPr>
                </a:p>
              </p:txBody>
            </p:sp>
          </p:grpSp>
        </p:grpSp>
        <p:grpSp>
          <p:nvGrpSpPr>
            <p:cNvPr id="90" name="Group 89">
              <a:extLst>
                <a:ext uri="{FF2B5EF4-FFF2-40B4-BE49-F238E27FC236}">
                  <a16:creationId xmlns:a16="http://schemas.microsoft.com/office/drawing/2014/main" id="{8E4F3D12-C727-394A-A7E8-26D28D6728A8}"/>
                </a:ext>
              </a:extLst>
            </p:cNvPr>
            <p:cNvGrpSpPr/>
            <p:nvPr/>
          </p:nvGrpSpPr>
          <p:grpSpPr>
            <a:xfrm>
              <a:off x="6967205" y="3831376"/>
              <a:ext cx="1276855" cy="695103"/>
              <a:chOff x="6967205" y="3831376"/>
              <a:chExt cx="1276855" cy="695103"/>
            </a:xfrm>
          </p:grpSpPr>
          <p:sp>
            <p:nvSpPr>
              <p:cNvPr id="94" name="Google Shape;139;p20">
                <a:extLst>
                  <a:ext uri="{FF2B5EF4-FFF2-40B4-BE49-F238E27FC236}">
                    <a16:creationId xmlns:a16="http://schemas.microsoft.com/office/drawing/2014/main" id="{031A94D4-CDB9-6B4B-800D-D7D7330317E8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6967205" y="4212079"/>
                <a:ext cx="1276855" cy="3144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L="457200" marR="0" lvl="0" indent="-342900" algn="l" rtl="0">
                  <a:lnSpc>
                    <a:spcPct val="115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2"/>
                  </a:buClr>
                  <a:buSzPts val="1800"/>
                  <a:buFont typeface="Arial"/>
                  <a:buChar char="●"/>
                  <a:defRPr sz="1800" b="0" i="0" u="none" strike="noStrike" cap="none">
                    <a:solidFill>
                      <a:schemeClr val="dk2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L="914400" marR="0" lvl="1" indent="-317500" algn="l" rtl="0">
                  <a:lnSpc>
                    <a:spcPct val="115000"/>
                  </a:lnSpc>
                  <a:spcBef>
                    <a:spcPts val="1600"/>
                  </a:spcBef>
                  <a:spcAft>
                    <a:spcPts val="0"/>
                  </a:spcAft>
                  <a:buClr>
                    <a:schemeClr val="dk2"/>
                  </a:buClr>
                  <a:buSzPts val="1400"/>
                  <a:buFont typeface="Arial"/>
                  <a:buChar char="○"/>
                  <a:defRPr sz="1400" b="0" i="0" u="none" strike="noStrike" cap="none">
                    <a:solidFill>
                      <a:schemeClr val="dk2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L="1371600" marR="0" lvl="2" indent="-317500" algn="l" rtl="0">
                  <a:lnSpc>
                    <a:spcPct val="115000"/>
                  </a:lnSpc>
                  <a:spcBef>
                    <a:spcPts val="1600"/>
                  </a:spcBef>
                  <a:spcAft>
                    <a:spcPts val="0"/>
                  </a:spcAft>
                  <a:buClr>
                    <a:schemeClr val="dk2"/>
                  </a:buClr>
                  <a:buSzPts val="1400"/>
                  <a:buFont typeface="Arial"/>
                  <a:buChar char="■"/>
                  <a:defRPr sz="1400" b="0" i="0" u="none" strike="noStrike" cap="none">
                    <a:solidFill>
                      <a:schemeClr val="dk2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L="1828800" marR="0" lvl="3" indent="-317500" algn="l" rtl="0">
                  <a:lnSpc>
                    <a:spcPct val="115000"/>
                  </a:lnSpc>
                  <a:spcBef>
                    <a:spcPts val="1600"/>
                  </a:spcBef>
                  <a:spcAft>
                    <a:spcPts val="0"/>
                  </a:spcAft>
                  <a:buClr>
                    <a:schemeClr val="dk2"/>
                  </a:buClr>
                  <a:buSzPts val="1400"/>
                  <a:buFont typeface="Arial"/>
                  <a:buChar char="●"/>
                  <a:defRPr sz="1400" b="0" i="0" u="none" strike="noStrike" cap="none">
                    <a:solidFill>
                      <a:schemeClr val="dk2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L="2286000" marR="0" lvl="4" indent="-317500" algn="l" rtl="0">
                  <a:lnSpc>
                    <a:spcPct val="115000"/>
                  </a:lnSpc>
                  <a:spcBef>
                    <a:spcPts val="1600"/>
                  </a:spcBef>
                  <a:spcAft>
                    <a:spcPts val="0"/>
                  </a:spcAft>
                  <a:buClr>
                    <a:schemeClr val="dk2"/>
                  </a:buClr>
                  <a:buSzPts val="1400"/>
                  <a:buFont typeface="Arial"/>
                  <a:buChar char="○"/>
                  <a:defRPr sz="1400" b="0" i="0" u="none" strike="noStrike" cap="none">
                    <a:solidFill>
                      <a:schemeClr val="dk2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L="2743200" marR="0" lvl="5" indent="-317500" algn="l" rtl="0">
                  <a:lnSpc>
                    <a:spcPct val="115000"/>
                  </a:lnSpc>
                  <a:spcBef>
                    <a:spcPts val="1600"/>
                  </a:spcBef>
                  <a:spcAft>
                    <a:spcPts val="0"/>
                  </a:spcAft>
                  <a:buClr>
                    <a:schemeClr val="dk2"/>
                  </a:buClr>
                  <a:buSzPts val="1400"/>
                  <a:buFont typeface="Arial"/>
                  <a:buChar char="■"/>
                  <a:defRPr sz="1400" b="0" i="0" u="none" strike="noStrike" cap="none">
                    <a:solidFill>
                      <a:schemeClr val="dk2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L="3200400" marR="0" lvl="6" indent="-317500" algn="l" rtl="0">
                  <a:lnSpc>
                    <a:spcPct val="115000"/>
                  </a:lnSpc>
                  <a:spcBef>
                    <a:spcPts val="1600"/>
                  </a:spcBef>
                  <a:spcAft>
                    <a:spcPts val="0"/>
                  </a:spcAft>
                  <a:buClr>
                    <a:schemeClr val="dk2"/>
                  </a:buClr>
                  <a:buSzPts val="1400"/>
                  <a:buFont typeface="Arial"/>
                  <a:buChar char="●"/>
                  <a:defRPr sz="1400" b="0" i="0" u="none" strike="noStrike" cap="none">
                    <a:solidFill>
                      <a:schemeClr val="dk2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L="3657600" marR="0" lvl="7" indent="-317500" algn="l" rtl="0">
                  <a:lnSpc>
                    <a:spcPct val="115000"/>
                  </a:lnSpc>
                  <a:spcBef>
                    <a:spcPts val="1600"/>
                  </a:spcBef>
                  <a:spcAft>
                    <a:spcPts val="0"/>
                  </a:spcAft>
                  <a:buClr>
                    <a:schemeClr val="dk2"/>
                  </a:buClr>
                  <a:buSzPts val="1400"/>
                  <a:buFont typeface="Arial"/>
                  <a:buChar char="○"/>
                  <a:defRPr sz="1400" b="0" i="0" u="none" strike="noStrike" cap="none">
                    <a:solidFill>
                      <a:schemeClr val="dk2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L="4114800" marR="0" lvl="8" indent="-317500" algn="l" rtl="0">
                  <a:lnSpc>
                    <a:spcPct val="115000"/>
                  </a:lnSpc>
                  <a:spcBef>
                    <a:spcPts val="1600"/>
                  </a:spcBef>
                  <a:spcAft>
                    <a:spcPts val="1600"/>
                  </a:spcAft>
                  <a:buClr>
                    <a:schemeClr val="dk2"/>
                  </a:buClr>
                  <a:buSzPts val="1400"/>
                  <a:buFont typeface="Arial"/>
                  <a:buChar char="■"/>
                  <a:defRPr sz="1400" b="0" i="0" u="none" strike="noStrike" cap="none">
                    <a:solidFill>
                      <a:schemeClr val="dk2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indent="0" algn="ctr">
                  <a:lnSpc>
                    <a:spcPct val="100000"/>
                  </a:lnSpc>
                  <a:buFont typeface="Arial"/>
                  <a:buNone/>
                </a:pPr>
                <a:r>
                  <a:rPr lang="en-GB" sz="1400" b="1" dirty="0">
                    <a:solidFill>
                      <a:schemeClr val="dk1"/>
                    </a:solidFill>
                  </a:rPr>
                  <a:t>2018 Parallel</a:t>
                </a:r>
                <a:endParaRPr lang="en-GB" sz="1400" dirty="0"/>
              </a:p>
            </p:txBody>
          </p:sp>
          <p:sp>
            <p:nvSpPr>
              <p:cNvPr id="95" name="Google Shape;125;p20">
                <a:extLst>
                  <a:ext uri="{FF2B5EF4-FFF2-40B4-BE49-F238E27FC236}">
                    <a16:creationId xmlns:a16="http://schemas.microsoft.com/office/drawing/2014/main" id="{8EE7E3F8-86DC-0342-BA0E-B5F55AC9C7A0}"/>
                  </a:ext>
                </a:extLst>
              </p:cNvPr>
              <p:cNvSpPr/>
              <p:nvPr/>
            </p:nvSpPr>
            <p:spPr>
              <a:xfrm>
                <a:off x="7304231" y="4113646"/>
                <a:ext cx="295200" cy="99061"/>
              </a:xfrm>
              <a:prstGeom prst="rect">
                <a:avLst/>
              </a:prstGeom>
              <a:solidFill>
                <a:srgbClr val="352A8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96" name="Google Shape;125;p20">
                <a:extLst>
                  <a:ext uri="{FF2B5EF4-FFF2-40B4-BE49-F238E27FC236}">
                    <a16:creationId xmlns:a16="http://schemas.microsoft.com/office/drawing/2014/main" id="{45287908-E590-E640-8604-681C0270F193}"/>
                  </a:ext>
                </a:extLst>
              </p:cNvPr>
              <p:cNvSpPr/>
              <p:nvPr/>
            </p:nvSpPr>
            <p:spPr>
              <a:xfrm>
                <a:off x="7596554" y="4113646"/>
                <a:ext cx="291600" cy="99061"/>
              </a:xfrm>
              <a:prstGeom prst="rect">
                <a:avLst/>
              </a:prstGeom>
              <a:solidFill>
                <a:srgbClr val="C6000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97" name="Google Shape;122;p20">
                <a:extLst>
                  <a:ext uri="{FF2B5EF4-FFF2-40B4-BE49-F238E27FC236}">
                    <a16:creationId xmlns:a16="http://schemas.microsoft.com/office/drawing/2014/main" id="{20A48B53-CFBC-724E-B7BA-1F095CF32F71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7233383" y="3831376"/>
                <a:ext cx="689400" cy="3144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L="457200" marR="0" lvl="0" indent="-342900" algn="l" rtl="0">
                  <a:lnSpc>
                    <a:spcPct val="115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2"/>
                  </a:buClr>
                  <a:buSzPts val="1800"/>
                  <a:buFont typeface="Arial"/>
                  <a:buChar char="●"/>
                  <a:defRPr sz="1800" b="0" i="0" u="none" strike="noStrike" cap="none">
                    <a:solidFill>
                      <a:schemeClr val="dk2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L="914400" marR="0" lvl="1" indent="-317500" algn="l" rtl="0">
                  <a:lnSpc>
                    <a:spcPct val="115000"/>
                  </a:lnSpc>
                  <a:spcBef>
                    <a:spcPts val="1600"/>
                  </a:spcBef>
                  <a:spcAft>
                    <a:spcPts val="0"/>
                  </a:spcAft>
                  <a:buClr>
                    <a:schemeClr val="dk2"/>
                  </a:buClr>
                  <a:buSzPts val="1400"/>
                  <a:buFont typeface="Arial"/>
                  <a:buChar char="○"/>
                  <a:defRPr sz="1400" b="0" i="0" u="none" strike="noStrike" cap="none">
                    <a:solidFill>
                      <a:schemeClr val="dk2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L="1371600" marR="0" lvl="2" indent="-317500" algn="l" rtl="0">
                  <a:lnSpc>
                    <a:spcPct val="115000"/>
                  </a:lnSpc>
                  <a:spcBef>
                    <a:spcPts val="1600"/>
                  </a:spcBef>
                  <a:spcAft>
                    <a:spcPts val="0"/>
                  </a:spcAft>
                  <a:buClr>
                    <a:schemeClr val="dk2"/>
                  </a:buClr>
                  <a:buSzPts val="1400"/>
                  <a:buFont typeface="Arial"/>
                  <a:buChar char="■"/>
                  <a:defRPr sz="1400" b="0" i="0" u="none" strike="noStrike" cap="none">
                    <a:solidFill>
                      <a:schemeClr val="dk2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L="1828800" marR="0" lvl="3" indent="-317500" algn="l" rtl="0">
                  <a:lnSpc>
                    <a:spcPct val="115000"/>
                  </a:lnSpc>
                  <a:spcBef>
                    <a:spcPts val="1600"/>
                  </a:spcBef>
                  <a:spcAft>
                    <a:spcPts val="0"/>
                  </a:spcAft>
                  <a:buClr>
                    <a:schemeClr val="dk2"/>
                  </a:buClr>
                  <a:buSzPts val="1400"/>
                  <a:buFont typeface="Arial"/>
                  <a:buChar char="●"/>
                  <a:defRPr sz="1400" b="0" i="0" u="none" strike="noStrike" cap="none">
                    <a:solidFill>
                      <a:schemeClr val="dk2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L="2286000" marR="0" lvl="4" indent="-317500" algn="l" rtl="0">
                  <a:lnSpc>
                    <a:spcPct val="115000"/>
                  </a:lnSpc>
                  <a:spcBef>
                    <a:spcPts val="1600"/>
                  </a:spcBef>
                  <a:spcAft>
                    <a:spcPts val="0"/>
                  </a:spcAft>
                  <a:buClr>
                    <a:schemeClr val="dk2"/>
                  </a:buClr>
                  <a:buSzPts val="1400"/>
                  <a:buFont typeface="Arial"/>
                  <a:buChar char="○"/>
                  <a:defRPr sz="1400" b="0" i="0" u="none" strike="noStrike" cap="none">
                    <a:solidFill>
                      <a:schemeClr val="dk2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L="2743200" marR="0" lvl="5" indent="-317500" algn="l" rtl="0">
                  <a:lnSpc>
                    <a:spcPct val="115000"/>
                  </a:lnSpc>
                  <a:spcBef>
                    <a:spcPts val="1600"/>
                  </a:spcBef>
                  <a:spcAft>
                    <a:spcPts val="0"/>
                  </a:spcAft>
                  <a:buClr>
                    <a:schemeClr val="dk2"/>
                  </a:buClr>
                  <a:buSzPts val="1400"/>
                  <a:buFont typeface="Arial"/>
                  <a:buChar char="■"/>
                  <a:defRPr sz="1400" b="0" i="0" u="none" strike="noStrike" cap="none">
                    <a:solidFill>
                      <a:schemeClr val="dk2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L="3200400" marR="0" lvl="6" indent="-317500" algn="l" rtl="0">
                  <a:lnSpc>
                    <a:spcPct val="115000"/>
                  </a:lnSpc>
                  <a:spcBef>
                    <a:spcPts val="1600"/>
                  </a:spcBef>
                  <a:spcAft>
                    <a:spcPts val="0"/>
                  </a:spcAft>
                  <a:buClr>
                    <a:schemeClr val="dk2"/>
                  </a:buClr>
                  <a:buSzPts val="1400"/>
                  <a:buFont typeface="Arial"/>
                  <a:buChar char="●"/>
                  <a:defRPr sz="1400" b="0" i="0" u="none" strike="noStrike" cap="none">
                    <a:solidFill>
                      <a:schemeClr val="dk2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L="3657600" marR="0" lvl="7" indent="-317500" algn="l" rtl="0">
                  <a:lnSpc>
                    <a:spcPct val="115000"/>
                  </a:lnSpc>
                  <a:spcBef>
                    <a:spcPts val="1600"/>
                  </a:spcBef>
                  <a:spcAft>
                    <a:spcPts val="0"/>
                  </a:spcAft>
                  <a:buClr>
                    <a:schemeClr val="dk2"/>
                  </a:buClr>
                  <a:buSzPts val="1400"/>
                  <a:buFont typeface="Arial"/>
                  <a:buChar char="○"/>
                  <a:defRPr sz="1400" b="0" i="0" u="none" strike="noStrike" cap="none">
                    <a:solidFill>
                      <a:schemeClr val="dk2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L="4114800" marR="0" lvl="8" indent="-317500" algn="l" rtl="0">
                  <a:lnSpc>
                    <a:spcPct val="115000"/>
                  </a:lnSpc>
                  <a:spcBef>
                    <a:spcPts val="1600"/>
                  </a:spcBef>
                  <a:spcAft>
                    <a:spcPts val="1600"/>
                  </a:spcAft>
                  <a:buClr>
                    <a:schemeClr val="dk2"/>
                  </a:buClr>
                  <a:buSzPts val="1400"/>
                  <a:buFont typeface="Arial"/>
                  <a:buChar char="■"/>
                  <a:defRPr sz="1400" b="0" i="0" u="none" strike="noStrike" cap="none">
                    <a:solidFill>
                      <a:schemeClr val="dk2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indent="0" algn="ctr">
                  <a:lnSpc>
                    <a:spcPct val="100000"/>
                  </a:lnSpc>
                  <a:buFont typeface="Arial"/>
                  <a:buNone/>
                </a:pPr>
                <a:r>
                  <a:rPr lang="en" sz="1400" b="1" dirty="0">
                    <a:solidFill>
                      <a:schemeClr val="tx1"/>
                    </a:solidFill>
                  </a:rPr>
                  <a:t>0.83</a:t>
                </a:r>
                <a:endParaRPr lang="en" sz="1400" dirty="0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91" name="Group 90">
              <a:extLst>
                <a:ext uri="{FF2B5EF4-FFF2-40B4-BE49-F238E27FC236}">
                  <a16:creationId xmlns:a16="http://schemas.microsoft.com/office/drawing/2014/main" id="{AB3719F4-6CA8-1A45-8B4E-0E265BBB8F09}"/>
                </a:ext>
              </a:extLst>
            </p:cNvPr>
            <p:cNvGrpSpPr/>
            <p:nvPr/>
          </p:nvGrpSpPr>
          <p:grpSpPr>
            <a:xfrm>
              <a:off x="6154766" y="2030047"/>
              <a:ext cx="2195179" cy="2505016"/>
              <a:chOff x="6154766" y="2030047"/>
              <a:chExt cx="2195179" cy="2505016"/>
            </a:xfrm>
          </p:grpSpPr>
          <p:cxnSp>
            <p:nvCxnSpPr>
              <p:cNvPr id="92" name="Straight Connector 91">
                <a:extLst>
                  <a:ext uri="{FF2B5EF4-FFF2-40B4-BE49-F238E27FC236}">
                    <a16:creationId xmlns:a16="http://schemas.microsoft.com/office/drawing/2014/main" id="{01900036-49B4-6342-AB78-9DB0DECDB00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156568" y="2032000"/>
                <a:ext cx="0" cy="2503063"/>
              </a:xfrm>
              <a:prstGeom prst="line">
                <a:avLst/>
              </a:prstGeom>
              <a:ln w="25400">
                <a:solidFill>
                  <a:srgbClr val="7030A0"/>
                </a:solidFill>
                <a:prstDash val="soli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3" name="Google Shape;121;p20">
                <a:extLst>
                  <a:ext uri="{FF2B5EF4-FFF2-40B4-BE49-F238E27FC236}">
                    <a16:creationId xmlns:a16="http://schemas.microsoft.com/office/drawing/2014/main" id="{4B2BBE56-EC90-164E-A5F2-6D0AB7907F13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6154766" y="2030047"/>
                <a:ext cx="2195179" cy="393883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L="457200" marR="0" lvl="0" indent="-342900" algn="l" rtl="0">
                  <a:lnSpc>
                    <a:spcPct val="115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2"/>
                  </a:buClr>
                  <a:buSzPts val="1800"/>
                  <a:buFont typeface="Arial"/>
                  <a:buChar char="●"/>
                  <a:defRPr sz="1800" b="0" i="0" u="none" strike="noStrike" cap="none">
                    <a:solidFill>
                      <a:schemeClr val="dk2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L="914400" marR="0" lvl="1" indent="-317500" algn="l" rtl="0">
                  <a:lnSpc>
                    <a:spcPct val="115000"/>
                  </a:lnSpc>
                  <a:spcBef>
                    <a:spcPts val="1600"/>
                  </a:spcBef>
                  <a:spcAft>
                    <a:spcPts val="0"/>
                  </a:spcAft>
                  <a:buClr>
                    <a:schemeClr val="dk2"/>
                  </a:buClr>
                  <a:buSzPts val="1400"/>
                  <a:buFont typeface="Arial"/>
                  <a:buChar char="○"/>
                  <a:defRPr sz="1400" b="0" i="0" u="none" strike="noStrike" cap="none">
                    <a:solidFill>
                      <a:schemeClr val="dk2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L="1371600" marR="0" lvl="2" indent="-317500" algn="l" rtl="0">
                  <a:lnSpc>
                    <a:spcPct val="115000"/>
                  </a:lnSpc>
                  <a:spcBef>
                    <a:spcPts val="1600"/>
                  </a:spcBef>
                  <a:spcAft>
                    <a:spcPts val="0"/>
                  </a:spcAft>
                  <a:buClr>
                    <a:schemeClr val="dk2"/>
                  </a:buClr>
                  <a:buSzPts val="1400"/>
                  <a:buFont typeface="Arial"/>
                  <a:buChar char="■"/>
                  <a:defRPr sz="1400" b="0" i="0" u="none" strike="noStrike" cap="none">
                    <a:solidFill>
                      <a:schemeClr val="dk2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L="1828800" marR="0" lvl="3" indent="-317500" algn="l" rtl="0">
                  <a:lnSpc>
                    <a:spcPct val="115000"/>
                  </a:lnSpc>
                  <a:spcBef>
                    <a:spcPts val="1600"/>
                  </a:spcBef>
                  <a:spcAft>
                    <a:spcPts val="0"/>
                  </a:spcAft>
                  <a:buClr>
                    <a:schemeClr val="dk2"/>
                  </a:buClr>
                  <a:buSzPts val="1400"/>
                  <a:buFont typeface="Arial"/>
                  <a:buChar char="●"/>
                  <a:defRPr sz="1400" b="0" i="0" u="none" strike="noStrike" cap="none">
                    <a:solidFill>
                      <a:schemeClr val="dk2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L="2286000" marR="0" lvl="4" indent="-317500" algn="l" rtl="0">
                  <a:lnSpc>
                    <a:spcPct val="115000"/>
                  </a:lnSpc>
                  <a:spcBef>
                    <a:spcPts val="1600"/>
                  </a:spcBef>
                  <a:spcAft>
                    <a:spcPts val="0"/>
                  </a:spcAft>
                  <a:buClr>
                    <a:schemeClr val="dk2"/>
                  </a:buClr>
                  <a:buSzPts val="1400"/>
                  <a:buFont typeface="Arial"/>
                  <a:buChar char="○"/>
                  <a:defRPr sz="1400" b="0" i="0" u="none" strike="noStrike" cap="none">
                    <a:solidFill>
                      <a:schemeClr val="dk2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L="2743200" marR="0" lvl="5" indent="-317500" algn="l" rtl="0">
                  <a:lnSpc>
                    <a:spcPct val="115000"/>
                  </a:lnSpc>
                  <a:spcBef>
                    <a:spcPts val="1600"/>
                  </a:spcBef>
                  <a:spcAft>
                    <a:spcPts val="0"/>
                  </a:spcAft>
                  <a:buClr>
                    <a:schemeClr val="dk2"/>
                  </a:buClr>
                  <a:buSzPts val="1400"/>
                  <a:buFont typeface="Arial"/>
                  <a:buChar char="■"/>
                  <a:defRPr sz="1400" b="0" i="0" u="none" strike="noStrike" cap="none">
                    <a:solidFill>
                      <a:schemeClr val="dk2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L="3200400" marR="0" lvl="6" indent="-317500" algn="l" rtl="0">
                  <a:lnSpc>
                    <a:spcPct val="115000"/>
                  </a:lnSpc>
                  <a:spcBef>
                    <a:spcPts val="1600"/>
                  </a:spcBef>
                  <a:spcAft>
                    <a:spcPts val="0"/>
                  </a:spcAft>
                  <a:buClr>
                    <a:schemeClr val="dk2"/>
                  </a:buClr>
                  <a:buSzPts val="1400"/>
                  <a:buFont typeface="Arial"/>
                  <a:buChar char="●"/>
                  <a:defRPr sz="1400" b="0" i="0" u="none" strike="noStrike" cap="none">
                    <a:solidFill>
                      <a:schemeClr val="dk2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L="3657600" marR="0" lvl="7" indent="-317500" algn="l" rtl="0">
                  <a:lnSpc>
                    <a:spcPct val="115000"/>
                  </a:lnSpc>
                  <a:spcBef>
                    <a:spcPts val="1600"/>
                  </a:spcBef>
                  <a:spcAft>
                    <a:spcPts val="0"/>
                  </a:spcAft>
                  <a:buClr>
                    <a:schemeClr val="dk2"/>
                  </a:buClr>
                  <a:buSzPts val="1400"/>
                  <a:buFont typeface="Arial"/>
                  <a:buChar char="○"/>
                  <a:defRPr sz="1400" b="0" i="0" u="none" strike="noStrike" cap="none">
                    <a:solidFill>
                      <a:schemeClr val="dk2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L="4114800" marR="0" lvl="8" indent="-317500" algn="l" rtl="0">
                  <a:lnSpc>
                    <a:spcPct val="115000"/>
                  </a:lnSpc>
                  <a:spcBef>
                    <a:spcPts val="1600"/>
                  </a:spcBef>
                  <a:spcAft>
                    <a:spcPts val="1600"/>
                  </a:spcAft>
                  <a:buClr>
                    <a:schemeClr val="dk2"/>
                  </a:buClr>
                  <a:buSzPts val="1400"/>
                  <a:buFont typeface="Arial"/>
                  <a:buChar char="■"/>
                  <a:defRPr sz="1400" b="0" i="0" u="none" strike="noStrike" cap="none">
                    <a:solidFill>
                      <a:schemeClr val="dk2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indent="0">
                  <a:lnSpc>
                    <a:spcPct val="100000"/>
                  </a:lnSpc>
                  <a:buFont typeface="Arial"/>
                  <a:buNone/>
                </a:pPr>
                <a:r>
                  <a:rPr lang="en-GB" b="1" dirty="0">
                    <a:solidFill>
                      <a:srgbClr val="7030A0"/>
                    </a:solidFill>
                  </a:rPr>
                  <a:t>Machine Learning</a:t>
                </a:r>
                <a:endParaRPr lang="en-GB" dirty="0">
                  <a:solidFill>
                    <a:srgbClr val="7030A0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526478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83CB1C58-7A51-8544-9F98-C16515C90D0D}"/>
              </a:ext>
            </a:extLst>
          </p:cNvPr>
          <p:cNvSpPr/>
          <p:nvPr/>
        </p:nvSpPr>
        <p:spPr>
          <a:xfrm>
            <a:off x="781539" y="203200"/>
            <a:ext cx="8354646" cy="672123"/>
          </a:xfrm>
          <a:prstGeom prst="round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37695" tIns="68847" rIns="137695" bIns="68847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4098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49E4A716-4975-A64B-9B60-AD77C0695513}"/>
              </a:ext>
            </a:extLst>
          </p:cNvPr>
          <p:cNvSpPr/>
          <p:nvPr/>
        </p:nvSpPr>
        <p:spPr>
          <a:xfrm>
            <a:off x="-8977" y="-7574"/>
            <a:ext cx="1079684" cy="1079684"/>
          </a:xfrm>
          <a:prstGeom prst="ellipse">
            <a:avLst/>
          </a:prstGeom>
          <a:solidFill>
            <a:srgbClr val="7030A0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37695" tIns="68847" rIns="137695" bIns="68847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4098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0F8845B-AF6F-DE48-8C12-F12727EB25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52280" y="273844"/>
            <a:ext cx="5952607" cy="543625"/>
          </a:xfrm>
        </p:spPr>
        <p:txBody>
          <a:bodyPr>
            <a:normAutofit/>
          </a:bodyPr>
          <a:lstStyle/>
          <a:p>
            <a:r>
              <a:rPr lang="en-GB" sz="3000" dirty="0">
                <a:solidFill>
                  <a:schemeClr val="bg1"/>
                </a:solidFill>
                <a:latin typeface="Roboto"/>
                <a:cs typeface="Roboto"/>
              </a:rPr>
              <a:t>Semi- Vs Fully- Automatic Alignment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21D4A19-6E72-9442-B1F3-08A5D3EA7B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1F4-32B1-BB4A-B9DB-E2C65C1166C3}" type="slidenum">
              <a:rPr lang="en-GB" smtClean="0"/>
              <a:t>11</a:t>
            </a:fld>
            <a:endParaRPr lang="en-GB"/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D2DF74B5-7E18-3B47-9F13-E2734568445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82121393"/>
              </p:ext>
            </p:extLst>
          </p:nvPr>
        </p:nvGraphicFramePr>
        <p:xfrm>
          <a:off x="4160510" y="1322338"/>
          <a:ext cx="4844954" cy="2998344"/>
        </p:xfrm>
        <a:graphic>
          <a:graphicData uri="http://schemas.openxmlformats.org/drawingml/2006/table">
            <a:tbl>
              <a:tblPr firstRow="1" bandRow="1">
                <a:tableStyleId>{6E25E649-3F16-4E02-A733-19D2CDBF48F0}</a:tableStyleId>
              </a:tblPr>
              <a:tblGrid>
                <a:gridCol w="1972101">
                  <a:extLst>
                    <a:ext uri="{9D8B030D-6E8A-4147-A177-3AD203B41FA5}">
                      <a16:colId xmlns:a16="http://schemas.microsoft.com/office/drawing/2014/main" val="3331724951"/>
                    </a:ext>
                  </a:extLst>
                </a:gridCol>
                <a:gridCol w="1437311">
                  <a:extLst>
                    <a:ext uri="{9D8B030D-6E8A-4147-A177-3AD203B41FA5}">
                      <a16:colId xmlns:a16="http://schemas.microsoft.com/office/drawing/2014/main" val="1290513367"/>
                    </a:ext>
                  </a:extLst>
                </a:gridCol>
                <a:gridCol w="1435542">
                  <a:extLst>
                    <a:ext uri="{9D8B030D-6E8A-4147-A177-3AD203B41FA5}">
                      <a16:colId xmlns:a16="http://schemas.microsoft.com/office/drawing/2014/main" val="2603193920"/>
                    </a:ext>
                  </a:extLst>
                </a:gridCol>
              </a:tblGrid>
              <a:tr h="406344">
                <a:tc>
                  <a:txBody>
                    <a:bodyPr/>
                    <a:lstStyle/>
                    <a:p>
                      <a:pPr algn="l"/>
                      <a:endParaRPr lang="en-GB" sz="1400" b="0" i="0" u="none" strike="noStrike" kern="1200" cap="none" dirty="0">
                        <a:solidFill>
                          <a:srgbClr val="404040"/>
                        </a:solidFill>
                        <a:latin typeface="Roboto"/>
                        <a:cs typeface="Roboto"/>
                        <a:sym typeface="Roboto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25400" cmpd="sng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i="0" u="none" strike="noStrike" kern="1200" cap="none" dirty="0">
                          <a:solidFill>
                            <a:srgbClr val="404040"/>
                          </a:solidFill>
                          <a:latin typeface="Roboto"/>
                          <a:cs typeface="Roboto"/>
                          <a:sym typeface="Roboto"/>
                        </a:rPr>
                        <a:t>Semi-Automatic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25400" cmpd="sng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i="0" u="none" strike="noStrike" kern="1200" cap="none" dirty="0">
                          <a:solidFill>
                            <a:srgbClr val="404040"/>
                          </a:solidFill>
                          <a:latin typeface="Roboto"/>
                          <a:cs typeface="Roboto"/>
                          <a:sym typeface="Roboto"/>
                        </a:rPr>
                        <a:t>Fully-Automatic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25400" cmpd="sng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12399610"/>
                  </a:ext>
                </a:extLst>
              </a:tr>
              <a:tr h="432000">
                <a:tc>
                  <a:txBody>
                    <a:bodyPr/>
                    <a:lstStyle/>
                    <a:p>
                      <a:r>
                        <a:rPr lang="en-GB" sz="1400" b="0" i="0" u="none" strike="noStrike" kern="1200" cap="none" dirty="0">
                          <a:solidFill>
                            <a:srgbClr val="404040"/>
                          </a:solidFill>
                          <a:latin typeface="Roboto"/>
                          <a:cs typeface="Roboto"/>
                          <a:sym typeface="Roboto"/>
                        </a:rPr>
                        <a:t>Collimators</a:t>
                      </a:r>
                    </a:p>
                  </a:txBody>
                  <a:tcPr anchor="ctr"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i="0" u="none" strike="noStrike" kern="1200" cap="none" dirty="0">
                          <a:solidFill>
                            <a:srgbClr val="404040"/>
                          </a:solidFill>
                          <a:latin typeface="Roboto"/>
                          <a:cs typeface="Roboto"/>
                          <a:sym typeface="Roboto"/>
                        </a:rPr>
                        <a:t>75</a:t>
                      </a:r>
                    </a:p>
                  </a:txBody>
                  <a:tcPr anchor="ctr"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i="0" u="none" strike="noStrike" kern="1200" cap="none" dirty="0">
                          <a:solidFill>
                            <a:srgbClr val="404040"/>
                          </a:solidFill>
                          <a:latin typeface="Roboto"/>
                          <a:cs typeface="Roboto"/>
                          <a:sym typeface="Roboto"/>
                        </a:rPr>
                        <a:t>77</a:t>
                      </a:r>
                    </a:p>
                  </a:txBody>
                  <a:tcPr anchor="ctr"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32811096"/>
                  </a:ext>
                </a:extLst>
              </a:tr>
              <a:tr h="432000">
                <a:tc>
                  <a:txBody>
                    <a:bodyPr/>
                    <a:lstStyle/>
                    <a:p>
                      <a:r>
                        <a:rPr lang="en-GB" sz="1400" b="0" i="0" u="none" strike="noStrike" kern="1200" cap="none" dirty="0">
                          <a:solidFill>
                            <a:srgbClr val="404040"/>
                          </a:solidFill>
                          <a:latin typeface="Roboto"/>
                          <a:cs typeface="Roboto"/>
                          <a:sym typeface="Roboto"/>
                        </a:rPr>
                        <a:t>Total time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i="0" u="none" strike="noStrike" kern="1200" cap="none" dirty="0">
                          <a:solidFill>
                            <a:srgbClr val="404040"/>
                          </a:solidFill>
                          <a:latin typeface="Roboto"/>
                          <a:cs typeface="Roboto"/>
                          <a:sym typeface="Roboto"/>
                        </a:rPr>
                        <a:t>2h 31m 59s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i="0" u="none" strike="noStrike" kern="1200" cap="none" dirty="0">
                          <a:solidFill>
                            <a:srgbClr val="404040"/>
                          </a:solidFill>
                          <a:latin typeface="Roboto"/>
                          <a:cs typeface="Roboto"/>
                          <a:sym typeface="Roboto"/>
                        </a:rPr>
                        <a:t>49m 17s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21423213"/>
                  </a:ext>
                </a:extLst>
              </a:tr>
              <a:tr h="432000">
                <a:tc>
                  <a:txBody>
                    <a:bodyPr/>
                    <a:lstStyle/>
                    <a:p>
                      <a:r>
                        <a:rPr lang="en-GB" sz="1400" b="0" i="0" u="none" strike="noStrike" kern="1200" cap="none" dirty="0">
                          <a:solidFill>
                            <a:srgbClr val="404040"/>
                          </a:solidFill>
                          <a:latin typeface="Roboto"/>
                          <a:cs typeface="Roboto"/>
                          <a:sym typeface="Roboto"/>
                        </a:rPr>
                        <a:t>Moving time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i="0" u="none" strike="noStrike" kern="1200" cap="none" dirty="0">
                          <a:solidFill>
                            <a:srgbClr val="404040"/>
                          </a:solidFill>
                          <a:latin typeface="Roboto"/>
                          <a:cs typeface="Roboto"/>
                          <a:sym typeface="Roboto"/>
                        </a:rPr>
                        <a:t>58m 13s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i="0" u="none" strike="noStrike" kern="1200" cap="none" dirty="0">
                          <a:solidFill>
                            <a:srgbClr val="404040"/>
                          </a:solidFill>
                          <a:latin typeface="Roboto"/>
                          <a:cs typeface="Roboto"/>
                          <a:sym typeface="Roboto"/>
                        </a:rPr>
                        <a:t>18m 14s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797118722"/>
                  </a:ext>
                </a:extLst>
              </a:tr>
              <a:tr h="432000">
                <a:tc>
                  <a:txBody>
                    <a:bodyPr/>
                    <a:lstStyle/>
                    <a:p>
                      <a:r>
                        <a:rPr lang="en-GB" sz="1400" b="0" i="0" u="none" strike="noStrike" kern="1200" cap="none" dirty="0">
                          <a:solidFill>
                            <a:srgbClr val="404040"/>
                          </a:solidFill>
                          <a:latin typeface="Roboto"/>
                          <a:cs typeface="Roboto"/>
                          <a:sym typeface="Roboto"/>
                        </a:rPr>
                        <a:t>Total alignments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i="0" u="none" strike="noStrike" kern="1200" cap="none" dirty="0">
                          <a:solidFill>
                            <a:srgbClr val="404040"/>
                          </a:solidFill>
                          <a:latin typeface="Roboto"/>
                          <a:cs typeface="Roboto"/>
                          <a:sym typeface="Roboto"/>
                        </a:rPr>
                        <a:t>1903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i="0" u="none" strike="noStrike" kern="1200" cap="none" dirty="0">
                          <a:solidFill>
                            <a:srgbClr val="404040"/>
                          </a:solidFill>
                          <a:latin typeface="Roboto"/>
                          <a:cs typeface="Roboto"/>
                          <a:sym typeface="Roboto"/>
                        </a:rPr>
                        <a:t>637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304119871"/>
                  </a:ext>
                </a:extLst>
              </a:tr>
              <a:tr h="4320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GB" sz="1400" b="0" i="0" u="none" strike="noStrike" kern="1200" cap="none" dirty="0">
                          <a:solidFill>
                            <a:srgbClr val="404040"/>
                          </a:solidFill>
                          <a:latin typeface="Roboto"/>
                          <a:cs typeface="Roboto"/>
                          <a:sym typeface="Roboto"/>
                        </a:rPr>
                        <a:t>Moving time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i="0" u="none" strike="noStrike" kern="1200" cap="none" dirty="0">
                          <a:solidFill>
                            <a:srgbClr val="404040"/>
                          </a:solidFill>
                          <a:latin typeface="Roboto"/>
                          <a:ea typeface="+mn-ea"/>
                          <a:cs typeface="Roboto"/>
                          <a:sym typeface="Arial"/>
                        </a:rPr>
                        <a:t>38.3 %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i="0" u="none" strike="noStrike" kern="1200" cap="none" dirty="0">
                          <a:solidFill>
                            <a:srgbClr val="404040"/>
                          </a:solidFill>
                          <a:latin typeface="Roboto"/>
                          <a:ea typeface="+mn-ea"/>
                          <a:cs typeface="Roboto"/>
                          <a:sym typeface="Arial"/>
                        </a:rPr>
                        <a:t>38.0 %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241123092"/>
                  </a:ext>
                </a:extLst>
              </a:tr>
              <a:tr h="432000">
                <a:tc>
                  <a:txBody>
                    <a:bodyPr/>
                    <a:lstStyle/>
                    <a:p>
                      <a:r>
                        <a:rPr lang="en-GB" sz="1400" b="0" i="0" u="none" strike="noStrike" kern="1200" cap="none" dirty="0">
                          <a:solidFill>
                            <a:srgbClr val="404040"/>
                          </a:solidFill>
                          <a:latin typeface="Roboto"/>
                          <a:cs typeface="Roboto"/>
                          <a:sym typeface="Roboto"/>
                        </a:rPr>
                        <a:t>Alignments / Collimator</a:t>
                      </a:r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i="0" u="none" strike="noStrike" kern="1200" cap="none" dirty="0">
                          <a:solidFill>
                            <a:srgbClr val="404040"/>
                          </a:solidFill>
                          <a:latin typeface="Roboto"/>
                          <a:cs typeface="Roboto"/>
                          <a:sym typeface="Roboto"/>
                        </a:rPr>
                        <a:t>25.37</a:t>
                      </a:r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i="0" u="none" strike="noStrike" kern="1200" cap="none" dirty="0">
                          <a:solidFill>
                            <a:srgbClr val="404040"/>
                          </a:solidFill>
                          <a:latin typeface="Roboto"/>
                          <a:cs typeface="Roboto"/>
                          <a:sym typeface="Roboto"/>
                        </a:rPr>
                        <a:t>8.27</a:t>
                      </a:r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50079923"/>
                  </a:ext>
                </a:extLst>
              </a:tr>
            </a:tbl>
          </a:graphicData>
        </a:graphic>
      </p:graphicFrame>
      <p:sp>
        <p:nvSpPr>
          <p:cNvPr id="8" name="Google Shape;84;p16">
            <a:extLst>
              <a:ext uri="{FF2B5EF4-FFF2-40B4-BE49-F238E27FC236}">
                <a16:creationId xmlns:a16="http://schemas.microsoft.com/office/drawing/2014/main" id="{89B3DA5E-67C7-724B-9E5A-558725B2907A}"/>
              </a:ext>
            </a:extLst>
          </p:cNvPr>
          <p:cNvSpPr txBox="1">
            <a:spLocks/>
          </p:cNvSpPr>
          <p:nvPr/>
        </p:nvSpPr>
        <p:spPr>
          <a:xfrm>
            <a:off x="138536" y="1322339"/>
            <a:ext cx="3709070" cy="27371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11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Roboto"/>
              <a:buChar char="●"/>
              <a:defRPr sz="13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914400" marR="0" lvl="1" indent="-29845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○"/>
              <a:defRPr sz="11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1371600" marR="0" lvl="2" indent="-29845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■"/>
              <a:defRPr sz="11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1828800" marR="0" lvl="3" indent="-29845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●"/>
              <a:defRPr sz="11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2286000" marR="0" lvl="4" indent="-29845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○"/>
              <a:defRPr sz="11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2743200" marR="0" lvl="5" indent="-29845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■"/>
              <a:defRPr sz="11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3200400" marR="0" lvl="6" indent="-29845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●"/>
              <a:defRPr sz="11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3657600" marR="0" lvl="7" indent="-29845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○"/>
              <a:defRPr sz="11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4114800" marR="0" lvl="8" indent="-29845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100"/>
              <a:buFont typeface="Roboto"/>
              <a:buChar char="■"/>
              <a:defRPr sz="11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>
              <a:lnSpc>
                <a:spcPts val="1880"/>
              </a:lnSpc>
              <a:spcBef>
                <a:spcPts val="700"/>
              </a:spcBef>
            </a:pPr>
            <a:r>
              <a:rPr lang="en-GB" sz="1400" dirty="0">
                <a:solidFill>
                  <a:srgbClr val="404040"/>
                </a:solidFill>
              </a:rPr>
              <a:t>Data collected using:</a:t>
            </a:r>
          </a:p>
          <a:p>
            <a:pPr lvl="1">
              <a:lnSpc>
                <a:spcPts val="1880"/>
              </a:lnSpc>
              <a:spcBef>
                <a:spcPts val="700"/>
              </a:spcBef>
            </a:pPr>
            <a:r>
              <a:rPr lang="en-GB" sz="1400" dirty="0">
                <a:solidFill>
                  <a:srgbClr val="404040"/>
                </a:solidFill>
              </a:rPr>
              <a:t>Semi-automation in 2016</a:t>
            </a:r>
          </a:p>
          <a:p>
            <a:pPr lvl="1">
              <a:lnSpc>
                <a:spcPts val="1880"/>
              </a:lnSpc>
              <a:spcBef>
                <a:spcPts val="700"/>
              </a:spcBef>
            </a:pPr>
            <a:r>
              <a:rPr lang="en-GB" sz="1400" dirty="0">
                <a:solidFill>
                  <a:srgbClr val="404040"/>
                </a:solidFill>
              </a:rPr>
              <a:t>Parallel fully-automation in 2018</a:t>
            </a:r>
          </a:p>
          <a:p>
            <a:pPr marL="615950" lvl="1" indent="0">
              <a:lnSpc>
                <a:spcPts val="1680"/>
              </a:lnSpc>
              <a:spcBef>
                <a:spcPts val="700"/>
              </a:spcBef>
              <a:buNone/>
            </a:pPr>
            <a:endParaRPr lang="en-GB" sz="1400" dirty="0">
              <a:solidFill>
                <a:srgbClr val="404040"/>
              </a:solidFill>
            </a:endParaRPr>
          </a:p>
          <a:p>
            <a:pPr>
              <a:lnSpc>
                <a:spcPct val="150000"/>
              </a:lnSpc>
              <a:spcBef>
                <a:spcPts val="700"/>
              </a:spcBef>
            </a:pPr>
            <a:r>
              <a:rPr lang="en-GB" sz="1400" dirty="0">
                <a:solidFill>
                  <a:srgbClr val="404040"/>
                </a:solidFill>
              </a:rPr>
              <a:t>Can speed up the fully-automatic alignment by decreasing the time waiting for the signal to decay before extracting the features. 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355CC34C-FDBC-474C-BEDA-43ACE911D18F}"/>
              </a:ext>
            </a:extLst>
          </p:cNvPr>
          <p:cNvSpPr/>
          <p:nvPr/>
        </p:nvSpPr>
        <p:spPr>
          <a:xfrm>
            <a:off x="4211880" y="3541811"/>
            <a:ext cx="4610383" cy="285910"/>
          </a:xfrm>
          <a:prstGeom prst="rect">
            <a:avLst/>
          </a:prstGeom>
          <a:noFill/>
          <a:ln w="190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14D637B-595F-444C-BE86-5E135B4AF5A0}"/>
              </a:ext>
            </a:extLst>
          </p:cNvPr>
          <p:cNvSpPr/>
          <p:nvPr/>
        </p:nvSpPr>
        <p:spPr>
          <a:xfrm>
            <a:off x="4211880" y="2222205"/>
            <a:ext cx="4610383" cy="318976"/>
          </a:xfrm>
          <a:prstGeom prst="rect">
            <a:avLst/>
          </a:prstGeom>
          <a:noFill/>
          <a:ln w="190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A6729BBA-F7B3-2042-9C76-77099EF82E34}"/>
              </a:ext>
            </a:extLst>
          </p:cNvPr>
          <p:cNvSpPr/>
          <p:nvPr/>
        </p:nvSpPr>
        <p:spPr>
          <a:xfrm>
            <a:off x="286899" y="2806315"/>
            <a:ext cx="3465704" cy="1363751"/>
          </a:xfrm>
          <a:prstGeom prst="rect">
            <a:avLst/>
          </a:prstGeom>
          <a:noFill/>
          <a:ln w="190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579426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0508D57E-76A7-004E-9273-835C4308F51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36217" y="2834933"/>
            <a:ext cx="4002094" cy="2077499"/>
          </a:xfrm>
          <a:prstGeom prst="rect">
            <a:avLst/>
          </a:prstGeom>
        </p:spPr>
      </p:pic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83CB1C58-7A51-8544-9F98-C16515C90D0D}"/>
              </a:ext>
            </a:extLst>
          </p:cNvPr>
          <p:cNvSpPr/>
          <p:nvPr/>
        </p:nvSpPr>
        <p:spPr>
          <a:xfrm>
            <a:off x="781539" y="203200"/>
            <a:ext cx="8354646" cy="672123"/>
          </a:xfrm>
          <a:prstGeom prst="round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37695" tIns="68847" rIns="137695" bIns="68847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4098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49E4A716-4975-A64B-9B60-AD77C0695513}"/>
              </a:ext>
            </a:extLst>
          </p:cNvPr>
          <p:cNvSpPr/>
          <p:nvPr/>
        </p:nvSpPr>
        <p:spPr>
          <a:xfrm>
            <a:off x="-8977" y="-7574"/>
            <a:ext cx="1079684" cy="1079684"/>
          </a:xfrm>
          <a:prstGeom prst="ellipse">
            <a:avLst/>
          </a:prstGeom>
          <a:solidFill>
            <a:srgbClr val="7030A0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37695" tIns="68847" rIns="137695" bIns="68847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4098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0F8845B-AF6F-DE48-8C12-F12727EB25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52280" y="273844"/>
            <a:ext cx="5952607" cy="543625"/>
          </a:xfrm>
        </p:spPr>
        <p:txBody>
          <a:bodyPr>
            <a:normAutofit/>
          </a:bodyPr>
          <a:lstStyle/>
          <a:p>
            <a:r>
              <a:rPr lang="en-GB" sz="2700" dirty="0">
                <a:solidFill>
                  <a:schemeClr val="bg1"/>
                </a:solidFill>
                <a:latin typeface="Roboto"/>
                <a:cs typeface="Roboto"/>
              </a:rPr>
              <a:t>Decay Time Analysis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21D4A19-6E72-9442-B1F3-08A5D3EA7B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1F4-32B1-BB4A-B9DB-E2C65C1166C3}" type="slidenum">
              <a:rPr lang="en-GB" smtClean="0"/>
              <a:t>12</a:t>
            </a:fld>
            <a:endParaRPr lang="en-GB"/>
          </a:p>
        </p:txBody>
      </p:sp>
      <p:sp>
        <p:nvSpPr>
          <p:cNvPr id="8" name="Google Shape;84;p16">
            <a:extLst>
              <a:ext uri="{FF2B5EF4-FFF2-40B4-BE49-F238E27FC236}">
                <a16:creationId xmlns:a16="http://schemas.microsoft.com/office/drawing/2014/main" id="{264F9CA2-42C8-224F-8889-B2F9C48DDB34}"/>
              </a:ext>
            </a:extLst>
          </p:cNvPr>
          <p:cNvSpPr txBox="1">
            <a:spLocks/>
          </p:cNvSpPr>
          <p:nvPr/>
        </p:nvSpPr>
        <p:spPr>
          <a:xfrm>
            <a:off x="272330" y="1082518"/>
            <a:ext cx="5561940" cy="14555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11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Roboto"/>
              <a:buChar char="●"/>
              <a:defRPr sz="13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914400" marR="0" lvl="1" indent="-29845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○"/>
              <a:defRPr sz="11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1371600" marR="0" lvl="2" indent="-29845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■"/>
              <a:defRPr sz="11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1828800" marR="0" lvl="3" indent="-29845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●"/>
              <a:defRPr sz="11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2286000" marR="0" lvl="4" indent="-29845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○"/>
              <a:defRPr sz="11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2743200" marR="0" lvl="5" indent="-29845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■"/>
              <a:defRPr sz="11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3200400" marR="0" lvl="6" indent="-29845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●"/>
              <a:defRPr sz="11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3657600" marR="0" lvl="7" indent="-29845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○"/>
              <a:defRPr sz="11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4114800" marR="0" lvl="8" indent="-29845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100"/>
              <a:buFont typeface="Roboto"/>
              <a:buChar char="■"/>
              <a:defRPr sz="11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>
              <a:lnSpc>
                <a:spcPct val="150000"/>
              </a:lnSpc>
              <a:spcBef>
                <a:spcPts val="700"/>
              </a:spcBef>
            </a:pPr>
            <a:r>
              <a:rPr lang="en-GB" sz="1400" b="1" dirty="0">
                <a:solidFill>
                  <a:srgbClr val="404040"/>
                </a:solidFill>
              </a:rPr>
              <a:t>Analysis: </a:t>
            </a:r>
            <a:r>
              <a:rPr lang="en-GB" sz="1400" dirty="0">
                <a:solidFill>
                  <a:srgbClr val="404040"/>
                </a:solidFill>
              </a:rPr>
              <a:t>Actual time required for BLM signal to decay.</a:t>
            </a:r>
          </a:p>
          <a:p>
            <a:pPr>
              <a:lnSpc>
                <a:spcPct val="150000"/>
              </a:lnSpc>
              <a:spcBef>
                <a:spcPts val="700"/>
              </a:spcBef>
            </a:pPr>
            <a:r>
              <a:rPr lang="en-GB" sz="1400" dirty="0">
                <a:solidFill>
                  <a:srgbClr val="404040"/>
                </a:solidFill>
              </a:rPr>
              <a:t>Modelled the decay rate as an exponentially falling distribution, with optimal losses achieved after 6 half-lives</a:t>
            </a:r>
            <a:r>
              <a:rPr lang="en-GB" sz="1200" dirty="0">
                <a:solidFill>
                  <a:srgbClr val="404040"/>
                </a:solidFill>
              </a:rPr>
              <a:t>.</a:t>
            </a:r>
            <a:endParaRPr lang="en-GB" sz="1100" dirty="0">
              <a:solidFill>
                <a:srgbClr val="404040"/>
              </a:solidFill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BA2A8999-93EE-E749-B0EB-E4FB93B3C93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2330" y="2745286"/>
            <a:ext cx="4016177" cy="2167146"/>
          </a:xfrm>
          <a:prstGeom prst="rect">
            <a:avLst/>
          </a:prstGeom>
        </p:spPr>
      </p:pic>
      <p:sp>
        <p:nvSpPr>
          <p:cNvPr id="13" name="Google Shape;84;p16">
            <a:extLst>
              <a:ext uri="{FF2B5EF4-FFF2-40B4-BE49-F238E27FC236}">
                <a16:creationId xmlns:a16="http://schemas.microsoft.com/office/drawing/2014/main" id="{9558675E-4EEA-C042-A464-65B0C7DC0AA5}"/>
              </a:ext>
            </a:extLst>
          </p:cNvPr>
          <p:cNvSpPr txBox="1">
            <a:spLocks/>
          </p:cNvSpPr>
          <p:nvPr/>
        </p:nvSpPr>
        <p:spPr>
          <a:xfrm>
            <a:off x="6349289" y="1417278"/>
            <a:ext cx="2274722" cy="1120812"/>
          </a:xfrm>
          <a:prstGeom prst="rect">
            <a:avLst/>
          </a:prstGeom>
          <a:noFill/>
          <a:ln w="19050">
            <a:solidFill>
              <a:srgbClr val="7030A0"/>
            </a:solidFill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11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Roboto"/>
              <a:buChar char="●"/>
              <a:defRPr sz="13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914400" marR="0" lvl="1" indent="-29845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○"/>
              <a:defRPr sz="11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1371600" marR="0" lvl="2" indent="-29845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■"/>
              <a:defRPr sz="11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1828800" marR="0" lvl="3" indent="-29845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●"/>
              <a:defRPr sz="11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2286000" marR="0" lvl="4" indent="-29845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○"/>
              <a:defRPr sz="11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2743200" marR="0" lvl="5" indent="-29845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■"/>
              <a:defRPr sz="11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3200400" marR="0" lvl="6" indent="-29845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●"/>
              <a:defRPr sz="11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3657600" marR="0" lvl="7" indent="-29845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○"/>
              <a:defRPr sz="11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4114800" marR="0" lvl="8" indent="-29845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100"/>
              <a:buFont typeface="Roboto"/>
              <a:buChar char="■"/>
              <a:defRPr sz="11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146050" indent="0">
              <a:lnSpc>
                <a:spcPts val="1680"/>
              </a:lnSpc>
              <a:spcBef>
                <a:spcPts val="700"/>
              </a:spcBef>
              <a:buNone/>
            </a:pPr>
            <a:r>
              <a:rPr lang="en-GB" sz="1400" dirty="0">
                <a:solidFill>
                  <a:srgbClr val="404040"/>
                </a:solidFill>
              </a:rPr>
              <a:t>Mean decay time:</a:t>
            </a:r>
          </a:p>
          <a:p>
            <a:pPr>
              <a:lnSpc>
                <a:spcPts val="1680"/>
              </a:lnSpc>
              <a:spcBef>
                <a:spcPts val="700"/>
              </a:spcBef>
            </a:pPr>
            <a:r>
              <a:rPr lang="en-GB" sz="1400" dirty="0">
                <a:solidFill>
                  <a:srgbClr val="404040"/>
                </a:solidFill>
              </a:rPr>
              <a:t>0.61 s at injection</a:t>
            </a:r>
          </a:p>
          <a:p>
            <a:pPr>
              <a:lnSpc>
                <a:spcPts val="1680"/>
              </a:lnSpc>
              <a:spcBef>
                <a:spcPts val="700"/>
              </a:spcBef>
            </a:pPr>
            <a:r>
              <a:rPr lang="en-GB" sz="1400" dirty="0">
                <a:solidFill>
                  <a:srgbClr val="404040"/>
                </a:solidFill>
              </a:rPr>
              <a:t>2 s at flat top</a:t>
            </a:r>
          </a:p>
        </p:txBody>
      </p:sp>
    </p:spTree>
    <p:extLst>
      <p:ext uri="{BB962C8B-B14F-4D97-AF65-F5344CB8AC3E}">
        <p14:creationId xmlns:p14="http://schemas.microsoft.com/office/powerpoint/2010/main" val="27775878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83CB1C58-7A51-8544-9F98-C16515C90D0D}"/>
              </a:ext>
            </a:extLst>
          </p:cNvPr>
          <p:cNvSpPr/>
          <p:nvPr/>
        </p:nvSpPr>
        <p:spPr>
          <a:xfrm>
            <a:off x="781539" y="203200"/>
            <a:ext cx="8354646" cy="672123"/>
          </a:xfrm>
          <a:prstGeom prst="round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37695" tIns="68847" rIns="137695" bIns="68847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4098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49E4A716-4975-A64B-9B60-AD77C0695513}"/>
              </a:ext>
            </a:extLst>
          </p:cNvPr>
          <p:cNvSpPr/>
          <p:nvPr/>
        </p:nvSpPr>
        <p:spPr>
          <a:xfrm>
            <a:off x="-8977" y="-7574"/>
            <a:ext cx="1079684" cy="1079684"/>
          </a:xfrm>
          <a:prstGeom prst="ellipse">
            <a:avLst/>
          </a:prstGeom>
          <a:solidFill>
            <a:srgbClr val="7030A0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37695" tIns="68847" rIns="137695" bIns="68847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4098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0F8845B-AF6F-DE48-8C12-F12727EB25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52280" y="273844"/>
            <a:ext cx="6162919" cy="543625"/>
          </a:xfrm>
        </p:spPr>
        <p:txBody>
          <a:bodyPr>
            <a:normAutofit/>
          </a:bodyPr>
          <a:lstStyle/>
          <a:p>
            <a:r>
              <a:rPr lang="en-GB" sz="2700" dirty="0">
                <a:solidFill>
                  <a:schemeClr val="bg1"/>
                </a:solidFill>
                <a:latin typeface="Roboto"/>
                <a:cs typeface="Roboto"/>
              </a:rPr>
              <a:t>LSTM-RNN for Spike Classification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6E6F4C52-7617-824D-BFDD-4C8E92A9EC9B}"/>
              </a:ext>
            </a:extLst>
          </p:cNvPr>
          <p:cNvGrpSpPr/>
          <p:nvPr/>
        </p:nvGrpSpPr>
        <p:grpSpPr>
          <a:xfrm>
            <a:off x="5277293" y="1802699"/>
            <a:ext cx="3788048" cy="2266383"/>
            <a:chOff x="5277293" y="1802699"/>
            <a:chExt cx="3788048" cy="2266383"/>
          </a:xfrm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95760979-135D-CD4C-AE13-63D3A804608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277293" y="1802699"/>
              <a:ext cx="3536483" cy="2127883"/>
            </a:xfrm>
            <a:prstGeom prst="rect">
              <a:avLst/>
            </a:prstGeom>
          </p:spPr>
        </p:pic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1F42B208-960B-7049-91A2-3A505D982369}"/>
                </a:ext>
              </a:extLst>
            </p:cNvPr>
            <p:cNvSpPr/>
            <p:nvPr/>
          </p:nvSpPr>
          <p:spPr>
            <a:xfrm>
              <a:off x="5347144" y="3807472"/>
              <a:ext cx="3718197" cy="261610"/>
            </a:xfrm>
            <a:prstGeom prst="rect">
              <a:avLst/>
            </a:prstGeom>
            <a:ln>
              <a:noFill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en-GB" sz="1100" dirty="0">
                  <a:solidFill>
                    <a:srgbClr val="404040"/>
                  </a:solidFill>
                  <a:latin typeface="Roboto"/>
                  <a:cs typeface="Roboto"/>
                  <a:sym typeface="Roboto"/>
                </a:rPr>
                <a:t>Courtesy of G. Ricci, Sapienza </a:t>
              </a:r>
              <a:r>
                <a:rPr lang="en-GB" sz="1100" dirty="0" err="1">
                  <a:solidFill>
                    <a:srgbClr val="404040"/>
                  </a:solidFill>
                  <a:latin typeface="Roboto"/>
                  <a:cs typeface="Roboto"/>
                  <a:sym typeface="Roboto"/>
                </a:rPr>
                <a:t>Università</a:t>
              </a:r>
              <a:r>
                <a:rPr lang="en-GB" sz="1100" dirty="0">
                  <a:solidFill>
                    <a:srgbClr val="404040"/>
                  </a:solidFill>
                  <a:latin typeface="Roboto"/>
                  <a:cs typeface="Roboto"/>
                  <a:sym typeface="Roboto"/>
                </a:rPr>
                <a:t> di Roma</a:t>
              </a:r>
              <a:endParaRPr lang="en-US" sz="1100" dirty="0">
                <a:solidFill>
                  <a:srgbClr val="404040"/>
                </a:solidFill>
                <a:latin typeface="Roboto"/>
                <a:cs typeface="Roboto"/>
                <a:sym typeface="Roboto"/>
              </a:endParaRPr>
            </a:p>
          </p:txBody>
        </p:sp>
      </p:grp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8E14BD6-7C8C-DA4D-A97C-4EA0A2EA39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1F4-32B1-BB4A-B9DB-E2C65C1166C3}" type="slidenum">
              <a:rPr lang="en-GB" smtClean="0"/>
              <a:t>13</a:t>
            </a:fld>
            <a:endParaRPr lang="en-GB"/>
          </a:p>
        </p:txBody>
      </p:sp>
      <p:sp>
        <p:nvSpPr>
          <p:cNvPr id="13" name="Google Shape;84;p16">
            <a:extLst>
              <a:ext uri="{FF2B5EF4-FFF2-40B4-BE49-F238E27FC236}">
                <a16:creationId xmlns:a16="http://schemas.microsoft.com/office/drawing/2014/main" id="{EC6BA7AC-7B08-BE42-B5A7-AF718ECAE014}"/>
              </a:ext>
            </a:extLst>
          </p:cNvPr>
          <p:cNvSpPr txBox="1">
            <a:spLocks/>
          </p:cNvSpPr>
          <p:nvPr/>
        </p:nvSpPr>
        <p:spPr>
          <a:xfrm>
            <a:off x="235078" y="1142753"/>
            <a:ext cx="5241274" cy="36245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11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Roboto"/>
              <a:buChar char="●"/>
              <a:defRPr sz="13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914400" marR="0" lvl="1" indent="-29845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○"/>
              <a:defRPr sz="11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1371600" marR="0" lvl="2" indent="-29845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■"/>
              <a:defRPr sz="11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1828800" marR="0" lvl="3" indent="-29845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●"/>
              <a:defRPr sz="11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2286000" marR="0" lvl="4" indent="-29845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○"/>
              <a:defRPr sz="11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2743200" marR="0" lvl="5" indent="-29845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■"/>
              <a:defRPr sz="11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3200400" marR="0" lvl="6" indent="-29845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●"/>
              <a:defRPr sz="11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3657600" marR="0" lvl="7" indent="-29845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○"/>
              <a:defRPr sz="11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4114800" marR="0" lvl="8" indent="-29845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100"/>
              <a:buFont typeface="Roboto"/>
              <a:buChar char="■"/>
              <a:defRPr sz="11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>
              <a:lnSpc>
                <a:spcPts val="1880"/>
              </a:lnSpc>
              <a:spcBef>
                <a:spcPts val="700"/>
              </a:spcBef>
            </a:pPr>
            <a:r>
              <a:rPr lang="en-GB" sz="1400" b="1" dirty="0">
                <a:solidFill>
                  <a:srgbClr val="404040"/>
                </a:solidFill>
              </a:rPr>
              <a:t>Proposed Solution: </a:t>
            </a:r>
            <a:r>
              <a:rPr lang="en-GB" sz="1400" dirty="0">
                <a:solidFill>
                  <a:srgbClr val="404040"/>
                </a:solidFill>
              </a:rPr>
              <a:t>Long Short-Term Memory (LSTM) - Recurrent Neural Network (RNN):</a:t>
            </a:r>
          </a:p>
          <a:p>
            <a:pPr lvl="1">
              <a:lnSpc>
                <a:spcPts val="1880"/>
              </a:lnSpc>
              <a:spcBef>
                <a:spcPts val="700"/>
              </a:spcBef>
            </a:pPr>
            <a:r>
              <a:rPr lang="en-GB" sz="1400" dirty="0">
                <a:solidFill>
                  <a:srgbClr val="404040"/>
                </a:solidFill>
              </a:rPr>
              <a:t>Continuously classify spikes in real-time.</a:t>
            </a:r>
          </a:p>
          <a:p>
            <a:pPr lvl="1">
              <a:lnSpc>
                <a:spcPts val="1880"/>
              </a:lnSpc>
              <a:spcBef>
                <a:spcPts val="700"/>
              </a:spcBef>
            </a:pPr>
            <a:r>
              <a:rPr lang="en-GB" sz="1400" dirty="0">
                <a:solidFill>
                  <a:srgbClr val="404040"/>
                </a:solidFill>
              </a:rPr>
              <a:t>Automatically adjust to spike decay length.</a:t>
            </a:r>
          </a:p>
          <a:p>
            <a:pPr>
              <a:lnSpc>
                <a:spcPts val="1880"/>
              </a:lnSpc>
              <a:spcBef>
                <a:spcPts val="700"/>
              </a:spcBef>
            </a:pPr>
            <a:r>
              <a:rPr lang="en-GB" sz="1400" dirty="0">
                <a:solidFill>
                  <a:srgbClr val="404040"/>
                </a:solidFill>
              </a:rPr>
              <a:t>Dataset collected from alignments during 2016-2018:</a:t>
            </a:r>
          </a:p>
          <a:p>
            <a:pPr lvl="1">
              <a:lnSpc>
                <a:spcPts val="1880"/>
              </a:lnSpc>
              <a:spcBef>
                <a:spcPts val="700"/>
              </a:spcBef>
            </a:pPr>
            <a:r>
              <a:rPr lang="en-GB" sz="1400" dirty="0">
                <a:solidFill>
                  <a:srgbClr val="404040"/>
                </a:solidFill>
              </a:rPr>
              <a:t>1550 alignment spikes</a:t>
            </a:r>
          </a:p>
          <a:p>
            <a:pPr lvl="1">
              <a:lnSpc>
                <a:spcPts val="1880"/>
              </a:lnSpc>
              <a:spcBef>
                <a:spcPts val="700"/>
              </a:spcBef>
            </a:pPr>
            <a:r>
              <a:rPr lang="en-GB" sz="1400" dirty="0">
                <a:solidFill>
                  <a:srgbClr val="404040"/>
                </a:solidFill>
              </a:rPr>
              <a:t>1423 spurious spikes</a:t>
            </a:r>
          </a:p>
          <a:p>
            <a:pPr>
              <a:lnSpc>
                <a:spcPts val="1880"/>
              </a:lnSpc>
              <a:spcBef>
                <a:spcPts val="700"/>
              </a:spcBef>
            </a:pPr>
            <a:r>
              <a:rPr lang="en-GB" sz="1400" dirty="0">
                <a:solidFill>
                  <a:srgbClr val="404040"/>
                </a:solidFill>
              </a:rPr>
              <a:t>Input: </a:t>
            </a:r>
          </a:p>
          <a:p>
            <a:pPr lvl="1">
              <a:lnSpc>
                <a:spcPts val="1880"/>
              </a:lnSpc>
              <a:spcBef>
                <a:spcPts val="700"/>
              </a:spcBef>
            </a:pPr>
            <a:r>
              <a:rPr lang="en-GB" sz="1400" dirty="0">
                <a:solidFill>
                  <a:srgbClr val="404040"/>
                </a:solidFill>
              </a:rPr>
              <a:t>BLM signal scaled with the collimator position in sigma.</a:t>
            </a:r>
          </a:p>
          <a:p>
            <a:pPr lvl="1">
              <a:lnSpc>
                <a:spcPts val="1880"/>
              </a:lnSpc>
              <a:spcBef>
                <a:spcPts val="700"/>
              </a:spcBef>
            </a:pPr>
            <a:r>
              <a:rPr lang="en-GB" sz="1400" dirty="0">
                <a:solidFill>
                  <a:srgbClr val="404040"/>
                </a:solidFill>
              </a:rPr>
              <a:t>Z-Score used as the normalization technique to re-scale the features.</a:t>
            </a:r>
          </a:p>
        </p:txBody>
      </p:sp>
    </p:spTree>
    <p:extLst>
      <p:ext uri="{BB962C8B-B14F-4D97-AF65-F5344CB8AC3E}">
        <p14:creationId xmlns:p14="http://schemas.microsoft.com/office/powerpoint/2010/main" val="11319319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83CB1C58-7A51-8544-9F98-C16515C90D0D}"/>
              </a:ext>
            </a:extLst>
          </p:cNvPr>
          <p:cNvSpPr/>
          <p:nvPr/>
        </p:nvSpPr>
        <p:spPr>
          <a:xfrm>
            <a:off x="781539" y="203200"/>
            <a:ext cx="8354646" cy="672123"/>
          </a:xfrm>
          <a:prstGeom prst="round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37695" tIns="68847" rIns="137695" bIns="68847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4098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49E4A716-4975-A64B-9B60-AD77C0695513}"/>
              </a:ext>
            </a:extLst>
          </p:cNvPr>
          <p:cNvSpPr/>
          <p:nvPr/>
        </p:nvSpPr>
        <p:spPr>
          <a:xfrm>
            <a:off x="-8977" y="-7574"/>
            <a:ext cx="1079684" cy="1079684"/>
          </a:xfrm>
          <a:prstGeom prst="ellipse">
            <a:avLst/>
          </a:prstGeom>
          <a:solidFill>
            <a:srgbClr val="7030A0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37695" tIns="68847" rIns="137695" bIns="68847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4098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0F8845B-AF6F-DE48-8C12-F12727EB25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52280" y="273844"/>
            <a:ext cx="6162919" cy="543625"/>
          </a:xfrm>
        </p:spPr>
        <p:txBody>
          <a:bodyPr>
            <a:normAutofit/>
          </a:bodyPr>
          <a:lstStyle/>
          <a:p>
            <a:r>
              <a:rPr lang="en-GB" sz="2700" dirty="0">
                <a:solidFill>
                  <a:schemeClr val="bg1"/>
                </a:solidFill>
                <a:latin typeface="Roboto"/>
                <a:cs typeface="Roboto"/>
              </a:rPr>
              <a:t>LSTM-RNN for Spike Classification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41F34EB-6E0E-C64C-A8A2-B7963C79F24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93436" y="1012525"/>
            <a:ext cx="3477562" cy="2133174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8E14BD6-7C8C-DA4D-A97C-4EA0A2EA39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1F4-32B1-BB4A-B9DB-E2C65C1166C3}" type="slidenum">
              <a:rPr lang="en-GB" smtClean="0"/>
              <a:t>14</a:t>
            </a:fld>
            <a:endParaRPr lang="en-GB"/>
          </a:p>
        </p:txBody>
      </p:sp>
      <p:sp>
        <p:nvSpPr>
          <p:cNvPr id="9" name="Google Shape;84;p16">
            <a:extLst>
              <a:ext uri="{FF2B5EF4-FFF2-40B4-BE49-F238E27FC236}">
                <a16:creationId xmlns:a16="http://schemas.microsoft.com/office/drawing/2014/main" id="{CEEB2B62-7250-B649-83C8-3FF6400BB6B5}"/>
              </a:ext>
            </a:extLst>
          </p:cNvPr>
          <p:cNvSpPr txBox="1">
            <a:spLocks/>
          </p:cNvSpPr>
          <p:nvPr/>
        </p:nvSpPr>
        <p:spPr>
          <a:xfrm>
            <a:off x="191414" y="964188"/>
            <a:ext cx="4826450" cy="39932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11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Roboto"/>
              <a:buChar char="●"/>
              <a:defRPr sz="13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914400" marR="0" lvl="1" indent="-29845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○"/>
              <a:defRPr sz="11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1371600" marR="0" lvl="2" indent="-29845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■"/>
              <a:defRPr sz="11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1828800" marR="0" lvl="3" indent="-29845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●"/>
              <a:defRPr sz="11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2286000" marR="0" lvl="4" indent="-29845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○"/>
              <a:defRPr sz="11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2743200" marR="0" lvl="5" indent="-29845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■"/>
              <a:defRPr sz="11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3200400" marR="0" lvl="6" indent="-29845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●"/>
              <a:defRPr sz="11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3657600" marR="0" lvl="7" indent="-29845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○"/>
              <a:defRPr sz="11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4114800" marR="0" lvl="8" indent="-29845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100"/>
              <a:buFont typeface="Roboto"/>
              <a:buChar char="■"/>
              <a:defRPr sz="11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>
              <a:lnSpc>
                <a:spcPts val="1880"/>
              </a:lnSpc>
              <a:spcBef>
                <a:spcPts val="700"/>
              </a:spcBef>
            </a:pPr>
            <a:r>
              <a:rPr lang="en-GB" sz="1400" dirty="0">
                <a:solidFill>
                  <a:srgbClr val="404040"/>
                </a:solidFill>
              </a:rPr>
              <a:t>Results collected over a 10-fold cross-validation randomly stratified 30 times.</a:t>
            </a:r>
          </a:p>
          <a:p>
            <a:pPr>
              <a:lnSpc>
                <a:spcPts val="1880"/>
              </a:lnSpc>
              <a:spcBef>
                <a:spcPts val="700"/>
              </a:spcBef>
            </a:pPr>
            <a:r>
              <a:rPr lang="en-GB" sz="1400" b="1" dirty="0">
                <a:solidFill>
                  <a:srgbClr val="404040"/>
                </a:solidFill>
              </a:rPr>
              <a:t>Average of 94% precision on testing sets.</a:t>
            </a:r>
          </a:p>
          <a:p>
            <a:pPr>
              <a:lnSpc>
                <a:spcPts val="1880"/>
              </a:lnSpc>
              <a:spcBef>
                <a:spcPts val="700"/>
              </a:spcBef>
            </a:pPr>
            <a:r>
              <a:rPr lang="en-GB" sz="1400" dirty="0">
                <a:solidFill>
                  <a:srgbClr val="404040"/>
                </a:solidFill>
              </a:rPr>
              <a:t>Precision is used to avoid false positives:</a:t>
            </a:r>
          </a:p>
          <a:p>
            <a:pPr lvl="1">
              <a:lnSpc>
                <a:spcPts val="1880"/>
              </a:lnSpc>
              <a:spcBef>
                <a:spcPts val="700"/>
              </a:spcBef>
            </a:pPr>
            <a:r>
              <a:rPr lang="en-GB" sz="1400" dirty="0">
                <a:solidFill>
                  <a:srgbClr val="404040"/>
                </a:solidFill>
              </a:rPr>
              <a:t>False detection of an alignment spike is more grievous than not detecting an alignment spike.</a:t>
            </a:r>
          </a:p>
          <a:p>
            <a:pPr>
              <a:lnSpc>
                <a:spcPts val="1880"/>
              </a:lnSpc>
              <a:spcBef>
                <a:spcPts val="700"/>
              </a:spcBef>
            </a:pPr>
            <a:r>
              <a:rPr lang="en-GB" sz="1400" dirty="0">
                <a:solidFill>
                  <a:srgbClr val="404040"/>
                </a:solidFill>
              </a:rPr>
              <a:t>Precision calculated by evaluating the classification probability at the end of the available sample:</a:t>
            </a:r>
          </a:p>
          <a:p>
            <a:pPr lvl="1">
              <a:lnSpc>
                <a:spcPts val="1880"/>
              </a:lnSpc>
              <a:spcBef>
                <a:spcPts val="700"/>
              </a:spcBef>
            </a:pPr>
            <a:r>
              <a:rPr lang="en-GB" sz="1400" dirty="0">
                <a:solidFill>
                  <a:srgbClr val="404040"/>
                </a:solidFill>
              </a:rPr>
              <a:t>A classification score &gt;50 % is classified as an alignment spike. </a:t>
            </a:r>
          </a:p>
          <a:p>
            <a:pPr>
              <a:lnSpc>
                <a:spcPts val="1880"/>
              </a:lnSpc>
              <a:spcBef>
                <a:spcPts val="700"/>
              </a:spcBef>
            </a:pPr>
            <a:r>
              <a:rPr lang="en-GB" sz="1400" dirty="0">
                <a:solidFill>
                  <a:srgbClr val="404040"/>
                </a:solidFill>
              </a:rPr>
              <a:t>Further analysis to determine the best moment to predict the spike class and the ideal probability threshold, to possibly improve the model’s precision.</a:t>
            </a: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A0BD7A76-0A02-EC48-8B65-6118EB2E4C05}"/>
              </a:ext>
            </a:extLst>
          </p:cNvPr>
          <p:cNvGrpSpPr/>
          <p:nvPr/>
        </p:nvGrpSpPr>
        <p:grpSpPr>
          <a:xfrm>
            <a:off x="5093436" y="3044130"/>
            <a:ext cx="3488824" cy="1824702"/>
            <a:chOff x="5093436" y="3044130"/>
            <a:chExt cx="3488824" cy="1824702"/>
          </a:xfrm>
        </p:grpSpPr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96C9878D-C075-BF47-BA31-98FA1725C23D}"/>
                </a:ext>
              </a:extLst>
            </p:cNvPr>
            <p:cNvGrpSpPr/>
            <p:nvPr/>
          </p:nvGrpSpPr>
          <p:grpSpPr>
            <a:xfrm>
              <a:off x="5093436" y="3044130"/>
              <a:ext cx="3488824" cy="1824702"/>
              <a:chOff x="5093436" y="3044130"/>
              <a:chExt cx="3488824" cy="1824702"/>
            </a:xfrm>
          </p:grpSpPr>
          <p:pic>
            <p:nvPicPr>
              <p:cNvPr id="11" name="Picture 10">
                <a:extLst>
                  <a:ext uri="{FF2B5EF4-FFF2-40B4-BE49-F238E27FC236}">
                    <a16:creationId xmlns:a16="http://schemas.microsoft.com/office/drawing/2014/main" id="{ECAF9C7E-ADCD-C34F-9C5F-761F3C82CD2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5093436" y="3044130"/>
                <a:ext cx="3381556" cy="1824702"/>
              </a:xfrm>
              <a:prstGeom prst="rect">
                <a:avLst/>
              </a:prstGeom>
            </p:spPr>
          </p:pic>
          <p:cxnSp>
            <p:nvCxnSpPr>
              <p:cNvPr id="7" name="Straight Connector 6">
                <a:extLst>
                  <a:ext uri="{FF2B5EF4-FFF2-40B4-BE49-F238E27FC236}">
                    <a16:creationId xmlns:a16="http://schemas.microsoft.com/office/drawing/2014/main" id="{DFA77DDD-B124-CC4A-B770-9453C9D9F115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8451076" y="4357686"/>
                <a:ext cx="2" cy="332043"/>
              </a:xfrm>
              <a:prstGeom prst="line">
                <a:avLst/>
              </a:prstGeom>
              <a:ln w="12700">
                <a:solidFill>
                  <a:schemeClr val="tx1"/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B1D2E316-3188-8143-8250-4A702306529E}"/>
                  </a:ext>
                </a:extLst>
              </p:cNvPr>
              <p:cNvSpPr/>
              <p:nvPr/>
            </p:nvSpPr>
            <p:spPr>
              <a:xfrm rot="16200000">
                <a:off x="7882409" y="3783815"/>
                <a:ext cx="1122703" cy="27699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GB" sz="1200" dirty="0">
                    <a:latin typeface="Roboto"/>
                    <a:cs typeface="Roboto"/>
                    <a:sym typeface="Roboto"/>
                  </a:rPr>
                  <a:t>Classification</a:t>
                </a:r>
                <a:endParaRPr lang="en-US" sz="1000" dirty="0">
                  <a:latin typeface="Roboto"/>
                  <a:cs typeface="Roboto"/>
                  <a:sym typeface="Roboto"/>
                </a:endParaRPr>
              </a:p>
            </p:txBody>
          </p:sp>
        </p:grp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DD5236AB-8A19-2144-B4B1-A568F719AA40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8450482" y="3145699"/>
              <a:ext cx="2" cy="332043"/>
            </a:xfrm>
            <a:prstGeom prst="line">
              <a:avLst/>
            </a:prstGeom>
            <a:ln w="12700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7579114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83CB1C58-7A51-8544-9F98-C16515C90D0D}"/>
              </a:ext>
            </a:extLst>
          </p:cNvPr>
          <p:cNvSpPr/>
          <p:nvPr/>
        </p:nvSpPr>
        <p:spPr>
          <a:xfrm>
            <a:off x="781539" y="203200"/>
            <a:ext cx="8354646" cy="672123"/>
          </a:xfrm>
          <a:prstGeom prst="round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37695" tIns="68847" rIns="137695" bIns="68847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4098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49E4A716-4975-A64B-9B60-AD77C0695513}"/>
              </a:ext>
            </a:extLst>
          </p:cNvPr>
          <p:cNvSpPr/>
          <p:nvPr/>
        </p:nvSpPr>
        <p:spPr>
          <a:xfrm>
            <a:off x="-8977" y="-7574"/>
            <a:ext cx="1079684" cy="1079684"/>
          </a:xfrm>
          <a:prstGeom prst="ellipse">
            <a:avLst/>
          </a:prstGeom>
          <a:solidFill>
            <a:srgbClr val="7030A0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37695" tIns="68847" rIns="137695" bIns="68847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4098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0F8845B-AF6F-DE48-8C12-F12727EB25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52280" y="273844"/>
            <a:ext cx="6162919" cy="543625"/>
          </a:xfrm>
        </p:spPr>
        <p:txBody>
          <a:bodyPr>
            <a:normAutofit/>
          </a:bodyPr>
          <a:lstStyle/>
          <a:p>
            <a:r>
              <a:rPr lang="en-GB" sz="2700" dirty="0">
                <a:solidFill>
                  <a:schemeClr val="bg1"/>
                </a:solidFill>
                <a:latin typeface="Roboto"/>
                <a:cs typeface="Roboto"/>
              </a:rPr>
              <a:t>Spike Classification Analysis</a:t>
            </a:r>
          </a:p>
        </p:txBody>
      </p:sp>
      <p:sp>
        <p:nvSpPr>
          <p:cNvPr id="13" name="Google Shape;84;p16">
            <a:extLst>
              <a:ext uri="{FF2B5EF4-FFF2-40B4-BE49-F238E27FC236}">
                <a16:creationId xmlns:a16="http://schemas.microsoft.com/office/drawing/2014/main" id="{CE4B11B3-DA2F-3B4A-84AA-8B91A0C036C8}"/>
              </a:ext>
            </a:extLst>
          </p:cNvPr>
          <p:cNvSpPr txBox="1">
            <a:spLocks/>
          </p:cNvSpPr>
          <p:nvPr/>
        </p:nvSpPr>
        <p:spPr>
          <a:xfrm>
            <a:off x="107581" y="1133697"/>
            <a:ext cx="3858364" cy="35339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37673" tIns="137673" rIns="137673" bIns="137673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11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Roboto"/>
              <a:buChar char="●"/>
              <a:defRPr sz="13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914400" marR="0" lvl="1" indent="-29845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○"/>
              <a:defRPr sz="11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1371600" marR="0" lvl="2" indent="-29845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■"/>
              <a:defRPr sz="11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1828800" marR="0" lvl="3" indent="-29845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●"/>
              <a:defRPr sz="11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2286000" marR="0" lvl="4" indent="-29845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○"/>
              <a:defRPr sz="11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2743200" marR="0" lvl="5" indent="-29845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■"/>
              <a:defRPr sz="11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3200400" marR="0" lvl="6" indent="-29845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●"/>
              <a:defRPr sz="11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3657600" marR="0" lvl="7" indent="-29845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○"/>
              <a:defRPr sz="11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4114800" marR="0" lvl="8" indent="-29845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100"/>
              <a:buFont typeface="Roboto"/>
              <a:buChar char="■"/>
              <a:defRPr sz="11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>
              <a:lnSpc>
                <a:spcPts val="2531"/>
              </a:lnSpc>
            </a:pPr>
            <a:r>
              <a:rPr lang="en-GB" sz="1400" b="1" dirty="0">
                <a:solidFill>
                  <a:srgbClr val="404040"/>
                </a:solidFill>
              </a:rPr>
              <a:t>Analysis: </a:t>
            </a:r>
            <a:r>
              <a:rPr lang="en-GB" sz="1400" dirty="0">
                <a:solidFill>
                  <a:srgbClr val="404040"/>
                </a:solidFill>
              </a:rPr>
              <a:t>LSTM continuous classification of each sample at each time step.</a:t>
            </a:r>
          </a:p>
          <a:p>
            <a:pPr lvl="1">
              <a:lnSpc>
                <a:spcPts val="2531"/>
              </a:lnSpc>
              <a:spcBef>
                <a:spcPts val="400"/>
              </a:spcBef>
            </a:pPr>
            <a:r>
              <a:rPr lang="en-GB" sz="1400" dirty="0">
                <a:solidFill>
                  <a:srgbClr val="404040"/>
                </a:solidFill>
              </a:rPr>
              <a:t>Clear distinction between spike classes at 1.5 s.</a:t>
            </a:r>
          </a:p>
          <a:p>
            <a:pPr lvl="1">
              <a:lnSpc>
                <a:spcPts val="2531"/>
              </a:lnSpc>
              <a:spcBef>
                <a:spcPts val="400"/>
              </a:spcBef>
            </a:pPr>
            <a:r>
              <a:rPr lang="en-GB" sz="1400" dirty="0">
                <a:solidFill>
                  <a:srgbClr val="404040"/>
                </a:solidFill>
              </a:rPr>
              <a:t>Rate of change of classification probabilities for alignment spikes falls below 0.2.</a:t>
            </a:r>
          </a:p>
          <a:p>
            <a:pPr lvl="1">
              <a:lnSpc>
                <a:spcPts val="2531"/>
              </a:lnSpc>
              <a:spcBef>
                <a:spcPts val="400"/>
              </a:spcBef>
            </a:pPr>
            <a:r>
              <a:rPr lang="en-GB" sz="1400" dirty="0">
                <a:solidFill>
                  <a:srgbClr val="404040"/>
                </a:solidFill>
              </a:rPr>
              <a:t>No overlap at 80 % probability at a latency of 1.5 s.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45A1DEC-24CF-5E46-803B-08C4D1B63E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1F4-32B1-BB4A-B9DB-E2C65C1166C3}" type="slidenum">
              <a:rPr lang="en-GB" smtClean="0"/>
              <a:t>15</a:t>
            </a:fld>
            <a:endParaRPr lang="en-GB"/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38BDC6DC-6087-3040-A8DF-277ED62E8B8A}"/>
              </a:ext>
            </a:extLst>
          </p:cNvPr>
          <p:cNvGrpSpPr/>
          <p:nvPr/>
        </p:nvGrpSpPr>
        <p:grpSpPr>
          <a:xfrm>
            <a:off x="4087237" y="3447543"/>
            <a:ext cx="3359373" cy="1593564"/>
            <a:chOff x="4087237" y="3447543"/>
            <a:chExt cx="3359373" cy="1593564"/>
          </a:xfrm>
        </p:grpSpPr>
        <p:pic>
          <p:nvPicPr>
            <p:cNvPr id="30" name="Picture 29">
              <a:extLst>
                <a:ext uri="{FF2B5EF4-FFF2-40B4-BE49-F238E27FC236}">
                  <a16:creationId xmlns:a16="http://schemas.microsoft.com/office/drawing/2014/main" id="{B167393C-C550-984D-9294-04764BC6D18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127992" y="3469303"/>
              <a:ext cx="3276437" cy="1571804"/>
            </a:xfrm>
            <a:prstGeom prst="rect">
              <a:avLst/>
            </a:prstGeom>
          </p:spPr>
        </p:pic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8C644C20-8667-A441-A066-4E7B7639CA86}"/>
                </a:ext>
              </a:extLst>
            </p:cNvPr>
            <p:cNvSpPr/>
            <p:nvPr/>
          </p:nvSpPr>
          <p:spPr>
            <a:xfrm>
              <a:off x="4087237" y="3447543"/>
              <a:ext cx="3359373" cy="1593564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C34DAA76-0276-4B41-8B72-EF42C1B559A3}"/>
              </a:ext>
            </a:extLst>
          </p:cNvPr>
          <p:cNvGrpSpPr/>
          <p:nvPr/>
        </p:nvGrpSpPr>
        <p:grpSpPr>
          <a:xfrm>
            <a:off x="4199416" y="945967"/>
            <a:ext cx="4738390" cy="1610923"/>
            <a:chOff x="4199416" y="945967"/>
            <a:chExt cx="4738390" cy="1610923"/>
          </a:xfrm>
        </p:grpSpPr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5291AD22-31EF-BD44-A694-DA9E27E907DE}"/>
                </a:ext>
              </a:extLst>
            </p:cNvPr>
            <p:cNvGrpSpPr/>
            <p:nvPr/>
          </p:nvGrpSpPr>
          <p:grpSpPr>
            <a:xfrm>
              <a:off x="4199416" y="945967"/>
              <a:ext cx="4738390" cy="1610923"/>
              <a:chOff x="4199416" y="945967"/>
              <a:chExt cx="4738390" cy="1610923"/>
            </a:xfrm>
          </p:grpSpPr>
          <p:pic>
            <p:nvPicPr>
              <p:cNvPr id="10" name="Picture 9">
                <a:extLst>
                  <a:ext uri="{FF2B5EF4-FFF2-40B4-BE49-F238E27FC236}">
                    <a16:creationId xmlns:a16="http://schemas.microsoft.com/office/drawing/2014/main" id="{15DF1F8F-26B4-7741-B023-77A2CEA2FB73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/>
              <a:srcRect t="1" b="44246"/>
              <a:stretch/>
            </p:blipFill>
            <p:spPr>
              <a:xfrm>
                <a:off x="4199416" y="945967"/>
                <a:ext cx="4738390" cy="1362445"/>
              </a:xfrm>
              <a:prstGeom prst="rect">
                <a:avLst/>
              </a:prstGeom>
            </p:spPr>
          </p:pic>
          <p:pic>
            <p:nvPicPr>
              <p:cNvPr id="32" name="Picture 31">
                <a:extLst>
                  <a:ext uri="{FF2B5EF4-FFF2-40B4-BE49-F238E27FC236}">
                    <a16:creationId xmlns:a16="http://schemas.microsoft.com/office/drawing/2014/main" id="{D1F38558-FCE0-AC40-8501-2C3BC1728A7B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/>
              <a:srcRect t="88794"/>
              <a:stretch/>
            </p:blipFill>
            <p:spPr>
              <a:xfrm>
                <a:off x="4199416" y="2283046"/>
                <a:ext cx="4738390" cy="273844"/>
              </a:xfrm>
              <a:prstGeom prst="rect">
                <a:avLst/>
              </a:prstGeom>
            </p:spPr>
          </p:pic>
          <p:pic>
            <p:nvPicPr>
              <p:cNvPr id="33" name="Picture 32">
                <a:extLst>
                  <a:ext uri="{FF2B5EF4-FFF2-40B4-BE49-F238E27FC236}">
                    <a16:creationId xmlns:a16="http://schemas.microsoft.com/office/drawing/2014/main" id="{A997F9EC-A43E-9A4A-A42E-4DB02068D390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/>
              <a:srcRect l="22764" t="55202" r="69812" b="39099"/>
              <a:stretch/>
            </p:blipFill>
            <p:spPr>
              <a:xfrm>
                <a:off x="5277023" y="2293429"/>
                <a:ext cx="351785" cy="139246"/>
              </a:xfrm>
              <a:prstGeom prst="rect">
                <a:avLst/>
              </a:prstGeom>
            </p:spPr>
          </p:pic>
        </p:grp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4A0DCCDC-07B6-964C-9FD2-4DA84E935A7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430443" y="972863"/>
              <a:ext cx="0" cy="1312846"/>
            </a:xfrm>
            <a:prstGeom prst="line">
              <a:avLst/>
            </a:prstGeom>
            <a:ln w="12700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E75F4812-FD0A-6F4F-8C2B-2401197A526B}"/>
              </a:ext>
            </a:extLst>
          </p:cNvPr>
          <p:cNvGrpSpPr/>
          <p:nvPr/>
        </p:nvGrpSpPr>
        <p:grpSpPr>
          <a:xfrm>
            <a:off x="4199416" y="2298073"/>
            <a:ext cx="4738390" cy="1149470"/>
            <a:chOff x="4199416" y="2298073"/>
            <a:chExt cx="4738390" cy="1149470"/>
          </a:xfrm>
        </p:grpSpPr>
        <p:pic>
          <p:nvPicPr>
            <p:cNvPr id="29" name="Picture 28">
              <a:extLst>
                <a:ext uri="{FF2B5EF4-FFF2-40B4-BE49-F238E27FC236}">
                  <a16:creationId xmlns:a16="http://schemas.microsoft.com/office/drawing/2014/main" id="{E9AC4E3A-8A53-C04B-AC1E-0E46ABD77C4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t="55753"/>
            <a:stretch/>
          </p:blipFill>
          <p:spPr>
            <a:xfrm>
              <a:off x="4199416" y="2298073"/>
              <a:ext cx="4738390" cy="1081277"/>
            </a:xfrm>
            <a:prstGeom prst="rect">
              <a:avLst/>
            </a:prstGeom>
          </p:spPr>
        </p:pic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71ECA5B9-D8D6-264D-A2EC-C3E105D5771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430575" y="2446123"/>
              <a:ext cx="0" cy="1001420"/>
            </a:xfrm>
            <a:prstGeom prst="line">
              <a:avLst/>
            </a:prstGeom>
            <a:ln w="12700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6493014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83CB1C58-7A51-8544-9F98-C16515C90D0D}"/>
              </a:ext>
            </a:extLst>
          </p:cNvPr>
          <p:cNvSpPr/>
          <p:nvPr/>
        </p:nvSpPr>
        <p:spPr>
          <a:xfrm>
            <a:off x="781539" y="203200"/>
            <a:ext cx="8354646" cy="672123"/>
          </a:xfrm>
          <a:prstGeom prst="round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37695" tIns="68847" rIns="137695" bIns="68847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4098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49E4A716-4975-A64B-9B60-AD77C0695513}"/>
              </a:ext>
            </a:extLst>
          </p:cNvPr>
          <p:cNvSpPr/>
          <p:nvPr/>
        </p:nvSpPr>
        <p:spPr>
          <a:xfrm>
            <a:off x="-8977" y="-7574"/>
            <a:ext cx="1079684" cy="1079684"/>
          </a:xfrm>
          <a:prstGeom prst="ellipse">
            <a:avLst/>
          </a:prstGeom>
          <a:solidFill>
            <a:srgbClr val="7030A0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37695" tIns="68847" rIns="137695" bIns="68847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4098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0F8845B-AF6F-DE48-8C12-F12727EB25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52280" y="273844"/>
            <a:ext cx="6162919" cy="543625"/>
          </a:xfrm>
        </p:spPr>
        <p:txBody>
          <a:bodyPr>
            <a:normAutofit/>
          </a:bodyPr>
          <a:lstStyle/>
          <a:p>
            <a:r>
              <a:rPr lang="en-GB" sz="2700" dirty="0">
                <a:solidFill>
                  <a:schemeClr val="bg1"/>
                </a:solidFill>
                <a:latin typeface="Roboto"/>
                <a:cs typeface="Roboto"/>
              </a:rPr>
              <a:t>Spike Classification Analysis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E4E77630-9F99-9B4B-80EF-BAA82D5F9B3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71570" y="1197846"/>
            <a:ext cx="3487257" cy="3454622"/>
          </a:xfrm>
          <a:prstGeom prst="rect">
            <a:avLst/>
          </a:prstGeom>
        </p:spPr>
      </p:pic>
      <p:sp>
        <p:nvSpPr>
          <p:cNvPr id="13" name="Google Shape;84;p16">
            <a:extLst>
              <a:ext uri="{FF2B5EF4-FFF2-40B4-BE49-F238E27FC236}">
                <a16:creationId xmlns:a16="http://schemas.microsoft.com/office/drawing/2014/main" id="{CE4B11B3-DA2F-3B4A-84AA-8B91A0C036C8}"/>
              </a:ext>
            </a:extLst>
          </p:cNvPr>
          <p:cNvSpPr txBox="1">
            <a:spLocks/>
          </p:cNvSpPr>
          <p:nvPr/>
        </p:nvSpPr>
        <p:spPr>
          <a:xfrm>
            <a:off x="-8977" y="945967"/>
            <a:ext cx="5746586" cy="40064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37673" tIns="137673" rIns="137673" bIns="137673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11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Roboto"/>
              <a:buChar char="●"/>
              <a:defRPr sz="13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914400" marR="0" lvl="1" indent="-29845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○"/>
              <a:defRPr sz="11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1371600" marR="0" lvl="2" indent="-29845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■"/>
              <a:defRPr sz="11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1828800" marR="0" lvl="3" indent="-29845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●"/>
              <a:defRPr sz="11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2286000" marR="0" lvl="4" indent="-29845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○"/>
              <a:defRPr sz="11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2743200" marR="0" lvl="5" indent="-29845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■"/>
              <a:defRPr sz="11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3200400" marR="0" lvl="6" indent="-29845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●"/>
              <a:defRPr sz="11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3657600" marR="0" lvl="7" indent="-29845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○"/>
              <a:defRPr sz="11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4114800" marR="0" lvl="8" indent="-29845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100"/>
              <a:buFont typeface="Roboto"/>
              <a:buChar char="■"/>
              <a:defRPr sz="11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>
              <a:lnSpc>
                <a:spcPts val="2700"/>
              </a:lnSpc>
            </a:pPr>
            <a:r>
              <a:rPr lang="en-GB" sz="1400" b="1" dirty="0">
                <a:solidFill>
                  <a:srgbClr val="404040"/>
                </a:solidFill>
              </a:rPr>
              <a:t>Analysis:</a:t>
            </a:r>
            <a:r>
              <a:rPr lang="en-GB" sz="1400" dirty="0">
                <a:solidFill>
                  <a:srgbClr val="404040"/>
                </a:solidFill>
              </a:rPr>
              <a:t> Latency required to obtain max. probability per spike class:</a:t>
            </a:r>
          </a:p>
          <a:p>
            <a:pPr lvl="1">
              <a:lnSpc>
                <a:spcPts val="2700"/>
              </a:lnSpc>
              <a:spcBef>
                <a:spcPts val="0"/>
              </a:spcBef>
            </a:pPr>
            <a:r>
              <a:rPr lang="en-GB" sz="1400" dirty="0">
                <a:solidFill>
                  <a:srgbClr val="404040"/>
                </a:solidFill>
              </a:rPr>
              <a:t>~98% of spurious spikes obtain a max probability within 1.5 s.</a:t>
            </a:r>
          </a:p>
          <a:p>
            <a:pPr lvl="1">
              <a:lnSpc>
                <a:spcPts val="2700"/>
              </a:lnSpc>
              <a:spcBef>
                <a:spcPts val="0"/>
              </a:spcBef>
            </a:pPr>
            <a:r>
              <a:rPr lang="en-GB" sz="1400" dirty="0">
                <a:solidFill>
                  <a:srgbClr val="404040"/>
                </a:solidFill>
              </a:rPr>
              <a:t>100% of spurious spikes constantly &lt; 80 % classification probability.</a:t>
            </a:r>
          </a:p>
          <a:p>
            <a:pPr>
              <a:lnSpc>
                <a:spcPts val="2700"/>
              </a:lnSpc>
            </a:pPr>
            <a:r>
              <a:rPr lang="en-GB" sz="1400" b="1" dirty="0">
                <a:solidFill>
                  <a:srgbClr val="404040"/>
                </a:solidFill>
              </a:rPr>
              <a:t>Conclusion: </a:t>
            </a:r>
            <a:r>
              <a:rPr lang="en-GB" sz="1400" dirty="0">
                <a:solidFill>
                  <a:srgbClr val="404040"/>
                </a:solidFill>
              </a:rPr>
              <a:t>The LSTM can be used classify:</a:t>
            </a:r>
          </a:p>
          <a:p>
            <a:pPr lvl="1">
              <a:lnSpc>
                <a:spcPts val="2700"/>
              </a:lnSpc>
              <a:spcBef>
                <a:spcPts val="0"/>
              </a:spcBef>
            </a:pPr>
            <a:r>
              <a:rPr lang="en-GB" sz="1400" dirty="0">
                <a:solidFill>
                  <a:srgbClr val="404040"/>
                </a:solidFill>
              </a:rPr>
              <a:t>When the probability gradient &lt; 0.2 (requires ∼1-1.5 s @ </a:t>
            </a:r>
            <a:r>
              <a:rPr lang="en-GB" sz="1400" dirty="0" err="1">
                <a:solidFill>
                  <a:srgbClr val="404040"/>
                </a:solidFill>
              </a:rPr>
              <a:t>Inj</a:t>
            </a:r>
            <a:r>
              <a:rPr lang="en-GB" sz="1400" dirty="0">
                <a:solidFill>
                  <a:srgbClr val="404040"/>
                </a:solidFill>
              </a:rPr>
              <a:t>). </a:t>
            </a:r>
          </a:p>
          <a:p>
            <a:pPr lvl="1">
              <a:lnSpc>
                <a:spcPts val="2700"/>
              </a:lnSpc>
              <a:spcBef>
                <a:spcPts val="0"/>
              </a:spcBef>
            </a:pPr>
            <a:r>
              <a:rPr lang="en-GB" sz="1400" dirty="0">
                <a:solidFill>
                  <a:srgbClr val="404040"/>
                </a:solidFill>
              </a:rPr>
              <a:t>Classify spurious spike when probability &lt;80 %, then the next alignment can begin. </a:t>
            </a:r>
          </a:p>
          <a:p>
            <a:pPr lvl="1">
              <a:lnSpc>
                <a:spcPts val="2700"/>
              </a:lnSpc>
              <a:spcBef>
                <a:spcPts val="0"/>
              </a:spcBef>
            </a:pPr>
            <a:r>
              <a:rPr lang="en-GB" sz="1400" dirty="0">
                <a:solidFill>
                  <a:srgbClr val="404040"/>
                </a:solidFill>
              </a:rPr>
              <a:t>Otherwise alignment spike, then fit an exponential function to determine when ~98.5 % of the BLM signal decays </a:t>
            </a:r>
          </a:p>
          <a:p>
            <a:pPr lvl="2">
              <a:lnSpc>
                <a:spcPts val="2700"/>
              </a:lnSpc>
              <a:spcBef>
                <a:spcPts val="0"/>
              </a:spcBef>
            </a:pPr>
            <a:r>
              <a:rPr lang="en-GB" sz="1400" dirty="0">
                <a:solidFill>
                  <a:srgbClr val="404040"/>
                </a:solidFill>
              </a:rPr>
              <a:t>On average already decayed (mean 0.61 s).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45A1DEC-24CF-5E46-803B-08C4D1B63E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1F4-32B1-BB4A-B9DB-E2C65C1166C3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43650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83CB1C58-7A51-8544-9F98-C16515C90D0D}"/>
              </a:ext>
            </a:extLst>
          </p:cNvPr>
          <p:cNvSpPr/>
          <p:nvPr/>
        </p:nvSpPr>
        <p:spPr>
          <a:xfrm>
            <a:off x="781539" y="203200"/>
            <a:ext cx="8354646" cy="672123"/>
          </a:xfrm>
          <a:prstGeom prst="round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37695" tIns="68847" rIns="137695" bIns="68847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4098" dirty="0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49E4A716-4975-A64B-9B60-AD77C0695513}"/>
              </a:ext>
            </a:extLst>
          </p:cNvPr>
          <p:cNvSpPr/>
          <p:nvPr/>
        </p:nvSpPr>
        <p:spPr>
          <a:xfrm>
            <a:off x="-8977" y="-7574"/>
            <a:ext cx="1079684" cy="1079684"/>
          </a:xfrm>
          <a:prstGeom prst="ellipse">
            <a:avLst/>
          </a:prstGeom>
          <a:solidFill>
            <a:srgbClr val="7030A0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37695" tIns="68847" rIns="137695" bIns="68847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4098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0F8845B-AF6F-DE48-8C12-F12727EB25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52280" y="273844"/>
            <a:ext cx="6162919" cy="543625"/>
          </a:xfrm>
        </p:spPr>
        <p:txBody>
          <a:bodyPr>
            <a:normAutofit/>
          </a:bodyPr>
          <a:lstStyle/>
          <a:p>
            <a:r>
              <a:rPr lang="en-GB" sz="2700" dirty="0">
                <a:solidFill>
                  <a:schemeClr val="bg1"/>
                </a:solidFill>
                <a:latin typeface="Roboto"/>
                <a:cs typeface="Roboto"/>
              </a:rPr>
              <a:t>Classification Results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0B08F88-4727-8349-A641-7D1F6F0B55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1F4-32B1-BB4A-B9DB-E2C65C1166C3}" type="slidenum">
              <a:rPr lang="en-GB" smtClean="0"/>
              <a:t>17</a:t>
            </a:fld>
            <a:endParaRPr lang="en-GB"/>
          </a:p>
        </p:txBody>
      </p:sp>
      <p:sp>
        <p:nvSpPr>
          <p:cNvPr id="10" name="Google Shape;84;p16">
            <a:extLst>
              <a:ext uri="{FF2B5EF4-FFF2-40B4-BE49-F238E27FC236}">
                <a16:creationId xmlns:a16="http://schemas.microsoft.com/office/drawing/2014/main" id="{40E7EDEB-A5AE-2C44-9CE1-4DD344ED4904}"/>
              </a:ext>
            </a:extLst>
          </p:cNvPr>
          <p:cNvSpPr txBox="1">
            <a:spLocks/>
          </p:cNvSpPr>
          <p:nvPr/>
        </p:nvSpPr>
        <p:spPr>
          <a:xfrm>
            <a:off x="259030" y="1086097"/>
            <a:ext cx="7636200" cy="12684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37673" tIns="137673" rIns="137673" bIns="137673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11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Roboto"/>
              <a:buChar char="●"/>
              <a:defRPr sz="13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914400" marR="0" lvl="1" indent="-29845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○"/>
              <a:defRPr sz="11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1371600" marR="0" lvl="2" indent="-29845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■"/>
              <a:defRPr sz="11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1828800" marR="0" lvl="3" indent="-29845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●"/>
              <a:defRPr sz="11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2286000" marR="0" lvl="4" indent="-29845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○"/>
              <a:defRPr sz="11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2743200" marR="0" lvl="5" indent="-29845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■"/>
              <a:defRPr sz="11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3200400" marR="0" lvl="6" indent="-29845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●"/>
              <a:defRPr sz="11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3657600" marR="0" lvl="7" indent="-29845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○"/>
              <a:defRPr sz="11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4114800" marR="0" lvl="8" indent="-29845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100"/>
              <a:buFont typeface="Roboto"/>
              <a:buChar char="■"/>
              <a:defRPr sz="11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>
              <a:lnSpc>
                <a:spcPts val="2531"/>
              </a:lnSpc>
            </a:pPr>
            <a:r>
              <a:rPr lang="en-GB" sz="1400" dirty="0">
                <a:solidFill>
                  <a:srgbClr val="404040"/>
                </a:solidFill>
              </a:rPr>
              <a:t>Classifying the BLM signals as proposed by the presented analysis increases the classification precision on the dataset to 98 %.</a:t>
            </a:r>
          </a:p>
          <a:p>
            <a:pPr>
              <a:lnSpc>
                <a:spcPts val="2531"/>
              </a:lnSpc>
            </a:pPr>
            <a:r>
              <a:rPr lang="en-GB" sz="1400" b="1" dirty="0">
                <a:solidFill>
                  <a:srgbClr val="404040"/>
                </a:solidFill>
              </a:rPr>
              <a:t>Analysis:</a:t>
            </a:r>
            <a:r>
              <a:rPr lang="en-GB" sz="1400" dirty="0">
                <a:solidFill>
                  <a:srgbClr val="404040"/>
                </a:solidFill>
              </a:rPr>
              <a:t> The time taken to classify the BLM signals at the two machine states.</a:t>
            </a:r>
          </a:p>
        </p:txBody>
      </p:sp>
      <p:sp>
        <p:nvSpPr>
          <p:cNvPr id="12" name="Google Shape;84;p16">
            <a:extLst>
              <a:ext uri="{FF2B5EF4-FFF2-40B4-BE49-F238E27FC236}">
                <a16:creationId xmlns:a16="http://schemas.microsoft.com/office/drawing/2014/main" id="{65C19690-048F-BC46-AE4B-D59D18248D58}"/>
              </a:ext>
            </a:extLst>
          </p:cNvPr>
          <p:cNvSpPr txBox="1">
            <a:spLocks/>
          </p:cNvSpPr>
          <p:nvPr/>
        </p:nvSpPr>
        <p:spPr>
          <a:xfrm>
            <a:off x="4958862" y="2977393"/>
            <a:ext cx="3556488" cy="1137407"/>
          </a:xfrm>
          <a:prstGeom prst="rect">
            <a:avLst/>
          </a:prstGeom>
          <a:noFill/>
          <a:ln w="19050">
            <a:solidFill>
              <a:srgbClr val="7030A0"/>
            </a:solidFill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11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Roboto"/>
              <a:buChar char="●"/>
              <a:defRPr sz="13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914400" marR="0" lvl="1" indent="-29845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○"/>
              <a:defRPr sz="11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1371600" marR="0" lvl="2" indent="-29845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■"/>
              <a:defRPr sz="11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1828800" marR="0" lvl="3" indent="-29845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●"/>
              <a:defRPr sz="11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2286000" marR="0" lvl="4" indent="-29845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○"/>
              <a:defRPr sz="11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2743200" marR="0" lvl="5" indent="-29845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■"/>
              <a:defRPr sz="11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3200400" marR="0" lvl="6" indent="-29845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●"/>
              <a:defRPr sz="11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3657600" marR="0" lvl="7" indent="-29845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○"/>
              <a:defRPr sz="11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4114800" marR="0" lvl="8" indent="-29845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100"/>
              <a:buFont typeface="Roboto"/>
              <a:buChar char="■"/>
              <a:defRPr sz="11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>
              <a:lnSpc>
                <a:spcPts val="2531"/>
              </a:lnSpc>
              <a:spcBef>
                <a:spcPts val="100"/>
              </a:spcBef>
            </a:pPr>
            <a:r>
              <a:rPr lang="en-GB" sz="1400" dirty="0">
                <a:solidFill>
                  <a:srgbClr val="404040"/>
                </a:solidFill>
              </a:rPr>
              <a:t>Factor 4 speed-up compared to the present implementation with supervised ML .</a:t>
            </a:r>
          </a:p>
        </p:txBody>
      </p:sp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E5656CD2-2C23-034F-86D4-69F5E8008F7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44593196"/>
              </p:ext>
            </p:extLst>
          </p:nvPr>
        </p:nvGraphicFramePr>
        <p:xfrm>
          <a:off x="530865" y="2528786"/>
          <a:ext cx="3882740" cy="2134344"/>
        </p:xfrm>
        <a:graphic>
          <a:graphicData uri="http://schemas.openxmlformats.org/drawingml/2006/table">
            <a:tbl>
              <a:tblPr firstRow="1" bandRow="1">
                <a:tableStyleId>{6E25E649-3F16-4E02-A733-19D2CDBF48F0}</a:tableStyleId>
              </a:tblPr>
              <a:tblGrid>
                <a:gridCol w="1129266">
                  <a:extLst>
                    <a:ext uri="{9D8B030D-6E8A-4147-A177-3AD203B41FA5}">
                      <a16:colId xmlns:a16="http://schemas.microsoft.com/office/drawing/2014/main" val="3331724951"/>
                    </a:ext>
                  </a:extLst>
                </a:gridCol>
                <a:gridCol w="1253447">
                  <a:extLst>
                    <a:ext uri="{9D8B030D-6E8A-4147-A177-3AD203B41FA5}">
                      <a16:colId xmlns:a16="http://schemas.microsoft.com/office/drawing/2014/main" val="1290513367"/>
                    </a:ext>
                  </a:extLst>
                </a:gridCol>
                <a:gridCol w="1500027">
                  <a:extLst>
                    <a:ext uri="{9D8B030D-6E8A-4147-A177-3AD203B41FA5}">
                      <a16:colId xmlns:a16="http://schemas.microsoft.com/office/drawing/2014/main" val="2603193920"/>
                    </a:ext>
                  </a:extLst>
                </a:gridCol>
              </a:tblGrid>
              <a:tr h="406344">
                <a:tc>
                  <a:txBody>
                    <a:bodyPr/>
                    <a:lstStyle/>
                    <a:p>
                      <a:pPr algn="l"/>
                      <a:endParaRPr lang="en-GB" sz="1400" b="0" i="0" u="none" strike="noStrike" kern="1200" cap="none" dirty="0">
                        <a:solidFill>
                          <a:srgbClr val="404040"/>
                        </a:solidFill>
                        <a:latin typeface="Roboto"/>
                        <a:cs typeface="Roboto"/>
                        <a:sym typeface="Roboto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25400" cmpd="sng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i="0" u="none" strike="noStrike" kern="1200" cap="none" dirty="0">
                          <a:solidFill>
                            <a:srgbClr val="404040"/>
                          </a:solidFill>
                          <a:latin typeface="Roboto"/>
                          <a:cs typeface="Roboto"/>
                          <a:sym typeface="Roboto"/>
                        </a:rPr>
                        <a:t>Injection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25400" cmpd="sng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i="0" u="none" strike="noStrike" kern="1200" cap="none" dirty="0">
                          <a:solidFill>
                            <a:srgbClr val="404040"/>
                          </a:solidFill>
                          <a:latin typeface="Roboto"/>
                          <a:cs typeface="Roboto"/>
                          <a:sym typeface="Roboto"/>
                        </a:rPr>
                        <a:t>Flat top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25400" cmpd="sng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12399610"/>
                  </a:ext>
                </a:extLst>
              </a:tr>
              <a:tr h="432000">
                <a:tc>
                  <a:txBody>
                    <a:bodyPr/>
                    <a:lstStyle/>
                    <a:p>
                      <a:r>
                        <a:rPr lang="en-GB" sz="1400" b="0" i="0" u="none" strike="noStrike" kern="1200" cap="none" dirty="0">
                          <a:solidFill>
                            <a:srgbClr val="404040"/>
                          </a:solidFill>
                          <a:latin typeface="Roboto"/>
                          <a:cs typeface="Roboto"/>
                          <a:sym typeface="Roboto"/>
                        </a:rPr>
                        <a:t>Start time</a:t>
                      </a:r>
                    </a:p>
                  </a:txBody>
                  <a:tcPr anchor="ctr"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i="0" u="none" strike="noStrike" kern="1200" cap="none" dirty="0">
                          <a:solidFill>
                            <a:srgbClr val="404040"/>
                          </a:solidFill>
                          <a:latin typeface="Roboto"/>
                          <a:cs typeface="Roboto"/>
                          <a:sym typeface="Roboto"/>
                        </a:rPr>
                        <a:t>1 s</a:t>
                      </a:r>
                    </a:p>
                  </a:txBody>
                  <a:tcPr anchor="ctr"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i="0" u="none" strike="noStrike" kern="1200" cap="none" dirty="0">
                          <a:solidFill>
                            <a:srgbClr val="404040"/>
                          </a:solidFill>
                          <a:latin typeface="Roboto"/>
                          <a:cs typeface="Roboto"/>
                          <a:sym typeface="Roboto"/>
                        </a:rPr>
                        <a:t>1.5 s</a:t>
                      </a:r>
                    </a:p>
                  </a:txBody>
                  <a:tcPr anchor="ctr"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32811096"/>
                  </a:ext>
                </a:extLst>
              </a:tr>
              <a:tr h="432000">
                <a:tc>
                  <a:txBody>
                    <a:bodyPr/>
                    <a:lstStyle/>
                    <a:p>
                      <a:r>
                        <a:rPr lang="en-GB" sz="1400" b="0" i="0" u="none" strike="noStrike" kern="1200" cap="none" dirty="0">
                          <a:solidFill>
                            <a:srgbClr val="404040"/>
                          </a:solidFill>
                          <a:latin typeface="Roboto"/>
                          <a:cs typeface="Roboto"/>
                          <a:sym typeface="Roboto"/>
                        </a:rPr>
                        <a:t>Mean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i="0" u="none" strike="noStrike" kern="1200" cap="none" dirty="0">
                          <a:solidFill>
                            <a:srgbClr val="404040"/>
                          </a:solidFill>
                          <a:latin typeface="Roboto"/>
                          <a:cs typeface="Roboto"/>
                          <a:sym typeface="Roboto"/>
                        </a:rPr>
                        <a:t>1.07 s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i="0" u="none" strike="noStrike" kern="1200" cap="none" dirty="0">
                          <a:solidFill>
                            <a:srgbClr val="404040"/>
                          </a:solidFill>
                          <a:latin typeface="Roboto"/>
                          <a:cs typeface="Roboto"/>
                          <a:sym typeface="Roboto"/>
                        </a:rPr>
                        <a:t>1.54 s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21423213"/>
                  </a:ext>
                </a:extLst>
              </a:tr>
              <a:tr h="432000">
                <a:tc>
                  <a:txBody>
                    <a:bodyPr/>
                    <a:lstStyle/>
                    <a:p>
                      <a:r>
                        <a:rPr lang="en-GB" sz="1400" b="0" i="0" u="none" strike="noStrike" kern="1200" cap="none" dirty="0">
                          <a:solidFill>
                            <a:srgbClr val="404040"/>
                          </a:solidFill>
                          <a:latin typeface="Roboto"/>
                          <a:cs typeface="Roboto"/>
                          <a:sym typeface="Roboto"/>
                        </a:rPr>
                        <a:t>Stand. dev.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i="0" u="none" strike="noStrike" kern="1200" cap="none" dirty="0">
                          <a:solidFill>
                            <a:srgbClr val="404040"/>
                          </a:solidFill>
                          <a:latin typeface="Roboto"/>
                          <a:cs typeface="Roboto"/>
                          <a:sym typeface="Roboto"/>
                        </a:rPr>
                        <a:t>0.1 s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i="0" u="none" strike="noStrike" kern="1200" cap="none" dirty="0">
                          <a:solidFill>
                            <a:srgbClr val="404040"/>
                          </a:solidFill>
                          <a:latin typeface="Roboto"/>
                          <a:cs typeface="Roboto"/>
                          <a:sym typeface="Roboto"/>
                        </a:rPr>
                        <a:t>0.06 s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766847491"/>
                  </a:ext>
                </a:extLst>
              </a:tr>
              <a:tr h="432000">
                <a:tc>
                  <a:txBody>
                    <a:bodyPr/>
                    <a:lstStyle/>
                    <a:p>
                      <a:r>
                        <a:rPr lang="en-GB" sz="1400" b="0" i="0" u="none" strike="noStrike" kern="1200" cap="none" dirty="0">
                          <a:solidFill>
                            <a:srgbClr val="404040"/>
                          </a:solidFill>
                          <a:latin typeface="Roboto"/>
                          <a:cs typeface="Roboto"/>
                          <a:sym typeface="Roboto"/>
                        </a:rPr>
                        <a:t>Maximum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i="0" u="none" strike="noStrike" kern="1200" cap="none" dirty="0">
                          <a:solidFill>
                            <a:srgbClr val="404040"/>
                          </a:solidFill>
                          <a:latin typeface="Roboto"/>
                          <a:cs typeface="Roboto"/>
                          <a:sym typeface="Roboto"/>
                        </a:rPr>
                        <a:t>1.72 s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i="0" u="none" strike="noStrike" kern="1200" cap="none" dirty="0">
                          <a:solidFill>
                            <a:srgbClr val="404040"/>
                          </a:solidFill>
                          <a:latin typeface="Roboto"/>
                          <a:cs typeface="Roboto"/>
                          <a:sym typeface="Roboto"/>
                        </a:rPr>
                        <a:t>2.04 s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735767995"/>
                  </a:ext>
                </a:extLst>
              </a:tr>
            </a:tbl>
          </a:graphicData>
        </a:graphic>
      </p:graphicFrame>
      <p:sp>
        <p:nvSpPr>
          <p:cNvPr id="11" name="Rectangle 10">
            <a:extLst>
              <a:ext uri="{FF2B5EF4-FFF2-40B4-BE49-F238E27FC236}">
                <a16:creationId xmlns:a16="http://schemas.microsoft.com/office/drawing/2014/main" id="{D1A8D8D6-F76B-9946-9C1F-0B71E3500525}"/>
              </a:ext>
            </a:extLst>
          </p:cNvPr>
          <p:cNvSpPr/>
          <p:nvPr/>
        </p:nvSpPr>
        <p:spPr>
          <a:xfrm>
            <a:off x="530865" y="3455581"/>
            <a:ext cx="3774007" cy="266619"/>
          </a:xfrm>
          <a:prstGeom prst="rect">
            <a:avLst/>
          </a:prstGeom>
          <a:noFill/>
          <a:ln w="190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620568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1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83CB1C58-7A51-8544-9F98-C16515C90D0D}"/>
              </a:ext>
            </a:extLst>
          </p:cNvPr>
          <p:cNvSpPr/>
          <p:nvPr/>
        </p:nvSpPr>
        <p:spPr>
          <a:xfrm>
            <a:off x="781539" y="203200"/>
            <a:ext cx="8354646" cy="672123"/>
          </a:xfrm>
          <a:prstGeom prst="round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37695" tIns="68847" rIns="137695" bIns="68847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4098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49E4A716-4975-A64B-9B60-AD77C0695513}"/>
              </a:ext>
            </a:extLst>
          </p:cNvPr>
          <p:cNvSpPr/>
          <p:nvPr/>
        </p:nvSpPr>
        <p:spPr>
          <a:xfrm>
            <a:off x="-8977" y="-7574"/>
            <a:ext cx="1079684" cy="1079684"/>
          </a:xfrm>
          <a:prstGeom prst="ellipse">
            <a:avLst/>
          </a:prstGeom>
          <a:solidFill>
            <a:srgbClr val="7030A0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37695" tIns="68847" rIns="137695" bIns="68847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4098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0F8845B-AF6F-DE48-8C12-F12727EB25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52280" y="273844"/>
            <a:ext cx="7497944" cy="543625"/>
          </a:xfrm>
        </p:spPr>
        <p:txBody>
          <a:bodyPr>
            <a:normAutofit/>
          </a:bodyPr>
          <a:lstStyle/>
          <a:p>
            <a:r>
              <a:rPr lang="en-GB" sz="3000" dirty="0">
                <a:solidFill>
                  <a:schemeClr val="bg1"/>
                </a:solidFill>
                <a:latin typeface="Roboto"/>
                <a:cs typeface="Roboto"/>
              </a:rPr>
              <a:t>Theoretical Improvement of Alignment Time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B02B6A0-2FC4-0B41-AACF-5C9AB3D056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1F4-32B1-BB4A-B9DB-E2C65C1166C3}" type="slidenum">
              <a:rPr lang="en-GB" smtClean="0"/>
              <a:t>18</a:t>
            </a:fld>
            <a:endParaRPr lang="en-GB" dirty="0"/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6E796DE7-62FA-574C-A010-DFB2C73A921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71363219"/>
              </p:ext>
            </p:extLst>
          </p:nvPr>
        </p:nvGraphicFramePr>
        <p:xfrm>
          <a:off x="530865" y="1501467"/>
          <a:ext cx="4844954" cy="3177158"/>
        </p:xfrm>
        <a:graphic>
          <a:graphicData uri="http://schemas.openxmlformats.org/drawingml/2006/table">
            <a:tbl>
              <a:tblPr firstRow="1" bandRow="1">
                <a:tableStyleId>{6E25E649-3F16-4E02-A733-19D2CDBF48F0}</a:tableStyleId>
              </a:tblPr>
              <a:tblGrid>
                <a:gridCol w="663314">
                  <a:extLst>
                    <a:ext uri="{9D8B030D-6E8A-4147-A177-3AD203B41FA5}">
                      <a16:colId xmlns:a16="http://schemas.microsoft.com/office/drawing/2014/main" val="3331724951"/>
                    </a:ext>
                  </a:extLst>
                </a:gridCol>
                <a:gridCol w="2746098">
                  <a:extLst>
                    <a:ext uri="{9D8B030D-6E8A-4147-A177-3AD203B41FA5}">
                      <a16:colId xmlns:a16="http://schemas.microsoft.com/office/drawing/2014/main" val="1290513367"/>
                    </a:ext>
                  </a:extLst>
                </a:gridCol>
                <a:gridCol w="1435542">
                  <a:extLst>
                    <a:ext uri="{9D8B030D-6E8A-4147-A177-3AD203B41FA5}">
                      <a16:colId xmlns:a16="http://schemas.microsoft.com/office/drawing/2014/main" val="2603193920"/>
                    </a:ext>
                  </a:extLst>
                </a:gridCol>
              </a:tblGrid>
              <a:tr h="291395">
                <a:tc>
                  <a:txBody>
                    <a:bodyPr/>
                    <a:lstStyle/>
                    <a:p>
                      <a:pPr algn="l"/>
                      <a:r>
                        <a:rPr lang="en-GB" sz="1200" b="1" i="0" u="none" strike="noStrike" kern="1200" cap="none" dirty="0">
                          <a:solidFill>
                            <a:srgbClr val="404040"/>
                          </a:solidFill>
                          <a:latin typeface="Roboto"/>
                          <a:cs typeface="Roboto"/>
                          <a:sym typeface="Roboto"/>
                        </a:rPr>
                        <a:t>Step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25400" cmpd="sng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 i="0" u="none" strike="noStrike" kern="1200" cap="none" dirty="0">
                          <a:solidFill>
                            <a:srgbClr val="404040"/>
                          </a:solidFill>
                          <a:latin typeface="Roboto"/>
                          <a:cs typeface="Roboto"/>
                          <a:sym typeface="Roboto"/>
                        </a:rPr>
                        <a:t>Action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25400" cmpd="sng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200" b="1" i="0" u="none" strike="noStrike" kern="1200" cap="none" dirty="0">
                          <a:solidFill>
                            <a:srgbClr val="404040"/>
                          </a:solidFill>
                          <a:latin typeface="Roboto"/>
                          <a:cs typeface="Roboto"/>
                          <a:sym typeface="Roboto"/>
                        </a:rPr>
                        <a:t>Time (s)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25400" cmpd="sng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12399610"/>
                  </a:ext>
                </a:extLst>
              </a:tr>
              <a:tr h="291395">
                <a:tc>
                  <a:txBody>
                    <a:bodyPr/>
                    <a:lstStyle/>
                    <a:p>
                      <a:r>
                        <a:rPr lang="en-GB" sz="1200" b="0" i="0" u="none" strike="noStrike" kern="1200" cap="none" dirty="0">
                          <a:solidFill>
                            <a:srgbClr val="404040"/>
                          </a:solidFill>
                          <a:latin typeface="Roboto"/>
                          <a:cs typeface="Roboto"/>
                          <a:sym typeface="Roboto"/>
                        </a:rPr>
                        <a:t>1</a:t>
                      </a:r>
                    </a:p>
                  </a:txBody>
                  <a:tcPr anchor="ctr"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u="none" strike="noStrike" kern="1200" cap="none" dirty="0">
                          <a:solidFill>
                            <a:srgbClr val="404040"/>
                          </a:solidFill>
                          <a:latin typeface="Roboto"/>
                          <a:cs typeface="Roboto"/>
                          <a:sym typeface="Roboto"/>
                        </a:rPr>
                        <a:t>Move both jaws to 4 mm</a:t>
                      </a:r>
                    </a:p>
                  </a:txBody>
                  <a:tcPr anchor="ctr"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200" b="0" i="0" u="none" strike="noStrike" kern="1200" cap="none" dirty="0">
                          <a:solidFill>
                            <a:srgbClr val="404040"/>
                          </a:solidFill>
                          <a:latin typeface="Roboto"/>
                          <a:cs typeface="Roboto"/>
                          <a:sym typeface="Roboto"/>
                        </a:rPr>
                        <a:t>~8</a:t>
                      </a:r>
                    </a:p>
                  </a:txBody>
                  <a:tcPr anchor="ctr"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32811096"/>
                  </a:ext>
                </a:extLst>
              </a:tr>
              <a:tr h="291395">
                <a:tc>
                  <a:txBody>
                    <a:bodyPr/>
                    <a:lstStyle/>
                    <a:p>
                      <a:r>
                        <a:rPr lang="en-GB" sz="1200" b="0" i="0" u="none" strike="noStrike" kern="1200" cap="none" dirty="0">
                          <a:solidFill>
                            <a:srgbClr val="404040"/>
                          </a:solidFill>
                          <a:latin typeface="Roboto"/>
                          <a:cs typeface="Roboto"/>
                          <a:sym typeface="Roboto"/>
                        </a:rPr>
                        <a:t>2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u="none" strike="noStrike" kern="1200" cap="none" dirty="0">
                          <a:solidFill>
                            <a:srgbClr val="404040"/>
                          </a:solidFill>
                          <a:latin typeface="Roboto"/>
                          <a:cs typeface="Roboto"/>
                          <a:sym typeface="Roboto"/>
                        </a:rPr>
                        <a:t>Wait for losses to decay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200" b="1" i="0" u="none" strike="noStrike" kern="1200" cap="none" dirty="0">
                          <a:solidFill>
                            <a:srgbClr val="7030A0"/>
                          </a:solidFill>
                          <a:latin typeface="Roboto"/>
                          <a:cs typeface="Roboto"/>
                          <a:sym typeface="Roboto"/>
                        </a:rPr>
                        <a:t>x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21423213"/>
                  </a:ext>
                </a:extLst>
              </a:tr>
              <a:tr h="291395">
                <a:tc>
                  <a:txBody>
                    <a:bodyPr/>
                    <a:lstStyle/>
                    <a:p>
                      <a:r>
                        <a:rPr lang="en-GB" sz="1200" b="0" i="0" u="none" strike="noStrike" kern="1200" cap="none" dirty="0">
                          <a:solidFill>
                            <a:srgbClr val="404040"/>
                          </a:solidFill>
                          <a:latin typeface="Roboto"/>
                          <a:cs typeface="Roboto"/>
                          <a:sym typeface="Roboto"/>
                        </a:rPr>
                        <a:t>3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u="none" strike="noStrike" kern="1200" cap="none" dirty="0">
                          <a:solidFill>
                            <a:srgbClr val="404040"/>
                          </a:solidFill>
                          <a:latin typeface="Roboto"/>
                          <a:cs typeface="Roboto"/>
                          <a:sym typeface="Roboto"/>
                        </a:rPr>
                        <a:t>Classification delay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200" b="0" i="0" u="none" strike="noStrike" kern="1200" cap="none" dirty="0">
                          <a:solidFill>
                            <a:srgbClr val="404040"/>
                          </a:solidFill>
                          <a:latin typeface="Roboto"/>
                          <a:cs typeface="Roboto"/>
                          <a:sym typeface="Roboto"/>
                        </a:rPr>
                        <a:t>1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797118722"/>
                  </a:ext>
                </a:extLst>
              </a:tr>
              <a:tr h="291395">
                <a:tc>
                  <a:txBody>
                    <a:bodyPr/>
                    <a:lstStyle/>
                    <a:p>
                      <a:r>
                        <a:rPr lang="en-GB" sz="1200" b="0" i="0" u="none" strike="noStrike" kern="1200" cap="none" dirty="0">
                          <a:solidFill>
                            <a:srgbClr val="404040"/>
                          </a:solidFill>
                          <a:latin typeface="Roboto"/>
                          <a:cs typeface="Roboto"/>
                          <a:sym typeface="Roboto"/>
                        </a:rPr>
                        <a:t>4a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u="none" strike="noStrike" kern="1200" cap="none" dirty="0">
                          <a:solidFill>
                            <a:srgbClr val="404040"/>
                          </a:solidFill>
                          <a:latin typeface="Roboto"/>
                          <a:cs typeface="Roboto"/>
                          <a:sym typeface="Roboto"/>
                        </a:rPr>
                        <a:t>Align Left Jaw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200" b="0" i="0" u="none" strike="noStrike" kern="1200" cap="none" dirty="0">
                          <a:solidFill>
                            <a:srgbClr val="404040"/>
                          </a:solidFill>
                          <a:latin typeface="Roboto"/>
                          <a:cs typeface="Roboto"/>
                          <a:sym typeface="Roboto"/>
                        </a:rPr>
                        <a:t>2*(0.1 + </a:t>
                      </a:r>
                      <a:r>
                        <a:rPr lang="en-GB" sz="1200" b="1" i="0" u="none" strike="noStrike" kern="1200" cap="none" dirty="0">
                          <a:solidFill>
                            <a:srgbClr val="7030A0"/>
                          </a:solidFill>
                          <a:latin typeface="Roboto"/>
                          <a:cs typeface="Roboto"/>
                          <a:sym typeface="Roboto"/>
                        </a:rPr>
                        <a:t>x</a:t>
                      </a:r>
                      <a:r>
                        <a:rPr lang="en-GB" sz="1200" b="0" i="0" u="none" strike="noStrike" kern="1200" cap="none" dirty="0">
                          <a:solidFill>
                            <a:srgbClr val="404040"/>
                          </a:solidFill>
                          <a:latin typeface="Roboto"/>
                          <a:cs typeface="Roboto"/>
                          <a:sym typeface="Roboto"/>
                        </a:rPr>
                        <a:t> + 1)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304119871"/>
                  </a:ext>
                </a:extLst>
              </a:tr>
              <a:tr h="29139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GB" sz="1200" b="0" i="0" u="none" strike="noStrike" kern="1200" cap="none" dirty="0">
                          <a:solidFill>
                            <a:srgbClr val="404040"/>
                          </a:solidFill>
                          <a:latin typeface="Roboto"/>
                          <a:cs typeface="Roboto"/>
                          <a:sym typeface="Roboto"/>
                        </a:rPr>
                        <a:t>4b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u="none" strike="noStrike" kern="1200" cap="none" dirty="0">
                          <a:solidFill>
                            <a:srgbClr val="404040"/>
                          </a:solidFill>
                          <a:latin typeface="Roboto"/>
                          <a:ea typeface="+mn-ea"/>
                          <a:cs typeface="Roboto"/>
                          <a:sym typeface="Arial"/>
                        </a:rPr>
                        <a:t>Align Right Jaw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200" b="0" i="0" u="none" strike="noStrike" kern="1200" cap="none" dirty="0">
                          <a:solidFill>
                            <a:srgbClr val="404040"/>
                          </a:solidFill>
                          <a:latin typeface="Roboto"/>
                          <a:cs typeface="Roboto"/>
                          <a:sym typeface="Roboto"/>
                        </a:rPr>
                        <a:t>2*(0.1 + </a:t>
                      </a:r>
                      <a:r>
                        <a:rPr lang="en-GB" sz="1200" b="1" i="0" u="none" strike="noStrike" kern="1200" cap="none" dirty="0">
                          <a:solidFill>
                            <a:srgbClr val="7030A0"/>
                          </a:solidFill>
                          <a:latin typeface="Roboto"/>
                          <a:cs typeface="Roboto"/>
                          <a:sym typeface="Roboto"/>
                        </a:rPr>
                        <a:t>x</a:t>
                      </a:r>
                      <a:r>
                        <a:rPr lang="en-GB" sz="1200" b="0" i="0" u="none" strike="noStrike" kern="1200" cap="none" dirty="0">
                          <a:solidFill>
                            <a:srgbClr val="404040"/>
                          </a:solidFill>
                          <a:latin typeface="Roboto"/>
                          <a:cs typeface="Roboto"/>
                          <a:sym typeface="Roboto"/>
                        </a:rPr>
                        <a:t> + 1)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241123092"/>
                  </a:ext>
                </a:extLst>
              </a:tr>
              <a:tr h="291395">
                <a:tc>
                  <a:txBody>
                    <a:bodyPr/>
                    <a:lstStyle/>
                    <a:p>
                      <a:r>
                        <a:rPr lang="en-GB" sz="1200" b="0" i="0" u="none" strike="noStrike" kern="1200" cap="none" dirty="0">
                          <a:solidFill>
                            <a:srgbClr val="404040"/>
                          </a:solidFill>
                          <a:latin typeface="Roboto"/>
                          <a:cs typeface="Roboto"/>
                          <a:sym typeface="Roboto"/>
                        </a:rPr>
                        <a:t>5a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u="none" strike="noStrike" kern="1200" cap="none" dirty="0">
                          <a:solidFill>
                            <a:srgbClr val="404040"/>
                          </a:solidFill>
                          <a:latin typeface="Roboto"/>
                          <a:cs typeface="Roboto"/>
                          <a:sym typeface="Roboto"/>
                        </a:rPr>
                        <a:t>TCP before (Left Jaw)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200" b="0" i="0" u="none" strike="noStrike" kern="1200" cap="none" dirty="0">
                          <a:solidFill>
                            <a:srgbClr val="404040"/>
                          </a:solidFill>
                          <a:latin typeface="Roboto"/>
                          <a:cs typeface="Roboto"/>
                          <a:sym typeface="Roboto"/>
                        </a:rPr>
                        <a:t>0.1 + </a:t>
                      </a:r>
                      <a:r>
                        <a:rPr lang="en-GB" sz="1200" b="1" i="0" u="none" strike="noStrike" kern="1200" cap="none" dirty="0">
                          <a:solidFill>
                            <a:srgbClr val="7030A0"/>
                          </a:solidFill>
                          <a:latin typeface="Roboto"/>
                          <a:cs typeface="Roboto"/>
                          <a:sym typeface="Roboto"/>
                        </a:rPr>
                        <a:t>x</a:t>
                      </a:r>
                      <a:r>
                        <a:rPr lang="en-GB" sz="1200" b="0" i="0" u="none" strike="noStrike" kern="1200" cap="none" dirty="0">
                          <a:solidFill>
                            <a:srgbClr val="404040"/>
                          </a:solidFill>
                          <a:latin typeface="Roboto"/>
                          <a:cs typeface="Roboto"/>
                          <a:sym typeface="Roboto"/>
                        </a:rPr>
                        <a:t> + 1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50079923"/>
                  </a:ext>
                </a:extLst>
              </a:tr>
              <a:tr h="291395">
                <a:tc>
                  <a:txBody>
                    <a:bodyPr/>
                    <a:lstStyle/>
                    <a:p>
                      <a:r>
                        <a:rPr lang="en-GB" sz="1200" b="0" i="0" u="none" strike="noStrike" kern="1200" cap="none" dirty="0">
                          <a:solidFill>
                            <a:srgbClr val="404040"/>
                          </a:solidFill>
                          <a:latin typeface="Roboto"/>
                          <a:cs typeface="Roboto"/>
                          <a:sym typeface="Roboto"/>
                        </a:rPr>
                        <a:t>5b</a:t>
                      </a:r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u="none" strike="noStrike" kern="1200" cap="none" dirty="0">
                          <a:solidFill>
                            <a:srgbClr val="404040"/>
                          </a:solidFill>
                          <a:latin typeface="Roboto"/>
                          <a:cs typeface="Roboto"/>
                          <a:sym typeface="Roboto"/>
                        </a:rPr>
                        <a:t>TCP before (Right Jaw)</a:t>
                      </a:r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200" b="0" i="0" u="none" strike="noStrike" kern="1200" cap="none" dirty="0">
                          <a:solidFill>
                            <a:srgbClr val="404040"/>
                          </a:solidFill>
                          <a:latin typeface="Roboto"/>
                          <a:cs typeface="Roboto"/>
                          <a:sym typeface="Roboto"/>
                        </a:rPr>
                        <a:t>0.1 + </a:t>
                      </a:r>
                      <a:r>
                        <a:rPr lang="en-GB" sz="1200" b="1" i="0" u="none" strike="noStrike" kern="1200" cap="none" dirty="0">
                          <a:solidFill>
                            <a:srgbClr val="7030A0"/>
                          </a:solidFill>
                          <a:latin typeface="Roboto"/>
                          <a:cs typeface="Roboto"/>
                          <a:sym typeface="Roboto"/>
                        </a:rPr>
                        <a:t>x</a:t>
                      </a:r>
                      <a:r>
                        <a:rPr lang="en-GB" sz="1200" b="0" i="0" u="none" strike="noStrike" kern="1200" cap="none" dirty="0">
                          <a:solidFill>
                            <a:srgbClr val="404040"/>
                          </a:solidFill>
                          <a:latin typeface="Roboto"/>
                          <a:cs typeface="Roboto"/>
                          <a:sym typeface="Roboto"/>
                        </a:rPr>
                        <a:t> + 1</a:t>
                      </a:r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50420350"/>
                  </a:ext>
                </a:extLst>
              </a:tr>
              <a:tr h="350627">
                <a:tc>
                  <a:txBody>
                    <a:bodyPr/>
                    <a:lstStyle/>
                    <a:p>
                      <a:r>
                        <a:rPr lang="en-GB" sz="1200" b="0" i="0" u="none" strike="noStrike" kern="1200" cap="none" dirty="0">
                          <a:solidFill>
                            <a:srgbClr val="404040"/>
                          </a:solidFill>
                          <a:latin typeface="Roboto"/>
                          <a:cs typeface="Roboto"/>
                          <a:sym typeface="Roboto"/>
                        </a:rPr>
                        <a:t>6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0" i="0" u="none" strike="noStrike" kern="1200" cap="none" dirty="0">
                          <a:solidFill>
                            <a:srgbClr val="404040"/>
                          </a:solidFill>
                          <a:latin typeface="Roboto"/>
                          <a:cs typeface="Roboto"/>
                          <a:sym typeface="Roboto"/>
                        </a:rPr>
                        <a:t>TCP after (Left + Right )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200" b="0" i="0" u="none" strike="noStrike" kern="1200" cap="none" dirty="0">
                          <a:solidFill>
                            <a:srgbClr val="404040"/>
                          </a:solidFill>
                          <a:latin typeface="Roboto"/>
                          <a:cs typeface="Roboto"/>
                          <a:sym typeface="Roboto"/>
                        </a:rPr>
                        <a:t>2 * (0.1 + </a:t>
                      </a:r>
                      <a:r>
                        <a:rPr lang="en-GB" sz="1200" b="1" i="0" u="none" strike="noStrike" kern="1200" cap="none" dirty="0">
                          <a:solidFill>
                            <a:srgbClr val="7030A0"/>
                          </a:solidFill>
                          <a:latin typeface="Roboto"/>
                          <a:cs typeface="Roboto"/>
                          <a:sym typeface="Roboto"/>
                        </a:rPr>
                        <a:t>x</a:t>
                      </a:r>
                      <a:r>
                        <a:rPr lang="en-GB" sz="1200" b="0" i="0" u="none" strike="noStrike" kern="1200" cap="none" dirty="0">
                          <a:solidFill>
                            <a:srgbClr val="404040"/>
                          </a:solidFill>
                          <a:latin typeface="Roboto"/>
                          <a:cs typeface="Roboto"/>
                          <a:sym typeface="Roboto"/>
                        </a:rPr>
                        <a:t> + 1)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58828924"/>
                  </a:ext>
                </a:extLst>
              </a:tr>
              <a:tr h="495371">
                <a:tc>
                  <a:txBody>
                    <a:bodyPr/>
                    <a:lstStyle/>
                    <a:p>
                      <a:r>
                        <a:rPr lang="en-GB" sz="1200" b="1" i="0" u="none" strike="noStrike" kern="1200" cap="none" dirty="0">
                          <a:solidFill>
                            <a:srgbClr val="404040"/>
                          </a:solidFill>
                          <a:latin typeface="Roboto"/>
                          <a:cs typeface="Roboto"/>
                          <a:sym typeface="Roboto"/>
                        </a:rPr>
                        <a:t>Total</a:t>
                      </a:r>
                    </a:p>
                  </a:txBody>
                  <a:tcPr anchor="ctr"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b="1" i="0" u="none" strike="noStrike" kern="1200" cap="none" dirty="0">
                          <a:solidFill>
                            <a:srgbClr val="404040"/>
                          </a:solidFill>
                          <a:latin typeface="Roboto"/>
                          <a:cs typeface="Roboto"/>
                          <a:sym typeface="Roboto"/>
                        </a:rPr>
                        <a:t>17.8 + 9x</a:t>
                      </a:r>
                    </a:p>
                  </a:txBody>
                  <a:tcPr anchor="ctr"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1200" b="1" i="0" u="none" strike="noStrike" kern="1200" cap="none" dirty="0">
                          <a:solidFill>
                            <a:srgbClr val="7030A0"/>
                          </a:solidFill>
                          <a:latin typeface="Roboto"/>
                          <a:cs typeface="Roboto"/>
                          <a:sym typeface="Roboto"/>
                        </a:rPr>
                        <a:t>@</a:t>
                      </a:r>
                      <a:r>
                        <a:rPr lang="en-GB" sz="1200" b="1" i="0" u="none" strike="noStrike" kern="1200" cap="none" dirty="0" err="1">
                          <a:solidFill>
                            <a:srgbClr val="7030A0"/>
                          </a:solidFill>
                          <a:latin typeface="Roboto"/>
                          <a:cs typeface="Roboto"/>
                          <a:sym typeface="Roboto"/>
                        </a:rPr>
                        <a:t>Inj</a:t>
                      </a:r>
                      <a:r>
                        <a:rPr lang="en-GB" sz="1200" b="1" i="0" u="none" strike="noStrike" kern="1200" cap="none" dirty="0">
                          <a:solidFill>
                            <a:srgbClr val="7030A0"/>
                          </a:solidFill>
                          <a:latin typeface="Roboto"/>
                          <a:cs typeface="Roboto"/>
                          <a:sym typeface="Roboto"/>
                        </a:rPr>
                        <a:t> x &gt;= 4</a:t>
                      </a:r>
                    </a:p>
                    <a:p>
                      <a:pPr algn="l"/>
                      <a:r>
                        <a:rPr lang="en-GB" sz="1200" b="1" i="0" u="none" strike="noStrike" kern="1200" cap="none" dirty="0">
                          <a:solidFill>
                            <a:srgbClr val="7030A0"/>
                          </a:solidFill>
                          <a:latin typeface="Roboto"/>
                          <a:cs typeface="Roboto"/>
                          <a:sym typeface="Roboto"/>
                        </a:rPr>
                        <a:t>@FT x &gt;= 6</a:t>
                      </a:r>
                    </a:p>
                  </a:txBody>
                  <a:tcPr anchor="ctr"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48534992"/>
                  </a:ext>
                </a:extLst>
              </a:tr>
            </a:tbl>
          </a:graphicData>
        </a:graphic>
      </p:graphicFrame>
      <p:sp>
        <p:nvSpPr>
          <p:cNvPr id="8" name="Google Shape;84;p16">
            <a:extLst>
              <a:ext uri="{FF2B5EF4-FFF2-40B4-BE49-F238E27FC236}">
                <a16:creationId xmlns:a16="http://schemas.microsoft.com/office/drawing/2014/main" id="{E86EE851-072C-B04B-92A4-C69210B47DFD}"/>
              </a:ext>
            </a:extLst>
          </p:cNvPr>
          <p:cNvSpPr txBox="1">
            <a:spLocks/>
          </p:cNvSpPr>
          <p:nvPr/>
        </p:nvSpPr>
        <p:spPr>
          <a:xfrm>
            <a:off x="5375819" y="1405938"/>
            <a:ext cx="3596987" cy="34982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37673" tIns="137673" rIns="137673" bIns="137673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11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Roboto"/>
              <a:buChar char="●"/>
              <a:defRPr sz="13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914400" marR="0" lvl="1" indent="-29845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○"/>
              <a:defRPr sz="11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1371600" marR="0" lvl="2" indent="-29845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■"/>
              <a:defRPr sz="11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1828800" marR="0" lvl="3" indent="-29845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●"/>
              <a:defRPr sz="11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2286000" marR="0" lvl="4" indent="-29845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○"/>
              <a:defRPr sz="11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2743200" marR="0" lvl="5" indent="-29845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■"/>
              <a:defRPr sz="11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3200400" marR="0" lvl="6" indent="-29845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●"/>
              <a:defRPr sz="11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3657600" marR="0" lvl="7" indent="-29845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○"/>
              <a:defRPr sz="11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4114800" marR="0" lvl="8" indent="-29845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100"/>
              <a:buFont typeface="Roboto"/>
              <a:buChar char="■"/>
              <a:defRPr sz="11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>
              <a:lnSpc>
                <a:spcPts val="2531"/>
              </a:lnSpc>
            </a:pPr>
            <a:endParaRPr lang="en-GB" sz="1400" dirty="0">
              <a:solidFill>
                <a:srgbClr val="404040"/>
              </a:solidFill>
            </a:endParaRPr>
          </a:p>
          <a:p>
            <a:pPr>
              <a:lnSpc>
                <a:spcPts val="2531"/>
              </a:lnSpc>
            </a:pPr>
            <a:r>
              <a:rPr lang="en-GB" sz="1400" dirty="0">
                <a:solidFill>
                  <a:srgbClr val="404040"/>
                </a:solidFill>
              </a:rPr>
              <a:t>The proposed LSTM model is capable of dynamically classifying spikes of varying lengths in real-time.</a:t>
            </a:r>
          </a:p>
          <a:p>
            <a:pPr>
              <a:lnSpc>
                <a:spcPts val="2531"/>
              </a:lnSpc>
            </a:pPr>
            <a:r>
              <a:rPr lang="en-GB" sz="1400" dirty="0">
                <a:solidFill>
                  <a:srgbClr val="404040"/>
                </a:solidFill>
              </a:rPr>
              <a:t>This will decrease the mean time waiting for the losses to decay:</a:t>
            </a:r>
          </a:p>
          <a:p>
            <a:pPr lvl="1">
              <a:lnSpc>
                <a:spcPts val="2531"/>
              </a:lnSpc>
              <a:spcBef>
                <a:spcPts val="400"/>
              </a:spcBef>
            </a:pPr>
            <a:r>
              <a:rPr lang="en-GB" sz="1400" dirty="0">
                <a:solidFill>
                  <a:srgbClr val="404040"/>
                </a:solidFill>
              </a:rPr>
              <a:t>x</a:t>
            </a:r>
            <a:r>
              <a:rPr lang="en-GB" sz="1400" baseline="-25000" dirty="0">
                <a:solidFill>
                  <a:srgbClr val="404040"/>
                </a:solidFill>
              </a:rPr>
              <a:t>1</a:t>
            </a:r>
            <a:r>
              <a:rPr lang="en-GB" sz="1400" dirty="0">
                <a:solidFill>
                  <a:srgbClr val="404040"/>
                </a:solidFill>
              </a:rPr>
              <a:t> = 1.07 s @ </a:t>
            </a:r>
            <a:r>
              <a:rPr lang="en-GB" sz="1400" dirty="0" err="1">
                <a:solidFill>
                  <a:srgbClr val="404040"/>
                </a:solidFill>
              </a:rPr>
              <a:t>Inj</a:t>
            </a:r>
            <a:r>
              <a:rPr lang="en-GB" sz="1400" dirty="0">
                <a:solidFill>
                  <a:srgbClr val="404040"/>
                </a:solidFill>
              </a:rPr>
              <a:t>, 2 s @ FT</a:t>
            </a:r>
          </a:p>
          <a:p>
            <a:pPr lvl="1">
              <a:lnSpc>
                <a:spcPts val="2531"/>
              </a:lnSpc>
              <a:spcBef>
                <a:spcPts val="400"/>
              </a:spcBef>
            </a:pPr>
            <a:r>
              <a:rPr lang="en-GB" sz="1400" dirty="0">
                <a:solidFill>
                  <a:srgbClr val="404040"/>
                </a:solidFill>
              </a:rPr>
              <a:t>x</a:t>
            </a:r>
            <a:r>
              <a:rPr lang="en-GB" sz="1400" baseline="-25000" dirty="0">
                <a:solidFill>
                  <a:srgbClr val="404040"/>
                </a:solidFill>
              </a:rPr>
              <a:t>0</a:t>
            </a:r>
            <a:r>
              <a:rPr lang="en-GB" sz="1400" dirty="0">
                <a:solidFill>
                  <a:srgbClr val="404040"/>
                </a:solidFill>
              </a:rPr>
              <a:t> = 1.07 s @ </a:t>
            </a:r>
            <a:r>
              <a:rPr lang="en-GB" sz="1400" dirty="0" err="1">
                <a:solidFill>
                  <a:srgbClr val="404040"/>
                </a:solidFill>
              </a:rPr>
              <a:t>Inj</a:t>
            </a:r>
            <a:r>
              <a:rPr lang="en-GB" sz="1400" dirty="0">
                <a:solidFill>
                  <a:srgbClr val="404040"/>
                </a:solidFill>
              </a:rPr>
              <a:t>,  1.54 s @ FT</a:t>
            </a:r>
          </a:p>
          <a:p>
            <a:pPr marL="146050" lvl="1" indent="0" algn="r">
              <a:lnSpc>
                <a:spcPts val="2531"/>
              </a:lnSpc>
              <a:spcBef>
                <a:spcPts val="0"/>
              </a:spcBef>
              <a:buSzPts val="1300"/>
              <a:buNone/>
            </a:pPr>
            <a:r>
              <a:rPr lang="en-GB" sz="1400" i="1" dirty="0">
                <a:solidFill>
                  <a:srgbClr val="404040"/>
                </a:solidFill>
              </a:rPr>
              <a:t>	</a:t>
            </a:r>
            <a:r>
              <a:rPr lang="en-GB" sz="1200" i="1" dirty="0">
                <a:solidFill>
                  <a:srgbClr val="404040"/>
                </a:solidFill>
              </a:rPr>
              <a:t>(from slides 11, 16)</a:t>
            </a:r>
          </a:p>
          <a:p>
            <a:pPr>
              <a:lnSpc>
                <a:spcPts val="2531"/>
              </a:lnSpc>
            </a:pPr>
            <a:endParaRPr lang="en-GB" sz="1400" dirty="0">
              <a:solidFill>
                <a:srgbClr val="404040"/>
              </a:solidFill>
            </a:endParaRPr>
          </a:p>
        </p:txBody>
      </p:sp>
      <p:sp>
        <p:nvSpPr>
          <p:cNvPr id="9" name="Google Shape;84;p16">
            <a:extLst>
              <a:ext uri="{FF2B5EF4-FFF2-40B4-BE49-F238E27FC236}">
                <a16:creationId xmlns:a16="http://schemas.microsoft.com/office/drawing/2014/main" id="{0BB8AEF4-5CD8-4340-8D98-BF8F2B885FC2}"/>
              </a:ext>
            </a:extLst>
          </p:cNvPr>
          <p:cNvSpPr txBox="1">
            <a:spLocks/>
          </p:cNvSpPr>
          <p:nvPr/>
        </p:nvSpPr>
        <p:spPr>
          <a:xfrm>
            <a:off x="1520385" y="888113"/>
            <a:ext cx="6199319" cy="4928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37673" tIns="137673" rIns="137673" bIns="137673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11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Roboto"/>
              <a:buChar char="●"/>
              <a:defRPr sz="13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914400" marR="0" lvl="1" indent="-29845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○"/>
              <a:defRPr sz="11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1371600" marR="0" lvl="2" indent="-29845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■"/>
              <a:defRPr sz="11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1828800" marR="0" lvl="3" indent="-29845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●"/>
              <a:defRPr sz="11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2286000" marR="0" lvl="4" indent="-29845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○"/>
              <a:defRPr sz="11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2743200" marR="0" lvl="5" indent="-29845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■"/>
              <a:defRPr sz="11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3200400" marR="0" lvl="6" indent="-29845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●"/>
              <a:defRPr sz="11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3657600" marR="0" lvl="7" indent="-29845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○"/>
              <a:defRPr sz="11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4114800" marR="0" lvl="8" indent="-29845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100"/>
              <a:buFont typeface="Roboto"/>
              <a:buChar char="■"/>
              <a:defRPr sz="11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146050" indent="0">
              <a:lnSpc>
                <a:spcPts val="2531"/>
              </a:lnSpc>
              <a:buNone/>
            </a:pPr>
            <a:r>
              <a:rPr lang="en-GB" sz="1400" dirty="0">
                <a:solidFill>
                  <a:srgbClr val="404040"/>
                </a:solidFill>
              </a:rPr>
              <a:t>The time required for automatic alignments using supervised machine learning.</a:t>
            </a:r>
          </a:p>
        </p:txBody>
      </p:sp>
    </p:spTree>
    <p:extLst>
      <p:ext uri="{BB962C8B-B14F-4D97-AF65-F5344CB8AC3E}">
        <p14:creationId xmlns:p14="http://schemas.microsoft.com/office/powerpoint/2010/main" val="14032807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83CB1C58-7A51-8544-9F98-C16515C90D0D}"/>
              </a:ext>
            </a:extLst>
          </p:cNvPr>
          <p:cNvSpPr/>
          <p:nvPr/>
        </p:nvSpPr>
        <p:spPr>
          <a:xfrm>
            <a:off x="781539" y="203200"/>
            <a:ext cx="8354646" cy="672123"/>
          </a:xfrm>
          <a:prstGeom prst="round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37695" tIns="68847" rIns="137695" bIns="68847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4098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49E4A716-4975-A64B-9B60-AD77C0695513}"/>
              </a:ext>
            </a:extLst>
          </p:cNvPr>
          <p:cNvSpPr/>
          <p:nvPr/>
        </p:nvSpPr>
        <p:spPr>
          <a:xfrm>
            <a:off x="-8977" y="-7574"/>
            <a:ext cx="1079684" cy="1079684"/>
          </a:xfrm>
          <a:prstGeom prst="ellipse">
            <a:avLst/>
          </a:prstGeom>
          <a:solidFill>
            <a:srgbClr val="7030A0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37695" tIns="68847" rIns="137695" bIns="68847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4098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0F8845B-AF6F-DE48-8C12-F12727EB25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52280" y="273844"/>
            <a:ext cx="7497944" cy="543625"/>
          </a:xfrm>
        </p:spPr>
        <p:txBody>
          <a:bodyPr>
            <a:normAutofit/>
          </a:bodyPr>
          <a:lstStyle/>
          <a:p>
            <a:r>
              <a:rPr lang="en-GB" sz="3000" dirty="0">
                <a:solidFill>
                  <a:schemeClr val="bg1"/>
                </a:solidFill>
                <a:latin typeface="Roboto"/>
                <a:cs typeface="Roboto"/>
              </a:rPr>
              <a:t>Theoretical Improvement of Alignment Time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B02B6A0-2FC4-0B41-AACF-5C9AB3D056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1F4-32B1-BB4A-B9DB-E2C65C1166C3}" type="slidenum">
              <a:rPr lang="en-GB" smtClean="0"/>
              <a:t>19</a:t>
            </a:fld>
            <a:endParaRPr lang="en-GB"/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6E796DE7-62FA-574C-A010-DFB2C73A921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34419"/>
              </p:ext>
            </p:extLst>
          </p:nvPr>
        </p:nvGraphicFramePr>
        <p:xfrm>
          <a:off x="530865" y="1534193"/>
          <a:ext cx="4844954" cy="3099522"/>
        </p:xfrm>
        <a:graphic>
          <a:graphicData uri="http://schemas.openxmlformats.org/drawingml/2006/table">
            <a:tbl>
              <a:tblPr firstRow="1" bandRow="1">
                <a:tableStyleId>{6E25E649-3F16-4E02-A733-19D2CDBF48F0}</a:tableStyleId>
              </a:tblPr>
              <a:tblGrid>
                <a:gridCol w="1890788">
                  <a:extLst>
                    <a:ext uri="{9D8B030D-6E8A-4147-A177-3AD203B41FA5}">
                      <a16:colId xmlns:a16="http://schemas.microsoft.com/office/drawing/2014/main" val="3331724951"/>
                    </a:ext>
                  </a:extLst>
                </a:gridCol>
                <a:gridCol w="1518624">
                  <a:extLst>
                    <a:ext uri="{9D8B030D-6E8A-4147-A177-3AD203B41FA5}">
                      <a16:colId xmlns:a16="http://schemas.microsoft.com/office/drawing/2014/main" val="1290513367"/>
                    </a:ext>
                  </a:extLst>
                </a:gridCol>
                <a:gridCol w="1435542">
                  <a:extLst>
                    <a:ext uri="{9D8B030D-6E8A-4147-A177-3AD203B41FA5}">
                      <a16:colId xmlns:a16="http://schemas.microsoft.com/office/drawing/2014/main" val="2603193920"/>
                    </a:ext>
                  </a:extLst>
                </a:gridCol>
              </a:tblGrid>
              <a:tr h="326090">
                <a:tc>
                  <a:txBody>
                    <a:bodyPr/>
                    <a:lstStyle/>
                    <a:p>
                      <a:pPr algn="l"/>
                      <a:r>
                        <a:rPr lang="en-GB" sz="1400" b="1" i="0" u="none" strike="noStrike" kern="1200" cap="none" dirty="0">
                          <a:solidFill>
                            <a:srgbClr val="404040"/>
                          </a:solidFill>
                          <a:latin typeface="Roboto"/>
                          <a:cs typeface="Roboto"/>
                          <a:sym typeface="Roboto"/>
                        </a:rPr>
                        <a:t>Case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25400" cmpd="sng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i="0" u="none" strike="noStrike" kern="1200" cap="none" dirty="0">
                          <a:solidFill>
                            <a:srgbClr val="404040"/>
                          </a:solidFill>
                          <a:latin typeface="Roboto"/>
                          <a:cs typeface="Roboto"/>
                          <a:sym typeface="Roboto"/>
                        </a:rPr>
                        <a:t>Supervised ML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25400" cmpd="sng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i="0" u="none" strike="noStrike" kern="1200" cap="none" dirty="0">
                          <a:solidFill>
                            <a:srgbClr val="404040"/>
                          </a:solidFill>
                          <a:latin typeface="Roboto"/>
                          <a:cs typeface="Roboto"/>
                          <a:sym typeface="Roboto"/>
                        </a:rPr>
                        <a:t>LSTM-RNN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25400" cmpd="sng"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012399610"/>
                  </a:ext>
                </a:extLst>
              </a:tr>
              <a:tr h="346679">
                <a:tc>
                  <a:txBody>
                    <a:bodyPr/>
                    <a:lstStyle/>
                    <a:p>
                      <a:r>
                        <a:rPr lang="en-GB" sz="1400" b="0" i="0" u="none" strike="noStrike" kern="1200" cap="none" dirty="0">
                          <a:solidFill>
                            <a:srgbClr val="404040"/>
                          </a:solidFill>
                          <a:latin typeface="Roboto"/>
                          <a:cs typeface="Roboto"/>
                          <a:sym typeface="Roboto"/>
                        </a:rPr>
                        <a:t>1 </a:t>
                      </a:r>
                      <a:r>
                        <a:rPr lang="en-GB" sz="1400" b="0" i="0" u="none" strike="noStrike" kern="1200" cap="none" dirty="0" err="1">
                          <a:solidFill>
                            <a:srgbClr val="404040"/>
                          </a:solidFill>
                          <a:latin typeface="Roboto"/>
                          <a:cs typeface="Roboto"/>
                          <a:sym typeface="Roboto"/>
                        </a:rPr>
                        <a:t>coll</a:t>
                      </a:r>
                      <a:r>
                        <a:rPr lang="en-GB" sz="1400" b="0" i="0" u="none" strike="noStrike" kern="1200" cap="none" dirty="0">
                          <a:solidFill>
                            <a:srgbClr val="404040"/>
                          </a:solidFill>
                          <a:latin typeface="Roboto"/>
                          <a:cs typeface="Roboto"/>
                          <a:sym typeface="Roboto"/>
                        </a:rPr>
                        <a:t> @ </a:t>
                      </a:r>
                      <a:r>
                        <a:rPr lang="en-GB" sz="1400" b="0" i="0" u="none" strike="noStrike" kern="1200" cap="none" dirty="0" err="1">
                          <a:solidFill>
                            <a:srgbClr val="404040"/>
                          </a:solidFill>
                          <a:latin typeface="Roboto"/>
                          <a:cs typeface="Roboto"/>
                          <a:sym typeface="Roboto"/>
                        </a:rPr>
                        <a:t>Inj</a:t>
                      </a:r>
                      <a:endParaRPr lang="en-GB" sz="1400" b="0" i="0" u="none" strike="noStrike" kern="1200" cap="none" dirty="0">
                        <a:solidFill>
                          <a:srgbClr val="404040"/>
                        </a:solidFill>
                        <a:latin typeface="Roboto"/>
                        <a:cs typeface="Roboto"/>
                        <a:sym typeface="Roboto"/>
                      </a:endParaRPr>
                    </a:p>
                  </a:txBody>
                  <a:tcPr anchor="ctr"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i="0" u="none" strike="noStrike" kern="1200" cap="none" dirty="0">
                          <a:solidFill>
                            <a:srgbClr val="404040"/>
                          </a:solidFill>
                          <a:latin typeface="Roboto"/>
                          <a:cs typeface="Roboto"/>
                          <a:sym typeface="Roboto"/>
                        </a:rPr>
                        <a:t>53.8 s</a:t>
                      </a:r>
                    </a:p>
                  </a:txBody>
                  <a:tcPr anchor="ctr"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i="0" u="none" strike="noStrike" kern="1200" cap="none" dirty="0">
                          <a:solidFill>
                            <a:srgbClr val="404040"/>
                          </a:solidFill>
                          <a:latin typeface="Roboto"/>
                          <a:cs typeface="Roboto"/>
                          <a:sym typeface="Roboto"/>
                        </a:rPr>
                        <a:t>27.43 s</a:t>
                      </a:r>
                    </a:p>
                  </a:txBody>
                  <a:tcPr anchor="ctr"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32811096"/>
                  </a:ext>
                </a:extLst>
              </a:tr>
              <a:tr h="346679">
                <a:tc>
                  <a:txBody>
                    <a:bodyPr/>
                    <a:lstStyle/>
                    <a:p>
                      <a:r>
                        <a:rPr lang="en-GB" sz="1400" b="0" i="0" u="none" strike="noStrike" kern="1200" cap="none" dirty="0">
                          <a:solidFill>
                            <a:srgbClr val="404040"/>
                          </a:solidFill>
                          <a:latin typeface="Roboto"/>
                          <a:cs typeface="Roboto"/>
                          <a:sym typeface="Roboto"/>
                        </a:rPr>
                        <a:t>+ 1 spurious spike/align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i="0" u="none" strike="noStrike" kern="1200" cap="none" dirty="0">
                          <a:solidFill>
                            <a:srgbClr val="404040"/>
                          </a:solidFill>
                          <a:latin typeface="Roboto"/>
                          <a:cs typeface="Roboto"/>
                          <a:sym typeface="Roboto"/>
                        </a:rPr>
                        <a:t>69.1 s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i="0" u="none" strike="noStrike" kern="1200" cap="none" dirty="0">
                          <a:solidFill>
                            <a:srgbClr val="404040"/>
                          </a:solidFill>
                          <a:latin typeface="Roboto"/>
                          <a:cs typeface="Roboto"/>
                          <a:sym typeface="Roboto"/>
                        </a:rPr>
                        <a:t>33.94 s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21423213"/>
                  </a:ext>
                </a:extLst>
              </a:tr>
              <a:tr h="346679">
                <a:tc>
                  <a:txBody>
                    <a:bodyPr/>
                    <a:lstStyle/>
                    <a:p>
                      <a:r>
                        <a:rPr lang="en-GB" sz="1400" b="0" i="0" u="none" strike="noStrike" kern="1200" cap="none" dirty="0">
                          <a:solidFill>
                            <a:srgbClr val="404040"/>
                          </a:solidFill>
                          <a:latin typeface="Roboto"/>
                          <a:cs typeface="Roboto"/>
                          <a:sym typeface="Roboto"/>
                        </a:rPr>
                        <a:t>79 </a:t>
                      </a:r>
                      <a:r>
                        <a:rPr lang="en-GB" sz="1400" b="0" i="0" u="none" strike="noStrike" kern="1200" cap="none" dirty="0" err="1">
                          <a:solidFill>
                            <a:srgbClr val="404040"/>
                          </a:solidFill>
                          <a:latin typeface="Roboto"/>
                          <a:cs typeface="Roboto"/>
                          <a:sym typeface="Roboto"/>
                        </a:rPr>
                        <a:t>colls</a:t>
                      </a:r>
                      <a:r>
                        <a:rPr lang="en-GB" sz="1400" b="0" i="0" u="none" strike="noStrike" kern="1200" cap="none" dirty="0">
                          <a:solidFill>
                            <a:srgbClr val="404040"/>
                          </a:solidFill>
                          <a:latin typeface="Roboto"/>
                          <a:cs typeface="Roboto"/>
                          <a:sym typeface="Roboto"/>
                        </a:rPr>
                        <a:t> @ </a:t>
                      </a:r>
                      <a:r>
                        <a:rPr lang="en-GB" sz="1400" b="0" i="0" u="none" strike="noStrike" kern="1200" cap="none" dirty="0" err="1">
                          <a:solidFill>
                            <a:srgbClr val="404040"/>
                          </a:solidFill>
                          <a:latin typeface="Roboto"/>
                          <a:cs typeface="Roboto"/>
                          <a:sym typeface="Roboto"/>
                        </a:rPr>
                        <a:t>Inj</a:t>
                      </a:r>
                      <a:endParaRPr lang="en-GB" sz="1400" b="0" i="0" u="none" strike="noStrike" kern="1200" cap="none" dirty="0">
                        <a:solidFill>
                          <a:srgbClr val="404040"/>
                        </a:solidFill>
                        <a:latin typeface="Roboto"/>
                        <a:cs typeface="Roboto"/>
                        <a:sym typeface="Roboto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i="0" u="none" strike="noStrike" kern="1200" cap="none" dirty="0">
                          <a:solidFill>
                            <a:srgbClr val="404040"/>
                          </a:solidFill>
                          <a:latin typeface="Roboto"/>
                          <a:cs typeface="Roboto"/>
                          <a:sym typeface="Roboto"/>
                        </a:rPr>
                        <a:t>70.84 mins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i="0" u="none" strike="noStrike" kern="1200" cap="none" dirty="0">
                          <a:solidFill>
                            <a:srgbClr val="404040"/>
                          </a:solidFill>
                          <a:latin typeface="Roboto"/>
                          <a:cs typeface="Roboto"/>
                          <a:sym typeface="Roboto"/>
                        </a:rPr>
                        <a:t>36.12 mins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797118722"/>
                  </a:ext>
                </a:extLst>
              </a:tr>
              <a:tr h="346679">
                <a:tc>
                  <a:txBody>
                    <a:bodyPr/>
                    <a:lstStyle/>
                    <a:p>
                      <a:r>
                        <a:rPr lang="en-GB" sz="1400" b="0" i="0" u="none" strike="noStrike" kern="1200" cap="none" dirty="0">
                          <a:solidFill>
                            <a:srgbClr val="404040"/>
                          </a:solidFill>
                          <a:latin typeface="Roboto"/>
                          <a:cs typeface="Roboto"/>
                          <a:sym typeface="Roboto"/>
                        </a:rPr>
                        <a:t>+1 spurious spike/align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i="0" u="none" strike="noStrike" kern="1200" cap="none" dirty="0">
                          <a:solidFill>
                            <a:srgbClr val="404040"/>
                          </a:solidFill>
                          <a:latin typeface="Roboto"/>
                          <a:cs typeface="Roboto"/>
                          <a:sym typeface="Roboto"/>
                        </a:rPr>
                        <a:t>90.98 mins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i="0" u="none" strike="noStrike" kern="1200" cap="none" dirty="0">
                          <a:solidFill>
                            <a:srgbClr val="404040"/>
                          </a:solidFill>
                          <a:latin typeface="Roboto"/>
                          <a:cs typeface="Roboto"/>
                          <a:sym typeface="Roboto"/>
                        </a:rPr>
                        <a:t>44.69 mins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304119871"/>
                  </a:ext>
                </a:extLst>
              </a:tr>
              <a:tr h="34667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GB" sz="1400" b="0" i="0" u="none" strike="noStrike" kern="1200" cap="none" dirty="0">
                          <a:solidFill>
                            <a:srgbClr val="404040"/>
                          </a:solidFill>
                          <a:latin typeface="Roboto"/>
                          <a:cs typeface="Roboto"/>
                          <a:sym typeface="Roboto"/>
                        </a:rPr>
                        <a:t>1 </a:t>
                      </a:r>
                      <a:r>
                        <a:rPr lang="en-GB" sz="1400" b="0" i="0" u="none" strike="noStrike" kern="1200" cap="none" dirty="0" err="1">
                          <a:solidFill>
                            <a:srgbClr val="404040"/>
                          </a:solidFill>
                          <a:latin typeface="Roboto"/>
                          <a:cs typeface="Roboto"/>
                          <a:sym typeface="Roboto"/>
                        </a:rPr>
                        <a:t>coll</a:t>
                      </a:r>
                      <a:r>
                        <a:rPr lang="en-GB" sz="1400" b="0" i="0" u="none" strike="noStrike" kern="1200" cap="none" dirty="0">
                          <a:solidFill>
                            <a:srgbClr val="404040"/>
                          </a:solidFill>
                          <a:latin typeface="Roboto"/>
                          <a:cs typeface="Roboto"/>
                          <a:sym typeface="Roboto"/>
                        </a:rPr>
                        <a:t> @ FT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i="0" u="none" strike="noStrike" kern="1200" cap="none" dirty="0">
                          <a:solidFill>
                            <a:srgbClr val="404040"/>
                          </a:solidFill>
                          <a:latin typeface="Roboto"/>
                          <a:ea typeface="+mn-ea"/>
                          <a:cs typeface="Roboto"/>
                          <a:sym typeface="Arial"/>
                        </a:rPr>
                        <a:t>71.8 s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i="0" u="none" strike="noStrike" kern="1200" cap="none" dirty="0">
                          <a:solidFill>
                            <a:srgbClr val="404040"/>
                          </a:solidFill>
                          <a:latin typeface="Roboto"/>
                          <a:cs typeface="Roboto"/>
                          <a:sym typeface="Roboto"/>
                        </a:rPr>
                        <a:t>35.8 s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241123092"/>
                  </a:ext>
                </a:extLst>
              </a:tr>
              <a:tr h="346679">
                <a:tc>
                  <a:txBody>
                    <a:bodyPr/>
                    <a:lstStyle/>
                    <a:p>
                      <a:r>
                        <a:rPr lang="en-GB" sz="1400" b="0" i="0" u="none" strike="noStrike" kern="1200" cap="none" dirty="0">
                          <a:solidFill>
                            <a:srgbClr val="404040"/>
                          </a:solidFill>
                          <a:latin typeface="Roboto"/>
                          <a:cs typeface="Roboto"/>
                          <a:sym typeface="Roboto"/>
                        </a:rPr>
                        <a:t>+1 spurious spike/align</a:t>
                      </a:r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i="0" u="none" strike="noStrike" kern="1200" cap="none" dirty="0">
                          <a:solidFill>
                            <a:srgbClr val="404040"/>
                          </a:solidFill>
                          <a:latin typeface="Roboto"/>
                          <a:cs typeface="Roboto"/>
                          <a:sym typeface="Roboto"/>
                        </a:rPr>
                        <a:t>93.1 s</a:t>
                      </a:r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i="0" u="none" strike="noStrike" kern="1200" cap="none" dirty="0">
                          <a:solidFill>
                            <a:srgbClr val="404040"/>
                          </a:solidFill>
                          <a:latin typeface="Roboto"/>
                          <a:cs typeface="Roboto"/>
                          <a:sym typeface="Roboto"/>
                        </a:rPr>
                        <a:t>43.72 s</a:t>
                      </a:r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50079923"/>
                  </a:ext>
                </a:extLst>
              </a:tr>
              <a:tr h="346679">
                <a:tc>
                  <a:txBody>
                    <a:bodyPr/>
                    <a:lstStyle/>
                    <a:p>
                      <a:r>
                        <a:rPr lang="en-GB" sz="1400" b="0" i="0" u="none" strike="noStrike" kern="1200" cap="none" dirty="0">
                          <a:solidFill>
                            <a:srgbClr val="404040"/>
                          </a:solidFill>
                          <a:latin typeface="Roboto"/>
                          <a:cs typeface="Roboto"/>
                          <a:sym typeface="Roboto"/>
                        </a:rPr>
                        <a:t>79 </a:t>
                      </a:r>
                      <a:r>
                        <a:rPr lang="en-GB" sz="1400" b="0" i="0" u="none" strike="noStrike" kern="1200" cap="none" dirty="0" err="1">
                          <a:solidFill>
                            <a:srgbClr val="404040"/>
                          </a:solidFill>
                          <a:latin typeface="Roboto"/>
                          <a:cs typeface="Roboto"/>
                          <a:sym typeface="Roboto"/>
                        </a:rPr>
                        <a:t>colls</a:t>
                      </a:r>
                      <a:r>
                        <a:rPr lang="en-GB" sz="1400" b="0" i="0" u="none" strike="noStrike" kern="1200" cap="none" dirty="0">
                          <a:solidFill>
                            <a:srgbClr val="404040"/>
                          </a:solidFill>
                          <a:latin typeface="Roboto"/>
                          <a:cs typeface="Roboto"/>
                          <a:sym typeface="Roboto"/>
                        </a:rPr>
                        <a:t> @ FT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i="0" u="none" strike="noStrike" kern="1200" cap="none" dirty="0">
                          <a:solidFill>
                            <a:srgbClr val="404040"/>
                          </a:solidFill>
                          <a:latin typeface="Roboto"/>
                          <a:cs typeface="Roboto"/>
                          <a:sym typeface="Roboto"/>
                        </a:rPr>
                        <a:t>94.53 mins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i="0" u="none" strike="noStrike" kern="1200" cap="none" dirty="0">
                          <a:solidFill>
                            <a:srgbClr val="404040"/>
                          </a:solidFill>
                          <a:latin typeface="Roboto"/>
                          <a:cs typeface="Roboto"/>
                          <a:sym typeface="Roboto"/>
                        </a:rPr>
                        <a:t>47.14 mins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50420350"/>
                  </a:ext>
                </a:extLst>
              </a:tr>
              <a:tr h="346679">
                <a:tc>
                  <a:txBody>
                    <a:bodyPr/>
                    <a:lstStyle/>
                    <a:p>
                      <a:r>
                        <a:rPr lang="en-GB" sz="1400" b="0" i="0" u="none" strike="noStrike" kern="1200" cap="none" dirty="0">
                          <a:solidFill>
                            <a:srgbClr val="404040"/>
                          </a:solidFill>
                          <a:latin typeface="Roboto"/>
                          <a:cs typeface="Roboto"/>
                          <a:sym typeface="Roboto"/>
                        </a:rPr>
                        <a:t>+1 spurious spike/align</a:t>
                      </a:r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i="0" u="none" strike="noStrike" kern="1200" cap="none" dirty="0">
                          <a:solidFill>
                            <a:srgbClr val="404040"/>
                          </a:solidFill>
                          <a:latin typeface="Roboto"/>
                          <a:cs typeface="Roboto"/>
                          <a:sym typeface="Roboto"/>
                        </a:rPr>
                        <a:t>122.58 mins</a:t>
                      </a:r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i="0" u="none" strike="noStrike" kern="1200" cap="none" dirty="0">
                          <a:solidFill>
                            <a:srgbClr val="404040"/>
                          </a:solidFill>
                          <a:latin typeface="Roboto"/>
                          <a:cs typeface="Roboto"/>
                          <a:sym typeface="Roboto"/>
                        </a:rPr>
                        <a:t>57.56 mins</a:t>
                      </a:r>
                    </a:p>
                  </a:txBody>
                  <a:tcPr anchor="ctr"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58828924"/>
                  </a:ext>
                </a:extLst>
              </a:tr>
            </a:tbl>
          </a:graphicData>
        </a:graphic>
      </p:graphicFrame>
      <p:sp>
        <p:nvSpPr>
          <p:cNvPr id="8" name="Google Shape;84;p16">
            <a:extLst>
              <a:ext uri="{FF2B5EF4-FFF2-40B4-BE49-F238E27FC236}">
                <a16:creationId xmlns:a16="http://schemas.microsoft.com/office/drawing/2014/main" id="{E86EE851-072C-B04B-92A4-C69210B47DFD}"/>
              </a:ext>
            </a:extLst>
          </p:cNvPr>
          <p:cNvSpPr txBox="1">
            <a:spLocks/>
          </p:cNvSpPr>
          <p:nvPr/>
        </p:nvSpPr>
        <p:spPr>
          <a:xfrm>
            <a:off x="5477257" y="1440917"/>
            <a:ext cx="3557015" cy="31927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37673" tIns="137673" rIns="137673" bIns="137673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11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Roboto"/>
              <a:buChar char="●"/>
              <a:defRPr sz="13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914400" marR="0" lvl="1" indent="-29845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○"/>
              <a:defRPr sz="11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1371600" marR="0" lvl="2" indent="-29845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■"/>
              <a:defRPr sz="11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1828800" marR="0" lvl="3" indent="-29845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●"/>
              <a:defRPr sz="11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2286000" marR="0" lvl="4" indent="-29845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○"/>
              <a:defRPr sz="11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2743200" marR="0" lvl="5" indent="-29845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■"/>
              <a:defRPr sz="11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3200400" marR="0" lvl="6" indent="-29845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●"/>
              <a:defRPr sz="11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3657600" marR="0" lvl="7" indent="-29845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○"/>
              <a:defRPr sz="11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4114800" marR="0" lvl="8" indent="-29845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100"/>
              <a:buFont typeface="Roboto"/>
              <a:buChar char="■"/>
              <a:defRPr sz="11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>
              <a:lnSpc>
                <a:spcPts val="2531"/>
              </a:lnSpc>
            </a:pPr>
            <a:r>
              <a:rPr lang="en-GB" sz="1400" dirty="0">
                <a:solidFill>
                  <a:srgbClr val="404040"/>
                </a:solidFill>
              </a:rPr>
              <a:t>The average theoretical minimum time to </a:t>
            </a:r>
            <a:r>
              <a:rPr lang="en-GB" sz="1400" b="1" dirty="0">
                <a:solidFill>
                  <a:srgbClr val="7030A0"/>
                </a:solidFill>
              </a:rPr>
              <a:t>sequentially</a:t>
            </a:r>
            <a:r>
              <a:rPr lang="en-GB" sz="1400" dirty="0">
                <a:solidFill>
                  <a:srgbClr val="404040"/>
                </a:solidFill>
              </a:rPr>
              <a:t> align LHC collimators.</a:t>
            </a:r>
          </a:p>
          <a:p>
            <a:pPr marL="146050" indent="0">
              <a:lnSpc>
                <a:spcPts val="2531"/>
              </a:lnSpc>
              <a:buNone/>
            </a:pPr>
            <a:r>
              <a:rPr lang="en-GB" sz="1400" dirty="0">
                <a:solidFill>
                  <a:srgbClr val="404040"/>
                </a:solidFill>
              </a:rPr>
              <a:t> </a:t>
            </a:r>
          </a:p>
          <a:p>
            <a:pPr>
              <a:lnSpc>
                <a:spcPts val="2531"/>
              </a:lnSpc>
            </a:pPr>
            <a:r>
              <a:rPr lang="en-GB" sz="1400" dirty="0">
                <a:solidFill>
                  <a:srgbClr val="404040"/>
                </a:solidFill>
              </a:rPr>
              <a:t>Aligning the two beams in </a:t>
            </a:r>
            <a:r>
              <a:rPr lang="en-GB" sz="1400" b="1" dirty="0">
                <a:solidFill>
                  <a:srgbClr val="7030A0"/>
                </a:solidFill>
              </a:rPr>
              <a:t>parallel</a:t>
            </a:r>
            <a:r>
              <a:rPr lang="en-GB" sz="1400" dirty="0">
                <a:solidFill>
                  <a:srgbClr val="404040"/>
                </a:solidFill>
              </a:rPr>
              <a:t>, resulted in 79 collimators aligned in  50 minutes at injection. </a:t>
            </a:r>
          </a:p>
          <a:p>
            <a:pPr lvl="1">
              <a:lnSpc>
                <a:spcPts val="2531"/>
              </a:lnSpc>
              <a:spcBef>
                <a:spcPts val="600"/>
              </a:spcBef>
            </a:pPr>
            <a:r>
              <a:rPr lang="en-GB" sz="1400" dirty="0">
                <a:solidFill>
                  <a:srgbClr val="404040"/>
                </a:solidFill>
              </a:rPr>
              <a:t>The LSTM could theoretically align 79 collimators at injection in ∼24.56 minutes.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D80C5C10-FA45-B744-908B-4D1B248E5746}"/>
              </a:ext>
            </a:extLst>
          </p:cNvPr>
          <p:cNvGrpSpPr/>
          <p:nvPr/>
        </p:nvGrpSpPr>
        <p:grpSpPr>
          <a:xfrm>
            <a:off x="3902678" y="1213775"/>
            <a:ext cx="1588696" cy="3498902"/>
            <a:chOff x="3902678" y="1213775"/>
            <a:chExt cx="1588696" cy="3498902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A67BAEBD-8D7F-5440-8722-1DC16894D470}"/>
                </a:ext>
              </a:extLst>
            </p:cNvPr>
            <p:cNvSpPr/>
            <p:nvPr/>
          </p:nvSpPr>
          <p:spPr>
            <a:xfrm>
              <a:off x="3957543" y="1213775"/>
              <a:ext cx="1468568" cy="3498902"/>
            </a:xfrm>
            <a:prstGeom prst="rect">
              <a:avLst/>
            </a:prstGeom>
            <a:noFill/>
            <a:ln w="19050"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" name="Google Shape;121;p20">
              <a:extLst>
                <a:ext uri="{FF2B5EF4-FFF2-40B4-BE49-F238E27FC236}">
                  <a16:creationId xmlns:a16="http://schemas.microsoft.com/office/drawing/2014/main" id="{16E3E6F1-9DC2-5241-B77F-05A829E72A46}"/>
                </a:ext>
              </a:extLst>
            </p:cNvPr>
            <p:cNvSpPr txBox="1">
              <a:spLocks/>
            </p:cNvSpPr>
            <p:nvPr/>
          </p:nvSpPr>
          <p:spPr>
            <a:xfrm>
              <a:off x="3902678" y="1213775"/>
              <a:ext cx="1588696" cy="325058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L="457200" marR="0" lvl="0" indent="-342900" algn="l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2"/>
                </a:buClr>
                <a:buSzPts val="1800"/>
                <a:buFont typeface="Arial"/>
                <a:buChar char="●"/>
                <a:defRPr sz="1800" b="0" i="0" u="none" strike="noStrike" cap="non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L="914400" marR="0" lvl="1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Clr>
                  <a:schemeClr val="dk2"/>
                </a:buClr>
                <a:buSzPts val="1400"/>
                <a:buFont typeface="Arial"/>
                <a:buChar char="○"/>
                <a:defRPr sz="1400" b="0" i="0" u="none" strike="noStrike" cap="non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L="1371600" marR="0" lvl="2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Clr>
                  <a:schemeClr val="dk2"/>
                </a:buClr>
                <a:buSzPts val="1400"/>
                <a:buFont typeface="Arial"/>
                <a:buChar char="■"/>
                <a:defRPr sz="1400" b="0" i="0" u="none" strike="noStrike" cap="non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L="1828800" marR="0" lvl="3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Clr>
                  <a:schemeClr val="dk2"/>
                </a:buClr>
                <a:buSzPts val="1400"/>
                <a:buFont typeface="Arial"/>
                <a:buChar char="●"/>
                <a:defRPr sz="1400" b="0" i="0" u="none" strike="noStrike" cap="non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L="2286000" marR="0" lvl="4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Clr>
                  <a:schemeClr val="dk2"/>
                </a:buClr>
                <a:buSzPts val="1400"/>
                <a:buFont typeface="Arial"/>
                <a:buChar char="○"/>
                <a:defRPr sz="1400" b="0" i="0" u="none" strike="noStrike" cap="non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L="2743200" marR="0" lvl="5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Clr>
                  <a:schemeClr val="dk2"/>
                </a:buClr>
                <a:buSzPts val="1400"/>
                <a:buFont typeface="Arial"/>
                <a:buChar char="■"/>
                <a:defRPr sz="1400" b="0" i="0" u="none" strike="noStrike" cap="non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L="3200400" marR="0" lvl="6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Clr>
                  <a:schemeClr val="dk2"/>
                </a:buClr>
                <a:buSzPts val="1400"/>
                <a:buFont typeface="Arial"/>
                <a:buChar char="●"/>
                <a:defRPr sz="1400" b="0" i="0" u="none" strike="noStrike" cap="non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L="3657600" marR="0" lvl="7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Clr>
                  <a:schemeClr val="dk2"/>
                </a:buClr>
                <a:buSzPts val="1400"/>
                <a:buFont typeface="Arial"/>
                <a:buChar char="○"/>
                <a:defRPr sz="1400" b="0" i="0" u="none" strike="noStrike" cap="non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L="4114800" marR="0" lvl="8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1600"/>
                </a:spcAft>
                <a:buClr>
                  <a:schemeClr val="dk2"/>
                </a:buClr>
                <a:buSzPts val="1400"/>
                <a:buFont typeface="Arial"/>
                <a:buChar char="■"/>
                <a:defRPr sz="1400" b="0" i="0" u="none" strike="noStrike" cap="non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indent="0" algn="ctr">
                <a:lnSpc>
                  <a:spcPct val="100000"/>
                </a:lnSpc>
                <a:buFont typeface="Arial"/>
                <a:buNone/>
              </a:pPr>
              <a:r>
                <a:rPr lang="en-GB" sz="1400" b="1" dirty="0">
                  <a:solidFill>
                    <a:srgbClr val="7030A0"/>
                  </a:solidFill>
                </a:rPr>
                <a:t>~50% speed-up</a:t>
              </a:r>
              <a:endParaRPr lang="en-GB" sz="1400" dirty="0">
                <a:solidFill>
                  <a:srgbClr val="7030A0"/>
                </a:solidFill>
              </a:endParaRPr>
            </a:p>
          </p:txBody>
        </p:sp>
      </p:grpSp>
      <p:sp>
        <p:nvSpPr>
          <p:cNvPr id="11" name="Rectangle 10">
            <a:extLst>
              <a:ext uri="{FF2B5EF4-FFF2-40B4-BE49-F238E27FC236}">
                <a16:creationId xmlns:a16="http://schemas.microsoft.com/office/drawing/2014/main" id="{9BA0025D-8CE4-9D4F-A1BF-76E584012125}"/>
              </a:ext>
            </a:extLst>
          </p:cNvPr>
          <p:cNvSpPr/>
          <p:nvPr/>
        </p:nvSpPr>
        <p:spPr>
          <a:xfrm>
            <a:off x="6135676" y="3557015"/>
            <a:ext cx="2768258" cy="1005343"/>
          </a:xfrm>
          <a:prstGeom prst="rect">
            <a:avLst/>
          </a:prstGeom>
          <a:noFill/>
          <a:ln w="190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Google Shape;84;p16">
            <a:extLst>
              <a:ext uri="{FF2B5EF4-FFF2-40B4-BE49-F238E27FC236}">
                <a16:creationId xmlns:a16="http://schemas.microsoft.com/office/drawing/2014/main" id="{ADFEF6FB-09F7-0048-8D26-98415511A6B3}"/>
              </a:ext>
            </a:extLst>
          </p:cNvPr>
          <p:cNvSpPr txBox="1">
            <a:spLocks/>
          </p:cNvSpPr>
          <p:nvPr/>
        </p:nvSpPr>
        <p:spPr>
          <a:xfrm>
            <a:off x="372293" y="4767262"/>
            <a:ext cx="3585250" cy="288479"/>
          </a:xfrm>
          <a:prstGeom prst="rect">
            <a:avLst/>
          </a:prstGeom>
          <a:noFill/>
          <a:ln w="19050"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11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Roboto"/>
              <a:buChar char="●"/>
              <a:defRPr sz="13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914400" marR="0" lvl="1" indent="-29845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○"/>
              <a:defRPr sz="11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1371600" marR="0" lvl="2" indent="-29845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■"/>
              <a:defRPr sz="11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1828800" marR="0" lvl="3" indent="-29845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●"/>
              <a:defRPr sz="11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2286000" marR="0" lvl="4" indent="-29845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○"/>
              <a:defRPr sz="11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2743200" marR="0" lvl="5" indent="-29845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■"/>
              <a:defRPr sz="11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3200400" marR="0" lvl="6" indent="-29845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●"/>
              <a:defRPr sz="11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3657600" marR="0" lvl="7" indent="-29845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○"/>
              <a:defRPr sz="11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4114800" marR="0" lvl="8" indent="-29845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100"/>
              <a:buFont typeface="Roboto"/>
              <a:buChar char="■"/>
              <a:defRPr sz="11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146050" indent="0">
              <a:lnSpc>
                <a:spcPct val="100000"/>
              </a:lnSpc>
              <a:buNone/>
            </a:pPr>
            <a:r>
              <a:rPr lang="en-GB" i="1" dirty="0">
                <a:solidFill>
                  <a:srgbClr val="404040"/>
                </a:solidFill>
              </a:rPr>
              <a:t>1 spurious spike/align = 3 * (0.1 + x</a:t>
            </a:r>
            <a:r>
              <a:rPr lang="en-GB" i="1" baseline="-25000" dirty="0">
                <a:solidFill>
                  <a:srgbClr val="404040"/>
                </a:solidFill>
              </a:rPr>
              <a:t>0</a:t>
            </a:r>
            <a:r>
              <a:rPr lang="en-GB" i="1" dirty="0">
                <a:solidFill>
                  <a:srgbClr val="404040"/>
                </a:solidFill>
              </a:rPr>
              <a:t> + 1)</a:t>
            </a:r>
          </a:p>
        </p:txBody>
      </p:sp>
    </p:spTree>
    <p:extLst>
      <p:ext uri="{BB962C8B-B14F-4D97-AF65-F5344CB8AC3E}">
        <p14:creationId xmlns:p14="http://schemas.microsoft.com/office/powerpoint/2010/main" val="23247141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C3D4C9BB-68BF-E842-80FE-8313AFC8C04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65488" y="888300"/>
            <a:ext cx="3753739" cy="3753739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42797592-5783-6843-B2E3-BA6200071BD9}"/>
              </a:ext>
            </a:extLst>
          </p:cNvPr>
          <p:cNvSpPr/>
          <p:nvPr/>
        </p:nvSpPr>
        <p:spPr>
          <a:xfrm>
            <a:off x="5847242" y="4503540"/>
            <a:ext cx="3035893" cy="276999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n-GB" sz="1200" dirty="0">
                <a:solidFill>
                  <a:srgbClr val="404040"/>
                </a:solidFill>
                <a:latin typeface="Roboto"/>
                <a:cs typeface="Roboto"/>
                <a:sym typeface="Roboto"/>
              </a:rPr>
              <a:t>123 movable collimators at the start of Run 3</a:t>
            </a:r>
            <a:endParaRPr lang="en-US" sz="1200" dirty="0">
              <a:solidFill>
                <a:srgbClr val="404040"/>
              </a:solidFill>
              <a:latin typeface="Roboto"/>
              <a:cs typeface="Roboto"/>
              <a:sym typeface="Roboto"/>
            </a:endParaRPr>
          </a:p>
        </p:txBody>
      </p:sp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83CB1C58-7A51-8544-9F98-C16515C90D0D}"/>
              </a:ext>
            </a:extLst>
          </p:cNvPr>
          <p:cNvSpPr/>
          <p:nvPr/>
        </p:nvSpPr>
        <p:spPr>
          <a:xfrm>
            <a:off x="781539" y="203200"/>
            <a:ext cx="8354646" cy="672123"/>
          </a:xfrm>
          <a:prstGeom prst="round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37695" tIns="68847" rIns="137695" bIns="68847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4098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49E4A716-4975-A64B-9B60-AD77C0695513}"/>
              </a:ext>
            </a:extLst>
          </p:cNvPr>
          <p:cNvSpPr/>
          <p:nvPr/>
        </p:nvSpPr>
        <p:spPr>
          <a:xfrm>
            <a:off x="-8977" y="-7574"/>
            <a:ext cx="1079684" cy="1079684"/>
          </a:xfrm>
          <a:prstGeom prst="ellipse">
            <a:avLst/>
          </a:prstGeom>
          <a:solidFill>
            <a:srgbClr val="7030A0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37695" tIns="68847" rIns="137695" bIns="68847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4098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0F8845B-AF6F-DE48-8C12-F12727EB25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52281" y="273844"/>
            <a:ext cx="4803042" cy="543625"/>
          </a:xfrm>
        </p:spPr>
        <p:txBody>
          <a:bodyPr>
            <a:normAutofit/>
          </a:bodyPr>
          <a:lstStyle/>
          <a:p>
            <a:r>
              <a:rPr lang="en-GB" sz="2700" dirty="0">
                <a:solidFill>
                  <a:schemeClr val="bg1"/>
                </a:solidFill>
                <a:latin typeface="Roboto"/>
                <a:cs typeface="Roboto"/>
              </a:rPr>
              <a:t>Introduction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39E43BA8-E852-334E-AA12-1F5103A6E34B}"/>
              </a:ext>
            </a:extLst>
          </p:cNvPr>
          <p:cNvGrpSpPr/>
          <p:nvPr/>
        </p:nvGrpSpPr>
        <p:grpSpPr>
          <a:xfrm>
            <a:off x="2078500" y="1086097"/>
            <a:ext cx="2279196" cy="915820"/>
            <a:chOff x="1596556" y="1736420"/>
            <a:chExt cx="2279196" cy="915820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6D0AC9D5-E172-0640-8A70-752221ECB74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673025" y="1982172"/>
              <a:ext cx="1270000" cy="419100"/>
            </a:xfrm>
            <a:prstGeom prst="rect">
              <a:avLst/>
            </a:prstGeom>
          </p:spPr>
        </p:pic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0D762C6D-FC7E-2847-A36B-EB65A0B968C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756185" y="2220233"/>
              <a:ext cx="1104900" cy="101600"/>
            </a:xfrm>
            <a:prstGeom prst="rect">
              <a:avLst/>
            </a:prstGeom>
          </p:spPr>
        </p:pic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4F0DE882-64EE-4C4E-BBE0-49F2DE41B090}"/>
                </a:ext>
              </a:extLst>
            </p:cNvPr>
            <p:cNvSpPr/>
            <p:nvPr/>
          </p:nvSpPr>
          <p:spPr>
            <a:xfrm>
              <a:off x="3101181" y="2064706"/>
              <a:ext cx="774571" cy="26161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100" b="1" dirty="0">
                  <a:solidFill>
                    <a:srgbClr val="7030A0"/>
                  </a:solidFill>
                </a:rPr>
                <a:t>Beam axis</a:t>
              </a:r>
            </a:p>
          </p:txBody>
        </p:sp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00DBFF01-DF88-374A-A7C8-A44F5A778194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781166" y="2183674"/>
              <a:ext cx="1028700" cy="12700"/>
            </a:xfrm>
            <a:prstGeom prst="rect">
              <a:avLst/>
            </a:prstGeom>
          </p:spPr>
        </p:pic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4AACCF29-A146-DB43-976A-6BE4AA0DF057}"/>
                </a:ext>
              </a:extLst>
            </p:cNvPr>
            <p:cNvSpPr/>
            <p:nvPr/>
          </p:nvSpPr>
          <p:spPr>
            <a:xfrm>
              <a:off x="1914567" y="1736420"/>
              <a:ext cx="713657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200" dirty="0"/>
                <a:t>Left jaw</a:t>
              </a:r>
            </a:p>
          </p:txBody>
        </p:sp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AFF9E3BB-9349-BD43-8579-6F9CD48CAF58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615598" y="2134094"/>
              <a:ext cx="76200" cy="114300"/>
            </a:xfrm>
            <a:prstGeom prst="rect">
              <a:avLst/>
            </a:prstGeom>
          </p:spPr>
        </p:pic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2B8C05C8-6A6E-CA44-8ADC-887DF0FFD35C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1596556" y="2058304"/>
              <a:ext cx="38100" cy="266700"/>
            </a:xfrm>
            <a:prstGeom prst="rect">
              <a:avLst/>
            </a:prstGeom>
          </p:spPr>
        </p:pic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E78ECFB1-1DD5-BA48-A98A-59EA3B86E13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755575" y="2053383"/>
              <a:ext cx="1104900" cy="101600"/>
            </a:xfrm>
            <a:prstGeom prst="rect">
              <a:avLst/>
            </a:prstGeom>
          </p:spPr>
        </p:pic>
        <p:cxnSp>
          <p:nvCxnSpPr>
            <p:cNvPr id="16" name="Straight Arrow Connector 15">
              <a:extLst>
                <a:ext uri="{FF2B5EF4-FFF2-40B4-BE49-F238E27FC236}">
                  <a16:creationId xmlns:a16="http://schemas.microsoft.com/office/drawing/2014/main" id="{8459BD67-F406-C34B-A956-2F89C8007E64}"/>
                </a:ext>
              </a:extLst>
            </p:cNvPr>
            <p:cNvCxnSpPr>
              <a:cxnSpLocks/>
            </p:cNvCxnSpPr>
            <p:nvPr/>
          </p:nvCxnSpPr>
          <p:spPr>
            <a:xfrm>
              <a:off x="2860475" y="2194017"/>
              <a:ext cx="293525" cy="0"/>
            </a:xfrm>
            <a:prstGeom prst="straightConnector1">
              <a:avLst/>
            </a:prstGeom>
            <a:ln w="12700">
              <a:solidFill>
                <a:srgbClr val="7030A0"/>
              </a:solidFill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9B2BA185-63F6-2C49-ADBE-4AC1244D192D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2922415" y="2134094"/>
              <a:ext cx="76200" cy="114300"/>
            </a:xfrm>
            <a:prstGeom prst="rect">
              <a:avLst/>
            </a:prstGeom>
          </p:spPr>
        </p:pic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1AE1D505-7122-B74F-8C33-E6B89A3BB066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2981336" y="2050324"/>
              <a:ext cx="38100" cy="266700"/>
            </a:xfrm>
            <a:prstGeom prst="rect">
              <a:avLst/>
            </a:prstGeom>
          </p:spPr>
        </p:pic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9F7ECFC1-F4D2-F148-8828-596AFCB8A1DF}"/>
                </a:ext>
              </a:extLst>
            </p:cNvPr>
            <p:cNvSpPr/>
            <p:nvPr/>
          </p:nvSpPr>
          <p:spPr>
            <a:xfrm>
              <a:off x="1894601" y="2375241"/>
              <a:ext cx="814647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200" dirty="0"/>
                <a:t>Right jaw</a:t>
              </a:r>
            </a:p>
          </p:txBody>
        </p:sp>
      </p:grpSp>
      <p:sp>
        <p:nvSpPr>
          <p:cNvPr id="20" name="Slide Number Placeholder 19">
            <a:extLst>
              <a:ext uri="{FF2B5EF4-FFF2-40B4-BE49-F238E27FC236}">
                <a16:creationId xmlns:a16="http://schemas.microsoft.com/office/drawing/2014/main" id="{0291ED7A-168C-2847-84D9-5E042FB266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195480" y="4767263"/>
            <a:ext cx="319869" cy="273844"/>
          </a:xfrm>
        </p:spPr>
        <p:txBody>
          <a:bodyPr/>
          <a:lstStyle/>
          <a:p>
            <a:fld id="{B03C71F4-32B1-BB4A-B9DB-E2C65C1166C3}" type="slidenum">
              <a:rPr lang="en-GB" smtClean="0"/>
              <a:t>2</a:t>
            </a:fld>
            <a:endParaRPr lang="en-GB"/>
          </a:p>
        </p:txBody>
      </p:sp>
      <p:sp>
        <p:nvSpPr>
          <p:cNvPr id="22" name="Google Shape;84;p16">
            <a:extLst>
              <a:ext uri="{FF2B5EF4-FFF2-40B4-BE49-F238E27FC236}">
                <a16:creationId xmlns:a16="http://schemas.microsoft.com/office/drawing/2014/main" id="{0D356B9B-0431-2F45-9BF4-034690979C1D}"/>
              </a:ext>
            </a:extLst>
          </p:cNvPr>
          <p:cNvSpPr txBox="1">
            <a:spLocks/>
          </p:cNvSpPr>
          <p:nvPr/>
        </p:nvSpPr>
        <p:spPr>
          <a:xfrm>
            <a:off x="263565" y="1989518"/>
            <a:ext cx="5110595" cy="2927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11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Roboto"/>
              <a:buChar char="●"/>
              <a:defRPr sz="13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914400" marR="0" lvl="1" indent="-29845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○"/>
              <a:defRPr sz="11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1371600" marR="0" lvl="2" indent="-29845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■"/>
              <a:defRPr sz="11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1828800" marR="0" lvl="3" indent="-29845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●"/>
              <a:defRPr sz="11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2286000" marR="0" lvl="4" indent="-29845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○"/>
              <a:defRPr sz="11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2743200" marR="0" lvl="5" indent="-29845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■"/>
              <a:defRPr sz="11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3200400" marR="0" lvl="6" indent="-29845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●"/>
              <a:defRPr sz="11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3657600" marR="0" lvl="7" indent="-29845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○"/>
              <a:defRPr sz="11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4114800" marR="0" lvl="8" indent="-29845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100"/>
              <a:buFont typeface="Roboto"/>
              <a:buChar char="■"/>
              <a:defRPr sz="11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>
              <a:lnSpc>
                <a:spcPts val="1680"/>
              </a:lnSpc>
              <a:spcBef>
                <a:spcPts val="700"/>
              </a:spcBef>
            </a:pPr>
            <a:r>
              <a:rPr lang="en-GB" sz="1400" dirty="0">
                <a:solidFill>
                  <a:srgbClr val="404040"/>
                </a:solidFill>
              </a:rPr>
              <a:t>The LHC relies on a collimation system for passive protection</a:t>
            </a:r>
          </a:p>
          <a:p>
            <a:pPr>
              <a:lnSpc>
                <a:spcPts val="1680"/>
              </a:lnSpc>
              <a:spcBef>
                <a:spcPts val="700"/>
              </a:spcBef>
            </a:pPr>
            <a:r>
              <a:rPr lang="en-GB" sz="1400" dirty="0">
                <a:solidFill>
                  <a:srgbClr val="404040"/>
                </a:solidFill>
              </a:rPr>
              <a:t>Step precision of 5 </a:t>
            </a:r>
            <a:r>
              <a:rPr lang="el-GR" sz="1400" dirty="0">
                <a:solidFill>
                  <a:srgbClr val="404040"/>
                </a:solidFill>
              </a:rPr>
              <a:t>μ</a:t>
            </a:r>
            <a:r>
              <a:rPr lang="en-US" sz="1400" dirty="0">
                <a:solidFill>
                  <a:srgbClr val="404040"/>
                </a:solidFill>
              </a:rPr>
              <a:t>m</a:t>
            </a:r>
          </a:p>
          <a:p>
            <a:pPr>
              <a:lnSpc>
                <a:spcPts val="1680"/>
              </a:lnSpc>
              <a:spcBef>
                <a:spcPts val="700"/>
              </a:spcBef>
            </a:pPr>
            <a:r>
              <a:rPr lang="en-US" sz="1400" dirty="0">
                <a:solidFill>
                  <a:srgbClr val="404040"/>
                </a:solidFill>
              </a:rPr>
              <a:t>Concentrate beam losses into warm location</a:t>
            </a:r>
          </a:p>
          <a:p>
            <a:pPr>
              <a:lnSpc>
                <a:spcPts val="1680"/>
              </a:lnSpc>
              <a:spcBef>
                <a:spcPts val="700"/>
              </a:spcBef>
            </a:pPr>
            <a:endParaRPr lang="en-US" sz="1400" dirty="0">
              <a:solidFill>
                <a:srgbClr val="404040"/>
              </a:solidFill>
            </a:endParaRPr>
          </a:p>
          <a:p>
            <a:pPr>
              <a:lnSpc>
                <a:spcPts val="1680"/>
              </a:lnSpc>
              <a:spcBef>
                <a:spcPts val="700"/>
              </a:spcBef>
            </a:pPr>
            <a:r>
              <a:rPr lang="en-US" sz="1400" dirty="0">
                <a:solidFill>
                  <a:srgbClr val="404040"/>
                </a:solidFill>
              </a:rPr>
              <a:t>Each year of operation begins with a commissioning phase to align all collimators.</a:t>
            </a:r>
          </a:p>
          <a:p>
            <a:pPr lvl="1">
              <a:lnSpc>
                <a:spcPts val="1680"/>
              </a:lnSpc>
              <a:spcBef>
                <a:spcPts val="700"/>
              </a:spcBef>
            </a:pPr>
            <a:r>
              <a:rPr lang="en-US" sz="1400" dirty="0">
                <a:solidFill>
                  <a:srgbClr val="404040"/>
                </a:solidFill>
              </a:rPr>
              <a:t>Ensure the correct settings for nominal operation</a:t>
            </a:r>
          </a:p>
          <a:p>
            <a:pPr>
              <a:lnSpc>
                <a:spcPts val="1680"/>
              </a:lnSpc>
              <a:spcBef>
                <a:spcPts val="700"/>
              </a:spcBef>
            </a:pPr>
            <a:r>
              <a:rPr lang="en-US" sz="1400" dirty="0">
                <a:solidFill>
                  <a:srgbClr val="404040"/>
                </a:solidFill>
              </a:rPr>
              <a:t>Alignments performed at all machine states:</a:t>
            </a:r>
          </a:p>
          <a:p>
            <a:pPr lvl="1">
              <a:lnSpc>
                <a:spcPts val="1680"/>
              </a:lnSpc>
              <a:spcBef>
                <a:spcPts val="700"/>
              </a:spcBef>
            </a:pPr>
            <a:r>
              <a:rPr lang="en-US" sz="1400" dirty="0">
                <a:solidFill>
                  <a:srgbClr val="404040"/>
                </a:solidFill>
              </a:rPr>
              <a:t>Injection, Flat top, Squeeze, Collisions</a:t>
            </a:r>
          </a:p>
        </p:txBody>
      </p:sp>
    </p:spTree>
    <p:extLst>
      <p:ext uri="{BB962C8B-B14F-4D97-AF65-F5344CB8AC3E}">
        <p14:creationId xmlns:p14="http://schemas.microsoft.com/office/powerpoint/2010/main" val="11149183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83CB1C58-7A51-8544-9F98-C16515C90D0D}"/>
              </a:ext>
            </a:extLst>
          </p:cNvPr>
          <p:cNvSpPr/>
          <p:nvPr/>
        </p:nvSpPr>
        <p:spPr>
          <a:xfrm>
            <a:off x="781539" y="203200"/>
            <a:ext cx="8354646" cy="672123"/>
          </a:xfrm>
          <a:prstGeom prst="round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37695" tIns="68847" rIns="137695" bIns="68847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4098" dirty="0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49E4A716-4975-A64B-9B60-AD77C0695513}"/>
              </a:ext>
            </a:extLst>
          </p:cNvPr>
          <p:cNvSpPr/>
          <p:nvPr/>
        </p:nvSpPr>
        <p:spPr>
          <a:xfrm>
            <a:off x="-8977" y="-7574"/>
            <a:ext cx="1079684" cy="1079684"/>
          </a:xfrm>
          <a:prstGeom prst="ellipse">
            <a:avLst/>
          </a:prstGeom>
          <a:solidFill>
            <a:srgbClr val="7030A0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37695" tIns="68847" rIns="137695" bIns="68847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4098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0F8845B-AF6F-DE48-8C12-F12727EB25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52280" y="273844"/>
            <a:ext cx="7497944" cy="543625"/>
          </a:xfrm>
        </p:spPr>
        <p:txBody>
          <a:bodyPr>
            <a:normAutofit/>
          </a:bodyPr>
          <a:lstStyle/>
          <a:p>
            <a:r>
              <a:rPr lang="en-GB" sz="2700" dirty="0">
                <a:solidFill>
                  <a:schemeClr val="bg1"/>
                </a:solidFill>
                <a:latin typeface="Roboto"/>
                <a:cs typeface="Roboto"/>
              </a:rPr>
              <a:t>Summary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E4FA458-2FEE-9A45-AD04-54DF9D7712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1F4-32B1-BB4A-B9DB-E2C65C1166C3}" type="slidenum">
              <a:rPr lang="en-GB" smtClean="0"/>
              <a:t>20</a:t>
            </a:fld>
            <a:endParaRPr lang="en-GB"/>
          </a:p>
        </p:txBody>
      </p:sp>
      <p:sp>
        <p:nvSpPr>
          <p:cNvPr id="7" name="Google Shape;84;p16">
            <a:extLst>
              <a:ext uri="{FF2B5EF4-FFF2-40B4-BE49-F238E27FC236}">
                <a16:creationId xmlns:a16="http://schemas.microsoft.com/office/drawing/2014/main" id="{6DFAD1E3-3A5D-E64C-B8DA-EE143BC79C56}"/>
              </a:ext>
            </a:extLst>
          </p:cNvPr>
          <p:cNvSpPr txBox="1">
            <a:spLocks/>
          </p:cNvSpPr>
          <p:nvPr/>
        </p:nvSpPr>
        <p:spPr>
          <a:xfrm>
            <a:off x="199360" y="875323"/>
            <a:ext cx="8753350" cy="40180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37673" tIns="137673" rIns="137673" bIns="137673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11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Roboto"/>
              <a:buChar char="●"/>
              <a:defRPr sz="13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914400" marR="0" lvl="1" indent="-29845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○"/>
              <a:defRPr sz="11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1371600" marR="0" lvl="2" indent="-29845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■"/>
              <a:defRPr sz="11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1828800" marR="0" lvl="3" indent="-29845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●"/>
              <a:defRPr sz="11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2286000" marR="0" lvl="4" indent="-29845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○"/>
              <a:defRPr sz="11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2743200" marR="0" lvl="5" indent="-29845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■"/>
              <a:defRPr sz="11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3200400" marR="0" lvl="6" indent="-29845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●"/>
              <a:defRPr sz="11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3657600" marR="0" lvl="7" indent="-29845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○"/>
              <a:defRPr sz="11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4114800" marR="0" lvl="8" indent="-29845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100"/>
              <a:buFont typeface="Roboto"/>
              <a:buChar char="■"/>
              <a:defRPr sz="11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>
              <a:spcBef>
                <a:spcPts val="1200"/>
              </a:spcBef>
            </a:pPr>
            <a:r>
              <a:rPr lang="en-GB" sz="1400" dirty="0">
                <a:solidFill>
                  <a:srgbClr val="404040"/>
                </a:solidFill>
              </a:rPr>
              <a:t>123 LHC collimators automatically aligned using supervised ML, using the software introduced in 2018. </a:t>
            </a:r>
          </a:p>
          <a:p>
            <a:pPr>
              <a:spcBef>
                <a:spcPts val="1200"/>
              </a:spcBef>
            </a:pPr>
            <a:r>
              <a:rPr lang="en-GB" sz="1400" dirty="0">
                <a:solidFill>
                  <a:srgbClr val="404040"/>
                </a:solidFill>
              </a:rPr>
              <a:t>First-use performance analysis identified a bottleneck caused by the fixed observation window used by the ML model to classify the BLM loss signal. </a:t>
            </a:r>
          </a:p>
          <a:p>
            <a:pPr>
              <a:spcBef>
                <a:spcPts val="1200"/>
              </a:spcBef>
            </a:pPr>
            <a:r>
              <a:rPr lang="en-GB" sz="1400" dirty="0">
                <a:solidFill>
                  <a:srgbClr val="404040"/>
                </a:solidFill>
              </a:rPr>
              <a:t>Trained an LSTM model to continuously classify BLM signals. </a:t>
            </a:r>
          </a:p>
          <a:p>
            <a:pPr>
              <a:spcBef>
                <a:spcPts val="1200"/>
              </a:spcBef>
            </a:pPr>
            <a:r>
              <a:rPr lang="en-GB" sz="1400" dirty="0">
                <a:solidFill>
                  <a:srgbClr val="404040"/>
                </a:solidFill>
              </a:rPr>
              <a:t>Able to classify spikes within 1-2 s of a collimator stopping its movement, once the rate of change in classification probabilities is below 0.2. </a:t>
            </a:r>
          </a:p>
          <a:p>
            <a:pPr lvl="1">
              <a:spcBef>
                <a:spcPts val="1200"/>
              </a:spcBef>
            </a:pPr>
            <a:r>
              <a:rPr lang="en-GB" sz="1400" dirty="0">
                <a:solidFill>
                  <a:srgbClr val="404040"/>
                </a:solidFill>
              </a:rPr>
              <a:t>Following each alignment spike classification, the suggestion is to fit an exponential function to the losses to determine whether the next alignment can begin. </a:t>
            </a:r>
          </a:p>
          <a:p>
            <a:pPr>
              <a:spcBef>
                <a:spcPts val="1200"/>
              </a:spcBef>
            </a:pPr>
            <a:r>
              <a:rPr lang="en-GB" sz="1400" dirty="0">
                <a:solidFill>
                  <a:srgbClr val="404040"/>
                </a:solidFill>
              </a:rPr>
              <a:t>This work allows for classifying BLM signals independent of whether the losses decayed or not, decreasing the alignment time by ~50 %.</a:t>
            </a:r>
          </a:p>
          <a:p>
            <a:pPr>
              <a:spcBef>
                <a:spcPts val="1200"/>
              </a:spcBef>
            </a:pPr>
            <a:r>
              <a:rPr lang="en-GB" sz="1400" dirty="0">
                <a:solidFill>
                  <a:srgbClr val="404040"/>
                </a:solidFill>
              </a:rPr>
              <a:t>The LSTM is readily available to be incorporated into the alignment software for testing during the LHC Run 3.</a:t>
            </a:r>
            <a:endParaRPr lang="en-US" sz="1400" dirty="0">
              <a:solidFill>
                <a:srgbClr val="40404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15525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83CB1C58-7A51-8544-9F98-C16515C90D0D}"/>
              </a:ext>
            </a:extLst>
          </p:cNvPr>
          <p:cNvSpPr/>
          <p:nvPr/>
        </p:nvSpPr>
        <p:spPr>
          <a:xfrm>
            <a:off x="781539" y="203200"/>
            <a:ext cx="8354646" cy="672123"/>
          </a:xfrm>
          <a:prstGeom prst="round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37695" tIns="68847" rIns="137695" bIns="68847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4098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49E4A716-4975-A64B-9B60-AD77C0695513}"/>
              </a:ext>
            </a:extLst>
          </p:cNvPr>
          <p:cNvSpPr/>
          <p:nvPr/>
        </p:nvSpPr>
        <p:spPr>
          <a:xfrm>
            <a:off x="-8977" y="-7574"/>
            <a:ext cx="1079684" cy="1079684"/>
          </a:xfrm>
          <a:prstGeom prst="ellipse">
            <a:avLst/>
          </a:prstGeom>
          <a:solidFill>
            <a:srgbClr val="7030A0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37695" tIns="68847" rIns="137695" bIns="68847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4098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0F8845B-AF6F-DE48-8C12-F12727EB25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52280" y="273844"/>
            <a:ext cx="7497944" cy="543625"/>
          </a:xfrm>
        </p:spPr>
        <p:txBody>
          <a:bodyPr>
            <a:normAutofit/>
          </a:bodyPr>
          <a:lstStyle/>
          <a:p>
            <a:r>
              <a:rPr lang="en-GB" sz="2700" dirty="0">
                <a:solidFill>
                  <a:schemeClr val="bg1"/>
                </a:solidFill>
                <a:latin typeface="Roboto"/>
                <a:cs typeface="Roboto"/>
              </a:rPr>
              <a:t>Thank you for your attention!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E4FA458-2FEE-9A45-AD04-54DF9D7712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1F4-32B1-BB4A-B9DB-E2C65C1166C3}" type="slidenum">
              <a:rPr lang="en-GB" smtClean="0"/>
              <a:t>21</a:t>
            </a:fld>
            <a:endParaRPr lang="en-GB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A60C1A86-8D40-A441-9410-7BA2DE323C6B}"/>
              </a:ext>
            </a:extLst>
          </p:cNvPr>
          <p:cNvSpPr txBox="1">
            <a:spLocks/>
          </p:cNvSpPr>
          <p:nvPr/>
        </p:nvSpPr>
        <p:spPr>
          <a:xfrm>
            <a:off x="1698171" y="1086097"/>
            <a:ext cx="2421653" cy="5436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800" dirty="0">
                <a:latin typeface="Roboto"/>
                <a:cs typeface="Roboto"/>
              </a:rPr>
              <a:t>Questions?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BEB3E9A6-7033-E543-9CC8-B818408A3B93}"/>
              </a:ext>
            </a:extLst>
          </p:cNvPr>
          <p:cNvCxnSpPr>
            <a:cxnSpLocks/>
          </p:cNvCxnSpPr>
          <p:nvPr/>
        </p:nvCxnSpPr>
        <p:spPr>
          <a:xfrm>
            <a:off x="0" y="1836854"/>
            <a:ext cx="9144000" cy="0"/>
          </a:xfrm>
          <a:prstGeom prst="line">
            <a:avLst/>
          </a:prstGeom>
          <a:ln w="2540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7" name="Group 26">
            <a:extLst>
              <a:ext uri="{FF2B5EF4-FFF2-40B4-BE49-F238E27FC236}">
                <a16:creationId xmlns:a16="http://schemas.microsoft.com/office/drawing/2014/main" id="{72AB195D-F515-CF4E-BCE0-1AE06F26F718}"/>
              </a:ext>
            </a:extLst>
          </p:cNvPr>
          <p:cNvGrpSpPr/>
          <p:nvPr/>
        </p:nvGrpSpPr>
        <p:grpSpPr>
          <a:xfrm>
            <a:off x="6087407" y="2222411"/>
            <a:ext cx="3026446" cy="2556707"/>
            <a:chOff x="6037167" y="2222411"/>
            <a:chExt cx="3026446" cy="2556707"/>
          </a:xfrm>
        </p:grpSpPr>
        <p:sp>
          <p:nvSpPr>
            <p:cNvPr id="18" name="Google Shape;84;p16">
              <a:extLst>
                <a:ext uri="{FF2B5EF4-FFF2-40B4-BE49-F238E27FC236}">
                  <a16:creationId xmlns:a16="http://schemas.microsoft.com/office/drawing/2014/main" id="{5DFFEE10-2F84-BB4C-A1E5-D9CF7312FE97}"/>
                </a:ext>
              </a:extLst>
            </p:cNvPr>
            <p:cNvSpPr txBox="1">
              <a:spLocks/>
            </p:cNvSpPr>
            <p:nvPr/>
          </p:nvSpPr>
          <p:spPr>
            <a:xfrm>
              <a:off x="6171040" y="2222411"/>
              <a:ext cx="2837766" cy="32950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37673" tIns="137673" rIns="137673" bIns="137673" anchor="t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L="457200" marR="0" lvl="0" indent="-311150" algn="l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2"/>
                </a:buClr>
                <a:buSzPts val="1300"/>
                <a:buFont typeface="Roboto"/>
                <a:buChar char="●"/>
                <a:defRPr sz="1300" b="0" i="0" u="none" strike="noStrike" cap="none">
                  <a:solidFill>
                    <a:schemeClr val="dk2"/>
                  </a:solidFill>
                  <a:latin typeface="Roboto"/>
                  <a:ea typeface="Roboto"/>
                  <a:cs typeface="Roboto"/>
                  <a:sym typeface="Roboto"/>
                </a:defRPr>
              </a:lvl1pPr>
              <a:lvl2pPr marL="914400" marR="0" lvl="1" indent="-298450" algn="l" rtl="0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Clr>
                  <a:schemeClr val="dk2"/>
                </a:buClr>
                <a:buSzPts val="1100"/>
                <a:buFont typeface="Roboto"/>
                <a:buChar char="○"/>
                <a:defRPr sz="1100" b="0" i="0" u="none" strike="noStrike" cap="none">
                  <a:solidFill>
                    <a:schemeClr val="dk2"/>
                  </a:solidFill>
                  <a:latin typeface="Roboto"/>
                  <a:ea typeface="Roboto"/>
                  <a:cs typeface="Roboto"/>
                  <a:sym typeface="Roboto"/>
                </a:defRPr>
              </a:lvl2pPr>
              <a:lvl3pPr marL="1371600" marR="0" lvl="2" indent="-298450" algn="l" rtl="0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Clr>
                  <a:schemeClr val="dk2"/>
                </a:buClr>
                <a:buSzPts val="1100"/>
                <a:buFont typeface="Roboto"/>
                <a:buChar char="■"/>
                <a:defRPr sz="1100" b="0" i="0" u="none" strike="noStrike" cap="none">
                  <a:solidFill>
                    <a:schemeClr val="dk2"/>
                  </a:solidFill>
                  <a:latin typeface="Roboto"/>
                  <a:ea typeface="Roboto"/>
                  <a:cs typeface="Roboto"/>
                  <a:sym typeface="Roboto"/>
                </a:defRPr>
              </a:lvl3pPr>
              <a:lvl4pPr marL="1828800" marR="0" lvl="3" indent="-298450" algn="l" rtl="0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Clr>
                  <a:schemeClr val="dk2"/>
                </a:buClr>
                <a:buSzPts val="1100"/>
                <a:buFont typeface="Roboto"/>
                <a:buChar char="●"/>
                <a:defRPr sz="1100" b="0" i="0" u="none" strike="noStrike" cap="none">
                  <a:solidFill>
                    <a:schemeClr val="dk2"/>
                  </a:solidFill>
                  <a:latin typeface="Roboto"/>
                  <a:ea typeface="Roboto"/>
                  <a:cs typeface="Roboto"/>
                  <a:sym typeface="Roboto"/>
                </a:defRPr>
              </a:lvl4pPr>
              <a:lvl5pPr marL="2286000" marR="0" lvl="4" indent="-298450" algn="l" rtl="0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Clr>
                  <a:schemeClr val="dk2"/>
                </a:buClr>
                <a:buSzPts val="1100"/>
                <a:buFont typeface="Roboto"/>
                <a:buChar char="○"/>
                <a:defRPr sz="1100" b="0" i="0" u="none" strike="noStrike" cap="none">
                  <a:solidFill>
                    <a:schemeClr val="dk2"/>
                  </a:solidFill>
                  <a:latin typeface="Roboto"/>
                  <a:ea typeface="Roboto"/>
                  <a:cs typeface="Roboto"/>
                  <a:sym typeface="Roboto"/>
                </a:defRPr>
              </a:lvl5pPr>
              <a:lvl6pPr marL="2743200" marR="0" lvl="5" indent="-298450" algn="l" rtl="0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Clr>
                  <a:schemeClr val="dk2"/>
                </a:buClr>
                <a:buSzPts val="1100"/>
                <a:buFont typeface="Roboto"/>
                <a:buChar char="■"/>
                <a:defRPr sz="1100" b="0" i="0" u="none" strike="noStrike" cap="none">
                  <a:solidFill>
                    <a:schemeClr val="dk2"/>
                  </a:solidFill>
                  <a:latin typeface="Roboto"/>
                  <a:ea typeface="Roboto"/>
                  <a:cs typeface="Roboto"/>
                  <a:sym typeface="Roboto"/>
                </a:defRPr>
              </a:lvl6pPr>
              <a:lvl7pPr marL="3200400" marR="0" lvl="6" indent="-298450" algn="l" rtl="0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Clr>
                  <a:schemeClr val="dk2"/>
                </a:buClr>
                <a:buSzPts val="1100"/>
                <a:buFont typeface="Roboto"/>
                <a:buChar char="●"/>
                <a:defRPr sz="1100" b="0" i="0" u="none" strike="noStrike" cap="none">
                  <a:solidFill>
                    <a:schemeClr val="dk2"/>
                  </a:solidFill>
                  <a:latin typeface="Roboto"/>
                  <a:ea typeface="Roboto"/>
                  <a:cs typeface="Roboto"/>
                  <a:sym typeface="Roboto"/>
                </a:defRPr>
              </a:lvl7pPr>
              <a:lvl8pPr marL="3657600" marR="0" lvl="7" indent="-298450" algn="l" rtl="0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Clr>
                  <a:schemeClr val="dk2"/>
                </a:buClr>
                <a:buSzPts val="1100"/>
                <a:buFont typeface="Roboto"/>
                <a:buChar char="○"/>
                <a:defRPr sz="1100" b="0" i="0" u="none" strike="noStrike" cap="none">
                  <a:solidFill>
                    <a:schemeClr val="dk2"/>
                  </a:solidFill>
                  <a:latin typeface="Roboto"/>
                  <a:ea typeface="Roboto"/>
                  <a:cs typeface="Roboto"/>
                  <a:sym typeface="Roboto"/>
                </a:defRPr>
              </a:lvl8pPr>
              <a:lvl9pPr marL="4114800" marR="0" lvl="8" indent="-298450" algn="l" rtl="0">
                <a:lnSpc>
                  <a:spcPct val="115000"/>
                </a:lnSpc>
                <a:spcBef>
                  <a:spcPts val="1600"/>
                </a:spcBef>
                <a:spcAft>
                  <a:spcPts val="1600"/>
                </a:spcAft>
                <a:buClr>
                  <a:schemeClr val="dk2"/>
                </a:buClr>
                <a:buSzPts val="1100"/>
                <a:buFont typeface="Roboto"/>
                <a:buChar char="■"/>
                <a:defRPr sz="1100" b="0" i="0" u="none" strike="noStrike" cap="none">
                  <a:solidFill>
                    <a:schemeClr val="dk2"/>
                  </a:solidFill>
                  <a:latin typeface="Roboto"/>
                  <a:ea typeface="Roboto"/>
                  <a:cs typeface="Roboto"/>
                  <a:sym typeface="Roboto"/>
                </a:defRPr>
              </a:lvl9pPr>
            </a:lstStyle>
            <a:p>
              <a:pPr marL="0" indent="0" algn="ctr">
                <a:lnSpc>
                  <a:spcPct val="100000"/>
                </a:lnSpc>
                <a:buNone/>
              </a:pPr>
              <a:r>
                <a:rPr lang="en-GB" sz="1400" dirty="0">
                  <a:solidFill>
                    <a:srgbClr val="404040"/>
                  </a:solidFill>
                </a:rPr>
                <a:t>Collimation Controls for Run 3</a:t>
              </a:r>
            </a:p>
          </p:txBody>
        </p:sp>
        <p:sp>
          <p:nvSpPr>
            <p:cNvPr id="20" name="Google Shape;84;p16">
              <a:extLst>
                <a:ext uri="{FF2B5EF4-FFF2-40B4-BE49-F238E27FC236}">
                  <a16:creationId xmlns:a16="http://schemas.microsoft.com/office/drawing/2014/main" id="{4A6CEE92-550B-C945-AF33-4C81373D293C}"/>
                </a:ext>
              </a:extLst>
            </p:cNvPr>
            <p:cNvSpPr txBox="1">
              <a:spLocks/>
            </p:cNvSpPr>
            <p:nvPr/>
          </p:nvSpPr>
          <p:spPr>
            <a:xfrm>
              <a:off x="6918539" y="4449614"/>
              <a:ext cx="1282480" cy="32950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37673" tIns="137673" rIns="137673" bIns="137673" anchor="t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L="457200" marR="0" lvl="0" indent="-311150" algn="l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2"/>
                </a:buClr>
                <a:buSzPts val="1300"/>
                <a:buFont typeface="Roboto"/>
                <a:buChar char="●"/>
                <a:defRPr sz="1300" b="0" i="0" u="none" strike="noStrike" cap="none">
                  <a:solidFill>
                    <a:schemeClr val="dk2"/>
                  </a:solidFill>
                  <a:latin typeface="Roboto"/>
                  <a:ea typeface="Roboto"/>
                  <a:cs typeface="Roboto"/>
                  <a:sym typeface="Roboto"/>
                </a:defRPr>
              </a:lvl1pPr>
              <a:lvl2pPr marL="914400" marR="0" lvl="1" indent="-298450" algn="l" rtl="0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Clr>
                  <a:schemeClr val="dk2"/>
                </a:buClr>
                <a:buSzPts val="1100"/>
                <a:buFont typeface="Roboto"/>
                <a:buChar char="○"/>
                <a:defRPr sz="1100" b="0" i="0" u="none" strike="noStrike" cap="none">
                  <a:solidFill>
                    <a:schemeClr val="dk2"/>
                  </a:solidFill>
                  <a:latin typeface="Roboto"/>
                  <a:ea typeface="Roboto"/>
                  <a:cs typeface="Roboto"/>
                  <a:sym typeface="Roboto"/>
                </a:defRPr>
              </a:lvl2pPr>
              <a:lvl3pPr marL="1371600" marR="0" lvl="2" indent="-298450" algn="l" rtl="0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Clr>
                  <a:schemeClr val="dk2"/>
                </a:buClr>
                <a:buSzPts val="1100"/>
                <a:buFont typeface="Roboto"/>
                <a:buChar char="■"/>
                <a:defRPr sz="1100" b="0" i="0" u="none" strike="noStrike" cap="none">
                  <a:solidFill>
                    <a:schemeClr val="dk2"/>
                  </a:solidFill>
                  <a:latin typeface="Roboto"/>
                  <a:ea typeface="Roboto"/>
                  <a:cs typeface="Roboto"/>
                  <a:sym typeface="Roboto"/>
                </a:defRPr>
              </a:lvl3pPr>
              <a:lvl4pPr marL="1828800" marR="0" lvl="3" indent="-298450" algn="l" rtl="0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Clr>
                  <a:schemeClr val="dk2"/>
                </a:buClr>
                <a:buSzPts val="1100"/>
                <a:buFont typeface="Roboto"/>
                <a:buChar char="●"/>
                <a:defRPr sz="1100" b="0" i="0" u="none" strike="noStrike" cap="none">
                  <a:solidFill>
                    <a:schemeClr val="dk2"/>
                  </a:solidFill>
                  <a:latin typeface="Roboto"/>
                  <a:ea typeface="Roboto"/>
                  <a:cs typeface="Roboto"/>
                  <a:sym typeface="Roboto"/>
                </a:defRPr>
              </a:lvl4pPr>
              <a:lvl5pPr marL="2286000" marR="0" lvl="4" indent="-298450" algn="l" rtl="0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Clr>
                  <a:schemeClr val="dk2"/>
                </a:buClr>
                <a:buSzPts val="1100"/>
                <a:buFont typeface="Roboto"/>
                <a:buChar char="○"/>
                <a:defRPr sz="1100" b="0" i="0" u="none" strike="noStrike" cap="none">
                  <a:solidFill>
                    <a:schemeClr val="dk2"/>
                  </a:solidFill>
                  <a:latin typeface="Roboto"/>
                  <a:ea typeface="Roboto"/>
                  <a:cs typeface="Roboto"/>
                  <a:sym typeface="Roboto"/>
                </a:defRPr>
              </a:lvl5pPr>
              <a:lvl6pPr marL="2743200" marR="0" lvl="5" indent="-298450" algn="l" rtl="0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Clr>
                  <a:schemeClr val="dk2"/>
                </a:buClr>
                <a:buSzPts val="1100"/>
                <a:buFont typeface="Roboto"/>
                <a:buChar char="■"/>
                <a:defRPr sz="1100" b="0" i="0" u="none" strike="noStrike" cap="none">
                  <a:solidFill>
                    <a:schemeClr val="dk2"/>
                  </a:solidFill>
                  <a:latin typeface="Roboto"/>
                  <a:ea typeface="Roboto"/>
                  <a:cs typeface="Roboto"/>
                  <a:sym typeface="Roboto"/>
                </a:defRPr>
              </a:lvl6pPr>
              <a:lvl7pPr marL="3200400" marR="0" lvl="6" indent="-298450" algn="l" rtl="0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Clr>
                  <a:schemeClr val="dk2"/>
                </a:buClr>
                <a:buSzPts val="1100"/>
                <a:buFont typeface="Roboto"/>
                <a:buChar char="●"/>
                <a:defRPr sz="1100" b="0" i="0" u="none" strike="noStrike" cap="none">
                  <a:solidFill>
                    <a:schemeClr val="dk2"/>
                  </a:solidFill>
                  <a:latin typeface="Roboto"/>
                  <a:ea typeface="Roboto"/>
                  <a:cs typeface="Roboto"/>
                  <a:sym typeface="Roboto"/>
                </a:defRPr>
              </a:lvl7pPr>
              <a:lvl8pPr marL="3657600" marR="0" lvl="7" indent="-298450" algn="l" rtl="0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Clr>
                  <a:schemeClr val="dk2"/>
                </a:buClr>
                <a:buSzPts val="1100"/>
                <a:buFont typeface="Roboto"/>
                <a:buChar char="○"/>
                <a:defRPr sz="1100" b="0" i="0" u="none" strike="noStrike" cap="none">
                  <a:solidFill>
                    <a:schemeClr val="dk2"/>
                  </a:solidFill>
                  <a:latin typeface="Roboto"/>
                  <a:ea typeface="Roboto"/>
                  <a:cs typeface="Roboto"/>
                  <a:sym typeface="Roboto"/>
                </a:defRPr>
              </a:lvl8pPr>
              <a:lvl9pPr marL="4114800" marR="0" lvl="8" indent="-298450" algn="l" rtl="0">
                <a:lnSpc>
                  <a:spcPct val="115000"/>
                </a:lnSpc>
                <a:spcBef>
                  <a:spcPts val="1600"/>
                </a:spcBef>
                <a:spcAft>
                  <a:spcPts val="1600"/>
                </a:spcAft>
                <a:buClr>
                  <a:schemeClr val="dk2"/>
                </a:buClr>
                <a:buSzPts val="1100"/>
                <a:buFont typeface="Roboto"/>
                <a:buChar char="■"/>
                <a:defRPr sz="1100" b="0" i="0" u="none" strike="noStrike" cap="none">
                  <a:solidFill>
                    <a:schemeClr val="dk2"/>
                  </a:solidFill>
                  <a:latin typeface="Roboto"/>
                  <a:ea typeface="Roboto"/>
                  <a:cs typeface="Roboto"/>
                  <a:sym typeface="Roboto"/>
                </a:defRPr>
              </a:lvl9pPr>
            </a:lstStyle>
            <a:p>
              <a:pPr marL="0" indent="0" algn="ctr">
                <a:lnSpc>
                  <a:spcPct val="100000"/>
                </a:lnSpc>
                <a:buNone/>
              </a:pPr>
              <a:r>
                <a:rPr lang="en-GB" sz="1600" b="1" dirty="0">
                  <a:solidFill>
                    <a:srgbClr val="288A8C"/>
                  </a:solidFill>
                </a:rPr>
                <a:t>THPV012</a:t>
              </a:r>
            </a:p>
          </p:txBody>
        </p:sp>
        <p:pic>
          <p:nvPicPr>
            <p:cNvPr id="25" name="Picture 24">
              <a:extLst>
                <a:ext uri="{FF2B5EF4-FFF2-40B4-BE49-F238E27FC236}">
                  <a16:creationId xmlns:a16="http://schemas.microsoft.com/office/drawing/2014/main" id="{123D4E1E-3314-3B4A-B6C1-B8DDEACF056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037167" y="2725286"/>
              <a:ext cx="3008000" cy="1692000"/>
            </a:xfrm>
            <a:prstGeom prst="rect">
              <a:avLst/>
            </a:prstGeom>
          </p:spPr>
        </p:pic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E0EAE55A-D2A7-D642-BF4E-6665CCC12445}"/>
                </a:ext>
              </a:extLst>
            </p:cNvPr>
            <p:cNvSpPr/>
            <p:nvPr/>
          </p:nvSpPr>
          <p:spPr>
            <a:xfrm>
              <a:off x="6055946" y="2692958"/>
              <a:ext cx="3007667" cy="1768510"/>
            </a:xfrm>
            <a:prstGeom prst="rect">
              <a:avLst/>
            </a:prstGeom>
            <a:noFill/>
            <a:ln w="19050">
              <a:solidFill>
                <a:srgbClr val="288A8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672A4986-D401-0845-B3D4-F6E4837401A8}"/>
              </a:ext>
            </a:extLst>
          </p:cNvPr>
          <p:cNvGrpSpPr/>
          <p:nvPr/>
        </p:nvGrpSpPr>
        <p:grpSpPr>
          <a:xfrm>
            <a:off x="3039215" y="2223021"/>
            <a:ext cx="3033163" cy="2556097"/>
            <a:chOff x="3039215" y="2223021"/>
            <a:chExt cx="3033163" cy="2556097"/>
          </a:xfrm>
        </p:grpSpPr>
        <p:sp>
          <p:nvSpPr>
            <p:cNvPr id="17" name="Google Shape;84;p16">
              <a:extLst>
                <a:ext uri="{FF2B5EF4-FFF2-40B4-BE49-F238E27FC236}">
                  <a16:creationId xmlns:a16="http://schemas.microsoft.com/office/drawing/2014/main" id="{21F3C80E-2B81-0248-8892-02BDB2503B8C}"/>
                </a:ext>
              </a:extLst>
            </p:cNvPr>
            <p:cNvSpPr txBox="1">
              <a:spLocks/>
            </p:cNvSpPr>
            <p:nvPr/>
          </p:nvSpPr>
          <p:spPr>
            <a:xfrm>
              <a:off x="3133407" y="2223021"/>
              <a:ext cx="2877183" cy="32950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37673" tIns="137673" rIns="137673" bIns="137673" anchor="t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L="457200" marR="0" lvl="0" indent="-311150" algn="l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2"/>
                </a:buClr>
                <a:buSzPts val="1300"/>
                <a:buFont typeface="Roboto"/>
                <a:buChar char="●"/>
                <a:defRPr sz="1300" b="0" i="0" u="none" strike="noStrike" cap="none">
                  <a:solidFill>
                    <a:schemeClr val="dk2"/>
                  </a:solidFill>
                  <a:latin typeface="Roboto"/>
                  <a:ea typeface="Roboto"/>
                  <a:cs typeface="Roboto"/>
                  <a:sym typeface="Roboto"/>
                </a:defRPr>
              </a:lvl1pPr>
              <a:lvl2pPr marL="914400" marR="0" lvl="1" indent="-298450" algn="l" rtl="0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Clr>
                  <a:schemeClr val="dk2"/>
                </a:buClr>
                <a:buSzPts val="1100"/>
                <a:buFont typeface="Roboto"/>
                <a:buChar char="○"/>
                <a:defRPr sz="1100" b="0" i="0" u="none" strike="noStrike" cap="none">
                  <a:solidFill>
                    <a:schemeClr val="dk2"/>
                  </a:solidFill>
                  <a:latin typeface="Roboto"/>
                  <a:ea typeface="Roboto"/>
                  <a:cs typeface="Roboto"/>
                  <a:sym typeface="Roboto"/>
                </a:defRPr>
              </a:lvl2pPr>
              <a:lvl3pPr marL="1371600" marR="0" lvl="2" indent="-298450" algn="l" rtl="0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Clr>
                  <a:schemeClr val="dk2"/>
                </a:buClr>
                <a:buSzPts val="1100"/>
                <a:buFont typeface="Roboto"/>
                <a:buChar char="■"/>
                <a:defRPr sz="1100" b="0" i="0" u="none" strike="noStrike" cap="none">
                  <a:solidFill>
                    <a:schemeClr val="dk2"/>
                  </a:solidFill>
                  <a:latin typeface="Roboto"/>
                  <a:ea typeface="Roboto"/>
                  <a:cs typeface="Roboto"/>
                  <a:sym typeface="Roboto"/>
                </a:defRPr>
              </a:lvl3pPr>
              <a:lvl4pPr marL="1828800" marR="0" lvl="3" indent="-298450" algn="l" rtl="0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Clr>
                  <a:schemeClr val="dk2"/>
                </a:buClr>
                <a:buSzPts val="1100"/>
                <a:buFont typeface="Roboto"/>
                <a:buChar char="●"/>
                <a:defRPr sz="1100" b="0" i="0" u="none" strike="noStrike" cap="none">
                  <a:solidFill>
                    <a:schemeClr val="dk2"/>
                  </a:solidFill>
                  <a:latin typeface="Roboto"/>
                  <a:ea typeface="Roboto"/>
                  <a:cs typeface="Roboto"/>
                  <a:sym typeface="Roboto"/>
                </a:defRPr>
              </a:lvl4pPr>
              <a:lvl5pPr marL="2286000" marR="0" lvl="4" indent="-298450" algn="l" rtl="0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Clr>
                  <a:schemeClr val="dk2"/>
                </a:buClr>
                <a:buSzPts val="1100"/>
                <a:buFont typeface="Roboto"/>
                <a:buChar char="○"/>
                <a:defRPr sz="1100" b="0" i="0" u="none" strike="noStrike" cap="none">
                  <a:solidFill>
                    <a:schemeClr val="dk2"/>
                  </a:solidFill>
                  <a:latin typeface="Roboto"/>
                  <a:ea typeface="Roboto"/>
                  <a:cs typeface="Roboto"/>
                  <a:sym typeface="Roboto"/>
                </a:defRPr>
              </a:lvl5pPr>
              <a:lvl6pPr marL="2743200" marR="0" lvl="5" indent="-298450" algn="l" rtl="0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Clr>
                  <a:schemeClr val="dk2"/>
                </a:buClr>
                <a:buSzPts val="1100"/>
                <a:buFont typeface="Roboto"/>
                <a:buChar char="■"/>
                <a:defRPr sz="1100" b="0" i="0" u="none" strike="noStrike" cap="none">
                  <a:solidFill>
                    <a:schemeClr val="dk2"/>
                  </a:solidFill>
                  <a:latin typeface="Roboto"/>
                  <a:ea typeface="Roboto"/>
                  <a:cs typeface="Roboto"/>
                  <a:sym typeface="Roboto"/>
                </a:defRPr>
              </a:lvl6pPr>
              <a:lvl7pPr marL="3200400" marR="0" lvl="6" indent="-298450" algn="l" rtl="0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Clr>
                  <a:schemeClr val="dk2"/>
                </a:buClr>
                <a:buSzPts val="1100"/>
                <a:buFont typeface="Roboto"/>
                <a:buChar char="●"/>
                <a:defRPr sz="1100" b="0" i="0" u="none" strike="noStrike" cap="none">
                  <a:solidFill>
                    <a:schemeClr val="dk2"/>
                  </a:solidFill>
                  <a:latin typeface="Roboto"/>
                  <a:ea typeface="Roboto"/>
                  <a:cs typeface="Roboto"/>
                  <a:sym typeface="Roboto"/>
                </a:defRPr>
              </a:lvl7pPr>
              <a:lvl8pPr marL="3657600" marR="0" lvl="7" indent="-298450" algn="l" rtl="0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Clr>
                  <a:schemeClr val="dk2"/>
                </a:buClr>
                <a:buSzPts val="1100"/>
                <a:buFont typeface="Roboto"/>
                <a:buChar char="○"/>
                <a:defRPr sz="1100" b="0" i="0" u="none" strike="noStrike" cap="none">
                  <a:solidFill>
                    <a:schemeClr val="dk2"/>
                  </a:solidFill>
                  <a:latin typeface="Roboto"/>
                  <a:ea typeface="Roboto"/>
                  <a:cs typeface="Roboto"/>
                  <a:sym typeface="Roboto"/>
                </a:defRPr>
              </a:lvl8pPr>
              <a:lvl9pPr marL="4114800" marR="0" lvl="8" indent="-298450" algn="l" rtl="0">
                <a:lnSpc>
                  <a:spcPct val="115000"/>
                </a:lnSpc>
                <a:spcBef>
                  <a:spcPts val="1600"/>
                </a:spcBef>
                <a:spcAft>
                  <a:spcPts val="1600"/>
                </a:spcAft>
                <a:buClr>
                  <a:schemeClr val="dk2"/>
                </a:buClr>
                <a:buSzPts val="1100"/>
                <a:buFont typeface="Roboto"/>
                <a:buChar char="■"/>
                <a:defRPr sz="1100" b="0" i="0" u="none" strike="noStrike" cap="none">
                  <a:solidFill>
                    <a:schemeClr val="dk2"/>
                  </a:solidFill>
                  <a:latin typeface="Roboto"/>
                  <a:ea typeface="Roboto"/>
                  <a:cs typeface="Roboto"/>
                  <a:sym typeface="Roboto"/>
                </a:defRPr>
              </a:lvl9pPr>
            </a:lstStyle>
            <a:p>
              <a:pPr marL="0" indent="0" algn="ctr">
                <a:lnSpc>
                  <a:spcPct val="100000"/>
                </a:lnSpc>
                <a:buNone/>
              </a:pPr>
              <a:r>
                <a:rPr lang="en-GB" sz="1400" dirty="0">
                  <a:solidFill>
                    <a:srgbClr val="404040"/>
                  </a:solidFill>
                </a:rPr>
                <a:t>Automatic Alignment Software</a:t>
              </a:r>
            </a:p>
          </p:txBody>
        </p:sp>
        <p:sp>
          <p:nvSpPr>
            <p:cNvPr id="21" name="Google Shape;84;p16">
              <a:extLst>
                <a:ext uri="{FF2B5EF4-FFF2-40B4-BE49-F238E27FC236}">
                  <a16:creationId xmlns:a16="http://schemas.microsoft.com/office/drawing/2014/main" id="{A0D4E093-6294-594C-8CE5-60E2F560875A}"/>
                </a:ext>
              </a:extLst>
            </p:cNvPr>
            <p:cNvSpPr txBox="1">
              <a:spLocks/>
            </p:cNvSpPr>
            <p:nvPr/>
          </p:nvSpPr>
          <p:spPr>
            <a:xfrm>
              <a:off x="3880519" y="4449614"/>
              <a:ext cx="1282480" cy="32950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37673" tIns="137673" rIns="137673" bIns="137673" anchor="t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L="457200" marR="0" lvl="0" indent="-311150" algn="l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2"/>
                </a:buClr>
                <a:buSzPts val="1300"/>
                <a:buFont typeface="Roboto"/>
                <a:buChar char="●"/>
                <a:defRPr sz="1300" b="0" i="0" u="none" strike="noStrike" cap="none">
                  <a:solidFill>
                    <a:schemeClr val="dk2"/>
                  </a:solidFill>
                  <a:latin typeface="Roboto"/>
                  <a:ea typeface="Roboto"/>
                  <a:cs typeface="Roboto"/>
                  <a:sym typeface="Roboto"/>
                </a:defRPr>
              </a:lvl1pPr>
              <a:lvl2pPr marL="914400" marR="0" lvl="1" indent="-298450" algn="l" rtl="0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Clr>
                  <a:schemeClr val="dk2"/>
                </a:buClr>
                <a:buSzPts val="1100"/>
                <a:buFont typeface="Roboto"/>
                <a:buChar char="○"/>
                <a:defRPr sz="1100" b="0" i="0" u="none" strike="noStrike" cap="none">
                  <a:solidFill>
                    <a:schemeClr val="dk2"/>
                  </a:solidFill>
                  <a:latin typeface="Roboto"/>
                  <a:ea typeface="Roboto"/>
                  <a:cs typeface="Roboto"/>
                  <a:sym typeface="Roboto"/>
                </a:defRPr>
              </a:lvl2pPr>
              <a:lvl3pPr marL="1371600" marR="0" lvl="2" indent="-298450" algn="l" rtl="0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Clr>
                  <a:schemeClr val="dk2"/>
                </a:buClr>
                <a:buSzPts val="1100"/>
                <a:buFont typeface="Roboto"/>
                <a:buChar char="■"/>
                <a:defRPr sz="1100" b="0" i="0" u="none" strike="noStrike" cap="none">
                  <a:solidFill>
                    <a:schemeClr val="dk2"/>
                  </a:solidFill>
                  <a:latin typeface="Roboto"/>
                  <a:ea typeface="Roboto"/>
                  <a:cs typeface="Roboto"/>
                  <a:sym typeface="Roboto"/>
                </a:defRPr>
              </a:lvl3pPr>
              <a:lvl4pPr marL="1828800" marR="0" lvl="3" indent="-298450" algn="l" rtl="0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Clr>
                  <a:schemeClr val="dk2"/>
                </a:buClr>
                <a:buSzPts val="1100"/>
                <a:buFont typeface="Roboto"/>
                <a:buChar char="●"/>
                <a:defRPr sz="1100" b="0" i="0" u="none" strike="noStrike" cap="none">
                  <a:solidFill>
                    <a:schemeClr val="dk2"/>
                  </a:solidFill>
                  <a:latin typeface="Roboto"/>
                  <a:ea typeface="Roboto"/>
                  <a:cs typeface="Roboto"/>
                  <a:sym typeface="Roboto"/>
                </a:defRPr>
              </a:lvl4pPr>
              <a:lvl5pPr marL="2286000" marR="0" lvl="4" indent="-298450" algn="l" rtl="0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Clr>
                  <a:schemeClr val="dk2"/>
                </a:buClr>
                <a:buSzPts val="1100"/>
                <a:buFont typeface="Roboto"/>
                <a:buChar char="○"/>
                <a:defRPr sz="1100" b="0" i="0" u="none" strike="noStrike" cap="none">
                  <a:solidFill>
                    <a:schemeClr val="dk2"/>
                  </a:solidFill>
                  <a:latin typeface="Roboto"/>
                  <a:ea typeface="Roboto"/>
                  <a:cs typeface="Roboto"/>
                  <a:sym typeface="Roboto"/>
                </a:defRPr>
              </a:lvl5pPr>
              <a:lvl6pPr marL="2743200" marR="0" lvl="5" indent="-298450" algn="l" rtl="0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Clr>
                  <a:schemeClr val="dk2"/>
                </a:buClr>
                <a:buSzPts val="1100"/>
                <a:buFont typeface="Roboto"/>
                <a:buChar char="■"/>
                <a:defRPr sz="1100" b="0" i="0" u="none" strike="noStrike" cap="none">
                  <a:solidFill>
                    <a:schemeClr val="dk2"/>
                  </a:solidFill>
                  <a:latin typeface="Roboto"/>
                  <a:ea typeface="Roboto"/>
                  <a:cs typeface="Roboto"/>
                  <a:sym typeface="Roboto"/>
                </a:defRPr>
              </a:lvl6pPr>
              <a:lvl7pPr marL="3200400" marR="0" lvl="6" indent="-298450" algn="l" rtl="0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Clr>
                  <a:schemeClr val="dk2"/>
                </a:buClr>
                <a:buSzPts val="1100"/>
                <a:buFont typeface="Roboto"/>
                <a:buChar char="●"/>
                <a:defRPr sz="1100" b="0" i="0" u="none" strike="noStrike" cap="none">
                  <a:solidFill>
                    <a:schemeClr val="dk2"/>
                  </a:solidFill>
                  <a:latin typeface="Roboto"/>
                  <a:ea typeface="Roboto"/>
                  <a:cs typeface="Roboto"/>
                  <a:sym typeface="Roboto"/>
                </a:defRPr>
              </a:lvl7pPr>
              <a:lvl8pPr marL="3657600" marR="0" lvl="7" indent="-298450" algn="l" rtl="0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Clr>
                  <a:schemeClr val="dk2"/>
                </a:buClr>
                <a:buSzPts val="1100"/>
                <a:buFont typeface="Roboto"/>
                <a:buChar char="○"/>
                <a:defRPr sz="1100" b="0" i="0" u="none" strike="noStrike" cap="none">
                  <a:solidFill>
                    <a:schemeClr val="dk2"/>
                  </a:solidFill>
                  <a:latin typeface="Roboto"/>
                  <a:ea typeface="Roboto"/>
                  <a:cs typeface="Roboto"/>
                  <a:sym typeface="Roboto"/>
                </a:defRPr>
              </a:lvl8pPr>
              <a:lvl9pPr marL="4114800" marR="0" lvl="8" indent="-298450" algn="l" rtl="0">
                <a:lnSpc>
                  <a:spcPct val="115000"/>
                </a:lnSpc>
                <a:spcBef>
                  <a:spcPts val="1600"/>
                </a:spcBef>
                <a:spcAft>
                  <a:spcPts val="1600"/>
                </a:spcAft>
                <a:buClr>
                  <a:schemeClr val="dk2"/>
                </a:buClr>
                <a:buSzPts val="1100"/>
                <a:buFont typeface="Roboto"/>
                <a:buChar char="■"/>
                <a:defRPr sz="1100" b="0" i="0" u="none" strike="noStrike" cap="none">
                  <a:solidFill>
                    <a:schemeClr val="dk2"/>
                  </a:solidFill>
                  <a:latin typeface="Roboto"/>
                  <a:ea typeface="Roboto"/>
                  <a:cs typeface="Roboto"/>
                  <a:sym typeface="Roboto"/>
                </a:defRPr>
              </a:lvl9pPr>
            </a:lstStyle>
            <a:p>
              <a:pPr marL="0" indent="0" algn="ctr">
                <a:lnSpc>
                  <a:spcPct val="100000"/>
                </a:lnSpc>
                <a:buNone/>
              </a:pPr>
              <a:r>
                <a:rPr lang="en-GB" sz="1600" b="1" dirty="0">
                  <a:solidFill>
                    <a:schemeClr val="accent2"/>
                  </a:solidFill>
                </a:rPr>
                <a:t>WEPV016</a:t>
              </a:r>
            </a:p>
          </p:txBody>
        </p:sp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A985E9F2-9631-464B-B784-600CB7DD5D2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039215" y="2723778"/>
              <a:ext cx="3008000" cy="1692000"/>
            </a:xfrm>
            <a:prstGeom prst="rect">
              <a:avLst/>
            </a:prstGeom>
          </p:spPr>
        </p:pic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E2B6F9B9-8D12-BD44-AD62-F066FF800581}"/>
                </a:ext>
              </a:extLst>
            </p:cNvPr>
            <p:cNvSpPr/>
            <p:nvPr/>
          </p:nvSpPr>
          <p:spPr>
            <a:xfrm>
              <a:off x="3064711" y="2694788"/>
              <a:ext cx="3007667" cy="1768510"/>
            </a:xfrm>
            <a:prstGeom prst="rect">
              <a:avLst/>
            </a:prstGeom>
            <a:noFill/>
            <a:ln w="1905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988340C7-4FF2-9742-8928-6A6F90A41FBF}"/>
              </a:ext>
            </a:extLst>
          </p:cNvPr>
          <p:cNvGrpSpPr/>
          <p:nvPr/>
        </p:nvGrpSpPr>
        <p:grpSpPr>
          <a:xfrm>
            <a:off x="12307" y="2222411"/>
            <a:ext cx="3023967" cy="2556707"/>
            <a:chOff x="12307" y="2222411"/>
            <a:chExt cx="3023967" cy="2556707"/>
          </a:xfrm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C5117393-3438-5C4C-ADC2-94E9BF16F8C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2307" y="2725200"/>
              <a:ext cx="3008000" cy="1692000"/>
            </a:xfrm>
            <a:prstGeom prst="rect">
              <a:avLst/>
            </a:prstGeom>
          </p:spPr>
        </p:pic>
        <p:grpSp>
          <p:nvGrpSpPr>
            <p:cNvPr id="30" name="Group 29">
              <a:extLst>
                <a:ext uri="{FF2B5EF4-FFF2-40B4-BE49-F238E27FC236}">
                  <a16:creationId xmlns:a16="http://schemas.microsoft.com/office/drawing/2014/main" id="{A7245928-0206-3542-B11D-1F8BB4C57C0B}"/>
                </a:ext>
              </a:extLst>
            </p:cNvPr>
            <p:cNvGrpSpPr/>
            <p:nvPr/>
          </p:nvGrpSpPr>
          <p:grpSpPr>
            <a:xfrm>
              <a:off x="28607" y="2222411"/>
              <a:ext cx="3007667" cy="2556707"/>
              <a:chOff x="28607" y="2222411"/>
              <a:chExt cx="3007667" cy="2556707"/>
            </a:xfrm>
          </p:grpSpPr>
          <p:sp>
            <p:nvSpPr>
              <p:cNvPr id="16" name="Google Shape;84;p16">
                <a:extLst>
                  <a:ext uri="{FF2B5EF4-FFF2-40B4-BE49-F238E27FC236}">
                    <a16:creationId xmlns:a16="http://schemas.microsoft.com/office/drawing/2014/main" id="{BF72B851-6E7F-D24B-9D7D-9F4626041EB0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34293" y="2222411"/>
                <a:ext cx="2853577" cy="32950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137673" tIns="137673" rIns="137673" bIns="137673" anchor="t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L="457200" marR="0" lvl="0" indent="-311150" algn="l" rtl="0">
                  <a:lnSpc>
                    <a:spcPct val="115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2"/>
                  </a:buClr>
                  <a:buSzPts val="1300"/>
                  <a:buFont typeface="Roboto"/>
                  <a:buChar char="●"/>
                  <a:defRPr sz="1300" b="0" i="0" u="none" strike="noStrike" cap="none">
                    <a:solidFill>
                      <a:schemeClr val="dk2"/>
                    </a:solidFill>
                    <a:latin typeface="Roboto"/>
                    <a:ea typeface="Roboto"/>
                    <a:cs typeface="Roboto"/>
                    <a:sym typeface="Roboto"/>
                  </a:defRPr>
                </a:lvl1pPr>
                <a:lvl2pPr marL="914400" marR="0" lvl="1" indent="-298450" algn="l" rtl="0">
                  <a:lnSpc>
                    <a:spcPct val="115000"/>
                  </a:lnSpc>
                  <a:spcBef>
                    <a:spcPts val="1600"/>
                  </a:spcBef>
                  <a:spcAft>
                    <a:spcPts val="0"/>
                  </a:spcAft>
                  <a:buClr>
                    <a:schemeClr val="dk2"/>
                  </a:buClr>
                  <a:buSzPts val="1100"/>
                  <a:buFont typeface="Roboto"/>
                  <a:buChar char="○"/>
                  <a:defRPr sz="1100" b="0" i="0" u="none" strike="noStrike" cap="none">
                    <a:solidFill>
                      <a:schemeClr val="dk2"/>
                    </a:solidFill>
                    <a:latin typeface="Roboto"/>
                    <a:ea typeface="Roboto"/>
                    <a:cs typeface="Roboto"/>
                    <a:sym typeface="Roboto"/>
                  </a:defRPr>
                </a:lvl2pPr>
                <a:lvl3pPr marL="1371600" marR="0" lvl="2" indent="-298450" algn="l" rtl="0">
                  <a:lnSpc>
                    <a:spcPct val="115000"/>
                  </a:lnSpc>
                  <a:spcBef>
                    <a:spcPts val="1600"/>
                  </a:spcBef>
                  <a:spcAft>
                    <a:spcPts val="0"/>
                  </a:spcAft>
                  <a:buClr>
                    <a:schemeClr val="dk2"/>
                  </a:buClr>
                  <a:buSzPts val="1100"/>
                  <a:buFont typeface="Roboto"/>
                  <a:buChar char="■"/>
                  <a:defRPr sz="1100" b="0" i="0" u="none" strike="noStrike" cap="none">
                    <a:solidFill>
                      <a:schemeClr val="dk2"/>
                    </a:solidFill>
                    <a:latin typeface="Roboto"/>
                    <a:ea typeface="Roboto"/>
                    <a:cs typeface="Roboto"/>
                    <a:sym typeface="Roboto"/>
                  </a:defRPr>
                </a:lvl3pPr>
                <a:lvl4pPr marL="1828800" marR="0" lvl="3" indent="-298450" algn="l" rtl="0">
                  <a:lnSpc>
                    <a:spcPct val="115000"/>
                  </a:lnSpc>
                  <a:spcBef>
                    <a:spcPts val="1600"/>
                  </a:spcBef>
                  <a:spcAft>
                    <a:spcPts val="0"/>
                  </a:spcAft>
                  <a:buClr>
                    <a:schemeClr val="dk2"/>
                  </a:buClr>
                  <a:buSzPts val="1100"/>
                  <a:buFont typeface="Roboto"/>
                  <a:buChar char="●"/>
                  <a:defRPr sz="1100" b="0" i="0" u="none" strike="noStrike" cap="none">
                    <a:solidFill>
                      <a:schemeClr val="dk2"/>
                    </a:solidFill>
                    <a:latin typeface="Roboto"/>
                    <a:ea typeface="Roboto"/>
                    <a:cs typeface="Roboto"/>
                    <a:sym typeface="Roboto"/>
                  </a:defRPr>
                </a:lvl4pPr>
                <a:lvl5pPr marL="2286000" marR="0" lvl="4" indent="-298450" algn="l" rtl="0">
                  <a:lnSpc>
                    <a:spcPct val="115000"/>
                  </a:lnSpc>
                  <a:spcBef>
                    <a:spcPts val="1600"/>
                  </a:spcBef>
                  <a:spcAft>
                    <a:spcPts val="0"/>
                  </a:spcAft>
                  <a:buClr>
                    <a:schemeClr val="dk2"/>
                  </a:buClr>
                  <a:buSzPts val="1100"/>
                  <a:buFont typeface="Roboto"/>
                  <a:buChar char="○"/>
                  <a:defRPr sz="1100" b="0" i="0" u="none" strike="noStrike" cap="none">
                    <a:solidFill>
                      <a:schemeClr val="dk2"/>
                    </a:solidFill>
                    <a:latin typeface="Roboto"/>
                    <a:ea typeface="Roboto"/>
                    <a:cs typeface="Roboto"/>
                    <a:sym typeface="Roboto"/>
                  </a:defRPr>
                </a:lvl5pPr>
                <a:lvl6pPr marL="2743200" marR="0" lvl="5" indent="-298450" algn="l" rtl="0">
                  <a:lnSpc>
                    <a:spcPct val="115000"/>
                  </a:lnSpc>
                  <a:spcBef>
                    <a:spcPts val="1600"/>
                  </a:spcBef>
                  <a:spcAft>
                    <a:spcPts val="0"/>
                  </a:spcAft>
                  <a:buClr>
                    <a:schemeClr val="dk2"/>
                  </a:buClr>
                  <a:buSzPts val="1100"/>
                  <a:buFont typeface="Roboto"/>
                  <a:buChar char="■"/>
                  <a:defRPr sz="1100" b="0" i="0" u="none" strike="noStrike" cap="none">
                    <a:solidFill>
                      <a:schemeClr val="dk2"/>
                    </a:solidFill>
                    <a:latin typeface="Roboto"/>
                    <a:ea typeface="Roboto"/>
                    <a:cs typeface="Roboto"/>
                    <a:sym typeface="Roboto"/>
                  </a:defRPr>
                </a:lvl6pPr>
                <a:lvl7pPr marL="3200400" marR="0" lvl="6" indent="-298450" algn="l" rtl="0">
                  <a:lnSpc>
                    <a:spcPct val="115000"/>
                  </a:lnSpc>
                  <a:spcBef>
                    <a:spcPts val="1600"/>
                  </a:spcBef>
                  <a:spcAft>
                    <a:spcPts val="0"/>
                  </a:spcAft>
                  <a:buClr>
                    <a:schemeClr val="dk2"/>
                  </a:buClr>
                  <a:buSzPts val="1100"/>
                  <a:buFont typeface="Roboto"/>
                  <a:buChar char="●"/>
                  <a:defRPr sz="1100" b="0" i="0" u="none" strike="noStrike" cap="none">
                    <a:solidFill>
                      <a:schemeClr val="dk2"/>
                    </a:solidFill>
                    <a:latin typeface="Roboto"/>
                    <a:ea typeface="Roboto"/>
                    <a:cs typeface="Roboto"/>
                    <a:sym typeface="Roboto"/>
                  </a:defRPr>
                </a:lvl7pPr>
                <a:lvl8pPr marL="3657600" marR="0" lvl="7" indent="-298450" algn="l" rtl="0">
                  <a:lnSpc>
                    <a:spcPct val="115000"/>
                  </a:lnSpc>
                  <a:spcBef>
                    <a:spcPts val="1600"/>
                  </a:spcBef>
                  <a:spcAft>
                    <a:spcPts val="0"/>
                  </a:spcAft>
                  <a:buClr>
                    <a:schemeClr val="dk2"/>
                  </a:buClr>
                  <a:buSzPts val="1100"/>
                  <a:buFont typeface="Roboto"/>
                  <a:buChar char="○"/>
                  <a:defRPr sz="1100" b="0" i="0" u="none" strike="noStrike" cap="none">
                    <a:solidFill>
                      <a:schemeClr val="dk2"/>
                    </a:solidFill>
                    <a:latin typeface="Roboto"/>
                    <a:ea typeface="Roboto"/>
                    <a:cs typeface="Roboto"/>
                    <a:sym typeface="Roboto"/>
                  </a:defRPr>
                </a:lvl8pPr>
                <a:lvl9pPr marL="4114800" marR="0" lvl="8" indent="-298450" algn="l" rtl="0">
                  <a:lnSpc>
                    <a:spcPct val="115000"/>
                  </a:lnSpc>
                  <a:spcBef>
                    <a:spcPts val="1600"/>
                  </a:spcBef>
                  <a:spcAft>
                    <a:spcPts val="1600"/>
                  </a:spcAft>
                  <a:buClr>
                    <a:schemeClr val="dk2"/>
                  </a:buClr>
                  <a:buSzPts val="1100"/>
                  <a:buFont typeface="Roboto"/>
                  <a:buChar char="■"/>
                  <a:defRPr sz="1100" b="0" i="0" u="none" strike="noStrike" cap="none">
                    <a:solidFill>
                      <a:schemeClr val="dk2"/>
                    </a:solidFill>
                    <a:latin typeface="Roboto"/>
                    <a:ea typeface="Roboto"/>
                    <a:cs typeface="Roboto"/>
                    <a:sym typeface="Roboto"/>
                  </a:defRPr>
                </a:lvl9pPr>
              </a:lstStyle>
              <a:p>
                <a:pPr marL="0" indent="0" algn="ctr">
                  <a:lnSpc>
                    <a:spcPct val="100000"/>
                  </a:lnSpc>
                  <a:buNone/>
                </a:pPr>
                <a:r>
                  <a:rPr lang="en-GB" sz="1400" dirty="0">
                    <a:solidFill>
                      <a:srgbClr val="404040"/>
                    </a:solidFill>
                  </a:rPr>
                  <a:t>LSTM for Automatic Alignment</a:t>
                </a:r>
              </a:p>
            </p:txBody>
          </p:sp>
          <p:sp>
            <p:nvSpPr>
              <p:cNvPr id="19" name="Google Shape;84;p16">
                <a:extLst>
                  <a:ext uri="{FF2B5EF4-FFF2-40B4-BE49-F238E27FC236}">
                    <a16:creationId xmlns:a16="http://schemas.microsoft.com/office/drawing/2014/main" id="{8332EFB8-B0CF-8E4D-B54C-BCA79A5B49CA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638436" y="4449614"/>
                <a:ext cx="1788008" cy="32950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137673" tIns="137673" rIns="137673" bIns="137673" anchor="t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L="457200" marR="0" lvl="0" indent="-311150" algn="l" rtl="0">
                  <a:lnSpc>
                    <a:spcPct val="115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2"/>
                  </a:buClr>
                  <a:buSzPts val="1300"/>
                  <a:buFont typeface="Roboto"/>
                  <a:buChar char="●"/>
                  <a:defRPr sz="1300" b="0" i="0" u="none" strike="noStrike" cap="none">
                    <a:solidFill>
                      <a:schemeClr val="dk2"/>
                    </a:solidFill>
                    <a:latin typeface="Roboto"/>
                    <a:ea typeface="Roboto"/>
                    <a:cs typeface="Roboto"/>
                    <a:sym typeface="Roboto"/>
                  </a:defRPr>
                </a:lvl1pPr>
                <a:lvl2pPr marL="914400" marR="0" lvl="1" indent="-298450" algn="l" rtl="0">
                  <a:lnSpc>
                    <a:spcPct val="115000"/>
                  </a:lnSpc>
                  <a:spcBef>
                    <a:spcPts val="1600"/>
                  </a:spcBef>
                  <a:spcAft>
                    <a:spcPts val="0"/>
                  </a:spcAft>
                  <a:buClr>
                    <a:schemeClr val="dk2"/>
                  </a:buClr>
                  <a:buSzPts val="1100"/>
                  <a:buFont typeface="Roboto"/>
                  <a:buChar char="○"/>
                  <a:defRPr sz="1100" b="0" i="0" u="none" strike="noStrike" cap="none">
                    <a:solidFill>
                      <a:schemeClr val="dk2"/>
                    </a:solidFill>
                    <a:latin typeface="Roboto"/>
                    <a:ea typeface="Roboto"/>
                    <a:cs typeface="Roboto"/>
                    <a:sym typeface="Roboto"/>
                  </a:defRPr>
                </a:lvl2pPr>
                <a:lvl3pPr marL="1371600" marR="0" lvl="2" indent="-298450" algn="l" rtl="0">
                  <a:lnSpc>
                    <a:spcPct val="115000"/>
                  </a:lnSpc>
                  <a:spcBef>
                    <a:spcPts val="1600"/>
                  </a:spcBef>
                  <a:spcAft>
                    <a:spcPts val="0"/>
                  </a:spcAft>
                  <a:buClr>
                    <a:schemeClr val="dk2"/>
                  </a:buClr>
                  <a:buSzPts val="1100"/>
                  <a:buFont typeface="Roboto"/>
                  <a:buChar char="■"/>
                  <a:defRPr sz="1100" b="0" i="0" u="none" strike="noStrike" cap="none">
                    <a:solidFill>
                      <a:schemeClr val="dk2"/>
                    </a:solidFill>
                    <a:latin typeface="Roboto"/>
                    <a:ea typeface="Roboto"/>
                    <a:cs typeface="Roboto"/>
                    <a:sym typeface="Roboto"/>
                  </a:defRPr>
                </a:lvl3pPr>
                <a:lvl4pPr marL="1828800" marR="0" lvl="3" indent="-298450" algn="l" rtl="0">
                  <a:lnSpc>
                    <a:spcPct val="115000"/>
                  </a:lnSpc>
                  <a:spcBef>
                    <a:spcPts val="1600"/>
                  </a:spcBef>
                  <a:spcAft>
                    <a:spcPts val="0"/>
                  </a:spcAft>
                  <a:buClr>
                    <a:schemeClr val="dk2"/>
                  </a:buClr>
                  <a:buSzPts val="1100"/>
                  <a:buFont typeface="Roboto"/>
                  <a:buChar char="●"/>
                  <a:defRPr sz="1100" b="0" i="0" u="none" strike="noStrike" cap="none">
                    <a:solidFill>
                      <a:schemeClr val="dk2"/>
                    </a:solidFill>
                    <a:latin typeface="Roboto"/>
                    <a:ea typeface="Roboto"/>
                    <a:cs typeface="Roboto"/>
                    <a:sym typeface="Roboto"/>
                  </a:defRPr>
                </a:lvl4pPr>
                <a:lvl5pPr marL="2286000" marR="0" lvl="4" indent="-298450" algn="l" rtl="0">
                  <a:lnSpc>
                    <a:spcPct val="115000"/>
                  </a:lnSpc>
                  <a:spcBef>
                    <a:spcPts val="1600"/>
                  </a:spcBef>
                  <a:spcAft>
                    <a:spcPts val="0"/>
                  </a:spcAft>
                  <a:buClr>
                    <a:schemeClr val="dk2"/>
                  </a:buClr>
                  <a:buSzPts val="1100"/>
                  <a:buFont typeface="Roboto"/>
                  <a:buChar char="○"/>
                  <a:defRPr sz="1100" b="0" i="0" u="none" strike="noStrike" cap="none">
                    <a:solidFill>
                      <a:schemeClr val="dk2"/>
                    </a:solidFill>
                    <a:latin typeface="Roboto"/>
                    <a:ea typeface="Roboto"/>
                    <a:cs typeface="Roboto"/>
                    <a:sym typeface="Roboto"/>
                  </a:defRPr>
                </a:lvl5pPr>
                <a:lvl6pPr marL="2743200" marR="0" lvl="5" indent="-298450" algn="l" rtl="0">
                  <a:lnSpc>
                    <a:spcPct val="115000"/>
                  </a:lnSpc>
                  <a:spcBef>
                    <a:spcPts val="1600"/>
                  </a:spcBef>
                  <a:spcAft>
                    <a:spcPts val="0"/>
                  </a:spcAft>
                  <a:buClr>
                    <a:schemeClr val="dk2"/>
                  </a:buClr>
                  <a:buSzPts val="1100"/>
                  <a:buFont typeface="Roboto"/>
                  <a:buChar char="■"/>
                  <a:defRPr sz="1100" b="0" i="0" u="none" strike="noStrike" cap="none">
                    <a:solidFill>
                      <a:schemeClr val="dk2"/>
                    </a:solidFill>
                    <a:latin typeface="Roboto"/>
                    <a:ea typeface="Roboto"/>
                    <a:cs typeface="Roboto"/>
                    <a:sym typeface="Roboto"/>
                  </a:defRPr>
                </a:lvl6pPr>
                <a:lvl7pPr marL="3200400" marR="0" lvl="6" indent="-298450" algn="l" rtl="0">
                  <a:lnSpc>
                    <a:spcPct val="115000"/>
                  </a:lnSpc>
                  <a:spcBef>
                    <a:spcPts val="1600"/>
                  </a:spcBef>
                  <a:spcAft>
                    <a:spcPts val="0"/>
                  </a:spcAft>
                  <a:buClr>
                    <a:schemeClr val="dk2"/>
                  </a:buClr>
                  <a:buSzPts val="1100"/>
                  <a:buFont typeface="Roboto"/>
                  <a:buChar char="●"/>
                  <a:defRPr sz="1100" b="0" i="0" u="none" strike="noStrike" cap="none">
                    <a:solidFill>
                      <a:schemeClr val="dk2"/>
                    </a:solidFill>
                    <a:latin typeface="Roboto"/>
                    <a:ea typeface="Roboto"/>
                    <a:cs typeface="Roboto"/>
                    <a:sym typeface="Roboto"/>
                  </a:defRPr>
                </a:lvl7pPr>
                <a:lvl8pPr marL="3657600" marR="0" lvl="7" indent="-298450" algn="l" rtl="0">
                  <a:lnSpc>
                    <a:spcPct val="115000"/>
                  </a:lnSpc>
                  <a:spcBef>
                    <a:spcPts val="1600"/>
                  </a:spcBef>
                  <a:spcAft>
                    <a:spcPts val="0"/>
                  </a:spcAft>
                  <a:buClr>
                    <a:schemeClr val="dk2"/>
                  </a:buClr>
                  <a:buSzPts val="1100"/>
                  <a:buFont typeface="Roboto"/>
                  <a:buChar char="○"/>
                  <a:defRPr sz="1100" b="0" i="0" u="none" strike="noStrike" cap="none">
                    <a:solidFill>
                      <a:schemeClr val="dk2"/>
                    </a:solidFill>
                    <a:latin typeface="Roboto"/>
                    <a:ea typeface="Roboto"/>
                    <a:cs typeface="Roboto"/>
                    <a:sym typeface="Roboto"/>
                  </a:defRPr>
                </a:lvl8pPr>
                <a:lvl9pPr marL="4114800" marR="0" lvl="8" indent="-298450" algn="l" rtl="0">
                  <a:lnSpc>
                    <a:spcPct val="115000"/>
                  </a:lnSpc>
                  <a:spcBef>
                    <a:spcPts val="1600"/>
                  </a:spcBef>
                  <a:spcAft>
                    <a:spcPts val="1600"/>
                  </a:spcAft>
                  <a:buClr>
                    <a:schemeClr val="dk2"/>
                  </a:buClr>
                  <a:buSzPts val="1100"/>
                  <a:buFont typeface="Roboto"/>
                  <a:buChar char="■"/>
                  <a:defRPr sz="1100" b="0" i="0" u="none" strike="noStrike" cap="none">
                    <a:solidFill>
                      <a:schemeClr val="dk2"/>
                    </a:solidFill>
                    <a:latin typeface="Roboto"/>
                    <a:ea typeface="Roboto"/>
                    <a:cs typeface="Roboto"/>
                    <a:sym typeface="Roboto"/>
                  </a:defRPr>
                </a:lvl9pPr>
              </a:lstStyle>
              <a:p>
                <a:pPr marL="0" indent="0" algn="ctr">
                  <a:lnSpc>
                    <a:spcPct val="100000"/>
                  </a:lnSpc>
                  <a:buNone/>
                </a:pPr>
                <a:r>
                  <a:rPr lang="en-GB" sz="1600" b="1" dirty="0">
                    <a:solidFill>
                      <a:srgbClr val="7030A0"/>
                    </a:solidFill>
                  </a:rPr>
                  <a:t>THPV040</a:t>
                </a:r>
              </a:p>
            </p:txBody>
          </p:sp>
          <p:sp>
            <p:nvSpPr>
              <p:cNvPr id="29" name="Rectangle 28">
                <a:extLst>
                  <a:ext uri="{FF2B5EF4-FFF2-40B4-BE49-F238E27FC236}">
                    <a16:creationId xmlns:a16="http://schemas.microsoft.com/office/drawing/2014/main" id="{DB0A0FEF-23A3-8F43-AA89-3BFBD5BFE507}"/>
                  </a:ext>
                </a:extLst>
              </p:cNvPr>
              <p:cNvSpPr/>
              <p:nvPr/>
            </p:nvSpPr>
            <p:spPr>
              <a:xfrm>
                <a:off x="28607" y="2694633"/>
                <a:ext cx="3007667" cy="1768510"/>
              </a:xfrm>
              <a:prstGeom prst="rect">
                <a:avLst/>
              </a:prstGeom>
              <a:noFill/>
              <a:ln w="19050"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5193301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C09050D3-99C2-0E49-BE39-11F3292DFD0F}"/>
              </a:ext>
            </a:extLst>
          </p:cNvPr>
          <p:cNvSpPr/>
          <p:nvPr/>
        </p:nvSpPr>
        <p:spPr>
          <a:xfrm>
            <a:off x="0" y="0"/>
            <a:ext cx="9144000" cy="5143501"/>
          </a:xfrm>
          <a:prstGeom prst="rect">
            <a:avLst/>
          </a:prstGeom>
          <a:solidFill>
            <a:srgbClr val="40404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3616DBE-9A0E-674F-80E4-0082DEA25CE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375796"/>
            <a:ext cx="6858000" cy="1790700"/>
          </a:xfrm>
        </p:spPr>
        <p:txBody>
          <a:bodyPr>
            <a:normAutofit/>
          </a:bodyPr>
          <a:lstStyle/>
          <a:p>
            <a:r>
              <a:rPr lang="en-GB" dirty="0">
                <a:solidFill>
                  <a:schemeClr val="bg1"/>
                </a:solidFill>
                <a:latin typeface="Roboto"/>
                <a:cs typeface="Roboto"/>
              </a:rPr>
              <a:t>Backup slides</a:t>
            </a: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D24E33BD-DE71-C943-8B1A-85E821D49EB2}"/>
              </a:ext>
            </a:extLst>
          </p:cNvPr>
          <p:cNvCxnSpPr/>
          <p:nvPr/>
        </p:nvCxnSpPr>
        <p:spPr>
          <a:xfrm>
            <a:off x="1753737" y="1596788"/>
            <a:ext cx="5518840" cy="0"/>
          </a:xfrm>
          <a:prstGeom prst="line">
            <a:avLst/>
          </a:prstGeom>
          <a:ln w="2857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E88A0F0A-2FBD-2146-9CAD-88E697DECDED}"/>
              </a:ext>
            </a:extLst>
          </p:cNvPr>
          <p:cNvCxnSpPr/>
          <p:nvPr/>
        </p:nvCxnSpPr>
        <p:spPr>
          <a:xfrm>
            <a:off x="1753737" y="3775889"/>
            <a:ext cx="5518840" cy="0"/>
          </a:xfrm>
          <a:prstGeom prst="line">
            <a:avLst/>
          </a:prstGeom>
          <a:ln w="2857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4386029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93673E5E-9464-3745-B48F-8E0890B533F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10382" y="1709786"/>
            <a:ext cx="2138349" cy="2163605"/>
          </a:xfrm>
          <a:prstGeom prst="rect">
            <a:avLst/>
          </a:prstGeom>
        </p:spPr>
      </p:pic>
      <p:grpSp>
        <p:nvGrpSpPr>
          <p:cNvPr id="38" name="Group 37">
            <a:extLst>
              <a:ext uri="{FF2B5EF4-FFF2-40B4-BE49-F238E27FC236}">
                <a16:creationId xmlns:a16="http://schemas.microsoft.com/office/drawing/2014/main" id="{03571EC1-1EA0-3142-96A0-D626BDE6FB5D}"/>
              </a:ext>
            </a:extLst>
          </p:cNvPr>
          <p:cNvGrpSpPr/>
          <p:nvPr/>
        </p:nvGrpSpPr>
        <p:grpSpPr>
          <a:xfrm>
            <a:off x="362493" y="1624281"/>
            <a:ext cx="1964025" cy="3199701"/>
            <a:chOff x="413905" y="1123794"/>
            <a:chExt cx="1964025" cy="3199701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6665AE57-1914-5049-8451-905344F9B33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81835" y="1123794"/>
              <a:ext cx="1796095" cy="2370257"/>
            </a:xfrm>
            <a:prstGeom prst="rect">
              <a:avLst/>
            </a:prstGeom>
          </p:spPr>
        </p:pic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22CBF51A-5B7B-3947-A899-8356D6549DD6}"/>
                </a:ext>
              </a:extLst>
            </p:cNvPr>
            <p:cNvSpPr/>
            <p:nvPr/>
          </p:nvSpPr>
          <p:spPr>
            <a:xfrm>
              <a:off x="413905" y="3954163"/>
              <a:ext cx="1223412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800" dirty="0"/>
                <a:t>Collimator</a:t>
              </a:r>
            </a:p>
          </p:txBody>
        </p:sp>
        <p:cxnSp>
          <p:nvCxnSpPr>
            <p:cNvPr id="23" name="Straight Arrow Connector 22">
              <a:extLst>
                <a:ext uri="{FF2B5EF4-FFF2-40B4-BE49-F238E27FC236}">
                  <a16:creationId xmlns:a16="http://schemas.microsoft.com/office/drawing/2014/main" id="{43219E04-8F90-D048-83A6-8BEDC6FB182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025611" y="3434689"/>
              <a:ext cx="247135" cy="494760"/>
            </a:xfrm>
            <a:prstGeom prst="straightConnector1">
              <a:avLst/>
            </a:prstGeom>
            <a:ln w="44450">
              <a:solidFill>
                <a:srgbClr val="7030A0"/>
              </a:solidFill>
              <a:headEnd type="non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01C3EE1E-CBB1-704D-BDF2-8FFA479B01A2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23</a:t>
            </a:fld>
            <a:endParaRPr lang="en" dirty="0"/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A42C7C73-EAC4-E341-8169-518114490D15}"/>
              </a:ext>
            </a:extLst>
          </p:cNvPr>
          <p:cNvGrpSpPr/>
          <p:nvPr/>
        </p:nvGrpSpPr>
        <p:grpSpPr>
          <a:xfrm>
            <a:off x="4708526" y="1498306"/>
            <a:ext cx="4042231" cy="3428828"/>
            <a:chOff x="4511649" y="1396943"/>
            <a:chExt cx="4042231" cy="3428828"/>
          </a:xfrm>
        </p:grpSpPr>
        <p:pic>
          <p:nvPicPr>
            <p:cNvPr id="28" name="Picture 27">
              <a:extLst>
                <a:ext uri="{FF2B5EF4-FFF2-40B4-BE49-F238E27FC236}">
                  <a16:creationId xmlns:a16="http://schemas.microsoft.com/office/drawing/2014/main" id="{054B2EE4-93A8-A94C-B638-9CC1BB9BA1F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l="9432"/>
            <a:stretch/>
          </p:blipFill>
          <p:spPr>
            <a:xfrm>
              <a:off x="4511649" y="2335324"/>
              <a:ext cx="4042231" cy="2490447"/>
            </a:xfrm>
            <a:prstGeom prst="rect">
              <a:avLst/>
            </a:prstGeom>
          </p:spPr>
        </p:pic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C140D34A-41DC-B54A-A46C-BB361CEEB371}"/>
                </a:ext>
              </a:extLst>
            </p:cNvPr>
            <p:cNvSpPr/>
            <p:nvPr/>
          </p:nvSpPr>
          <p:spPr>
            <a:xfrm>
              <a:off x="6149724" y="1396943"/>
              <a:ext cx="2377574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800" dirty="0"/>
                <a:t>Collimation Hierarchy</a:t>
              </a:r>
            </a:p>
          </p:txBody>
        </p:sp>
        <p:cxnSp>
          <p:nvCxnSpPr>
            <p:cNvPr id="30" name="Straight Arrow Connector 29">
              <a:extLst>
                <a:ext uri="{FF2B5EF4-FFF2-40B4-BE49-F238E27FC236}">
                  <a16:creationId xmlns:a16="http://schemas.microsoft.com/office/drawing/2014/main" id="{6BFFA9A8-7131-FB4E-A4F7-AF4028ED77B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783860" y="1828800"/>
              <a:ext cx="333632" cy="605481"/>
            </a:xfrm>
            <a:prstGeom prst="straightConnector1">
              <a:avLst/>
            </a:prstGeom>
            <a:ln w="44450">
              <a:solidFill>
                <a:srgbClr val="7030A0"/>
              </a:solidFill>
              <a:headEnd type="non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3D409BC9-C72A-714F-83AF-318AB1050E39}"/>
              </a:ext>
            </a:extLst>
          </p:cNvPr>
          <p:cNvGrpSpPr/>
          <p:nvPr/>
        </p:nvGrpSpPr>
        <p:grpSpPr>
          <a:xfrm>
            <a:off x="4755983" y="3505170"/>
            <a:ext cx="3917731" cy="642036"/>
            <a:chOff x="4545859" y="3106964"/>
            <a:chExt cx="3917731" cy="642036"/>
          </a:xfrm>
        </p:grpSpPr>
        <p:grpSp>
          <p:nvGrpSpPr>
            <p:cNvPr id="80" name="Group 79"/>
            <p:cNvGrpSpPr/>
            <p:nvPr/>
          </p:nvGrpSpPr>
          <p:grpSpPr>
            <a:xfrm>
              <a:off x="4545859" y="3106964"/>
              <a:ext cx="3917731" cy="642036"/>
              <a:chOff x="4800600" y="3056164"/>
              <a:chExt cx="3917731" cy="642036"/>
            </a:xfrm>
          </p:grpSpPr>
          <p:sp>
            <p:nvSpPr>
              <p:cNvPr id="10" name="Freeform 9"/>
              <p:cNvSpPr/>
              <p:nvPr/>
            </p:nvSpPr>
            <p:spPr>
              <a:xfrm>
                <a:off x="4800600" y="3056164"/>
                <a:ext cx="3917731" cy="642036"/>
              </a:xfrm>
              <a:custGeom>
                <a:avLst/>
                <a:gdLst>
                  <a:gd name="connsiteX0" fmla="*/ 0 w 3791607"/>
                  <a:gd name="connsiteY0" fmla="*/ 301891 h 642036"/>
                  <a:gd name="connsiteX1" fmla="*/ 386255 w 3791607"/>
                  <a:gd name="connsiteY1" fmla="*/ 191533 h 642036"/>
                  <a:gd name="connsiteX2" fmla="*/ 1079938 w 3791607"/>
                  <a:gd name="connsiteY2" fmla="*/ 412250 h 642036"/>
                  <a:gd name="connsiteX3" fmla="*/ 1497724 w 3791607"/>
                  <a:gd name="connsiteY3" fmla="*/ 167884 h 642036"/>
                  <a:gd name="connsiteX4" fmla="*/ 1883979 w 3791607"/>
                  <a:gd name="connsiteY4" fmla="*/ 640850 h 642036"/>
                  <a:gd name="connsiteX5" fmla="*/ 2688021 w 3791607"/>
                  <a:gd name="connsiteY5" fmla="*/ 2346 h 642036"/>
                  <a:gd name="connsiteX6" fmla="*/ 3090041 w 3791607"/>
                  <a:gd name="connsiteY6" fmla="*/ 420133 h 642036"/>
                  <a:gd name="connsiteX7" fmla="*/ 3444766 w 3791607"/>
                  <a:gd name="connsiteY7" fmla="*/ 286126 h 642036"/>
                  <a:gd name="connsiteX8" fmla="*/ 3791607 w 3791607"/>
                  <a:gd name="connsiteY8" fmla="*/ 294008 h 6420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791607" h="642036">
                    <a:moveTo>
                      <a:pt x="0" y="301891"/>
                    </a:moveTo>
                    <a:cubicBezTo>
                      <a:pt x="103132" y="237515"/>
                      <a:pt x="206265" y="173140"/>
                      <a:pt x="386255" y="191533"/>
                    </a:cubicBezTo>
                    <a:cubicBezTo>
                      <a:pt x="566245" y="209926"/>
                      <a:pt x="894693" y="416191"/>
                      <a:pt x="1079938" y="412250"/>
                    </a:cubicBezTo>
                    <a:cubicBezTo>
                      <a:pt x="1265183" y="408309"/>
                      <a:pt x="1363717" y="129784"/>
                      <a:pt x="1497724" y="167884"/>
                    </a:cubicBezTo>
                    <a:cubicBezTo>
                      <a:pt x="1631731" y="205984"/>
                      <a:pt x="1685596" y="668440"/>
                      <a:pt x="1883979" y="640850"/>
                    </a:cubicBezTo>
                    <a:cubicBezTo>
                      <a:pt x="2082362" y="613260"/>
                      <a:pt x="2487011" y="39132"/>
                      <a:pt x="2688021" y="2346"/>
                    </a:cubicBezTo>
                    <a:cubicBezTo>
                      <a:pt x="2889031" y="-34440"/>
                      <a:pt x="2963917" y="372836"/>
                      <a:pt x="3090041" y="420133"/>
                    </a:cubicBezTo>
                    <a:cubicBezTo>
                      <a:pt x="3216165" y="467430"/>
                      <a:pt x="3327838" y="307147"/>
                      <a:pt x="3444766" y="286126"/>
                    </a:cubicBezTo>
                    <a:cubicBezTo>
                      <a:pt x="3561694" y="265105"/>
                      <a:pt x="3791607" y="294008"/>
                      <a:pt x="3791607" y="294008"/>
                    </a:cubicBezTo>
                  </a:path>
                </a:pathLst>
              </a:custGeom>
              <a:noFill/>
              <a:ln w="38100">
                <a:solidFill>
                  <a:srgbClr val="7030A0"/>
                </a:solidFill>
                <a:tailEnd type="triangle" w="lg" len="lg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grpSp>
            <p:nvGrpSpPr>
              <p:cNvPr id="69" name="Group 68"/>
              <p:cNvGrpSpPr/>
              <p:nvPr/>
            </p:nvGrpSpPr>
            <p:grpSpPr>
              <a:xfrm>
                <a:off x="5088721" y="3229922"/>
                <a:ext cx="834090" cy="243529"/>
                <a:chOff x="5088721" y="3229922"/>
                <a:chExt cx="834090" cy="243529"/>
              </a:xfrm>
            </p:grpSpPr>
            <p:sp>
              <p:nvSpPr>
                <p:cNvPr id="13" name="Freeform 12"/>
                <p:cNvSpPr/>
                <p:nvPr/>
              </p:nvSpPr>
              <p:spPr>
                <a:xfrm>
                  <a:off x="5175296" y="3255579"/>
                  <a:ext cx="622738" cy="197069"/>
                </a:xfrm>
                <a:custGeom>
                  <a:avLst/>
                  <a:gdLst>
                    <a:gd name="connsiteX0" fmla="*/ 0 w 622738"/>
                    <a:gd name="connsiteY0" fmla="*/ 0 h 220717"/>
                    <a:gd name="connsiteX1" fmla="*/ 204952 w 622738"/>
                    <a:gd name="connsiteY1" fmla="*/ 39414 h 220717"/>
                    <a:gd name="connsiteX2" fmla="*/ 622738 w 622738"/>
                    <a:gd name="connsiteY2" fmla="*/ 220717 h 2207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622738" h="220717">
                      <a:moveTo>
                        <a:pt x="0" y="0"/>
                      </a:moveTo>
                      <a:cubicBezTo>
                        <a:pt x="50581" y="1314"/>
                        <a:pt x="101162" y="2628"/>
                        <a:pt x="204952" y="39414"/>
                      </a:cubicBezTo>
                      <a:cubicBezTo>
                        <a:pt x="308742" y="76200"/>
                        <a:pt x="536028" y="193127"/>
                        <a:pt x="622738" y="220717"/>
                      </a:cubicBezTo>
                    </a:path>
                  </a:pathLst>
                </a:custGeom>
                <a:noFill/>
                <a:ln w="76200">
                  <a:solidFill>
                    <a:srgbClr val="7030A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cxnSp>
              <p:nvCxnSpPr>
                <p:cNvPr id="47" name="Straight Connector 46"/>
                <p:cNvCxnSpPr/>
                <p:nvPr/>
              </p:nvCxnSpPr>
              <p:spPr>
                <a:xfrm flipV="1">
                  <a:off x="5784850" y="3471589"/>
                  <a:ext cx="137961" cy="1862"/>
                </a:xfrm>
                <a:prstGeom prst="line">
                  <a:avLst/>
                </a:prstGeom>
                <a:ln w="28575">
                  <a:solidFill>
                    <a:srgbClr val="7030A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9" name="Straight Connector 48"/>
                <p:cNvCxnSpPr>
                  <a:endCxn id="10" idx="2"/>
                </p:cNvCxnSpPr>
                <p:nvPr/>
              </p:nvCxnSpPr>
              <p:spPr>
                <a:xfrm>
                  <a:off x="5798034" y="3424385"/>
                  <a:ext cx="118427" cy="44029"/>
                </a:xfrm>
                <a:prstGeom prst="line">
                  <a:avLst/>
                </a:prstGeom>
                <a:ln w="28575">
                  <a:solidFill>
                    <a:srgbClr val="7030A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5" name="Straight Connector 54"/>
                <p:cNvCxnSpPr/>
                <p:nvPr/>
              </p:nvCxnSpPr>
              <p:spPr>
                <a:xfrm flipV="1">
                  <a:off x="5089401" y="3229922"/>
                  <a:ext cx="88946" cy="19781"/>
                </a:xfrm>
                <a:prstGeom prst="line">
                  <a:avLst/>
                </a:prstGeom>
                <a:ln w="28575">
                  <a:solidFill>
                    <a:srgbClr val="7030A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8" name="Straight Connector 57"/>
                <p:cNvCxnSpPr/>
                <p:nvPr/>
              </p:nvCxnSpPr>
              <p:spPr>
                <a:xfrm>
                  <a:off x="5088721" y="3242649"/>
                  <a:ext cx="92121" cy="34706"/>
                </a:xfrm>
                <a:prstGeom prst="line">
                  <a:avLst/>
                </a:prstGeom>
                <a:ln w="28575">
                  <a:solidFill>
                    <a:srgbClr val="7030A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31" name="Freeform 30"/>
              <p:cNvSpPr/>
              <p:nvPr/>
            </p:nvSpPr>
            <p:spPr>
              <a:xfrm>
                <a:off x="7147706" y="3066612"/>
                <a:ext cx="622738" cy="326620"/>
              </a:xfrm>
              <a:custGeom>
                <a:avLst/>
                <a:gdLst>
                  <a:gd name="connsiteX0" fmla="*/ 0 w 628650"/>
                  <a:gd name="connsiteY0" fmla="*/ 345287 h 345287"/>
                  <a:gd name="connsiteX1" fmla="*/ 314325 w 628650"/>
                  <a:gd name="connsiteY1" fmla="*/ 59537 h 345287"/>
                  <a:gd name="connsiteX2" fmla="*/ 485775 w 628650"/>
                  <a:gd name="connsiteY2" fmla="*/ 2387 h 345287"/>
                  <a:gd name="connsiteX3" fmla="*/ 628650 w 628650"/>
                  <a:gd name="connsiteY3" fmla="*/ 103987 h 3452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28650" h="345287">
                    <a:moveTo>
                      <a:pt x="0" y="345287"/>
                    </a:moveTo>
                    <a:cubicBezTo>
                      <a:pt x="116681" y="230987"/>
                      <a:pt x="233363" y="116687"/>
                      <a:pt x="314325" y="59537"/>
                    </a:cubicBezTo>
                    <a:cubicBezTo>
                      <a:pt x="395287" y="2387"/>
                      <a:pt x="433388" y="-5021"/>
                      <a:pt x="485775" y="2387"/>
                    </a:cubicBezTo>
                    <a:cubicBezTo>
                      <a:pt x="538163" y="9795"/>
                      <a:pt x="628650" y="103987"/>
                      <a:pt x="628650" y="103987"/>
                    </a:cubicBezTo>
                  </a:path>
                </a:pathLst>
              </a:custGeom>
              <a:noFill/>
              <a:ln w="50800">
                <a:solidFill>
                  <a:srgbClr val="7030A0"/>
                </a:solidFill>
                <a:headEnd type="triangle" w="sm" len="sm"/>
                <a:tailEnd type="triangle" w="sm" len="sm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9" name="Freeform 8">
              <a:extLst>
                <a:ext uri="{FF2B5EF4-FFF2-40B4-BE49-F238E27FC236}">
                  <a16:creationId xmlns:a16="http://schemas.microsoft.com/office/drawing/2014/main" id="{959751FC-E1B9-094E-A986-F23DBEC7E152}"/>
                </a:ext>
              </a:extLst>
            </p:cNvPr>
            <p:cNvSpPr/>
            <p:nvPr/>
          </p:nvSpPr>
          <p:spPr>
            <a:xfrm>
              <a:off x="6957690" y="3106964"/>
              <a:ext cx="484701" cy="275628"/>
            </a:xfrm>
            <a:custGeom>
              <a:avLst/>
              <a:gdLst>
                <a:gd name="connsiteX0" fmla="*/ 470951 w 470951"/>
                <a:gd name="connsiteY0" fmla="*/ 51964 h 261658"/>
                <a:gd name="connsiteX1" fmla="*/ 330009 w 470951"/>
                <a:gd name="connsiteY1" fmla="*/ 14151 h 261658"/>
                <a:gd name="connsiteX2" fmla="*/ 0 w 470951"/>
                <a:gd name="connsiteY2" fmla="*/ 261658 h 2616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70951" h="261658">
                  <a:moveTo>
                    <a:pt x="470951" y="51964"/>
                  </a:moveTo>
                  <a:cubicBezTo>
                    <a:pt x="439726" y="15583"/>
                    <a:pt x="408501" y="-20798"/>
                    <a:pt x="330009" y="14151"/>
                  </a:cubicBezTo>
                  <a:cubicBezTo>
                    <a:pt x="251517" y="49100"/>
                    <a:pt x="125758" y="155379"/>
                    <a:pt x="0" y="261658"/>
                  </a:cubicBezTo>
                </a:path>
              </a:pathLst>
            </a:custGeom>
            <a:noFill/>
            <a:ln w="95250"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2" name="Rectangle 1">
            <a:extLst>
              <a:ext uri="{FF2B5EF4-FFF2-40B4-BE49-F238E27FC236}">
                <a16:creationId xmlns:a16="http://schemas.microsoft.com/office/drawing/2014/main" id="{4806CB4C-78CD-8140-AB3B-CF7792883A9C}"/>
              </a:ext>
            </a:extLst>
          </p:cNvPr>
          <p:cNvSpPr/>
          <p:nvPr/>
        </p:nvSpPr>
        <p:spPr>
          <a:xfrm>
            <a:off x="362493" y="1101322"/>
            <a:ext cx="850206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52000">
              <a:spcAft>
                <a:spcPts val="1600"/>
              </a:spcAft>
            </a:pPr>
            <a:r>
              <a:rPr lang="en-GB" sz="1400" dirty="0">
                <a:solidFill>
                  <a:srgbClr val="404040"/>
                </a:solidFill>
                <a:latin typeface="Roboto"/>
                <a:cs typeface="Roboto"/>
                <a:sym typeface="Roboto"/>
              </a:rPr>
              <a:t>Collimators are positioned to clean in 3 planes: Horizontal, Vertical and Skew</a:t>
            </a:r>
          </a:p>
        </p:txBody>
      </p:sp>
      <p:sp>
        <p:nvSpPr>
          <p:cNvPr id="32" name="Rounded Rectangle 31">
            <a:extLst>
              <a:ext uri="{FF2B5EF4-FFF2-40B4-BE49-F238E27FC236}">
                <a16:creationId xmlns:a16="http://schemas.microsoft.com/office/drawing/2014/main" id="{662AF644-E1D4-134F-B110-7F4DB89D38A3}"/>
              </a:ext>
            </a:extLst>
          </p:cNvPr>
          <p:cNvSpPr/>
          <p:nvPr/>
        </p:nvSpPr>
        <p:spPr>
          <a:xfrm>
            <a:off x="781539" y="203200"/>
            <a:ext cx="8354646" cy="672123"/>
          </a:xfrm>
          <a:prstGeom prst="round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37695" tIns="68847" rIns="137695" bIns="68847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4098"/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30E168E0-FCAA-DE4A-A5D5-9FC9A80DF8BD}"/>
              </a:ext>
            </a:extLst>
          </p:cNvPr>
          <p:cNvSpPr/>
          <p:nvPr/>
        </p:nvSpPr>
        <p:spPr>
          <a:xfrm>
            <a:off x="-8977" y="-7574"/>
            <a:ext cx="1079684" cy="1079684"/>
          </a:xfrm>
          <a:prstGeom prst="ellipse">
            <a:avLst/>
          </a:prstGeom>
          <a:solidFill>
            <a:srgbClr val="7030A0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37695" tIns="68847" rIns="137695" bIns="68847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4098"/>
          </a:p>
        </p:txBody>
      </p:sp>
      <p:sp>
        <p:nvSpPr>
          <p:cNvPr id="34" name="Title 1">
            <a:extLst>
              <a:ext uri="{FF2B5EF4-FFF2-40B4-BE49-F238E27FC236}">
                <a16:creationId xmlns:a16="http://schemas.microsoft.com/office/drawing/2014/main" id="{643A2DF7-07F2-8F43-96AE-C93B7C129A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52280" y="273844"/>
            <a:ext cx="7497944" cy="543625"/>
          </a:xfrm>
        </p:spPr>
        <p:txBody>
          <a:bodyPr>
            <a:normAutofit/>
          </a:bodyPr>
          <a:lstStyle/>
          <a:p>
            <a:r>
              <a:rPr lang="en-GB" sz="2700" dirty="0">
                <a:solidFill>
                  <a:schemeClr val="bg1"/>
                </a:solidFill>
                <a:latin typeface="Roboto"/>
                <a:cs typeface="Roboto"/>
              </a:rPr>
              <a:t>The Collimation System</a:t>
            </a:r>
          </a:p>
        </p:txBody>
      </p:sp>
    </p:spTree>
    <p:extLst>
      <p:ext uri="{BB962C8B-B14F-4D97-AF65-F5344CB8AC3E}">
        <p14:creationId xmlns:p14="http://schemas.microsoft.com/office/powerpoint/2010/main" val="383056889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01C3EE1E-CBB1-704D-BDF2-8FFA479B01A2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24</a:t>
            </a:fld>
            <a:endParaRPr lang="en" dirty="0"/>
          </a:p>
        </p:txBody>
      </p:sp>
      <p:sp>
        <p:nvSpPr>
          <p:cNvPr id="14" name="Google Shape;109;p19">
            <a:extLst>
              <a:ext uri="{FF2B5EF4-FFF2-40B4-BE49-F238E27FC236}">
                <a16:creationId xmlns:a16="http://schemas.microsoft.com/office/drawing/2014/main" id="{B55D5CB3-182F-4F42-9543-432711C3FA2A}"/>
              </a:ext>
            </a:extLst>
          </p:cNvPr>
          <p:cNvSpPr txBox="1">
            <a:spLocks/>
          </p:cNvSpPr>
          <p:nvPr/>
        </p:nvSpPr>
        <p:spPr>
          <a:xfrm>
            <a:off x="311332" y="2977563"/>
            <a:ext cx="8622603" cy="2063544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GB" dirty="0">
                <a:solidFill>
                  <a:srgbClr val="404040"/>
                </a:solidFill>
                <a:latin typeface="Roboto"/>
                <a:cs typeface="Roboto"/>
                <a:sym typeface="Roboto"/>
              </a:rPr>
              <a:t>To prepare the machine cycle the collimators must be aligned at all machine states:</a:t>
            </a:r>
          </a:p>
          <a:p>
            <a:pPr marL="457200" indent="-311150">
              <a:lnSpc>
                <a:spcPct val="115000"/>
              </a:lnSpc>
              <a:spcBef>
                <a:spcPts val="1200"/>
              </a:spcBef>
              <a:buClr>
                <a:schemeClr val="dk2"/>
              </a:buClr>
              <a:buSzPts val="1300"/>
              <a:buFont typeface="Roboto"/>
              <a:buChar char="●"/>
            </a:pPr>
            <a:r>
              <a:rPr lang="en-GB" dirty="0">
                <a:solidFill>
                  <a:srgbClr val="404040"/>
                </a:solidFill>
                <a:latin typeface="Roboto"/>
                <a:cs typeface="Roboto"/>
                <a:sym typeface="Roboto"/>
              </a:rPr>
              <a:t>Injection: 75 collimators + 4 injection protection collimators</a:t>
            </a:r>
          </a:p>
          <a:p>
            <a:pPr marL="457200" indent="-311150">
              <a:lnSpc>
                <a:spcPct val="115000"/>
              </a:lnSpc>
              <a:spcBef>
                <a:spcPts val="1200"/>
              </a:spcBef>
              <a:buClr>
                <a:schemeClr val="dk2"/>
              </a:buClr>
              <a:buSzPts val="1300"/>
              <a:buFont typeface="Roboto"/>
              <a:buChar char="●"/>
            </a:pPr>
            <a:r>
              <a:rPr lang="en-GB" dirty="0">
                <a:solidFill>
                  <a:srgbClr val="404040"/>
                </a:solidFill>
                <a:latin typeface="Roboto"/>
                <a:cs typeface="Roboto"/>
                <a:sym typeface="Roboto"/>
              </a:rPr>
              <a:t>Flattop: 75 collimators</a:t>
            </a:r>
          </a:p>
          <a:p>
            <a:pPr marL="457200" indent="-311150">
              <a:lnSpc>
                <a:spcPct val="115000"/>
              </a:lnSpc>
              <a:spcBef>
                <a:spcPts val="1200"/>
              </a:spcBef>
              <a:buClr>
                <a:schemeClr val="dk2"/>
              </a:buClr>
              <a:buSzPts val="1300"/>
              <a:buFont typeface="Roboto"/>
              <a:buChar char="●"/>
            </a:pPr>
            <a:r>
              <a:rPr lang="en-GB" dirty="0">
                <a:solidFill>
                  <a:srgbClr val="404040"/>
                </a:solidFill>
                <a:latin typeface="Roboto"/>
                <a:cs typeface="Roboto"/>
                <a:sym typeface="Roboto"/>
              </a:rPr>
              <a:t>Squeeze: 16 tertiary collimators</a:t>
            </a:r>
          </a:p>
          <a:p>
            <a:pPr marL="457200" indent="-311150">
              <a:lnSpc>
                <a:spcPct val="115000"/>
              </a:lnSpc>
              <a:spcBef>
                <a:spcPts val="1200"/>
              </a:spcBef>
              <a:buClr>
                <a:schemeClr val="dk2"/>
              </a:buClr>
              <a:buSzPts val="1300"/>
              <a:buFont typeface="Roboto"/>
              <a:buChar char="●"/>
            </a:pPr>
            <a:r>
              <a:rPr lang="en-GB" dirty="0">
                <a:solidFill>
                  <a:srgbClr val="404040"/>
                </a:solidFill>
                <a:latin typeface="Roboto"/>
                <a:cs typeface="Roboto"/>
                <a:sym typeface="Roboto"/>
              </a:rPr>
              <a:t>Collisions: 16 tertiary collimators + 12 physics debris collimators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91300742-FBD7-8944-B886-DE550E616A2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45320" y="1450417"/>
            <a:ext cx="6235700" cy="1409700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99D2C323-F33D-614E-9F2B-0ACC9CCBFA9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45320" y="1386917"/>
            <a:ext cx="6235700" cy="1473200"/>
          </a:xfrm>
          <a:prstGeom prst="rect">
            <a:avLst/>
          </a:prstGeom>
        </p:spPr>
      </p:pic>
      <p:grpSp>
        <p:nvGrpSpPr>
          <p:cNvPr id="45" name="Group 44">
            <a:extLst>
              <a:ext uri="{FF2B5EF4-FFF2-40B4-BE49-F238E27FC236}">
                <a16:creationId xmlns:a16="http://schemas.microsoft.com/office/drawing/2014/main" id="{F20D3C0E-5C5A-324C-AB4F-273F3DD86BB7}"/>
              </a:ext>
            </a:extLst>
          </p:cNvPr>
          <p:cNvGrpSpPr/>
          <p:nvPr/>
        </p:nvGrpSpPr>
        <p:grpSpPr>
          <a:xfrm>
            <a:off x="2126942" y="1334134"/>
            <a:ext cx="4899364" cy="1643498"/>
            <a:chOff x="2126942" y="1115492"/>
            <a:chExt cx="4899364" cy="1643498"/>
          </a:xfrm>
        </p:grpSpPr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961431E9-B871-9E43-A959-905E6F71285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126942" y="2462848"/>
              <a:ext cx="0" cy="296142"/>
            </a:xfrm>
            <a:prstGeom prst="line">
              <a:avLst/>
            </a:prstGeom>
            <a:ln w="3175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E07FDE1D-70DC-384C-B8DA-55CB40B9EFE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155846" y="2462848"/>
              <a:ext cx="0" cy="296142"/>
            </a:xfrm>
            <a:prstGeom prst="line">
              <a:avLst/>
            </a:prstGeom>
            <a:ln w="3175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C32603E5-D124-6745-9A88-4D865EDA713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435359" y="1115492"/>
              <a:ext cx="0" cy="296142"/>
            </a:xfrm>
            <a:prstGeom prst="line">
              <a:avLst/>
            </a:prstGeom>
            <a:ln w="3175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2914F523-7515-124A-9E1D-258044F03A9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287747" y="1115492"/>
              <a:ext cx="0" cy="296142"/>
            </a:xfrm>
            <a:prstGeom prst="line">
              <a:avLst/>
            </a:prstGeom>
            <a:ln w="3175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D2DADFF0-04A9-9A46-9CBD-B30D626EBA6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905547" y="1115492"/>
              <a:ext cx="0" cy="296142"/>
            </a:xfrm>
            <a:prstGeom prst="line">
              <a:avLst/>
            </a:prstGeom>
            <a:ln w="3175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6A557934-F39E-424F-8639-C9920DC4E0E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026306" y="1115492"/>
              <a:ext cx="0" cy="296142"/>
            </a:xfrm>
            <a:prstGeom prst="line">
              <a:avLst/>
            </a:prstGeom>
            <a:ln w="3175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" name="TextBox 17">
            <a:extLst>
              <a:ext uri="{FF2B5EF4-FFF2-40B4-BE49-F238E27FC236}">
                <a16:creationId xmlns:a16="http://schemas.microsoft.com/office/drawing/2014/main" id="{D06CBFCF-EFB6-CB49-94E3-B3E3DBD4BCFD}"/>
              </a:ext>
            </a:extLst>
          </p:cNvPr>
          <p:cNvSpPr txBox="1"/>
          <p:nvPr/>
        </p:nvSpPr>
        <p:spPr>
          <a:xfrm>
            <a:off x="1653094" y="2233650"/>
            <a:ext cx="947695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GB" sz="1600" dirty="0"/>
              <a:t>Injection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E19834FF-8CFF-BE4E-9997-815BD97A3C71}"/>
              </a:ext>
            </a:extLst>
          </p:cNvPr>
          <p:cNvSpPr txBox="1"/>
          <p:nvPr/>
        </p:nvSpPr>
        <p:spPr>
          <a:xfrm>
            <a:off x="3038871" y="1844929"/>
            <a:ext cx="73129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/>
              <a:t>Ramp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2ACFA1BA-0970-474C-8BDA-072028A1E130}"/>
              </a:ext>
            </a:extLst>
          </p:cNvPr>
          <p:cNvSpPr txBox="1"/>
          <p:nvPr/>
        </p:nvSpPr>
        <p:spPr>
          <a:xfrm>
            <a:off x="4027474" y="963146"/>
            <a:ext cx="81144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/>
              <a:t>Flattop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2719B365-2FB6-E146-9711-C942D9E3E9FA}"/>
              </a:ext>
            </a:extLst>
          </p:cNvPr>
          <p:cNvSpPr txBox="1"/>
          <p:nvPr/>
        </p:nvSpPr>
        <p:spPr>
          <a:xfrm>
            <a:off x="5409257" y="963146"/>
            <a:ext cx="99257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/>
              <a:t>Squeeze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A9EA6165-5554-B044-A05B-C18F416B55A4}"/>
              </a:ext>
            </a:extLst>
          </p:cNvPr>
          <p:cNvSpPr txBox="1"/>
          <p:nvPr/>
        </p:nvSpPr>
        <p:spPr>
          <a:xfrm>
            <a:off x="6639930" y="967397"/>
            <a:ext cx="10583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/>
              <a:t>Collisions</a:t>
            </a:r>
          </a:p>
        </p:txBody>
      </p:sp>
      <p:sp>
        <p:nvSpPr>
          <p:cNvPr id="74" name="Rectangle 73">
            <a:extLst>
              <a:ext uri="{FF2B5EF4-FFF2-40B4-BE49-F238E27FC236}">
                <a16:creationId xmlns:a16="http://schemas.microsoft.com/office/drawing/2014/main" id="{35B5201D-FF6E-B84C-A5C1-3B994A47F54E}"/>
              </a:ext>
            </a:extLst>
          </p:cNvPr>
          <p:cNvSpPr/>
          <p:nvPr/>
        </p:nvSpPr>
        <p:spPr>
          <a:xfrm>
            <a:off x="1653094" y="2235684"/>
            <a:ext cx="947688" cy="336520"/>
          </a:xfrm>
          <a:prstGeom prst="rect">
            <a:avLst/>
          </a:prstGeom>
          <a:noFill/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622347F1-C70A-0E44-8CBC-E055B0C2CA52}"/>
              </a:ext>
            </a:extLst>
          </p:cNvPr>
          <p:cNvSpPr/>
          <p:nvPr/>
        </p:nvSpPr>
        <p:spPr>
          <a:xfrm>
            <a:off x="3961511" y="971494"/>
            <a:ext cx="947688" cy="336520"/>
          </a:xfrm>
          <a:prstGeom prst="rect">
            <a:avLst/>
          </a:prstGeom>
          <a:noFill/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6" name="Rectangle 75">
            <a:extLst>
              <a:ext uri="{FF2B5EF4-FFF2-40B4-BE49-F238E27FC236}">
                <a16:creationId xmlns:a16="http://schemas.microsoft.com/office/drawing/2014/main" id="{2B335221-1F4D-6446-A8A3-C2887767A450}"/>
              </a:ext>
            </a:extLst>
          </p:cNvPr>
          <p:cNvSpPr/>
          <p:nvPr/>
        </p:nvSpPr>
        <p:spPr>
          <a:xfrm>
            <a:off x="5429245" y="968674"/>
            <a:ext cx="947688" cy="336520"/>
          </a:xfrm>
          <a:prstGeom prst="rect">
            <a:avLst/>
          </a:prstGeom>
          <a:noFill/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id="{691226A1-51D6-6E45-9534-DC8BD41D284B}"/>
              </a:ext>
            </a:extLst>
          </p:cNvPr>
          <p:cNvSpPr/>
          <p:nvPr/>
        </p:nvSpPr>
        <p:spPr>
          <a:xfrm>
            <a:off x="6614853" y="967663"/>
            <a:ext cx="947688" cy="336520"/>
          </a:xfrm>
          <a:prstGeom prst="rect">
            <a:avLst/>
          </a:prstGeom>
          <a:noFill/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F3FAAB31-2DBD-3E41-9A10-2FB7D9CDDBF1}"/>
              </a:ext>
            </a:extLst>
          </p:cNvPr>
          <p:cNvSpPr txBox="1"/>
          <p:nvPr/>
        </p:nvSpPr>
        <p:spPr>
          <a:xfrm>
            <a:off x="1336704" y="1210119"/>
            <a:ext cx="43142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2000" dirty="0"/>
              <a:t>β</a:t>
            </a:r>
            <a:r>
              <a:rPr lang="en-GB" sz="2000" dirty="0"/>
              <a:t>*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3DA0358D-5C54-F547-B3B5-275EAB06474C}"/>
              </a:ext>
            </a:extLst>
          </p:cNvPr>
          <p:cNvSpPr txBox="1"/>
          <p:nvPr/>
        </p:nvSpPr>
        <p:spPr>
          <a:xfrm>
            <a:off x="1336704" y="2629506"/>
            <a:ext cx="43142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E</a:t>
            </a:r>
            <a:endParaRPr lang="en-GB" sz="2000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8FE4543-FC13-1F47-B50E-50743345EE1F}"/>
              </a:ext>
            </a:extLst>
          </p:cNvPr>
          <p:cNvSpPr txBox="1"/>
          <p:nvPr/>
        </p:nvSpPr>
        <p:spPr>
          <a:xfrm>
            <a:off x="6497219" y="3905703"/>
            <a:ext cx="86914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/>
              <a:t>In 2018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2840589D-90A6-354A-BDB1-8A07C5D6FA65}"/>
              </a:ext>
            </a:extLst>
          </p:cNvPr>
          <p:cNvSpPr/>
          <p:nvPr/>
        </p:nvSpPr>
        <p:spPr>
          <a:xfrm>
            <a:off x="6457950" y="3888747"/>
            <a:ext cx="947688" cy="336520"/>
          </a:xfrm>
          <a:prstGeom prst="rect">
            <a:avLst/>
          </a:prstGeom>
          <a:noFill/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1" name="Rounded Rectangle 30">
            <a:extLst>
              <a:ext uri="{FF2B5EF4-FFF2-40B4-BE49-F238E27FC236}">
                <a16:creationId xmlns:a16="http://schemas.microsoft.com/office/drawing/2014/main" id="{1750A93E-D95E-1E44-B994-A37B4B7D4B4E}"/>
              </a:ext>
            </a:extLst>
          </p:cNvPr>
          <p:cNvSpPr/>
          <p:nvPr/>
        </p:nvSpPr>
        <p:spPr>
          <a:xfrm>
            <a:off x="781539" y="203200"/>
            <a:ext cx="8354646" cy="672123"/>
          </a:xfrm>
          <a:prstGeom prst="round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37695" tIns="68847" rIns="137695" bIns="68847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4098"/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C9C60023-4C47-214E-8F63-769ADB84C99A}"/>
              </a:ext>
            </a:extLst>
          </p:cNvPr>
          <p:cNvSpPr/>
          <p:nvPr/>
        </p:nvSpPr>
        <p:spPr>
          <a:xfrm>
            <a:off x="-8977" y="-7574"/>
            <a:ext cx="1079684" cy="1079684"/>
          </a:xfrm>
          <a:prstGeom prst="ellipse">
            <a:avLst/>
          </a:prstGeom>
          <a:solidFill>
            <a:srgbClr val="7030A0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37695" tIns="68847" rIns="137695" bIns="68847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4098"/>
          </a:p>
        </p:txBody>
      </p:sp>
      <p:sp>
        <p:nvSpPr>
          <p:cNvPr id="33" name="Title 1">
            <a:extLst>
              <a:ext uri="{FF2B5EF4-FFF2-40B4-BE49-F238E27FC236}">
                <a16:creationId xmlns:a16="http://schemas.microsoft.com/office/drawing/2014/main" id="{845CEB8C-1896-C145-A85D-9B707FF42C06}"/>
              </a:ext>
            </a:extLst>
          </p:cNvPr>
          <p:cNvSpPr txBox="1">
            <a:spLocks/>
          </p:cNvSpPr>
          <p:nvPr/>
        </p:nvSpPr>
        <p:spPr>
          <a:xfrm>
            <a:off x="1152280" y="273844"/>
            <a:ext cx="7497944" cy="5436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700" dirty="0">
                <a:solidFill>
                  <a:schemeClr val="bg1"/>
                </a:solidFill>
                <a:latin typeface="Roboto"/>
                <a:cs typeface="Roboto"/>
              </a:rPr>
              <a:t>LHC Machine Commissioning</a:t>
            </a:r>
          </a:p>
        </p:txBody>
      </p:sp>
    </p:spTree>
    <p:extLst>
      <p:ext uri="{BB962C8B-B14F-4D97-AF65-F5344CB8AC3E}">
        <p14:creationId xmlns:p14="http://schemas.microsoft.com/office/powerpoint/2010/main" val="341211697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0E1F1F56-FF99-D14B-86AD-07A23FEEF0F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70410" y="834834"/>
            <a:ext cx="3836512" cy="4054665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7B820370-5AEA-4444-B965-1F026583D80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31087" y="818579"/>
            <a:ext cx="2457751" cy="4056288"/>
          </a:xfrm>
          <a:prstGeom prst="rect">
            <a:avLst/>
          </a:prstGeom>
        </p:spPr>
      </p:pic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83CB1C58-7A51-8544-9F98-C16515C90D0D}"/>
              </a:ext>
            </a:extLst>
          </p:cNvPr>
          <p:cNvSpPr/>
          <p:nvPr/>
        </p:nvSpPr>
        <p:spPr>
          <a:xfrm>
            <a:off x="781539" y="203200"/>
            <a:ext cx="8354646" cy="672123"/>
          </a:xfrm>
          <a:prstGeom prst="round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37695" tIns="68847" rIns="137695" bIns="68847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4098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49E4A716-4975-A64B-9B60-AD77C0695513}"/>
              </a:ext>
            </a:extLst>
          </p:cNvPr>
          <p:cNvSpPr/>
          <p:nvPr/>
        </p:nvSpPr>
        <p:spPr>
          <a:xfrm>
            <a:off x="-8977" y="-7574"/>
            <a:ext cx="1079684" cy="1079684"/>
          </a:xfrm>
          <a:prstGeom prst="ellipse">
            <a:avLst/>
          </a:prstGeom>
          <a:solidFill>
            <a:srgbClr val="7030A0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37695" tIns="68847" rIns="137695" bIns="68847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4098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0F8845B-AF6F-DE48-8C12-F12727EB25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52280" y="273844"/>
            <a:ext cx="7497944" cy="543625"/>
          </a:xfrm>
        </p:spPr>
        <p:txBody>
          <a:bodyPr>
            <a:normAutofit/>
          </a:bodyPr>
          <a:lstStyle/>
          <a:p>
            <a:r>
              <a:rPr lang="en-GB" sz="2700" dirty="0">
                <a:solidFill>
                  <a:schemeClr val="bg1"/>
                </a:solidFill>
                <a:latin typeface="Roboto"/>
                <a:cs typeface="Roboto"/>
              </a:rPr>
              <a:t>Collimator Alignment Procedure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7DD77A5-C168-564E-ABD1-1E10D107B9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1F4-32B1-BB4A-B9DB-E2C65C1166C3}" type="slidenum">
              <a:rPr lang="en-GB" smtClean="0"/>
              <a:t>25</a:t>
            </a:fld>
            <a:endParaRPr lang="en-GB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D93C8C0-963B-3F49-8705-EBEF316641A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8545" y="1142754"/>
            <a:ext cx="2638534" cy="2196191"/>
          </a:xfrm>
          <a:prstGeom prst="rect">
            <a:avLst/>
          </a:prstGeom>
        </p:spPr>
      </p:pic>
      <p:sp>
        <p:nvSpPr>
          <p:cNvPr id="13" name="Google Shape;109;p19">
            <a:extLst>
              <a:ext uri="{FF2B5EF4-FFF2-40B4-BE49-F238E27FC236}">
                <a16:creationId xmlns:a16="http://schemas.microsoft.com/office/drawing/2014/main" id="{F6984807-E51B-6745-81CF-1906C8295892}"/>
              </a:ext>
            </a:extLst>
          </p:cNvPr>
          <p:cNvSpPr txBox="1">
            <a:spLocks/>
          </p:cNvSpPr>
          <p:nvPr/>
        </p:nvSpPr>
        <p:spPr>
          <a:xfrm>
            <a:off x="165671" y="4781118"/>
            <a:ext cx="8349679" cy="393601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2" algn="ctr">
              <a:spcAft>
                <a:spcPts val="1000"/>
              </a:spcAft>
            </a:pPr>
            <a:r>
              <a:rPr lang="en-GB" sz="1200" b="1" dirty="0">
                <a:solidFill>
                  <a:srgbClr val="7030A0"/>
                </a:solidFill>
              </a:rPr>
              <a:t>G. Azzopardi, et al., </a:t>
            </a:r>
            <a:r>
              <a:rPr lang="en-GB" sz="1200" b="1" i="1" dirty="0">
                <a:solidFill>
                  <a:srgbClr val="7030A0"/>
                </a:solidFill>
              </a:rPr>
              <a:t>The Automatic LHC Collimator Beam-based Alignment Software Package</a:t>
            </a:r>
            <a:r>
              <a:rPr lang="en-GB" sz="1200" b="1" dirty="0">
                <a:solidFill>
                  <a:srgbClr val="7030A0"/>
                </a:solidFill>
              </a:rPr>
              <a:t>, ICALEPCS’21</a:t>
            </a:r>
          </a:p>
        </p:txBody>
      </p:sp>
    </p:spTree>
    <p:extLst>
      <p:ext uri="{BB962C8B-B14F-4D97-AF65-F5344CB8AC3E}">
        <p14:creationId xmlns:p14="http://schemas.microsoft.com/office/powerpoint/2010/main" val="2259115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01C3EE1E-CBB1-704D-BDF2-8FFA479B01A2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26</a:t>
            </a:fld>
            <a:endParaRPr lang="en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47D9231-F76B-3847-9B88-AD973F79B4E9}"/>
              </a:ext>
            </a:extLst>
          </p:cNvPr>
          <p:cNvSpPr txBox="1"/>
          <p:nvPr/>
        </p:nvSpPr>
        <p:spPr>
          <a:xfrm>
            <a:off x="5523470" y="4249036"/>
            <a:ext cx="18473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CF8376A6-914F-AC40-A170-6F51EA6A5441}"/>
              </a:ext>
            </a:extLst>
          </p:cNvPr>
          <p:cNvSpPr txBox="1"/>
          <p:nvPr/>
        </p:nvSpPr>
        <p:spPr>
          <a:xfrm>
            <a:off x="4882651" y="1547738"/>
            <a:ext cx="140081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Roboto"/>
                <a:cs typeface="Roboto"/>
              </a:rPr>
              <a:t>X</a:t>
            </a:r>
            <a:r>
              <a:rPr lang="en-US" sz="1600" baseline="-25000" dirty="0">
                <a:latin typeface="Roboto"/>
                <a:cs typeface="Roboto"/>
              </a:rPr>
              <a:t>B</a:t>
            </a:r>
            <a:r>
              <a:rPr lang="en-US" sz="1600" dirty="0">
                <a:latin typeface="Roboto"/>
                <a:cs typeface="Roboto"/>
              </a:rPr>
              <a:t>=X</a:t>
            </a:r>
            <a:r>
              <a:rPr lang="en-US" sz="1600" baseline="-25000" dirty="0">
                <a:latin typeface="Roboto"/>
                <a:cs typeface="Roboto"/>
              </a:rPr>
              <a:t>L</a:t>
            </a:r>
            <a:r>
              <a:rPr lang="en-US" sz="1600" dirty="0">
                <a:latin typeface="Roboto"/>
                <a:cs typeface="Roboto"/>
              </a:rPr>
              <a:t>=X</a:t>
            </a:r>
            <a:r>
              <a:rPr lang="en-US" sz="1600" baseline="-25000" dirty="0">
                <a:latin typeface="Roboto"/>
                <a:cs typeface="Roboto"/>
              </a:rPr>
              <a:t>R</a:t>
            </a:r>
            <a:r>
              <a:rPr lang="en-US" sz="1600" dirty="0">
                <a:latin typeface="Roboto"/>
                <a:cs typeface="Roboto"/>
              </a:rPr>
              <a:t>=2:</a:t>
            </a:r>
            <a:endParaRPr lang="en-US" dirty="0"/>
          </a:p>
        </p:txBody>
      </p:sp>
      <p:grpSp>
        <p:nvGrpSpPr>
          <p:cNvPr id="70" name="Group 69"/>
          <p:cNvGrpSpPr/>
          <p:nvPr/>
        </p:nvGrpSpPr>
        <p:grpSpPr>
          <a:xfrm>
            <a:off x="493198" y="1526620"/>
            <a:ext cx="4239798" cy="3212864"/>
            <a:chOff x="493198" y="1293530"/>
            <a:chExt cx="4239798" cy="3212864"/>
          </a:xfrm>
        </p:grpSpPr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FCE37833-FA39-7741-9D9D-D5EF70F91A82}"/>
                </a:ext>
              </a:extLst>
            </p:cNvPr>
            <p:cNvSpPr/>
            <p:nvPr/>
          </p:nvSpPr>
          <p:spPr>
            <a:xfrm>
              <a:off x="2732969" y="2357822"/>
              <a:ext cx="1134534" cy="98161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D9913487-7792-3246-B353-D9B91BD37463}"/>
                </a:ext>
              </a:extLst>
            </p:cNvPr>
            <p:cNvSpPr/>
            <p:nvPr/>
          </p:nvSpPr>
          <p:spPr>
            <a:xfrm>
              <a:off x="2720281" y="3528691"/>
              <a:ext cx="1134534" cy="98161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/>
                <a:t> </a:t>
              </a:r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93C7D1E5-9483-3B4D-A7CA-139B5B7DE53C}"/>
                </a:ext>
              </a:extLst>
            </p:cNvPr>
            <p:cNvSpPr/>
            <p:nvPr/>
          </p:nvSpPr>
          <p:spPr>
            <a:xfrm>
              <a:off x="2732969" y="3875062"/>
              <a:ext cx="1134534" cy="98161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1DC9A43C-B6CE-6D43-A81A-C88848AD564F}"/>
                </a:ext>
              </a:extLst>
            </p:cNvPr>
            <p:cNvSpPr txBox="1"/>
            <p:nvPr/>
          </p:nvSpPr>
          <p:spPr>
            <a:xfrm>
              <a:off x="2501581" y="1293530"/>
              <a:ext cx="223141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latin typeface="Roboto"/>
                  <a:cs typeface="Roboto"/>
                </a:rPr>
                <a:t>300 jaw cases aligned</a:t>
              </a:r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882776BB-5AA4-274F-8937-7B73F8650FB5}"/>
                </a:ext>
              </a:extLst>
            </p:cNvPr>
            <p:cNvSpPr txBox="1"/>
            <p:nvPr/>
          </p:nvSpPr>
          <p:spPr>
            <a:xfrm>
              <a:off x="2415257" y="3410989"/>
              <a:ext cx="33968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L</a:t>
              </a:r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FD35710B-F8A1-A945-9C96-235A6D88F4CE}"/>
                </a:ext>
              </a:extLst>
            </p:cNvPr>
            <p:cNvSpPr txBox="1"/>
            <p:nvPr/>
          </p:nvSpPr>
          <p:spPr>
            <a:xfrm>
              <a:off x="2409690" y="3764168"/>
              <a:ext cx="33968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R</a:t>
              </a:r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0EBB8C08-82C0-694F-AA76-10B95F52400A}"/>
                </a:ext>
              </a:extLst>
            </p:cNvPr>
            <p:cNvSpPr txBox="1"/>
            <p:nvPr/>
          </p:nvSpPr>
          <p:spPr>
            <a:xfrm>
              <a:off x="2385252" y="2239350"/>
              <a:ext cx="33968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B</a:t>
              </a:r>
            </a:p>
          </p:txBody>
        </p: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46D9F2C5-3622-D942-9E74-E7645CF6BAE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07411" y="1750971"/>
              <a:ext cx="2455637" cy="1175022"/>
            </a:xfrm>
            <a:prstGeom prst="line">
              <a:avLst/>
            </a:prstGeom>
            <a:ln w="158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A5E33BBB-2759-2344-B585-DEAB08B0DAC8}"/>
                </a:ext>
              </a:extLst>
            </p:cNvPr>
            <p:cNvCxnSpPr>
              <a:cxnSpLocks/>
            </p:cNvCxnSpPr>
            <p:nvPr/>
          </p:nvCxnSpPr>
          <p:spPr>
            <a:xfrm>
              <a:off x="493198" y="3396289"/>
              <a:ext cx="2538712" cy="1110105"/>
            </a:xfrm>
            <a:prstGeom prst="line">
              <a:avLst/>
            </a:prstGeom>
            <a:ln w="158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4" name="Group 73"/>
          <p:cNvGrpSpPr/>
          <p:nvPr/>
        </p:nvGrpSpPr>
        <p:grpSpPr>
          <a:xfrm>
            <a:off x="2723379" y="3428292"/>
            <a:ext cx="5188198" cy="1470553"/>
            <a:chOff x="2723379" y="3195202"/>
            <a:chExt cx="5188198" cy="1470553"/>
          </a:xfrm>
        </p:grpSpPr>
        <p:pic>
          <p:nvPicPr>
            <p:cNvPr id="28" name="Picture 27">
              <a:extLst>
                <a:ext uri="{FF2B5EF4-FFF2-40B4-BE49-F238E27FC236}">
                  <a16:creationId xmlns:a16="http://schemas.microsoft.com/office/drawing/2014/main" id="{C092D053-B09E-EE49-9D31-0CE9E57456A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884215" y="3994307"/>
              <a:ext cx="1409700" cy="546100"/>
            </a:xfrm>
            <a:prstGeom prst="rect">
              <a:avLst/>
            </a:prstGeom>
          </p:spPr>
        </p:pic>
        <p:pic>
          <p:nvPicPr>
            <p:cNvPr id="29" name="Picture 28">
              <a:extLst>
                <a:ext uri="{FF2B5EF4-FFF2-40B4-BE49-F238E27FC236}">
                  <a16:creationId xmlns:a16="http://schemas.microsoft.com/office/drawing/2014/main" id="{D99D009D-F12C-3D4C-B0C5-F2DE5B60944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884215" y="3390742"/>
              <a:ext cx="1384300" cy="533400"/>
            </a:xfrm>
            <a:prstGeom prst="rect">
              <a:avLst/>
            </a:prstGeom>
          </p:spPr>
        </p:pic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FF9AE4EC-BAC4-6744-B8FA-4340476B3A84}"/>
                </a:ext>
              </a:extLst>
            </p:cNvPr>
            <p:cNvSpPr txBox="1"/>
            <p:nvPr/>
          </p:nvSpPr>
          <p:spPr>
            <a:xfrm>
              <a:off x="6271195" y="4091133"/>
              <a:ext cx="119285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latin typeface="Roboto"/>
                  <a:cs typeface="Roboto"/>
                </a:rPr>
                <a:t>2 + 2 spikes</a:t>
              </a: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F4D742BC-0497-2B49-9DBF-9B654A0DADC7}"/>
                </a:ext>
              </a:extLst>
            </p:cNvPr>
            <p:cNvSpPr txBox="1"/>
            <p:nvPr/>
          </p:nvSpPr>
          <p:spPr>
            <a:xfrm>
              <a:off x="6237117" y="3463405"/>
              <a:ext cx="167446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latin typeface="Roboto"/>
                  <a:cs typeface="Roboto"/>
                </a:rPr>
                <a:t>X</a:t>
              </a:r>
              <a:r>
                <a:rPr lang="en-US" sz="1600" baseline="-25000" dirty="0">
                  <a:latin typeface="Roboto"/>
                  <a:cs typeface="Roboto"/>
                </a:rPr>
                <a:t>L</a:t>
              </a:r>
              <a:r>
                <a:rPr lang="en-US" sz="1600" dirty="0">
                  <a:latin typeface="Roboto"/>
                  <a:cs typeface="Roboto"/>
                </a:rPr>
                <a:t>+X</a:t>
              </a:r>
              <a:r>
                <a:rPr lang="en-US" sz="1600" baseline="-25000" dirty="0">
                  <a:latin typeface="Roboto"/>
                  <a:cs typeface="Roboto"/>
                </a:rPr>
                <a:t>R</a:t>
              </a:r>
              <a:r>
                <a:rPr lang="en-US" sz="1600" dirty="0">
                  <a:latin typeface="Roboto"/>
                  <a:cs typeface="Roboto"/>
                </a:rPr>
                <a:t> non spikes</a:t>
              </a:r>
            </a:p>
          </p:txBody>
        </p: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349B4075-8FEF-DA43-8FE1-B046C1032CE9}"/>
                </a:ext>
              </a:extLst>
            </p:cNvPr>
            <p:cNvCxnSpPr>
              <a:cxnSpLocks/>
            </p:cNvCxnSpPr>
            <p:nvPr/>
          </p:nvCxnSpPr>
          <p:spPr>
            <a:xfrm>
              <a:off x="2723379" y="3981691"/>
              <a:ext cx="2400531" cy="684064"/>
            </a:xfrm>
            <a:prstGeom prst="line">
              <a:avLst/>
            </a:prstGeom>
            <a:ln w="158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>
              <a:extLst>
                <a:ext uri="{FF2B5EF4-FFF2-40B4-BE49-F238E27FC236}">
                  <a16:creationId xmlns:a16="http://schemas.microsoft.com/office/drawing/2014/main" id="{349B4075-8FEF-DA43-8FE1-B046C1032CE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755615" y="3195202"/>
              <a:ext cx="2390683" cy="318946"/>
            </a:xfrm>
            <a:prstGeom prst="line">
              <a:avLst/>
            </a:prstGeom>
            <a:ln w="158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3" name="Group 72"/>
          <p:cNvGrpSpPr/>
          <p:nvPr/>
        </p:nvGrpSpPr>
        <p:grpSpPr>
          <a:xfrm>
            <a:off x="2720281" y="1879010"/>
            <a:ext cx="5063146" cy="1497967"/>
            <a:chOff x="2720281" y="1645920"/>
            <a:chExt cx="5063146" cy="1497967"/>
          </a:xfrm>
        </p:grpSpPr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BB08624C-BAFF-FF4E-8946-FCC9289532C3}"/>
                </a:ext>
              </a:extLst>
            </p:cNvPr>
            <p:cNvSpPr txBox="1"/>
            <p:nvPr/>
          </p:nvSpPr>
          <p:spPr>
            <a:xfrm>
              <a:off x="6271020" y="2533363"/>
              <a:ext cx="1192851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latin typeface="Roboto"/>
                  <a:cs typeface="Roboto"/>
                </a:rPr>
                <a:t>1 spike</a:t>
              </a: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3B9C79B4-45CB-374B-8D89-1802FCB6B948}"/>
                </a:ext>
              </a:extLst>
            </p:cNvPr>
            <p:cNvSpPr txBox="1"/>
            <p:nvPr/>
          </p:nvSpPr>
          <p:spPr>
            <a:xfrm>
              <a:off x="6259835" y="1905166"/>
              <a:ext cx="152359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latin typeface="Roboto"/>
                  <a:cs typeface="Roboto"/>
                </a:rPr>
                <a:t>X</a:t>
              </a:r>
              <a:r>
                <a:rPr lang="en-US" sz="1600" baseline="-25000" dirty="0">
                  <a:latin typeface="Roboto"/>
                  <a:cs typeface="Roboto"/>
                </a:rPr>
                <a:t>B </a:t>
              </a:r>
              <a:r>
                <a:rPr lang="en-US" sz="1600" dirty="0">
                  <a:latin typeface="Roboto"/>
                  <a:cs typeface="Roboto"/>
                </a:rPr>
                <a:t>non spikes</a:t>
              </a:r>
            </a:p>
          </p:txBody>
        </p:sp>
        <p:cxnSp>
          <p:nvCxnSpPr>
            <p:cNvPr id="60" name="Straight Connector 59">
              <a:extLst>
                <a:ext uri="{FF2B5EF4-FFF2-40B4-BE49-F238E27FC236}">
                  <a16:creationId xmlns:a16="http://schemas.microsoft.com/office/drawing/2014/main" id="{349B4075-8FEF-DA43-8FE1-B046C1032CE9}"/>
                </a:ext>
              </a:extLst>
            </p:cNvPr>
            <p:cNvCxnSpPr>
              <a:cxnSpLocks/>
            </p:cNvCxnSpPr>
            <p:nvPr/>
          </p:nvCxnSpPr>
          <p:spPr>
            <a:xfrm>
              <a:off x="2733518" y="2459823"/>
              <a:ext cx="2400531" cy="684064"/>
            </a:xfrm>
            <a:prstGeom prst="line">
              <a:avLst/>
            </a:prstGeom>
            <a:ln w="158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>
              <a:extLst>
                <a:ext uri="{FF2B5EF4-FFF2-40B4-BE49-F238E27FC236}">
                  <a16:creationId xmlns:a16="http://schemas.microsoft.com/office/drawing/2014/main" id="{349B4075-8FEF-DA43-8FE1-B046C1032CE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720281" y="1645920"/>
              <a:ext cx="2413768" cy="709267"/>
            </a:xfrm>
            <a:prstGeom prst="line">
              <a:avLst/>
            </a:prstGeom>
            <a:ln w="1587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71" name="Picture 70">
              <a:extLst>
                <a:ext uri="{FF2B5EF4-FFF2-40B4-BE49-F238E27FC236}">
                  <a16:creationId xmlns:a16="http://schemas.microsoft.com/office/drawing/2014/main" id="{C092D053-B09E-EE49-9D31-0CE9E57456A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855995" y="2430634"/>
              <a:ext cx="1409700" cy="546100"/>
            </a:xfrm>
            <a:prstGeom prst="rect">
              <a:avLst/>
            </a:prstGeom>
          </p:spPr>
        </p:pic>
        <p:pic>
          <p:nvPicPr>
            <p:cNvPr id="72" name="Picture 71">
              <a:extLst>
                <a:ext uri="{FF2B5EF4-FFF2-40B4-BE49-F238E27FC236}">
                  <a16:creationId xmlns:a16="http://schemas.microsoft.com/office/drawing/2014/main" id="{D99D009D-F12C-3D4C-B0C5-F2DE5B60944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855995" y="1827069"/>
              <a:ext cx="1384300" cy="533400"/>
            </a:xfrm>
            <a:prstGeom prst="rect">
              <a:avLst/>
            </a:prstGeom>
          </p:spPr>
        </p:pic>
      </p:grpSp>
      <p:grpSp>
        <p:nvGrpSpPr>
          <p:cNvPr id="54" name="Group 53">
            <a:extLst>
              <a:ext uri="{FF2B5EF4-FFF2-40B4-BE49-F238E27FC236}">
                <a16:creationId xmlns:a16="http://schemas.microsoft.com/office/drawing/2014/main" id="{3E839BF7-8FE8-1748-B10A-58D505D1AB2C}"/>
              </a:ext>
            </a:extLst>
          </p:cNvPr>
          <p:cNvGrpSpPr/>
          <p:nvPr/>
        </p:nvGrpSpPr>
        <p:grpSpPr>
          <a:xfrm>
            <a:off x="445228" y="1542621"/>
            <a:ext cx="1616321" cy="3256290"/>
            <a:chOff x="445228" y="1309531"/>
            <a:chExt cx="1616321" cy="3256290"/>
          </a:xfrm>
        </p:grpSpPr>
        <p:grpSp>
          <p:nvGrpSpPr>
            <p:cNvPr id="59" name="Group 58"/>
            <p:cNvGrpSpPr/>
            <p:nvPr/>
          </p:nvGrpSpPr>
          <p:grpSpPr>
            <a:xfrm>
              <a:off x="445228" y="1309531"/>
              <a:ext cx="1616321" cy="2086758"/>
              <a:chOff x="445228" y="1309531"/>
              <a:chExt cx="1616321" cy="2086758"/>
            </a:xfrm>
          </p:grpSpPr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8EDA466A-8B2B-2F46-8253-4F61F8318DC5}"/>
                  </a:ext>
                </a:extLst>
              </p:cNvPr>
              <p:cNvSpPr/>
              <p:nvPr/>
            </p:nvSpPr>
            <p:spPr>
              <a:xfrm>
                <a:off x="499533" y="2930622"/>
                <a:ext cx="1134534" cy="465667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9DC7187C-F583-0C40-B1F4-BCC9FB543195}"/>
                  </a:ext>
                </a:extLst>
              </p:cNvPr>
              <p:cNvSpPr txBox="1"/>
              <p:nvPr/>
            </p:nvSpPr>
            <p:spPr>
              <a:xfrm>
                <a:off x="445228" y="1309531"/>
                <a:ext cx="1616321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600" dirty="0">
                    <a:latin typeface="Roboto"/>
                    <a:cs typeface="Roboto"/>
                  </a:rPr>
                  <a:t>100 collimators</a:t>
                </a:r>
              </a:p>
            </p:txBody>
          </p:sp>
        </p:grpSp>
        <p:sp>
          <p:nvSpPr>
            <p:cNvPr id="55" name="Rectangle 54">
              <a:extLst>
                <a:ext uri="{FF2B5EF4-FFF2-40B4-BE49-F238E27FC236}">
                  <a16:creationId xmlns:a16="http://schemas.microsoft.com/office/drawing/2014/main" id="{001FC299-9C07-1145-8C4A-893EE83023BB}"/>
                </a:ext>
              </a:extLst>
            </p:cNvPr>
            <p:cNvSpPr/>
            <p:nvPr/>
          </p:nvSpPr>
          <p:spPr>
            <a:xfrm>
              <a:off x="499533" y="1787222"/>
              <a:ext cx="1134534" cy="465667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Rectangle 55">
              <a:extLst>
                <a:ext uri="{FF2B5EF4-FFF2-40B4-BE49-F238E27FC236}">
                  <a16:creationId xmlns:a16="http://schemas.microsoft.com/office/drawing/2014/main" id="{C95D7295-9037-EB47-8D99-2995D8D45DDC}"/>
                </a:ext>
              </a:extLst>
            </p:cNvPr>
            <p:cNvSpPr/>
            <p:nvPr/>
          </p:nvSpPr>
          <p:spPr>
            <a:xfrm>
              <a:off x="504014" y="4100154"/>
              <a:ext cx="1134534" cy="465667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8" name="Group 57">
            <a:extLst>
              <a:ext uri="{FF2B5EF4-FFF2-40B4-BE49-F238E27FC236}">
                <a16:creationId xmlns:a16="http://schemas.microsoft.com/office/drawing/2014/main" id="{069612D1-EC46-2841-BAA1-B4EAC7192D9D}"/>
              </a:ext>
            </a:extLst>
          </p:cNvPr>
          <p:cNvGrpSpPr/>
          <p:nvPr/>
        </p:nvGrpSpPr>
        <p:grpSpPr>
          <a:xfrm>
            <a:off x="904880" y="987569"/>
            <a:ext cx="7229760" cy="607332"/>
            <a:chOff x="792119" y="728316"/>
            <a:chExt cx="7229760" cy="607332"/>
          </a:xfrm>
        </p:grpSpPr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id="{0DF03C2E-E745-FE42-AE44-1E6B88123B03}"/>
                </a:ext>
              </a:extLst>
            </p:cNvPr>
            <p:cNvSpPr txBox="1"/>
            <p:nvPr/>
          </p:nvSpPr>
          <p:spPr>
            <a:xfrm>
              <a:off x="792119" y="728316"/>
              <a:ext cx="722976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latin typeface="Roboto"/>
                  <a:cs typeface="Roboto"/>
                </a:rPr>
                <a:t>90% precision =&gt; NOT 10% of this misaligned but 10% of this misclassified!</a:t>
              </a:r>
            </a:p>
          </p:txBody>
        </p:sp>
        <p:cxnSp>
          <p:nvCxnSpPr>
            <p:cNvPr id="23" name="Straight Arrow Connector 22">
              <a:extLst>
                <a:ext uri="{FF2B5EF4-FFF2-40B4-BE49-F238E27FC236}">
                  <a16:creationId xmlns:a16="http://schemas.microsoft.com/office/drawing/2014/main" id="{A6A08CD8-D27D-1141-8D5E-FB0886CF2E7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521306" y="1010694"/>
              <a:ext cx="1874472" cy="292490"/>
            </a:xfrm>
            <a:prstGeom prst="straightConnector1">
              <a:avLst/>
            </a:prstGeom>
            <a:ln w="19050">
              <a:solidFill>
                <a:srgbClr val="941F94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Arrow Connector 62">
              <a:extLst>
                <a:ext uri="{FF2B5EF4-FFF2-40B4-BE49-F238E27FC236}">
                  <a16:creationId xmlns:a16="http://schemas.microsoft.com/office/drawing/2014/main" id="{7B293004-684D-E74B-B245-C409014697A4}"/>
                </a:ext>
              </a:extLst>
            </p:cNvPr>
            <p:cNvCxnSpPr>
              <a:cxnSpLocks/>
            </p:cNvCxnSpPr>
            <p:nvPr/>
          </p:nvCxnSpPr>
          <p:spPr>
            <a:xfrm>
              <a:off x="5759679" y="1028121"/>
              <a:ext cx="585510" cy="307527"/>
            </a:xfrm>
            <a:prstGeom prst="straightConnector1">
              <a:avLst/>
            </a:prstGeom>
            <a:ln w="19050">
              <a:solidFill>
                <a:srgbClr val="941F94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85C4A081-F70D-9F48-B671-57FB16DB3A3A}"/>
              </a:ext>
            </a:extLst>
          </p:cNvPr>
          <p:cNvGrpSpPr/>
          <p:nvPr/>
        </p:nvGrpSpPr>
        <p:grpSpPr>
          <a:xfrm>
            <a:off x="7613317" y="2016380"/>
            <a:ext cx="1614193" cy="2787107"/>
            <a:chOff x="7378464" y="1762113"/>
            <a:chExt cx="1614193" cy="2787107"/>
          </a:xfrm>
        </p:grpSpPr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016F9B55-8991-5043-BE4E-E9BA15DDEA21}"/>
                </a:ext>
              </a:extLst>
            </p:cNvPr>
            <p:cNvSpPr txBox="1"/>
            <p:nvPr/>
          </p:nvSpPr>
          <p:spPr>
            <a:xfrm>
              <a:off x="7733523" y="2988389"/>
              <a:ext cx="125913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>
                  <a:latin typeface="Roboto"/>
                  <a:cs typeface="Roboto"/>
                </a:rPr>
                <a:t>X</a:t>
              </a:r>
              <a:r>
                <a:rPr lang="en-US" sz="1600" baseline="-25000" dirty="0">
                  <a:latin typeface="Roboto"/>
                  <a:cs typeface="Roboto"/>
                </a:rPr>
                <a:t>B</a:t>
              </a:r>
              <a:r>
                <a:rPr lang="en-US" sz="1600" dirty="0">
                  <a:latin typeface="Roboto"/>
                  <a:cs typeface="Roboto"/>
                </a:rPr>
                <a:t>+X</a:t>
              </a:r>
              <a:r>
                <a:rPr lang="en-US" sz="1600" baseline="-25000" dirty="0">
                  <a:latin typeface="Roboto"/>
                  <a:cs typeface="Roboto"/>
                </a:rPr>
                <a:t>L</a:t>
              </a:r>
              <a:r>
                <a:rPr lang="en-US" sz="1600" dirty="0">
                  <a:latin typeface="Roboto"/>
                  <a:cs typeface="Roboto"/>
                </a:rPr>
                <a:t>+X</a:t>
              </a:r>
              <a:r>
                <a:rPr lang="en-US" sz="1600" baseline="-25000" dirty="0">
                  <a:latin typeface="Roboto"/>
                  <a:cs typeface="Roboto"/>
                </a:rPr>
                <a:t>R</a:t>
              </a:r>
              <a:r>
                <a:rPr lang="en-US" sz="1600" dirty="0">
                  <a:latin typeface="Roboto"/>
                  <a:cs typeface="Roboto"/>
                </a:rPr>
                <a:t>+5</a:t>
              </a:r>
            </a:p>
          </p:txBody>
        </p:sp>
        <p:sp>
          <p:nvSpPr>
            <p:cNvPr id="45" name="Right Brace 44">
              <a:extLst>
                <a:ext uri="{FF2B5EF4-FFF2-40B4-BE49-F238E27FC236}">
                  <a16:creationId xmlns:a16="http://schemas.microsoft.com/office/drawing/2014/main" id="{0AC3DB78-1432-4941-A136-A2C3E232D363}"/>
                </a:ext>
              </a:extLst>
            </p:cNvPr>
            <p:cNvSpPr/>
            <p:nvPr/>
          </p:nvSpPr>
          <p:spPr>
            <a:xfrm>
              <a:off x="7378464" y="1762113"/>
              <a:ext cx="408562" cy="2787107"/>
            </a:xfrm>
            <a:prstGeom prst="rightBrace">
              <a:avLst>
                <a:gd name="adj1" fmla="val 8333"/>
                <a:gd name="adj2" fmla="val 49796"/>
              </a:avLst>
            </a:prstGeom>
            <a:ln w="22225">
              <a:solidFill>
                <a:srgbClr val="941F9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46" name="TextBox 45">
            <a:extLst>
              <a:ext uri="{FF2B5EF4-FFF2-40B4-BE49-F238E27FC236}">
                <a16:creationId xmlns:a16="http://schemas.microsoft.com/office/drawing/2014/main" id="{7B020378-C803-2E40-B070-7EB863747955}"/>
              </a:ext>
            </a:extLst>
          </p:cNvPr>
          <p:cNvSpPr txBox="1"/>
          <p:nvPr/>
        </p:nvSpPr>
        <p:spPr>
          <a:xfrm>
            <a:off x="5972183" y="1542977"/>
            <a:ext cx="214249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Roboto"/>
                <a:cs typeface="Roboto"/>
              </a:rPr>
              <a:t>1100 classifications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1A1E8547-CB0C-7948-B2DF-B57B6CC0E04C}"/>
              </a:ext>
            </a:extLst>
          </p:cNvPr>
          <p:cNvSpPr txBox="1"/>
          <p:nvPr/>
        </p:nvSpPr>
        <p:spPr>
          <a:xfrm>
            <a:off x="7568428" y="993306"/>
            <a:ext cx="1442568" cy="523220"/>
          </a:xfrm>
          <a:prstGeom prst="rect">
            <a:avLst/>
          </a:prstGeom>
          <a:noFill/>
          <a:ln w="28575">
            <a:solidFill>
              <a:srgbClr val="941F94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Roboto"/>
                <a:cs typeface="Roboto"/>
              </a:rPr>
              <a:t>~1 </a:t>
            </a:r>
            <a:r>
              <a:rPr lang="en-US" sz="1400" dirty="0">
                <a:latin typeface="Roboto"/>
                <a:cs typeface="Roboto"/>
                <a:sym typeface="Arial"/>
              </a:rPr>
              <a:t>misclassified per collimator</a:t>
            </a:r>
          </a:p>
        </p:txBody>
      </p:sp>
      <p:sp>
        <p:nvSpPr>
          <p:cNvPr id="48" name="Rounded Rectangle 47">
            <a:extLst>
              <a:ext uri="{FF2B5EF4-FFF2-40B4-BE49-F238E27FC236}">
                <a16:creationId xmlns:a16="http://schemas.microsoft.com/office/drawing/2014/main" id="{08149DCA-237A-1043-A41A-661F9FAAFA3B}"/>
              </a:ext>
            </a:extLst>
          </p:cNvPr>
          <p:cNvSpPr/>
          <p:nvPr/>
        </p:nvSpPr>
        <p:spPr>
          <a:xfrm>
            <a:off x="781539" y="203200"/>
            <a:ext cx="8354646" cy="672123"/>
          </a:xfrm>
          <a:prstGeom prst="round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37695" tIns="68847" rIns="137695" bIns="68847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4098"/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5C0F59C1-0FCD-1F4B-9A86-07564ADAFF94}"/>
              </a:ext>
            </a:extLst>
          </p:cNvPr>
          <p:cNvSpPr/>
          <p:nvPr/>
        </p:nvSpPr>
        <p:spPr>
          <a:xfrm>
            <a:off x="-8977" y="-7574"/>
            <a:ext cx="1079684" cy="1079684"/>
          </a:xfrm>
          <a:prstGeom prst="ellipse">
            <a:avLst/>
          </a:prstGeom>
          <a:solidFill>
            <a:srgbClr val="7030A0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37695" tIns="68847" rIns="137695" bIns="68847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4098"/>
          </a:p>
        </p:txBody>
      </p:sp>
      <p:sp>
        <p:nvSpPr>
          <p:cNvPr id="50" name="Title 1">
            <a:extLst>
              <a:ext uri="{FF2B5EF4-FFF2-40B4-BE49-F238E27FC236}">
                <a16:creationId xmlns:a16="http://schemas.microsoft.com/office/drawing/2014/main" id="{629C3324-63F8-1340-9F68-B8D1E66750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52280" y="273844"/>
            <a:ext cx="7497944" cy="543625"/>
          </a:xfrm>
        </p:spPr>
        <p:txBody>
          <a:bodyPr>
            <a:normAutofit/>
          </a:bodyPr>
          <a:lstStyle/>
          <a:p>
            <a:r>
              <a:rPr lang="en-GB" sz="2700" dirty="0">
                <a:solidFill>
                  <a:schemeClr val="bg1"/>
                </a:solidFill>
                <a:latin typeface="Roboto"/>
                <a:cs typeface="Roboto"/>
              </a:rPr>
              <a:t>Misclassification Rate Explained</a:t>
            </a:r>
          </a:p>
        </p:txBody>
      </p:sp>
    </p:spTree>
    <p:extLst>
      <p:ext uri="{BB962C8B-B14F-4D97-AF65-F5344CB8AC3E}">
        <p14:creationId xmlns:p14="http://schemas.microsoft.com/office/powerpoint/2010/main" val="10664807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  <p:bldP spid="46" grpId="0"/>
      <p:bldP spid="47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83CB1C58-7A51-8544-9F98-C16515C90D0D}"/>
              </a:ext>
            </a:extLst>
          </p:cNvPr>
          <p:cNvSpPr/>
          <p:nvPr/>
        </p:nvSpPr>
        <p:spPr>
          <a:xfrm>
            <a:off x="781539" y="203200"/>
            <a:ext cx="8354646" cy="672123"/>
          </a:xfrm>
          <a:prstGeom prst="round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37695" tIns="68847" rIns="137695" bIns="68847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4098" dirty="0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49E4A716-4975-A64B-9B60-AD77C0695513}"/>
              </a:ext>
            </a:extLst>
          </p:cNvPr>
          <p:cNvSpPr/>
          <p:nvPr/>
        </p:nvSpPr>
        <p:spPr>
          <a:xfrm>
            <a:off x="-8977" y="-7574"/>
            <a:ext cx="1079684" cy="1079684"/>
          </a:xfrm>
          <a:prstGeom prst="ellipse">
            <a:avLst/>
          </a:prstGeom>
          <a:solidFill>
            <a:srgbClr val="7030A0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37695" tIns="68847" rIns="137695" bIns="68847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4098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0F8845B-AF6F-DE48-8C12-F12727EB25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52280" y="273844"/>
            <a:ext cx="7497944" cy="543625"/>
          </a:xfrm>
        </p:spPr>
        <p:txBody>
          <a:bodyPr>
            <a:normAutofit/>
          </a:bodyPr>
          <a:lstStyle/>
          <a:p>
            <a:r>
              <a:rPr lang="en-GB" sz="2700" dirty="0">
                <a:solidFill>
                  <a:schemeClr val="bg1"/>
                </a:solidFill>
                <a:latin typeface="Roboto"/>
                <a:cs typeface="Roboto"/>
              </a:rPr>
              <a:t>Long Short-Term Memory model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7DD77A5-C168-564E-ABD1-1E10D107B9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1F4-32B1-BB4A-B9DB-E2C65C1166C3}" type="slidenum">
              <a:rPr lang="en-GB" smtClean="0"/>
              <a:t>27</a:t>
            </a:fld>
            <a:endParaRPr lang="en-GB" dirty="0"/>
          </a:p>
        </p:txBody>
      </p:sp>
      <p:sp>
        <p:nvSpPr>
          <p:cNvPr id="8" name="Google Shape;84;p16">
            <a:extLst>
              <a:ext uri="{FF2B5EF4-FFF2-40B4-BE49-F238E27FC236}">
                <a16:creationId xmlns:a16="http://schemas.microsoft.com/office/drawing/2014/main" id="{2FA12592-F843-F040-A1CA-BE1F86DCBBF4}"/>
              </a:ext>
            </a:extLst>
          </p:cNvPr>
          <p:cNvSpPr txBox="1">
            <a:spLocks/>
          </p:cNvSpPr>
          <p:nvPr/>
        </p:nvSpPr>
        <p:spPr>
          <a:xfrm>
            <a:off x="219457" y="1142754"/>
            <a:ext cx="3972715" cy="38212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37673" tIns="137673" rIns="137673" bIns="137673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11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Roboto"/>
              <a:buChar char="●"/>
              <a:defRPr sz="13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914400" marR="0" lvl="1" indent="-29845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○"/>
              <a:defRPr sz="11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1371600" marR="0" lvl="2" indent="-29845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■"/>
              <a:defRPr sz="11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1828800" marR="0" lvl="3" indent="-29845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●"/>
              <a:defRPr sz="11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2286000" marR="0" lvl="4" indent="-29845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○"/>
              <a:defRPr sz="11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2743200" marR="0" lvl="5" indent="-29845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■"/>
              <a:defRPr sz="11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3200400" marR="0" lvl="6" indent="-29845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●"/>
              <a:defRPr sz="11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3657600" marR="0" lvl="7" indent="-29845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○"/>
              <a:defRPr sz="11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4114800" marR="0" lvl="8" indent="-29845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100"/>
              <a:buFont typeface="Roboto"/>
              <a:buChar char="■"/>
              <a:defRPr sz="11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>
              <a:spcBef>
                <a:spcPts val="1200"/>
              </a:spcBef>
            </a:pPr>
            <a:r>
              <a:rPr lang="en-GB" sz="1200" dirty="0">
                <a:solidFill>
                  <a:srgbClr val="404040"/>
                </a:solidFill>
              </a:rPr>
              <a:t>LSTMs are a type of RNN that can learn long-term dependencies.</a:t>
            </a:r>
          </a:p>
          <a:p>
            <a:pPr>
              <a:spcBef>
                <a:spcPts val="1200"/>
              </a:spcBef>
            </a:pPr>
            <a:r>
              <a:rPr lang="en-GB" sz="1200" dirty="0">
                <a:solidFill>
                  <a:srgbClr val="404040"/>
                </a:solidFill>
              </a:rPr>
              <a:t>3 activations inside:</a:t>
            </a:r>
          </a:p>
          <a:p>
            <a:pPr lvl="1">
              <a:spcBef>
                <a:spcPts val="1200"/>
              </a:spcBef>
            </a:pPr>
            <a:r>
              <a:rPr lang="en-US" sz="1200" dirty="0">
                <a:solidFill>
                  <a:srgbClr val="404040"/>
                </a:solidFill>
              </a:rPr>
              <a:t>Forget gate layer:  What information to keep from the cell state.</a:t>
            </a:r>
          </a:p>
          <a:p>
            <a:pPr lvl="1">
              <a:spcBef>
                <a:spcPts val="1200"/>
              </a:spcBef>
            </a:pPr>
            <a:endParaRPr lang="en-US" sz="1200" dirty="0">
              <a:solidFill>
                <a:srgbClr val="404040"/>
              </a:solidFill>
            </a:endParaRPr>
          </a:p>
          <a:p>
            <a:pPr lvl="1">
              <a:spcBef>
                <a:spcPts val="1200"/>
              </a:spcBef>
            </a:pPr>
            <a:r>
              <a:rPr lang="en-US" sz="1200" dirty="0">
                <a:solidFill>
                  <a:srgbClr val="404040"/>
                </a:solidFill>
              </a:rPr>
              <a:t>Input gate layer: Which values to be updated.</a:t>
            </a:r>
          </a:p>
          <a:p>
            <a:pPr lvl="1">
              <a:spcBef>
                <a:spcPts val="1200"/>
              </a:spcBef>
            </a:pPr>
            <a:endParaRPr lang="en-GB" sz="1200" dirty="0">
              <a:solidFill>
                <a:srgbClr val="404040"/>
              </a:solidFill>
            </a:endParaRPr>
          </a:p>
          <a:p>
            <a:pPr lvl="1">
              <a:spcBef>
                <a:spcPts val="1200"/>
              </a:spcBef>
            </a:pPr>
            <a:r>
              <a:rPr lang="en-GB" sz="1200" dirty="0">
                <a:solidFill>
                  <a:srgbClr val="404040"/>
                </a:solidFill>
              </a:rPr>
              <a:t>Output layer: Decide what to output.</a:t>
            </a:r>
            <a:endParaRPr lang="en-US" dirty="0">
              <a:solidFill>
                <a:srgbClr val="404040"/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4A17C46-711A-564B-A79F-284BE99AC67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9999" r="33539"/>
          <a:stretch/>
        </p:blipFill>
        <p:spPr>
          <a:xfrm>
            <a:off x="5316181" y="1086097"/>
            <a:ext cx="3334043" cy="3433097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1F5ACA0A-8863-1D4C-9D15-BEB4A0A3583E}"/>
              </a:ext>
            </a:extLst>
          </p:cNvPr>
          <p:cNvSpPr/>
          <p:nvPr/>
        </p:nvSpPr>
        <p:spPr>
          <a:xfrm>
            <a:off x="5205047" y="1955409"/>
            <a:ext cx="3559126" cy="548640"/>
          </a:xfrm>
          <a:prstGeom prst="rect">
            <a:avLst/>
          </a:prstGeom>
          <a:noFill/>
          <a:ln w="285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41EE6C0-3EFC-5840-9539-3D0E74642885}"/>
              </a:ext>
            </a:extLst>
          </p:cNvPr>
          <p:cNvSpPr txBox="1"/>
          <p:nvPr/>
        </p:nvSpPr>
        <p:spPr>
          <a:xfrm>
            <a:off x="5056897" y="1626064"/>
            <a:ext cx="10418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7030A0"/>
                </a:solidFill>
              </a:rPr>
              <a:t>Cell state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06B404D4-9EA1-1841-B103-76B41E65ADE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4860" t="31605" r="59909" b="25779"/>
          <a:stretch/>
        </p:blipFill>
        <p:spPr>
          <a:xfrm>
            <a:off x="4048654" y="1700366"/>
            <a:ext cx="402801" cy="1232095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15BD4295-4E2C-6941-B0F6-AFF3383DE58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9629" t="34077" r="49505" b="28225"/>
          <a:stretch/>
        </p:blipFill>
        <p:spPr>
          <a:xfrm>
            <a:off x="4008749" y="3000490"/>
            <a:ext cx="774265" cy="1008511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C5FB8835-278D-4041-88E4-82970B7C7F8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0461" t="33424" r="40001" b="25968"/>
          <a:stretch/>
        </p:blipFill>
        <p:spPr>
          <a:xfrm>
            <a:off x="4048654" y="4122698"/>
            <a:ext cx="595170" cy="951328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53CFCDCC-AC95-2447-8CD0-A36612B5B153}"/>
              </a:ext>
            </a:extLst>
          </p:cNvPr>
          <p:cNvSpPr txBox="1"/>
          <p:nvPr/>
        </p:nvSpPr>
        <p:spPr>
          <a:xfrm>
            <a:off x="6457950" y="3886243"/>
            <a:ext cx="23890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>
                    <a:lumMod val="75000"/>
                  </a:schemeClr>
                </a:solidFill>
                <a:latin typeface="Roboto"/>
                <a:cs typeface="Roboto"/>
                <a:sym typeface="Roboto"/>
              </a:rPr>
              <a:t>Understanding LSTM networks, </a:t>
            </a:r>
            <a:r>
              <a:rPr lang="en-US" sz="1200" dirty="0" err="1">
                <a:solidFill>
                  <a:schemeClr val="bg1">
                    <a:lumMod val="75000"/>
                  </a:schemeClr>
                </a:solidFill>
                <a:latin typeface="Roboto"/>
                <a:cs typeface="Roboto"/>
                <a:sym typeface="Roboto"/>
              </a:rPr>
              <a:t>colah’s</a:t>
            </a:r>
            <a:r>
              <a:rPr lang="en-US" sz="1200" dirty="0">
                <a:solidFill>
                  <a:schemeClr val="bg1">
                    <a:lumMod val="75000"/>
                  </a:schemeClr>
                </a:solidFill>
                <a:latin typeface="Roboto"/>
                <a:cs typeface="Roboto"/>
                <a:sym typeface="Roboto"/>
              </a:rPr>
              <a:t> blog, 2015.</a:t>
            </a:r>
          </a:p>
        </p:txBody>
      </p:sp>
    </p:spTree>
    <p:extLst>
      <p:ext uri="{BB962C8B-B14F-4D97-AF65-F5344CB8AC3E}">
        <p14:creationId xmlns:p14="http://schemas.microsoft.com/office/powerpoint/2010/main" val="118580836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01C3EE1E-CBB1-704D-BDF2-8FFA479B01A2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28</a:t>
            </a:fld>
            <a:endParaRPr lang="en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FEC5A09-31E9-3B44-B292-D29092802E6C}"/>
              </a:ext>
            </a:extLst>
          </p:cNvPr>
          <p:cNvSpPr/>
          <p:nvPr/>
        </p:nvSpPr>
        <p:spPr>
          <a:xfrm>
            <a:off x="993936" y="4823445"/>
            <a:ext cx="7049807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rgbClr val="7030A0"/>
                </a:solidFill>
              </a:rPr>
              <a:t>(FESA - Real-time control framework to develop LHC ring front-end equipment software) 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9F0DFCC1-FBE1-5D49-9B36-2E5C224F0EA9}"/>
              </a:ext>
            </a:extLst>
          </p:cNvPr>
          <p:cNvGrpSpPr/>
          <p:nvPr/>
        </p:nvGrpSpPr>
        <p:grpSpPr>
          <a:xfrm rot="16200000">
            <a:off x="1070597" y="3378897"/>
            <a:ext cx="532509" cy="1407940"/>
            <a:chOff x="422082" y="1358017"/>
            <a:chExt cx="532509" cy="1407940"/>
          </a:xfrm>
        </p:grpSpPr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B5C4AE5B-341A-7944-A795-F2F2403D76C1}"/>
                </a:ext>
              </a:extLst>
            </p:cNvPr>
            <p:cNvSpPr/>
            <p:nvPr/>
          </p:nvSpPr>
          <p:spPr>
            <a:xfrm>
              <a:off x="422082" y="1358017"/>
              <a:ext cx="532509" cy="195943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02840489-33A3-4645-8966-EDF975DA81EE}"/>
                </a:ext>
              </a:extLst>
            </p:cNvPr>
            <p:cNvSpPr/>
            <p:nvPr/>
          </p:nvSpPr>
          <p:spPr>
            <a:xfrm>
              <a:off x="422082" y="1761272"/>
              <a:ext cx="532509" cy="195944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31E24776-B10C-7747-BEDF-A8F260CC679B}"/>
                </a:ext>
              </a:extLst>
            </p:cNvPr>
            <p:cNvSpPr/>
            <p:nvPr/>
          </p:nvSpPr>
          <p:spPr>
            <a:xfrm>
              <a:off x="422082" y="2164528"/>
              <a:ext cx="532509" cy="195944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9" name="Rectangle 38">
              <a:extLst>
                <a:ext uri="{FF2B5EF4-FFF2-40B4-BE49-F238E27FC236}">
                  <a16:creationId xmlns:a16="http://schemas.microsoft.com/office/drawing/2014/main" id="{96B4827B-7F2D-7D40-A685-C8FB9F8BCEB4}"/>
                </a:ext>
              </a:extLst>
            </p:cNvPr>
            <p:cNvSpPr/>
            <p:nvPr/>
          </p:nvSpPr>
          <p:spPr>
            <a:xfrm>
              <a:off x="422082" y="2570013"/>
              <a:ext cx="532509" cy="195944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41" name="TextBox 40">
            <a:extLst>
              <a:ext uri="{FF2B5EF4-FFF2-40B4-BE49-F238E27FC236}">
                <a16:creationId xmlns:a16="http://schemas.microsoft.com/office/drawing/2014/main" id="{C89D7BC1-9D43-3444-B978-9F107BDADA15}"/>
              </a:ext>
            </a:extLst>
          </p:cNvPr>
          <p:cNvSpPr txBox="1"/>
          <p:nvPr/>
        </p:nvSpPr>
        <p:spPr>
          <a:xfrm>
            <a:off x="672852" y="4388475"/>
            <a:ext cx="13444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/>
                </a:solidFill>
              </a:rPr>
              <a:t>Collimators</a:t>
            </a:r>
          </a:p>
        </p:txBody>
      </p:sp>
      <p:grpSp>
        <p:nvGrpSpPr>
          <p:cNvPr id="47" name="Group 46">
            <a:extLst>
              <a:ext uri="{FF2B5EF4-FFF2-40B4-BE49-F238E27FC236}">
                <a16:creationId xmlns:a16="http://schemas.microsoft.com/office/drawing/2014/main" id="{E8D756E1-D0A8-DF43-B365-0B7EC954E0C9}"/>
              </a:ext>
            </a:extLst>
          </p:cNvPr>
          <p:cNvGrpSpPr/>
          <p:nvPr/>
        </p:nvGrpSpPr>
        <p:grpSpPr>
          <a:xfrm>
            <a:off x="2894426" y="2198633"/>
            <a:ext cx="1668367" cy="1127333"/>
            <a:chOff x="3091136" y="852611"/>
            <a:chExt cx="1668367" cy="1127333"/>
          </a:xfrm>
        </p:grpSpPr>
        <p:sp>
          <p:nvSpPr>
            <p:cNvPr id="48" name="Rectangle 47">
              <a:extLst>
                <a:ext uri="{FF2B5EF4-FFF2-40B4-BE49-F238E27FC236}">
                  <a16:creationId xmlns:a16="http://schemas.microsoft.com/office/drawing/2014/main" id="{D02CD36B-ACBE-F84A-AC97-7D85047E4D8E}"/>
                </a:ext>
              </a:extLst>
            </p:cNvPr>
            <p:cNvSpPr/>
            <p:nvPr/>
          </p:nvSpPr>
          <p:spPr>
            <a:xfrm>
              <a:off x="3099398" y="852611"/>
              <a:ext cx="1597343" cy="1127333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CA0ADE7B-D699-5E49-ACC1-42D7A1C46F28}"/>
                </a:ext>
              </a:extLst>
            </p:cNvPr>
            <p:cNvSpPr txBox="1"/>
            <p:nvPr/>
          </p:nvSpPr>
          <p:spPr>
            <a:xfrm>
              <a:off x="3091136" y="933024"/>
              <a:ext cx="1668367" cy="100796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spcAft>
                  <a:spcPts val="900"/>
                </a:spcAft>
              </a:pPr>
              <a:r>
                <a:rPr lang="en-US" sz="1600" b="1" u="sng" dirty="0"/>
                <a:t>FESA</a:t>
              </a:r>
            </a:p>
            <a:p>
              <a:pPr algn="ctr">
                <a:spcAft>
                  <a:spcPts val="1500"/>
                </a:spcAft>
              </a:pPr>
              <a:r>
                <a:rPr lang="en-US" dirty="0"/>
                <a:t>Semi-automatic alignment</a:t>
              </a:r>
            </a:p>
          </p:txBody>
        </p:sp>
      </p:grpSp>
      <p:grpSp>
        <p:nvGrpSpPr>
          <p:cNvPr id="52" name="Group 51">
            <a:extLst>
              <a:ext uri="{FF2B5EF4-FFF2-40B4-BE49-F238E27FC236}">
                <a16:creationId xmlns:a16="http://schemas.microsoft.com/office/drawing/2014/main" id="{55743062-BFF7-6F41-AF75-9B343254AFB8}"/>
              </a:ext>
            </a:extLst>
          </p:cNvPr>
          <p:cNvGrpSpPr/>
          <p:nvPr/>
        </p:nvGrpSpPr>
        <p:grpSpPr>
          <a:xfrm>
            <a:off x="5562041" y="927983"/>
            <a:ext cx="1203546" cy="754799"/>
            <a:chOff x="2923870" y="996696"/>
            <a:chExt cx="1844840" cy="763482"/>
          </a:xfrm>
        </p:grpSpPr>
        <p:sp>
          <p:nvSpPr>
            <p:cNvPr id="53" name="Rectangle 52">
              <a:extLst>
                <a:ext uri="{FF2B5EF4-FFF2-40B4-BE49-F238E27FC236}">
                  <a16:creationId xmlns:a16="http://schemas.microsoft.com/office/drawing/2014/main" id="{B7114020-8C82-8847-9A70-C167AE2F9709}"/>
                </a:ext>
              </a:extLst>
            </p:cNvPr>
            <p:cNvSpPr/>
            <p:nvPr/>
          </p:nvSpPr>
          <p:spPr>
            <a:xfrm>
              <a:off x="3039466" y="996696"/>
              <a:ext cx="1613648" cy="763482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57BD1CBE-71E3-9140-8863-D9EEAECEB135}"/>
                </a:ext>
              </a:extLst>
            </p:cNvPr>
            <p:cNvSpPr txBox="1"/>
            <p:nvPr/>
          </p:nvSpPr>
          <p:spPr>
            <a:xfrm>
              <a:off x="2923870" y="1045238"/>
              <a:ext cx="1844840" cy="6771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spcAft>
                  <a:spcPts val="900"/>
                </a:spcAft>
              </a:pPr>
              <a:r>
                <a:rPr lang="en-US" sz="1600" b="1" u="sng" dirty="0"/>
                <a:t>Java</a:t>
              </a:r>
            </a:p>
            <a:p>
              <a:pPr algn="ctr">
                <a:spcAft>
                  <a:spcPts val="1500"/>
                </a:spcAft>
              </a:pPr>
              <a:r>
                <a:rPr lang="en-US" dirty="0"/>
                <a:t>Display</a:t>
              </a:r>
            </a:p>
          </p:txBody>
        </p:sp>
      </p:grpSp>
      <p:sp>
        <p:nvSpPr>
          <p:cNvPr id="3" name="Right Brace 2">
            <a:extLst>
              <a:ext uri="{FF2B5EF4-FFF2-40B4-BE49-F238E27FC236}">
                <a16:creationId xmlns:a16="http://schemas.microsoft.com/office/drawing/2014/main" id="{83180F9A-AC8C-7C4D-82CA-3A5507464A17}"/>
              </a:ext>
            </a:extLst>
          </p:cNvPr>
          <p:cNvSpPr/>
          <p:nvPr/>
        </p:nvSpPr>
        <p:spPr>
          <a:xfrm rot="16200000">
            <a:off x="1140980" y="2847467"/>
            <a:ext cx="426588" cy="1612246"/>
          </a:xfrm>
          <a:prstGeom prst="rightBrac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64" name="Group 63">
            <a:extLst>
              <a:ext uri="{FF2B5EF4-FFF2-40B4-BE49-F238E27FC236}">
                <a16:creationId xmlns:a16="http://schemas.microsoft.com/office/drawing/2014/main" id="{89C6A376-86EA-3941-966F-131FDEBA8002}"/>
              </a:ext>
            </a:extLst>
          </p:cNvPr>
          <p:cNvGrpSpPr/>
          <p:nvPr/>
        </p:nvGrpSpPr>
        <p:grpSpPr>
          <a:xfrm>
            <a:off x="638565" y="2256487"/>
            <a:ext cx="1471325" cy="1089396"/>
            <a:chOff x="3099418" y="890548"/>
            <a:chExt cx="1471325" cy="1089396"/>
          </a:xfrm>
        </p:grpSpPr>
        <p:sp>
          <p:nvSpPr>
            <p:cNvPr id="65" name="Rectangle 64">
              <a:extLst>
                <a:ext uri="{FF2B5EF4-FFF2-40B4-BE49-F238E27FC236}">
                  <a16:creationId xmlns:a16="http://schemas.microsoft.com/office/drawing/2014/main" id="{CCA6E987-8475-C343-A9EA-C4B7B8B88C2E}"/>
                </a:ext>
              </a:extLst>
            </p:cNvPr>
            <p:cNvSpPr/>
            <p:nvPr/>
          </p:nvSpPr>
          <p:spPr>
            <a:xfrm>
              <a:off x="3133705" y="890548"/>
              <a:ext cx="1386532" cy="1089396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TextBox 65">
              <a:extLst>
                <a:ext uri="{FF2B5EF4-FFF2-40B4-BE49-F238E27FC236}">
                  <a16:creationId xmlns:a16="http://schemas.microsoft.com/office/drawing/2014/main" id="{0E416811-8607-C443-A625-2A15DC63FF14}"/>
                </a:ext>
              </a:extLst>
            </p:cNvPr>
            <p:cNvSpPr txBox="1"/>
            <p:nvPr/>
          </p:nvSpPr>
          <p:spPr>
            <a:xfrm>
              <a:off x="3099418" y="934854"/>
              <a:ext cx="1471325" cy="100796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spcAft>
                  <a:spcPts val="900"/>
                </a:spcAft>
              </a:pPr>
              <a:r>
                <a:rPr lang="en-US" sz="1600" b="1" u="sng" dirty="0"/>
                <a:t>FESA</a:t>
              </a:r>
            </a:p>
            <a:p>
              <a:pPr algn="ctr">
                <a:spcAft>
                  <a:spcPts val="1500"/>
                </a:spcAft>
              </a:pPr>
              <a:r>
                <a:rPr lang="en-US" dirty="0"/>
                <a:t>Collimator control</a:t>
              </a:r>
            </a:p>
          </p:txBody>
        </p:sp>
      </p:grpSp>
      <p:cxnSp>
        <p:nvCxnSpPr>
          <p:cNvPr id="67" name="Straight Arrow Connector 66">
            <a:extLst>
              <a:ext uri="{FF2B5EF4-FFF2-40B4-BE49-F238E27FC236}">
                <a16:creationId xmlns:a16="http://schemas.microsoft.com/office/drawing/2014/main" id="{3946F761-6355-1944-978D-EA6DF1469B2A}"/>
              </a:ext>
            </a:extLst>
          </p:cNvPr>
          <p:cNvCxnSpPr>
            <a:cxnSpLocks/>
          </p:cNvCxnSpPr>
          <p:nvPr/>
        </p:nvCxnSpPr>
        <p:spPr>
          <a:xfrm flipH="1">
            <a:off x="2160397" y="2911662"/>
            <a:ext cx="683523" cy="0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Arrow Connector 68">
            <a:extLst>
              <a:ext uri="{FF2B5EF4-FFF2-40B4-BE49-F238E27FC236}">
                <a16:creationId xmlns:a16="http://schemas.microsoft.com/office/drawing/2014/main" id="{362FC6A9-F5F6-5E46-931A-F6E572FB8014}"/>
              </a:ext>
            </a:extLst>
          </p:cNvPr>
          <p:cNvCxnSpPr>
            <a:cxnSpLocks/>
          </p:cNvCxnSpPr>
          <p:nvPr/>
        </p:nvCxnSpPr>
        <p:spPr>
          <a:xfrm flipH="1">
            <a:off x="4562793" y="3089183"/>
            <a:ext cx="1390468" cy="0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TextBox 69">
            <a:extLst>
              <a:ext uri="{FF2B5EF4-FFF2-40B4-BE49-F238E27FC236}">
                <a16:creationId xmlns:a16="http://schemas.microsoft.com/office/drawing/2014/main" id="{7739D8AC-7D49-3348-8504-4076F9294E64}"/>
              </a:ext>
            </a:extLst>
          </p:cNvPr>
          <p:cNvSpPr txBox="1"/>
          <p:nvPr/>
        </p:nvSpPr>
        <p:spPr>
          <a:xfrm>
            <a:off x="4550540" y="3129473"/>
            <a:ext cx="148076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tx1"/>
                </a:solidFill>
              </a:rPr>
              <a:t>2. Send collimator commands</a:t>
            </a: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EF650CE0-9D51-744E-9B40-F33F5D815A4B}"/>
              </a:ext>
            </a:extLst>
          </p:cNvPr>
          <p:cNvSpPr txBox="1"/>
          <p:nvPr/>
        </p:nvSpPr>
        <p:spPr>
          <a:xfrm>
            <a:off x="4091479" y="1053569"/>
            <a:ext cx="127100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tx1"/>
                </a:solidFill>
              </a:rPr>
              <a:t>1. Get data </a:t>
            </a:r>
          </a:p>
        </p:txBody>
      </p: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D6B641CD-A291-064B-96A5-967838BF85CA}"/>
              </a:ext>
            </a:extLst>
          </p:cNvPr>
          <p:cNvCxnSpPr>
            <a:cxnSpLocks/>
          </p:cNvCxnSpPr>
          <p:nvPr/>
        </p:nvCxnSpPr>
        <p:spPr>
          <a:xfrm>
            <a:off x="3697793" y="1305381"/>
            <a:ext cx="1854911" cy="0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45032A0D-6232-E049-B8F6-DEFAC2FE9D03}"/>
              </a:ext>
            </a:extLst>
          </p:cNvPr>
          <p:cNvCxnSpPr>
            <a:cxnSpLocks/>
          </p:cNvCxnSpPr>
          <p:nvPr/>
        </p:nvCxnSpPr>
        <p:spPr>
          <a:xfrm>
            <a:off x="3697793" y="1301943"/>
            <a:ext cx="0" cy="80330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6" name="Picture 75">
            <a:extLst>
              <a:ext uri="{FF2B5EF4-FFF2-40B4-BE49-F238E27FC236}">
                <a16:creationId xmlns:a16="http://schemas.microsoft.com/office/drawing/2014/main" id="{9E573426-FCD5-9042-98E2-EA444BC3F07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H="1">
            <a:off x="5953261" y="1976586"/>
            <a:ext cx="1480770" cy="1340661"/>
          </a:xfrm>
          <a:prstGeom prst="rect">
            <a:avLst/>
          </a:prstGeom>
        </p:spPr>
      </p:pic>
      <p:sp>
        <p:nvSpPr>
          <p:cNvPr id="77" name="Right Brace 76">
            <a:extLst>
              <a:ext uri="{FF2B5EF4-FFF2-40B4-BE49-F238E27FC236}">
                <a16:creationId xmlns:a16="http://schemas.microsoft.com/office/drawing/2014/main" id="{7869C913-D592-7149-8438-E4D6EC8E1E40}"/>
              </a:ext>
            </a:extLst>
          </p:cNvPr>
          <p:cNvSpPr/>
          <p:nvPr/>
        </p:nvSpPr>
        <p:spPr>
          <a:xfrm rot="5400000">
            <a:off x="6054596" y="1192837"/>
            <a:ext cx="182439" cy="1271006"/>
          </a:xfrm>
          <a:prstGeom prst="rightBrac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D14F3F6E-CDDC-C946-A927-84987347770F}"/>
              </a:ext>
            </a:extLst>
          </p:cNvPr>
          <p:cNvSpPr txBox="1"/>
          <p:nvPr/>
        </p:nvSpPr>
        <p:spPr>
          <a:xfrm>
            <a:off x="291958" y="1487916"/>
            <a:ext cx="2473712" cy="338554"/>
          </a:xfrm>
          <a:prstGeom prst="rect">
            <a:avLst/>
          </a:prstGeom>
          <a:noFill/>
          <a:ln w="25400">
            <a:solidFill>
              <a:srgbClr val="7030A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/>
              <a:t>Software before 2018</a:t>
            </a:r>
          </a:p>
        </p:txBody>
      </p:sp>
      <p:sp>
        <p:nvSpPr>
          <p:cNvPr id="34" name="Rounded Rectangle 33">
            <a:extLst>
              <a:ext uri="{FF2B5EF4-FFF2-40B4-BE49-F238E27FC236}">
                <a16:creationId xmlns:a16="http://schemas.microsoft.com/office/drawing/2014/main" id="{77A08B68-26B1-9744-8734-2FBDB9EEFF5A}"/>
              </a:ext>
            </a:extLst>
          </p:cNvPr>
          <p:cNvSpPr/>
          <p:nvPr/>
        </p:nvSpPr>
        <p:spPr>
          <a:xfrm>
            <a:off x="781539" y="203200"/>
            <a:ext cx="8354646" cy="672123"/>
          </a:xfrm>
          <a:prstGeom prst="round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37695" tIns="68847" rIns="137695" bIns="68847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4098" dirty="0"/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6B2538AB-0CDD-6E47-8C5F-BDBCED1A1709}"/>
              </a:ext>
            </a:extLst>
          </p:cNvPr>
          <p:cNvSpPr/>
          <p:nvPr/>
        </p:nvSpPr>
        <p:spPr>
          <a:xfrm>
            <a:off x="-8977" y="-7574"/>
            <a:ext cx="1079684" cy="1079684"/>
          </a:xfrm>
          <a:prstGeom prst="ellipse">
            <a:avLst/>
          </a:prstGeom>
          <a:solidFill>
            <a:srgbClr val="7030A0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37695" tIns="68847" rIns="137695" bIns="68847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4098"/>
          </a:p>
        </p:txBody>
      </p:sp>
      <p:sp>
        <p:nvSpPr>
          <p:cNvPr id="36" name="Title 1">
            <a:extLst>
              <a:ext uri="{FF2B5EF4-FFF2-40B4-BE49-F238E27FC236}">
                <a16:creationId xmlns:a16="http://schemas.microsoft.com/office/drawing/2014/main" id="{EFD6E200-A4FE-9D49-8325-CCA6602B72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52280" y="273844"/>
            <a:ext cx="7497944" cy="543625"/>
          </a:xfrm>
        </p:spPr>
        <p:txBody>
          <a:bodyPr>
            <a:normAutofit/>
          </a:bodyPr>
          <a:lstStyle/>
          <a:p>
            <a:r>
              <a:rPr lang="en-GB" sz="2700" dirty="0">
                <a:solidFill>
                  <a:schemeClr val="bg1"/>
                </a:solidFill>
                <a:latin typeface="Roboto"/>
                <a:cs typeface="Roboto"/>
              </a:rPr>
              <a:t>Alignment Implementation</a:t>
            </a:r>
          </a:p>
        </p:txBody>
      </p:sp>
    </p:spTree>
    <p:extLst>
      <p:ext uri="{BB962C8B-B14F-4D97-AF65-F5344CB8AC3E}">
        <p14:creationId xmlns:p14="http://schemas.microsoft.com/office/powerpoint/2010/main" val="231673749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01C3EE1E-CBB1-704D-BDF2-8FFA479B01A2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29</a:t>
            </a:fld>
            <a:endParaRPr lang="en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FEC5A09-31E9-3B44-B292-D29092802E6C}"/>
              </a:ext>
            </a:extLst>
          </p:cNvPr>
          <p:cNvSpPr/>
          <p:nvPr/>
        </p:nvSpPr>
        <p:spPr>
          <a:xfrm>
            <a:off x="993936" y="4823445"/>
            <a:ext cx="7049807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solidFill>
                  <a:srgbClr val="7030A0"/>
                </a:solidFill>
              </a:rPr>
              <a:t>(FESA - Real-time control framework to develop LHC ring front-end equipment software) 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9F0DFCC1-FBE1-5D49-9B36-2E5C224F0EA9}"/>
              </a:ext>
            </a:extLst>
          </p:cNvPr>
          <p:cNvGrpSpPr/>
          <p:nvPr/>
        </p:nvGrpSpPr>
        <p:grpSpPr>
          <a:xfrm rot="16200000">
            <a:off x="1070597" y="3378897"/>
            <a:ext cx="532509" cy="1407940"/>
            <a:chOff x="422082" y="1358017"/>
            <a:chExt cx="532509" cy="1407940"/>
          </a:xfrm>
        </p:grpSpPr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B5C4AE5B-341A-7944-A795-F2F2403D76C1}"/>
                </a:ext>
              </a:extLst>
            </p:cNvPr>
            <p:cNvSpPr/>
            <p:nvPr/>
          </p:nvSpPr>
          <p:spPr>
            <a:xfrm>
              <a:off x="422082" y="1358017"/>
              <a:ext cx="532509" cy="195943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02840489-33A3-4645-8966-EDF975DA81EE}"/>
                </a:ext>
              </a:extLst>
            </p:cNvPr>
            <p:cNvSpPr/>
            <p:nvPr/>
          </p:nvSpPr>
          <p:spPr>
            <a:xfrm>
              <a:off x="422082" y="1761272"/>
              <a:ext cx="532509" cy="195944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31E24776-B10C-7747-BEDF-A8F260CC679B}"/>
                </a:ext>
              </a:extLst>
            </p:cNvPr>
            <p:cNvSpPr/>
            <p:nvPr/>
          </p:nvSpPr>
          <p:spPr>
            <a:xfrm>
              <a:off x="422082" y="2164528"/>
              <a:ext cx="532509" cy="195944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9" name="Rectangle 38">
              <a:extLst>
                <a:ext uri="{FF2B5EF4-FFF2-40B4-BE49-F238E27FC236}">
                  <a16:creationId xmlns:a16="http://schemas.microsoft.com/office/drawing/2014/main" id="{96B4827B-7F2D-7D40-A685-C8FB9F8BCEB4}"/>
                </a:ext>
              </a:extLst>
            </p:cNvPr>
            <p:cNvSpPr/>
            <p:nvPr/>
          </p:nvSpPr>
          <p:spPr>
            <a:xfrm>
              <a:off x="422082" y="2570013"/>
              <a:ext cx="532509" cy="195944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41" name="TextBox 40">
            <a:extLst>
              <a:ext uri="{FF2B5EF4-FFF2-40B4-BE49-F238E27FC236}">
                <a16:creationId xmlns:a16="http://schemas.microsoft.com/office/drawing/2014/main" id="{C89D7BC1-9D43-3444-B978-9F107BDADA15}"/>
              </a:ext>
            </a:extLst>
          </p:cNvPr>
          <p:cNvSpPr txBox="1"/>
          <p:nvPr/>
        </p:nvSpPr>
        <p:spPr>
          <a:xfrm>
            <a:off x="672852" y="4388475"/>
            <a:ext cx="13444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tx1"/>
                </a:solidFill>
              </a:rPr>
              <a:t>Collimators</a:t>
            </a:r>
          </a:p>
        </p:txBody>
      </p:sp>
      <p:grpSp>
        <p:nvGrpSpPr>
          <p:cNvPr id="47" name="Group 46">
            <a:extLst>
              <a:ext uri="{FF2B5EF4-FFF2-40B4-BE49-F238E27FC236}">
                <a16:creationId xmlns:a16="http://schemas.microsoft.com/office/drawing/2014/main" id="{E8D756E1-D0A8-DF43-B365-0B7EC954E0C9}"/>
              </a:ext>
            </a:extLst>
          </p:cNvPr>
          <p:cNvGrpSpPr/>
          <p:nvPr/>
        </p:nvGrpSpPr>
        <p:grpSpPr>
          <a:xfrm>
            <a:off x="2894426" y="2198633"/>
            <a:ext cx="1668367" cy="1127333"/>
            <a:chOff x="3091136" y="852611"/>
            <a:chExt cx="1668367" cy="1127333"/>
          </a:xfrm>
        </p:grpSpPr>
        <p:sp>
          <p:nvSpPr>
            <p:cNvPr id="48" name="Rectangle 47">
              <a:extLst>
                <a:ext uri="{FF2B5EF4-FFF2-40B4-BE49-F238E27FC236}">
                  <a16:creationId xmlns:a16="http://schemas.microsoft.com/office/drawing/2014/main" id="{D02CD36B-ACBE-F84A-AC97-7D85047E4D8E}"/>
                </a:ext>
              </a:extLst>
            </p:cNvPr>
            <p:cNvSpPr/>
            <p:nvPr/>
          </p:nvSpPr>
          <p:spPr>
            <a:xfrm>
              <a:off x="3099398" y="852611"/>
              <a:ext cx="1597343" cy="1127333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CA0ADE7B-D699-5E49-ACC1-42D7A1C46F28}"/>
                </a:ext>
              </a:extLst>
            </p:cNvPr>
            <p:cNvSpPr txBox="1"/>
            <p:nvPr/>
          </p:nvSpPr>
          <p:spPr>
            <a:xfrm>
              <a:off x="3091136" y="933024"/>
              <a:ext cx="1668367" cy="100796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spcAft>
                  <a:spcPts val="900"/>
                </a:spcAft>
              </a:pPr>
              <a:r>
                <a:rPr lang="en-US" sz="1600" b="1" u="sng" dirty="0"/>
                <a:t>FESA</a:t>
              </a:r>
            </a:p>
            <a:p>
              <a:pPr algn="ctr">
                <a:spcAft>
                  <a:spcPts val="1500"/>
                </a:spcAft>
              </a:pPr>
              <a:r>
                <a:rPr lang="en-US" dirty="0"/>
                <a:t>Semi-automatic alignment</a:t>
              </a:r>
            </a:p>
          </p:txBody>
        </p:sp>
      </p:grpSp>
      <p:grpSp>
        <p:nvGrpSpPr>
          <p:cNvPr id="52" name="Group 51">
            <a:extLst>
              <a:ext uri="{FF2B5EF4-FFF2-40B4-BE49-F238E27FC236}">
                <a16:creationId xmlns:a16="http://schemas.microsoft.com/office/drawing/2014/main" id="{55743062-BFF7-6F41-AF75-9B343254AFB8}"/>
              </a:ext>
            </a:extLst>
          </p:cNvPr>
          <p:cNvGrpSpPr/>
          <p:nvPr/>
        </p:nvGrpSpPr>
        <p:grpSpPr>
          <a:xfrm>
            <a:off x="5562041" y="927983"/>
            <a:ext cx="1203546" cy="754799"/>
            <a:chOff x="2923870" y="996696"/>
            <a:chExt cx="1844840" cy="763482"/>
          </a:xfrm>
        </p:grpSpPr>
        <p:sp>
          <p:nvSpPr>
            <p:cNvPr id="53" name="Rectangle 52">
              <a:extLst>
                <a:ext uri="{FF2B5EF4-FFF2-40B4-BE49-F238E27FC236}">
                  <a16:creationId xmlns:a16="http://schemas.microsoft.com/office/drawing/2014/main" id="{B7114020-8C82-8847-9A70-C167AE2F9709}"/>
                </a:ext>
              </a:extLst>
            </p:cNvPr>
            <p:cNvSpPr/>
            <p:nvPr/>
          </p:nvSpPr>
          <p:spPr>
            <a:xfrm>
              <a:off x="3039466" y="996696"/>
              <a:ext cx="1613648" cy="763482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57BD1CBE-71E3-9140-8863-D9EEAECEB135}"/>
                </a:ext>
              </a:extLst>
            </p:cNvPr>
            <p:cNvSpPr txBox="1"/>
            <p:nvPr/>
          </p:nvSpPr>
          <p:spPr>
            <a:xfrm>
              <a:off x="2923870" y="1045238"/>
              <a:ext cx="1844840" cy="6771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spcAft>
                  <a:spcPts val="900"/>
                </a:spcAft>
              </a:pPr>
              <a:r>
                <a:rPr lang="en-US" sz="1600" b="1" u="sng" dirty="0"/>
                <a:t>Java</a:t>
              </a:r>
            </a:p>
            <a:p>
              <a:pPr algn="ctr">
                <a:spcAft>
                  <a:spcPts val="1500"/>
                </a:spcAft>
              </a:pPr>
              <a:r>
                <a:rPr lang="en-US" dirty="0"/>
                <a:t>Display</a:t>
              </a:r>
            </a:p>
          </p:txBody>
        </p:sp>
      </p:grpSp>
      <p:sp>
        <p:nvSpPr>
          <p:cNvPr id="3" name="Right Brace 2">
            <a:extLst>
              <a:ext uri="{FF2B5EF4-FFF2-40B4-BE49-F238E27FC236}">
                <a16:creationId xmlns:a16="http://schemas.microsoft.com/office/drawing/2014/main" id="{83180F9A-AC8C-7C4D-82CA-3A5507464A17}"/>
              </a:ext>
            </a:extLst>
          </p:cNvPr>
          <p:cNvSpPr/>
          <p:nvPr/>
        </p:nvSpPr>
        <p:spPr>
          <a:xfrm rot="16200000">
            <a:off x="1140980" y="2847467"/>
            <a:ext cx="426588" cy="1612246"/>
          </a:xfrm>
          <a:prstGeom prst="rightBrac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64" name="Group 63">
            <a:extLst>
              <a:ext uri="{FF2B5EF4-FFF2-40B4-BE49-F238E27FC236}">
                <a16:creationId xmlns:a16="http://schemas.microsoft.com/office/drawing/2014/main" id="{89C6A376-86EA-3941-966F-131FDEBA8002}"/>
              </a:ext>
            </a:extLst>
          </p:cNvPr>
          <p:cNvGrpSpPr/>
          <p:nvPr/>
        </p:nvGrpSpPr>
        <p:grpSpPr>
          <a:xfrm>
            <a:off x="638565" y="2256487"/>
            <a:ext cx="1471325" cy="1089396"/>
            <a:chOff x="3099418" y="890548"/>
            <a:chExt cx="1471325" cy="1089396"/>
          </a:xfrm>
        </p:grpSpPr>
        <p:sp>
          <p:nvSpPr>
            <p:cNvPr id="65" name="Rectangle 64">
              <a:extLst>
                <a:ext uri="{FF2B5EF4-FFF2-40B4-BE49-F238E27FC236}">
                  <a16:creationId xmlns:a16="http://schemas.microsoft.com/office/drawing/2014/main" id="{CCA6E987-8475-C343-A9EA-C4B7B8B88C2E}"/>
                </a:ext>
              </a:extLst>
            </p:cNvPr>
            <p:cNvSpPr/>
            <p:nvPr/>
          </p:nvSpPr>
          <p:spPr>
            <a:xfrm>
              <a:off x="3133705" y="890548"/>
              <a:ext cx="1386532" cy="1089396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TextBox 65">
              <a:extLst>
                <a:ext uri="{FF2B5EF4-FFF2-40B4-BE49-F238E27FC236}">
                  <a16:creationId xmlns:a16="http://schemas.microsoft.com/office/drawing/2014/main" id="{0E416811-8607-C443-A625-2A15DC63FF14}"/>
                </a:ext>
              </a:extLst>
            </p:cNvPr>
            <p:cNvSpPr txBox="1"/>
            <p:nvPr/>
          </p:nvSpPr>
          <p:spPr>
            <a:xfrm>
              <a:off x="3099418" y="934854"/>
              <a:ext cx="1471325" cy="100796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spcAft>
                  <a:spcPts val="900"/>
                </a:spcAft>
              </a:pPr>
              <a:r>
                <a:rPr lang="en-US" sz="1600" b="1" u="sng" dirty="0"/>
                <a:t>FESA</a:t>
              </a:r>
            </a:p>
            <a:p>
              <a:pPr algn="ctr">
                <a:spcAft>
                  <a:spcPts val="1500"/>
                </a:spcAft>
              </a:pPr>
              <a:r>
                <a:rPr lang="en-US" dirty="0"/>
                <a:t>Collimator control</a:t>
              </a:r>
            </a:p>
          </p:txBody>
        </p:sp>
      </p:grpSp>
      <p:cxnSp>
        <p:nvCxnSpPr>
          <p:cNvPr id="67" name="Straight Arrow Connector 66">
            <a:extLst>
              <a:ext uri="{FF2B5EF4-FFF2-40B4-BE49-F238E27FC236}">
                <a16:creationId xmlns:a16="http://schemas.microsoft.com/office/drawing/2014/main" id="{3946F761-6355-1944-978D-EA6DF1469B2A}"/>
              </a:ext>
            </a:extLst>
          </p:cNvPr>
          <p:cNvCxnSpPr>
            <a:cxnSpLocks/>
          </p:cNvCxnSpPr>
          <p:nvPr/>
        </p:nvCxnSpPr>
        <p:spPr>
          <a:xfrm flipH="1">
            <a:off x="2160397" y="2911662"/>
            <a:ext cx="683523" cy="0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Arrow Connector 68">
            <a:extLst>
              <a:ext uri="{FF2B5EF4-FFF2-40B4-BE49-F238E27FC236}">
                <a16:creationId xmlns:a16="http://schemas.microsoft.com/office/drawing/2014/main" id="{362FC6A9-F5F6-5E46-931A-F6E572FB8014}"/>
              </a:ext>
            </a:extLst>
          </p:cNvPr>
          <p:cNvCxnSpPr>
            <a:cxnSpLocks/>
          </p:cNvCxnSpPr>
          <p:nvPr/>
        </p:nvCxnSpPr>
        <p:spPr>
          <a:xfrm flipH="1">
            <a:off x="4562793" y="3089183"/>
            <a:ext cx="1390468" cy="0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TextBox 69">
            <a:extLst>
              <a:ext uri="{FF2B5EF4-FFF2-40B4-BE49-F238E27FC236}">
                <a16:creationId xmlns:a16="http://schemas.microsoft.com/office/drawing/2014/main" id="{7739D8AC-7D49-3348-8504-4076F9294E64}"/>
              </a:ext>
            </a:extLst>
          </p:cNvPr>
          <p:cNvSpPr txBox="1"/>
          <p:nvPr/>
        </p:nvSpPr>
        <p:spPr>
          <a:xfrm>
            <a:off x="4550540" y="3129473"/>
            <a:ext cx="148076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4</a:t>
            </a:r>
            <a:r>
              <a:rPr lang="en-US" sz="1200" dirty="0">
                <a:solidFill>
                  <a:schemeClr val="tx1"/>
                </a:solidFill>
              </a:rPr>
              <a:t>. Send collimator commands</a:t>
            </a: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EF650CE0-9D51-744E-9B40-F33F5D815A4B}"/>
              </a:ext>
            </a:extLst>
          </p:cNvPr>
          <p:cNvSpPr txBox="1"/>
          <p:nvPr/>
        </p:nvSpPr>
        <p:spPr>
          <a:xfrm>
            <a:off x="4091479" y="1053569"/>
            <a:ext cx="127100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tx1"/>
                </a:solidFill>
              </a:rPr>
              <a:t>1. Get data </a:t>
            </a:r>
          </a:p>
        </p:txBody>
      </p: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D6B641CD-A291-064B-96A5-967838BF85CA}"/>
              </a:ext>
            </a:extLst>
          </p:cNvPr>
          <p:cNvCxnSpPr>
            <a:cxnSpLocks/>
          </p:cNvCxnSpPr>
          <p:nvPr/>
        </p:nvCxnSpPr>
        <p:spPr>
          <a:xfrm>
            <a:off x="3697793" y="1305381"/>
            <a:ext cx="1854911" cy="0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45032A0D-6232-E049-B8F6-DEFAC2FE9D03}"/>
              </a:ext>
            </a:extLst>
          </p:cNvPr>
          <p:cNvCxnSpPr>
            <a:cxnSpLocks/>
          </p:cNvCxnSpPr>
          <p:nvPr/>
        </p:nvCxnSpPr>
        <p:spPr>
          <a:xfrm>
            <a:off x="3697793" y="1301943"/>
            <a:ext cx="0" cy="80330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Rounded Rectangle 33">
            <a:extLst>
              <a:ext uri="{FF2B5EF4-FFF2-40B4-BE49-F238E27FC236}">
                <a16:creationId xmlns:a16="http://schemas.microsoft.com/office/drawing/2014/main" id="{77A08B68-26B1-9744-8734-2FBDB9EEFF5A}"/>
              </a:ext>
            </a:extLst>
          </p:cNvPr>
          <p:cNvSpPr/>
          <p:nvPr/>
        </p:nvSpPr>
        <p:spPr>
          <a:xfrm>
            <a:off x="781539" y="203200"/>
            <a:ext cx="8354646" cy="672123"/>
          </a:xfrm>
          <a:prstGeom prst="round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37695" tIns="68847" rIns="137695" bIns="68847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4098" dirty="0"/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6B2538AB-0CDD-6E47-8C5F-BDBCED1A1709}"/>
              </a:ext>
            </a:extLst>
          </p:cNvPr>
          <p:cNvSpPr/>
          <p:nvPr/>
        </p:nvSpPr>
        <p:spPr>
          <a:xfrm>
            <a:off x="-8977" y="-7574"/>
            <a:ext cx="1079684" cy="1079684"/>
          </a:xfrm>
          <a:prstGeom prst="ellipse">
            <a:avLst/>
          </a:prstGeom>
          <a:solidFill>
            <a:srgbClr val="7030A0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37695" tIns="68847" rIns="137695" bIns="68847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4098"/>
          </a:p>
        </p:txBody>
      </p:sp>
      <p:sp>
        <p:nvSpPr>
          <p:cNvPr id="36" name="Title 1">
            <a:extLst>
              <a:ext uri="{FF2B5EF4-FFF2-40B4-BE49-F238E27FC236}">
                <a16:creationId xmlns:a16="http://schemas.microsoft.com/office/drawing/2014/main" id="{EFD6E200-A4FE-9D49-8325-CCA6602B72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52280" y="273844"/>
            <a:ext cx="7497944" cy="543625"/>
          </a:xfrm>
        </p:spPr>
        <p:txBody>
          <a:bodyPr>
            <a:normAutofit/>
          </a:bodyPr>
          <a:lstStyle/>
          <a:p>
            <a:r>
              <a:rPr lang="en-GB" sz="2700" dirty="0">
                <a:solidFill>
                  <a:schemeClr val="bg1"/>
                </a:solidFill>
                <a:latin typeface="Roboto"/>
                <a:cs typeface="Roboto"/>
              </a:rPr>
              <a:t>Alignment Implementation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419E1646-53D9-5549-BD41-9EB8BB205008}"/>
              </a:ext>
            </a:extLst>
          </p:cNvPr>
          <p:cNvSpPr txBox="1"/>
          <p:nvPr/>
        </p:nvSpPr>
        <p:spPr>
          <a:xfrm>
            <a:off x="410829" y="1028405"/>
            <a:ext cx="2354744" cy="584775"/>
          </a:xfrm>
          <a:prstGeom prst="rect">
            <a:avLst/>
          </a:prstGeom>
          <a:noFill/>
          <a:ln w="25400">
            <a:solidFill>
              <a:srgbClr val="7030A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/>
              <a:t>2018: Ready and used in CERN Control Centre!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8AC33373-D1E8-584D-8236-1A735E0E14D0}"/>
              </a:ext>
            </a:extLst>
          </p:cNvPr>
          <p:cNvSpPr txBox="1"/>
          <p:nvPr/>
        </p:nvSpPr>
        <p:spPr>
          <a:xfrm>
            <a:off x="411024" y="1613858"/>
            <a:ext cx="2354548" cy="584775"/>
          </a:xfrm>
          <a:prstGeom prst="rect">
            <a:avLst/>
          </a:prstGeom>
          <a:noFill/>
          <a:ln w="25400">
            <a:solidFill>
              <a:srgbClr val="7030A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/>
              <a:t>First ML application used for LHC operation</a:t>
            </a:r>
          </a:p>
        </p:txBody>
      </p:sp>
      <p:grpSp>
        <p:nvGrpSpPr>
          <p:cNvPr id="46" name="Group 45">
            <a:extLst>
              <a:ext uri="{FF2B5EF4-FFF2-40B4-BE49-F238E27FC236}">
                <a16:creationId xmlns:a16="http://schemas.microsoft.com/office/drawing/2014/main" id="{FE72DABA-6E90-7848-A022-72C5B1B84E48}"/>
              </a:ext>
            </a:extLst>
          </p:cNvPr>
          <p:cNvGrpSpPr/>
          <p:nvPr/>
        </p:nvGrpSpPr>
        <p:grpSpPr>
          <a:xfrm>
            <a:off x="6081817" y="2313462"/>
            <a:ext cx="2367230" cy="1103577"/>
            <a:chOff x="1073788" y="2959839"/>
            <a:chExt cx="2367230" cy="1103577"/>
          </a:xfrm>
        </p:grpSpPr>
        <p:sp>
          <p:nvSpPr>
            <p:cNvPr id="50" name="Rectangle 49">
              <a:extLst>
                <a:ext uri="{FF2B5EF4-FFF2-40B4-BE49-F238E27FC236}">
                  <a16:creationId xmlns:a16="http://schemas.microsoft.com/office/drawing/2014/main" id="{70C40BCF-F1CF-A848-8D0B-77605F89FE22}"/>
                </a:ext>
              </a:extLst>
            </p:cNvPr>
            <p:cNvSpPr/>
            <p:nvPr/>
          </p:nvSpPr>
          <p:spPr>
            <a:xfrm>
              <a:off x="1073789" y="2981780"/>
              <a:ext cx="1701214" cy="1081636"/>
            </a:xfrm>
            <a:prstGeom prst="rect">
              <a:avLst/>
            </a:prstGeom>
            <a:noFill/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3037D916-8079-E24D-84EB-0F671AF31F8A}"/>
                </a:ext>
              </a:extLst>
            </p:cNvPr>
            <p:cNvSpPr txBox="1"/>
            <p:nvPr/>
          </p:nvSpPr>
          <p:spPr>
            <a:xfrm>
              <a:off x="1073788" y="3025455"/>
              <a:ext cx="1701215" cy="100796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spcAft>
                  <a:spcPts val="900"/>
                </a:spcAft>
              </a:pPr>
              <a:r>
                <a:rPr lang="en-US" sz="1600" b="1" u="sng" dirty="0"/>
                <a:t>FESA</a:t>
              </a:r>
            </a:p>
            <a:p>
              <a:pPr algn="ctr">
                <a:spcAft>
                  <a:spcPts val="300"/>
                </a:spcAft>
              </a:pPr>
              <a:r>
                <a:rPr lang="en-US" dirty="0"/>
                <a:t>Fully-automatic alignment</a:t>
              </a:r>
            </a:p>
          </p:txBody>
        </p:sp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ED5EA07A-C09E-5C4B-BAF1-837CF510FAF5}"/>
                </a:ext>
              </a:extLst>
            </p:cNvPr>
            <p:cNvSpPr txBox="1"/>
            <p:nvPr/>
          </p:nvSpPr>
          <p:spPr>
            <a:xfrm>
              <a:off x="2769899" y="2959839"/>
              <a:ext cx="671119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>
                  <a:solidFill>
                    <a:srgbClr val="7030A0"/>
                  </a:solidFill>
                </a:rPr>
                <a:t>NEW</a:t>
              </a:r>
            </a:p>
          </p:txBody>
        </p: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1B71BEF2-028C-9644-B955-0FFBDFB34C61}"/>
              </a:ext>
            </a:extLst>
          </p:cNvPr>
          <p:cNvGrpSpPr/>
          <p:nvPr/>
        </p:nvGrpSpPr>
        <p:grpSpPr>
          <a:xfrm>
            <a:off x="4590585" y="2207254"/>
            <a:ext cx="1415917" cy="297144"/>
            <a:chOff x="4455241" y="2196075"/>
            <a:chExt cx="1415917" cy="297144"/>
          </a:xfrm>
        </p:grpSpPr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id="{8178DEAF-7933-B446-9DA2-2402EDF63A0C}"/>
                </a:ext>
              </a:extLst>
            </p:cNvPr>
            <p:cNvSpPr txBox="1"/>
            <p:nvPr/>
          </p:nvSpPr>
          <p:spPr>
            <a:xfrm>
              <a:off x="4600152" y="2196075"/>
              <a:ext cx="127100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tx1"/>
                  </a:solidFill>
                </a:rPr>
                <a:t>1. Get data </a:t>
              </a:r>
            </a:p>
          </p:txBody>
        </p:sp>
        <p:cxnSp>
          <p:nvCxnSpPr>
            <p:cNvPr id="58" name="Straight Arrow Connector 57">
              <a:extLst>
                <a:ext uri="{FF2B5EF4-FFF2-40B4-BE49-F238E27FC236}">
                  <a16:creationId xmlns:a16="http://schemas.microsoft.com/office/drawing/2014/main" id="{E2BB6D61-19EF-3E4A-9110-F1D10E5A8638}"/>
                </a:ext>
              </a:extLst>
            </p:cNvPr>
            <p:cNvCxnSpPr>
              <a:cxnSpLocks/>
            </p:cNvCxnSpPr>
            <p:nvPr/>
          </p:nvCxnSpPr>
          <p:spPr>
            <a:xfrm>
              <a:off x="4455241" y="2493219"/>
              <a:ext cx="1415917" cy="0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59" name="Picture 58">
            <a:extLst>
              <a:ext uri="{FF2B5EF4-FFF2-40B4-BE49-F238E27FC236}">
                <a16:creationId xmlns:a16="http://schemas.microsoft.com/office/drawing/2014/main" id="{905CCA43-E0F2-4D43-B011-F02D7BD52AD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H="1">
            <a:off x="6917107" y="950738"/>
            <a:ext cx="1333500" cy="1181100"/>
          </a:xfrm>
          <a:prstGeom prst="rect">
            <a:avLst/>
          </a:prstGeom>
        </p:spPr>
      </p:pic>
      <p:sp>
        <p:nvSpPr>
          <p:cNvPr id="60" name="Right Brace 59">
            <a:extLst>
              <a:ext uri="{FF2B5EF4-FFF2-40B4-BE49-F238E27FC236}">
                <a16:creationId xmlns:a16="http://schemas.microsoft.com/office/drawing/2014/main" id="{789C42F9-497F-5449-8FB1-94BC48C6E4AB}"/>
              </a:ext>
            </a:extLst>
          </p:cNvPr>
          <p:cNvSpPr/>
          <p:nvPr/>
        </p:nvSpPr>
        <p:spPr>
          <a:xfrm>
            <a:off x="6722707" y="893087"/>
            <a:ext cx="161867" cy="808122"/>
          </a:xfrm>
          <a:prstGeom prst="rightBrac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62" name="Straight Arrow Connector 61">
            <a:extLst>
              <a:ext uri="{FF2B5EF4-FFF2-40B4-BE49-F238E27FC236}">
                <a16:creationId xmlns:a16="http://schemas.microsoft.com/office/drawing/2014/main" id="{BC47526F-7C10-9945-A783-3AFB71F01477}"/>
              </a:ext>
            </a:extLst>
          </p:cNvPr>
          <p:cNvCxnSpPr>
            <a:cxnSpLocks/>
          </p:cNvCxnSpPr>
          <p:nvPr/>
        </p:nvCxnSpPr>
        <p:spPr>
          <a:xfrm>
            <a:off x="7857460" y="3306726"/>
            <a:ext cx="665005" cy="476802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8" name="Group 67">
            <a:extLst>
              <a:ext uri="{FF2B5EF4-FFF2-40B4-BE49-F238E27FC236}">
                <a16:creationId xmlns:a16="http://schemas.microsoft.com/office/drawing/2014/main" id="{443C3068-C64F-3F4B-BD00-AFD70A5EE509}"/>
              </a:ext>
            </a:extLst>
          </p:cNvPr>
          <p:cNvGrpSpPr/>
          <p:nvPr/>
        </p:nvGrpSpPr>
        <p:grpSpPr>
          <a:xfrm>
            <a:off x="5967248" y="3466214"/>
            <a:ext cx="1624399" cy="470212"/>
            <a:chOff x="5970950" y="3275027"/>
            <a:chExt cx="1624399" cy="470212"/>
          </a:xfrm>
        </p:grpSpPr>
        <p:sp>
          <p:nvSpPr>
            <p:cNvPr id="71" name="TextBox 70">
              <a:extLst>
                <a:ext uri="{FF2B5EF4-FFF2-40B4-BE49-F238E27FC236}">
                  <a16:creationId xmlns:a16="http://schemas.microsoft.com/office/drawing/2014/main" id="{5284424B-CB96-A447-8A77-C9717D8126C7}"/>
                </a:ext>
              </a:extLst>
            </p:cNvPr>
            <p:cNvSpPr txBox="1"/>
            <p:nvPr/>
          </p:nvSpPr>
          <p:spPr>
            <a:xfrm>
              <a:off x="5970950" y="3468240"/>
              <a:ext cx="129303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tx1"/>
                  </a:solidFill>
                </a:rPr>
                <a:t>3. Get ML result </a:t>
              </a:r>
            </a:p>
          </p:txBody>
        </p:sp>
        <p:cxnSp>
          <p:nvCxnSpPr>
            <p:cNvPr id="72" name="Straight Arrow Connector 71">
              <a:extLst>
                <a:ext uri="{FF2B5EF4-FFF2-40B4-BE49-F238E27FC236}">
                  <a16:creationId xmlns:a16="http://schemas.microsoft.com/office/drawing/2014/main" id="{65A3B2C8-BDB8-E645-85A6-9D37FBC660BB}"/>
                </a:ext>
              </a:extLst>
            </p:cNvPr>
            <p:cNvCxnSpPr>
              <a:cxnSpLocks/>
            </p:cNvCxnSpPr>
            <p:nvPr/>
          </p:nvCxnSpPr>
          <p:spPr>
            <a:xfrm>
              <a:off x="7010558" y="3275027"/>
              <a:ext cx="584791" cy="340242"/>
            </a:xfrm>
            <a:prstGeom prst="straightConnector1">
              <a:avLst/>
            </a:prstGeom>
            <a:ln w="12700">
              <a:solidFill>
                <a:schemeClr val="tx1"/>
              </a:solidFill>
              <a:headEnd type="triangl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3" name="Group 72">
            <a:extLst>
              <a:ext uri="{FF2B5EF4-FFF2-40B4-BE49-F238E27FC236}">
                <a16:creationId xmlns:a16="http://schemas.microsoft.com/office/drawing/2014/main" id="{58CF5788-4798-F24E-9A1D-382A0E7DA62E}"/>
              </a:ext>
            </a:extLst>
          </p:cNvPr>
          <p:cNvGrpSpPr/>
          <p:nvPr/>
        </p:nvGrpSpPr>
        <p:grpSpPr>
          <a:xfrm>
            <a:off x="6589166" y="3854386"/>
            <a:ext cx="2365924" cy="1048080"/>
            <a:chOff x="6376514" y="3674373"/>
            <a:chExt cx="2365924" cy="1048080"/>
          </a:xfrm>
        </p:grpSpPr>
        <p:grpSp>
          <p:nvGrpSpPr>
            <p:cNvPr id="75" name="Group 74">
              <a:extLst>
                <a:ext uri="{FF2B5EF4-FFF2-40B4-BE49-F238E27FC236}">
                  <a16:creationId xmlns:a16="http://schemas.microsoft.com/office/drawing/2014/main" id="{E9ED745A-8371-5742-AFE2-C2749E5E8598}"/>
                </a:ext>
              </a:extLst>
            </p:cNvPr>
            <p:cNvGrpSpPr/>
            <p:nvPr/>
          </p:nvGrpSpPr>
          <p:grpSpPr>
            <a:xfrm>
              <a:off x="7019298" y="3674373"/>
              <a:ext cx="1723140" cy="987426"/>
              <a:chOff x="1187344" y="3095117"/>
              <a:chExt cx="1723140" cy="987426"/>
            </a:xfrm>
          </p:grpSpPr>
          <p:sp>
            <p:nvSpPr>
              <p:cNvPr id="79" name="Rectangle 78">
                <a:extLst>
                  <a:ext uri="{FF2B5EF4-FFF2-40B4-BE49-F238E27FC236}">
                    <a16:creationId xmlns:a16="http://schemas.microsoft.com/office/drawing/2014/main" id="{6F77E032-04B5-EC47-89F9-96E4FC045692}"/>
                  </a:ext>
                </a:extLst>
              </p:cNvPr>
              <p:cNvSpPr/>
              <p:nvPr/>
            </p:nvSpPr>
            <p:spPr>
              <a:xfrm>
                <a:off x="1187344" y="3099298"/>
                <a:ext cx="1723140" cy="983245"/>
              </a:xfrm>
              <a:prstGeom prst="rect">
                <a:avLst/>
              </a:prstGeom>
              <a:noFill/>
              <a:ln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TextBox 79">
                <a:extLst>
                  <a:ext uri="{FF2B5EF4-FFF2-40B4-BE49-F238E27FC236}">
                    <a16:creationId xmlns:a16="http://schemas.microsoft.com/office/drawing/2014/main" id="{ACB802FA-08C0-2740-9A61-D62C245F64ED}"/>
                  </a:ext>
                </a:extLst>
              </p:cNvPr>
              <p:cNvSpPr txBox="1"/>
              <p:nvPr/>
            </p:nvSpPr>
            <p:spPr>
              <a:xfrm>
                <a:off x="1187345" y="3095117"/>
                <a:ext cx="1723139" cy="98488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spcAft>
                    <a:spcPts val="900"/>
                  </a:spcAft>
                </a:pPr>
                <a:r>
                  <a:rPr lang="en-US" sz="1600" b="1" u="sng" dirty="0"/>
                  <a:t>Python</a:t>
                </a:r>
              </a:p>
              <a:p>
                <a:pPr algn="ctr">
                  <a:spcAft>
                    <a:spcPts val="300"/>
                  </a:spcAft>
                </a:pPr>
                <a:r>
                  <a:rPr lang="en-US" sz="1600" dirty="0"/>
                  <a:t>Machine Learning</a:t>
                </a:r>
              </a:p>
              <a:p>
                <a:pPr algn="ctr">
                  <a:spcAft>
                    <a:spcPts val="1500"/>
                  </a:spcAft>
                </a:pPr>
                <a:r>
                  <a:rPr lang="en-US" sz="1600" i="1" dirty="0" err="1"/>
                  <a:t>scikit</a:t>
                </a:r>
                <a:r>
                  <a:rPr lang="en-US" sz="1600" i="1" dirty="0"/>
                  <a:t>-learn </a:t>
                </a:r>
                <a:r>
                  <a:rPr lang="en-US" sz="1600" dirty="0"/>
                  <a:t>library</a:t>
                </a:r>
              </a:p>
            </p:txBody>
          </p:sp>
        </p:grpSp>
        <p:sp>
          <p:nvSpPr>
            <p:cNvPr id="78" name="TextBox 77">
              <a:extLst>
                <a:ext uri="{FF2B5EF4-FFF2-40B4-BE49-F238E27FC236}">
                  <a16:creationId xmlns:a16="http://schemas.microsoft.com/office/drawing/2014/main" id="{1B526397-5A83-E84F-9D8F-1213A2DD08E6}"/>
                </a:ext>
              </a:extLst>
            </p:cNvPr>
            <p:cNvSpPr txBox="1"/>
            <p:nvPr/>
          </p:nvSpPr>
          <p:spPr>
            <a:xfrm>
              <a:off x="6376514" y="4383899"/>
              <a:ext cx="671119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>
                  <a:solidFill>
                    <a:srgbClr val="7030A0"/>
                  </a:solidFill>
                </a:rPr>
                <a:t>NEW</a:t>
              </a:r>
            </a:p>
          </p:txBody>
        </p:sp>
      </p:grpSp>
      <p:sp>
        <p:nvSpPr>
          <p:cNvPr id="81" name="TextBox 80">
            <a:extLst>
              <a:ext uri="{FF2B5EF4-FFF2-40B4-BE49-F238E27FC236}">
                <a16:creationId xmlns:a16="http://schemas.microsoft.com/office/drawing/2014/main" id="{1A271901-8038-7241-8643-D7BDFBEA3C06}"/>
              </a:ext>
            </a:extLst>
          </p:cNvPr>
          <p:cNvSpPr txBox="1"/>
          <p:nvPr/>
        </p:nvSpPr>
        <p:spPr>
          <a:xfrm>
            <a:off x="8003705" y="3233625"/>
            <a:ext cx="129303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tx1"/>
                </a:solidFill>
              </a:rPr>
              <a:t>2. Send data</a:t>
            </a:r>
          </a:p>
        </p:txBody>
      </p:sp>
    </p:spTree>
    <p:extLst>
      <p:ext uri="{BB962C8B-B14F-4D97-AF65-F5344CB8AC3E}">
        <p14:creationId xmlns:p14="http://schemas.microsoft.com/office/powerpoint/2010/main" val="26769762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83CB1C58-7A51-8544-9F98-C16515C90D0D}"/>
              </a:ext>
            </a:extLst>
          </p:cNvPr>
          <p:cNvSpPr/>
          <p:nvPr/>
        </p:nvSpPr>
        <p:spPr>
          <a:xfrm>
            <a:off x="781539" y="203200"/>
            <a:ext cx="8354646" cy="672123"/>
          </a:xfrm>
          <a:prstGeom prst="round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37695" tIns="68847" rIns="137695" bIns="68847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4098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49E4A716-4975-A64B-9B60-AD77C0695513}"/>
              </a:ext>
            </a:extLst>
          </p:cNvPr>
          <p:cNvSpPr/>
          <p:nvPr/>
        </p:nvSpPr>
        <p:spPr>
          <a:xfrm>
            <a:off x="-8977" y="-7574"/>
            <a:ext cx="1079684" cy="1079684"/>
          </a:xfrm>
          <a:prstGeom prst="ellipse">
            <a:avLst/>
          </a:prstGeom>
          <a:solidFill>
            <a:srgbClr val="7030A0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37695" tIns="68847" rIns="137695" bIns="68847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4098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0F8845B-AF6F-DE48-8C12-F12727EB25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52281" y="273844"/>
            <a:ext cx="4803042" cy="543625"/>
          </a:xfrm>
        </p:spPr>
        <p:txBody>
          <a:bodyPr>
            <a:normAutofit/>
          </a:bodyPr>
          <a:lstStyle/>
          <a:p>
            <a:r>
              <a:rPr lang="en-GB" sz="2700" dirty="0">
                <a:solidFill>
                  <a:schemeClr val="bg1"/>
                </a:solidFill>
                <a:latin typeface="Roboto"/>
                <a:cs typeface="Roboto"/>
                <a:sym typeface="Roboto"/>
              </a:rPr>
              <a:t>Beam Instrumentation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10C6032A-353D-8147-A782-0B24D7E777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1F4-32B1-BB4A-B9DB-E2C65C1166C3}" type="slidenum">
              <a:rPr lang="en-GB" smtClean="0"/>
              <a:t>3</a:t>
            </a:fld>
            <a:endParaRPr lang="en-GB"/>
          </a:p>
        </p:txBody>
      </p:sp>
      <p:sp>
        <p:nvSpPr>
          <p:cNvPr id="9" name="Google Shape;84;p16">
            <a:extLst>
              <a:ext uri="{FF2B5EF4-FFF2-40B4-BE49-F238E27FC236}">
                <a16:creationId xmlns:a16="http://schemas.microsoft.com/office/drawing/2014/main" id="{42AE0554-3220-9C4B-B8F5-D26D32B9B155}"/>
              </a:ext>
            </a:extLst>
          </p:cNvPr>
          <p:cNvSpPr txBox="1">
            <a:spLocks/>
          </p:cNvSpPr>
          <p:nvPr/>
        </p:nvSpPr>
        <p:spPr>
          <a:xfrm>
            <a:off x="262302" y="1142754"/>
            <a:ext cx="6303090" cy="10796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11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Roboto"/>
              <a:buChar char="●"/>
              <a:defRPr sz="13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914400" marR="0" lvl="1" indent="-29845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○"/>
              <a:defRPr sz="11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1371600" marR="0" lvl="2" indent="-29845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■"/>
              <a:defRPr sz="11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1828800" marR="0" lvl="3" indent="-29845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●"/>
              <a:defRPr sz="11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2286000" marR="0" lvl="4" indent="-29845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○"/>
              <a:defRPr sz="11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2743200" marR="0" lvl="5" indent="-29845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■"/>
              <a:defRPr sz="11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3200400" marR="0" lvl="6" indent="-29845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●"/>
              <a:defRPr sz="11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3657600" marR="0" lvl="7" indent="-29845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○"/>
              <a:defRPr sz="11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4114800" marR="0" lvl="8" indent="-29845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100"/>
              <a:buFont typeface="Roboto"/>
              <a:buChar char="■"/>
              <a:defRPr sz="11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>
              <a:lnSpc>
                <a:spcPts val="1680"/>
              </a:lnSpc>
              <a:spcBef>
                <a:spcPts val="700"/>
              </a:spcBef>
            </a:pPr>
            <a:r>
              <a:rPr lang="en-GB" sz="1400" dirty="0">
                <a:solidFill>
                  <a:srgbClr val="404040"/>
                </a:solidFill>
              </a:rPr>
              <a:t>Beam Loss Monitors (BLMs) used to align collimators.</a:t>
            </a:r>
          </a:p>
          <a:p>
            <a:pPr>
              <a:lnSpc>
                <a:spcPts val="1680"/>
              </a:lnSpc>
              <a:spcBef>
                <a:spcPts val="700"/>
              </a:spcBef>
            </a:pPr>
            <a:r>
              <a:rPr lang="en-GB" sz="1400" dirty="0">
                <a:solidFill>
                  <a:srgbClr val="404040"/>
                </a:solidFill>
              </a:rPr>
              <a:t>Record beam losses generated by collimators as they touch the beam.</a:t>
            </a:r>
          </a:p>
          <a:p>
            <a:pPr>
              <a:lnSpc>
                <a:spcPts val="1680"/>
              </a:lnSpc>
              <a:spcBef>
                <a:spcPts val="700"/>
              </a:spcBef>
            </a:pPr>
            <a:r>
              <a:rPr lang="en-GB" sz="1400" dirty="0">
                <a:solidFill>
                  <a:srgbClr val="404040"/>
                </a:solidFill>
              </a:rPr>
              <a:t>Beam-based alignment (BBA)</a:t>
            </a:r>
            <a:endParaRPr lang="en-US" sz="1400" dirty="0">
              <a:solidFill>
                <a:srgbClr val="404040"/>
              </a:solidFill>
            </a:endParaRP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FA27A9B2-EC0A-BA46-B50A-940FA3C52C5D}"/>
              </a:ext>
            </a:extLst>
          </p:cNvPr>
          <p:cNvGrpSpPr/>
          <p:nvPr/>
        </p:nvGrpSpPr>
        <p:grpSpPr>
          <a:xfrm>
            <a:off x="1537619" y="2764820"/>
            <a:ext cx="2448881" cy="1718583"/>
            <a:chOff x="3939822" y="200527"/>
            <a:chExt cx="2448881" cy="1718583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BA2D0113-FC17-5A47-8B54-405511ED4ECA}"/>
                </a:ext>
              </a:extLst>
            </p:cNvPr>
            <p:cNvSpPr/>
            <p:nvPr/>
          </p:nvSpPr>
          <p:spPr>
            <a:xfrm>
              <a:off x="3939822" y="200527"/>
              <a:ext cx="2448881" cy="171858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B9579D0E-4EE1-E44B-9AB0-F9434FF06AC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969079" y="237791"/>
              <a:ext cx="2387600" cy="1625600"/>
            </a:xfrm>
            <a:prstGeom prst="rect">
              <a:avLst/>
            </a:prstGeom>
          </p:spPr>
        </p:pic>
      </p:grpSp>
      <p:grpSp>
        <p:nvGrpSpPr>
          <p:cNvPr id="78" name="Group 77">
            <a:extLst>
              <a:ext uri="{FF2B5EF4-FFF2-40B4-BE49-F238E27FC236}">
                <a16:creationId xmlns:a16="http://schemas.microsoft.com/office/drawing/2014/main" id="{035C4E5D-D195-364E-AFCA-7CF467DF0A03}"/>
              </a:ext>
            </a:extLst>
          </p:cNvPr>
          <p:cNvGrpSpPr/>
          <p:nvPr/>
        </p:nvGrpSpPr>
        <p:grpSpPr>
          <a:xfrm>
            <a:off x="4972211" y="2637432"/>
            <a:ext cx="2887809" cy="1755460"/>
            <a:chOff x="4972211" y="2637432"/>
            <a:chExt cx="2887809" cy="1755460"/>
          </a:xfrm>
        </p:grpSpPr>
        <p:sp>
          <p:nvSpPr>
            <p:cNvPr id="67" name="Rectangle 66">
              <a:extLst>
                <a:ext uri="{FF2B5EF4-FFF2-40B4-BE49-F238E27FC236}">
                  <a16:creationId xmlns:a16="http://schemas.microsoft.com/office/drawing/2014/main" id="{72D82FD2-4C15-6440-BA2A-324503DA6A0D}"/>
                </a:ext>
              </a:extLst>
            </p:cNvPr>
            <p:cNvSpPr/>
            <p:nvPr/>
          </p:nvSpPr>
          <p:spPr>
            <a:xfrm>
              <a:off x="5796862" y="3088279"/>
              <a:ext cx="903411" cy="392146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Google Shape;152;p21">
              <a:extLst>
                <a:ext uri="{FF2B5EF4-FFF2-40B4-BE49-F238E27FC236}">
                  <a16:creationId xmlns:a16="http://schemas.microsoft.com/office/drawing/2014/main" id="{54267E63-0E40-E64A-A66C-4CF160296CA4}"/>
                </a:ext>
              </a:extLst>
            </p:cNvPr>
            <p:cNvSpPr/>
            <p:nvPr/>
          </p:nvSpPr>
          <p:spPr>
            <a:xfrm>
              <a:off x="4972211" y="3481285"/>
              <a:ext cx="2547175" cy="327251"/>
            </a:xfrm>
            <a:prstGeom prst="homePlate">
              <a:avLst>
                <a:gd name="adj" fmla="val 26719"/>
              </a:avLst>
            </a:prstGeom>
            <a:solidFill>
              <a:srgbClr val="0296A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65" name="TextBox 64">
              <a:extLst>
                <a:ext uri="{FF2B5EF4-FFF2-40B4-BE49-F238E27FC236}">
                  <a16:creationId xmlns:a16="http://schemas.microsoft.com/office/drawing/2014/main" id="{0E4C498A-DBA9-F745-A913-055E6E4E460E}"/>
                </a:ext>
              </a:extLst>
            </p:cNvPr>
            <p:cNvSpPr txBox="1"/>
            <p:nvPr/>
          </p:nvSpPr>
          <p:spPr>
            <a:xfrm>
              <a:off x="5871107" y="3459699"/>
              <a:ext cx="73710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chemeClr val="bg1"/>
                  </a:solidFill>
                </a:rPr>
                <a:t>Beam</a:t>
              </a:r>
              <a:endParaRPr lang="en-US" baseline="-25000" dirty="0">
                <a:solidFill>
                  <a:schemeClr val="bg1"/>
                </a:solidFill>
              </a:endParaRPr>
            </a:p>
          </p:txBody>
        </p:sp>
        <p:sp>
          <p:nvSpPr>
            <p:cNvPr id="66" name="TextBox 65">
              <a:extLst>
                <a:ext uri="{FF2B5EF4-FFF2-40B4-BE49-F238E27FC236}">
                  <a16:creationId xmlns:a16="http://schemas.microsoft.com/office/drawing/2014/main" id="{C4D5EC87-E3E4-974C-BD11-FD4317F6A93D}"/>
                </a:ext>
              </a:extLst>
            </p:cNvPr>
            <p:cNvSpPr txBox="1"/>
            <p:nvPr/>
          </p:nvSpPr>
          <p:spPr>
            <a:xfrm>
              <a:off x="5871107" y="3130463"/>
              <a:ext cx="82916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solidFill>
                    <a:schemeClr val="bg1"/>
                  </a:solidFill>
                </a:rPr>
                <a:t>Left jaw</a:t>
              </a:r>
              <a:endParaRPr lang="en-US" sz="1400" baseline="-25000" dirty="0">
                <a:solidFill>
                  <a:schemeClr val="bg1"/>
                </a:solidFill>
              </a:endParaRPr>
            </a:p>
          </p:txBody>
        </p:sp>
        <p:sp>
          <p:nvSpPr>
            <p:cNvPr id="68" name="Rectangle 67">
              <a:extLst>
                <a:ext uri="{FF2B5EF4-FFF2-40B4-BE49-F238E27FC236}">
                  <a16:creationId xmlns:a16="http://schemas.microsoft.com/office/drawing/2014/main" id="{6513072C-4D2B-B549-A328-8C78385474AE}"/>
                </a:ext>
              </a:extLst>
            </p:cNvPr>
            <p:cNvSpPr/>
            <p:nvPr/>
          </p:nvSpPr>
          <p:spPr>
            <a:xfrm>
              <a:off x="5796862" y="4000746"/>
              <a:ext cx="903411" cy="392146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TextBox 68">
              <a:extLst>
                <a:ext uri="{FF2B5EF4-FFF2-40B4-BE49-F238E27FC236}">
                  <a16:creationId xmlns:a16="http://schemas.microsoft.com/office/drawing/2014/main" id="{C7E9F030-ACA3-634A-AD3B-8186461CC113}"/>
                </a:ext>
              </a:extLst>
            </p:cNvPr>
            <p:cNvSpPr txBox="1"/>
            <p:nvPr/>
          </p:nvSpPr>
          <p:spPr>
            <a:xfrm>
              <a:off x="5830982" y="4042930"/>
              <a:ext cx="90341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>
                  <a:solidFill>
                    <a:schemeClr val="bg1"/>
                  </a:solidFill>
                </a:rPr>
                <a:t>Right jaw</a:t>
              </a:r>
              <a:endParaRPr lang="en-US" sz="1400" baseline="-25000" dirty="0">
                <a:solidFill>
                  <a:schemeClr val="bg1"/>
                </a:solidFill>
              </a:endParaRPr>
            </a:p>
          </p:txBody>
        </p:sp>
        <p:sp>
          <p:nvSpPr>
            <p:cNvPr id="71" name="TextBox 70">
              <a:extLst>
                <a:ext uri="{FF2B5EF4-FFF2-40B4-BE49-F238E27FC236}">
                  <a16:creationId xmlns:a16="http://schemas.microsoft.com/office/drawing/2014/main" id="{1C5823C5-7CA4-DE4D-AE21-386D092F965A}"/>
                </a:ext>
              </a:extLst>
            </p:cNvPr>
            <p:cNvSpPr txBox="1"/>
            <p:nvPr/>
          </p:nvSpPr>
          <p:spPr>
            <a:xfrm>
              <a:off x="5616366" y="2645739"/>
              <a:ext cx="115380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>
                  <a:solidFill>
                    <a:schemeClr val="tx1"/>
                  </a:solidFill>
                </a:rPr>
                <a:t>Collimator </a:t>
              </a:r>
              <a:r>
                <a:rPr lang="en-US" sz="1600" dirty="0" err="1">
                  <a:solidFill>
                    <a:schemeClr val="tx1"/>
                  </a:solidFill>
                </a:rPr>
                <a:t>i</a:t>
              </a:r>
              <a:endParaRPr lang="en-US" sz="1600" baseline="-25000" dirty="0">
                <a:solidFill>
                  <a:schemeClr val="tx1"/>
                </a:solidFill>
              </a:endParaRPr>
            </a:p>
          </p:txBody>
        </p:sp>
        <p:cxnSp>
          <p:nvCxnSpPr>
            <p:cNvPr id="72" name="Straight Arrow Connector 71">
              <a:extLst>
                <a:ext uri="{FF2B5EF4-FFF2-40B4-BE49-F238E27FC236}">
                  <a16:creationId xmlns:a16="http://schemas.microsoft.com/office/drawing/2014/main" id="{834AD3EB-13EB-7646-8BA0-8C86B2A5C058}"/>
                </a:ext>
              </a:extLst>
            </p:cNvPr>
            <p:cNvCxnSpPr>
              <a:cxnSpLocks/>
            </p:cNvCxnSpPr>
            <p:nvPr/>
          </p:nvCxnSpPr>
          <p:spPr>
            <a:xfrm>
              <a:off x="6765556" y="3065647"/>
              <a:ext cx="0" cy="425374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3" name="Rectangle 72">
              <a:extLst>
                <a:ext uri="{FF2B5EF4-FFF2-40B4-BE49-F238E27FC236}">
                  <a16:creationId xmlns:a16="http://schemas.microsoft.com/office/drawing/2014/main" id="{CBD27ECC-D2CB-1B47-8554-F66368153E01}"/>
                </a:ext>
              </a:extLst>
            </p:cNvPr>
            <p:cNvSpPr/>
            <p:nvPr/>
          </p:nvSpPr>
          <p:spPr>
            <a:xfrm>
              <a:off x="7243138" y="2637432"/>
              <a:ext cx="616882" cy="329303"/>
            </a:xfrm>
            <a:prstGeom prst="rect">
              <a:avLst/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74" name="Straight Arrow Connector 73">
              <a:extLst>
                <a:ext uri="{FF2B5EF4-FFF2-40B4-BE49-F238E27FC236}">
                  <a16:creationId xmlns:a16="http://schemas.microsoft.com/office/drawing/2014/main" id="{18EEFC90-B4C0-B840-A763-4D2A44F556B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906119" y="2892164"/>
              <a:ext cx="224646" cy="216391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Arrow Connector 74">
              <a:extLst>
                <a:ext uri="{FF2B5EF4-FFF2-40B4-BE49-F238E27FC236}">
                  <a16:creationId xmlns:a16="http://schemas.microsoft.com/office/drawing/2014/main" id="{3DD7E206-37F0-D146-9147-CC6CEA05512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928351" y="2990021"/>
              <a:ext cx="224646" cy="216391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6" name="TextBox 75">
              <a:extLst>
                <a:ext uri="{FF2B5EF4-FFF2-40B4-BE49-F238E27FC236}">
                  <a16:creationId xmlns:a16="http://schemas.microsoft.com/office/drawing/2014/main" id="{3D7188AA-1FA8-5340-BDDE-B7087BB2F0EB}"/>
                </a:ext>
              </a:extLst>
            </p:cNvPr>
            <p:cNvSpPr txBox="1"/>
            <p:nvPr/>
          </p:nvSpPr>
          <p:spPr>
            <a:xfrm>
              <a:off x="6961911" y="3046228"/>
              <a:ext cx="77491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tx1"/>
                  </a:solidFill>
                </a:rPr>
                <a:t>showers</a:t>
              </a:r>
              <a:endParaRPr lang="en-US" sz="1200" baseline="-25000" dirty="0">
                <a:solidFill>
                  <a:schemeClr val="tx1"/>
                </a:solidFill>
              </a:endParaRPr>
            </a:p>
          </p:txBody>
        </p:sp>
        <p:sp>
          <p:nvSpPr>
            <p:cNvPr id="77" name="TextBox 76">
              <a:extLst>
                <a:ext uri="{FF2B5EF4-FFF2-40B4-BE49-F238E27FC236}">
                  <a16:creationId xmlns:a16="http://schemas.microsoft.com/office/drawing/2014/main" id="{CBEC2D6D-DC1A-CB4F-8A89-8B0534606A23}"/>
                </a:ext>
              </a:extLst>
            </p:cNvPr>
            <p:cNvSpPr txBox="1"/>
            <p:nvPr/>
          </p:nvSpPr>
          <p:spPr>
            <a:xfrm>
              <a:off x="7279063" y="2648194"/>
              <a:ext cx="54503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err="1">
                  <a:solidFill>
                    <a:schemeClr val="bg1"/>
                  </a:solidFill>
                </a:rPr>
                <a:t>BLM</a:t>
              </a:r>
              <a:r>
                <a:rPr lang="en-US" sz="1400" baseline="-25000" dirty="0" err="1">
                  <a:solidFill>
                    <a:schemeClr val="bg1"/>
                  </a:solidFill>
                </a:rPr>
                <a:t>i</a:t>
              </a:r>
              <a:endParaRPr lang="en-US" sz="1400" baseline="-25000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793973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01C3EE1E-CBB1-704D-BDF2-8FFA479B01A2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30</a:t>
            </a:fld>
            <a:endParaRPr lang="en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2C9C5EF-72A5-5344-AAC9-13F6C4B7988C}"/>
              </a:ext>
            </a:extLst>
          </p:cNvPr>
          <p:cNvSpPr txBox="1"/>
          <p:nvPr/>
        </p:nvSpPr>
        <p:spPr>
          <a:xfrm>
            <a:off x="1853514" y="2963220"/>
            <a:ext cx="18473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47D9231-F76B-3847-9B88-AD973F79B4E9}"/>
              </a:ext>
            </a:extLst>
          </p:cNvPr>
          <p:cNvSpPr txBox="1"/>
          <p:nvPr/>
        </p:nvSpPr>
        <p:spPr>
          <a:xfrm>
            <a:off x="5523470" y="3618128"/>
            <a:ext cx="18473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6A059410-0A35-8A4A-9479-D93F3E68208C}"/>
              </a:ext>
            </a:extLst>
          </p:cNvPr>
          <p:cNvGrpSpPr/>
          <p:nvPr/>
        </p:nvGrpSpPr>
        <p:grpSpPr>
          <a:xfrm>
            <a:off x="1268558" y="907516"/>
            <a:ext cx="1149225" cy="3630218"/>
            <a:chOff x="4260477" y="1287220"/>
            <a:chExt cx="1149225" cy="3630218"/>
          </a:xfrm>
        </p:grpSpPr>
        <p:sp>
          <p:nvSpPr>
            <p:cNvPr id="13" name="Google Shape;121;p20">
              <a:extLst>
                <a:ext uri="{FF2B5EF4-FFF2-40B4-BE49-F238E27FC236}">
                  <a16:creationId xmlns:a16="http://schemas.microsoft.com/office/drawing/2014/main" id="{263C1E3A-FC20-4148-8248-A8E2E98A639F}"/>
                </a:ext>
              </a:extLst>
            </p:cNvPr>
            <p:cNvSpPr txBox="1">
              <a:spLocks/>
            </p:cNvSpPr>
            <p:nvPr/>
          </p:nvSpPr>
          <p:spPr>
            <a:xfrm>
              <a:off x="4500025" y="4603038"/>
              <a:ext cx="576973" cy="3144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L="457200" marR="0" lvl="0" indent="-342900" algn="l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2"/>
                </a:buClr>
                <a:buSzPts val="1800"/>
                <a:buFont typeface="Arial"/>
                <a:buChar char="●"/>
                <a:defRPr sz="1800" b="0" i="0" u="none" strike="noStrike" cap="non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L="914400" marR="0" lvl="1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Clr>
                  <a:schemeClr val="dk2"/>
                </a:buClr>
                <a:buSzPts val="1400"/>
                <a:buFont typeface="Arial"/>
                <a:buChar char="○"/>
                <a:defRPr sz="1400" b="0" i="0" u="none" strike="noStrike" cap="non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L="1371600" marR="0" lvl="2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Clr>
                  <a:schemeClr val="dk2"/>
                </a:buClr>
                <a:buSzPts val="1400"/>
                <a:buFont typeface="Arial"/>
                <a:buChar char="■"/>
                <a:defRPr sz="1400" b="0" i="0" u="none" strike="noStrike" cap="non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L="1828800" marR="0" lvl="3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Clr>
                  <a:schemeClr val="dk2"/>
                </a:buClr>
                <a:buSzPts val="1400"/>
                <a:buFont typeface="Arial"/>
                <a:buChar char="●"/>
                <a:defRPr sz="1400" b="0" i="0" u="none" strike="noStrike" cap="non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L="2286000" marR="0" lvl="4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Clr>
                  <a:schemeClr val="dk2"/>
                </a:buClr>
                <a:buSzPts val="1400"/>
                <a:buFont typeface="Arial"/>
                <a:buChar char="○"/>
                <a:defRPr sz="1400" b="0" i="0" u="none" strike="noStrike" cap="non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L="2743200" marR="0" lvl="5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Clr>
                  <a:schemeClr val="dk2"/>
                </a:buClr>
                <a:buSzPts val="1400"/>
                <a:buFont typeface="Arial"/>
                <a:buChar char="■"/>
                <a:defRPr sz="1400" b="0" i="0" u="none" strike="noStrike" cap="non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L="3200400" marR="0" lvl="6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Clr>
                  <a:schemeClr val="dk2"/>
                </a:buClr>
                <a:buSzPts val="1400"/>
                <a:buFont typeface="Arial"/>
                <a:buChar char="●"/>
                <a:defRPr sz="1400" b="0" i="0" u="none" strike="noStrike" cap="non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L="3657600" marR="0" lvl="7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Clr>
                  <a:schemeClr val="dk2"/>
                </a:buClr>
                <a:buSzPts val="1400"/>
                <a:buFont typeface="Arial"/>
                <a:buChar char="○"/>
                <a:defRPr sz="1400" b="0" i="0" u="none" strike="noStrike" cap="non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L="4114800" marR="0" lvl="8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1600"/>
                </a:spcAft>
                <a:buClr>
                  <a:schemeClr val="dk2"/>
                </a:buClr>
                <a:buSzPts val="1400"/>
                <a:buFont typeface="Arial"/>
                <a:buChar char="■"/>
                <a:defRPr sz="1400" b="0" i="0" u="none" strike="noStrike" cap="non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indent="0" algn="ctr">
                <a:lnSpc>
                  <a:spcPct val="100000"/>
                </a:lnSpc>
                <a:buFont typeface="Arial"/>
                <a:buNone/>
              </a:pPr>
              <a:r>
                <a:rPr lang="en-GB" sz="1400" b="1" dirty="0">
                  <a:solidFill>
                    <a:schemeClr val="dk1"/>
                  </a:solidFill>
                </a:rPr>
                <a:t>2010</a:t>
              </a:r>
              <a:endParaRPr lang="en-GB" sz="1400" dirty="0"/>
            </a:p>
          </p:txBody>
        </p:sp>
        <p:sp>
          <p:nvSpPr>
            <p:cNvPr id="14" name="Google Shape;122;p20">
              <a:extLst>
                <a:ext uri="{FF2B5EF4-FFF2-40B4-BE49-F238E27FC236}">
                  <a16:creationId xmlns:a16="http://schemas.microsoft.com/office/drawing/2014/main" id="{63919DFC-562F-0444-9EB7-EBB180C1AB9C}"/>
                </a:ext>
              </a:extLst>
            </p:cNvPr>
            <p:cNvSpPr txBox="1">
              <a:spLocks/>
            </p:cNvSpPr>
            <p:nvPr/>
          </p:nvSpPr>
          <p:spPr>
            <a:xfrm>
              <a:off x="4260477" y="1287220"/>
              <a:ext cx="1149225" cy="3144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L="457200" marR="0" lvl="0" indent="-342900" algn="l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2"/>
                </a:buClr>
                <a:buSzPts val="1800"/>
                <a:buFont typeface="Arial"/>
                <a:buChar char="●"/>
                <a:defRPr sz="1800" b="0" i="0" u="none" strike="noStrike" cap="non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L="914400" marR="0" lvl="1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Clr>
                  <a:schemeClr val="dk2"/>
                </a:buClr>
                <a:buSzPts val="1400"/>
                <a:buFont typeface="Arial"/>
                <a:buChar char="○"/>
                <a:defRPr sz="1400" b="0" i="0" u="none" strike="noStrike" cap="non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L="1371600" marR="0" lvl="2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Clr>
                  <a:schemeClr val="dk2"/>
                </a:buClr>
                <a:buSzPts val="1400"/>
                <a:buFont typeface="Arial"/>
                <a:buChar char="■"/>
                <a:defRPr sz="1400" b="0" i="0" u="none" strike="noStrike" cap="non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L="1828800" marR="0" lvl="3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Clr>
                  <a:schemeClr val="dk2"/>
                </a:buClr>
                <a:buSzPts val="1400"/>
                <a:buFont typeface="Arial"/>
                <a:buChar char="●"/>
                <a:defRPr sz="1400" b="0" i="0" u="none" strike="noStrike" cap="non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L="2286000" marR="0" lvl="4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Clr>
                  <a:schemeClr val="dk2"/>
                </a:buClr>
                <a:buSzPts val="1400"/>
                <a:buFont typeface="Arial"/>
                <a:buChar char="○"/>
                <a:defRPr sz="1400" b="0" i="0" u="none" strike="noStrike" cap="non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L="2743200" marR="0" lvl="5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Clr>
                  <a:schemeClr val="dk2"/>
                </a:buClr>
                <a:buSzPts val="1400"/>
                <a:buFont typeface="Arial"/>
                <a:buChar char="■"/>
                <a:defRPr sz="1400" b="0" i="0" u="none" strike="noStrike" cap="non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L="3200400" marR="0" lvl="6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Clr>
                  <a:schemeClr val="dk2"/>
                </a:buClr>
                <a:buSzPts val="1400"/>
                <a:buFont typeface="Arial"/>
                <a:buChar char="●"/>
                <a:defRPr sz="1400" b="0" i="0" u="none" strike="noStrike" cap="non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L="3657600" marR="0" lvl="7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Clr>
                  <a:schemeClr val="dk2"/>
                </a:buClr>
                <a:buSzPts val="1400"/>
                <a:buFont typeface="Arial"/>
                <a:buChar char="○"/>
                <a:defRPr sz="1400" b="0" i="0" u="none" strike="noStrike" cap="non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L="4114800" marR="0" lvl="8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1600"/>
                </a:spcAft>
                <a:buClr>
                  <a:schemeClr val="dk2"/>
                </a:buClr>
                <a:buSzPts val="1400"/>
                <a:buFont typeface="Arial"/>
                <a:buChar char="■"/>
                <a:defRPr sz="1400" b="0" i="0" u="none" strike="noStrike" cap="non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indent="0" algn="ctr">
                <a:lnSpc>
                  <a:spcPct val="100000"/>
                </a:lnSpc>
                <a:buFont typeface="Arial"/>
                <a:buNone/>
              </a:pPr>
              <a:r>
                <a:rPr lang="en" sz="1400" b="1" dirty="0">
                  <a:solidFill>
                    <a:schemeClr val="tx1"/>
                  </a:solidFill>
                </a:rPr>
                <a:t>79.6 hours</a:t>
              </a:r>
              <a:endParaRPr lang="en" sz="1400" dirty="0">
                <a:solidFill>
                  <a:schemeClr val="tx1"/>
                </a:solidFill>
              </a:endParaRPr>
            </a:p>
          </p:txBody>
        </p:sp>
        <p:sp>
          <p:nvSpPr>
            <p:cNvPr id="15" name="Google Shape;123;p20">
              <a:extLst>
                <a:ext uri="{FF2B5EF4-FFF2-40B4-BE49-F238E27FC236}">
                  <a16:creationId xmlns:a16="http://schemas.microsoft.com/office/drawing/2014/main" id="{4848D4C1-C755-4945-AA50-1B42AE294F4D}"/>
                </a:ext>
              </a:extLst>
            </p:cNvPr>
            <p:cNvSpPr/>
            <p:nvPr/>
          </p:nvSpPr>
          <p:spPr>
            <a:xfrm>
              <a:off x="4482438" y="1610068"/>
              <a:ext cx="564311" cy="892055"/>
            </a:xfrm>
            <a:prstGeom prst="rect">
              <a:avLst/>
            </a:prstGeom>
            <a:solidFill>
              <a:srgbClr val="F9FA0A"/>
            </a:solidFill>
            <a:ln>
              <a:solidFill>
                <a:srgbClr val="000000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9DFE47DD-C665-A443-A2EA-0B652D273173}"/>
                </a:ext>
              </a:extLst>
            </p:cNvPr>
            <p:cNvGrpSpPr/>
            <p:nvPr/>
          </p:nvGrpSpPr>
          <p:grpSpPr>
            <a:xfrm>
              <a:off x="4477778" y="2506532"/>
              <a:ext cx="576040" cy="2081522"/>
              <a:chOff x="4488536" y="2506532"/>
              <a:chExt cx="576040" cy="2081522"/>
            </a:xfrm>
          </p:grpSpPr>
          <p:sp>
            <p:nvSpPr>
              <p:cNvPr id="17" name="Google Shape;125;p20">
                <a:extLst>
                  <a:ext uri="{FF2B5EF4-FFF2-40B4-BE49-F238E27FC236}">
                    <a16:creationId xmlns:a16="http://schemas.microsoft.com/office/drawing/2014/main" id="{E602C731-53DC-1E4E-8A60-885473E6AC9B}"/>
                  </a:ext>
                </a:extLst>
              </p:cNvPr>
              <p:cNvSpPr/>
              <p:nvPr/>
            </p:nvSpPr>
            <p:spPr>
              <a:xfrm>
                <a:off x="4488536" y="2506532"/>
                <a:ext cx="295200" cy="2081522"/>
              </a:xfrm>
              <a:prstGeom prst="rect">
                <a:avLst/>
              </a:prstGeom>
              <a:solidFill>
                <a:srgbClr val="352A8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18" name="Google Shape;125;p20">
                <a:extLst>
                  <a:ext uri="{FF2B5EF4-FFF2-40B4-BE49-F238E27FC236}">
                    <a16:creationId xmlns:a16="http://schemas.microsoft.com/office/drawing/2014/main" id="{BCFC01E2-22D2-9D48-8106-02C60A86D870}"/>
                  </a:ext>
                </a:extLst>
              </p:cNvPr>
              <p:cNvSpPr/>
              <p:nvPr/>
            </p:nvSpPr>
            <p:spPr>
              <a:xfrm>
                <a:off x="4772976" y="2506532"/>
                <a:ext cx="291600" cy="2081522"/>
              </a:xfrm>
              <a:prstGeom prst="rect">
                <a:avLst/>
              </a:prstGeom>
              <a:solidFill>
                <a:srgbClr val="C6000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</p:grp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6ED50806-CA0A-F84E-BB6E-11D0626BF7D2}"/>
              </a:ext>
            </a:extLst>
          </p:cNvPr>
          <p:cNvGrpSpPr/>
          <p:nvPr/>
        </p:nvGrpSpPr>
        <p:grpSpPr>
          <a:xfrm>
            <a:off x="2207552" y="1865359"/>
            <a:ext cx="713025" cy="2671469"/>
            <a:chOff x="5034376" y="2245032"/>
            <a:chExt cx="713025" cy="2671469"/>
          </a:xfrm>
        </p:grpSpPr>
        <p:sp>
          <p:nvSpPr>
            <p:cNvPr id="26" name="Google Shape;127;p20">
              <a:extLst>
                <a:ext uri="{FF2B5EF4-FFF2-40B4-BE49-F238E27FC236}">
                  <a16:creationId xmlns:a16="http://schemas.microsoft.com/office/drawing/2014/main" id="{F86881E9-2E77-0A41-B038-C77E831B3644}"/>
                </a:ext>
              </a:extLst>
            </p:cNvPr>
            <p:cNvSpPr txBox="1">
              <a:spLocks/>
            </p:cNvSpPr>
            <p:nvPr/>
          </p:nvSpPr>
          <p:spPr>
            <a:xfrm>
              <a:off x="5058001" y="4602101"/>
              <a:ext cx="689400" cy="3144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L="457200" marR="0" lvl="0" indent="-342900" algn="l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2"/>
                </a:buClr>
                <a:buSzPts val="1800"/>
                <a:buFont typeface="Arial"/>
                <a:buChar char="●"/>
                <a:defRPr sz="1800" b="0" i="0" u="none" strike="noStrike" cap="non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L="914400" marR="0" lvl="1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Clr>
                  <a:schemeClr val="dk2"/>
                </a:buClr>
                <a:buSzPts val="1400"/>
                <a:buFont typeface="Arial"/>
                <a:buChar char="○"/>
                <a:defRPr sz="1400" b="0" i="0" u="none" strike="noStrike" cap="non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L="1371600" marR="0" lvl="2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Clr>
                  <a:schemeClr val="dk2"/>
                </a:buClr>
                <a:buSzPts val="1400"/>
                <a:buFont typeface="Arial"/>
                <a:buChar char="■"/>
                <a:defRPr sz="1400" b="0" i="0" u="none" strike="noStrike" cap="non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L="1828800" marR="0" lvl="3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Clr>
                  <a:schemeClr val="dk2"/>
                </a:buClr>
                <a:buSzPts val="1400"/>
                <a:buFont typeface="Arial"/>
                <a:buChar char="●"/>
                <a:defRPr sz="1400" b="0" i="0" u="none" strike="noStrike" cap="non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L="2286000" marR="0" lvl="4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Clr>
                  <a:schemeClr val="dk2"/>
                </a:buClr>
                <a:buSzPts val="1400"/>
                <a:buFont typeface="Arial"/>
                <a:buChar char="○"/>
                <a:defRPr sz="1400" b="0" i="0" u="none" strike="noStrike" cap="non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L="2743200" marR="0" lvl="5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Clr>
                  <a:schemeClr val="dk2"/>
                </a:buClr>
                <a:buSzPts val="1400"/>
                <a:buFont typeface="Arial"/>
                <a:buChar char="■"/>
                <a:defRPr sz="1400" b="0" i="0" u="none" strike="noStrike" cap="non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L="3200400" marR="0" lvl="6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Clr>
                  <a:schemeClr val="dk2"/>
                </a:buClr>
                <a:buSzPts val="1400"/>
                <a:buFont typeface="Arial"/>
                <a:buChar char="●"/>
                <a:defRPr sz="1400" b="0" i="0" u="none" strike="noStrike" cap="non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L="3657600" marR="0" lvl="7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Clr>
                  <a:schemeClr val="dk2"/>
                </a:buClr>
                <a:buSzPts val="1400"/>
                <a:buFont typeface="Arial"/>
                <a:buChar char="○"/>
                <a:defRPr sz="1400" b="0" i="0" u="none" strike="noStrike" cap="non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L="4114800" marR="0" lvl="8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1600"/>
                </a:spcAft>
                <a:buClr>
                  <a:schemeClr val="dk2"/>
                </a:buClr>
                <a:buSzPts val="1400"/>
                <a:buFont typeface="Arial"/>
                <a:buChar char="■"/>
                <a:defRPr sz="1400" b="0" i="0" u="none" strike="noStrike" cap="non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indent="0" algn="ctr">
                <a:lnSpc>
                  <a:spcPct val="100000"/>
                </a:lnSpc>
                <a:buFont typeface="Arial"/>
                <a:buNone/>
              </a:pPr>
              <a:r>
                <a:rPr lang="en-GB" sz="1400" b="1" dirty="0">
                  <a:solidFill>
                    <a:schemeClr val="dk1"/>
                  </a:solidFill>
                </a:rPr>
                <a:t>2011</a:t>
              </a:r>
              <a:endParaRPr lang="en-GB" sz="1400" dirty="0"/>
            </a:p>
          </p:txBody>
        </p:sp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B8BC5348-9865-474A-A7FF-DBDDCAAED109}"/>
                </a:ext>
              </a:extLst>
            </p:cNvPr>
            <p:cNvGrpSpPr/>
            <p:nvPr/>
          </p:nvGrpSpPr>
          <p:grpSpPr>
            <a:xfrm>
              <a:off x="5101766" y="3092280"/>
              <a:ext cx="580448" cy="1495773"/>
              <a:chOff x="4477778" y="2506532"/>
              <a:chExt cx="580448" cy="2081522"/>
            </a:xfrm>
          </p:grpSpPr>
          <p:sp>
            <p:nvSpPr>
              <p:cNvPr id="30" name="Google Shape;125;p20">
                <a:extLst>
                  <a:ext uri="{FF2B5EF4-FFF2-40B4-BE49-F238E27FC236}">
                    <a16:creationId xmlns:a16="http://schemas.microsoft.com/office/drawing/2014/main" id="{707B4ACF-BBE2-FC4B-8626-FFFD35914175}"/>
                  </a:ext>
                </a:extLst>
              </p:cNvPr>
              <p:cNvSpPr/>
              <p:nvPr/>
            </p:nvSpPr>
            <p:spPr>
              <a:xfrm>
                <a:off x="4477778" y="2506532"/>
                <a:ext cx="291600" cy="2081522"/>
              </a:xfrm>
              <a:prstGeom prst="rect">
                <a:avLst/>
              </a:prstGeom>
              <a:solidFill>
                <a:srgbClr val="352A8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31" name="Google Shape;125;p20">
                <a:extLst>
                  <a:ext uri="{FF2B5EF4-FFF2-40B4-BE49-F238E27FC236}">
                    <a16:creationId xmlns:a16="http://schemas.microsoft.com/office/drawing/2014/main" id="{2AD1442D-78D2-7C44-BD1A-3692C826F7AD}"/>
                  </a:ext>
                </a:extLst>
              </p:cNvPr>
              <p:cNvSpPr/>
              <p:nvPr/>
            </p:nvSpPr>
            <p:spPr>
              <a:xfrm>
                <a:off x="4766626" y="2506532"/>
                <a:ext cx="291600" cy="2081522"/>
              </a:xfrm>
              <a:prstGeom prst="rect">
                <a:avLst/>
              </a:prstGeom>
              <a:solidFill>
                <a:srgbClr val="C6000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</p:grpSp>
        <p:sp>
          <p:nvSpPr>
            <p:cNvPr id="28" name="Google Shape;123;p20">
              <a:extLst>
                <a:ext uri="{FF2B5EF4-FFF2-40B4-BE49-F238E27FC236}">
                  <a16:creationId xmlns:a16="http://schemas.microsoft.com/office/drawing/2014/main" id="{BAF2DDAC-4EE4-C442-ADDB-BB2A8FA47A78}"/>
                </a:ext>
              </a:extLst>
            </p:cNvPr>
            <p:cNvSpPr/>
            <p:nvPr/>
          </p:nvSpPr>
          <p:spPr>
            <a:xfrm>
              <a:off x="5107832" y="2560320"/>
              <a:ext cx="568800" cy="531961"/>
            </a:xfrm>
            <a:prstGeom prst="rect">
              <a:avLst/>
            </a:prstGeom>
            <a:solidFill>
              <a:srgbClr val="F9FA0A"/>
            </a:solidFill>
            <a:ln>
              <a:solidFill>
                <a:srgbClr val="000000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" name="Google Shape;122;p20">
              <a:extLst>
                <a:ext uri="{FF2B5EF4-FFF2-40B4-BE49-F238E27FC236}">
                  <a16:creationId xmlns:a16="http://schemas.microsoft.com/office/drawing/2014/main" id="{8DDE1BC9-E48B-BC45-BB68-3820895D54A1}"/>
                </a:ext>
              </a:extLst>
            </p:cNvPr>
            <p:cNvSpPr txBox="1">
              <a:spLocks/>
            </p:cNvSpPr>
            <p:nvPr/>
          </p:nvSpPr>
          <p:spPr>
            <a:xfrm>
              <a:off x="5034376" y="2245032"/>
              <a:ext cx="689400" cy="3144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L="457200" marR="0" lvl="0" indent="-342900" algn="l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2"/>
                </a:buClr>
                <a:buSzPts val="1800"/>
                <a:buFont typeface="Arial"/>
                <a:buChar char="●"/>
                <a:defRPr sz="1800" b="0" i="0" u="none" strike="noStrike" cap="non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L="914400" marR="0" lvl="1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Clr>
                  <a:schemeClr val="dk2"/>
                </a:buClr>
                <a:buSzPts val="1400"/>
                <a:buFont typeface="Arial"/>
                <a:buChar char="○"/>
                <a:defRPr sz="1400" b="0" i="0" u="none" strike="noStrike" cap="non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L="1371600" marR="0" lvl="2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Clr>
                  <a:schemeClr val="dk2"/>
                </a:buClr>
                <a:buSzPts val="1400"/>
                <a:buFont typeface="Arial"/>
                <a:buChar char="■"/>
                <a:defRPr sz="1400" b="0" i="0" u="none" strike="noStrike" cap="non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L="1828800" marR="0" lvl="3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Clr>
                  <a:schemeClr val="dk2"/>
                </a:buClr>
                <a:buSzPts val="1400"/>
                <a:buFont typeface="Arial"/>
                <a:buChar char="●"/>
                <a:defRPr sz="1400" b="0" i="0" u="none" strike="noStrike" cap="non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L="2286000" marR="0" lvl="4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Clr>
                  <a:schemeClr val="dk2"/>
                </a:buClr>
                <a:buSzPts val="1400"/>
                <a:buFont typeface="Arial"/>
                <a:buChar char="○"/>
                <a:defRPr sz="1400" b="0" i="0" u="none" strike="noStrike" cap="non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L="2743200" marR="0" lvl="5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Clr>
                  <a:schemeClr val="dk2"/>
                </a:buClr>
                <a:buSzPts val="1400"/>
                <a:buFont typeface="Arial"/>
                <a:buChar char="■"/>
                <a:defRPr sz="1400" b="0" i="0" u="none" strike="noStrike" cap="non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L="3200400" marR="0" lvl="6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Clr>
                  <a:schemeClr val="dk2"/>
                </a:buClr>
                <a:buSzPts val="1400"/>
                <a:buFont typeface="Arial"/>
                <a:buChar char="●"/>
                <a:defRPr sz="1400" b="0" i="0" u="none" strike="noStrike" cap="non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L="3657600" marR="0" lvl="7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Clr>
                  <a:schemeClr val="dk2"/>
                </a:buClr>
                <a:buSzPts val="1400"/>
                <a:buFont typeface="Arial"/>
                <a:buChar char="○"/>
                <a:defRPr sz="1400" b="0" i="0" u="none" strike="noStrike" cap="non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L="4114800" marR="0" lvl="8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1600"/>
                </a:spcAft>
                <a:buClr>
                  <a:schemeClr val="dk2"/>
                </a:buClr>
                <a:buSzPts val="1400"/>
                <a:buFont typeface="Arial"/>
                <a:buChar char="■"/>
                <a:defRPr sz="1400" b="0" i="0" u="none" strike="noStrike" cap="non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indent="0" algn="ctr">
                <a:lnSpc>
                  <a:spcPct val="100000"/>
                </a:lnSpc>
                <a:buFont typeface="Arial"/>
                <a:buNone/>
              </a:pPr>
              <a:r>
                <a:rPr lang="en" sz="1400" b="1" dirty="0">
                  <a:solidFill>
                    <a:schemeClr val="tx1"/>
                  </a:solidFill>
                </a:rPr>
                <a:t>53.8</a:t>
              </a:r>
              <a:endParaRPr lang="en" sz="14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29E8F835-3933-A44C-AB81-F2CC23EB407E}"/>
              </a:ext>
            </a:extLst>
          </p:cNvPr>
          <p:cNvGrpSpPr/>
          <p:nvPr/>
        </p:nvGrpSpPr>
        <p:grpSpPr>
          <a:xfrm>
            <a:off x="2936720" y="2482247"/>
            <a:ext cx="689400" cy="2054000"/>
            <a:chOff x="5670500" y="2860725"/>
            <a:chExt cx="689400" cy="2054000"/>
          </a:xfrm>
        </p:grpSpPr>
        <p:sp>
          <p:nvSpPr>
            <p:cNvPr id="33" name="Google Shape;133;p20">
              <a:extLst>
                <a:ext uri="{FF2B5EF4-FFF2-40B4-BE49-F238E27FC236}">
                  <a16:creationId xmlns:a16="http://schemas.microsoft.com/office/drawing/2014/main" id="{7628B620-A59F-6640-893C-E1E5F4664244}"/>
                </a:ext>
              </a:extLst>
            </p:cNvPr>
            <p:cNvSpPr txBox="1">
              <a:spLocks/>
            </p:cNvSpPr>
            <p:nvPr/>
          </p:nvSpPr>
          <p:spPr>
            <a:xfrm>
              <a:off x="5670500" y="4600325"/>
              <a:ext cx="689400" cy="3144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L="457200" marR="0" lvl="0" indent="-342900" algn="l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2"/>
                </a:buClr>
                <a:buSzPts val="1800"/>
                <a:buFont typeface="Arial"/>
                <a:buChar char="●"/>
                <a:defRPr sz="1800" b="0" i="0" u="none" strike="noStrike" cap="non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L="914400" marR="0" lvl="1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Clr>
                  <a:schemeClr val="dk2"/>
                </a:buClr>
                <a:buSzPts val="1400"/>
                <a:buFont typeface="Arial"/>
                <a:buChar char="○"/>
                <a:defRPr sz="1400" b="0" i="0" u="none" strike="noStrike" cap="non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L="1371600" marR="0" lvl="2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Clr>
                  <a:schemeClr val="dk2"/>
                </a:buClr>
                <a:buSzPts val="1400"/>
                <a:buFont typeface="Arial"/>
                <a:buChar char="■"/>
                <a:defRPr sz="1400" b="0" i="0" u="none" strike="noStrike" cap="non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L="1828800" marR="0" lvl="3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Clr>
                  <a:schemeClr val="dk2"/>
                </a:buClr>
                <a:buSzPts val="1400"/>
                <a:buFont typeface="Arial"/>
                <a:buChar char="●"/>
                <a:defRPr sz="1400" b="0" i="0" u="none" strike="noStrike" cap="non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L="2286000" marR="0" lvl="4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Clr>
                  <a:schemeClr val="dk2"/>
                </a:buClr>
                <a:buSzPts val="1400"/>
                <a:buFont typeface="Arial"/>
                <a:buChar char="○"/>
                <a:defRPr sz="1400" b="0" i="0" u="none" strike="noStrike" cap="non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L="2743200" marR="0" lvl="5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Clr>
                  <a:schemeClr val="dk2"/>
                </a:buClr>
                <a:buSzPts val="1400"/>
                <a:buFont typeface="Arial"/>
                <a:buChar char="■"/>
                <a:defRPr sz="1400" b="0" i="0" u="none" strike="noStrike" cap="non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L="3200400" marR="0" lvl="6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Clr>
                  <a:schemeClr val="dk2"/>
                </a:buClr>
                <a:buSzPts val="1400"/>
                <a:buFont typeface="Arial"/>
                <a:buChar char="●"/>
                <a:defRPr sz="1400" b="0" i="0" u="none" strike="noStrike" cap="non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L="3657600" marR="0" lvl="7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Clr>
                  <a:schemeClr val="dk2"/>
                </a:buClr>
                <a:buSzPts val="1400"/>
                <a:buFont typeface="Arial"/>
                <a:buChar char="○"/>
                <a:defRPr sz="1400" b="0" i="0" u="none" strike="noStrike" cap="non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L="4114800" marR="0" lvl="8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1600"/>
                </a:spcAft>
                <a:buClr>
                  <a:schemeClr val="dk2"/>
                </a:buClr>
                <a:buSzPts val="1400"/>
                <a:buFont typeface="Arial"/>
                <a:buChar char="■"/>
                <a:defRPr sz="1400" b="0" i="0" u="none" strike="noStrike" cap="non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indent="0" algn="ctr">
                <a:lnSpc>
                  <a:spcPct val="100000"/>
                </a:lnSpc>
                <a:buFont typeface="Arial"/>
                <a:buNone/>
              </a:pPr>
              <a:r>
                <a:rPr lang="en-GB" sz="1400" b="1" dirty="0">
                  <a:solidFill>
                    <a:schemeClr val="dk1"/>
                  </a:solidFill>
                </a:rPr>
                <a:t>2012</a:t>
              </a:r>
              <a:endParaRPr lang="en-GB" sz="1400" dirty="0"/>
            </a:p>
          </p:txBody>
        </p:sp>
        <p:grpSp>
          <p:nvGrpSpPr>
            <p:cNvPr id="34" name="Group 33">
              <a:extLst>
                <a:ext uri="{FF2B5EF4-FFF2-40B4-BE49-F238E27FC236}">
                  <a16:creationId xmlns:a16="http://schemas.microsoft.com/office/drawing/2014/main" id="{4D7E3F55-5679-DD44-BC80-D1876307D2D1}"/>
                </a:ext>
              </a:extLst>
            </p:cNvPr>
            <p:cNvGrpSpPr/>
            <p:nvPr/>
          </p:nvGrpSpPr>
          <p:grpSpPr>
            <a:xfrm>
              <a:off x="5749336" y="3711673"/>
              <a:ext cx="577273" cy="876380"/>
              <a:chOff x="4488536" y="2506532"/>
              <a:chExt cx="577273" cy="2081522"/>
            </a:xfrm>
          </p:grpSpPr>
          <p:sp>
            <p:nvSpPr>
              <p:cNvPr id="37" name="Google Shape;125;p20">
                <a:extLst>
                  <a:ext uri="{FF2B5EF4-FFF2-40B4-BE49-F238E27FC236}">
                    <a16:creationId xmlns:a16="http://schemas.microsoft.com/office/drawing/2014/main" id="{6FED2917-CB72-5646-AFC0-AD70D001D43D}"/>
                  </a:ext>
                </a:extLst>
              </p:cNvPr>
              <p:cNvSpPr/>
              <p:nvPr/>
            </p:nvSpPr>
            <p:spPr>
              <a:xfrm>
                <a:off x="4488536" y="2506532"/>
                <a:ext cx="291600" cy="2081522"/>
              </a:xfrm>
              <a:prstGeom prst="rect">
                <a:avLst/>
              </a:prstGeom>
              <a:solidFill>
                <a:srgbClr val="352A8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38" name="Google Shape;125;p20">
                <a:extLst>
                  <a:ext uri="{FF2B5EF4-FFF2-40B4-BE49-F238E27FC236}">
                    <a16:creationId xmlns:a16="http://schemas.microsoft.com/office/drawing/2014/main" id="{24389B91-A4E4-FC4B-9F29-23106CE6BC5D}"/>
                  </a:ext>
                </a:extLst>
              </p:cNvPr>
              <p:cNvSpPr/>
              <p:nvPr/>
            </p:nvSpPr>
            <p:spPr>
              <a:xfrm>
                <a:off x="4774209" y="2506532"/>
                <a:ext cx="291600" cy="2081522"/>
              </a:xfrm>
              <a:prstGeom prst="rect">
                <a:avLst/>
              </a:prstGeom>
              <a:solidFill>
                <a:srgbClr val="C6000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</p:grpSp>
        <p:sp>
          <p:nvSpPr>
            <p:cNvPr id="35" name="Google Shape;123;p20">
              <a:extLst>
                <a:ext uri="{FF2B5EF4-FFF2-40B4-BE49-F238E27FC236}">
                  <a16:creationId xmlns:a16="http://schemas.microsoft.com/office/drawing/2014/main" id="{618D980E-9F55-9D4E-AFE3-013FA30B82DB}"/>
                </a:ext>
              </a:extLst>
            </p:cNvPr>
            <p:cNvSpPr/>
            <p:nvPr/>
          </p:nvSpPr>
          <p:spPr>
            <a:xfrm>
              <a:off x="5752086" y="3162749"/>
              <a:ext cx="568800" cy="548924"/>
            </a:xfrm>
            <a:prstGeom prst="rect">
              <a:avLst/>
            </a:prstGeom>
            <a:solidFill>
              <a:srgbClr val="F9FA0A"/>
            </a:solidFill>
            <a:ln>
              <a:solidFill>
                <a:srgbClr val="000000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36" name="Google Shape;122;p20">
              <a:extLst>
                <a:ext uri="{FF2B5EF4-FFF2-40B4-BE49-F238E27FC236}">
                  <a16:creationId xmlns:a16="http://schemas.microsoft.com/office/drawing/2014/main" id="{2BCA52DB-B933-144E-B852-D741FC8A4739}"/>
                </a:ext>
              </a:extLst>
            </p:cNvPr>
            <p:cNvSpPr txBox="1">
              <a:spLocks/>
            </p:cNvSpPr>
            <p:nvPr/>
          </p:nvSpPr>
          <p:spPr>
            <a:xfrm>
              <a:off x="5670500" y="2860725"/>
              <a:ext cx="689400" cy="3144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L="457200" marR="0" lvl="0" indent="-342900" algn="l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2"/>
                </a:buClr>
                <a:buSzPts val="1800"/>
                <a:buFont typeface="Arial"/>
                <a:buChar char="●"/>
                <a:defRPr sz="1800" b="0" i="0" u="none" strike="noStrike" cap="non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L="914400" marR="0" lvl="1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Clr>
                  <a:schemeClr val="dk2"/>
                </a:buClr>
                <a:buSzPts val="1400"/>
                <a:buFont typeface="Arial"/>
                <a:buChar char="○"/>
                <a:defRPr sz="1400" b="0" i="0" u="none" strike="noStrike" cap="non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L="1371600" marR="0" lvl="2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Clr>
                  <a:schemeClr val="dk2"/>
                </a:buClr>
                <a:buSzPts val="1400"/>
                <a:buFont typeface="Arial"/>
                <a:buChar char="■"/>
                <a:defRPr sz="1400" b="0" i="0" u="none" strike="noStrike" cap="non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L="1828800" marR="0" lvl="3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Clr>
                  <a:schemeClr val="dk2"/>
                </a:buClr>
                <a:buSzPts val="1400"/>
                <a:buFont typeface="Arial"/>
                <a:buChar char="●"/>
                <a:defRPr sz="1400" b="0" i="0" u="none" strike="noStrike" cap="non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L="2286000" marR="0" lvl="4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Clr>
                  <a:schemeClr val="dk2"/>
                </a:buClr>
                <a:buSzPts val="1400"/>
                <a:buFont typeface="Arial"/>
                <a:buChar char="○"/>
                <a:defRPr sz="1400" b="0" i="0" u="none" strike="noStrike" cap="non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L="2743200" marR="0" lvl="5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Clr>
                  <a:schemeClr val="dk2"/>
                </a:buClr>
                <a:buSzPts val="1400"/>
                <a:buFont typeface="Arial"/>
                <a:buChar char="■"/>
                <a:defRPr sz="1400" b="0" i="0" u="none" strike="noStrike" cap="non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L="3200400" marR="0" lvl="6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Clr>
                  <a:schemeClr val="dk2"/>
                </a:buClr>
                <a:buSzPts val="1400"/>
                <a:buFont typeface="Arial"/>
                <a:buChar char="●"/>
                <a:defRPr sz="1400" b="0" i="0" u="none" strike="noStrike" cap="non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L="3657600" marR="0" lvl="7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Clr>
                  <a:schemeClr val="dk2"/>
                </a:buClr>
                <a:buSzPts val="1400"/>
                <a:buFont typeface="Arial"/>
                <a:buChar char="○"/>
                <a:defRPr sz="1400" b="0" i="0" u="none" strike="noStrike" cap="non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L="4114800" marR="0" lvl="8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1600"/>
                </a:spcAft>
                <a:buClr>
                  <a:schemeClr val="dk2"/>
                </a:buClr>
                <a:buSzPts val="1400"/>
                <a:buFont typeface="Arial"/>
                <a:buChar char="■"/>
                <a:defRPr sz="1400" b="0" i="0" u="none" strike="noStrike" cap="non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indent="0" algn="ctr">
                <a:lnSpc>
                  <a:spcPct val="100000"/>
                </a:lnSpc>
                <a:buFont typeface="Arial"/>
                <a:buNone/>
              </a:pPr>
              <a:r>
                <a:rPr lang="en" sz="1400" b="1" dirty="0">
                  <a:solidFill>
                    <a:schemeClr val="tx1"/>
                  </a:solidFill>
                </a:rPr>
                <a:t>37.8</a:t>
              </a:r>
              <a:endParaRPr lang="en" sz="14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39" name="Group 38">
            <a:extLst>
              <a:ext uri="{FF2B5EF4-FFF2-40B4-BE49-F238E27FC236}">
                <a16:creationId xmlns:a16="http://schemas.microsoft.com/office/drawing/2014/main" id="{E50EF483-9C0A-5D4F-998D-0433330B6DF7}"/>
              </a:ext>
            </a:extLst>
          </p:cNvPr>
          <p:cNvGrpSpPr/>
          <p:nvPr/>
        </p:nvGrpSpPr>
        <p:grpSpPr>
          <a:xfrm>
            <a:off x="3898234" y="3256739"/>
            <a:ext cx="689400" cy="1272600"/>
            <a:chOff x="6314457" y="3637073"/>
            <a:chExt cx="689400" cy="1272600"/>
          </a:xfrm>
        </p:grpSpPr>
        <p:grpSp>
          <p:nvGrpSpPr>
            <p:cNvPr id="40" name="Group 39">
              <a:extLst>
                <a:ext uri="{FF2B5EF4-FFF2-40B4-BE49-F238E27FC236}">
                  <a16:creationId xmlns:a16="http://schemas.microsoft.com/office/drawing/2014/main" id="{FA4ED2B0-245D-1A4E-B145-67383AC11CB4}"/>
                </a:ext>
              </a:extLst>
            </p:cNvPr>
            <p:cNvGrpSpPr/>
            <p:nvPr/>
          </p:nvGrpSpPr>
          <p:grpSpPr>
            <a:xfrm>
              <a:off x="6375964" y="4166795"/>
              <a:ext cx="577273" cy="421257"/>
              <a:chOff x="4477778" y="2506532"/>
              <a:chExt cx="577273" cy="2081522"/>
            </a:xfrm>
          </p:grpSpPr>
          <p:sp>
            <p:nvSpPr>
              <p:cNvPr id="44" name="Google Shape;125;p20">
                <a:extLst>
                  <a:ext uri="{FF2B5EF4-FFF2-40B4-BE49-F238E27FC236}">
                    <a16:creationId xmlns:a16="http://schemas.microsoft.com/office/drawing/2014/main" id="{C37F9BBC-DCB7-4A4D-B73C-312C6572CF13}"/>
                  </a:ext>
                </a:extLst>
              </p:cNvPr>
              <p:cNvSpPr/>
              <p:nvPr/>
            </p:nvSpPr>
            <p:spPr>
              <a:xfrm>
                <a:off x="4477778" y="2506532"/>
                <a:ext cx="291600" cy="2081522"/>
              </a:xfrm>
              <a:prstGeom prst="rect">
                <a:avLst/>
              </a:prstGeom>
              <a:solidFill>
                <a:srgbClr val="352A8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45" name="Google Shape;125;p20">
                <a:extLst>
                  <a:ext uri="{FF2B5EF4-FFF2-40B4-BE49-F238E27FC236}">
                    <a16:creationId xmlns:a16="http://schemas.microsoft.com/office/drawing/2014/main" id="{17B963B0-06DD-414C-8918-F4F74C7D5FAB}"/>
                  </a:ext>
                </a:extLst>
              </p:cNvPr>
              <p:cNvSpPr/>
              <p:nvPr/>
            </p:nvSpPr>
            <p:spPr>
              <a:xfrm>
                <a:off x="4763451" y="2506532"/>
                <a:ext cx="291600" cy="2081522"/>
              </a:xfrm>
              <a:prstGeom prst="rect">
                <a:avLst/>
              </a:prstGeom>
              <a:solidFill>
                <a:srgbClr val="C6000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</p:grpSp>
        <p:sp>
          <p:nvSpPr>
            <p:cNvPr id="41" name="Google Shape;123;p20">
              <a:extLst>
                <a:ext uri="{FF2B5EF4-FFF2-40B4-BE49-F238E27FC236}">
                  <a16:creationId xmlns:a16="http://schemas.microsoft.com/office/drawing/2014/main" id="{08CA1B4D-4BB5-5843-9C5A-6DF37C4D4BF3}"/>
                </a:ext>
              </a:extLst>
            </p:cNvPr>
            <p:cNvSpPr/>
            <p:nvPr/>
          </p:nvSpPr>
          <p:spPr>
            <a:xfrm>
              <a:off x="6378787" y="3915784"/>
              <a:ext cx="568800" cy="251012"/>
            </a:xfrm>
            <a:prstGeom prst="rect">
              <a:avLst/>
            </a:prstGeom>
            <a:solidFill>
              <a:srgbClr val="F9FA0A"/>
            </a:solidFill>
            <a:ln>
              <a:solidFill>
                <a:srgbClr val="000000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42" name="Google Shape;133;p20">
              <a:extLst>
                <a:ext uri="{FF2B5EF4-FFF2-40B4-BE49-F238E27FC236}">
                  <a16:creationId xmlns:a16="http://schemas.microsoft.com/office/drawing/2014/main" id="{9C68DD81-4321-5441-8F62-899C6C908C46}"/>
                </a:ext>
              </a:extLst>
            </p:cNvPr>
            <p:cNvSpPr txBox="1">
              <a:spLocks/>
            </p:cNvSpPr>
            <p:nvPr/>
          </p:nvSpPr>
          <p:spPr>
            <a:xfrm>
              <a:off x="6314457" y="4595273"/>
              <a:ext cx="689400" cy="3144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L="457200" marR="0" lvl="0" indent="-342900" algn="l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2"/>
                </a:buClr>
                <a:buSzPts val="1800"/>
                <a:buFont typeface="Arial"/>
                <a:buChar char="●"/>
                <a:defRPr sz="1800" b="0" i="0" u="none" strike="noStrike" cap="non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L="914400" marR="0" lvl="1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Clr>
                  <a:schemeClr val="dk2"/>
                </a:buClr>
                <a:buSzPts val="1400"/>
                <a:buFont typeface="Arial"/>
                <a:buChar char="○"/>
                <a:defRPr sz="1400" b="0" i="0" u="none" strike="noStrike" cap="non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L="1371600" marR="0" lvl="2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Clr>
                  <a:schemeClr val="dk2"/>
                </a:buClr>
                <a:buSzPts val="1400"/>
                <a:buFont typeface="Arial"/>
                <a:buChar char="■"/>
                <a:defRPr sz="1400" b="0" i="0" u="none" strike="noStrike" cap="non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L="1828800" marR="0" lvl="3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Clr>
                  <a:schemeClr val="dk2"/>
                </a:buClr>
                <a:buSzPts val="1400"/>
                <a:buFont typeface="Arial"/>
                <a:buChar char="●"/>
                <a:defRPr sz="1400" b="0" i="0" u="none" strike="noStrike" cap="non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L="2286000" marR="0" lvl="4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Clr>
                  <a:schemeClr val="dk2"/>
                </a:buClr>
                <a:buSzPts val="1400"/>
                <a:buFont typeface="Arial"/>
                <a:buChar char="○"/>
                <a:defRPr sz="1400" b="0" i="0" u="none" strike="noStrike" cap="non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L="2743200" marR="0" lvl="5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Clr>
                  <a:schemeClr val="dk2"/>
                </a:buClr>
                <a:buSzPts val="1400"/>
                <a:buFont typeface="Arial"/>
                <a:buChar char="■"/>
                <a:defRPr sz="1400" b="0" i="0" u="none" strike="noStrike" cap="non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L="3200400" marR="0" lvl="6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Clr>
                  <a:schemeClr val="dk2"/>
                </a:buClr>
                <a:buSzPts val="1400"/>
                <a:buFont typeface="Arial"/>
                <a:buChar char="●"/>
                <a:defRPr sz="1400" b="0" i="0" u="none" strike="noStrike" cap="non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L="3657600" marR="0" lvl="7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Clr>
                  <a:schemeClr val="dk2"/>
                </a:buClr>
                <a:buSzPts val="1400"/>
                <a:buFont typeface="Arial"/>
                <a:buChar char="○"/>
                <a:defRPr sz="1400" b="0" i="0" u="none" strike="noStrike" cap="non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L="4114800" marR="0" lvl="8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1600"/>
                </a:spcAft>
                <a:buClr>
                  <a:schemeClr val="dk2"/>
                </a:buClr>
                <a:buSzPts val="1400"/>
                <a:buFont typeface="Arial"/>
                <a:buChar char="■"/>
                <a:defRPr sz="1400" b="0" i="0" u="none" strike="noStrike" cap="non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indent="0" algn="ctr">
                <a:lnSpc>
                  <a:spcPct val="100000"/>
                </a:lnSpc>
                <a:buFont typeface="Arial"/>
                <a:buNone/>
              </a:pPr>
              <a:r>
                <a:rPr lang="en-GB" sz="1400" b="1" dirty="0">
                  <a:solidFill>
                    <a:schemeClr val="dk1"/>
                  </a:solidFill>
                </a:rPr>
                <a:t>2015</a:t>
              </a:r>
              <a:endParaRPr lang="en-GB" sz="1400" dirty="0"/>
            </a:p>
          </p:txBody>
        </p:sp>
        <p:sp>
          <p:nvSpPr>
            <p:cNvPr id="43" name="Google Shape;122;p20">
              <a:extLst>
                <a:ext uri="{FF2B5EF4-FFF2-40B4-BE49-F238E27FC236}">
                  <a16:creationId xmlns:a16="http://schemas.microsoft.com/office/drawing/2014/main" id="{668AF104-3549-CD49-BB40-743BFCBF8CD1}"/>
                </a:ext>
              </a:extLst>
            </p:cNvPr>
            <p:cNvSpPr txBox="1">
              <a:spLocks/>
            </p:cNvSpPr>
            <p:nvPr/>
          </p:nvSpPr>
          <p:spPr>
            <a:xfrm>
              <a:off x="6314457" y="3637073"/>
              <a:ext cx="689400" cy="3144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L="457200" marR="0" lvl="0" indent="-342900" algn="l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2"/>
                </a:buClr>
                <a:buSzPts val="1800"/>
                <a:buFont typeface="Arial"/>
                <a:buChar char="●"/>
                <a:defRPr sz="1800" b="0" i="0" u="none" strike="noStrike" cap="non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L="914400" marR="0" lvl="1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Clr>
                  <a:schemeClr val="dk2"/>
                </a:buClr>
                <a:buSzPts val="1400"/>
                <a:buFont typeface="Arial"/>
                <a:buChar char="○"/>
                <a:defRPr sz="1400" b="0" i="0" u="none" strike="noStrike" cap="non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L="1371600" marR="0" lvl="2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Clr>
                  <a:schemeClr val="dk2"/>
                </a:buClr>
                <a:buSzPts val="1400"/>
                <a:buFont typeface="Arial"/>
                <a:buChar char="■"/>
                <a:defRPr sz="1400" b="0" i="0" u="none" strike="noStrike" cap="non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L="1828800" marR="0" lvl="3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Clr>
                  <a:schemeClr val="dk2"/>
                </a:buClr>
                <a:buSzPts val="1400"/>
                <a:buFont typeface="Arial"/>
                <a:buChar char="●"/>
                <a:defRPr sz="1400" b="0" i="0" u="none" strike="noStrike" cap="non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L="2286000" marR="0" lvl="4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Clr>
                  <a:schemeClr val="dk2"/>
                </a:buClr>
                <a:buSzPts val="1400"/>
                <a:buFont typeface="Arial"/>
                <a:buChar char="○"/>
                <a:defRPr sz="1400" b="0" i="0" u="none" strike="noStrike" cap="non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L="2743200" marR="0" lvl="5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Clr>
                  <a:schemeClr val="dk2"/>
                </a:buClr>
                <a:buSzPts val="1400"/>
                <a:buFont typeface="Arial"/>
                <a:buChar char="■"/>
                <a:defRPr sz="1400" b="0" i="0" u="none" strike="noStrike" cap="non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L="3200400" marR="0" lvl="6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Clr>
                  <a:schemeClr val="dk2"/>
                </a:buClr>
                <a:buSzPts val="1400"/>
                <a:buFont typeface="Arial"/>
                <a:buChar char="●"/>
                <a:defRPr sz="1400" b="0" i="0" u="none" strike="noStrike" cap="non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L="3657600" marR="0" lvl="7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Clr>
                  <a:schemeClr val="dk2"/>
                </a:buClr>
                <a:buSzPts val="1400"/>
                <a:buFont typeface="Arial"/>
                <a:buChar char="○"/>
                <a:defRPr sz="1400" b="0" i="0" u="none" strike="noStrike" cap="non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L="4114800" marR="0" lvl="8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1600"/>
                </a:spcAft>
                <a:buClr>
                  <a:schemeClr val="dk2"/>
                </a:buClr>
                <a:buSzPts val="1400"/>
                <a:buFont typeface="Arial"/>
                <a:buChar char="■"/>
                <a:defRPr sz="1400" b="0" i="0" u="none" strike="noStrike" cap="non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indent="0" algn="ctr">
                <a:lnSpc>
                  <a:spcPct val="100000"/>
                </a:lnSpc>
                <a:buFont typeface="Arial"/>
                <a:buNone/>
              </a:pPr>
              <a:r>
                <a:rPr lang="en" sz="1400" b="1" dirty="0">
                  <a:solidFill>
                    <a:schemeClr val="tx1"/>
                  </a:solidFill>
                </a:rPr>
                <a:t>17.6</a:t>
              </a:r>
              <a:endParaRPr lang="en" sz="14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46" name="Group 45">
            <a:extLst>
              <a:ext uri="{FF2B5EF4-FFF2-40B4-BE49-F238E27FC236}">
                <a16:creationId xmlns:a16="http://schemas.microsoft.com/office/drawing/2014/main" id="{5C38C1E5-BB58-5548-A2A9-472FB332FF09}"/>
              </a:ext>
            </a:extLst>
          </p:cNvPr>
          <p:cNvGrpSpPr/>
          <p:nvPr/>
        </p:nvGrpSpPr>
        <p:grpSpPr>
          <a:xfrm>
            <a:off x="5388876" y="3684228"/>
            <a:ext cx="704010" cy="844890"/>
            <a:chOff x="7559820" y="4062615"/>
            <a:chExt cx="704010" cy="844890"/>
          </a:xfrm>
        </p:grpSpPr>
        <p:grpSp>
          <p:nvGrpSpPr>
            <p:cNvPr id="47" name="Group 46">
              <a:extLst>
                <a:ext uri="{FF2B5EF4-FFF2-40B4-BE49-F238E27FC236}">
                  <a16:creationId xmlns:a16="http://schemas.microsoft.com/office/drawing/2014/main" id="{1E5E4468-4099-7946-8884-F729CFDD7FF0}"/>
                </a:ext>
              </a:extLst>
            </p:cNvPr>
            <p:cNvGrpSpPr/>
            <p:nvPr/>
          </p:nvGrpSpPr>
          <p:grpSpPr>
            <a:xfrm>
              <a:off x="7627530" y="4378362"/>
              <a:ext cx="576040" cy="209690"/>
              <a:chOff x="4488536" y="2506532"/>
              <a:chExt cx="576040" cy="2081522"/>
            </a:xfrm>
          </p:grpSpPr>
          <p:sp>
            <p:nvSpPr>
              <p:cNvPr id="51" name="Google Shape;125;p20">
                <a:extLst>
                  <a:ext uri="{FF2B5EF4-FFF2-40B4-BE49-F238E27FC236}">
                    <a16:creationId xmlns:a16="http://schemas.microsoft.com/office/drawing/2014/main" id="{25391E7C-6ADB-D343-A156-939C5871EFCC}"/>
                  </a:ext>
                </a:extLst>
              </p:cNvPr>
              <p:cNvSpPr/>
              <p:nvPr/>
            </p:nvSpPr>
            <p:spPr>
              <a:xfrm>
                <a:off x="4488536" y="2506532"/>
                <a:ext cx="291600" cy="2081522"/>
              </a:xfrm>
              <a:prstGeom prst="rect">
                <a:avLst/>
              </a:prstGeom>
              <a:solidFill>
                <a:srgbClr val="352A8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52" name="Google Shape;125;p20">
                <a:extLst>
                  <a:ext uri="{FF2B5EF4-FFF2-40B4-BE49-F238E27FC236}">
                    <a16:creationId xmlns:a16="http://schemas.microsoft.com/office/drawing/2014/main" id="{DFAC3A51-C46F-014E-B5D2-B1A1015F9962}"/>
                  </a:ext>
                </a:extLst>
              </p:cNvPr>
              <p:cNvSpPr/>
              <p:nvPr/>
            </p:nvSpPr>
            <p:spPr>
              <a:xfrm>
                <a:off x="4772976" y="2506532"/>
                <a:ext cx="291600" cy="2081522"/>
              </a:xfrm>
              <a:prstGeom prst="rect">
                <a:avLst/>
              </a:prstGeom>
              <a:solidFill>
                <a:srgbClr val="C6000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  <p:sp>
          <p:nvSpPr>
            <p:cNvPr id="48" name="Google Shape;123;p20">
              <a:extLst>
                <a:ext uri="{FF2B5EF4-FFF2-40B4-BE49-F238E27FC236}">
                  <a16:creationId xmlns:a16="http://schemas.microsoft.com/office/drawing/2014/main" id="{00BA0D46-2A96-5346-B8E6-5A2A832FF41C}"/>
                </a:ext>
              </a:extLst>
            </p:cNvPr>
            <p:cNvSpPr/>
            <p:nvPr/>
          </p:nvSpPr>
          <p:spPr>
            <a:xfrm>
              <a:off x="7632069" y="4359899"/>
              <a:ext cx="565200" cy="18000"/>
            </a:xfrm>
            <a:prstGeom prst="rect">
              <a:avLst/>
            </a:prstGeom>
            <a:solidFill>
              <a:srgbClr val="F9FA0A"/>
            </a:solidFill>
            <a:ln>
              <a:solidFill>
                <a:srgbClr val="000000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49" name="Google Shape;133;p20">
              <a:extLst>
                <a:ext uri="{FF2B5EF4-FFF2-40B4-BE49-F238E27FC236}">
                  <a16:creationId xmlns:a16="http://schemas.microsoft.com/office/drawing/2014/main" id="{8601D625-D0F7-9F4E-9C8F-CBC9573B39E7}"/>
                </a:ext>
              </a:extLst>
            </p:cNvPr>
            <p:cNvSpPr txBox="1">
              <a:spLocks/>
            </p:cNvSpPr>
            <p:nvPr/>
          </p:nvSpPr>
          <p:spPr>
            <a:xfrm>
              <a:off x="7574430" y="4593105"/>
              <a:ext cx="689400" cy="3144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L="457200" marR="0" lvl="0" indent="-342900" algn="l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2"/>
                </a:buClr>
                <a:buSzPts val="1800"/>
                <a:buFont typeface="Arial"/>
                <a:buChar char="●"/>
                <a:defRPr sz="1800" b="0" i="0" u="none" strike="noStrike" cap="non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L="914400" marR="0" lvl="1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Clr>
                  <a:schemeClr val="dk2"/>
                </a:buClr>
                <a:buSzPts val="1400"/>
                <a:buFont typeface="Arial"/>
                <a:buChar char="○"/>
                <a:defRPr sz="1400" b="0" i="0" u="none" strike="noStrike" cap="non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L="1371600" marR="0" lvl="2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Clr>
                  <a:schemeClr val="dk2"/>
                </a:buClr>
                <a:buSzPts val="1400"/>
                <a:buFont typeface="Arial"/>
                <a:buChar char="■"/>
                <a:defRPr sz="1400" b="0" i="0" u="none" strike="noStrike" cap="non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L="1828800" marR="0" lvl="3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Clr>
                  <a:schemeClr val="dk2"/>
                </a:buClr>
                <a:buSzPts val="1400"/>
                <a:buFont typeface="Arial"/>
                <a:buChar char="●"/>
                <a:defRPr sz="1400" b="0" i="0" u="none" strike="noStrike" cap="non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L="2286000" marR="0" lvl="4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Clr>
                  <a:schemeClr val="dk2"/>
                </a:buClr>
                <a:buSzPts val="1400"/>
                <a:buFont typeface="Arial"/>
                <a:buChar char="○"/>
                <a:defRPr sz="1400" b="0" i="0" u="none" strike="noStrike" cap="non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L="2743200" marR="0" lvl="5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Clr>
                  <a:schemeClr val="dk2"/>
                </a:buClr>
                <a:buSzPts val="1400"/>
                <a:buFont typeface="Arial"/>
                <a:buChar char="■"/>
                <a:defRPr sz="1400" b="0" i="0" u="none" strike="noStrike" cap="non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L="3200400" marR="0" lvl="6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Clr>
                  <a:schemeClr val="dk2"/>
                </a:buClr>
                <a:buSzPts val="1400"/>
                <a:buFont typeface="Arial"/>
                <a:buChar char="●"/>
                <a:defRPr sz="1400" b="0" i="0" u="none" strike="noStrike" cap="non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L="3657600" marR="0" lvl="7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Clr>
                  <a:schemeClr val="dk2"/>
                </a:buClr>
                <a:buSzPts val="1400"/>
                <a:buFont typeface="Arial"/>
                <a:buChar char="○"/>
                <a:defRPr sz="1400" b="0" i="0" u="none" strike="noStrike" cap="non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L="4114800" marR="0" lvl="8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1600"/>
                </a:spcAft>
                <a:buClr>
                  <a:schemeClr val="dk2"/>
                </a:buClr>
                <a:buSzPts val="1400"/>
                <a:buFont typeface="Arial"/>
                <a:buChar char="■"/>
                <a:defRPr sz="1400" b="0" i="0" u="none" strike="noStrike" cap="non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indent="0" algn="ctr">
                <a:lnSpc>
                  <a:spcPct val="100000"/>
                </a:lnSpc>
                <a:buFont typeface="Arial"/>
                <a:buNone/>
              </a:pPr>
              <a:r>
                <a:rPr lang="en-GB" sz="1400" b="1" dirty="0">
                  <a:solidFill>
                    <a:schemeClr val="dk1"/>
                  </a:solidFill>
                </a:rPr>
                <a:t>2017</a:t>
              </a:r>
              <a:endParaRPr lang="en-GB" sz="1400" dirty="0"/>
            </a:p>
          </p:txBody>
        </p:sp>
        <p:sp>
          <p:nvSpPr>
            <p:cNvPr id="50" name="Google Shape;122;p20">
              <a:extLst>
                <a:ext uri="{FF2B5EF4-FFF2-40B4-BE49-F238E27FC236}">
                  <a16:creationId xmlns:a16="http://schemas.microsoft.com/office/drawing/2014/main" id="{AD5ABCE8-4B4D-5C42-B5FF-784CF980E759}"/>
                </a:ext>
              </a:extLst>
            </p:cNvPr>
            <p:cNvSpPr txBox="1">
              <a:spLocks/>
            </p:cNvSpPr>
            <p:nvPr/>
          </p:nvSpPr>
          <p:spPr>
            <a:xfrm>
              <a:off x="7559820" y="4062615"/>
              <a:ext cx="689400" cy="3144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L="457200" marR="0" lvl="0" indent="-342900" algn="l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2"/>
                </a:buClr>
                <a:buSzPts val="1800"/>
                <a:buFont typeface="Arial"/>
                <a:buChar char="●"/>
                <a:defRPr sz="1800" b="0" i="0" u="none" strike="noStrike" cap="non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L="914400" marR="0" lvl="1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Clr>
                  <a:schemeClr val="dk2"/>
                </a:buClr>
                <a:buSzPts val="1400"/>
                <a:buFont typeface="Arial"/>
                <a:buChar char="○"/>
                <a:defRPr sz="1400" b="0" i="0" u="none" strike="noStrike" cap="non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L="1371600" marR="0" lvl="2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Clr>
                  <a:schemeClr val="dk2"/>
                </a:buClr>
                <a:buSzPts val="1400"/>
                <a:buFont typeface="Arial"/>
                <a:buChar char="■"/>
                <a:defRPr sz="1400" b="0" i="0" u="none" strike="noStrike" cap="non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L="1828800" marR="0" lvl="3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Clr>
                  <a:schemeClr val="dk2"/>
                </a:buClr>
                <a:buSzPts val="1400"/>
                <a:buFont typeface="Arial"/>
                <a:buChar char="●"/>
                <a:defRPr sz="1400" b="0" i="0" u="none" strike="noStrike" cap="non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L="2286000" marR="0" lvl="4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Clr>
                  <a:schemeClr val="dk2"/>
                </a:buClr>
                <a:buSzPts val="1400"/>
                <a:buFont typeface="Arial"/>
                <a:buChar char="○"/>
                <a:defRPr sz="1400" b="0" i="0" u="none" strike="noStrike" cap="non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L="2743200" marR="0" lvl="5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Clr>
                  <a:schemeClr val="dk2"/>
                </a:buClr>
                <a:buSzPts val="1400"/>
                <a:buFont typeface="Arial"/>
                <a:buChar char="■"/>
                <a:defRPr sz="1400" b="0" i="0" u="none" strike="noStrike" cap="non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L="3200400" marR="0" lvl="6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Clr>
                  <a:schemeClr val="dk2"/>
                </a:buClr>
                <a:buSzPts val="1400"/>
                <a:buFont typeface="Arial"/>
                <a:buChar char="●"/>
                <a:defRPr sz="1400" b="0" i="0" u="none" strike="noStrike" cap="non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L="3657600" marR="0" lvl="7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Clr>
                  <a:schemeClr val="dk2"/>
                </a:buClr>
                <a:buSzPts val="1400"/>
                <a:buFont typeface="Arial"/>
                <a:buChar char="○"/>
                <a:defRPr sz="1400" b="0" i="0" u="none" strike="noStrike" cap="non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L="4114800" marR="0" lvl="8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1600"/>
                </a:spcAft>
                <a:buClr>
                  <a:schemeClr val="dk2"/>
                </a:buClr>
                <a:buSzPts val="1400"/>
                <a:buFont typeface="Arial"/>
                <a:buChar char="■"/>
                <a:defRPr sz="1400" b="0" i="0" u="none" strike="noStrike" cap="non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indent="0" algn="ctr">
                <a:lnSpc>
                  <a:spcPct val="100000"/>
                </a:lnSpc>
                <a:buFont typeface="Arial"/>
                <a:buNone/>
              </a:pPr>
              <a:r>
                <a:rPr lang="en" sz="1400" b="1" dirty="0">
                  <a:solidFill>
                    <a:schemeClr val="tx1"/>
                  </a:solidFill>
                </a:rPr>
                <a:t>5.7</a:t>
              </a:r>
              <a:endParaRPr lang="en" sz="14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58" name="Group 57">
            <a:extLst>
              <a:ext uri="{FF2B5EF4-FFF2-40B4-BE49-F238E27FC236}">
                <a16:creationId xmlns:a16="http://schemas.microsoft.com/office/drawing/2014/main" id="{DF61BDA7-0091-1247-AD88-373EC839B07C}"/>
              </a:ext>
            </a:extLst>
          </p:cNvPr>
          <p:cNvGrpSpPr/>
          <p:nvPr/>
        </p:nvGrpSpPr>
        <p:grpSpPr>
          <a:xfrm>
            <a:off x="4667839" y="3611220"/>
            <a:ext cx="693174" cy="918119"/>
            <a:chOff x="6895194" y="4026452"/>
            <a:chExt cx="693174" cy="918119"/>
          </a:xfrm>
        </p:grpSpPr>
        <p:grpSp>
          <p:nvGrpSpPr>
            <p:cNvPr id="59" name="Group 58">
              <a:extLst>
                <a:ext uri="{FF2B5EF4-FFF2-40B4-BE49-F238E27FC236}">
                  <a16:creationId xmlns:a16="http://schemas.microsoft.com/office/drawing/2014/main" id="{5EC0FA28-57DF-644F-A2F3-7722136558B9}"/>
                </a:ext>
              </a:extLst>
            </p:cNvPr>
            <p:cNvGrpSpPr/>
            <p:nvPr/>
          </p:nvGrpSpPr>
          <p:grpSpPr>
            <a:xfrm>
              <a:off x="6895194" y="4026452"/>
              <a:ext cx="693174" cy="918119"/>
              <a:chOff x="6938865" y="3993722"/>
              <a:chExt cx="693174" cy="918119"/>
            </a:xfrm>
          </p:grpSpPr>
          <p:grpSp>
            <p:nvGrpSpPr>
              <p:cNvPr id="61" name="Group 60">
                <a:extLst>
                  <a:ext uri="{FF2B5EF4-FFF2-40B4-BE49-F238E27FC236}">
                    <a16:creationId xmlns:a16="http://schemas.microsoft.com/office/drawing/2014/main" id="{71F09780-A794-6240-95FB-1AC6361566BE}"/>
                  </a:ext>
                </a:extLst>
              </p:cNvPr>
              <p:cNvGrpSpPr/>
              <p:nvPr/>
            </p:nvGrpSpPr>
            <p:grpSpPr>
              <a:xfrm>
                <a:off x="7003857" y="4332723"/>
                <a:ext cx="576040" cy="255329"/>
                <a:chOff x="4488536" y="2506532"/>
                <a:chExt cx="576040" cy="2081522"/>
              </a:xfrm>
            </p:grpSpPr>
            <p:sp>
              <p:nvSpPr>
                <p:cNvPr id="64" name="Google Shape;125;p20">
                  <a:extLst>
                    <a:ext uri="{FF2B5EF4-FFF2-40B4-BE49-F238E27FC236}">
                      <a16:creationId xmlns:a16="http://schemas.microsoft.com/office/drawing/2014/main" id="{DA74C089-97D5-C849-B300-951C24DA8BB4}"/>
                    </a:ext>
                  </a:extLst>
                </p:cNvPr>
                <p:cNvSpPr/>
                <p:nvPr/>
              </p:nvSpPr>
              <p:spPr>
                <a:xfrm>
                  <a:off x="4488536" y="2506532"/>
                  <a:ext cx="291600" cy="2081522"/>
                </a:xfrm>
                <a:prstGeom prst="rect">
                  <a:avLst/>
                </a:prstGeom>
                <a:solidFill>
                  <a:srgbClr val="352A86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  <p:sp>
              <p:nvSpPr>
                <p:cNvPr id="65" name="Google Shape;125;p20">
                  <a:extLst>
                    <a:ext uri="{FF2B5EF4-FFF2-40B4-BE49-F238E27FC236}">
                      <a16:creationId xmlns:a16="http://schemas.microsoft.com/office/drawing/2014/main" id="{4DED0AAF-875B-374F-94A5-A10C73EEC8F4}"/>
                    </a:ext>
                  </a:extLst>
                </p:cNvPr>
                <p:cNvSpPr/>
                <p:nvPr/>
              </p:nvSpPr>
              <p:spPr>
                <a:xfrm>
                  <a:off x="4772976" y="2506532"/>
                  <a:ext cx="291600" cy="2081522"/>
                </a:xfrm>
                <a:prstGeom prst="rect">
                  <a:avLst/>
                </a:prstGeom>
                <a:solidFill>
                  <a:srgbClr val="C60001"/>
                </a:solidFill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/>
                </a:p>
              </p:txBody>
            </p:sp>
          </p:grpSp>
          <p:sp>
            <p:nvSpPr>
              <p:cNvPr id="62" name="Google Shape;133;p20">
                <a:extLst>
                  <a:ext uri="{FF2B5EF4-FFF2-40B4-BE49-F238E27FC236}">
                    <a16:creationId xmlns:a16="http://schemas.microsoft.com/office/drawing/2014/main" id="{6020E823-E04B-8C4A-96B9-7705551C25C9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6942639" y="4597441"/>
                <a:ext cx="689400" cy="3144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L="457200" marR="0" lvl="0" indent="-342900" algn="l" rtl="0">
                  <a:lnSpc>
                    <a:spcPct val="115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2"/>
                  </a:buClr>
                  <a:buSzPts val="1800"/>
                  <a:buFont typeface="Arial"/>
                  <a:buChar char="●"/>
                  <a:defRPr sz="1800" b="0" i="0" u="none" strike="noStrike" cap="none">
                    <a:solidFill>
                      <a:schemeClr val="dk2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L="914400" marR="0" lvl="1" indent="-317500" algn="l" rtl="0">
                  <a:lnSpc>
                    <a:spcPct val="115000"/>
                  </a:lnSpc>
                  <a:spcBef>
                    <a:spcPts val="1600"/>
                  </a:spcBef>
                  <a:spcAft>
                    <a:spcPts val="0"/>
                  </a:spcAft>
                  <a:buClr>
                    <a:schemeClr val="dk2"/>
                  </a:buClr>
                  <a:buSzPts val="1400"/>
                  <a:buFont typeface="Arial"/>
                  <a:buChar char="○"/>
                  <a:defRPr sz="1400" b="0" i="0" u="none" strike="noStrike" cap="none">
                    <a:solidFill>
                      <a:schemeClr val="dk2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L="1371600" marR="0" lvl="2" indent="-317500" algn="l" rtl="0">
                  <a:lnSpc>
                    <a:spcPct val="115000"/>
                  </a:lnSpc>
                  <a:spcBef>
                    <a:spcPts val="1600"/>
                  </a:spcBef>
                  <a:spcAft>
                    <a:spcPts val="0"/>
                  </a:spcAft>
                  <a:buClr>
                    <a:schemeClr val="dk2"/>
                  </a:buClr>
                  <a:buSzPts val="1400"/>
                  <a:buFont typeface="Arial"/>
                  <a:buChar char="■"/>
                  <a:defRPr sz="1400" b="0" i="0" u="none" strike="noStrike" cap="none">
                    <a:solidFill>
                      <a:schemeClr val="dk2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L="1828800" marR="0" lvl="3" indent="-317500" algn="l" rtl="0">
                  <a:lnSpc>
                    <a:spcPct val="115000"/>
                  </a:lnSpc>
                  <a:spcBef>
                    <a:spcPts val="1600"/>
                  </a:spcBef>
                  <a:spcAft>
                    <a:spcPts val="0"/>
                  </a:spcAft>
                  <a:buClr>
                    <a:schemeClr val="dk2"/>
                  </a:buClr>
                  <a:buSzPts val="1400"/>
                  <a:buFont typeface="Arial"/>
                  <a:buChar char="●"/>
                  <a:defRPr sz="1400" b="0" i="0" u="none" strike="noStrike" cap="none">
                    <a:solidFill>
                      <a:schemeClr val="dk2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L="2286000" marR="0" lvl="4" indent="-317500" algn="l" rtl="0">
                  <a:lnSpc>
                    <a:spcPct val="115000"/>
                  </a:lnSpc>
                  <a:spcBef>
                    <a:spcPts val="1600"/>
                  </a:spcBef>
                  <a:spcAft>
                    <a:spcPts val="0"/>
                  </a:spcAft>
                  <a:buClr>
                    <a:schemeClr val="dk2"/>
                  </a:buClr>
                  <a:buSzPts val="1400"/>
                  <a:buFont typeface="Arial"/>
                  <a:buChar char="○"/>
                  <a:defRPr sz="1400" b="0" i="0" u="none" strike="noStrike" cap="none">
                    <a:solidFill>
                      <a:schemeClr val="dk2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L="2743200" marR="0" lvl="5" indent="-317500" algn="l" rtl="0">
                  <a:lnSpc>
                    <a:spcPct val="115000"/>
                  </a:lnSpc>
                  <a:spcBef>
                    <a:spcPts val="1600"/>
                  </a:spcBef>
                  <a:spcAft>
                    <a:spcPts val="0"/>
                  </a:spcAft>
                  <a:buClr>
                    <a:schemeClr val="dk2"/>
                  </a:buClr>
                  <a:buSzPts val="1400"/>
                  <a:buFont typeface="Arial"/>
                  <a:buChar char="■"/>
                  <a:defRPr sz="1400" b="0" i="0" u="none" strike="noStrike" cap="none">
                    <a:solidFill>
                      <a:schemeClr val="dk2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L="3200400" marR="0" lvl="6" indent="-317500" algn="l" rtl="0">
                  <a:lnSpc>
                    <a:spcPct val="115000"/>
                  </a:lnSpc>
                  <a:spcBef>
                    <a:spcPts val="1600"/>
                  </a:spcBef>
                  <a:spcAft>
                    <a:spcPts val="0"/>
                  </a:spcAft>
                  <a:buClr>
                    <a:schemeClr val="dk2"/>
                  </a:buClr>
                  <a:buSzPts val="1400"/>
                  <a:buFont typeface="Arial"/>
                  <a:buChar char="●"/>
                  <a:defRPr sz="1400" b="0" i="0" u="none" strike="noStrike" cap="none">
                    <a:solidFill>
                      <a:schemeClr val="dk2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L="3657600" marR="0" lvl="7" indent="-317500" algn="l" rtl="0">
                  <a:lnSpc>
                    <a:spcPct val="115000"/>
                  </a:lnSpc>
                  <a:spcBef>
                    <a:spcPts val="1600"/>
                  </a:spcBef>
                  <a:spcAft>
                    <a:spcPts val="0"/>
                  </a:spcAft>
                  <a:buClr>
                    <a:schemeClr val="dk2"/>
                  </a:buClr>
                  <a:buSzPts val="1400"/>
                  <a:buFont typeface="Arial"/>
                  <a:buChar char="○"/>
                  <a:defRPr sz="1400" b="0" i="0" u="none" strike="noStrike" cap="none">
                    <a:solidFill>
                      <a:schemeClr val="dk2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L="4114800" marR="0" lvl="8" indent="-317500" algn="l" rtl="0">
                  <a:lnSpc>
                    <a:spcPct val="115000"/>
                  </a:lnSpc>
                  <a:spcBef>
                    <a:spcPts val="1600"/>
                  </a:spcBef>
                  <a:spcAft>
                    <a:spcPts val="1600"/>
                  </a:spcAft>
                  <a:buClr>
                    <a:schemeClr val="dk2"/>
                  </a:buClr>
                  <a:buSzPts val="1400"/>
                  <a:buFont typeface="Arial"/>
                  <a:buChar char="■"/>
                  <a:defRPr sz="1400" b="0" i="0" u="none" strike="noStrike" cap="none">
                    <a:solidFill>
                      <a:schemeClr val="dk2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indent="0" algn="ctr">
                  <a:lnSpc>
                    <a:spcPct val="100000"/>
                  </a:lnSpc>
                  <a:buFont typeface="Arial"/>
                  <a:buNone/>
                </a:pPr>
                <a:r>
                  <a:rPr lang="en-GB" sz="1400" b="1" dirty="0">
                    <a:solidFill>
                      <a:schemeClr val="dk1"/>
                    </a:solidFill>
                  </a:rPr>
                  <a:t>2016</a:t>
                </a:r>
                <a:endParaRPr lang="en-GB" sz="1400" dirty="0"/>
              </a:p>
            </p:txBody>
          </p:sp>
          <p:sp>
            <p:nvSpPr>
              <p:cNvPr id="63" name="Google Shape;122;p20">
                <a:extLst>
                  <a:ext uri="{FF2B5EF4-FFF2-40B4-BE49-F238E27FC236}">
                    <a16:creationId xmlns:a16="http://schemas.microsoft.com/office/drawing/2014/main" id="{88D1D90E-7382-8A48-BA81-87BE19439B5E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6938865" y="3993722"/>
                <a:ext cx="689400" cy="3144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L="457200" marR="0" lvl="0" indent="-342900" algn="l" rtl="0">
                  <a:lnSpc>
                    <a:spcPct val="115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2"/>
                  </a:buClr>
                  <a:buSzPts val="1800"/>
                  <a:buFont typeface="Arial"/>
                  <a:buChar char="●"/>
                  <a:defRPr sz="1800" b="0" i="0" u="none" strike="noStrike" cap="none">
                    <a:solidFill>
                      <a:schemeClr val="dk2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L="914400" marR="0" lvl="1" indent="-317500" algn="l" rtl="0">
                  <a:lnSpc>
                    <a:spcPct val="115000"/>
                  </a:lnSpc>
                  <a:spcBef>
                    <a:spcPts val="1600"/>
                  </a:spcBef>
                  <a:spcAft>
                    <a:spcPts val="0"/>
                  </a:spcAft>
                  <a:buClr>
                    <a:schemeClr val="dk2"/>
                  </a:buClr>
                  <a:buSzPts val="1400"/>
                  <a:buFont typeface="Arial"/>
                  <a:buChar char="○"/>
                  <a:defRPr sz="1400" b="0" i="0" u="none" strike="noStrike" cap="none">
                    <a:solidFill>
                      <a:schemeClr val="dk2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L="1371600" marR="0" lvl="2" indent="-317500" algn="l" rtl="0">
                  <a:lnSpc>
                    <a:spcPct val="115000"/>
                  </a:lnSpc>
                  <a:spcBef>
                    <a:spcPts val="1600"/>
                  </a:spcBef>
                  <a:spcAft>
                    <a:spcPts val="0"/>
                  </a:spcAft>
                  <a:buClr>
                    <a:schemeClr val="dk2"/>
                  </a:buClr>
                  <a:buSzPts val="1400"/>
                  <a:buFont typeface="Arial"/>
                  <a:buChar char="■"/>
                  <a:defRPr sz="1400" b="0" i="0" u="none" strike="noStrike" cap="none">
                    <a:solidFill>
                      <a:schemeClr val="dk2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L="1828800" marR="0" lvl="3" indent="-317500" algn="l" rtl="0">
                  <a:lnSpc>
                    <a:spcPct val="115000"/>
                  </a:lnSpc>
                  <a:spcBef>
                    <a:spcPts val="1600"/>
                  </a:spcBef>
                  <a:spcAft>
                    <a:spcPts val="0"/>
                  </a:spcAft>
                  <a:buClr>
                    <a:schemeClr val="dk2"/>
                  </a:buClr>
                  <a:buSzPts val="1400"/>
                  <a:buFont typeface="Arial"/>
                  <a:buChar char="●"/>
                  <a:defRPr sz="1400" b="0" i="0" u="none" strike="noStrike" cap="none">
                    <a:solidFill>
                      <a:schemeClr val="dk2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L="2286000" marR="0" lvl="4" indent="-317500" algn="l" rtl="0">
                  <a:lnSpc>
                    <a:spcPct val="115000"/>
                  </a:lnSpc>
                  <a:spcBef>
                    <a:spcPts val="1600"/>
                  </a:spcBef>
                  <a:spcAft>
                    <a:spcPts val="0"/>
                  </a:spcAft>
                  <a:buClr>
                    <a:schemeClr val="dk2"/>
                  </a:buClr>
                  <a:buSzPts val="1400"/>
                  <a:buFont typeface="Arial"/>
                  <a:buChar char="○"/>
                  <a:defRPr sz="1400" b="0" i="0" u="none" strike="noStrike" cap="none">
                    <a:solidFill>
                      <a:schemeClr val="dk2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L="2743200" marR="0" lvl="5" indent="-317500" algn="l" rtl="0">
                  <a:lnSpc>
                    <a:spcPct val="115000"/>
                  </a:lnSpc>
                  <a:spcBef>
                    <a:spcPts val="1600"/>
                  </a:spcBef>
                  <a:spcAft>
                    <a:spcPts val="0"/>
                  </a:spcAft>
                  <a:buClr>
                    <a:schemeClr val="dk2"/>
                  </a:buClr>
                  <a:buSzPts val="1400"/>
                  <a:buFont typeface="Arial"/>
                  <a:buChar char="■"/>
                  <a:defRPr sz="1400" b="0" i="0" u="none" strike="noStrike" cap="none">
                    <a:solidFill>
                      <a:schemeClr val="dk2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L="3200400" marR="0" lvl="6" indent="-317500" algn="l" rtl="0">
                  <a:lnSpc>
                    <a:spcPct val="115000"/>
                  </a:lnSpc>
                  <a:spcBef>
                    <a:spcPts val="1600"/>
                  </a:spcBef>
                  <a:spcAft>
                    <a:spcPts val="0"/>
                  </a:spcAft>
                  <a:buClr>
                    <a:schemeClr val="dk2"/>
                  </a:buClr>
                  <a:buSzPts val="1400"/>
                  <a:buFont typeface="Arial"/>
                  <a:buChar char="●"/>
                  <a:defRPr sz="1400" b="0" i="0" u="none" strike="noStrike" cap="none">
                    <a:solidFill>
                      <a:schemeClr val="dk2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L="3657600" marR="0" lvl="7" indent="-317500" algn="l" rtl="0">
                  <a:lnSpc>
                    <a:spcPct val="115000"/>
                  </a:lnSpc>
                  <a:spcBef>
                    <a:spcPts val="1600"/>
                  </a:spcBef>
                  <a:spcAft>
                    <a:spcPts val="0"/>
                  </a:spcAft>
                  <a:buClr>
                    <a:schemeClr val="dk2"/>
                  </a:buClr>
                  <a:buSzPts val="1400"/>
                  <a:buFont typeface="Arial"/>
                  <a:buChar char="○"/>
                  <a:defRPr sz="1400" b="0" i="0" u="none" strike="noStrike" cap="none">
                    <a:solidFill>
                      <a:schemeClr val="dk2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L="4114800" marR="0" lvl="8" indent="-317500" algn="l" rtl="0">
                  <a:lnSpc>
                    <a:spcPct val="115000"/>
                  </a:lnSpc>
                  <a:spcBef>
                    <a:spcPts val="1600"/>
                  </a:spcBef>
                  <a:spcAft>
                    <a:spcPts val="1600"/>
                  </a:spcAft>
                  <a:buClr>
                    <a:schemeClr val="dk2"/>
                  </a:buClr>
                  <a:buSzPts val="1400"/>
                  <a:buFont typeface="Arial"/>
                  <a:buChar char="■"/>
                  <a:defRPr sz="1400" b="0" i="0" u="none" strike="noStrike" cap="none">
                    <a:solidFill>
                      <a:schemeClr val="dk2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indent="0" algn="ctr">
                  <a:lnSpc>
                    <a:spcPct val="100000"/>
                  </a:lnSpc>
                  <a:buFont typeface="Arial"/>
                  <a:buNone/>
                </a:pPr>
                <a:r>
                  <a:rPr lang="en" sz="1400" b="1" dirty="0">
                    <a:solidFill>
                      <a:schemeClr val="tx1"/>
                    </a:solidFill>
                  </a:rPr>
                  <a:t>6.4</a:t>
                </a:r>
                <a:endParaRPr lang="en" sz="1400" dirty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60" name="Google Shape;123;p20">
              <a:extLst>
                <a:ext uri="{FF2B5EF4-FFF2-40B4-BE49-F238E27FC236}">
                  <a16:creationId xmlns:a16="http://schemas.microsoft.com/office/drawing/2014/main" id="{031B398C-1575-E642-84BA-640E8DA20706}"/>
                </a:ext>
              </a:extLst>
            </p:cNvPr>
            <p:cNvSpPr/>
            <p:nvPr/>
          </p:nvSpPr>
          <p:spPr>
            <a:xfrm>
              <a:off x="6965134" y="4342400"/>
              <a:ext cx="565200" cy="18000"/>
            </a:xfrm>
            <a:prstGeom prst="rect">
              <a:avLst/>
            </a:prstGeom>
            <a:solidFill>
              <a:srgbClr val="F9FA0A"/>
            </a:solidFill>
            <a:ln>
              <a:solidFill>
                <a:srgbClr val="000000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</p:grpSp>
      <p:grpSp>
        <p:nvGrpSpPr>
          <p:cNvPr id="74" name="Group 73">
            <a:extLst>
              <a:ext uri="{FF2B5EF4-FFF2-40B4-BE49-F238E27FC236}">
                <a16:creationId xmlns:a16="http://schemas.microsoft.com/office/drawing/2014/main" id="{E7C5FBC9-36C2-BF4A-839B-7FDBF3C3219D}"/>
              </a:ext>
            </a:extLst>
          </p:cNvPr>
          <p:cNvGrpSpPr/>
          <p:nvPr/>
        </p:nvGrpSpPr>
        <p:grpSpPr>
          <a:xfrm>
            <a:off x="6594644" y="895873"/>
            <a:ext cx="1409608" cy="969486"/>
            <a:chOff x="7447255" y="1304875"/>
            <a:chExt cx="1409608" cy="969486"/>
          </a:xfrm>
        </p:grpSpPr>
        <p:grpSp>
          <p:nvGrpSpPr>
            <p:cNvPr id="75" name="Group 74">
              <a:extLst>
                <a:ext uri="{FF2B5EF4-FFF2-40B4-BE49-F238E27FC236}">
                  <a16:creationId xmlns:a16="http://schemas.microsoft.com/office/drawing/2014/main" id="{EF0E4794-1792-3E47-B374-F605AF20182C}"/>
                </a:ext>
              </a:extLst>
            </p:cNvPr>
            <p:cNvGrpSpPr/>
            <p:nvPr/>
          </p:nvGrpSpPr>
          <p:grpSpPr>
            <a:xfrm>
              <a:off x="7567404" y="1320603"/>
              <a:ext cx="1013945" cy="314400"/>
              <a:chOff x="7567404" y="1320603"/>
              <a:chExt cx="1013945" cy="314400"/>
            </a:xfrm>
          </p:grpSpPr>
          <p:sp>
            <p:nvSpPr>
              <p:cNvPr id="84" name="Google Shape;125;p20">
                <a:extLst>
                  <a:ext uri="{FF2B5EF4-FFF2-40B4-BE49-F238E27FC236}">
                    <a16:creationId xmlns:a16="http://schemas.microsoft.com/office/drawing/2014/main" id="{7827A990-892D-7B4B-8BC8-42FF45C26A68}"/>
                  </a:ext>
                </a:extLst>
              </p:cNvPr>
              <p:cNvSpPr/>
              <p:nvPr/>
            </p:nvSpPr>
            <p:spPr>
              <a:xfrm>
                <a:off x="7567404" y="1380163"/>
                <a:ext cx="210785" cy="203665"/>
              </a:xfrm>
              <a:prstGeom prst="rect">
                <a:avLst/>
              </a:prstGeom>
              <a:solidFill>
                <a:srgbClr val="352A8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85" name="Google Shape;121;p20">
                <a:extLst>
                  <a:ext uri="{FF2B5EF4-FFF2-40B4-BE49-F238E27FC236}">
                    <a16:creationId xmlns:a16="http://schemas.microsoft.com/office/drawing/2014/main" id="{201C1B58-7C15-824B-BA81-E4C317C5DDC9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7686848" y="1320603"/>
                <a:ext cx="894501" cy="3144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L="457200" marR="0" lvl="0" indent="-342900" algn="l" rtl="0">
                  <a:lnSpc>
                    <a:spcPct val="115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2"/>
                  </a:buClr>
                  <a:buSzPts val="1800"/>
                  <a:buFont typeface="Arial"/>
                  <a:buChar char="●"/>
                  <a:defRPr sz="1800" b="0" i="0" u="none" strike="noStrike" cap="none">
                    <a:solidFill>
                      <a:schemeClr val="dk2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L="914400" marR="0" lvl="1" indent="-317500" algn="l" rtl="0">
                  <a:lnSpc>
                    <a:spcPct val="115000"/>
                  </a:lnSpc>
                  <a:spcBef>
                    <a:spcPts val="1600"/>
                  </a:spcBef>
                  <a:spcAft>
                    <a:spcPts val="0"/>
                  </a:spcAft>
                  <a:buClr>
                    <a:schemeClr val="dk2"/>
                  </a:buClr>
                  <a:buSzPts val="1400"/>
                  <a:buFont typeface="Arial"/>
                  <a:buChar char="○"/>
                  <a:defRPr sz="1400" b="0" i="0" u="none" strike="noStrike" cap="none">
                    <a:solidFill>
                      <a:schemeClr val="dk2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L="1371600" marR="0" lvl="2" indent="-317500" algn="l" rtl="0">
                  <a:lnSpc>
                    <a:spcPct val="115000"/>
                  </a:lnSpc>
                  <a:spcBef>
                    <a:spcPts val="1600"/>
                  </a:spcBef>
                  <a:spcAft>
                    <a:spcPts val="0"/>
                  </a:spcAft>
                  <a:buClr>
                    <a:schemeClr val="dk2"/>
                  </a:buClr>
                  <a:buSzPts val="1400"/>
                  <a:buFont typeface="Arial"/>
                  <a:buChar char="■"/>
                  <a:defRPr sz="1400" b="0" i="0" u="none" strike="noStrike" cap="none">
                    <a:solidFill>
                      <a:schemeClr val="dk2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L="1828800" marR="0" lvl="3" indent="-317500" algn="l" rtl="0">
                  <a:lnSpc>
                    <a:spcPct val="115000"/>
                  </a:lnSpc>
                  <a:spcBef>
                    <a:spcPts val="1600"/>
                  </a:spcBef>
                  <a:spcAft>
                    <a:spcPts val="0"/>
                  </a:spcAft>
                  <a:buClr>
                    <a:schemeClr val="dk2"/>
                  </a:buClr>
                  <a:buSzPts val="1400"/>
                  <a:buFont typeface="Arial"/>
                  <a:buChar char="●"/>
                  <a:defRPr sz="1400" b="0" i="0" u="none" strike="noStrike" cap="none">
                    <a:solidFill>
                      <a:schemeClr val="dk2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L="2286000" marR="0" lvl="4" indent="-317500" algn="l" rtl="0">
                  <a:lnSpc>
                    <a:spcPct val="115000"/>
                  </a:lnSpc>
                  <a:spcBef>
                    <a:spcPts val="1600"/>
                  </a:spcBef>
                  <a:spcAft>
                    <a:spcPts val="0"/>
                  </a:spcAft>
                  <a:buClr>
                    <a:schemeClr val="dk2"/>
                  </a:buClr>
                  <a:buSzPts val="1400"/>
                  <a:buFont typeface="Arial"/>
                  <a:buChar char="○"/>
                  <a:defRPr sz="1400" b="0" i="0" u="none" strike="noStrike" cap="none">
                    <a:solidFill>
                      <a:schemeClr val="dk2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L="2743200" marR="0" lvl="5" indent="-317500" algn="l" rtl="0">
                  <a:lnSpc>
                    <a:spcPct val="115000"/>
                  </a:lnSpc>
                  <a:spcBef>
                    <a:spcPts val="1600"/>
                  </a:spcBef>
                  <a:spcAft>
                    <a:spcPts val="0"/>
                  </a:spcAft>
                  <a:buClr>
                    <a:schemeClr val="dk2"/>
                  </a:buClr>
                  <a:buSzPts val="1400"/>
                  <a:buFont typeface="Arial"/>
                  <a:buChar char="■"/>
                  <a:defRPr sz="1400" b="0" i="0" u="none" strike="noStrike" cap="none">
                    <a:solidFill>
                      <a:schemeClr val="dk2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L="3200400" marR="0" lvl="6" indent="-317500" algn="l" rtl="0">
                  <a:lnSpc>
                    <a:spcPct val="115000"/>
                  </a:lnSpc>
                  <a:spcBef>
                    <a:spcPts val="1600"/>
                  </a:spcBef>
                  <a:spcAft>
                    <a:spcPts val="0"/>
                  </a:spcAft>
                  <a:buClr>
                    <a:schemeClr val="dk2"/>
                  </a:buClr>
                  <a:buSzPts val="1400"/>
                  <a:buFont typeface="Arial"/>
                  <a:buChar char="●"/>
                  <a:defRPr sz="1400" b="0" i="0" u="none" strike="noStrike" cap="none">
                    <a:solidFill>
                      <a:schemeClr val="dk2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L="3657600" marR="0" lvl="7" indent="-317500" algn="l" rtl="0">
                  <a:lnSpc>
                    <a:spcPct val="115000"/>
                  </a:lnSpc>
                  <a:spcBef>
                    <a:spcPts val="1600"/>
                  </a:spcBef>
                  <a:spcAft>
                    <a:spcPts val="0"/>
                  </a:spcAft>
                  <a:buClr>
                    <a:schemeClr val="dk2"/>
                  </a:buClr>
                  <a:buSzPts val="1400"/>
                  <a:buFont typeface="Arial"/>
                  <a:buChar char="○"/>
                  <a:defRPr sz="1400" b="0" i="0" u="none" strike="noStrike" cap="none">
                    <a:solidFill>
                      <a:schemeClr val="dk2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L="4114800" marR="0" lvl="8" indent="-317500" algn="l" rtl="0">
                  <a:lnSpc>
                    <a:spcPct val="115000"/>
                  </a:lnSpc>
                  <a:spcBef>
                    <a:spcPts val="1600"/>
                  </a:spcBef>
                  <a:spcAft>
                    <a:spcPts val="1600"/>
                  </a:spcAft>
                  <a:buClr>
                    <a:schemeClr val="dk2"/>
                  </a:buClr>
                  <a:buSzPts val="1400"/>
                  <a:buFont typeface="Arial"/>
                  <a:buChar char="■"/>
                  <a:defRPr sz="1400" b="0" i="0" u="none" strike="noStrike" cap="none">
                    <a:solidFill>
                      <a:schemeClr val="dk2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indent="0" algn="ctr">
                  <a:lnSpc>
                    <a:spcPct val="100000"/>
                  </a:lnSpc>
                  <a:buFont typeface="Arial"/>
                  <a:buNone/>
                </a:pPr>
                <a:r>
                  <a:rPr lang="en-GB" sz="1200" dirty="0">
                    <a:solidFill>
                      <a:schemeClr val="dk1"/>
                    </a:solidFill>
                  </a:rPr>
                  <a:t>Beam 1</a:t>
                </a:r>
                <a:endParaRPr lang="en-GB" sz="1200" dirty="0"/>
              </a:p>
            </p:txBody>
          </p:sp>
        </p:grpSp>
        <p:grpSp>
          <p:nvGrpSpPr>
            <p:cNvPr id="77" name="Group 76">
              <a:extLst>
                <a:ext uri="{FF2B5EF4-FFF2-40B4-BE49-F238E27FC236}">
                  <a16:creationId xmlns:a16="http://schemas.microsoft.com/office/drawing/2014/main" id="{AF1CF9BD-C1F3-BE46-93D2-81EEAAFD4D52}"/>
                </a:ext>
              </a:extLst>
            </p:cNvPr>
            <p:cNvGrpSpPr/>
            <p:nvPr/>
          </p:nvGrpSpPr>
          <p:grpSpPr>
            <a:xfrm>
              <a:off x="7566766" y="1616826"/>
              <a:ext cx="1024818" cy="314400"/>
              <a:chOff x="7566766" y="1690968"/>
              <a:chExt cx="1024818" cy="314400"/>
            </a:xfrm>
          </p:grpSpPr>
          <p:sp>
            <p:nvSpPr>
              <p:cNvPr id="82" name="Google Shape;125;p20">
                <a:extLst>
                  <a:ext uri="{FF2B5EF4-FFF2-40B4-BE49-F238E27FC236}">
                    <a16:creationId xmlns:a16="http://schemas.microsoft.com/office/drawing/2014/main" id="{1807A2F8-8114-5647-B8C5-435C25EBAEA9}"/>
                  </a:ext>
                </a:extLst>
              </p:cNvPr>
              <p:cNvSpPr/>
              <p:nvPr/>
            </p:nvSpPr>
            <p:spPr>
              <a:xfrm>
                <a:off x="7566766" y="1755559"/>
                <a:ext cx="212400" cy="205199"/>
              </a:xfrm>
              <a:prstGeom prst="rect">
                <a:avLst/>
              </a:prstGeom>
              <a:solidFill>
                <a:srgbClr val="C60001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83" name="Google Shape;121;p20">
                <a:extLst>
                  <a:ext uri="{FF2B5EF4-FFF2-40B4-BE49-F238E27FC236}">
                    <a16:creationId xmlns:a16="http://schemas.microsoft.com/office/drawing/2014/main" id="{8347A388-B2D1-F24B-9161-B34E357A9962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7697083" y="1690968"/>
                <a:ext cx="894501" cy="3144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L="457200" marR="0" lvl="0" indent="-342900" algn="l" rtl="0">
                  <a:lnSpc>
                    <a:spcPct val="115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2"/>
                  </a:buClr>
                  <a:buSzPts val="1800"/>
                  <a:buFont typeface="Arial"/>
                  <a:buChar char="●"/>
                  <a:defRPr sz="1800" b="0" i="0" u="none" strike="noStrike" cap="none">
                    <a:solidFill>
                      <a:schemeClr val="dk2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L="914400" marR="0" lvl="1" indent="-317500" algn="l" rtl="0">
                  <a:lnSpc>
                    <a:spcPct val="115000"/>
                  </a:lnSpc>
                  <a:spcBef>
                    <a:spcPts val="1600"/>
                  </a:spcBef>
                  <a:spcAft>
                    <a:spcPts val="0"/>
                  </a:spcAft>
                  <a:buClr>
                    <a:schemeClr val="dk2"/>
                  </a:buClr>
                  <a:buSzPts val="1400"/>
                  <a:buFont typeface="Arial"/>
                  <a:buChar char="○"/>
                  <a:defRPr sz="1400" b="0" i="0" u="none" strike="noStrike" cap="none">
                    <a:solidFill>
                      <a:schemeClr val="dk2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L="1371600" marR="0" lvl="2" indent="-317500" algn="l" rtl="0">
                  <a:lnSpc>
                    <a:spcPct val="115000"/>
                  </a:lnSpc>
                  <a:spcBef>
                    <a:spcPts val="1600"/>
                  </a:spcBef>
                  <a:spcAft>
                    <a:spcPts val="0"/>
                  </a:spcAft>
                  <a:buClr>
                    <a:schemeClr val="dk2"/>
                  </a:buClr>
                  <a:buSzPts val="1400"/>
                  <a:buFont typeface="Arial"/>
                  <a:buChar char="■"/>
                  <a:defRPr sz="1400" b="0" i="0" u="none" strike="noStrike" cap="none">
                    <a:solidFill>
                      <a:schemeClr val="dk2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L="1828800" marR="0" lvl="3" indent="-317500" algn="l" rtl="0">
                  <a:lnSpc>
                    <a:spcPct val="115000"/>
                  </a:lnSpc>
                  <a:spcBef>
                    <a:spcPts val="1600"/>
                  </a:spcBef>
                  <a:spcAft>
                    <a:spcPts val="0"/>
                  </a:spcAft>
                  <a:buClr>
                    <a:schemeClr val="dk2"/>
                  </a:buClr>
                  <a:buSzPts val="1400"/>
                  <a:buFont typeface="Arial"/>
                  <a:buChar char="●"/>
                  <a:defRPr sz="1400" b="0" i="0" u="none" strike="noStrike" cap="none">
                    <a:solidFill>
                      <a:schemeClr val="dk2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L="2286000" marR="0" lvl="4" indent="-317500" algn="l" rtl="0">
                  <a:lnSpc>
                    <a:spcPct val="115000"/>
                  </a:lnSpc>
                  <a:spcBef>
                    <a:spcPts val="1600"/>
                  </a:spcBef>
                  <a:spcAft>
                    <a:spcPts val="0"/>
                  </a:spcAft>
                  <a:buClr>
                    <a:schemeClr val="dk2"/>
                  </a:buClr>
                  <a:buSzPts val="1400"/>
                  <a:buFont typeface="Arial"/>
                  <a:buChar char="○"/>
                  <a:defRPr sz="1400" b="0" i="0" u="none" strike="noStrike" cap="none">
                    <a:solidFill>
                      <a:schemeClr val="dk2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L="2743200" marR="0" lvl="5" indent="-317500" algn="l" rtl="0">
                  <a:lnSpc>
                    <a:spcPct val="115000"/>
                  </a:lnSpc>
                  <a:spcBef>
                    <a:spcPts val="1600"/>
                  </a:spcBef>
                  <a:spcAft>
                    <a:spcPts val="0"/>
                  </a:spcAft>
                  <a:buClr>
                    <a:schemeClr val="dk2"/>
                  </a:buClr>
                  <a:buSzPts val="1400"/>
                  <a:buFont typeface="Arial"/>
                  <a:buChar char="■"/>
                  <a:defRPr sz="1400" b="0" i="0" u="none" strike="noStrike" cap="none">
                    <a:solidFill>
                      <a:schemeClr val="dk2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L="3200400" marR="0" lvl="6" indent="-317500" algn="l" rtl="0">
                  <a:lnSpc>
                    <a:spcPct val="115000"/>
                  </a:lnSpc>
                  <a:spcBef>
                    <a:spcPts val="1600"/>
                  </a:spcBef>
                  <a:spcAft>
                    <a:spcPts val="0"/>
                  </a:spcAft>
                  <a:buClr>
                    <a:schemeClr val="dk2"/>
                  </a:buClr>
                  <a:buSzPts val="1400"/>
                  <a:buFont typeface="Arial"/>
                  <a:buChar char="●"/>
                  <a:defRPr sz="1400" b="0" i="0" u="none" strike="noStrike" cap="none">
                    <a:solidFill>
                      <a:schemeClr val="dk2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L="3657600" marR="0" lvl="7" indent="-317500" algn="l" rtl="0">
                  <a:lnSpc>
                    <a:spcPct val="115000"/>
                  </a:lnSpc>
                  <a:spcBef>
                    <a:spcPts val="1600"/>
                  </a:spcBef>
                  <a:spcAft>
                    <a:spcPts val="0"/>
                  </a:spcAft>
                  <a:buClr>
                    <a:schemeClr val="dk2"/>
                  </a:buClr>
                  <a:buSzPts val="1400"/>
                  <a:buFont typeface="Arial"/>
                  <a:buChar char="○"/>
                  <a:defRPr sz="1400" b="0" i="0" u="none" strike="noStrike" cap="none">
                    <a:solidFill>
                      <a:schemeClr val="dk2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L="4114800" marR="0" lvl="8" indent="-317500" algn="l" rtl="0">
                  <a:lnSpc>
                    <a:spcPct val="115000"/>
                  </a:lnSpc>
                  <a:spcBef>
                    <a:spcPts val="1600"/>
                  </a:spcBef>
                  <a:spcAft>
                    <a:spcPts val="1600"/>
                  </a:spcAft>
                  <a:buClr>
                    <a:schemeClr val="dk2"/>
                  </a:buClr>
                  <a:buSzPts val="1400"/>
                  <a:buFont typeface="Arial"/>
                  <a:buChar char="■"/>
                  <a:defRPr sz="1400" b="0" i="0" u="none" strike="noStrike" cap="none">
                    <a:solidFill>
                      <a:schemeClr val="dk2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indent="0" algn="ctr">
                  <a:lnSpc>
                    <a:spcPct val="100000"/>
                  </a:lnSpc>
                  <a:buFont typeface="Arial"/>
                  <a:buNone/>
                </a:pPr>
                <a:r>
                  <a:rPr lang="en-GB" sz="1200" dirty="0">
                    <a:solidFill>
                      <a:schemeClr val="dk1"/>
                    </a:solidFill>
                  </a:rPr>
                  <a:t>Beam 2</a:t>
                </a:r>
                <a:endParaRPr lang="en-GB" sz="1200" dirty="0"/>
              </a:p>
            </p:txBody>
          </p:sp>
        </p:grpSp>
        <p:grpSp>
          <p:nvGrpSpPr>
            <p:cNvPr id="78" name="Group 77">
              <a:extLst>
                <a:ext uri="{FF2B5EF4-FFF2-40B4-BE49-F238E27FC236}">
                  <a16:creationId xmlns:a16="http://schemas.microsoft.com/office/drawing/2014/main" id="{26AB9CD3-6842-1849-BABD-255AB4968E6B}"/>
                </a:ext>
              </a:extLst>
            </p:cNvPr>
            <p:cNvGrpSpPr/>
            <p:nvPr/>
          </p:nvGrpSpPr>
          <p:grpSpPr>
            <a:xfrm>
              <a:off x="7566766" y="1907648"/>
              <a:ext cx="1290097" cy="345840"/>
              <a:chOff x="7579123" y="2043575"/>
              <a:chExt cx="1290097" cy="345840"/>
            </a:xfrm>
          </p:grpSpPr>
          <p:sp>
            <p:nvSpPr>
              <p:cNvPr id="80" name="Google Shape;123;p20">
                <a:extLst>
                  <a:ext uri="{FF2B5EF4-FFF2-40B4-BE49-F238E27FC236}">
                    <a16:creationId xmlns:a16="http://schemas.microsoft.com/office/drawing/2014/main" id="{DE83F47D-B52F-5643-98F7-168BC38DB622}"/>
                  </a:ext>
                </a:extLst>
              </p:cNvPr>
              <p:cNvSpPr/>
              <p:nvPr/>
            </p:nvSpPr>
            <p:spPr>
              <a:xfrm>
                <a:off x="7579123" y="2109799"/>
                <a:ext cx="208800" cy="205199"/>
              </a:xfrm>
              <a:prstGeom prst="rect">
                <a:avLst/>
              </a:prstGeom>
              <a:solidFill>
                <a:srgbClr val="F9FA0A"/>
              </a:solidFill>
              <a:ln>
                <a:solidFill>
                  <a:srgbClr val="000000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81" name="Google Shape;121;p20">
                <a:extLst>
                  <a:ext uri="{FF2B5EF4-FFF2-40B4-BE49-F238E27FC236}">
                    <a16:creationId xmlns:a16="http://schemas.microsoft.com/office/drawing/2014/main" id="{A9E60F6D-5F86-0745-91A0-B186EA093795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7697083" y="2043575"/>
                <a:ext cx="1172137" cy="34584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L="457200" marR="0" lvl="0" indent="-342900" algn="l" rtl="0">
                  <a:lnSpc>
                    <a:spcPct val="115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2"/>
                  </a:buClr>
                  <a:buSzPts val="1800"/>
                  <a:buFont typeface="Arial"/>
                  <a:buChar char="●"/>
                  <a:defRPr sz="1800" b="0" i="0" u="none" strike="noStrike" cap="none">
                    <a:solidFill>
                      <a:schemeClr val="dk2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L="914400" marR="0" lvl="1" indent="-317500" algn="l" rtl="0">
                  <a:lnSpc>
                    <a:spcPct val="115000"/>
                  </a:lnSpc>
                  <a:spcBef>
                    <a:spcPts val="1600"/>
                  </a:spcBef>
                  <a:spcAft>
                    <a:spcPts val="0"/>
                  </a:spcAft>
                  <a:buClr>
                    <a:schemeClr val="dk2"/>
                  </a:buClr>
                  <a:buSzPts val="1400"/>
                  <a:buFont typeface="Arial"/>
                  <a:buChar char="○"/>
                  <a:defRPr sz="1400" b="0" i="0" u="none" strike="noStrike" cap="none">
                    <a:solidFill>
                      <a:schemeClr val="dk2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L="1371600" marR="0" lvl="2" indent="-317500" algn="l" rtl="0">
                  <a:lnSpc>
                    <a:spcPct val="115000"/>
                  </a:lnSpc>
                  <a:spcBef>
                    <a:spcPts val="1600"/>
                  </a:spcBef>
                  <a:spcAft>
                    <a:spcPts val="0"/>
                  </a:spcAft>
                  <a:buClr>
                    <a:schemeClr val="dk2"/>
                  </a:buClr>
                  <a:buSzPts val="1400"/>
                  <a:buFont typeface="Arial"/>
                  <a:buChar char="■"/>
                  <a:defRPr sz="1400" b="0" i="0" u="none" strike="noStrike" cap="none">
                    <a:solidFill>
                      <a:schemeClr val="dk2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L="1828800" marR="0" lvl="3" indent="-317500" algn="l" rtl="0">
                  <a:lnSpc>
                    <a:spcPct val="115000"/>
                  </a:lnSpc>
                  <a:spcBef>
                    <a:spcPts val="1600"/>
                  </a:spcBef>
                  <a:spcAft>
                    <a:spcPts val="0"/>
                  </a:spcAft>
                  <a:buClr>
                    <a:schemeClr val="dk2"/>
                  </a:buClr>
                  <a:buSzPts val="1400"/>
                  <a:buFont typeface="Arial"/>
                  <a:buChar char="●"/>
                  <a:defRPr sz="1400" b="0" i="0" u="none" strike="noStrike" cap="none">
                    <a:solidFill>
                      <a:schemeClr val="dk2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L="2286000" marR="0" lvl="4" indent="-317500" algn="l" rtl="0">
                  <a:lnSpc>
                    <a:spcPct val="115000"/>
                  </a:lnSpc>
                  <a:spcBef>
                    <a:spcPts val="1600"/>
                  </a:spcBef>
                  <a:spcAft>
                    <a:spcPts val="0"/>
                  </a:spcAft>
                  <a:buClr>
                    <a:schemeClr val="dk2"/>
                  </a:buClr>
                  <a:buSzPts val="1400"/>
                  <a:buFont typeface="Arial"/>
                  <a:buChar char="○"/>
                  <a:defRPr sz="1400" b="0" i="0" u="none" strike="noStrike" cap="none">
                    <a:solidFill>
                      <a:schemeClr val="dk2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L="2743200" marR="0" lvl="5" indent="-317500" algn="l" rtl="0">
                  <a:lnSpc>
                    <a:spcPct val="115000"/>
                  </a:lnSpc>
                  <a:spcBef>
                    <a:spcPts val="1600"/>
                  </a:spcBef>
                  <a:spcAft>
                    <a:spcPts val="0"/>
                  </a:spcAft>
                  <a:buClr>
                    <a:schemeClr val="dk2"/>
                  </a:buClr>
                  <a:buSzPts val="1400"/>
                  <a:buFont typeface="Arial"/>
                  <a:buChar char="■"/>
                  <a:defRPr sz="1400" b="0" i="0" u="none" strike="noStrike" cap="none">
                    <a:solidFill>
                      <a:schemeClr val="dk2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L="3200400" marR="0" lvl="6" indent="-317500" algn="l" rtl="0">
                  <a:lnSpc>
                    <a:spcPct val="115000"/>
                  </a:lnSpc>
                  <a:spcBef>
                    <a:spcPts val="1600"/>
                  </a:spcBef>
                  <a:spcAft>
                    <a:spcPts val="0"/>
                  </a:spcAft>
                  <a:buClr>
                    <a:schemeClr val="dk2"/>
                  </a:buClr>
                  <a:buSzPts val="1400"/>
                  <a:buFont typeface="Arial"/>
                  <a:buChar char="●"/>
                  <a:defRPr sz="1400" b="0" i="0" u="none" strike="noStrike" cap="none">
                    <a:solidFill>
                      <a:schemeClr val="dk2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L="3657600" marR="0" lvl="7" indent="-317500" algn="l" rtl="0">
                  <a:lnSpc>
                    <a:spcPct val="115000"/>
                  </a:lnSpc>
                  <a:spcBef>
                    <a:spcPts val="1600"/>
                  </a:spcBef>
                  <a:spcAft>
                    <a:spcPts val="0"/>
                  </a:spcAft>
                  <a:buClr>
                    <a:schemeClr val="dk2"/>
                  </a:buClr>
                  <a:buSzPts val="1400"/>
                  <a:buFont typeface="Arial"/>
                  <a:buChar char="○"/>
                  <a:defRPr sz="1400" b="0" i="0" u="none" strike="noStrike" cap="none">
                    <a:solidFill>
                      <a:schemeClr val="dk2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L="4114800" marR="0" lvl="8" indent="-317500" algn="l" rtl="0">
                  <a:lnSpc>
                    <a:spcPct val="115000"/>
                  </a:lnSpc>
                  <a:spcBef>
                    <a:spcPts val="1600"/>
                  </a:spcBef>
                  <a:spcAft>
                    <a:spcPts val="1600"/>
                  </a:spcAft>
                  <a:buClr>
                    <a:schemeClr val="dk2"/>
                  </a:buClr>
                  <a:buSzPts val="1400"/>
                  <a:buFont typeface="Arial"/>
                  <a:buChar char="■"/>
                  <a:defRPr sz="1400" b="0" i="0" u="none" strike="noStrike" cap="none">
                    <a:solidFill>
                      <a:schemeClr val="dk2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indent="0" algn="ctr">
                  <a:lnSpc>
                    <a:spcPct val="100000"/>
                  </a:lnSpc>
                  <a:buFont typeface="Arial"/>
                  <a:buNone/>
                </a:pPr>
                <a:r>
                  <a:rPr lang="en-GB" sz="1200" dirty="0">
                    <a:solidFill>
                      <a:schemeClr val="dk1"/>
                    </a:solidFill>
                  </a:rPr>
                  <a:t>Reconfigure</a:t>
                </a:r>
                <a:endParaRPr lang="en-GB" sz="1200" dirty="0"/>
              </a:p>
            </p:txBody>
          </p:sp>
        </p:grpSp>
        <p:sp>
          <p:nvSpPr>
            <p:cNvPr id="79" name="Rectangle 78">
              <a:extLst>
                <a:ext uri="{FF2B5EF4-FFF2-40B4-BE49-F238E27FC236}">
                  <a16:creationId xmlns:a16="http://schemas.microsoft.com/office/drawing/2014/main" id="{F7AE25CF-2C99-674C-8118-8A3961E3A82E}"/>
                </a:ext>
              </a:extLst>
            </p:cNvPr>
            <p:cNvSpPr/>
            <p:nvPr/>
          </p:nvSpPr>
          <p:spPr>
            <a:xfrm>
              <a:off x="7447255" y="1304875"/>
              <a:ext cx="1305298" cy="969486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3" name="Google Shape;121;p20">
            <a:extLst>
              <a:ext uri="{FF2B5EF4-FFF2-40B4-BE49-F238E27FC236}">
                <a16:creationId xmlns:a16="http://schemas.microsoft.com/office/drawing/2014/main" id="{10F07BCC-4BC6-714B-BE1A-6F689C3FA24D}"/>
              </a:ext>
            </a:extLst>
          </p:cNvPr>
          <p:cNvSpPr txBox="1">
            <a:spLocks/>
          </p:cNvSpPr>
          <p:nvPr/>
        </p:nvSpPr>
        <p:spPr>
          <a:xfrm>
            <a:off x="2758687" y="1270649"/>
            <a:ext cx="755403" cy="3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●"/>
              <a:defRPr sz="1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 algn="ctr">
              <a:lnSpc>
                <a:spcPct val="100000"/>
              </a:lnSpc>
              <a:buFont typeface="Arial"/>
              <a:buNone/>
            </a:pPr>
            <a:r>
              <a:rPr lang="en-GB" sz="1400" b="1" dirty="0">
                <a:solidFill>
                  <a:schemeClr val="tx1"/>
                </a:solidFill>
              </a:rPr>
              <a:t>Run I</a:t>
            </a:r>
            <a:endParaRPr lang="en-GB" sz="1400" dirty="0">
              <a:solidFill>
                <a:schemeClr val="tx1"/>
              </a:solidFill>
            </a:endParaRPr>
          </a:p>
        </p:txBody>
      </p:sp>
      <p:sp>
        <p:nvSpPr>
          <p:cNvPr id="54" name="Google Shape;121;p20">
            <a:extLst>
              <a:ext uri="{FF2B5EF4-FFF2-40B4-BE49-F238E27FC236}">
                <a16:creationId xmlns:a16="http://schemas.microsoft.com/office/drawing/2014/main" id="{B012E64B-BA65-B647-AEF2-CE59BD71D023}"/>
              </a:ext>
            </a:extLst>
          </p:cNvPr>
          <p:cNvSpPr txBox="1">
            <a:spLocks/>
          </p:cNvSpPr>
          <p:nvPr/>
        </p:nvSpPr>
        <p:spPr>
          <a:xfrm>
            <a:off x="4149333" y="1270649"/>
            <a:ext cx="772091" cy="3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●"/>
              <a:defRPr sz="1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 algn="ctr">
              <a:lnSpc>
                <a:spcPct val="100000"/>
              </a:lnSpc>
              <a:buFont typeface="Arial"/>
              <a:buNone/>
            </a:pPr>
            <a:r>
              <a:rPr lang="en-GB" sz="1400" b="1" dirty="0">
                <a:solidFill>
                  <a:schemeClr val="dk1"/>
                </a:solidFill>
              </a:rPr>
              <a:t>Run II</a:t>
            </a:r>
            <a:endParaRPr lang="en-GB" sz="1400" dirty="0"/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821EDF64-5650-6944-93CE-2EC2A2178E74}"/>
              </a:ext>
            </a:extLst>
          </p:cNvPr>
          <p:cNvCxnSpPr>
            <a:cxnSpLocks/>
          </p:cNvCxnSpPr>
          <p:nvPr/>
        </p:nvCxnSpPr>
        <p:spPr>
          <a:xfrm>
            <a:off x="3770294" y="825802"/>
            <a:ext cx="0" cy="3710663"/>
          </a:xfrm>
          <a:prstGeom prst="line">
            <a:avLst/>
          </a:prstGeom>
          <a:ln w="254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>
            <a:extLst>
              <a:ext uri="{FF2B5EF4-FFF2-40B4-BE49-F238E27FC236}">
                <a16:creationId xmlns:a16="http://schemas.microsoft.com/office/drawing/2014/main" id="{9FAEF6CF-DBB5-F542-9C7D-B6A21BE7E24F}"/>
              </a:ext>
            </a:extLst>
          </p:cNvPr>
          <p:cNvSpPr txBox="1"/>
          <p:nvPr/>
        </p:nvSpPr>
        <p:spPr>
          <a:xfrm>
            <a:off x="4482790" y="706151"/>
            <a:ext cx="18473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5D733A46-91A0-C240-AB62-9D5DCF70FDFD}"/>
              </a:ext>
            </a:extLst>
          </p:cNvPr>
          <p:cNvGrpSpPr/>
          <p:nvPr/>
        </p:nvGrpSpPr>
        <p:grpSpPr>
          <a:xfrm>
            <a:off x="6154766" y="2030047"/>
            <a:ext cx="2195179" cy="2505016"/>
            <a:chOff x="6154766" y="2030047"/>
            <a:chExt cx="2195179" cy="2505016"/>
          </a:xfrm>
        </p:grpSpPr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id="{C7D22781-55AB-D84F-A1B4-F6A615D3D0FE}"/>
                </a:ext>
              </a:extLst>
            </p:cNvPr>
            <p:cNvGrpSpPr/>
            <p:nvPr/>
          </p:nvGrpSpPr>
          <p:grpSpPr>
            <a:xfrm>
              <a:off x="6201755" y="2930105"/>
              <a:ext cx="1886544" cy="1592289"/>
              <a:chOff x="6201755" y="2930105"/>
              <a:chExt cx="1886544" cy="1592289"/>
            </a:xfrm>
          </p:grpSpPr>
          <p:grpSp>
            <p:nvGrpSpPr>
              <p:cNvPr id="55" name="Group 54">
                <a:extLst>
                  <a:ext uri="{FF2B5EF4-FFF2-40B4-BE49-F238E27FC236}">
                    <a16:creationId xmlns:a16="http://schemas.microsoft.com/office/drawing/2014/main" id="{134B9166-6043-C149-BDAA-76E505759E92}"/>
                  </a:ext>
                </a:extLst>
              </p:cNvPr>
              <p:cNvGrpSpPr/>
              <p:nvPr/>
            </p:nvGrpSpPr>
            <p:grpSpPr>
              <a:xfrm>
                <a:off x="6578555" y="2930105"/>
                <a:ext cx="1509744" cy="911159"/>
                <a:chOff x="8775905" y="3090634"/>
                <a:chExt cx="1509744" cy="911159"/>
              </a:xfrm>
            </p:grpSpPr>
            <p:sp>
              <p:nvSpPr>
                <p:cNvPr id="56" name="Google Shape;121;p20">
                  <a:extLst>
                    <a:ext uri="{FF2B5EF4-FFF2-40B4-BE49-F238E27FC236}">
                      <a16:creationId xmlns:a16="http://schemas.microsoft.com/office/drawing/2014/main" id="{29A95457-483E-BA45-85F6-11D82BE93017}"/>
                    </a:ext>
                  </a:extLst>
                </p:cNvPr>
                <p:cNvSpPr txBox="1">
                  <a:spLocks/>
                </p:cNvSpPr>
                <p:nvPr/>
              </p:nvSpPr>
              <p:spPr>
                <a:xfrm>
                  <a:off x="8775905" y="3090634"/>
                  <a:ext cx="1509744" cy="432941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>
                  <a:defPPr marR="0" lvl="0" algn="l" rtl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</a:defPPr>
                  <a:lvl1pPr marL="457200" marR="0" lvl="0" indent="-342900" algn="l" rtl="0">
                    <a:lnSpc>
                      <a:spcPct val="115000"/>
                    </a:lnSpc>
                    <a:spcBef>
                      <a:spcPts val="0"/>
                    </a:spcBef>
                    <a:spcAft>
                      <a:spcPts val="0"/>
                    </a:spcAft>
                    <a:buClr>
                      <a:schemeClr val="dk2"/>
                    </a:buClr>
                    <a:buSzPts val="1800"/>
                    <a:buFont typeface="Arial"/>
                    <a:buChar char="●"/>
                    <a:defRPr sz="1800" b="0" i="0" u="none" strike="noStrike" cap="none">
                      <a:solidFill>
                        <a:schemeClr val="dk2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1pPr>
                  <a:lvl2pPr marL="914400" marR="0" lvl="1" indent="-317500" algn="l" rtl="0">
                    <a:lnSpc>
                      <a:spcPct val="115000"/>
                    </a:lnSpc>
                    <a:spcBef>
                      <a:spcPts val="1600"/>
                    </a:spcBef>
                    <a:spcAft>
                      <a:spcPts val="0"/>
                    </a:spcAft>
                    <a:buClr>
                      <a:schemeClr val="dk2"/>
                    </a:buClr>
                    <a:buSzPts val="1400"/>
                    <a:buFont typeface="Arial"/>
                    <a:buChar char="○"/>
                    <a:defRPr sz="1400" b="0" i="0" u="none" strike="noStrike" cap="none">
                      <a:solidFill>
                        <a:schemeClr val="dk2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2pPr>
                  <a:lvl3pPr marL="1371600" marR="0" lvl="2" indent="-317500" algn="l" rtl="0">
                    <a:lnSpc>
                      <a:spcPct val="115000"/>
                    </a:lnSpc>
                    <a:spcBef>
                      <a:spcPts val="1600"/>
                    </a:spcBef>
                    <a:spcAft>
                      <a:spcPts val="0"/>
                    </a:spcAft>
                    <a:buClr>
                      <a:schemeClr val="dk2"/>
                    </a:buClr>
                    <a:buSzPts val="1400"/>
                    <a:buFont typeface="Arial"/>
                    <a:buChar char="■"/>
                    <a:defRPr sz="1400" b="0" i="0" u="none" strike="noStrike" cap="none">
                      <a:solidFill>
                        <a:schemeClr val="dk2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3pPr>
                  <a:lvl4pPr marL="1828800" marR="0" lvl="3" indent="-317500" algn="l" rtl="0">
                    <a:lnSpc>
                      <a:spcPct val="115000"/>
                    </a:lnSpc>
                    <a:spcBef>
                      <a:spcPts val="1600"/>
                    </a:spcBef>
                    <a:spcAft>
                      <a:spcPts val="0"/>
                    </a:spcAft>
                    <a:buClr>
                      <a:schemeClr val="dk2"/>
                    </a:buClr>
                    <a:buSzPts val="1400"/>
                    <a:buFont typeface="Arial"/>
                    <a:buChar char="●"/>
                    <a:defRPr sz="1400" b="0" i="0" u="none" strike="noStrike" cap="none">
                      <a:solidFill>
                        <a:schemeClr val="dk2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4pPr>
                  <a:lvl5pPr marL="2286000" marR="0" lvl="4" indent="-317500" algn="l" rtl="0">
                    <a:lnSpc>
                      <a:spcPct val="115000"/>
                    </a:lnSpc>
                    <a:spcBef>
                      <a:spcPts val="1600"/>
                    </a:spcBef>
                    <a:spcAft>
                      <a:spcPts val="0"/>
                    </a:spcAft>
                    <a:buClr>
                      <a:schemeClr val="dk2"/>
                    </a:buClr>
                    <a:buSzPts val="1400"/>
                    <a:buFont typeface="Arial"/>
                    <a:buChar char="○"/>
                    <a:defRPr sz="1400" b="0" i="0" u="none" strike="noStrike" cap="none">
                      <a:solidFill>
                        <a:schemeClr val="dk2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5pPr>
                  <a:lvl6pPr marL="2743200" marR="0" lvl="5" indent="-317500" algn="l" rtl="0">
                    <a:lnSpc>
                      <a:spcPct val="115000"/>
                    </a:lnSpc>
                    <a:spcBef>
                      <a:spcPts val="1600"/>
                    </a:spcBef>
                    <a:spcAft>
                      <a:spcPts val="0"/>
                    </a:spcAft>
                    <a:buClr>
                      <a:schemeClr val="dk2"/>
                    </a:buClr>
                    <a:buSzPts val="1400"/>
                    <a:buFont typeface="Arial"/>
                    <a:buChar char="■"/>
                    <a:defRPr sz="1400" b="0" i="0" u="none" strike="noStrike" cap="none">
                      <a:solidFill>
                        <a:schemeClr val="dk2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6pPr>
                  <a:lvl7pPr marL="3200400" marR="0" lvl="6" indent="-317500" algn="l" rtl="0">
                    <a:lnSpc>
                      <a:spcPct val="115000"/>
                    </a:lnSpc>
                    <a:spcBef>
                      <a:spcPts val="1600"/>
                    </a:spcBef>
                    <a:spcAft>
                      <a:spcPts val="0"/>
                    </a:spcAft>
                    <a:buClr>
                      <a:schemeClr val="dk2"/>
                    </a:buClr>
                    <a:buSzPts val="1400"/>
                    <a:buFont typeface="Arial"/>
                    <a:buChar char="●"/>
                    <a:defRPr sz="1400" b="0" i="0" u="none" strike="noStrike" cap="none">
                      <a:solidFill>
                        <a:schemeClr val="dk2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7pPr>
                  <a:lvl8pPr marL="3657600" marR="0" lvl="7" indent="-317500" algn="l" rtl="0">
                    <a:lnSpc>
                      <a:spcPct val="115000"/>
                    </a:lnSpc>
                    <a:spcBef>
                      <a:spcPts val="1600"/>
                    </a:spcBef>
                    <a:spcAft>
                      <a:spcPts val="0"/>
                    </a:spcAft>
                    <a:buClr>
                      <a:schemeClr val="dk2"/>
                    </a:buClr>
                    <a:buSzPts val="1400"/>
                    <a:buFont typeface="Arial"/>
                    <a:buChar char="○"/>
                    <a:defRPr sz="1400" b="0" i="0" u="none" strike="noStrike" cap="none">
                      <a:solidFill>
                        <a:schemeClr val="dk2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8pPr>
                  <a:lvl9pPr marL="4114800" marR="0" lvl="8" indent="-317500" algn="l" rtl="0">
                    <a:lnSpc>
                      <a:spcPct val="115000"/>
                    </a:lnSpc>
                    <a:spcBef>
                      <a:spcPts val="1600"/>
                    </a:spcBef>
                    <a:spcAft>
                      <a:spcPts val="1600"/>
                    </a:spcAft>
                    <a:buClr>
                      <a:schemeClr val="dk2"/>
                    </a:buClr>
                    <a:buSzPts val="1400"/>
                    <a:buFont typeface="Arial"/>
                    <a:buChar char="■"/>
                    <a:defRPr sz="1400" b="0" i="0" u="none" strike="noStrike" cap="none">
                      <a:solidFill>
                        <a:schemeClr val="dk2"/>
                      </a:solidFill>
                      <a:latin typeface="Arial"/>
                      <a:ea typeface="Arial"/>
                      <a:cs typeface="Arial"/>
                      <a:sym typeface="Arial"/>
                    </a:defRPr>
                  </a:lvl9pPr>
                </a:lstStyle>
                <a:p>
                  <a:pPr marL="0" indent="0" algn="ctr">
                    <a:lnSpc>
                      <a:spcPct val="100000"/>
                    </a:lnSpc>
                    <a:buFont typeface="Arial"/>
                    <a:buNone/>
                  </a:pPr>
                  <a:r>
                    <a:rPr lang="en-GB" sz="1500" b="1" dirty="0">
                      <a:solidFill>
                        <a:srgbClr val="7030A0"/>
                      </a:solidFill>
                    </a:rPr>
                    <a:t>No Parallelisation</a:t>
                  </a:r>
                  <a:endParaRPr lang="en-GB" sz="1500" dirty="0">
                    <a:solidFill>
                      <a:srgbClr val="7030A0"/>
                    </a:solidFill>
                  </a:endParaRPr>
                </a:p>
              </p:txBody>
            </p:sp>
            <p:cxnSp>
              <p:nvCxnSpPr>
                <p:cNvPr id="57" name="Straight Arrow Connector 56">
                  <a:extLst>
                    <a:ext uri="{FF2B5EF4-FFF2-40B4-BE49-F238E27FC236}">
                      <a16:creationId xmlns:a16="http://schemas.microsoft.com/office/drawing/2014/main" id="{2EC0BC60-176E-6B47-BB2C-C79583BA221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8917998" y="3571280"/>
                  <a:ext cx="275623" cy="430513"/>
                </a:xfrm>
                <a:prstGeom prst="straightConnector1">
                  <a:avLst/>
                </a:prstGeom>
                <a:ln w="28575">
                  <a:solidFill>
                    <a:srgbClr val="7030A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66" name="Group 65">
                <a:extLst>
                  <a:ext uri="{FF2B5EF4-FFF2-40B4-BE49-F238E27FC236}">
                    <a16:creationId xmlns:a16="http://schemas.microsoft.com/office/drawing/2014/main" id="{F8769079-F0C3-6F4F-BBA0-682323BBFBA3}"/>
                  </a:ext>
                </a:extLst>
              </p:cNvPr>
              <p:cNvGrpSpPr/>
              <p:nvPr/>
            </p:nvGrpSpPr>
            <p:grpSpPr>
              <a:xfrm>
                <a:off x="6201755" y="3732521"/>
                <a:ext cx="702103" cy="789873"/>
                <a:chOff x="8154026" y="4151709"/>
                <a:chExt cx="702103" cy="789873"/>
              </a:xfrm>
            </p:grpSpPr>
            <p:grpSp>
              <p:nvGrpSpPr>
                <p:cNvPr id="67" name="Group 66">
                  <a:extLst>
                    <a:ext uri="{FF2B5EF4-FFF2-40B4-BE49-F238E27FC236}">
                      <a16:creationId xmlns:a16="http://schemas.microsoft.com/office/drawing/2014/main" id="{31CB496D-9087-D94C-B110-145C208EFD7D}"/>
                    </a:ext>
                  </a:extLst>
                </p:cNvPr>
                <p:cNvGrpSpPr/>
                <p:nvPr/>
              </p:nvGrpSpPr>
              <p:grpSpPr>
                <a:xfrm>
                  <a:off x="8154026" y="4151709"/>
                  <a:ext cx="702103" cy="789873"/>
                  <a:chOff x="8197697" y="4118979"/>
                  <a:chExt cx="702103" cy="789873"/>
                </a:xfrm>
              </p:grpSpPr>
              <p:sp>
                <p:nvSpPr>
                  <p:cNvPr id="69" name="Google Shape;139;p20">
                    <a:extLst>
                      <a:ext uri="{FF2B5EF4-FFF2-40B4-BE49-F238E27FC236}">
                        <a16:creationId xmlns:a16="http://schemas.microsoft.com/office/drawing/2014/main" id="{DBC9CD42-19E7-F34A-8CD9-5A8C48FD4035}"/>
                      </a:ext>
                    </a:extLst>
                  </p:cNvPr>
                  <p:cNvSpPr txBox="1">
                    <a:spLocks/>
                  </p:cNvSpPr>
                  <p:nvPr/>
                </p:nvSpPr>
                <p:spPr>
                  <a:xfrm>
                    <a:off x="8197697" y="4594452"/>
                    <a:ext cx="689400" cy="314400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L="457200" marR="0" lvl="0" indent="-342900" algn="l" rtl="0">
                      <a:lnSpc>
                        <a:spcPct val="115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chemeClr val="dk2"/>
                      </a:buClr>
                      <a:buSzPts val="1800"/>
                      <a:buFont typeface="Arial"/>
                      <a:buChar char="●"/>
                      <a:defRPr sz="1800" b="0" i="0" u="none" strike="noStrike" cap="none">
                        <a:solidFill>
                          <a:schemeClr val="dk2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  <a:lvl2pPr marL="914400" marR="0" lvl="1" indent="-317500" algn="l" rtl="0">
                      <a:lnSpc>
                        <a:spcPct val="115000"/>
                      </a:lnSpc>
                      <a:spcBef>
                        <a:spcPts val="1600"/>
                      </a:spcBef>
                      <a:spcAft>
                        <a:spcPts val="0"/>
                      </a:spcAft>
                      <a:buClr>
                        <a:schemeClr val="dk2"/>
                      </a:buClr>
                      <a:buSzPts val="1400"/>
                      <a:buFont typeface="Arial"/>
                      <a:buChar char="○"/>
                      <a:defRPr sz="1400" b="0" i="0" u="none" strike="noStrike" cap="none">
                        <a:solidFill>
                          <a:schemeClr val="dk2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2pPr>
                    <a:lvl3pPr marL="1371600" marR="0" lvl="2" indent="-317500" algn="l" rtl="0">
                      <a:lnSpc>
                        <a:spcPct val="115000"/>
                      </a:lnSpc>
                      <a:spcBef>
                        <a:spcPts val="1600"/>
                      </a:spcBef>
                      <a:spcAft>
                        <a:spcPts val="0"/>
                      </a:spcAft>
                      <a:buClr>
                        <a:schemeClr val="dk2"/>
                      </a:buClr>
                      <a:buSzPts val="1400"/>
                      <a:buFont typeface="Arial"/>
                      <a:buChar char="■"/>
                      <a:defRPr sz="1400" b="0" i="0" u="none" strike="noStrike" cap="none">
                        <a:solidFill>
                          <a:schemeClr val="dk2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3pPr>
                    <a:lvl4pPr marL="1828800" marR="0" lvl="3" indent="-317500" algn="l" rtl="0">
                      <a:lnSpc>
                        <a:spcPct val="115000"/>
                      </a:lnSpc>
                      <a:spcBef>
                        <a:spcPts val="1600"/>
                      </a:spcBef>
                      <a:spcAft>
                        <a:spcPts val="0"/>
                      </a:spcAft>
                      <a:buClr>
                        <a:schemeClr val="dk2"/>
                      </a:buClr>
                      <a:buSzPts val="1400"/>
                      <a:buFont typeface="Arial"/>
                      <a:buChar char="●"/>
                      <a:defRPr sz="1400" b="0" i="0" u="none" strike="noStrike" cap="none">
                        <a:solidFill>
                          <a:schemeClr val="dk2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4pPr>
                    <a:lvl5pPr marL="2286000" marR="0" lvl="4" indent="-317500" algn="l" rtl="0">
                      <a:lnSpc>
                        <a:spcPct val="115000"/>
                      </a:lnSpc>
                      <a:spcBef>
                        <a:spcPts val="1600"/>
                      </a:spcBef>
                      <a:spcAft>
                        <a:spcPts val="0"/>
                      </a:spcAft>
                      <a:buClr>
                        <a:schemeClr val="dk2"/>
                      </a:buClr>
                      <a:buSzPts val="1400"/>
                      <a:buFont typeface="Arial"/>
                      <a:buChar char="○"/>
                      <a:defRPr sz="1400" b="0" i="0" u="none" strike="noStrike" cap="none">
                        <a:solidFill>
                          <a:schemeClr val="dk2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5pPr>
                    <a:lvl6pPr marL="2743200" marR="0" lvl="5" indent="-317500" algn="l" rtl="0">
                      <a:lnSpc>
                        <a:spcPct val="115000"/>
                      </a:lnSpc>
                      <a:spcBef>
                        <a:spcPts val="1600"/>
                      </a:spcBef>
                      <a:spcAft>
                        <a:spcPts val="0"/>
                      </a:spcAft>
                      <a:buClr>
                        <a:schemeClr val="dk2"/>
                      </a:buClr>
                      <a:buSzPts val="1400"/>
                      <a:buFont typeface="Arial"/>
                      <a:buChar char="■"/>
                      <a:defRPr sz="1400" b="0" i="0" u="none" strike="noStrike" cap="none">
                        <a:solidFill>
                          <a:schemeClr val="dk2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6pPr>
                    <a:lvl7pPr marL="3200400" marR="0" lvl="6" indent="-317500" algn="l" rtl="0">
                      <a:lnSpc>
                        <a:spcPct val="115000"/>
                      </a:lnSpc>
                      <a:spcBef>
                        <a:spcPts val="1600"/>
                      </a:spcBef>
                      <a:spcAft>
                        <a:spcPts val="0"/>
                      </a:spcAft>
                      <a:buClr>
                        <a:schemeClr val="dk2"/>
                      </a:buClr>
                      <a:buSzPts val="1400"/>
                      <a:buFont typeface="Arial"/>
                      <a:buChar char="●"/>
                      <a:defRPr sz="1400" b="0" i="0" u="none" strike="noStrike" cap="none">
                        <a:solidFill>
                          <a:schemeClr val="dk2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7pPr>
                    <a:lvl8pPr marL="3657600" marR="0" lvl="7" indent="-317500" algn="l" rtl="0">
                      <a:lnSpc>
                        <a:spcPct val="115000"/>
                      </a:lnSpc>
                      <a:spcBef>
                        <a:spcPts val="1600"/>
                      </a:spcBef>
                      <a:spcAft>
                        <a:spcPts val="0"/>
                      </a:spcAft>
                      <a:buClr>
                        <a:schemeClr val="dk2"/>
                      </a:buClr>
                      <a:buSzPts val="1400"/>
                      <a:buFont typeface="Arial"/>
                      <a:buChar char="○"/>
                      <a:defRPr sz="1400" b="0" i="0" u="none" strike="noStrike" cap="none">
                        <a:solidFill>
                          <a:schemeClr val="dk2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8pPr>
                    <a:lvl9pPr marL="4114800" marR="0" lvl="8" indent="-317500" algn="l" rtl="0">
                      <a:lnSpc>
                        <a:spcPct val="115000"/>
                      </a:lnSpc>
                      <a:spcBef>
                        <a:spcPts val="1600"/>
                      </a:spcBef>
                      <a:spcAft>
                        <a:spcPts val="1600"/>
                      </a:spcAft>
                      <a:buClr>
                        <a:schemeClr val="dk2"/>
                      </a:buClr>
                      <a:buSzPts val="1400"/>
                      <a:buFont typeface="Arial"/>
                      <a:buChar char="■"/>
                      <a:defRPr sz="1400" b="0" i="0" u="none" strike="noStrike" cap="none">
                        <a:solidFill>
                          <a:schemeClr val="dk2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9pPr>
                  </a:lstStyle>
                  <a:p>
                    <a:pPr marL="0" indent="0" algn="ctr">
                      <a:lnSpc>
                        <a:spcPct val="100000"/>
                      </a:lnSpc>
                      <a:buFont typeface="Arial"/>
                      <a:buNone/>
                    </a:pPr>
                    <a:r>
                      <a:rPr lang="en-GB" sz="1400" b="1" dirty="0">
                        <a:solidFill>
                          <a:schemeClr val="dk1"/>
                        </a:solidFill>
                      </a:rPr>
                      <a:t>2018</a:t>
                    </a:r>
                    <a:endParaRPr lang="en-GB" sz="1400" dirty="0"/>
                  </a:p>
                </p:txBody>
              </p:sp>
              <p:grpSp>
                <p:nvGrpSpPr>
                  <p:cNvPr id="70" name="Group 69">
                    <a:extLst>
                      <a:ext uri="{FF2B5EF4-FFF2-40B4-BE49-F238E27FC236}">
                        <a16:creationId xmlns:a16="http://schemas.microsoft.com/office/drawing/2014/main" id="{37C9F56C-EB65-2141-B3EC-A6190A596934}"/>
                      </a:ext>
                    </a:extLst>
                  </p:cNvPr>
                  <p:cNvGrpSpPr/>
                  <p:nvPr/>
                </p:nvGrpSpPr>
                <p:grpSpPr>
                  <a:xfrm>
                    <a:off x="8260547" y="4415482"/>
                    <a:ext cx="567000" cy="176637"/>
                    <a:chOff x="4485583" y="2803469"/>
                    <a:chExt cx="567000" cy="1940016"/>
                  </a:xfrm>
                </p:grpSpPr>
                <p:sp>
                  <p:nvSpPr>
                    <p:cNvPr id="72" name="Google Shape;125;p20">
                      <a:extLst>
                        <a:ext uri="{FF2B5EF4-FFF2-40B4-BE49-F238E27FC236}">
                          <a16:creationId xmlns:a16="http://schemas.microsoft.com/office/drawing/2014/main" id="{09266F1C-A568-9548-B48D-7016965B721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485583" y="2803469"/>
                      <a:ext cx="567000" cy="1186171"/>
                    </a:xfrm>
                    <a:prstGeom prst="rect">
                      <a:avLst/>
                    </a:prstGeom>
                    <a:solidFill>
                      <a:srgbClr val="352A86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dirty="0"/>
                    </a:p>
                  </p:txBody>
                </p:sp>
                <p:sp>
                  <p:nvSpPr>
                    <p:cNvPr id="73" name="Google Shape;125;p20">
                      <a:extLst>
                        <a:ext uri="{FF2B5EF4-FFF2-40B4-BE49-F238E27FC236}">
                          <a16:creationId xmlns:a16="http://schemas.microsoft.com/office/drawing/2014/main" id="{7780473A-D599-F44F-A361-38763789185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4485583" y="3834087"/>
                      <a:ext cx="565200" cy="909398"/>
                    </a:xfrm>
                    <a:prstGeom prst="rect">
                      <a:avLst/>
                    </a:prstGeom>
                    <a:solidFill>
                      <a:srgbClr val="C60001"/>
                    </a:solidFill>
                    <a:ln>
                      <a:noFill/>
                    </a:ln>
                  </p:spPr>
                  <p:txBody>
                    <a:bodyPr spcFirstLastPara="1" wrap="square" lIns="91425" tIns="91425" rIns="91425" bIns="91425" anchor="ctr" anchorCtr="0">
                      <a:noAutofit/>
                    </a:bodyPr>
                    <a:lstStyle/>
                    <a:p>
                      <a:pPr marL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dirty="0"/>
                    </a:p>
                  </p:txBody>
                </p:sp>
              </p:grpSp>
              <p:sp>
                <p:nvSpPr>
                  <p:cNvPr id="71" name="Google Shape;122;p20">
                    <a:extLst>
                      <a:ext uri="{FF2B5EF4-FFF2-40B4-BE49-F238E27FC236}">
                        <a16:creationId xmlns:a16="http://schemas.microsoft.com/office/drawing/2014/main" id="{A0801042-777A-A849-92F4-9935990F44AA}"/>
                      </a:ext>
                    </a:extLst>
                  </p:cNvPr>
                  <p:cNvSpPr txBox="1">
                    <a:spLocks/>
                  </p:cNvSpPr>
                  <p:nvPr/>
                </p:nvSpPr>
                <p:spPr>
                  <a:xfrm>
                    <a:off x="8210400" y="4118979"/>
                    <a:ext cx="689400" cy="314400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spcFirstLastPara="1" wrap="square" lIns="91425" tIns="91425" rIns="91425" bIns="91425" anchor="ctr" anchorCtr="0">
                    <a:noAutofit/>
                  </a:bodyPr>
                  <a:lstStyle>
                    <a:defPPr marR="0" lvl="0" algn="l" rtl="0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</a:defPPr>
                    <a:lvl1pPr marL="457200" marR="0" lvl="0" indent="-342900" algn="l" rtl="0">
                      <a:lnSpc>
                        <a:spcPct val="115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>
                        <a:schemeClr val="dk2"/>
                      </a:buClr>
                      <a:buSzPts val="1800"/>
                      <a:buFont typeface="Arial"/>
                      <a:buChar char="●"/>
                      <a:defRPr sz="1800" b="0" i="0" u="none" strike="noStrike" cap="none">
                        <a:solidFill>
                          <a:schemeClr val="dk2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1pPr>
                    <a:lvl2pPr marL="914400" marR="0" lvl="1" indent="-317500" algn="l" rtl="0">
                      <a:lnSpc>
                        <a:spcPct val="115000"/>
                      </a:lnSpc>
                      <a:spcBef>
                        <a:spcPts val="1600"/>
                      </a:spcBef>
                      <a:spcAft>
                        <a:spcPts val="0"/>
                      </a:spcAft>
                      <a:buClr>
                        <a:schemeClr val="dk2"/>
                      </a:buClr>
                      <a:buSzPts val="1400"/>
                      <a:buFont typeface="Arial"/>
                      <a:buChar char="○"/>
                      <a:defRPr sz="1400" b="0" i="0" u="none" strike="noStrike" cap="none">
                        <a:solidFill>
                          <a:schemeClr val="dk2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2pPr>
                    <a:lvl3pPr marL="1371600" marR="0" lvl="2" indent="-317500" algn="l" rtl="0">
                      <a:lnSpc>
                        <a:spcPct val="115000"/>
                      </a:lnSpc>
                      <a:spcBef>
                        <a:spcPts val="1600"/>
                      </a:spcBef>
                      <a:spcAft>
                        <a:spcPts val="0"/>
                      </a:spcAft>
                      <a:buClr>
                        <a:schemeClr val="dk2"/>
                      </a:buClr>
                      <a:buSzPts val="1400"/>
                      <a:buFont typeface="Arial"/>
                      <a:buChar char="■"/>
                      <a:defRPr sz="1400" b="0" i="0" u="none" strike="noStrike" cap="none">
                        <a:solidFill>
                          <a:schemeClr val="dk2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3pPr>
                    <a:lvl4pPr marL="1828800" marR="0" lvl="3" indent="-317500" algn="l" rtl="0">
                      <a:lnSpc>
                        <a:spcPct val="115000"/>
                      </a:lnSpc>
                      <a:spcBef>
                        <a:spcPts val="1600"/>
                      </a:spcBef>
                      <a:spcAft>
                        <a:spcPts val="0"/>
                      </a:spcAft>
                      <a:buClr>
                        <a:schemeClr val="dk2"/>
                      </a:buClr>
                      <a:buSzPts val="1400"/>
                      <a:buFont typeface="Arial"/>
                      <a:buChar char="●"/>
                      <a:defRPr sz="1400" b="0" i="0" u="none" strike="noStrike" cap="none">
                        <a:solidFill>
                          <a:schemeClr val="dk2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4pPr>
                    <a:lvl5pPr marL="2286000" marR="0" lvl="4" indent="-317500" algn="l" rtl="0">
                      <a:lnSpc>
                        <a:spcPct val="115000"/>
                      </a:lnSpc>
                      <a:spcBef>
                        <a:spcPts val="1600"/>
                      </a:spcBef>
                      <a:spcAft>
                        <a:spcPts val="0"/>
                      </a:spcAft>
                      <a:buClr>
                        <a:schemeClr val="dk2"/>
                      </a:buClr>
                      <a:buSzPts val="1400"/>
                      <a:buFont typeface="Arial"/>
                      <a:buChar char="○"/>
                      <a:defRPr sz="1400" b="0" i="0" u="none" strike="noStrike" cap="none">
                        <a:solidFill>
                          <a:schemeClr val="dk2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5pPr>
                    <a:lvl6pPr marL="2743200" marR="0" lvl="5" indent="-317500" algn="l" rtl="0">
                      <a:lnSpc>
                        <a:spcPct val="115000"/>
                      </a:lnSpc>
                      <a:spcBef>
                        <a:spcPts val="1600"/>
                      </a:spcBef>
                      <a:spcAft>
                        <a:spcPts val="0"/>
                      </a:spcAft>
                      <a:buClr>
                        <a:schemeClr val="dk2"/>
                      </a:buClr>
                      <a:buSzPts val="1400"/>
                      <a:buFont typeface="Arial"/>
                      <a:buChar char="■"/>
                      <a:defRPr sz="1400" b="0" i="0" u="none" strike="noStrike" cap="none">
                        <a:solidFill>
                          <a:schemeClr val="dk2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6pPr>
                    <a:lvl7pPr marL="3200400" marR="0" lvl="6" indent="-317500" algn="l" rtl="0">
                      <a:lnSpc>
                        <a:spcPct val="115000"/>
                      </a:lnSpc>
                      <a:spcBef>
                        <a:spcPts val="1600"/>
                      </a:spcBef>
                      <a:spcAft>
                        <a:spcPts val="0"/>
                      </a:spcAft>
                      <a:buClr>
                        <a:schemeClr val="dk2"/>
                      </a:buClr>
                      <a:buSzPts val="1400"/>
                      <a:buFont typeface="Arial"/>
                      <a:buChar char="●"/>
                      <a:defRPr sz="1400" b="0" i="0" u="none" strike="noStrike" cap="none">
                        <a:solidFill>
                          <a:schemeClr val="dk2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7pPr>
                    <a:lvl8pPr marL="3657600" marR="0" lvl="7" indent="-317500" algn="l" rtl="0">
                      <a:lnSpc>
                        <a:spcPct val="115000"/>
                      </a:lnSpc>
                      <a:spcBef>
                        <a:spcPts val="1600"/>
                      </a:spcBef>
                      <a:spcAft>
                        <a:spcPts val="0"/>
                      </a:spcAft>
                      <a:buClr>
                        <a:schemeClr val="dk2"/>
                      </a:buClr>
                      <a:buSzPts val="1400"/>
                      <a:buFont typeface="Arial"/>
                      <a:buChar char="○"/>
                      <a:defRPr sz="1400" b="0" i="0" u="none" strike="noStrike" cap="none">
                        <a:solidFill>
                          <a:schemeClr val="dk2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8pPr>
                    <a:lvl9pPr marL="4114800" marR="0" lvl="8" indent="-317500" algn="l" rtl="0">
                      <a:lnSpc>
                        <a:spcPct val="115000"/>
                      </a:lnSpc>
                      <a:spcBef>
                        <a:spcPts val="1600"/>
                      </a:spcBef>
                      <a:spcAft>
                        <a:spcPts val="1600"/>
                      </a:spcAft>
                      <a:buClr>
                        <a:schemeClr val="dk2"/>
                      </a:buClr>
                      <a:buSzPts val="1400"/>
                      <a:buFont typeface="Arial"/>
                      <a:buChar char="■"/>
                      <a:defRPr sz="1400" b="0" i="0" u="none" strike="noStrike" cap="none">
                        <a:solidFill>
                          <a:schemeClr val="dk2"/>
                        </a:solidFill>
                        <a:latin typeface="Arial"/>
                        <a:ea typeface="Arial"/>
                        <a:cs typeface="Arial"/>
                        <a:sym typeface="Arial"/>
                      </a:defRPr>
                    </a:lvl9pPr>
                  </a:lstStyle>
                  <a:p>
                    <a:pPr marL="0" indent="0" algn="ctr">
                      <a:lnSpc>
                        <a:spcPct val="100000"/>
                      </a:lnSpc>
                      <a:buFont typeface="Arial"/>
                      <a:buNone/>
                    </a:pPr>
                    <a:r>
                      <a:rPr lang="en" sz="1400" b="1" dirty="0">
                        <a:solidFill>
                          <a:schemeClr val="tx1"/>
                        </a:solidFill>
                      </a:rPr>
                      <a:t>4.7</a:t>
                    </a:r>
                    <a:endParaRPr lang="en" sz="1400" dirty="0">
                      <a:solidFill>
                        <a:schemeClr val="tx1"/>
                      </a:solidFill>
                    </a:endParaRPr>
                  </a:p>
                </p:txBody>
              </p:sp>
            </p:grpSp>
            <p:sp>
              <p:nvSpPr>
                <p:cNvPr id="68" name="Google Shape;123;p20">
                  <a:extLst>
                    <a:ext uri="{FF2B5EF4-FFF2-40B4-BE49-F238E27FC236}">
                      <a16:creationId xmlns:a16="http://schemas.microsoft.com/office/drawing/2014/main" id="{BAEA06BD-23FF-BB42-8E1A-D4CD0349D51A}"/>
                    </a:ext>
                  </a:extLst>
                </p:cNvPr>
                <p:cNvSpPr/>
                <p:nvPr/>
              </p:nvSpPr>
              <p:spPr>
                <a:xfrm>
                  <a:off x="8223171" y="4427699"/>
                  <a:ext cx="550800" cy="18000"/>
                </a:xfrm>
                <a:prstGeom prst="rect">
                  <a:avLst/>
                </a:prstGeom>
                <a:solidFill>
                  <a:srgbClr val="F9FA0A"/>
                </a:solidFill>
                <a:ln>
                  <a:solidFill>
                    <a:srgbClr val="000000"/>
                  </a:solidFill>
                </a:ln>
              </p:spPr>
              <p:txBody>
                <a:bodyPr spcFirstLastPara="1" wrap="square" lIns="91425" tIns="91425" rIns="91425" bIns="91425" anchor="ctr" anchorCtr="0">
                  <a:noAutofit/>
                </a:bodyPr>
                <a:lstStyle/>
                <a:p>
                  <a:pPr marL="0" lvl="0" indent="0" algn="l" rtl="0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endParaRPr dirty="0"/>
                </a:p>
              </p:txBody>
            </p:sp>
          </p:grpSp>
        </p:grpSp>
        <p:sp>
          <p:nvSpPr>
            <p:cNvPr id="205" name="Google Shape;121;p20">
              <a:extLst>
                <a:ext uri="{FF2B5EF4-FFF2-40B4-BE49-F238E27FC236}">
                  <a16:creationId xmlns:a16="http://schemas.microsoft.com/office/drawing/2014/main" id="{428C13E4-1AF9-8743-90A2-35E69454575E}"/>
                </a:ext>
              </a:extLst>
            </p:cNvPr>
            <p:cNvSpPr txBox="1">
              <a:spLocks/>
            </p:cNvSpPr>
            <p:nvPr/>
          </p:nvSpPr>
          <p:spPr>
            <a:xfrm>
              <a:off x="6154766" y="2030047"/>
              <a:ext cx="2195179" cy="393883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L="457200" marR="0" lvl="0" indent="-342900" algn="l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2"/>
                </a:buClr>
                <a:buSzPts val="1800"/>
                <a:buFont typeface="Arial"/>
                <a:buChar char="●"/>
                <a:defRPr sz="1800" b="0" i="0" u="none" strike="noStrike" cap="non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L="914400" marR="0" lvl="1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Clr>
                  <a:schemeClr val="dk2"/>
                </a:buClr>
                <a:buSzPts val="1400"/>
                <a:buFont typeface="Arial"/>
                <a:buChar char="○"/>
                <a:defRPr sz="1400" b="0" i="0" u="none" strike="noStrike" cap="non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L="1371600" marR="0" lvl="2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Clr>
                  <a:schemeClr val="dk2"/>
                </a:buClr>
                <a:buSzPts val="1400"/>
                <a:buFont typeface="Arial"/>
                <a:buChar char="■"/>
                <a:defRPr sz="1400" b="0" i="0" u="none" strike="noStrike" cap="non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L="1828800" marR="0" lvl="3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Clr>
                  <a:schemeClr val="dk2"/>
                </a:buClr>
                <a:buSzPts val="1400"/>
                <a:buFont typeface="Arial"/>
                <a:buChar char="●"/>
                <a:defRPr sz="1400" b="0" i="0" u="none" strike="noStrike" cap="non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L="2286000" marR="0" lvl="4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Clr>
                  <a:schemeClr val="dk2"/>
                </a:buClr>
                <a:buSzPts val="1400"/>
                <a:buFont typeface="Arial"/>
                <a:buChar char="○"/>
                <a:defRPr sz="1400" b="0" i="0" u="none" strike="noStrike" cap="non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L="2743200" marR="0" lvl="5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Clr>
                  <a:schemeClr val="dk2"/>
                </a:buClr>
                <a:buSzPts val="1400"/>
                <a:buFont typeface="Arial"/>
                <a:buChar char="■"/>
                <a:defRPr sz="1400" b="0" i="0" u="none" strike="noStrike" cap="non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L="3200400" marR="0" lvl="6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Clr>
                  <a:schemeClr val="dk2"/>
                </a:buClr>
                <a:buSzPts val="1400"/>
                <a:buFont typeface="Arial"/>
                <a:buChar char="●"/>
                <a:defRPr sz="1400" b="0" i="0" u="none" strike="noStrike" cap="non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L="3657600" marR="0" lvl="7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Clr>
                  <a:schemeClr val="dk2"/>
                </a:buClr>
                <a:buSzPts val="1400"/>
                <a:buFont typeface="Arial"/>
                <a:buChar char="○"/>
                <a:defRPr sz="1400" b="0" i="0" u="none" strike="noStrike" cap="non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L="4114800" marR="0" lvl="8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1600"/>
                </a:spcAft>
                <a:buClr>
                  <a:schemeClr val="dk2"/>
                </a:buClr>
                <a:buSzPts val="1400"/>
                <a:buFont typeface="Arial"/>
                <a:buChar char="■"/>
                <a:defRPr sz="1400" b="0" i="0" u="none" strike="noStrike" cap="non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indent="0">
                <a:lnSpc>
                  <a:spcPct val="100000"/>
                </a:lnSpc>
                <a:buFont typeface="Arial"/>
                <a:buNone/>
              </a:pPr>
              <a:r>
                <a:rPr lang="en-GB" b="1" dirty="0">
                  <a:solidFill>
                    <a:srgbClr val="7030A0"/>
                  </a:solidFill>
                </a:rPr>
                <a:t>Machine Learning</a:t>
              </a:r>
              <a:endParaRPr lang="en-GB" dirty="0">
                <a:solidFill>
                  <a:srgbClr val="7030A0"/>
                </a:solidFill>
              </a:endParaRPr>
            </a:p>
          </p:txBody>
        </p:sp>
        <p:cxnSp>
          <p:nvCxnSpPr>
            <p:cNvPr id="209" name="Straight Connector 208">
              <a:extLst>
                <a:ext uri="{FF2B5EF4-FFF2-40B4-BE49-F238E27FC236}">
                  <a16:creationId xmlns:a16="http://schemas.microsoft.com/office/drawing/2014/main" id="{E536B21E-A5EE-1E46-A82D-F2E9110A5BC4}"/>
                </a:ext>
              </a:extLst>
            </p:cNvPr>
            <p:cNvCxnSpPr>
              <a:cxnSpLocks/>
            </p:cNvCxnSpPr>
            <p:nvPr/>
          </p:nvCxnSpPr>
          <p:spPr>
            <a:xfrm>
              <a:off x="6156568" y="2032000"/>
              <a:ext cx="0" cy="2503063"/>
            </a:xfrm>
            <a:prstGeom prst="line">
              <a:avLst/>
            </a:prstGeom>
            <a:ln w="25400">
              <a:solidFill>
                <a:srgbClr val="7030A0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10" name="Google Shape;109;p19">
            <a:extLst>
              <a:ext uri="{FF2B5EF4-FFF2-40B4-BE49-F238E27FC236}">
                <a16:creationId xmlns:a16="http://schemas.microsoft.com/office/drawing/2014/main" id="{9E19D3B7-ED8F-3447-9331-347D18742DBC}"/>
              </a:ext>
            </a:extLst>
          </p:cNvPr>
          <p:cNvSpPr txBox="1">
            <a:spLocks/>
          </p:cNvSpPr>
          <p:nvPr/>
        </p:nvSpPr>
        <p:spPr>
          <a:xfrm>
            <a:off x="362010" y="4625551"/>
            <a:ext cx="8349679" cy="393601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2" algn="ctr">
              <a:spcAft>
                <a:spcPts val="1000"/>
              </a:spcAft>
            </a:pPr>
            <a:r>
              <a:rPr lang="en-GB" sz="1200" b="1" dirty="0">
                <a:solidFill>
                  <a:srgbClr val="7030A0"/>
                </a:solidFill>
              </a:rPr>
              <a:t>G. Azzopardi, et al., </a:t>
            </a:r>
            <a:r>
              <a:rPr lang="en-GB" sz="1200" b="1" i="1" dirty="0">
                <a:solidFill>
                  <a:srgbClr val="7030A0"/>
                </a:solidFill>
              </a:rPr>
              <a:t>Operational Results of LHC Collimator Alignment using Machine Learning</a:t>
            </a:r>
            <a:r>
              <a:rPr lang="en-GB" sz="1200" b="1" dirty="0">
                <a:solidFill>
                  <a:srgbClr val="7030A0"/>
                </a:solidFill>
              </a:rPr>
              <a:t>, IPAC’19</a:t>
            </a:r>
          </a:p>
        </p:txBody>
      </p:sp>
      <p:sp>
        <p:nvSpPr>
          <p:cNvPr id="86" name="Google Shape;121;p20">
            <a:extLst>
              <a:ext uri="{FF2B5EF4-FFF2-40B4-BE49-F238E27FC236}">
                <a16:creationId xmlns:a16="http://schemas.microsoft.com/office/drawing/2014/main" id="{F548B532-CCD6-AF4F-9674-4108BE471DDA}"/>
              </a:ext>
            </a:extLst>
          </p:cNvPr>
          <p:cNvSpPr txBox="1">
            <a:spLocks/>
          </p:cNvSpPr>
          <p:nvPr/>
        </p:nvSpPr>
        <p:spPr>
          <a:xfrm rot="16200000">
            <a:off x="929442" y="2523932"/>
            <a:ext cx="755403" cy="3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●"/>
              <a:defRPr sz="1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indent="0" algn="ctr">
              <a:lnSpc>
                <a:spcPct val="100000"/>
              </a:lnSpc>
              <a:buFont typeface="Arial"/>
              <a:buNone/>
            </a:pPr>
            <a:r>
              <a:rPr lang="en-GB" sz="1400" b="1" dirty="0">
                <a:solidFill>
                  <a:schemeClr val="tx1"/>
                </a:solidFill>
              </a:rPr>
              <a:t>Time</a:t>
            </a:r>
            <a:endParaRPr lang="en-GB" sz="1400" dirty="0">
              <a:solidFill>
                <a:schemeClr val="tx1"/>
              </a:solidFill>
            </a:endParaRPr>
          </a:p>
        </p:txBody>
      </p:sp>
      <p:sp>
        <p:nvSpPr>
          <p:cNvPr id="87" name="Rounded Rectangle 86">
            <a:extLst>
              <a:ext uri="{FF2B5EF4-FFF2-40B4-BE49-F238E27FC236}">
                <a16:creationId xmlns:a16="http://schemas.microsoft.com/office/drawing/2014/main" id="{8418C151-BC9E-AB45-AFB2-139B0DB834FE}"/>
              </a:ext>
            </a:extLst>
          </p:cNvPr>
          <p:cNvSpPr/>
          <p:nvPr/>
        </p:nvSpPr>
        <p:spPr>
          <a:xfrm>
            <a:off x="781539" y="203200"/>
            <a:ext cx="8354646" cy="672123"/>
          </a:xfrm>
          <a:prstGeom prst="round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37695" tIns="68847" rIns="137695" bIns="68847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4098"/>
          </a:p>
        </p:txBody>
      </p:sp>
      <p:sp>
        <p:nvSpPr>
          <p:cNvPr id="88" name="Oval 87">
            <a:extLst>
              <a:ext uri="{FF2B5EF4-FFF2-40B4-BE49-F238E27FC236}">
                <a16:creationId xmlns:a16="http://schemas.microsoft.com/office/drawing/2014/main" id="{9F4CBD5F-DCE8-034E-BD90-03018160625C}"/>
              </a:ext>
            </a:extLst>
          </p:cNvPr>
          <p:cNvSpPr/>
          <p:nvPr/>
        </p:nvSpPr>
        <p:spPr>
          <a:xfrm>
            <a:off x="-8977" y="-7574"/>
            <a:ext cx="1079684" cy="1079684"/>
          </a:xfrm>
          <a:prstGeom prst="ellipse">
            <a:avLst/>
          </a:prstGeom>
          <a:solidFill>
            <a:srgbClr val="7030A0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37695" tIns="68847" rIns="137695" bIns="68847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4098"/>
          </a:p>
        </p:txBody>
      </p:sp>
      <p:sp>
        <p:nvSpPr>
          <p:cNvPr id="89" name="Title 1">
            <a:extLst>
              <a:ext uri="{FF2B5EF4-FFF2-40B4-BE49-F238E27FC236}">
                <a16:creationId xmlns:a16="http://schemas.microsoft.com/office/drawing/2014/main" id="{A3EBA4E3-6CC1-A748-A31F-F72A75AB49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52280" y="273844"/>
            <a:ext cx="7497944" cy="543625"/>
          </a:xfrm>
        </p:spPr>
        <p:txBody>
          <a:bodyPr>
            <a:normAutofit/>
          </a:bodyPr>
          <a:lstStyle/>
          <a:p>
            <a:r>
              <a:rPr lang="en-GB" sz="2700" dirty="0">
                <a:solidFill>
                  <a:schemeClr val="bg1"/>
                </a:solidFill>
                <a:latin typeface="Roboto"/>
                <a:cs typeface="Roboto"/>
              </a:rPr>
              <a:t>Fully-Automatic Alignment Results</a:t>
            </a:r>
          </a:p>
        </p:txBody>
      </p:sp>
    </p:spTree>
    <p:extLst>
      <p:ext uri="{BB962C8B-B14F-4D97-AF65-F5344CB8AC3E}">
        <p14:creationId xmlns:p14="http://schemas.microsoft.com/office/powerpoint/2010/main" val="47020086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23">
            <a:extLst>
              <a:ext uri="{FF2B5EF4-FFF2-40B4-BE49-F238E27FC236}">
                <a16:creationId xmlns:a16="http://schemas.microsoft.com/office/drawing/2014/main" id="{2365A18A-8A9C-C84D-88AE-E466C7B3ED8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15302" y="3451885"/>
            <a:ext cx="3319720" cy="1592568"/>
          </a:xfrm>
          <a:prstGeom prst="rect">
            <a:avLst/>
          </a:prstGeom>
        </p:spPr>
      </p:pic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83CB1C58-7A51-8544-9F98-C16515C90D0D}"/>
              </a:ext>
            </a:extLst>
          </p:cNvPr>
          <p:cNvSpPr/>
          <p:nvPr/>
        </p:nvSpPr>
        <p:spPr>
          <a:xfrm>
            <a:off x="781539" y="203200"/>
            <a:ext cx="8354646" cy="672123"/>
          </a:xfrm>
          <a:prstGeom prst="round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37695" tIns="68847" rIns="137695" bIns="68847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4098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49E4A716-4975-A64B-9B60-AD77C0695513}"/>
              </a:ext>
            </a:extLst>
          </p:cNvPr>
          <p:cNvSpPr/>
          <p:nvPr/>
        </p:nvSpPr>
        <p:spPr>
          <a:xfrm>
            <a:off x="-8977" y="-7574"/>
            <a:ext cx="1079684" cy="1079684"/>
          </a:xfrm>
          <a:prstGeom prst="ellipse">
            <a:avLst/>
          </a:prstGeom>
          <a:solidFill>
            <a:srgbClr val="7030A0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37695" tIns="68847" rIns="137695" bIns="68847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4098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0F8845B-AF6F-DE48-8C12-F12727EB25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52280" y="273844"/>
            <a:ext cx="7497944" cy="543625"/>
          </a:xfrm>
        </p:spPr>
        <p:txBody>
          <a:bodyPr>
            <a:normAutofit/>
          </a:bodyPr>
          <a:lstStyle/>
          <a:p>
            <a:r>
              <a:rPr lang="en-GB" sz="2700" dirty="0">
                <a:solidFill>
                  <a:schemeClr val="bg1"/>
                </a:solidFill>
                <a:latin typeface="Roboto"/>
                <a:cs typeface="Roboto"/>
              </a:rPr>
              <a:t>Spike Classification Analysis @ FT</a:t>
            </a:r>
          </a:p>
        </p:txBody>
      </p:sp>
      <p:pic>
        <p:nvPicPr>
          <p:cNvPr id="28" name="Picture 27">
            <a:extLst>
              <a:ext uri="{FF2B5EF4-FFF2-40B4-BE49-F238E27FC236}">
                <a16:creationId xmlns:a16="http://schemas.microsoft.com/office/drawing/2014/main" id="{C3A83FDB-BBF6-F041-A88F-754569F6303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49856" y="972472"/>
            <a:ext cx="4923999" cy="2410574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7DD77A5-C168-564E-ABD1-1E10D107B9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1F4-32B1-BB4A-B9DB-E2C65C1166C3}" type="slidenum">
              <a:rPr lang="en-GB" smtClean="0"/>
              <a:t>31</a:t>
            </a:fld>
            <a:endParaRPr lang="en-GB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6595AEE4-76DE-F14F-B266-9F9AC2B4F25D}"/>
              </a:ext>
            </a:extLst>
          </p:cNvPr>
          <p:cNvSpPr/>
          <p:nvPr/>
        </p:nvSpPr>
        <p:spPr>
          <a:xfrm>
            <a:off x="3991703" y="3447543"/>
            <a:ext cx="3359373" cy="1593564"/>
          </a:xfrm>
          <a:prstGeom prst="rect">
            <a:avLst/>
          </a:prstGeom>
          <a:noFill/>
          <a:ln>
            <a:solidFill>
              <a:schemeClr val="tx1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43A85F60-C69A-0847-B803-8AC1217D5635}"/>
              </a:ext>
            </a:extLst>
          </p:cNvPr>
          <p:cNvCxnSpPr>
            <a:cxnSpLocks/>
          </p:cNvCxnSpPr>
          <p:nvPr/>
        </p:nvCxnSpPr>
        <p:spPr>
          <a:xfrm flipV="1">
            <a:off x="5457877" y="1003610"/>
            <a:ext cx="0" cy="1255596"/>
          </a:xfrm>
          <a:prstGeom prst="line">
            <a:avLst/>
          </a:prstGeom>
          <a:ln w="1270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9EA9FB35-0D7D-9C47-A0E2-86274A2B2D20}"/>
              </a:ext>
            </a:extLst>
          </p:cNvPr>
          <p:cNvCxnSpPr>
            <a:cxnSpLocks/>
          </p:cNvCxnSpPr>
          <p:nvPr/>
        </p:nvCxnSpPr>
        <p:spPr>
          <a:xfrm flipV="1">
            <a:off x="5463057" y="2446123"/>
            <a:ext cx="0" cy="1001420"/>
          </a:xfrm>
          <a:prstGeom prst="line">
            <a:avLst/>
          </a:prstGeom>
          <a:ln w="1270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1" name="Picture 30">
            <a:extLst>
              <a:ext uri="{FF2B5EF4-FFF2-40B4-BE49-F238E27FC236}">
                <a16:creationId xmlns:a16="http://schemas.microsoft.com/office/drawing/2014/main" id="{D5F54FEE-F07D-5F4F-85CD-ACC10B3C985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1206" y="1282884"/>
            <a:ext cx="3573372" cy="35399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0146862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83CB1C58-7A51-8544-9F98-C16515C90D0D}"/>
              </a:ext>
            </a:extLst>
          </p:cNvPr>
          <p:cNvSpPr/>
          <p:nvPr/>
        </p:nvSpPr>
        <p:spPr>
          <a:xfrm>
            <a:off x="781539" y="203200"/>
            <a:ext cx="8354646" cy="672123"/>
          </a:xfrm>
          <a:prstGeom prst="round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37695" tIns="68847" rIns="137695" bIns="68847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4098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49E4A716-4975-A64B-9B60-AD77C0695513}"/>
              </a:ext>
            </a:extLst>
          </p:cNvPr>
          <p:cNvSpPr/>
          <p:nvPr/>
        </p:nvSpPr>
        <p:spPr>
          <a:xfrm>
            <a:off x="-8977" y="-7574"/>
            <a:ext cx="1079684" cy="1079684"/>
          </a:xfrm>
          <a:prstGeom prst="ellipse">
            <a:avLst/>
          </a:prstGeom>
          <a:solidFill>
            <a:srgbClr val="7030A0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37695" tIns="68847" rIns="137695" bIns="68847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4098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0F8845B-AF6F-DE48-8C12-F12727EB25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52280" y="273844"/>
            <a:ext cx="7497944" cy="543625"/>
          </a:xfrm>
        </p:spPr>
        <p:txBody>
          <a:bodyPr>
            <a:normAutofit/>
          </a:bodyPr>
          <a:lstStyle/>
          <a:p>
            <a:r>
              <a:rPr lang="en-GB" sz="2700" dirty="0">
                <a:solidFill>
                  <a:schemeClr val="bg1"/>
                </a:solidFill>
                <a:latin typeface="Roboto"/>
                <a:cs typeface="Roboto"/>
              </a:rPr>
              <a:t>Spike Classification Analysis Results Overview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7DD77A5-C168-564E-ABD1-1E10D107B9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1F4-32B1-BB4A-B9DB-E2C65C1166C3}" type="slidenum">
              <a:rPr lang="en-GB" smtClean="0"/>
              <a:t>32</a:t>
            </a:fld>
            <a:endParaRPr lang="en-GB" dirty="0"/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84D3FF0E-62B8-5045-9D95-BA101264965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68675918"/>
              </p:ext>
            </p:extLst>
          </p:nvPr>
        </p:nvGraphicFramePr>
        <p:xfrm>
          <a:off x="918016" y="1402069"/>
          <a:ext cx="7147260" cy="2917041"/>
        </p:xfrm>
        <a:graphic>
          <a:graphicData uri="http://schemas.openxmlformats.org/drawingml/2006/table">
            <a:tbl>
              <a:tblPr firstRow="1" bandRow="1">
                <a:tableStyleId>{6E25E649-3F16-4E02-A733-19D2CDBF48F0}</a:tableStyleId>
              </a:tblPr>
              <a:tblGrid>
                <a:gridCol w="2528569">
                  <a:extLst>
                    <a:ext uri="{9D8B030D-6E8A-4147-A177-3AD203B41FA5}">
                      <a16:colId xmlns:a16="http://schemas.microsoft.com/office/drawing/2014/main" val="3512743985"/>
                    </a:ext>
                  </a:extLst>
                </a:gridCol>
                <a:gridCol w="1045061">
                  <a:extLst>
                    <a:ext uri="{9D8B030D-6E8A-4147-A177-3AD203B41FA5}">
                      <a16:colId xmlns:a16="http://schemas.microsoft.com/office/drawing/2014/main" val="1253859337"/>
                    </a:ext>
                  </a:extLst>
                </a:gridCol>
                <a:gridCol w="1786815">
                  <a:extLst>
                    <a:ext uri="{9D8B030D-6E8A-4147-A177-3AD203B41FA5}">
                      <a16:colId xmlns:a16="http://schemas.microsoft.com/office/drawing/2014/main" val="1185656529"/>
                    </a:ext>
                  </a:extLst>
                </a:gridCol>
                <a:gridCol w="1786815">
                  <a:extLst>
                    <a:ext uri="{9D8B030D-6E8A-4147-A177-3AD203B41FA5}">
                      <a16:colId xmlns:a16="http://schemas.microsoft.com/office/drawing/2014/main" val="2218298325"/>
                    </a:ext>
                  </a:extLst>
                </a:gridCol>
              </a:tblGrid>
              <a:tr h="362415">
                <a:tc>
                  <a:txBody>
                    <a:bodyPr/>
                    <a:lstStyle/>
                    <a:p>
                      <a:pPr algn="l"/>
                      <a:endParaRPr lang="en-GB" sz="1400" b="1" i="0" u="none" strike="noStrike" kern="1200" cap="none" dirty="0">
                        <a:solidFill>
                          <a:srgbClr val="404040"/>
                        </a:solidFill>
                        <a:latin typeface="Roboto"/>
                        <a:cs typeface="Roboto"/>
                        <a:sym typeface="Roboto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25400" cmpd="sng">
                      <a:noFill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GB" sz="1400" b="1" i="0" u="none" strike="noStrike" kern="1200" cap="none" dirty="0">
                          <a:solidFill>
                            <a:srgbClr val="404040"/>
                          </a:solidFill>
                          <a:latin typeface="Roboto"/>
                          <a:cs typeface="Roboto"/>
                          <a:sym typeface="Roboto"/>
                        </a:rPr>
                        <a:t>Proton beams</a:t>
                      </a:r>
                    </a:p>
                  </a:txBody>
                  <a:tcPr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mpd="sng">
                      <a:noFill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sz="1400" b="1" i="0" u="none" strike="noStrike" kern="1200" cap="none" dirty="0">
                        <a:solidFill>
                          <a:srgbClr val="404040"/>
                        </a:solidFill>
                        <a:latin typeface="Roboto"/>
                        <a:cs typeface="Roboto"/>
                        <a:sym typeface="Roboto"/>
                      </a:endParaRPr>
                    </a:p>
                  </a:txBody>
                  <a:tcPr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mpd="sng">
                      <a:noFill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i="0" u="none" strike="noStrike" kern="1200" cap="none" dirty="0">
                          <a:solidFill>
                            <a:srgbClr val="404040"/>
                          </a:solidFill>
                          <a:latin typeface="Roboto"/>
                          <a:cs typeface="Roboto"/>
                          <a:sym typeface="Roboto"/>
                        </a:rPr>
                        <a:t>Ion beams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5400" cmpd="sng">
                      <a:noFill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28161754"/>
                  </a:ext>
                </a:extLst>
              </a:tr>
              <a:tr h="362415">
                <a:tc>
                  <a:txBody>
                    <a:bodyPr/>
                    <a:lstStyle/>
                    <a:p>
                      <a:pPr algn="l"/>
                      <a:endParaRPr lang="en-GB" sz="1400" b="1" i="0" u="none" strike="noStrike" kern="1200" cap="none" dirty="0">
                        <a:solidFill>
                          <a:srgbClr val="404040"/>
                        </a:solidFill>
                        <a:latin typeface="Roboto"/>
                        <a:cs typeface="Roboto"/>
                        <a:sym typeface="Roboto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i="0" u="none" strike="noStrike" kern="1200" cap="none" dirty="0">
                          <a:solidFill>
                            <a:srgbClr val="404040"/>
                          </a:solidFill>
                          <a:latin typeface="Roboto"/>
                          <a:cs typeface="Roboto"/>
                          <a:sym typeface="Roboto"/>
                        </a:rPr>
                        <a:t>Injection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i="0" u="none" strike="noStrike" kern="1200" cap="none" dirty="0">
                          <a:solidFill>
                            <a:srgbClr val="404040"/>
                          </a:solidFill>
                          <a:latin typeface="Roboto"/>
                          <a:cs typeface="Roboto"/>
                          <a:sym typeface="Roboto"/>
                        </a:rPr>
                        <a:t>Flat top</a:t>
                      </a:r>
                    </a:p>
                  </a:txBody>
                  <a:tcPr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i="0" u="none" strike="noStrike" kern="1200" cap="none" dirty="0">
                          <a:solidFill>
                            <a:srgbClr val="404040"/>
                          </a:solidFill>
                          <a:latin typeface="Roboto"/>
                          <a:cs typeface="Roboto"/>
                          <a:sym typeface="Roboto"/>
                        </a:rPr>
                        <a:t>Collisions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87705913"/>
                  </a:ext>
                </a:extLst>
              </a:tr>
              <a:tr h="385297">
                <a:tc>
                  <a:txBody>
                    <a:bodyPr/>
                    <a:lstStyle/>
                    <a:p>
                      <a:r>
                        <a:rPr lang="en-GB" sz="1400" b="0" i="0" u="none" strike="noStrike" kern="1200" cap="none" dirty="0">
                          <a:solidFill>
                            <a:srgbClr val="404040"/>
                          </a:solidFill>
                          <a:latin typeface="Roboto"/>
                          <a:cs typeface="Roboto"/>
                          <a:sym typeface="Roboto"/>
                        </a:rPr>
                        <a:t>Decay time</a:t>
                      </a:r>
                    </a:p>
                  </a:txBody>
                  <a:tcPr anchor="ctr"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i="0" u="none" strike="noStrike" kern="1200" cap="none" dirty="0">
                          <a:solidFill>
                            <a:srgbClr val="404040"/>
                          </a:solidFill>
                          <a:latin typeface="Roboto"/>
                          <a:cs typeface="Roboto"/>
                          <a:sym typeface="Roboto"/>
                        </a:rPr>
                        <a:t>~0.61 s</a:t>
                      </a:r>
                    </a:p>
                  </a:txBody>
                  <a:tcPr anchor="ctr"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i="0" u="none" strike="noStrike" kern="1200" cap="none" dirty="0">
                          <a:solidFill>
                            <a:srgbClr val="404040"/>
                          </a:solidFill>
                          <a:latin typeface="Roboto"/>
                          <a:cs typeface="Roboto"/>
                          <a:sym typeface="Roboto"/>
                        </a:rPr>
                        <a:t>~2 s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i="0" u="none" strike="noStrike" kern="1200" cap="none" dirty="0">
                          <a:solidFill>
                            <a:srgbClr val="404040"/>
                          </a:solidFill>
                          <a:latin typeface="Roboto"/>
                          <a:cs typeface="Roboto"/>
                          <a:sym typeface="Roboto"/>
                        </a:rPr>
                        <a:t>~1.08 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00145802"/>
                  </a:ext>
                </a:extLst>
              </a:tr>
              <a:tr h="385297">
                <a:tc>
                  <a:txBody>
                    <a:bodyPr/>
                    <a:lstStyle/>
                    <a:p>
                      <a:r>
                        <a:rPr lang="en-GB" sz="1400" b="0" i="0" u="none" strike="noStrike" kern="1200" cap="none" dirty="0">
                          <a:solidFill>
                            <a:srgbClr val="404040"/>
                          </a:solidFill>
                          <a:latin typeface="Roboto"/>
                          <a:cs typeface="Roboto"/>
                          <a:sym typeface="Roboto"/>
                        </a:rPr>
                        <a:t>Classification probability threshold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i="0" u="none" strike="noStrike" kern="1200" cap="none" dirty="0">
                          <a:solidFill>
                            <a:srgbClr val="404040"/>
                          </a:solidFill>
                          <a:latin typeface="Roboto"/>
                          <a:cs typeface="Roboto"/>
                          <a:sym typeface="Roboto"/>
                        </a:rPr>
                        <a:t>80 %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i="0" u="none" strike="noStrike" kern="1200" cap="none" dirty="0">
                          <a:solidFill>
                            <a:srgbClr val="404040"/>
                          </a:solidFill>
                          <a:latin typeface="Roboto"/>
                          <a:cs typeface="Roboto"/>
                          <a:sym typeface="Roboto"/>
                        </a:rPr>
                        <a:t>80 %</a:t>
                      </a:r>
                    </a:p>
                  </a:txBody>
                  <a:tcPr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i="0" u="none" strike="noStrike" kern="1200" cap="none" dirty="0">
                          <a:solidFill>
                            <a:srgbClr val="404040"/>
                          </a:solidFill>
                          <a:latin typeface="Roboto"/>
                          <a:cs typeface="Roboto"/>
                          <a:sym typeface="Roboto"/>
                        </a:rPr>
                        <a:t>80 %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942144896"/>
                  </a:ext>
                </a:extLst>
              </a:tr>
              <a:tr h="385297">
                <a:tc>
                  <a:txBody>
                    <a:bodyPr/>
                    <a:lstStyle/>
                    <a:p>
                      <a:r>
                        <a:rPr lang="en-GB" sz="1400" b="0" i="0" u="none" strike="noStrike" kern="1200" cap="none" dirty="0">
                          <a:solidFill>
                            <a:srgbClr val="404040"/>
                          </a:solidFill>
                          <a:latin typeface="Roboto"/>
                          <a:cs typeface="Roboto"/>
                          <a:sym typeface="Roboto"/>
                        </a:rPr>
                        <a:t>Classification probability gradient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i="0" u="none" strike="noStrike" kern="1200" cap="none" dirty="0">
                          <a:solidFill>
                            <a:srgbClr val="404040"/>
                          </a:solidFill>
                          <a:latin typeface="Roboto"/>
                          <a:cs typeface="Roboto"/>
                          <a:sym typeface="Roboto"/>
                        </a:rPr>
                        <a:t>0.2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i="0" u="none" strike="noStrike" kern="1200" cap="none" dirty="0">
                          <a:solidFill>
                            <a:srgbClr val="404040"/>
                          </a:solidFill>
                          <a:latin typeface="Roboto"/>
                          <a:cs typeface="Roboto"/>
                          <a:sym typeface="Roboto"/>
                        </a:rPr>
                        <a:t>0.2</a:t>
                      </a:r>
                    </a:p>
                  </a:txBody>
                  <a:tcPr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i="0" u="none" strike="noStrike" kern="1200" cap="none" dirty="0">
                          <a:solidFill>
                            <a:srgbClr val="404040"/>
                          </a:solidFill>
                          <a:latin typeface="Roboto"/>
                          <a:cs typeface="Roboto"/>
                          <a:sym typeface="Roboto"/>
                        </a:rPr>
                        <a:t>0.2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975344586"/>
                  </a:ext>
                </a:extLst>
              </a:tr>
              <a:tr h="385297">
                <a:tc>
                  <a:txBody>
                    <a:bodyPr/>
                    <a:lstStyle/>
                    <a:p>
                      <a:r>
                        <a:rPr lang="en-GB" sz="1400" b="0" i="0" u="none" strike="noStrike" kern="1200" cap="none" dirty="0">
                          <a:solidFill>
                            <a:srgbClr val="404040"/>
                          </a:solidFill>
                          <a:latin typeface="Roboto"/>
                          <a:cs typeface="Roboto"/>
                          <a:sym typeface="Roboto"/>
                        </a:rPr>
                        <a:t>Classification latency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i="0" u="none" strike="noStrike" kern="1200" cap="none" dirty="0">
                          <a:solidFill>
                            <a:srgbClr val="404040"/>
                          </a:solidFill>
                          <a:latin typeface="Roboto"/>
                          <a:cs typeface="Roboto"/>
                          <a:sym typeface="Roboto"/>
                        </a:rPr>
                        <a:t>~1.07 s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i="0" u="none" strike="noStrike" kern="1200" cap="none" dirty="0">
                          <a:solidFill>
                            <a:srgbClr val="404040"/>
                          </a:solidFill>
                          <a:latin typeface="Roboto"/>
                          <a:cs typeface="Roboto"/>
                          <a:sym typeface="Roboto"/>
                        </a:rPr>
                        <a:t>~1.54 s</a:t>
                      </a:r>
                    </a:p>
                  </a:txBody>
                  <a:tcPr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0" i="0" u="none" strike="noStrike" kern="1200" cap="none" dirty="0">
                          <a:solidFill>
                            <a:srgbClr val="404040"/>
                          </a:solidFill>
                          <a:latin typeface="Roboto"/>
                          <a:cs typeface="Roboto"/>
                          <a:sym typeface="Roboto"/>
                        </a:rPr>
                        <a:t>~2.08 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518159450"/>
                  </a:ext>
                </a:extLst>
              </a:tr>
              <a:tr h="38529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GB" sz="1400" b="1" i="0" u="none" strike="noStrike" kern="1200" cap="none" dirty="0">
                          <a:solidFill>
                            <a:srgbClr val="404040"/>
                          </a:solidFill>
                          <a:latin typeface="Roboto"/>
                          <a:cs typeface="Roboto"/>
                          <a:sym typeface="Roboto"/>
                        </a:rPr>
                        <a:t>Classification precision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GB" sz="1400" b="1" i="0" u="none" strike="noStrike" kern="1200" cap="none" dirty="0">
                          <a:solidFill>
                            <a:srgbClr val="404040"/>
                          </a:solidFill>
                          <a:latin typeface="Roboto"/>
                          <a:cs typeface="Roboto"/>
                          <a:sym typeface="Roboto"/>
                        </a:rPr>
                        <a:t>98 %</a:t>
                      </a:r>
                    </a:p>
                  </a:txBody>
                  <a:tcPr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endParaRPr lang="en-GB" sz="1400" b="0" i="0" u="none" strike="noStrike" kern="1200" cap="none" dirty="0">
                        <a:solidFill>
                          <a:srgbClr val="404040"/>
                        </a:solidFill>
                        <a:latin typeface="Roboto"/>
                        <a:cs typeface="Roboto"/>
                        <a:sym typeface="Roboto"/>
                      </a:endParaRPr>
                    </a:p>
                  </a:txBody>
                  <a:tcPr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GB" sz="1400" b="1" i="0" u="none" strike="noStrike" kern="1200" cap="none" dirty="0">
                          <a:solidFill>
                            <a:srgbClr val="404040"/>
                          </a:solidFill>
                          <a:latin typeface="Roboto"/>
                          <a:cs typeface="Roboto"/>
                          <a:sym typeface="Roboto"/>
                        </a:rPr>
                        <a:t>97 %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98716319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106294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6" name="Group 75"/>
          <p:cNvGrpSpPr/>
          <p:nvPr/>
        </p:nvGrpSpPr>
        <p:grpSpPr>
          <a:xfrm>
            <a:off x="3399572" y="946790"/>
            <a:ext cx="4734698" cy="2050430"/>
            <a:chOff x="4163856" y="946790"/>
            <a:chExt cx="4734698" cy="2050430"/>
          </a:xfrm>
        </p:grpSpPr>
        <p:pic>
          <p:nvPicPr>
            <p:cNvPr id="35" name="Picture 34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80138" y="1357726"/>
              <a:ext cx="3818416" cy="1314833"/>
            </a:xfrm>
            <a:prstGeom prst="rect">
              <a:avLst/>
            </a:prstGeom>
          </p:spPr>
        </p:pic>
        <p:cxnSp>
          <p:nvCxnSpPr>
            <p:cNvPr id="13" name="Straight Connector 12"/>
            <p:cNvCxnSpPr/>
            <p:nvPr/>
          </p:nvCxnSpPr>
          <p:spPr>
            <a:xfrm flipV="1">
              <a:off x="4163856" y="946790"/>
              <a:ext cx="2070030" cy="61907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/>
            <p:cNvCxnSpPr/>
            <p:nvPr/>
          </p:nvCxnSpPr>
          <p:spPr>
            <a:xfrm>
              <a:off x="4171705" y="1883742"/>
              <a:ext cx="1626752" cy="1113478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TextBox 35"/>
            <p:cNvSpPr txBox="1"/>
            <p:nvPr/>
          </p:nvSpPr>
          <p:spPr>
            <a:xfrm>
              <a:off x="5306805" y="1218618"/>
              <a:ext cx="396262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700" dirty="0"/>
                <a:t>x10</a:t>
              </a:r>
              <a:r>
                <a:rPr lang="en-US" sz="700" baseline="30000" dirty="0"/>
                <a:t>-6</a:t>
              </a:r>
            </a:p>
          </p:txBody>
        </p:sp>
      </p:grpSp>
      <p:grpSp>
        <p:nvGrpSpPr>
          <p:cNvPr id="71" name="Group 70"/>
          <p:cNvGrpSpPr/>
          <p:nvPr/>
        </p:nvGrpSpPr>
        <p:grpSpPr>
          <a:xfrm>
            <a:off x="4415902" y="1347182"/>
            <a:ext cx="3771900" cy="1165522"/>
            <a:chOff x="5194300" y="1336418"/>
            <a:chExt cx="3771900" cy="1165522"/>
          </a:xfrm>
        </p:grpSpPr>
        <p:sp>
          <p:nvSpPr>
            <p:cNvPr id="70" name="Rectangle 69"/>
            <p:cNvSpPr/>
            <p:nvPr/>
          </p:nvSpPr>
          <p:spPr>
            <a:xfrm>
              <a:off x="5194300" y="1336418"/>
              <a:ext cx="163325" cy="116552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68" name="Picture 67">
              <a:extLst>
                <a:ext uri="{FF2B5EF4-FFF2-40B4-BE49-F238E27FC236}">
                  <a16:creationId xmlns:a16="http://schemas.microsoft.com/office/drawing/2014/main" id="{DAA00E5A-1170-384C-A007-BD68FBF56B8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3922" t="9287" b="15591"/>
            <a:stretch/>
          </p:blipFill>
          <p:spPr>
            <a:xfrm>
              <a:off x="5264062" y="1371603"/>
              <a:ext cx="3702138" cy="1085847"/>
            </a:xfrm>
            <a:prstGeom prst="rect">
              <a:avLst/>
            </a:prstGeom>
          </p:spPr>
        </p:pic>
      </p:grp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01C3EE1E-CBB1-704D-BDF2-8FFA479B01A2}"/>
              </a:ext>
            </a:extLst>
          </p:cNvPr>
          <p:cNvSpPr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</p:spPr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4</a:t>
            </a:fld>
            <a:endParaRPr lang="en" dirty="0"/>
          </a:p>
        </p:txBody>
      </p:sp>
      <p:grpSp>
        <p:nvGrpSpPr>
          <p:cNvPr id="40" name="Group 39">
            <a:extLst>
              <a:ext uri="{FF2B5EF4-FFF2-40B4-BE49-F238E27FC236}">
                <a16:creationId xmlns:a16="http://schemas.microsoft.com/office/drawing/2014/main" id="{268083D3-F0E3-3D40-80CB-2D7472F35BE2}"/>
              </a:ext>
            </a:extLst>
          </p:cNvPr>
          <p:cNvGrpSpPr/>
          <p:nvPr/>
        </p:nvGrpSpPr>
        <p:grpSpPr>
          <a:xfrm>
            <a:off x="2795821" y="1561607"/>
            <a:ext cx="616882" cy="329303"/>
            <a:chOff x="5529156" y="700623"/>
            <a:chExt cx="616882" cy="329303"/>
          </a:xfrm>
        </p:grpSpPr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BF58379E-C129-8E49-9C8A-2E2ED1541F29}"/>
                </a:ext>
              </a:extLst>
            </p:cNvPr>
            <p:cNvSpPr/>
            <p:nvPr/>
          </p:nvSpPr>
          <p:spPr>
            <a:xfrm>
              <a:off x="5529156" y="700623"/>
              <a:ext cx="616882" cy="329303"/>
            </a:xfrm>
            <a:prstGeom prst="rect">
              <a:avLst/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1E7ADCAB-CAB0-D240-A0A5-C9EC33C28564}"/>
                </a:ext>
              </a:extLst>
            </p:cNvPr>
            <p:cNvSpPr txBox="1"/>
            <p:nvPr/>
          </p:nvSpPr>
          <p:spPr>
            <a:xfrm>
              <a:off x="5544883" y="711385"/>
              <a:ext cx="53572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err="1">
                  <a:solidFill>
                    <a:schemeClr val="bg1"/>
                  </a:solidFill>
                </a:rPr>
                <a:t>BLM</a:t>
              </a:r>
              <a:r>
                <a:rPr lang="en-US" sz="1400" baseline="-25000" dirty="0" err="1">
                  <a:solidFill>
                    <a:schemeClr val="bg1"/>
                  </a:solidFill>
                </a:rPr>
                <a:t>i</a:t>
              </a:r>
              <a:endParaRPr lang="en-US" sz="1400" baseline="-25000" dirty="0">
                <a:solidFill>
                  <a:schemeClr val="bg1"/>
                </a:solidFill>
              </a:endParaRPr>
            </a:p>
          </p:txBody>
        </p:sp>
      </p:grpSp>
      <p:sp>
        <p:nvSpPr>
          <p:cNvPr id="46" name="TextBox 45">
            <a:extLst>
              <a:ext uri="{FF2B5EF4-FFF2-40B4-BE49-F238E27FC236}">
                <a16:creationId xmlns:a16="http://schemas.microsoft.com/office/drawing/2014/main" id="{95DAB9F0-3A52-934C-8FB5-6E6962A6FBC2}"/>
              </a:ext>
            </a:extLst>
          </p:cNvPr>
          <p:cNvSpPr txBox="1"/>
          <p:nvPr/>
        </p:nvSpPr>
        <p:spPr>
          <a:xfrm>
            <a:off x="1432564" y="1357726"/>
            <a:ext cx="115380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chemeClr val="tx1"/>
                </a:solidFill>
              </a:rPr>
              <a:t>Collimator </a:t>
            </a:r>
            <a:r>
              <a:rPr lang="en-US" sz="1600" dirty="0" err="1">
                <a:solidFill>
                  <a:schemeClr val="tx1"/>
                </a:solidFill>
              </a:rPr>
              <a:t>i</a:t>
            </a:r>
            <a:endParaRPr lang="en-US" sz="1600" baseline="-25000" dirty="0">
              <a:solidFill>
                <a:schemeClr val="tx1"/>
              </a:solidFill>
            </a:endParaRP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2DE2E099-BAE8-A04A-B2D5-C6184CFCC649}"/>
              </a:ext>
            </a:extLst>
          </p:cNvPr>
          <p:cNvSpPr/>
          <p:nvPr/>
        </p:nvSpPr>
        <p:spPr>
          <a:xfrm>
            <a:off x="1590915" y="1696503"/>
            <a:ext cx="903411" cy="39214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A4F72B01-A027-1349-8D9B-C5C3954DEA93}"/>
              </a:ext>
            </a:extLst>
          </p:cNvPr>
          <p:cNvGrpSpPr/>
          <p:nvPr/>
        </p:nvGrpSpPr>
        <p:grpSpPr>
          <a:xfrm>
            <a:off x="2516558" y="1766592"/>
            <a:ext cx="830711" cy="431063"/>
            <a:chOff x="7402899" y="1413624"/>
            <a:chExt cx="830711" cy="431063"/>
          </a:xfrm>
        </p:grpSpPr>
        <p:grpSp>
          <p:nvGrpSpPr>
            <p:cNvPr id="56" name="Group 55">
              <a:extLst>
                <a:ext uri="{FF2B5EF4-FFF2-40B4-BE49-F238E27FC236}">
                  <a16:creationId xmlns:a16="http://schemas.microsoft.com/office/drawing/2014/main" id="{70B2EA7E-8803-7E4F-9B78-028F707D9626}"/>
                </a:ext>
              </a:extLst>
            </p:cNvPr>
            <p:cNvGrpSpPr/>
            <p:nvPr/>
          </p:nvGrpSpPr>
          <p:grpSpPr>
            <a:xfrm>
              <a:off x="7402899" y="1413624"/>
              <a:ext cx="246878" cy="314248"/>
              <a:chOff x="5363777" y="1029261"/>
              <a:chExt cx="246878" cy="314248"/>
            </a:xfrm>
          </p:grpSpPr>
          <p:cxnSp>
            <p:nvCxnSpPr>
              <p:cNvPr id="57" name="Straight Arrow Connector 56">
                <a:extLst>
                  <a:ext uri="{FF2B5EF4-FFF2-40B4-BE49-F238E27FC236}">
                    <a16:creationId xmlns:a16="http://schemas.microsoft.com/office/drawing/2014/main" id="{0870B77A-7A58-E14F-9E8E-FA30D06A8206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363777" y="1029261"/>
                <a:ext cx="224646" cy="216391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Straight Arrow Connector 57">
                <a:extLst>
                  <a:ext uri="{FF2B5EF4-FFF2-40B4-BE49-F238E27FC236}">
                    <a16:creationId xmlns:a16="http://schemas.microsoft.com/office/drawing/2014/main" id="{9F4F164A-78F9-9E48-966B-F341E7EE6F67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386009" y="1127118"/>
                <a:ext cx="224646" cy="216391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59" name="TextBox 58">
              <a:extLst>
                <a:ext uri="{FF2B5EF4-FFF2-40B4-BE49-F238E27FC236}">
                  <a16:creationId xmlns:a16="http://schemas.microsoft.com/office/drawing/2014/main" id="{90A28B57-7960-FB49-B38F-3F3D9E60DFCA}"/>
                </a:ext>
              </a:extLst>
            </p:cNvPr>
            <p:cNvSpPr txBox="1"/>
            <p:nvPr/>
          </p:nvSpPr>
          <p:spPr>
            <a:xfrm>
              <a:off x="7458691" y="1567688"/>
              <a:ext cx="77491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tx1"/>
                  </a:solidFill>
                </a:rPr>
                <a:t>showers</a:t>
              </a:r>
              <a:endParaRPr lang="en-US" sz="1200" baseline="-25000" dirty="0">
                <a:solidFill>
                  <a:schemeClr val="tx1"/>
                </a:solidFill>
              </a:endParaRPr>
            </a:p>
          </p:txBody>
        </p:sp>
      </p:grpSp>
      <p:sp>
        <p:nvSpPr>
          <p:cNvPr id="60" name="Rectangle 59">
            <a:extLst>
              <a:ext uri="{FF2B5EF4-FFF2-40B4-BE49-F238E27FC236}">
                <a16:creationId xmlns:a16="http://schemas.microsoft.com/office/drawing/2014/main" id="{56BEF6BD-FA4A-914E-95CD-19FBF181CC75}"/>
              </a:ext>
            </a:extLst>
          </p:cNvPr>
          <p:cNvSpPr/>
          <p:nvPr/>
        </p:nvSpPr>
        <p:spPr>
          <a:xfrm>
            <a:off x="1590915" y="3252913"/>
            <a:ext cx="903411" cy="39214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6AF1B14-7BC5-C047-ADB7-415E03FC1588}"/>
              </a:ext>
            </a:extLst>
          </p:cNvPr>
          <p:cNvSpPr txBox="1"/>
          <p:nvPr/>
        </p:nvSpPr>
        <p:spPr>
          <a:xfrm>
            <a:off x="4077591" y="2125525"/>
            <a:ext cx="18473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20" name="Google Shape;152;p21">
            <a:extLst>
              <a:ext uri="{FF2B5EF4-FFF2-40B4-BE49-F238E27FC236}">
                <a16:creationId xmlns:a16="http://schemas.microsoft.com/office/drawing/2014/main" id="{25106401-CC32-4748-BF37-A7F7DA88AB27}"/>
              </a:ext>
            </a:extLst>
          </p:cNvPr>
          <p:cNvSpPr/>
          <p:nvPr/>
        </p:nvSpPr>
        <p:spPr>
          <a:xfrm>
            <a:off x="735904" y="2512704"/>
            <a:ext cx="3152658" cy="327251"/>
          </a:xfrm>
          <a:prstGeom prst="homePlate">
            <a:avLst>
              <a:gd name="adj" fmla="val 26719"/>
            </a:avLst>
          </a:prstGeom>
          <a:solidFill>
            <a:srgbClr val="0296A7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8837D96E-8B00-1643-B09F-B038BADCF134}"/>
              </a:ext>
            </a:extLst>
          </p:cNvPr>
          <p:cNvSpPr txBox="1"/>
          <p:nvPr/>
        </p:nvSpPr>
        <p:spPr>
          <a:xfrm>
            <a:off x="1703109" y="2487959"/>
            <a:ext cx="73710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Beam</a:t>
            </a:r>
            <a:endParaRPr lang="en-US" baseline="-25000" dirty="0">
              <a:solidFill>
                <a:schemeClr val="bg1"/>
              </a:solidFill>
            </a:endParaRPr>
          </a:p>
        </p:txBody>
      </p: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D0487541-F957-B64B-B504-D99DE331CE4A}"/>
              </a:ext>
            </a:extLst>
          </p:cNvPr>
          <p:cNvSpPr/>
          <p:nvPr/>
        </p:nvSpPr>
        <p:spPr>
          <a:xfrm>
            <a:off x="781539" y="203200"/>
            <a:ext cx="8354646" cy="672123"/>
          </a:xfrm>
          <a:prstGeom prst="round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37695" tIns="68847" rIns="137695" bIns="68847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4098"/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0E77388E-7149-3A4D-BC10-D1FB7B5C0BB2}"/>
              </a:ext>
            </a:extLst>
          </p:cNvPr>
          <p:cNvSpPr/>
          <p:nvPr/>
        </p:nvSpPr>
        <p:spPr>
          <a:xfrm>
            <a:off x="-8977" y="-7574"/>
            <a:ext cx="1079684" cy="1079684"/>
          </a:xfrm>
          <a:prstGeom prst="ellipse">
            <a:avLst/>
          </a:prstGeom>
          <a:solidFill>
            <a:srgbClr val="7030A0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37695" tIns="68847" rIns="137695" bIns="68847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4098"/>
          </a:p>
        </p:txBody>
      </p:sp>
      <p:sp>
        <p:nvSpPr>
          <p:cNvPr id="31" name="Title 1">
            <a:extLst>
              <a:ext uri="{FF2B5EF4-FFF2-40B4-BE49-F238E27FC236}">
                <a16:creationId xmlns:a16="http://schemas.microsoft.com/office/drawing/2014/main" id="{376F9FB7-3642-E54D-B6CF-73A496A2F4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52281" y="273844"/>
            <a:ext cx="4803042" cy="543625"/>
          </a:xfrm>
        </p:spPr>
        <p:txBody>
          <a:bodyPr>
            <a:normAutofit/>
          </a:bodyPr>
          <a:lstStyle/>
          <a:p>
            <a:r>
              <a:rPr lang="en-GB" sz="2700" dirty="0">
                <a:solidFill>
                  <a:schemeClr val="bg1"/>
                </a:solidFill>
                <a:latin typeface="Roboto"/>
                <a:cs typeface="Roboto"/>
              </a:rPr>
              <a:t>Beam-Based Alignment</a:t>
            </a:r>
          </a:p>
        </p:txBody>
      </p:sp>
      <p:sp>
        <p:nvSpPr>
          <p:cNvPr id="32" name="Google Shape;84;p16">
            <a:extLst>
              <a:ext uri="{FF2B5EF4-FFF2-40B4-BE49-F238E27FC236}">
                <a16:creationId xmlns:a16="http://schemas.microsoft.com/office/drawing/2014/main" id="{0F051AA2-05F3-964E-97BD-E35CAE3D1FDC}"/>
              </a:ext>
            </a:extLst>
          </p:cNvPr>
          <p:cNvSpPr txBox="1">
            <a:spLocks/>
          </p:cNvSpPr>
          <p:nvPr/>
        </p:nvSpPr>
        <p:spPr>
          <a:xfrm>
            <a:off x="3420137" y="3429084"/>
            <a:ext cx="5348550" cy="15112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11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Roboto"/>
              <a:buChar char="●"/>
              <a:defRPr sz="13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914400" marR="0" lvl="1" indent="-29845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○"/>
              <a:defRPr sz="11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1371600" marR="0" lvl="2" indent="-29845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■"/>
              <a:defRPr sz="11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1828800" marR="0" lvl="3" indent="-29845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●"/>
              <a:defRPr sz="11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2286000" marR="0" lvl="4" indent="-29845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○"/>
              <a:defRPr sz="11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2743200" marR="0" lvl="5" indent="-29845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■"/>
              <a:defRPr sz="11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3200400" marR="0" lvl="6" indent="-29845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●"/>
              <a:defRPr sz="11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3657600" marR="0" lvl="7" indent="-29845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○"/>
              <a:defRPr sz="11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4114800" marR="0" lvl="8" indent="-29845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100"/>
              <a:buFont typeface="Roboto"/>
              <a:buChar char="■"/>
              <a:defRPr sz="11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>
              <a:lnSpc>
                <a:spcPts val="1680"/>
              </a:lnSpc>
              <a:spcBef>
                <a:spcPts val="700"/>
              </a:spcBef>
            </a:pPr>
            <a:r>
              <a:rPr lang="en-GB" sz="1400" dirty="0">
                <a:solidFill>
                  <a:srgbClr val="404040"/>
                </a:solidFill>
              </a:rPr>
              <a:t>Move jaw towards beam until loss spike detected in BLM signal.</a:t>
            </a:r>
          </a:p>
          <a:p>
            <a:pPr>
              <a:lnSpc>
                <a:spcPts val="1680"/>
              </a:lnSpc>
              <a:spcBef>
                <a:spcPts val="700"/>
              </a:spcBef>
            </a:pPr>
            <a:r>
              <a:rPr lang="en-GB" sz="1400" dirty="0">
                <a:solidFill>
                  <a:srgbClr val="404040"/>
                </a:solidFill>
              </a:rPr>
              <a:t>Wait for loss spike to decay between alignments.</a:t>
            </a:r>
          </a:p>
          <a:p>
            <a:pPr>
              <a:lnSpc>
                <a:spcPts val="1680"/>
              </a:lnSpc>
              <a:spcBef>
                <a:spcPts val="700"/>
              </a:spcBef>
            </a:pPr>
            <a:r>
              <a:rPr lang="en-GB" sz="1400" b="1" dirty="0">
                <a:solidFill>
                  <a:srgbClr val="404040"/>
                </a:solidFill>
              </a:rPr>
              <a:t>A complete alignment campaign can produce 1000+ observation spikes (1000+ alignments).</a:t>
            </a:r>
          </a:p>
        </p:txBody>
      </p:sp>
    </p:spTree>
    <p:extLst>
      <p:ext uri="{BB962C8B-B14F-4D97-AF65-F5344CB8AC3E}">
        <p14:creationId xmlns:p14="http://schemas.microsoft.com/office/powerpoint/2010/main" val="16864585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-1.23457E-6 L -3.88889E-6 0.08858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414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6" presetClass="emph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animScale>
                                      <p:cBhvr>
                                        <p:cTn id="14" dur="1000" fill="hold"/>
                                        <p:tgtEl>
                                          <p:spTgt spid="20"/>
                                        </p:tgtEl>
                                      </p:cBhvr>
                                      <p:by x="100000" y="8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" presetClass="exit" presetSubtype="0" fill="hold" nodeType="after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-3.7037E-7 L -3.88889E-6 -0.08827 " pathEditMode="relative" rAng="0" ptsTypes="AA">
                                      <p:cBhvr>
                                        <p:cTn id="32" dur="2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4414"/>
                                    </p:animMotion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000"/>
                            </p:stCondLst>
                            <p:childTnLst>
                              <p:par>
                                <p:cTn id="36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" grpId="0" animBg="1"/>
      <p:bldP spid="60" grpId="0" animBg="1"/>
      <p:bldP spid="20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6" name="Group 75"/>
          <p:cNvGrpSpPr/>
          <p:nvPr/>
        </p:nvGrpSpPr>
        <p:grpSpPr>
          <a:xfrm>
            <a:off x="3399572" y="946790"/>
            <a:ext cx="4734698" cy="2050430"/>
            <a:chOff x="4163856" y="946790"/>
            <a:chExt cx="4734698" cy="2050430"/>
          </a:xfrm>
        </p:grpSpPr>
        <p:pic>
          <p:nvPicPr>
            <p:cNvPr id="35" name="Picture 34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80138" y="1357726"/>
              <a:ext cx="3818416" cy="1314833"/>
            </a:xfrm>
            <a:prstGeom prst="rect">
              <a:avLst/>
            </a:prstGeom>
          </p:spPr>
        </p:pic>
        <p:cxnSp>
          <p:nvCxnSpPr>
            <p:cNvPr id="13" name="Straight Connector 12"/>
            <p:cNvCxnSpPr/>
            <p:nvPr/>
          </p:nvCxnSpPr>
          <p:spPr>
            <a:xfrm flipV="1">
              <a:off x="4163856" y="946790"/>
              <a:ext cx="2070030" cy="61907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/>
            <p:cNvCxnSpPr/>
            <p:nvPr/>
          </p:nvCxnSpPr>
          <p:spPr>
            <a:xfrm>
              <a:off x="4171705" y="1883742"/>
              <a:ext cx="1626752" cy="1113478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TextBox 35"/>
            <p:cNvSpPr txBox="1"/>
            <p:nvPr/>
          </p:nvSpPr>
          <p:spPr>
            <a:xfrm>
              <a:off x="5306805" y="1218618"/>
              <a:ext cx="396262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700" dirty="0"/>
                <a:t>x10</a:t>
              </a:r>
              <a:r>
                <a:rPr lang="en-US" sz="700" baseline="30000" dirty="0"/>
                <a:t>-6</a:t>
              </a:r>
            </a:p>
          </p:txBody>
        </p:sp>
      </p:grpSp>
      <p:grpSp>
        <p:nvGrpSpPr>
          <p:cNvPr id="71" name="Group 70"/>
          <p:cNvGrpSpPr/>
          <p:nvPr/>
        </p:nvGrpSpPr>
        <p:grpSpPr>
          <a:xfrm>
            <a:off x="4415902" y="1347182"/>
            <a:ext cx="3771900" cy="1165522"/>
            <a:chOff x="5194300" y="1336418"/>
            <a:chExt cx="3771900" cy="1165522"/>
          </a:xfrm>
        </p:grpSpPr>
        <p:sp>
          <p:nvSpPr>
            <p:cNvPr id="70" name="Rectangle 69"/>
            <p:cNvSpPr/>
            <p:nvPr/>
          </p:nvSpPr>
          <p:spPr>
            <a:xfrm>
              <a:off x="5194300" y="1336418"/>
              <a:ext cx="163325" cy="116552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68" name="Picture 67">
              <a:extLst>
                <a:ext uri="{FF2B5EF4-FFF2-40B4-BE49-F238E27FC236}">
                  <a16:creationId xmlns:a16="http://schemas.microsoft.com/office/drawing/2014/main" id="{DAA00E5A-1170-384C-A007-BD68FBF56B8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3922" t="9287" b="15591"/>
            <a:stretch/>
          </p:blipFill>
          <p:spPr>
            <a:xfrm>
              <a:off x="5264062" y="1371603"/>
              <a:ext cx="3702138" cy="1085847"/>
            </a:xfrm>
            <a:prstGeom prst="rect">
              <a:avLst/>
            </a:prstGeom>
          </p:spPr>
        </p:pic>
      </p:grp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01C3EE1E-CBB1-704D-BDF2-8FFA479B01A2}"/>
              </a:ext>
            </a:extLst>
          </p:cNvPr>
          <p:cNvSpPr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</p:spPr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5</a:t>
            </a:fld>
            <a:endParaRPr lang="en" dirty="0"/>
          </a:p>
        </p:txBody>
      </p:sp>
      <p:grpSp>
        <p:nvGrpSpPr>
          <p:cNvPr id="40" name="Group 39">
            <a:extLst>
              <a:ext uri="{FF2B5EF4-FFF2-40B4-BE49-F238E27FC236}">
                <a16:creationId xmlns:a16="http://schemas.microsoft.com/office/drawing/2014/main" id="{268083D3-F0E3-3D40-80CB-2D7472F35BE2}"/>
              </a:ext>
            </a:extLst>
          </p:cNvPr>
          <p:cNvGrpSpPr/>
          <p:nvPr/>
        </p:nvGrpSpPr>
        <p:grpSpPr>
          <a:xfrm>
            <a:off x="2795821" y="1561607"/>
            <a:ext cx="616882" cy="329303"/>
            <a:chOff x="5529156" y="700623"/>
            <a:chExt cx="616882" cy="329303"/>
          </a:xfrm>
        </p:grpSpPr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BF58379E-C129-8E49-9C8A-2E2ED1541F29}"/>
                </a:ext>
              </a:extLst>
            </p:cNvPr>
            <p:cNvSpPr/>
            <p:nvPr/>
          </p:nvSpPr>
          <p:spPr>
            <a:xfrm>
              <a:off x="5529156" y="700623"/>
              <a:ext cx="616882" cy="329303"/>
            </a:xfrm>
            <a:prstGeom prst="rect">
              <a:avLst/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1E7ADCAB-CAB0-D240-A0A5-C9EC33C28564}"/>
                </a:ext>
              </a:extLst>
            </p:cNvPr>
            <p:cNvSpPr txBox="1"/>
            <p:nvPr/>
          </p:nvSpPr>
          <p:spPr>
            <a:xfrm>
              <a:off x="5544883" y="711385"/>
              <a:ext cx="53572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err="1">
                  <a:solidFill>
                    <a:schemeClr val="bg1"/>
                  </a:solidFill>
                </a:rPr>
                <a:t>BLM</a:t>
              </a:r>
              <a:r>
                <a:rPr lang="en-US" sz="1400" baseline="-25000" dirty="0" err="1">
                  <a:solidFill>
                    <a:schemeClr val="bg1"/>
                  </a:solidFill>
                </a:rPr>
                <a:t>i</a:t>
              </a:r>
              <a:endParaRPr lang="en-US" sz="1400" baseline="-25000" dirty="0">
                <a:solidFill>
                  <a:schemeClr val="bg1"/>
                </a:solidFill>
              </a:endParaRPr>
            </a:p>
          </p:txBody>
        </p:sp>
      </p:grpSp>
      <p:sp>
        <p:nvSpPr>
          <p:cNvPr id="46" name="TextBox 45">
            <a:extLst>
              <a:ext uri="{FF2B5EF4-FFF2-40B4-BE49-F238E27FC236}">
                <a16:creationId xmlns:a16="http://schemas.microsoft.com/office/drawing/2014/main" id="{95DAB9F0-3A52-934C-8FB5-6E6962A6FBC2}"/>
              </a:ext>
            </a:extLst>
          </p:cNvPr>
          <p:cNvSpPr txBox="1"/>
          <p:nvPr/>
        </p:nvSpPr>
        <p:spPr>
          <a:xfrm>
            <a:off x="1432564" y="1357726"/>
            <a:ext cx="115380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chemeClr val="tx1"/>
                </a:solidFill>
              </a:rPr>
              <a:t>Collimator </a:t>
            </a:r>
            <a:r>
              <a:rPr lang="en-US" sz="1600" dirty="0" err="1">
                <a:solidFill>
                  <a:schemeClr val="tx1"/>
                </a:solidFill>
              </a:rPr>
              <a:t>i</a:t>
            </a:r>
            <a:endParaRPr lang="en-US" sz="1600" baseline="-25000" dirty="0">
              <a:solidFill>
                <a:schemeClr val="tx1"/>
              </a:solidFill>
            </a:endParaRP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2DE2E099-BAE8-A04A-B2D5-C6184CFCC649}"/>
              </a:ext>
            </a:extLst>
          </p:cNvPr>
          <p:cNvSpPr/>
          <p:nvPr/>
        </p:nvSpPr>
        <p:spPr>
          <a:xfrm>
            <a:off x="1590915" y="1696503"/>
            <a:ext cx="903411" cy="39214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A4F72B01-A027-1349-8D9B-C5C3954DEA93}"/>
              </a:ext>
            </a:extLst>
          </p:cNvPr>
          <p:cNvGrpSpPr/>
          <p:nvPr/>
        </p:nvGrpSpPr>
        <p:grpSpPr>
          <a:xfrm>
            <a:off x="2516558" y="1766592"/>
            <a:ext cx="830711" cy="431063"/>
            <a:chOff x="7402899" y="1413624"/>
            <a:chExt cx="830711" cy="431063"/>
          </a:xfrm>
        </p:grpSpPr>
        <p:grpSp>
          <p:nvGrpSpPr>
            <p:cNvPr id="56" name="Group 55">
              <a:extLst>
                <a:ext uri="{FF2B5EF4-FFF2-40B4-BE49-F238E27FC236}">
                  <a16:creationId xmlns:a16="http://schemas.microsoft.com/office/drawing/2014/main" id="{70B2EA7E-8803-7E4F-9B78-028F707D9626}"/>
                </a:ext>
              </a:extLst>
            </p:cNvPr>
            <p:cNvGrpSpPr/>
            <p:nvPr/>
          </p:nvGrpSpPr>
          <p:grpSpPr>
            <a:xfrm>
              <a:off x="7402899" y="1413624"/>
              <a:ext cx="246878" cy="314248"/>
              <a:chOff x="5363777" y="1029261"/>
              <a:chExt cx="246878" cy="314248"/>
            </a:xfrm>
          </p:grpSpPr>
          <p:cxnSp>
            <p:nvCxnSpPr>
              <p:cNvPr id="57" name="Straight Arrow Connector 56">
                <a:extLst>
                  <a:ext uri="{FF2B5EF4-FFF2-40B4-BE49-F238E27FC236}">
                    <a16:creationId xmlns:a16="http://schemas.microsoft.com/office/drawing/2014/main" id="{0870B77A-7A58-E14F-9E8E-FA30D06A8206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363777" y="1029261"/>
                <a:ext cx="224646" cy="216391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Straight Arrow Connector 57">
                <a:extLst>
                  <a:ext uri="{FF2B5EF4-FFF2-40B4-BE49-F238E27FC236}">
                    <a16:creationId xmlns:a16="http://schemas.microsoft.com/office/drawing/2014/main" id="{9F4F164A-78F9-9E48-966B-F341E7EE6F67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386009" y="1127118"/>
                <a:ext cx="224646" cy="216391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59" name="TextBox 58">
              <a:extLst>
                <a:ext uri="{FF2B5EF4-FFF2-40B4-BE49-F238E27FC236}">
                  <a16:creationId xmlns:a16="http://schemas.microsoft.com/office/drawing/2014/main" id="{90A28B57-7960-FB49-B38F-3F3D9E60DFCA}"/>
                </a:ext>
              </a:extLst>
            </p:cNvPr>
            <p:cNvSpPr txBox="1"/>
            <p:nvPr/>
          </p:nvSpPr>
          <p:spPr>
            <a:xfrm>
              <a:off x="7458691" y="1567688"/>
              <a:ext cx="77491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tx1"/>
                  </a:solidFill>
                </a:rPr>
                <a:t>showers</a:t>
              </a:r>
              <a:endParaRPr lang="en-US" sz="1200" baseline="-25000" dirty="0">
                <a:solidFill>
                  <a:schemeClr val="tx1"/>
                </a:solidFill>
              </a:endParaRPr>
            </a:p>
          </p:txBody>
        </p:sp>
      </p:grpSp>
      <p:sp>
        <p:nvSpPr>
          <p:cNvPr id="60" name="Rectangle 59">
            <a:extLst>
              <a:ext uri="{FF2B5EF4-FFF2-40B4-BE49-F238E27FC236}">
                <a16:creationId xmlns:a16="http://schemas.microsoft.com/office/drawing/2014/main" id="{56BEF6BD-FA4A-914E-95CD-19FBF181CC75}"/>
              </a:ext>
            </a:extLst>
          </p:cNvPr>
          <p:cNvSpPr/>
          <p:nvPr/>
        </p:nvSpPr>
        <p:spPr>
          <a:xfrm>
            <a:off x="1590915" y="3252913"/>
            <a:ext cx="903411" cy="39214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6AF1B14-7BC5-C047-ADB7-415E03FC1588}"/>
              </a:ext>
            </a:extLst>
          </p:cNvPr>
          <p:cNvSpPr txBox="1"/>
          <p:nvPr/>
        </p:nvSpPr>
        <p:spPr>
          <a:xfrm>
            <a:off x="4077591" y="2125525"/>
            <a:ext cx="18473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20" name="Google Shape;152;p21">
            <a:extLst>
              <a:ext uri="{FF2B5EF4-FFF2-40B4-BE49-F238E27FC236}">
                <a16:creationId xmlns:a16="http://schemas.microsoft.com/office/drawing/2014/main" id="{25106401-CC32-4748-BF37-A7F7DA88AB27}"/>
              </a:ext>
            </a:extLst>
          </p:cNvPr>
          <p:cNvSpPr/>
          <p:nvPr/>
        </p:nvSpPr>
        <p:spPr>
          <a:xfrm>
            <a:off x="735904" y="2512704"/>
            <a:ext cx="3152658" cy="327251"/>
          </a:xfrm>
          <a:prstGeom prst="homePlate">
            <a:avLst>
              <a:gd name="adj" fmla="val 26719"/>
            </a:avLst>
          </a:prstGeom>
          <a:solidFill>
            <a:srgbClr val="0296A7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8837D96E-8B00-1643-B09F-B038BADCF134}"/>
              </a:ext>
            </a:extLst>
          </p:cNvPr>
          <p:cNvSpPr txBox="1"/>
          <p:nvPr/>
        </p:nvSpPr>
        <p:spPr>
          <a:xfrm>
            <a:off x="1703109" y="2487959"/>
            <a:ext cx="73710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Beam</a:t>
            </a:r>
            <a:endParaRPr lang="en-US" baseline="-25000" dirty="0">
              <a:solidFill>
                <a:schemeClr val="bg1"/>
              </a:solidFill>
            </a:endParaRPr>
          </a:p>
        </p:txBody>
      </p: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D0487541-F957-B64B-B504-D99DE331CE4A}"/>
              </a:ext>
            </a:extLst>
          </p:cNvPr>
          <p:cNvSpPr/>
          <p:nvPr/>
        </p:nvSpPr>
        <p:spPr>
          <a:xfrm>
            <a:off x="781539" y="203200"/>
            <a:ext cx="8354646" cy="672123"/>
          </a:xfrm>
          <a:prstGeom prst="round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37695" tIns="68847" rIns="137695" bIns="68847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4098"/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0E77388E-7149-3A4D-BC10-D1FB7B5C0BB2}"/>
              </a:ext>
            </a:extLst>
          </p:cNvPr>
          <p:cNvSpPr/>
          <p:nvPr/>
        </p:nvSpPr>
        <p:spPr>
          <a:xfrm>
            <a:off x="-8977" y="-7574"/>
            <a:ext cx="1079684" cy="1079684"/>
          </a:xfrm>
          <a:prstGeom prst="ellipse">
            <a:avLst/>
          </a:prstGeom>
          <a:solidFill>
            <a:srgbClr val="7030A0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37695" tIns="68847" rIns="137695" bIns="68847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4098"/>
          </a:p>
        </p:txBody>
      </p:sp>
      <p:sp>
        <p:nvSpPr>
          <p:cNvPr id="31" name="Title 1">
            <a:extLst>
              <a:ext uri="{FF2B5EF4-FFF2-40B4-BE49-F238E27FC236}">
                <a16:creationId xmlns:a16="http://schemas.microsoft.com/office/drawing/2014/main" id="{376F9FB7-3642-E54D-B6CF-73A496A2F4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52281" y="273844"/>
            <a:ext cx="4803042" cy="543625"/>
          </a:xfrm>
        </p:spPr>
        <p:txBody>
          <a:bodyPr>
            <a:normAutofit/>
          </a:bodyPr>
          <a:lstStyle/>
          <a:p>
            <a:r>
              <a:rPr lang="en-GB" sz="2700" dirty="0">
                <a:solidFill>
                  <a:schemeClr val="bg1"/>
                </a:solidFill>
                <a:latin typeface="Roboto"/>
                <a:cs typeface="Roboto"/>
              </a:rPr>
              <a:t>Beam-Based Alignment</a:t>
            </a:r>
          </a:p>
        </p:txBody>
      </p:sp>
      <p:sp>
        <p:nvSpPr>
          <p:cNvPr id="32" name="Google Shape;84;p16">
            <a:extLst>
              <a:ext uri="{FF2B5EF4-FFF2-40B4-BE49-F238E27FC236}">
                <a16:creationId xmlns:a16="http://schemas.microsoft.com/office/drawing/2014/main" id="{0F051AA2-05F3-964E-97BD-E35CAE3D1FDC}"/>
              </a:ext>
            </a:extLst>
          </p:cNvPr>
          <p:cNvSpPr txBox="1">
            <a:spLocks/>
          </p:cNvSpPr>
          <p:nvPr/>
        </p:nvSpPr>
        <p:spPr>
          <a:xfrm>
            <a:off x="3420137" y="3429084"/>
            <a:ext cx="5348550" cy="15112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11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Roboto"/>
              <a:buChar char="●"/>
              <a:defRPr sz="13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914400" marR="0" lvl="1" indent="-29845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○"/>
              <a:defRPr sz="11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1371600" marR="0" lvl="2" indent="-29845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■"/>
              <a:defRPr sz="11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1828800" marR="0" lvl="3" indent="-29845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●"/>
              <a:defRPr sz="11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2286000" marR="0" lvl="4" indent="-29845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○"/>
              <a:defRPr sz="11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2743200" marR="0" lvl="5" indent="-29845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■"/>
              <a:defRPr sz="11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3200400" marR="0" lvl="6" indent="-29845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●"/>
              <a:defRPr sz="11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3657600" marR="0" lvl="7" indent="-29845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○"/>
              <a:defRPr sz="11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4114800" marR="0" lvl="8" indent="-29845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100"/>
              <a:buFont typeface="Roboto"/>
              <a:buChar char="■"/>
              <a:defRPr sz="11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>
              <a:lnSpc>
                <a:spcPts val="1680"/>
              </a:lnSpc>
              <a:spcBef>
                <a:spcPts val="700"/>
              </a:spcBef>
            </a:pPr>
            <a:r>
              <a:rPr lang="en-GB" sz="1400" dirty="0">
                <a:solidFill>
                  <a:srgbClr val="404040"/>
                </a:solidFill>
              </a:rPr>
              <a:t>Move jaw towards beam until loss spike detected in BLM signal.</a:t>
            </a:r>
          </a:p>
          <a:p>
            <a:pPr>
              <a:lnSpc>
                <a:spcPts val="1680"/>
              </a:lnSpc>
              <a:spcBef>
                <a:spcPts val="700"/>
              </a:spcBef>
            </a:pPr>
            <a:r>
              <a:rPr lang="en-GB" sz="1400" dirty="0">
                <a:solidFill>
                  <a:srgbClr val="404040"/>
                </a:solidFill>
              </a:rPr>
              <a:t>Wait for loss spike to decay between alignments.</a:t>
            </a:r>
          </a:p>
          <a:p>
            <a:pPr>
              <a:lnSpc>
                <a:spcPts val="1680"/>
              </a:lnSpc>
              <a:spcBef>
                <a:spcPts val="700"/>
              </a:spcBef>
            </a:pPr>
            <a:r>
              <a:rPr lang="en-GB" sz="1400" b="1" dirty="0">
                <a:solidFill>
                  <a:srgbClr val="404040"/>
                </a:solidFill>
              </a:rPr>
              <a:t>A complete alignment campaign can produce 1000+ observation spikes (1000+ alignments).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D0DE5F0E-7A05-7341-859C-74899255227A}"/>
              </a:ext>
            </a:extLst>
          </p:cNvPr>
          <p:cNvSpPr/>
          <p:nvPr/>
        </p:nvSpPr>
        <p:spPr>
          <a:xfrm>
            <a:off x="457200" y="1142754"/>
            <a:ext cx="8420986" cy="3046474"/>
          </a:xfrm>
          <a:prstGeom prst="rect">
            <a:avLst/>
          </a:prstGeom>
          <a:solidFill>
            <a:schemeClr val="bg1"/>
          </a:solidFill>
          <a:ln w="285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FC52A67-D845-B748-BA17-287C401D8A1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84791" y="1279400"/>
            <a:ext cx="3677531" cy="2822291"/>
          </a:xfrm>
          <a:prstGeom prst="rect">
            <a:avLst/>
          </a:prstGeom>
        </p:spPr>
      </p:pic>
      <p:sp>
        <p:nvSpPr>
          <p:cNvPr id="33" name="Google Shape;84;p16">
            <a:extLst>
              <a:ext uri="{FF2B5EF4-FFF2-40B4-BE49-F238E27FC236}">
                <a16:creationId xmlns:a16="http://schemas.microsoft.com/office/drawing/2014/main" id="{C70FE6D2-6EF7-514F-AC6E-8A367DE23D68}"/>
              </a:ext>
            </a:extLst>
          </p:cNvPr>
          <p:cNvSpPr txBox="1">
            <a:spLocks/>
          </p:cNvSpPr>
          <p:nvPr/>
        </p:nvSpPr>
        <p:spPr>
          <a:xfrm>
            <a:off x="4218914" y="1084900"/>
            <a:ext cx="4549773" cy="31043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11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Roboto"/>
              <a:buChar char="●"/>
              <a:defRPr sz="13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914400" marR="0" lvl="1" indent="-29845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○"/>
              <a:defRPr sz="11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1371600" marR="0" lvl="2" indent="-29845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■"/>
              <a:defRPr sz="11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1828800" marR="0" lvl="3" indent="-29845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●"/>
              <a:defRPr sz="11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2286000" marR="0" lvl="4" indent="-29845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○"/>
              <a:defRPr sz="11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2743200" marR="0" lvl="5" indent="-29845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■"/>
              <a:defRPr sz="11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3200400" marR="0" lvl="6" indent="-29845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●"/>
              <a:defRPr sz="11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3657600" marR="0" lvl="7" indent="-29845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○"/>
              <a:defRPr sz="11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4114800" marR="0" lvl="8" indent="-29845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100"/>
              <a:buFont typeface="Roboto"/>
              <a:buChar char="■"/>
              <a:defRPr sz="11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>
              <a:lnSpc>
                <a:spcPts val="1680"/>
              </a:lnSpc>
              <a:spcBef>
                <a:spcPts val="700"/>
              </a:spcBef>
            </a:pPr>
            <a:r>
              <a:rPr lang="en-GB" sz="1400" dirty="0">
                <a:solidFill>
                  <a:srgbClr val="404040"/>
                </a:solidFill>
              </a:rPr>
              <a:t>All alignment campaigns for all machine states during commissioning and any reconfigurations throughout the years.</a:t>
            </a:r>
          </a:p>
          <a:p>
            <a:pPr lvl="1">
              <a:lnSpc>
                <a:spcPts val="1680"/>
              </a:lnSpc>
              <a:spcBef>
                <a:spcPts val="700"/>
              </a:spcBef>
            </a:pPr>
            <a:r>
              <a:rPr lang="en-GB" sz="1400" dirty="0">
                <a:solidFill>
                  <a:srgbClr val="404040"/>
                </a:solidFill>
              </a:rPr>
              <a:t>Excluding alignments required for dedicated setups for machine developments and operational measurements/tests.</a:t>
            </a:r>
          </a:p>
          <a:p>
            <a:pPr>
              <a:lnSpc>
                <a:spcPts val="1680"/>
              </a:lnSpc>
              <a:spcBef>
                <a:spcPts val="700"/>
              </a:spcBef>
            </a:pPr>
            <a:r>
              <a:rPr lang="en-GB" sz="1400" dirty="0">
                <a:solidFill>
                  <a:srgbClr val="404040"/>
                </a:solidFill>
              </a:rPr>
              <a:t>Aligning each collimator with BLMs requires multiple alignments:</a:t>
            </a:r>
          </a:p>
          <a:p>
            <a:pPr lvl="1">
              <a:lnSpc>
                <a:spcPts val="1680"/>
              </a:lnSpc>
              <a:spcBef>
                <a:spcPts val="700"/>
              </a:spcBef>
            </a:pPr>
            <a:r>
              <a:rPr lang="en-GB" sz="1400" dirty="0">
                <a:solidFill>
                  <a:srgbClr val="404040"/>
                </a:solidFill>
              </a:rPr>
              <a:t>2018: ~8 alignments / collimator</a:t>
            </a:r>
          </a:p>
          <a:p>
            <a:pPr lvl="1">
              <a:lnSpc>
                <a:spcPts val="1680"/>
              </a:lnSpc>
              <a:spcBef>
                <a:spcPts val="700"/>
              </a:spcBef>
            </a:pPr>
            <a:r>
              <a:rPr lang="en-GB" sz="1400" dirty="0">
                <a:solidFill>
                  <a:srgbClr val="404040"/>
                </a:solidFill>
              </a:rPr>
              <a:t>2016-2017: ~25 alignments / collimator</a:t>
            </a:r>
          </a:p>
          <a:p>
            <a:pPr lvl="1">
              <a:lnSpc>
                <a:spcPts val="1680"/>
              </a:lnSpc>
              <a:spcBef>
                <a:spcPts val="700"/>
              </a:spcBef>
            </a:pPr>
            <a:r>
              <a:rPr lang="en-GB" sz="1400" dirty="0">
                <a:solidFill>
                  <a:srgbClr val="404040"/>
                </a:solidFill>
              </a:rPr>
              <a:t>2010-2015: &gt;25 alignments / collimator</a:t>
            </a:r>
          </a:p>
          <a:p>
            <a:pPr>
              <a:lnSpc>
                <a:spcPts val="1680"/>
              </a:lnSpc>
              <a:spcBef>
                <a:spcPts val="700"/>
              </a:spcBef>
            </a:pPr>
            <a:endParaRPr lang="en-GB" sz="1400" dirty="0">
              <a:solidFill>
                <a:srgbClr val="40404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63781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01C3EE1E-CBB1-704D-BDF2-8FFA479B01A2}"/>
              </a:ext>
            </a:extLst>
          </p:cNvPr>
          <p:cNvSpPr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</p:spPr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6</a:t>
            </a:fld>
            <a:endParaRPr lang="en" dirty="0"/>
          </a:p>
        </p:txBody>
      </p:sp>
      <p:sp>
        <p:nvSpPr>
          <p:cNvPr id="29" name="Rounded Rectangle 28">
            <a:extLst>
              <a:ext uri="{FF2B5EF4-FFF2-40B4-BE49-F238E27FC236}">
                <a16:creationId xmlns:a16="http://schemas.microsoft.com/office/drawing/2014/main" id="{D0487541-F957-B64B-B504-D99DE331CE4A}"/>
              </a:ext>
            </a:extLst>
          </p:cNvPr>
          <p:cNvSpPr/>
          <p:nvPr/>
        </p:nvSpPr>
        <p:spPr>
          <a:xfrm>
            <a:off x="781539" y="203200"/>
            <a:ext cx="8354646" cy="672123"/>
          </a:xfrm>
          <a:prstGeom prst="round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37695" tIns="68847" rIns="137695" bIns="68847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4098"/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0E77388E-7149-3A4D-BC10-D1FB7B5C0BB2}"/>
              </a:ext>
            </a:extLst>
          </p:cNvPr>
          <p:cNvSpPr/>
          <p:nvPr/>
        </p:nvSpPr>
        <p:spPr>
          <a:xfrm>
            <a:off x="-8977" y="-7574"/>
            <a:ext cx="1079684" cy="1079684"/>
          </a:xfrm>
          <a:prstGeom prst="ellipse">
            <a:avLst/>
          </a:prstGeom>
          <a:solidFill>
            <a:srgbClr val="7030A0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37695" tIns="68847" rIns="137695" bIns="68847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4098"/>
          </a:p>
        </p:txBody>
      </p:sp>
      <p:sp>
        <p:nvSpPr>
          <p:cNvPr id="31" name="Title 1">
            <a:extLst>
              <a:ext uri="{FF2B5EF4-FFF2-40B4-BE49-F238E27FC236}">
                <a16:creationId xmlns:a16="http://schemas.microsoft.com/office/drawing/2014/main" id="{376F9FB7-3642-E54D-B6CF-73A496A2F4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52280" y="273844"/>
            <a:ext cx="7445619" cy="543625"/>
          </a:xfrm>
        </p:spPr>
        <p:txBody>
          <a:bodyPr>
            <a:normAutofit/>
          </a:bodyPr>
          <a:lstStyle/>
          <a:p>
            <a:r>
              <a:rPr lang="en-GB" sz="3000" dirty="0">
                <a:solidFill>
                  <a:schemeClr val="bg1"/>
                </a:solidFill>
                <a:latin typeface="Roboto"/>
                <a:cs typeface="Roboto"/>
              </a:rPr>
              <a:t>Beam-Based Alignment Observation Spikes</a:t>
            </a:r>
          </a:p>
        </p:txBody>
      </p:sp>
      <p:pic>
        <p:nvPicPr>
          <p:cNvPr id="33" name="Picture 32">
            <a:extLst>
              <a:ext uri="{FF2B5EF4-FFF2-40B4-BE49-F238E27FC236}">
                <a16:creationId xmlns:a16="http://schemas.microsoft.com/office/drawing/2014/main" id="{38AB7578-AC56-5B43-848C-4A9709C8903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87856" y="945967"/>
            <a:ext cx="5407785" cy="41749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67680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83CB1C58-7A51-8544-9F98-C16515C90D0D}"/>
              </a:ext>
            </a:extLst>
          </p:cNvPr>
          <p:cNvSpPr/>
          <p:nvPr/>
        </p:nvSpPr>
        <p:spPr>
          <a:xfrm>
            <a:off x="781539" y="203200"/>
            <a:ext cx="8354646" cy="672123"/>
          </a:xfrm>
          <a:prstGeom prst="round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37695" tIns="68847" rIns="137695" bIns="68847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4098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49E4A716-4975-A64B-9B60-AD77C0695513}"/>
              </a:ext>
            </a:extLst>
          </p:cNvPr>
          <p:cNvSpPr/>
          <p:nvPr/>
        </p:nvSpPr>
        <p:spPr>
          <a:xfrm>
            <a:off x="-8977" y="-7574"/>
            <a:ext cx="1079684" cy="1079684"/>
          </a:xfrm>
          <a:prstGeom prst="ellipse">
            <a:avLst/>
          </a:prstGeom>
          <a:solidFill>
            <a:srgbClr val="7030A0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37695" tIns="68847" rIns="137695" bIns="68847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4098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0F8845B-AF6F-DE48-8C12-F12727EB25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52281" y="273844"/>
            <a:ext cx="4803042" cy="543625"/>
          </a:xfrm>
        </p:spPr>
        <p:txBody>
          <a:bodyPr>
            <a:normAutofit/>
          </a:bodyPr>
          <a:lstStyle/>
          <a:p>
            <a:r>
              <a:rPr lang="en-GB" sz="3000" dirty="0">
                <a:solidFill>
                  <a:schemeClr val="bg1"/>
                </a:solidFill>
                <a:latin typeface="Roboto"/>
                <a:cs typeface="Roboto"/>
              </a:rPr>
              <a:t>Recap. Collimator Alignments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10C6032A-353D-8147-A782-0B24D7E777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1F4-32B1-BB4A-B9DB-E2C65C1166C3}" type="slidenum">
              <a:rPr lang="en-GB" smtClean="0"/>
              <a:t>7</a:t>
            </a:fld>
            <a:endParaRPr lang="en-GB"/>
          </a:p>
        </p:txBody>
      </p:sp>
      <p:sp>
        <p:nvSpPr>
          <p:cNvPr id="7" name="Google Shape;163;p21">
            <a:extLst>
              <a:ext uri="{FF2B5EF4-FFF2-40B4-BE49-F238E27FC236}">
                <a16:creationId xmlns:a16="http://schemas.microsoft.com/office/drawing/2014/main" id="{502DD370-3F27-3349-BA02-4CB7A79268C9}"/>
              </a:ext>
            </a:extLst>
          </p:cNvPr>
          <p:cNvSpPr txBox="1">
            <a:spLocks/>
          </p:cNvSpPr>
          <p:nvPr/>
        </p:nvSpPr>
        <p:spPr>
          <a:xfrm>
            <a:off x="859715" y="3000775"/>
            <a:ext cx="2422500" cy="799200"/>
          </a:xfrm>
          <a:prstGeom prst="rect">
            <a:avLst/>
          </a:prstGeom>
        </p:spPr>
        <p:txBody>
          <a:bodyPr spcFirstLastPara="1" vert="horz" wrap="square" lIns="91425" tIns="91425" rIns="91425" bIns="91425" rtlCol="0" anchor="ctr" anchorCtr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en-GB">
                <a:solidFill>
                  <a:schemeClr val="lt1"/>
                </a:solidFill>
              </a:rPr>
              <a:t>Deliverable 3</a:t>
            </a:r>
            <a:endParaRPr lang="en-GB" dirty="0">
              <a:solidFill>
                <a:schemeClr val="lt1"/>
              </a:solidFill>
            </a:endParaRP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F879EF21-58E1-2A48-8082-20A1535FDF82}"/>
              </a:ext>
            </a:extLst>
          </p:cNvPr>
          <p:cNvGrpSpPr/>
          <p:nvPr/>
        </p:nvGrpSpPr>
        <p:grpSpPr>
          <a:xfrm>
            <a:off x="744865" y="2310885"/>
            <a:ext cx="6510131" cy="456630"/>
            <a:chOff x="424825" y="2206625"/>
            <a:chExt cx="6510131" cy="456630"/>
          </a:xfrm>
        </p:grpSpPr>
        <p:sp>
          <p:nvSpPr>
            <p:cNvPr id="10" name="Google Shape;154;p21">
              <a:extLst>
                <a:ext uri="{FF2B5EF4-FFF2-40B4-BE49-F238E27FC236}">
                  <a16:creationId xmlns:a16="http://schemas.microsoft.com/office/drawing/2014/main" id="{23636B12-3653-C148-905F-ACEA3A5C653D}"/>
                </a:ext>
              </a:extLst>
            </p:cNvPr>
            <p:cNvSpPr txBox="1">
              <a:spLocks/>
            </p:cNvSpPr>
            <p:nvPr/>
          </p:nvSpPr>
          <p:spPr>
            <a:xfrm>
              <a:off x="1823256" y="2216253"/>
              <a:ext cx="5111700" cy="44698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L="457200" marR="0" lvl="0" indent="-342900" algn="l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2"/>
                </a:buClr>
                <a:buSzPts val="1800"/>
                <a:buFont typeface="Arial"/>
                <a:buChar char="●"/>
                <a:defRPr sz="1800" b="0" i="0" u="none" strike="noStrike" cap="non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L="914400" marR="0" lvl="1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Clr>
                  <a:schemeClr val="dk2"/>
                </a:buClr>
                <a:buSzPts val="1400"/>
                <a:buFont typeface="Arial"/>
                <a:buChar char="○"/>
                <a:defRPr sz="1400" b="0" i="0" u="none" strike="noStrike" cap="non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L="1371600" marR="0" lvl="2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Clr>
                  <a:schemeClr val="dk2"/>
                </a:buClr>
                <a:buSzPts val="1400"/>
                <a:buFont typeface="Arial"/>
                <a:buChar char="■"/>
                <a:defRPr sz="1400" b="0" i="0" u="none" strike="noStrike" cap="non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L="1828800" marR="0" lvl="3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Clr>
                  <a:schemeClr val="dk2"/>
                </a:buClr>
                <a:buSzPts val="1400"/>
                <a:buFont typeface="Arial"/>
                <a:buChar char="●"/>
                <a:defRPr sz="1400" b="0" i="0" u="none" strike="noStrike" cap="non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L="2286000" marR="0" lvl="4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Clr>
                  <a:schemeClr val="dk2"/>
                </a:buClr>
                <a:buSzPts val="1400"/>
                <a:buFont typeface="Arial"/>
                <a:buChar char="○"/>
                <a:defRPr sz="1400" b="0" i="0" u="none" strike="noStrike" cap="non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L="2743200" marR="0" lvl="5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Clr>
                  <a:schemeClr val="dk2"/>
                </a:buClr>
                <a:buSzPts val="1400"/>
                <a:buFont typeface="Arial"/>
                <a:buChar char="■"/>
                <a:defRPr sz="1400" b="0" i="0" u="none" strike="noStrike" cap="non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L="3200400" marR="0" lvl="6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Clr>
                  <a:schemeClr val="dk2"/>
                </a:buClr>
                <a:buSzPts val="1400"/>
                <a:buFont typeface="Arial"/>
                <a:buChar char="●"/>
                <a:defRPr sz="1400" b="0" i="0" u="none" strike="noStrike" cap="non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L="3657600" marR="0" lvl="7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Clr>
                  <a:schemeClr val="dk2"/>
                </a:buClr>
                <a:buSzPts val="1400"/>
                <a:buFont typeface="Arial"/>
                <a:buChar char="○"/>
                <a:defRPr sz="1400" b="0" i="0" u="none" strike="noStrike" cap="non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L="4114800" marR="0" lvl="8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1600"/>
                </a:spcAft>
                <a:buClr>
                  <a:schemeClr val="dk2"/>
                </a:buClr>
                <a:buSzPts val="1400"/>
                <a:buFont typeface="Arial"/>
                <a:buChar char="■"/>
                <a:defRPr sz="1400" b="0" i="0" u="none" strike="noStrike" cap="non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114300" indent="0">
                <a:buClr>
                  <a:schemeClr val="tx1"/>
                </a:buClr>
                <a:buNone/>
              </a:pPr>
              <a:r>
                <a:rPr lang="en-GB" sz="1600" dirty="0">
                  <a:solidFill>
                    <a:srgbClr val="404040"/>
                  </a:solidFill>
                  <a:latin typeface="Roboto"/>
                  <a:cs typeface="Roboto"/>
                </a:rPr>
                <a:t>Select BLM threshold to stop jaw movement</a:t>
              </a:r>
            </a:p>
          </p:txBody>
        </p:sp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B762EFD7-CED4-234B-833C-D9796B1DC8A2}"/>
                </a:ext>
              </a:extLst>
            </p:cNvPr>
            <p:cNvGrpSpPr/>
            <p:nvPr/>
          </p:nvGrpSpPr>
          <p:grpSpPr>
            <a:xfrm>
              <a:off x="424825" y="2206625"/>
              <a:ext cx="1369396" cy="456630"/>
              <a:chOff x="424825" y="2206625"/>
              <a:chExt cx="1369396" cy="456630"/>
            </a:xfrm>
          </p:grpSpPr>
          <p:sp>
            <p:nvSpPr>
              <p:cNvPr id="12" name="Google Shape;152;p21">
                <a:extLst>
                  <a:ext uri="{FF2B5EF4-FFF2-40B4-BE49-F238E27FC236}">
                    <a16:creationId xmlns:a16="http://schemas.microsoft.com/office/drawing/2014/main" id="{0EEBE164-6085-0F46-B4EB-4D17B50A8954}"/>
                  </a:ext>
                </a:extLst>
              </p:cNvPr>
              <p:cNvSpPr/>
              <p:nvPr/>
            </p:nvSpPr>
            <p:spPr>
              <a:xfrm>
                <a:off x="424825" y="2206625"/>
                <a:ext cx="1369396" cy="456608"/>
              </a:xfrm>
              <a:prstGeom prst="homePlate">
                <a:avLst>
                  <a:gd name="adj" fmla="val 26719"/>
                </a:avLst>
              </a:prstGeom>
              <a:solidFill>
                <a:srgbClr val="0197A7">
                  <a:alpha val="80000"/>
                </a:srgbClr>
              </a:solidFill>
              <a:ln>
                <a:solidFill>
                  <a:srgbClr val="0197A7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13" name="Google Shape;153;p21">
                <a:extLst>
                  <a:ext uri="{FF2B5EF4-FFF2-40B4-BE49-F238E27FC236}">
                    <a16:creationId xmlns:a16="http://schemas.microsoft.com/office/drawing/2014/main" id="{C82DC85A-B320-9440-909F-FA888D7B8D02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619228" y="2216233"/>
                <a:ext cx="1124752" cy="44702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L="457200" marR="0" lvl="0" indent="-342900" algn="l" rtl="0">
                  <a:lnSpc>
                    <a:spcPct val="115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2"/>
                  </a:buClr>
                  <a:buSzPts val="1800"/>
                  <a:buFont typeface="Arial"/>
                  <a:buChar char="●"/>
                  <a:defRPr sz="1800" b="0" i="0" u="none" strike="noStrike" cap="none">
                    <a:solidFill>
                      <a:schemeClr val="dk2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L="914400" marR="0" lvl="1" indent="-317500" algn="l" rtl="0">
                  <a:lnSpc>
                    <a:spcPct val="115000"/>
                  </a:lnSpc>
                  <a:spcBef>
                    <a:spcPts val="1600"/>
                  </a:spcBef>
                  <a:spcAft>
                    <a:spcPts val="0"/>
                  </a:spcAft>
                  <a:buClr>
                    <a:schemeClr val="dk2"/>
                  </a:buClr>
                  <a:buSzPts val="1400"/>
                  <a:buFont typeface="Arial"/>
                  <a:buChar char="○"/>
                  <a:defRPr sz="1400" b="0" i="0" u="none" strike="noStrike" cap="none">
                    <a:solidFill>
                      <a:schemeClr val="dk2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L="1371600" marR="0" lvl="2" indent="-317500" algn="l" rtl="0">
                  <a:lnSpc>
                    <a:spcPct val="115000"/>
                  </a:lnSpc>
                  <a:spcBef>
                    <a:spcPts val="1600"/>
                  </a:spcBef>
                  <a:spcAft>
                    <a:spcPts val="0"/>
                  </a:spcAft>
                  <a:buClr>
                    <a:schemeClr val="dk2"/>
                  </a:buClr>
                  <a:buSzPts val="1400"/>
                  <a:buFont typeface="Arial"/>
                  <a:buChar char="■"/>
                  <a:defRPr sz="1400" b="0" i="0" u="none" strike="noStrike" cap="none">
                    <a:solidFill>
                      <a:schemeClr val="dk2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L="1828800" marR="0" lvl="3" indent="-317500" algn="l" rtl="0">
                  <a:lnSpc>
                    <a:spcPct val="115000"/>
                  </a:lnSpc>
                  <a:spcBef>
                    <a:spcPts val="1600"/>
                  </a:spcBef>
                  <a:spcAft>
                    <a:spcPts val="0"/>
                  </a:spcAft>
                  <a:buClr>
                    <a:schemeClr val="dk2"/>
                  </a:buClr>
                  <a:buSzPts val="1400"/>
                  <a:buFont typeface="Arial"/>
                  <a:buChar char="●"/>
                  <a:defRPr sz="1400" b="0" i="0" u="none" strike="noStrike" cap="none">
                    <a:solidFill>
                      <a:schemeClr val="dk2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L="2286000" marR="0" lvl="4" indent="-317500" algn="l" rtl="0">
                  <a:lnSpc>
                    <a:spcPct val="115000"/>
                  </a:lnSpc>
                  <a:spcBef>
                    <a:spcPts val="1600"/>
                  </a:spcBef>
                  <a:spcAft>
                    <a:spcPts val="0"/>
                  </a:spcAft>
                  <a:buClr>
                    <a:schemeClr val="dk2"/>
                  </a:buClr>
                  <a:buSzPts val="1400"/>
                  <a:buFont typeface="Arial"/>
                  <a:buChar char="○"/>
                  <a:defRPr sz="1400" b="0" i="0" u="none" strike="noStrike" cap="none">
                    <a:solidFill>
                      <a:schemeClr val="dk2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L="2743200" marR="0" lvl="5" indent="-317500" algn="l" rtl="0">
                  <a:lnSpc>
                    <a:spcPct val="115000"/>
                  </a:lnSpc>
                  <a:spcBef>
                    <a:spcPts val="1600"/>
                  </a:spcBef>
                  <a:spcAft>
                    <a:spcPts val="0"/>
                  </a:spcAft>
                  <a:buClr>
                    <a:schemeClr val="dk2"/>
                  </a:buClr>
                  <a:buSzPts val="1400"/>
                  <a:buFont typeface="Arial"/>
                  <a:buChar char="■"/>
                  <a:defRPr sz="1400" b="0" i="0" u="none" strike="noStrike" cap="none">
                    <a:solidFill>
                      <a:schemeClr val="dk2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L="3200400" marR="0" lvl="6" indent="-317500" algn="l" rtl="0">
                  <a:lnSpc>
                    <a:spcPct val="115000"/>
                  </a:lnSpc>
                  <a:spcBef>
                    <a:spcPts val="1600"/>
                  </a:spcBef>
                  <a:spcAft>
                    <a:spcPts val="0"/>
                  </a:spcAft>
                  <a:buClr>
                    <a:schemeClr val="dk2"/>
                  </a:buClr>
                  <a:buSzPts val="1400"/>
                  <a:buFont typeface="Arial"/>
                  <a:buChar char="●"/>
                  <a:defRPr sz="1400" b="0" i="0" u="none" strike="noStrike" cap="none">
                    <a:solidFill>
                      <a:schemeClr val="dk2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L="3657600" marR="0" lvl="7" indent="-317500" algn="l" rtl="0">
                  <a:lnSpc>
                    <a:spcPct val="115000"/>
                  </a:lnSpc>
                  <a:spcBef>
                    <a:spcPts val="1600"/>
                  </a:spcBef>
                  <a:spcAft>
                    <a:spcPts val="0"/>
                  </a:spcAft>
                  <a:buClr>
                    <a:schemeClr val="dk2"/>
                  </a:buClr>
                  <a:buSzPts val="1400"/>
                  <a:buFont typeface="Arial"/>
                  <a:buChar char="○"/>
                  <a:defRPr sz="1400" b="0" i="0" u="none" strike="noStrike" cap="none">
                    <a:solidFill>
                      <a:schemeClr val="dk2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L="4114800" marR="0" lvl="8" indent="-317500" algn="l" rtl="0">
                  <a:lnSpc>
                    <a:spcPct val="115000"/>
                  </a:lnSpc>
                  <a:spcBef>
                    <a:spcPts val="1600"/>
                  </a:spcBef>
                  <a:spcAft>
                    <a:spcPts val="1600"/>
                  </a:spcAft>
                  <a:buClr>
                    <a:schemeClr val="dk2"/>
                  </a:buClr>
                  <a:buSzPts val="1400"/>
                  <a:buFont typeface="Arial"/>
                  <a:buChar char="■"/>
                  <a:defRPr sz="1400" b="0" i="0" u="none" strike="noStrike" cap="none">
                    <a:solidFill>
                      <a:schemeClr val="dk2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indent="0">
                  <a:lnSpc>
                    <a:spcPct val="100000"/>
                  </a:lnSpc>
                  <a:buFont typeface="Arial"/>
                  <a:buNone/>
                </a:pPr>
                <a:r>
                  <a:rPr lang="en-GB" sz="2000" dirty="0">
                    <a:solidFill>
                      <a:schemeClr val="bg1"/>
                    </a:solidFill>
                    <a:latin typeface="Roboto"/>
                    <a:cs typeface="Roboto"/>
                  </a:rPr>
                  <a:t>User</a:t>
                </a:r>
                <a:endParaRPr lang="en-GB" dirty="0">
                  <a:solidFill>
                    <a:schemeClr val="bg1"/>
                  </a:solidFill>
                  <a:latin typeface="Roboto"/>
                  <a:cs typeface="Roboto"/>
                </a:endParaRPr>
              </a:p>
            </p:txBody>
          </p:sp>
        </p:grpSp>
      </p:grpSp>
      <p:sp>
        <p:nvSpPr>
          <p:cNvPr id="14" name="Google Shape;109;p19">
            <a:extLst>
              <a:ext uri="{FF2B5EF4-FFF2-40B4-BE49-F238E27FC236}">
                <a16:creationId xmlns:a16="http://schemas.microsoft.com/office/drawing/2014/main" id="{7421F47A-1660-1A42-AE7A-2E2C18EE7E41}"/>
              </a:ext>
            </a:extLst>
          </p:cNvPr>
          <p:cNvSpPr txBox="1">
            <a:spLocks/>
          </p:cNvSpPr>
          <p:nvPr/>
        </p:nvSpPr>
        <p:spPr>
          <a:xfrm>
            <a:off x="2655796" y="1050750"/>
            <a:ext cx="3966068" cy="469183"/>
          </a:xfrm>
          <a:prstGeom prst="rect">
            <a:avLst/>
          </a:prstGeom>
          <a:ln w="19050">
            <a:solidFill>
              <a:srgbClr val="7030A0"/>
            </a:solidFill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114300">
              <a:lnSpc>
                <a:spcPct val="115000"/>
              </a:lnSpc>
              <a:buClr>
                <a:schemeClr val="tx1"/>
              </a:buClr>
              <a:buSzPts val="1800"/>
            </a:pPr>
            <a:r>
              <a:rPr lang="en-GB" sz="1600" dirty="0">
                <a:solidFill>
                  <a:srgbClr val="404040"/>
                </a:solidFill>
                <a:latin typeface="Roboto"/>
                <a:cs typeface="Roboto"/>
              </a:rPr>
              <a:t>Since 2011: Semi-Automatic Alignment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B57C51B7-1D5C-F045-A16A-000072C37E9D}"/>
              </a:ext>
            </a:extLst>
          </p:cNvPr>
          <p:cNvGrpSpPr/>
          <p:nvPr/>
        </p:nvGrpSpPr>
        <p:grpSpPr>
          <a:xfrm>
            <a:off x="738138" y="1736274"/>
            <a:ext cx="6510131" cy="456409"/>
            <a:chOff x="418098" y="1597724"/>
            <a:chExt cx="6510131" cy="456409"/>
          </a:xfrm>
        </p:grpSpPr>
        <p:sp>
          <p:nvSpPr>
            <p:cNvPr id="16" name="Google Shape;154;p21">
              <a:extLst>
                <a:ext uri="{FF2B5EF4-FFF2-40B4-BE49-F238E27FC236}">
                  <a16:creationId xmlns:a16="http://schemas.microsoft.com/office/drawing/2014/main" id="{4FAA666C-F567-3B4D-B0A8-7387EC7E488C}"/>
                </a:ext>
              </a:extLst>
            </p:cNvPr>
            <p:cNvSpPr txBox="1">
              <a:spLocks/>
            </p:cNvSpPr>
            <p:nvPr/>
          </p:nvSpPr>
          <p:spPr>
            <a:xfrm>
              <a:off x="1816529" y="1607110"/>
              <a:ext cx="5111700" cy="44698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L="457200" marR="0" lvl="0" indent="-342900" algn="l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2"/>
                </a:buClr>
                <a:buSzPts val="1800"/>
                <a:buFont typeface="Arial"/>
                <a:buChar char="●"/>
                <a:defRPr sz="1800" b="0" i="0" u="none" strike="noStrike" cap="non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L="914400" marR="0" lvl="1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Clr>
                  <a:schemeClr val="dk2"/>
                </a:buClr>
                <a:buSzPts val="1400"/>
                <a:buFont typeface="Arial"/>
                <a:buChar char="○"/>
                <a:defRPr sz="1400" b="0" i="0" u="none" strike="noStrike" cap="non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L="1371600" marR="0" lvl="2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Clr>
                  <a:schemeClr val="dk2"/>
                </a:buClr>
                <a:buSzPts val="1400"/>
                <a:buFont typeface="Arial"/>
                <a:buChar char="■"/>
                <a:defRPr sz="1400" b="0" i="0" u="none" strike="noStrike" cap="non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L="1828800" marR="0" lvl="3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Clr>
                  <a:schemeClr val="dk2"/>
                </a:buClr>
                <a:buSzPts val="1400"/>
                <a:buFont typeface="Arial"/>
                <a:buChar char="●"/>
                <a:defRPr sz="1400" b="0" i="0" u="none" strike="noStrike" cap="non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L="2286000" marR="0" lvl="4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Clr>
                  <a:schemeClr val="dk2"/>
                </a:buClr>
                <a:buSzPts val="1400"/>
                <a:buFont typeface="Arial"/>
                <a:buChar char="○"/>
                <a:defRPr sz="1400" b="0" i="0" u="none" strike="noStrike" cap="non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L="2743200" marR="0" lvl="5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Clr>
                  <a:schemeClr val="dk2"/>
                </a:buClr>
                <a:buSzPts val="1400"/>
                <a:buFont typeface="Arial"/>
                <a:buChar char="■"/>
                <a:defRPr sz="1400" b="0" i="0" u="none" strike="noStrike" cap="non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L="3200400" marR="0" lvl="6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Clr>
                  <a:schemeClr val="dk2"/>
                </a:buClr>
                <a:buSzPts val="1400"/>
                <a:buFont typeface="Arial"/>
                <a:buChar char="●"/>
                <a:defRPr sz="1400" b="0" i="0" u="none" strike="noStrike" cap="non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L="3657600" marR="0" lvl="7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Clr>
                  <a:schemeClr val="dk2"/>
                </a:buClr>
                <a:buSzPts val="1400"/>
                <a:buFont typeface="Arial"/>
                <a:buChar char="○"/>
                <a:defRPr sz="1400" b="0" i="0" u="none" strike="noStrike" cap="non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L="4114800" marR="0" lvl="8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1600"/>
                </a:spcAft>
                <a:buClr>
                  <a:schemeClr val="dk2"/>
                </a:buClr>
                <a:buSzPts val="1400"/>
                <a:buFont typeface="Arial"/>
                <a:buChar char="■"/>
                <a:defRPr sz="1400" b="0" i="0" u="none" strike="noStrike" cap="non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114300" indent="0">
                <a:buClr>
                  <a:schemeClr val="tx1"/>
                </a:buClr>
                <a:buNone/>
              </a:pPr>
              <a:r>
                <a:rPr lang="en-GB" sz="1600" dirty="0">
                  <a:solidFill>
                    <a:srgbClr val="404040"/>
                  </a:solidFill>
                  <a:latin typeface="Roboto"/>
                  <a:cs typeface="Roboto"/>
                </a:rPr>
                <a:t>Select collimator</a:t>
              </a:r>
            </a:p>
          </p:txBody>
        </p:sp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F083002C-D2DD-5B4D-A2A1-B8784D525723}"/>
                </a:ext>
              </a:extLst>
            </p:cNvPr>
            <p:cNvGrpSpPr/>
            <p:nvPr/>
          </p:nvGrpSpPr>
          <p:grpSpPr>
            <a:xfrm>
              <a:off x="418098" y="1597724"/>
              <a:ext cx="1369396" cy="456409"/>
              <a:chOff x="418098" y="1621136"/>
              <a:chExt cx="1369396" cy="456409"/>
            </a:xfrm>
          </p:grpSpPr>
          <p:sp>
            <p:nvSpPr>
              <p:cNvPr id="18" name="Google Shape;152;p21">
                <a:extLst>
                  <a:ext uri="{FF2B5EF4-FFF2-40B4-BE49-F238E27FC236}">
                    <a16:creationId xmlns:a16="http://schemas.microsoft.com/office/drawing/2014/main" id="{436840BC-ABAE-7044-BE1C-68521DE60EAB}"/>
                  </a:ext>
                </a:extLst>
              </p:cNvPr>
              <p:cNvSpPr/>
              <p:nvPr/>
            </p:nvSpPr>
            <p:spPr>
              <a:xfrm>
                <a:off x="418098" y="1621136"/>
                <a:ext cx="1369396" cy="456365"/>
              </a:xfrm>
              <a:prstGeom prst="homePlate">
                <a:avLst>
                  <a:gd name="adj" fmla="val 26719"/>
                </a:avLst>
              </a:prstGeom>
              <a:solidFill>
                <a:srgbClr val="0197A7">
                  <a:alpha val="80000"/>
                </a:srgbClr>
              </a:solidFill>
              <a:ln>
                <a:solidFill>
                  <a:srgbClr val="0197A7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19" name="Google Shape;153;p21">
                <a:extLst>
                  <a:ext uri="{FF2B5EF4-FFF2-40B4-BE49-F238E27FC236}">
                    <a16:creationId xmlns:a16="http://schemas.microsoft.com/office/drawing/2014/main" id="{70CC2614-B0BC-0E42-8CD0-8AD9D7C2263D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612501" y="1630523"/>
                <a:ext cx="1124752" cy="44702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L="457200" marR="0" lvl="0" indent="-342900" algn="l" rtl="0">
                  <a:lnSpc>
                    <a:spcPct val="115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2"/>
                  </a:buClr>
                  <a:buSzPts val="1800"/>
                  <a:buFont typeface="Arial"/>
                  <a:buChar char="●"/>
                  <a:defRPr sz="1800" b="0" i="0" u="none" strike="noStrike" cap="none">
                    <a:solidFill>
                      <a:schemeClr val="dk2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L="914400" marR="0" lvl="1" indent="-317500" algn="l" rtl="0">
                  <a:lnSpc>
                    <a:spcPct val="115000"/>
                  </a:lnSpc>
                  <a:spcBef>
                    <a:spcPts val="1600"/>
                  </a:spcBef>
                  <a:spcAft>
                    <a:spcPts val="0"/>
                  </a:spcAft>
                  <a:buClr>
                    <a:schemeClr val="dk2"/>
                  </a:buClr>
                  <a:buSzPts val="1400"/>
                  <a:buFont typeface="Arial"/>
                  <a:buChar char="○"/>
                  <a:defRPr sz="1400" b="0" i="0" u="none" strike="noStrike" cap="none">
                    <a:solidFill>
                      <a:schemeClr val="dk2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L="1371600" marR="0" lvl="2" indent="-317500" algn="l" rtl="0">
                  <a:lnSpc>
                    <a:spcPct val="115000"/>
                  </a:lnSpc>
                  <a:spcBef>
                    <a:spcPts val="1600"/>
                  </a:spcBef>
                  <a:spcAft>
                    <a:spcPts val="0"/>
                  </a:spcAft>
                  <a:buClr>
                    <a:schemeClr val="dk2"/>
                  </a:buClr>
                  <a:buSzPts val="1400"/>
                  <a:buFont typeface="Arial"/>
                  <a:buChar char="■"/>
                  <a:defRPr sz="1400" b="0" i="0" u="none" strike="noStrike" cap="none">
                    <a:solidFill>
                      <a:schemeClr val="dk2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L="1828800" marR="0" lvl="3" indent="-317500" algn="l" rtl="0">
                  <a:lnSpc>
                    <a:spcPct val="115000"/>
                  </a:lnSpc>
                  <a:spcBef>
                    <a:spcPts val="1600"/>
                  </a:spcBef>
                  <a:spcAft>
                    <a:spcPts val="0"/>
                  </a:spcAft>
                  <a:buClr>
                    <a:schemeClr val="dk2"/>
                  </a:buClr>
                  <a:buSzPts val="1400"/>
                  <a:buFont typeface="Arial"/>
                  <a:buChar char="●"/>
                  <a:defRPr sz="1400" b="0" i="0" u="none" strike="noStrike" cap="none">
                    <a:solidFill>
                      <a:schemeClr val="dk2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L="2286000" marR="0" lvl="4" indent="-317500" algn="l" rtl="0">
                  <a:lnSpc>
                    <a:spcPct val="115000"/>
                  </a:lnSpc>
                  <a:spcBef>
                    <a:spcPts val="1600"/>
                  </a:spcBef>
                  <a:spcAft>
                    <a:spcPts val="0"/>
                  </a:spcAft>
                  <a:buClr>
                    <a:schemeClr val="dk2"/>
                  </a:buClr>
                  <a:buSzPts val="1400"/>
                  <a:buFont typeface="Arial"/>
                  <a:buChar char="○"/>
                  <a:defRPr sz="1400" b="0" i="0" u="none" strike="noStrike" cap="none">
                    <a:solidFill>
                      <a:schemeClr val="dk2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L="2743200" marR="0" lvl="5" indent="-317500" algn="l" rtl="0">
                  <a:lnSpc>
                    <a:spcPct val="115000"/>
                  </a:lnSpc>
                  <a:spcBef>
                    <a:spcPts val="1600"/>
                  </a:spcBef>
                  <a:spcAft>
                    <a:spcPts val="0"/>
                  </a:spcAft>
                  <a:buClr>
                    <a:schemeClr val="dk2"/>
                  </a:buClr>
                  <a:buSzPts val="1400"/>
                  <a:buFont typeface="Arial"/>
                  <a:buChar char="■"/>
                  <a:defRPr sz="1400" b="0" i="0" u="none" strike="noStrike" cap="none">
                    <a:solidFill>
                      <a:schemeClr val="dk2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L="3200400" marR="0" lvl="6" indent="-317500" algn="l" rtl="0">
                  <a:lnSpc>
                    <a:spcPct val="115000"/>
                  </a:lnSpc>
                  <a:spcBef>
                    <a:spcPts val="1600"/>
                  </a:spcBef>
                  <a:spcAft>
                    <a:spcPts val="0"/>
                  </a:spcAft>
                  <a:buClr>
                    <a:schemeClr val="dk2"/>
                  </a:buClr>
                  <a:buSzPts val="1400"/>
                  <a:buFont typeface="Arial"/>
                  <a:buChar char="●"/>
                  <a:defRPr sz="1400" b="0" i="0" u="none" strike="noStrike" cap="none">
                    <a:solidFill>
                      <a:schemeClr val="dk2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L="3657600" marR="0" lvl="7" indent="-317500" algn="l" rtl="0">
                  <a:lnSpc>
                    <a:spcPct val="115000"/>
                  </a:lnSpc>
                  <a:spcBef>
                    <a:spcPts val="1600"/>
                  </a:spcBef>
                  <a:spcAft>
                    <a:spcPts val="0"/>
                  </a:spcAft>
                  <a:buClr>
                    <a:schemeClr val="dk2"/>
                  </a:buClr>
                  <a:buSzPts val="1400"/>
                  <a:buFont typeface="Arial"/>
                  <a:buChar char="○"/>
                  <a:defRPr sz="1400" b="0" i="0" u="none" strike="noStrike" cap="none">
                    <a:solidFill>
                      <a:schemeClr val="dk2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L="4114800" marR="0" lvl="8" indent="-317500" algn="l" rtl="0">
                  <a:lnSpc>
                    <a:spcPct val="115000"/>
                  </a:lnSpc>
                  <a:spcBef>
                    <a:spcPts val="1600"/>
                  </a:spcBef>
                  <a:spcAft>
                    <a:spcPts val="1600"/>
                  </a:spcAft>
                  <a:buClr>
                    <a:schemeClr val="dk2"/>
                  </a:buClr>
                  <a:buSzPts val="1400"/>
                  <a:buFont typeface="Arial"/>
                  <a:buChar char="■"/>
                  <a:defRPr sz="1400" b="0" i="0" u="none" strike="noStrike" cap="none">
                    <a:solidFill>
                      <a:schemeClr val="dk2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indent="0">
                  <a:lnSpc>
                    <a:spcPct val="100000"/>
                  </a:lnSpc>
                  <a:buFont typeface="Arial"/>
                  <a:buNone/>
                </a:pPr>
                <a:r>
                  <a:rPr lang="en-GB" sz="2000" dirty="0">
                    <a:solidFill>
                      <a:schemeClr val="bg1"/>
                    </a:solidFill>
                    <a:latin typeface="Roboto"/>
                    <a:cs typeface="Roboto"/>
                  </a:rPr>
                  <a:t>User</a:t>
                </a:r>
                <a:endParaRPr lang="en-GB" dirty="0">
                  <a:solidFill>
                    <a:schemeClr val="bg1"/>
                  </a:solidFill>
                  <a:latin typeface="Roboto"/>
                  <a:cs typeface="Roboto"/>
                </a:endParaRPr>
              </a:p>
            </p:txBody>
          </p:sp>
        </p:grp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7CD5153A-C222-F041-80A8-434676052378}"/>
              </a:ext>
            </a:extLst>
          </p:cNvPr>
          <p:cNvGrpSpPr/>
          <p:nvPr/>
        </p:nvGrpSpPr>
        <p:grpSpPr>
          <a:xfrm>
            <a:off x="744864" y="3863818"/>
            <a:ext cx="6729737" cy="456555"/>
            <a:chOff x="424824" y="4336618"/>
            <a:chExt cx="6729737" cy="456555"/>
          </a:xfrm>
        </p:grpSpPr>
        <p:sp>
          <p:nvSpPr>
            <p:cNvPr id="21" name="Google Shape;154;p21">
              <a:extLst>
                <a:ext uri="{FF2B5EF4-FFF2-40B4-BE49-F238E27FC236}">
                  <a16:creationId xmlns:a16="http://schemas.microsoft.com/office/drawing/2014/main" id="{5F2F4D3B-2D71-7642-96A2-02E078D363A7}"/>
                </a:ext>
              </a:extLst>
            </p:cNvPr>
            <p:cNvSpPr txBox="1">
              <a:spLocks/>
            </p:cNvSpPr>
            <p:nvPr/>
          </p:nvSpPr>
          <p:spPr>
            <a:xfrm>
              <a:off x="1823254" y="4345708"/>
              <a:ext cx="5331307" cy="44698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L="457200" marR="0" lvl="0" indent="-342900" algn="l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2"/>
                </a:buClr>
                <a:buSzPts val="1800"/>
                <a:buFont typeface="Arial"/>
                <a:buChar char="●"/>
                <a:defRPr sz="1800" b="0" i="0" u="none" strike="noStrike" cap="non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L="914400" marR="0" lvl="1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Clr>
                  <a:schemeClr val="dk2"/>
                </a:buClr>
                <a:buSzPts val="1400"/>
                <a:buFont typeface="Arial"/>
                <a:buChar char="○"/>
                <a:defRPr sz="1400" b="0" i="0" u="none" strike="noStrike" cap="non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L="1371600" marR="0" lvl="2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Clr>
                  <a:schemeClr val="dk2"/>
                </a:buClr>
                <a:buSzPts val="1400"/>
                <a:buFont typeface="Arial"/>
                <a:buChar char="■"/>
                <a:defRPr sz="1400" b="0" i="0" u="none" strike="noStrike" cap="non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L="1828800" marR="0" lvl="3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Clr>
                  <a:schemeClr val="dk2"/>
                </a:buClr>
                <a:buSzPts val="1400"/>
                <a:buFont typeface="Arial"/>
                <a:buChar char="●"/>
                <a:defRPr sz="1400" b="0" i="0" u="none" strike="noStrike" cap="non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L="2286000" marR="0" lvl="4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Clr>
                  <a:schemeClr val="dk2"/>
                </a:buClr>
                <a:buSzPts val="1400"/>
                <a:buFont typeface="Arial"/>
                <a:buChar char="○"/>
                <a:defRPr sz="1400" b="0" i="0" u="none" strike="noStrike" cap="non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L="2743200" marR="0" lvl="5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Clr>
                  <a:schemeClr val="dk2"/>
                </a:buClr>
                <a:buSzPts val="1400"/>
                <a:buFont typeface="Arial"/>
                <a:buChar char="■"/>
                <a:defRPr sz="1400" b="0" i="0" u="none" strike="noStrike" cap="non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L="3200400" marR="0" lvl="6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Clr>
                  <a:schemeClr val="dk2"/>
                </a:buClr>
                <a:buSzPts val="1400"/>
                <a:buFont typeface="Arial"/>
                <a:buChar char="●"/>
                <a:defRPr sz="1400" b="0" i="0" u="none" strike="noStrike" cap="non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L="3657600" marR="0" lvl="7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Clr>
                  <a:schemeClr val="dk2"/>
                </a:buClr>
                <a:buSzPts val="1400"/>
                <a:buFont typeface="Arial"/>
                <a:buChar char="○"/>
                <a:defRPr sz="1400" b="0" i="0" u="none" strike="noStrike" cap="non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L="4114800" marR="0" lvl="8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1600"/>
                </a:spcAft>
                <a:buClr>
                  <a:schemeClr val="dk2"/>
                </a:buClr>
                <a:buSzPts val="1400"/>
                <a:buFont typeface="Arial"/>
                <a:buChar char="■"/>
                <a:defRPr sz="1400" b="0" i="0" u="none" strike="noStrike" cap="non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114300" indent="0">
                <a:buClr>
                  <a:schemeClr val="tx1"/>
                </a:buClr>
                <a:buNone/>
              </a:pPr>
              <a:r>
                <a:rPr lang="en-GB" sz="1600" dirty="0">
                  <a:solidFill>
                    <a:srgbClr val="404040"/>
                  </a:solidFill>
                  <a:latin typeface="Roboto"/>
                  <a:cs typeface="Roboto"/>
                </a:rPr>
                <a:t>Collimator aligned? No - repeat, Yes - save</a:t>
              </a:r>
            </a:p>
          </p:txBody>
        </p:sp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7F6D7E92-310F-904E-99A4-0105121FE74E}"/>
                </a:ext>
              </a:extLst>
            </p:cNvPr>
            <p:cNvGrpSpPr/>
            <p:nvPr/>
          </p:nvGrpSpPr>
          <p:grpSpPr>
            <a:xfrm>
              <a:off x="424824" y="4336618"/>
              <a:ext cx="1369396" cy="456555"/>
              <a:chOff x="424824" y="4336618"/>
              <a:chExt cx="1369396" cy="456555"/>
            </a:xfrm>
          </p:grpSpPr>
          <p:sp>
            <p:nvSpPr>
              <p:cNvPr id="23" name="Google Shape;152;p21">
                <a:extLst>
                  <a:ext uri="{FF2B5EF4-FFF2-40B4-BE49-F238E27FC236}">
                    <a16:creationId xmlns:a16="http://schemas.microsoft.com/office/drawing/2014/main" id="{173F035B-2CF7-074E-A1DB-A07A7A7C3C92}"/>
                  </a:ext>
                </a:extLst>
              </p:cNvPr>
              <p:cNvSpPr/>
              <p:nvPr/>
            </p:nvSpPr>
            <p:spPr>
              <a:xfrm>
                <a:off x="424824" y="4336618"/>
                <a:ext cx="1369396" cy="456555"/>
              </a:xfrm>
              <a:prstGeom prst="homePlate">
                <a:avLst>
                  <a:gd name="adj" fmla="val 26719"/>
                </a:avLst>
              </a:prstGeom>
              <a:solidFill>
                <a:srgbClr val="0197A7">
                  <a:alpha val="80000"/>
                </a:srgbClr>
              </a:solidFill>
              <a:ln>
                <a:solidFill>
                  <a:srgbClr val="0197A7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24" name="Google Shape;153;p21">
                <a:extLst>
                  <a:ext uri="{FF2B5EF4-FFF2-40B4-BE49-F238E27FC236}">
                    <a16:creationId xmlns:a16="http://schemas.microsoft.com/office/drawing/2014/main" id="{CA9BF55D-A255-0744-AF27-8BCD4C1EB3D0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619227" y="4345688"/>
                <a:ext cx="827862" cy="44702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L="457200" marR="0" lvl="0" indent="-342900" algn="l" rtl="0">
                  <a:lnSpc>
                    <a:spcPct val="115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2"/>
                  </a:buClr>
                  <a:buSzPts val="1800"/>
                  <a:buFont typeface="Arial"/>
                  <a:buChar char="●"/>
                  <a:defRPr sz="1800" b="0" i="0" u="none" strike="noStrike" cap="none">
                    <a:solidFill>
                      <a:schemeClr val="dk2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L="914400" marR="0" lvl="1" indent="-317500" algn="l" rtl="0">
                  <a:lnSpc>
                    <a:spcPct val="115000"/>
                  </a:lnSpc>
                  <a:spcBef>
                    <a:spcPts val="1600"/>
                  </a:spcBef>
                  <a:spcAft>
                    <a:spcPts val="0"/>
                  </a:spcAft>
                  <a:buClr>
                    <a:schemeClr val="dk2"/>
                  </a:buClr>
                  <a:buSzPts val="1400"/>
                  <a:buFont typeface="Arial"/>
                  <a:buChar char="○"/>
                  <a:defRPr sz="1400" b="0" i="0" u="none" strike="noStrike" cap="none">
                    <a:solidFill>
                      <a:schemeClr val="dk2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L="1371600" marR="0" lvl="2" indent="-317500" algn="l" rtl="0">
                  <a:lnSpc>
                    <a:spcPct val="115000"/>
                  </a:lnSpc>
                  <a:spcBef>
                    <a:spcPts val="1600"/>
                  </a:spcBef>
                  <a:spcAft>
                    <a:spcPts val="0"/>
                  </a:spcAft>
                  <a:buClr>
                    <a:schemeClr val="dk2"/>
                  </a:buClr>
                  <a:buSzPts val="1400"/>
                  <a:buFont typeface="Arial"/>
                  <a:buChar char="■"/>
                  <a:defRPr sz="1400" b="0" i="0" u="none" strike="noStrike" cap="none">
                    <a:solidFill>
                      <a:schemeClr val="dk2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L="1828800" marR="0" lvl="3" indent="-317500" algn="l" rtl="0">
                  <a:lnSpc>
                    <a:spcPct val="115000"/>
                  </a:lnSpc>
                  <a:spcBef>
                    <a:spcPts val="1600"/>
                  </a:spcBef>
                  <a:spcAft>
                    <a:spcPts val="0"/>
                  </a:spcAft>
                  <a:buClr>
                    <a:schemeClr val="dk2"/>
                  </a:buClr>
                  <a:buSzPts val="1400"/>
                  <a:buFont typeface="Arial"/>
                  <a:buChar char="●"/>
                  <a:defRPr sz="1400" b="0" i="0" u="none" strike="noStrike" cap="none">
                    <a:solidFill>
                      <a:schemeClr val="dk2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L="2286000" marR="0" lvl="4" indent="-317500" algn="l" rtl="0">
                  <a:lnSpc>
                    <a:spcPct val="115000"/>
                  </a:lnSpc>
                  <a:spcBef>
                    <a:spcPts val="1600"/>
                  </a:spcBef>
                  <a:spcAft>
                    <a:spcPts val="0"/>
                  </a:spcAft>
                  <a:buClr>
                    <a:schemeClr val="dk2"/>
                  </a:buClr>
                  <a:buSzPts val="1400"/>
                  <a:buFont typeface="Arial"/>
                  <a:buChar char="○"/>
                  <a:defRPr sz="1400" b="0" i="0" u="none" strike="noStrike" cap="none">
                    <a:solidFill>
                      <a:schemeClr val="dk2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L="2743200" marR="0" lvl="5" indent="-317500" algn="l" rtl="0">
                  <a:lnSpc>
                    <a:spcPct val="115000"/>
                  </a:lnSpc>
                  <a:spcBef>
                    <a:spcPts val="1600"/>
                  </a:spcBef>
                  <a:spcAft>
                    <a:spcPts val="0"/>
                  </a:spcAft>
                  <a:buClr>
                    <a:schemeClr val="dk2"/>
                  </a:buClr>
                  <a:buSzPts val="1400"/>
                  <a:buFont typeface="Arial"/>
                  <a:buChar char="■"/>
                  <a:defRPr sz="1400" b="0" i="0" u="none" strike="noStrike" cap="none">
                    <a:solidFill>
                      <a:schemeClr val="dk2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L="3200400" marR="0" lvl="6" indent="-317500" algn="l" rtl="0">
                  <a:lnSpc>
                    <a:spcPct val="115000"/>
                  </a:lnSpc>
                  <a:spcBef>
                    <a:spcPts val="1600"/>
                  </a:spcBef>
                  <a:spcAft>
                    <a:spcPts val="0"/>
                  </a:spcAft>
                  <a:buClr>
                    <a:schemeClr val="dk2"/>
                  </a:buClr>
                  <a:buSzPts val="1400"/>
                  <a:buFont typeface="Arial"/>
                  <a:buChar char="●"/>
                  <a:defRPr sz="1400" b="0" i="0" u="none" strike="noStrike" cap="none">
                    <a:solidFill>
                      <a:schemeClr val="dk2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L="3657600" marR="0" lvl="7" indent="-317500" algn="l" rtl="0">
                  <a:lnSpc>
                    <a:spcPct val="115000"/>
                  </a:lnSpc>
                  <a:spcBef>
                    <a:spcPts val="1600"/>
                  </a:spcBef>
                  <a:spcAft>
                    <a:spcPts val="0"/>
                  </a:spcAft>
                  <a:buClr>
                    <a:schemeClr val="dk2"/>
                  </a:buClr>
                  <a:buSzPts val="1400"/>
                  <a:buFont typeface="Arial"/>
                  <a:buChar char="○"/>
                  <a:defRPr sz="1400" b="0" i="0" u="none" strike="noStrike" cap="none">
                    <a:solidFill>
                      <a:schemeClr val="dk2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L="4114800" marR="0" lvl="8" indent="-317500" algn="l" rtl="0">
                  <a:lnSpc>
                    <a:spcPct val="115000"/>
                  </a:lnSpc>
                  <a:spcBef>
                    <a:spcPts val="1600"/>
                  </a:spcBef>
                  <a:spcAft>
                    <a:spcPts val="1600"/>
                  </a:spcAft>
                  <a:buClr>
                    <a:schemeClr val="dk2"/>
                  </a:buClr>
                  <a:buSzPts val="1400"/>
                  <a:buFont typeface="Arial"/>
                  <a:buChar char="■"/>
                  <a:defRPr sz="1400" b="0" i="0" u="none" strike="noStrike" cap="none">
                    <a:solidFill>
                      <a:schemeClr val="dk2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indent="0">
                  <a:lnSpc>
                    <a:spcPct val="100000"/>
                  </a:lnSpc>
                  <a:buNone/>
                </a:pPr>
                <a:r>
                  <a:rPr lang="en-GB" sz="2000" dirty="0">
                    <a:solidFill>
                      <a:schemeClr val="bg1"/>
                    </a:solidFill>
                    <a:latin typeface="Roboto"/>
                    <a:cs typeface="Roboto"/>
                  </a:rPr>
                  <a:t>User</a:t>
                </a:r>
                <a:endParaRPr lang="en-GB" dirty="0">
                  <a:solidFill>
                    <a:schemeClr val="bg1"/>
                  </a:solidFill>
                </a:endParaRPr>
              </a:p>
            </p:txBody>
          </p:sp>
        </p:grp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4CFF9449-0EE2-F04F-9EBA-1185BDDF1DF6}"/>
              </a:ext>
            </a:extLst>
          </p:cNvPr>
          <p:cNvGrpSpPr/>
          <p:nvPr/>
        </p:nvGrpSpPr>
        <p:grpSpPr>
          <a:xfrm>
            <a:off x="744864" y="2927137"/>
            <a:ext cx="6729737" cy="798862"/>
            <a:chOff x="424824" y="3342787"/>
            <a:chExt cx="6729737" cy="798862"/>
          </a:xfrm>
        </p:grpSpPr>
        <p:sp>
          <p:nvSpPr>
            <p:cNvPr id="26" name="Google Shape;154;p21">
              <a:extLst>
                <a:ext uri="{FF2B5EF4-FFF2-40B4-BE49-F238E27FC236}">
                  <a16:creationId xmlns:a16="http://schemas.microsoft.com/office/drawing/2014/main" id="{D01230A4-FB5A-8448-B873-0075E92BA7A8}"/>
                </a:ext>
              </a:extLst>
            </p:cNvPr>
            <p:cNvSpPr txBox="1">
              <a:spLocks/>
            </p:cNvSpPr>
            <p:nvPr/>
          </p:nvSpPr>
          <p:spPr>
            <a:xfrm>
              <a:off x="1823256" y="3360130"/>
              <a:ext cx="5331305" cy="77348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L="457200" marR="0" lvl="0" indent="-342900" algn="l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2"/>
                </a:buClr>
                <a:buSzPts val="1800"/>
                <a:buFont typeface="Arial"/>
                <a:buChar char="●"/>
                <a:defRPr sz="1800" b="0" i="0" u="none" strike="noStrike" cap="non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L="914400" marR="0" lvl="1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Clr>
                  <a:schemeClr val="dk2"/>
                </a:buClr>
                <a:buSzPts val="1400"/>
                <a:buFont typeface="Arial"/>
                <a:buChar char="○"/>
                <a:defRPr sz="1400" b="0" i="0" u="none" strike="noStrike" cap="non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L="1371600" marR="0" lvl="2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Clr>
                  <a:schemeClr val="dk2"/>
                </a:buClr>
                <a:buSzPts val="1400"/>
                <a:buFont typeface="Arial"/>
                <a:buChar char="■"/>
                <a:defRPr sz="1400" b="0" i="0" u="none" strike="noStrike" cap="non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L="1828800" marR="0" lvl="3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Clr>
                  <a:schemeClr val="dk2"/>
                </a:buClr>
                <a:buSzPts val="1400"/>
                <a:buFont typeface="Arial"/>
                <a:buChar char="●"/>
                <a:defRPr sz="1400" b="0" i="0" u="none" strike="noStrike" cap="non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L="2286000" marR="0" lvl="4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Clr>
                  <a:schemeClr val="dk2"/>
                </a:buClr>
                <a:buSzPts val="1400"/>
                <a:buFont typeface="Arial"/>
                <a:buChar char="○"/>
                <a:defRPr sz="1400" b="0" i="0" u="none" strike="noStrike" cap="non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L="2743200" marR="0" lvl="5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Clr>
                  <a:schemeClr val="dk2"/>
                </a:buClr>
                <a:buSzPts val="1400"/>
                <a:buFont typeface="Arial"/>
                <a:buChar char="■"/>
                <a:defRPr sz="1400" b="0" i="0" u="none" strike="noStrike" cap="non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L="3200400" marR="0" lvl="6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Clr>
                  <a:schemeClr val="dk2"/>
                </a:buClr>
                <a:buSzPts val="1400"/>
                <a:buFont typeface="Arial"/>
                <a:buChar char="●"/>
                <a:defRPr sz="1400" b="0" i="0" u="none" strike="noStrike" cap="non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L="3657600" marR="0" lvl="7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Clr>
                  <a:schemeClr val="dk2"/>
                </a:buClr>
                <a:buSzPts val="1400"/>
                <a:buFont typeface="Arial"/>
                <a:buChar char="○"/>
                <a:defRPr sz="1400" b="0" i="0" u="none" strike="noStrike" cap="non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L="4114800" marR="0" lvl="8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1600"/>
                </a:spcAft>
                <a:buClr>
                  <a:schemeClr val="dk2"/>
                </a:buClr>
                <a:buSzPts val="1400"/>
                <a:buFont typeface="Arial"/>
                <a:buChar char="■"/>
                <a:defRPr sz="1400" b="0" i="0" u="none" strike="noStrike" cap="non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114300" indent="0">
                <a:buClr>
                  <a:schemeClr val="tx1"/>
                </a:buClr>
                <a:buNone/>
              </a:pPr>
              <a:r>
                <a:rPr lang="en-GB" sz="1600" dirty="0">
                  <a:solidFill>
                    <a:srgbClr val="404040"/>
                  </a:solidFill>
                  <a:latin typeface="Roboto"/>
                  <a:cs typeface="Roboto"/>
                  <a:sym typeface="Roboto"/>
                </a:rPr>
                <a:t>Collimator moves towards beam</a:t>
              </a:r>
            </a:p>
            <a:p>
              <a:pPr marL="114300" indent="0">
                <a:buClr>
                  <a:schemeClr val="tx1"/>
                </a:buClr>
                <a:buNone/>
              </a:pPr>
              <a:r>
                <a:rPr lang="en-GB" sz="1600" dirty="0">
                  <a:solidFill>
                    <a:srgbClr val="404040"/>
                  </a:solidFill>
                  <a:latin typeface="Roboto"/>
                  <a:cs typeface="Roboto"/>
                  <a:sym typeface="Roboto"/>
                </a:rPr>
                <a:t>Movement stops when threshold is exceeded</a:t>
              </a:r>
            </a:p>
          </p:txBody>
        </p:sp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839DCE8F-D4F0-2549-88FB-7FBE9D118577}"/>
                </a:ext>
              </a:extLst>
            </p:cNvPr>
            <p:cNvGrpSpPr/>
            <p:nvPr/>
          </p:nvGrpSpPr>
          <p:grpSpPr>
            <a:xfrm>
              <a:off x="424824" y="3342787"/>
              <a:ext cx="1398430" cy="798862"/>
              <a:chOff x="424824" y="3400116"/>
              <a:chExt cx="1398430" cy="798862"/>
            </a:xfrm>
          </p:grpSpPr>
          <p:sp>
            <p:nvSpPr>
              <p:cNvPr id="28" name="Google Shape;152;p21">
                <a:extLst>
                  <a:ext uri="{FF2B5EF4-FFF2-40B4-BE49-F238E27FC236}">
                    <a16:creationId xmlns:a16="http://schemas.microsoft.com/office/drawing/2014/main" id="{9A51BDDF-50DC-9048-946E-790CF494FE8E}"/>
                  </a:ext>
                </a:extLst>
              </p:cNvPr>
              <p:cNvSpPr/>
              <p:nvPr/>
            </p:nvSpPr>
            <p:spPr>
              <a:xfrm>
                <a:off x="424824" y="3400116"/>
                <a:ext cx="1398430" cy="798862"/>
              </a:xfrm>
              <a:prstGeom prst="homePlate">
                <a:avLst>
                  <a:gd name="adj" fmla="val 26719"/>
                </a:avLst>
              </a:prstGeom>
              <a:solidFill>
                <a:srgbClr val="7030A0">
                  <a:alpha val="80000"/>
                </a:srgbClr>
              </a:solidFill>
              <a:ln>
                <a:solidFill>
                  <a:srgbClr val="7030A0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29" name="Google Shape;153;p21">
                <a:extLst>
                  <a:ext uri="{FF2B5EF4-FFF2-40B4-BE49-F238E27FC236}">
                    <a16:creationId xmlns:a16="http://schemas.microsoft.com/office/drawing/2014/main" id="{67EF684B-53EB-EF46-849D-0040F4E31B7F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624415" y="3423251"/>
                <a:ext cx="1148599" cy="76568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L="457200" marR="0" lvl="0" indent="-342900" algn="l" rtl="0">
                  <a:lnSpc>
                    <a:spcPct val="115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2"/>
                  </a:buClr>
                  <a:buSzPts val="1800"/>
                  <a:buFont typeface="Arial"/>
                  <a:buChar char="●"/>
                  <a:defRPr sz="1800" b="0" i="0" u="none" strike="noStrike" cap="none">
                    <a:solidFill>
                      <a:schemeClr val="dk2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L="914400" marR="0" lvl="1" indent="-317500" algn="l" rtl="0">
                  <a:lnSpc>
                    <a:spcPct val="115000"/>
                  </a:lnSpc>
                  <a:spcBef>
                    <a:spcPts val="1600"/>
                  </a:spcBef>
                  <a:spcAft>
                    <a:spcPts val="0"/>
                  </a:spcAft>
                  <a:buClr>
                    <a:schemeClr val="dk2"/>
                  </a:buClr>
                  <a:buSzPts val="1400"/>
                  <a:buFont typeface="Arial"/>
                  <a:buChar char="○"/>
                  <a:defRPr sz="1400" b="0" i="0" u="none" strike="noStrike" cap="none">
                    <a:solidFill>
                      <a:schemeClr val="dk2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L="1371600" marR="0" lvl="2" indent="-317500" algn="l" rtl="0">
                  <a:lnSpc>
                    <a:spcPct val="115000"/>
                  </a:lnSpc>
                  <a:spcBef>
                    <a:spcPts val="1600"/>
                  </a:spcBef>
                  <a:spcAft>
                    <a:spcPts val="0"/>
                  </a:spcAft>
                  <a:buClr>
                    <a:schemeClr val="dk2"/>
                  </a:buClr>
                  <a:buSzPts val="1400"/>
                  <a:buFont typeface="Arial"/>
                  <a:buChar char="■"/>
                  <a:defRPr sz="1400" b="0" i="0" u="none" strike="noStrike" cap="none">
                    <a:solidFill>
                      <a:schemeClr val="dk2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L="1828800" marR="0" lvl="3" indent="-317500" algn="l" rtl="0">
                  <a:lnSpc>
                    <a:spcPct val="115000"/>
                  </a:lnSpc>
                  <a:spcBef>
                    <a:spcPts val="1600"/>
                  </a:spcBef>
                  <a:spcAft>
                    <a:spcPts val="0"/>
                  </a:spcAft>
                  <a:buClr>
                    <a:schemeClr val="dk2"/>
                  </a:buClr>
                  <a:buSzPts val="1400"/>
                  <a:buFont typeface="Arial"/>
                  <a:buChar char="●"/>
                  <a:defRPr sz="1400" b="0" i="0" u="none" strike="noStrike" cap="none">
                    <a:solidFill>
                      <a:schemeClr val="dk2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L="2286000" marR="0" lvl="4" indent="-317500" algn="l" rtl="0">
                  <a:lnSpc>
                    <a:spcPct val="115000"/>
                  </a:lnSpc>
                  <a:spcBef>
                    <a:spcPts val="1600"/>
                  </a:spcBef>
                  <a:spcAft>
                    <a:spcPts val="0"/>
                  </a:spcAft>
                  <a:buClr>
                    <a:schemeClr val="dk2"/>
                  </a:buClr>
                  <a:buSzPts val="1400"/>
                  <a:buFont typeface="Arial"/>
                  <a:buChar char="○"/>
                  <a:defRPr sz="1400" b="0" i="0" u="none" strike="noStrike" cap="none">
                    <a:solidFill>
                      <a:schemeClr val="dk2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L="2743200" marR="0" lvl="5" indent="-317500" algn="l" rtl="0">
                  <a:lnSpc>
                    <a:spcPct val="115000"/>
                  </a:lnSpc>
                  <a:spcBef>
                    <a:spcPts val="1600"/>
                  </a:spcBef>
                  <a:spcAft>
                    <a:spcPts val="0"/>
                  </a:spcAft>
                  <a:buClr>
                    <a:schemeClr val="dk2"/>
                  </a:buClr>
                  <a:buSzPts val="1400"/>
                  <a:buFont typeface="Arial"/>
                  <a:buChar char="■"/>
                  <a:defRPr sz="1400" b="0" i="0" u="none" strike="noStrike" cap="none">
                    <a:solidFill>
                      <a:schemeClr val="dk2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L="3200400" marR="0" lvl="6" indent="-317500" algn="l" rtl="0">
                  <a:lnSpc>
                    <a:spcPct val="115000"/>
                  </a:lnSpc>
                  <a:spcBef>
                    <a:spcPts val="1600"/>
                  </a:spcBef>
                  <a:spcAft>
                    <a:spcPts val="0"/>
                  </a:spcAft>
                  <a:buClr>
                    <a:schemeClr val="dk2"/>
                  </a:buClr>
                  <a:buSzPts val="1400"/>
                  <a:buFont typeface="Arial"/>
                  <a:buChar char="●"/>
                  <a:defRPr sz="1400" b="0" i="0" u="none" strike="noStrike" cap="none">
                    <a:solidFill>
                      <a:schemeClr val="dk2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L="3657600" marR="0" lvl="7" indent="-317500" algn="l" rtl="0">
                  <a:lnSpc>
                    <a:spcPct val="115000"/>
                  </a:lnSpc>
                  <a:spcBef>
                    <a:spcPts val="1600"/>
                  </a:spcBef>
                  <a:spcAft>
                    <a:spcPts val="0"/>
                  </a:spcAft>
                  <a:buClr>
                    <a:schemeClr val="dk2"/>
                  </a:buClr>
                  <a:buSzPts val="1400"/>
                  <a:buFont typeface="Arial"/>
                  <a:buChar char="○"/>
                  <a:defRPr sz="1400" b="0" i="0" u="none" strike="noStrike" cap="none">
                    <a:solidFill>
                      <a:schemeClr val="dk2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L="4114800" marR="0" lvl="8" indent="-317500" algn="l" rtl="0">
                  <a:lnSpc>
                    <a:spcPct val="115000"/>
                  </a:lnSpc>
                  <a:spcBef>
                    <a:spcPts val="1600"/>
                  </a:spcBef>
                  <a:spcAft>
                    <a:spcPts val="1600"/>
                  </a:spcAft>
                  <a:buClr>
                    <a:schemeClr val="dk2"/>
                  </a:buClr>
                  <a:buSzPts val="1400"/>
                  <a:buFont typeface="Arial"/>
                  <a:buChar char="■"/>
                  <a:defRPr sz="1400" b="0" i="0" u="none" strike="noStrike" cap="none">
                    <a:solidFill>
                      <a:schemeClr val="dk2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indent="0">
                  <a:lnSpc>
                    <a:spcPct val="100000"/>
                  </a:lnSpc>
                  <a:buFont typeface="Arial"/>
                  <a:buNone/>
                </a:pPr>
                <a:r>
                  <a:rPr lang="en-GB" sz="2000" dirty="0">
                    <a:solidFill>
                      <a:schemeClr val="bg1"/>
                    </a:solidFill>
                    <a:latin typeface="Roboto"/>
                    <a:cs typeface="Roboto"/>
                  </a:rPr>
                  <a:t>AUTO</a:t>
                </a:r>
                <a:endParaRPr lang="en-GB" dirty="0">
                  <a:solidFill>
                    <a:schemeClr val="bg1"/>
                  </a:solidFill>
                  <a:latin typeface="Roboto"/>
                  <a:cs typeface="Roboto"/>
                </a:endParaRPr>
              </a:p>
            </p:txBody>
          </p:sp>
        </p:grpSp>
      </p:grpSp>
      <p:sp>
        <p:nvSpPr>
          <p:cNvPr id="30" name="Rectangle 29">
            <a:extLst>
              <a:ext uri="{FF2B5EF4-FFF2-40B4-BE49-F238E27FC236}">
                <a16:creationId xmlns:a16="http://schemas.microsoft.com/office/drawing/2014/main" id="{152DA124-7E99-D541-82AB-2247321A5904}"/>
              </a:ext>
            </a:extLst>
          </p:cNvPr>
          <p:cNvSpPr/>
          <p:nvPr/>
        </p:nvSpPr>
        <p:spPr>
          <a:xfrm>
            <a:off x="1092961" y="4545614"/>
            <a:ext cx="6958077" cy="3513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14300">
              <a:lnSpc>
                <a:spcPct val="115000"/>
              </a:lnSpc>
              <a:buClr>
                <a:schemeClr val="tx1"/>
              </a:buClr>
              <a:buSzPts val="1800"/>
            </a:pPr>
            <a:r>
              <a:rPr lang="en-GB" sz="1600" dirty="0">
                <a:solidFill>
                  <a:srgbClr val="7030A0"/>
                </a:solidFill>
                <a:latin typeface="Roboto"/>
                <a:cs typeface="Roboto"/>
                <a:sym typeface="Arial"/>
              </a:rPr>
              <a:t>BBA alignment of 40+ collimators require 4-5 collimation experts.</a:t>
            </a:r>
          </a:p>
        </p:txBody>
      </p:sp>
    </p:spTree>
    <p:extLst>
      <p:ext uri="{BB962C8B-B14F-4D97-AF65-F5344CB8AC3E}">
        <p14:creationId xmlns:p14="http://schemas.microsoft.com/office/powerpoint/2010/main" val="3625583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83CB1C58-7A51-8544-9F98-C16515C90D0D}"/>
              </a:ext>
            </a:extLst>
          </p:cNvPr>
          <p:cNvSpPr/>
          <p:nvPr/>
        </p:nvSpPr>
        <p:spPr>
          <a:xfrm>
            <a:off x="781539" y="203200"/>
            <a:ext cx="8354646" cy="672123"/>
          </a:xfrm>
          <a:prstGeom prst="round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37695" tIns="68847" rIns="137695" bIns="68847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4098" dirty="0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49E4A716-4975-A64B-9B60-AD77C0695513}"/>
              </a:ext>
            </a:extLst>
          </p:cNvPr>
          <p:cNvSpPr/>
          <p:nvPr/>
        </p:nvSpPr>
        <p:spPr>
          <a:xfrm>
            <a:off x="-8977" y="-7574"/>
            <a:ext cx="1079684" cy="1079684"/>
          </a:xfrm>
          <a:prstGeom prst="ellipse">
            <a:avLst/>
          </a:prstGeom>
          <a:solidFill>
            <a:srgbClr val="7030A0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37695" tIns="68847" rIns="137695" bIns="68847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4098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0F8845B-AF6F-DE48-8C12-F12727EB25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52281" y="273844"/>
            <a:ext cx="4803042" cy="543625"/>
          </a:xfrm>
        </p:spPr>
        <p:txBody>
          <a:bodyPr>
            <a:normAutofit/>
          </a:bodyPr>
          <a:lstStyle/>
          <a:p>
            <a:r>
              <a:rPr lang="en-GB" sz="3000" dirty="0">
                <a:solidFill>
                  <a:schemeClr val="bg1"/>
                </a:solidFill>
                <a:latin typeface="Roboto"/>
                <a:cs typeface="Roboto"/>
              </a:rPr>
              <a:t>Recap. Collimator Alignments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10C6032A-353D-8147-A782-0B24D7E777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1F4-32B1-BB4A-B9DB-E2C65C1166C3}" type="slidenum">
              <a:rPr lang="en-GB" smtClean="0"/>
              <a:t>8</a:t>
            </a:fld>
            <a:endParaRPr lang="en-GB"/>
          </a:p>
        </p:txBody>
      </p:sp>
      <p:sp>
        <p:nvSpPr>
          <p:cNvPr id="7" name="Google Shape;163;p21">
            <a:extLst>
              <a:ext uri="{FF2B5EF4-FFF2-40B4-BE49-F238E27FC236}">
                <a16:creationId xmlns:a16="http://schemas.microsoft.com/office/drawing/2014/main" id="{502DD370-3F27-3349-BA02-4CB7A79268C9}"/>
              </a:ext>
            </a:extLst>
          </p:cNvPr>
          <p:cNvSpPr txBox="1">
            <a:spLocks/>
          </p:cNvSpPr>
          <p:nvPr/>
        </p:nvSpPr>
        <p:spPr>
          <a:xfrm>
            <a:off x="859715" y="3000775"/>
            <a:ext cx="2422500" cy="799200"/>
          </a:xfrm>
          <a:prstGeom prst="rect">
            <a:avLst/>
          </a:prstGeom>
        </p:spPr>
        <p:txBody>
          <a:bodyPr spcFirstLastPara="1" vert="horz" wrap="square" lIns="91425" tIns="91425" rIns="91425" bIns="91425" rtlCol="0" anchor="ctr" anchorCtr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en-GB">
                <a:solidFill>
                  <a:schemeClr val="lt1"/>
                </a:solidFill>
              </a:rPr>
              <a:t>Deliverable 3</a:t>
            </a:r>
            <a:endParaRPr lang="en-GB" dirty="0">
              <a:solidFill>
                <a:schemeClr val="lt1"/>
              </a:solidFill>
            </a:endParaRP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F879EF21-58E1-2A48-8082-20A1535FDF82}"/>
              </a:ext>
            </a:extLst>
          </p:cNvPr>
          <p:cNvGrpSpPr/>
          <p:nvPr/>
        </p:nvGrpSpPr>
        <p:grpSpPr>
          <a:xfrm>
            <a:off x="744865" y="2310885"/>
            <a:ext cx="6510131" cy="456630"/>
            <a:chOff x="424825" y="2206625"/>
            <a:chExt cx="6510131" cy="456630"/>
          </a:xfrm>
        </p:grpSpPr>
        <p:sp>
          <p:nvSpPr>
            <p:cNvPr id="10" name="Google Shape;154;p21">
              <a:extLst>
                <a:ext uri="{FF2B5EF4-FFF2-40B4-BE49-F238E27FC236}">
                  <a16:creationId xmlns:a16="http://schemas.microsoft.com/office/drawing/2014/main" id="{23636B12-3653-C148-905F-ACEA3A5C653D}"/>
                </a:ext>
              </a:extLst>
            </p:cNvPr>
            <p:cNvSpPr txBox="1">
              <a:spLocks/>
            </p:cNvSpPr>
            <p:nvPr/>
          </p:nvSpPr>
          <p:spPr>
            <a:xfrm>
              <a:off x="1823256" y="2216253"/>
              <a:ext cx="5111700" cy="44698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L="457200" marR="0" lvl="0" indent="-342900" algn="l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2"/>
                </a:buClr>
                <a:buSzPts val="1800"/>
                <a:buFont typeface="Arial"/>
                <a:buChar char="●"/>
                <a:defRPr sz="1800" b="0" i="0" u="none" strike="noStrike" cap="non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L="914400" marR="0" lvl="1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Clr>
                  <a:schemeClr val="dk2"/>
                </a:buClr>
                <a:buSzPts val="1400"/>
                <a:buFont typeface="Arial"/>
                <a:buChar char="○"/>
                <a:defRPr sz="1400" b="0" i="0" u="none" strike="noStrike" cap="non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L="1371600" marR="0" lvl="2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Clr>
                  <a:schemeClr val="dk2"/>
                </a:buClr>
                <a:buSzPts val="1400"/>
                <a:buFont typeface="Arial"/>
                <a:buChar char="■"/>
                <a:defRPr sz="1400" b="0" i="0" u="none" strike="noStrike" cap="non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L="1828800" marR="0" lvl="3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Clr>
                  <a:schemeClr val="dk2"/>
                </a:buClr>
                <a:buSzPts val="1400"/>
                <a:buFont typeface="Arial"/>
                <a:buChar char="●"/>
                <a:defRPr sz="1400" b="0" i="0" u="none" strike="noStrike" cap="non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L="2286000" marR="0" lvl="4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Clr>
                  <a:schemeClr val="dk2"/>
                </a:buClr>
                <a:buSzPts val="1400"/>
                <a:buFont typeface="Arial"/>
                <a:buChar char="○"/>
                <a:defRPr sz="1400" b="0" i="0" u="none" strike="noStrike" cap="non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L="2743200" marR="0" lvl="5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Clr>
                  <a:schemeClr val="dk2"/>
                </a:buClr>
                <a:buSzPts val="1400"/>
                <a:buFont typeface="Arial"/>
                <a:buChar char="■"/>
                <a:defRPr sz="1400" b="0" i="0" u="none" strike="noStrike" cap="non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L="3200400" marR="0" lvl="6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Clr>
                  <a:schemeClr val="dk2"/>
                </a:buClr>
                <a:buSzPts val="1400"/>
                <a:buFont typeface="Arial"/>
                <a:buChar char="●"/>
                <a:defRPr sz="1400" b="0" i="0" u="none" strike="noStrike" cap="non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L="3657600" marR="0" lvl="7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Clr>
                  <a:schemeClr val="dk2"/>
                </a:buClr>
                <a:buSzPts val="1400"/>
                <a:buFont typeface="Arial"/>
                <a:buChar char="○"/>
                <a:defRPr sz="1400" b="0" i="0" u="none" strike="noStrike" cap="non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L="4114800" marR="0" lvl="8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1600"/>
                </a:spcAft>
                <a:buClr>
                  <a:schemeClr val="dk2"/>
                </a:buClr>
                <a:buSzPts val="1400"/>
                <a:buFont typeface="Arial"/>
                <a:buChar char="■"/>
                <a:defRPr sz="1400" b="0" i="0" u="none" strike="noStrike" cap="non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114300" indent="0">
                <a:buClr>
                  <a:schemeClr val="tx1"/>
                </a:buClr>
                <a:buNone/>
              </a:pPr>
              <a:r>
                <a:rPr lang="en-GB" sz="1600" dirty="0">
                  <a:solidFill>
                    <a:srgbClr val="404040"/>
                  </a:solidFill>
                  <a:latin typeface="Roboto"/>
                  <a:cs typeface="Roboto"/>
                </a:rPr>
                <a:t>Select BLM threshold to stop jaw movement</a:t>
              </a:r>
            </a:p>
          </p:txBody>
        </p:sp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B762EFD7-CED4-234B-833C-D9796B1DC8A2}"/>
                </a:ext>
              </a:extLst>
            </p:cNvPr>
            <p:cNvGrpSpPr/>
            <p:nvPr/>
          </p:nvGrpSpPr>
          <p:grpSpPr>
            <a:xfrm>
              <a:off x="424825" y="2206625"/>
              <a:ext cx="1369396" cy="456630"/>
              <a:chOff x="424825" y="2206625"/>
              <a:chExt cx="1369396" cy="456630"/>
            </a:xfrm>
          </p:grpSpPr>
          <p:sp>
            <p:nvSpPr>
              <p:cNvPr id="12" name="Google Shape;152;p21">
                <a:extLst>
                  <a:ext uri="{FF2B5EF4-FFF2-40B4-BE49-F238E27FC236}">
                    <a16:creationId xmlns:a16="http://schemas.microsoft.com/office/drawing/2014/main" id="{0EEBE164-6085-0F46-B4EB-4D17B50A8954}"/>
                  </a:ext>
                </a:extLst>
              </p:cNvPr>
              <p:cNvSpPr/>
              <p:nvPr/>
            </p:nvSpPr>
            <p:spPr>
              <a:xfrm>
                <a:off x="424825" y="2206625"/>
                <a:ext cx="1369396" cy="456608"/>
              </a:xfrm>
              <a:prstGeom prst="homePlate">
                <a:avLst>
                  <a:gd name="adj" fmla="val 26719"/>
                </a:avLst>
              </a:prstGeom>
              <a:solidFill>
                <a:srgbClr val="7030A0">
                  <a:alpha val="80000"/>
                </a:srgbClr>
              </a:solidFill>
              <a:ln>
                <a:solidFill>
                  <a:srgbClr val="7030A0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13" name="Google Shape;153;p21">
                <a:extLst>
                  <a:ext uri="{FF2B5EF4-FFF2-40B4-BE49-F238E27FC236}">
                    <a16:creationId xmlns:a16="http://schemas.microsoft.com/office/drawing/2014/main" id="{C82DC85A-B320-9440-909F-FA888D7B8D02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621969" y="2216233"/>
                <a:ext cx="1124752" cy="44702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L="457200" marR="0" lvl="0" indent="-342900" algn="l" rtl="0">
                  <a:lnSpc>
                    <a:spcPct val="115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2"/>
                  </a:buClr>
                  <a:buSzPts val="1800"/>
                  <a:buFont typeface="Arial"/>
                  <a:buChar char="●"/>
                  <a:defRPr sz="1800" b="0" i="0" u="none" strike="noStrike" cap="none">
                    <a:solidFill>
                      <a:schemeClr val="dk2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L="914400" marR="0" lvl="1" indent="-317500" algn="l" rtl="0">
                  <a:lnSpc>
                    <a:spcPct val="115000"/>
                  </a:lnSpc>
                  <a:spcBef>
                    <a:spcPts val="1600"/>
                  </a:spcBef>
                  <a:spcAft>
                    <a:spcPts val="0"/>
                  </a:spcAft>
                  <a:buClr>
                    <a:schemeClr val="dk2"/>
                  </a:buClr>
                  <a:buSzPts val="1400"/>
                  <a:buFont typeface="Arial"/>
                  <a:buChar char="○"/>
                  <a:defRPr sz="1400" b="0" i="0" u="none" strike="noStrike" cap="none">
                    <a:solidFill>
                      <a:schemeClr val="dk2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L="1371600" marR="0" lvl="2" indent="-317500" algn="l" rtl="0">
                  <a:lnSpc>
                    <a:spcPct val="115000"/>
                  </a:lnSpc>
                  <a:spcBef>
                    <a:spcPts val="1600"/>
                  </a:spcBef>
                  <a:spcAft>
                    <a:spcPts val="0"/>
                  </a:spcAft>
                  <a:buClr>
                    <a:schemeClr val="dk2"/>
                  </a:buClr>
                  <a:buSzPts val="1400"/>
                  <a:buFont typeface="Arial"/>
                  <a:buChar char="■"/>
                  <a:defRPr sz="1400" b="0" i="0" u="none" strike="noStrike" cap="none">
                    <a:solidFill>
                      <a:schemeClr val="dk2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L="1828800" marR="0" lvl="3" indent="-317500" algn="l" rtl="0">
                  <a:lnSpc>
                    <a:spcPct val="115000"/>
                  </a:lnSpc>
                  <a:spcBef>
                    <a:spcPts val="1600"/>
                  </a:spcBef>
                  <a:spcAft>
                    <a:spcPts val="0"/>
                  </a:spcAft>
                  <a:buClr>
                    <a:schemeClr val="dk2"/>
                  </a:buClr>
                  <a:buSzPts val="1400"/>
                  <a:buFont typeface="Arial"/>
                  <a:buChar char="●"/>
                  <a:defRPr sz="1400" b="0" i="0" u="none" strike="noStrike" cap="none">
                    <a:solidFill>
                      <a:schemeClr val="dk2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L="2286000" marR="0" lvl="4" indent="-317500" algn="l" rtl="0">
                  <a:lnSpc>
                    <a:spcPct val="115000"/>
                  </a:lnSpc>
                  <a:spcBef>
                    <a:spcPts val="1600"/>
                  </a:spcBef>
                  <a:spcAft>
                    <a:spcPts val="0"/>
                  </a:spcAft>
                  <a:buClr>
                    <a:schemeClr val="dk2"/>
                  </a:buClr>
                  <a:buSzPts val="1400"/>
                  <a:buFont typeface="Arial"/>
                  <a:buChar char="○"/>
                  <a:defRPr sz="1400" b="0" i="0" u="none" strike="noStrike" cap="none">
                    <a:solidFill>
                      <a:schemeClr val="dk2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L="2743200" marR="0" lvl="5" indent="-317500" algn="l" rtl="0">
                  <a:lnSpc>
                    <a:spcPct val="115000"/>
                  </a:lnSpc>
                  <a:spcBef>
                    <a:spcPts val="1600"/>
                  </a:spcBef>
                  <a:spcAft>
                    <a:spcPts val="0"/>
                  </a:spcAft>
                  <a:buClr>
                    <a:schemeClr val="dk2"/>
                  </a:buClr>
                  <a:buSzPts val="1400"/>
                  <a:buFont typeface="Arial"/>
                  <a:buChar char="■"/>
                  <a:defRPr sz="1400" b="0" i="0" u="none" strike="noStrike" cap="none">
                    <a:solidFill>
                      <a:schemeClr val="dk2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L="3200400" marR="0" lvl="6" indent="-317500" algn="l" rtl="0">
                  <a:lnSpc>
                    <a:spcPct val="115000"/>
                  </a:lnSpc>
                  <a:spcBef>
                    <a:spcPts val="1600"/>
                  </a:spcBef>
                  <a:spcAft>
                    <a:spcPts val="0"/>
                  </a:spcAft>
                  <a:buClr>
                    <a:schemeClr val="dk2"/>
                  </a:buClr>
                  <a:buSzPts val="1400"/>
                  <a:buFont typeface="Arial"/>
                  <a:buChar char="●"/>
                  <a:defRPr sz="1400" b="0" i="0" u="none" strike="noStrike" cap="none">
                    <a:solidFill>
                      <a:schemeClr val="dk2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L="3657600" marR="0" lvl="7" indent="-317500" algn="l" rtl="0">
                  <a:lnSpc>
                    <a:spcPct val="115000"/>
                  </a:lnSpc>
                  <a:spcBef>
                    <a:spcPts val="1600"/>
                  </a:spcBef>
                  <a:spcAft>
                    <a:spcPts val="0"/>
                  </a:spcAft>
                  <a:buClr>
                    <a:schemeClr val="dk2"/>
                  </a:buClr>
                  <a:buSzPts val="1400"/>
                  <a:buFont typeface="Arial"/>
                  <a:buChar char="○"/>
                  <a:defRPr sz="1400" b="0" i="0" u="none" strike="noStrike" cap="none">
                    <a:solidFill>
                      <a:schemeClr val="dk2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L="4114800" marR="0" lvl="8" indent="-317500" algn="l" rtl="0">
                  <a:lnSpc>
                    <a:spcPct val="115000"/>
                  </a:lnSpc>
                  <a:spcBef>
                    <a:spcPts val="1600"/>
                  </a:spcBef>
                  <a:spcAft>
                    <a:spcPts val="1600"/>
                  </a:spcAft>
                  <a:buClr>
                    <a:schemeClr val="dk2"/>
                  </a:buClr>
                  <a:buSzPts val="1400"/>
                  <a:buFont typeface="Arial"/>
                  <a:buChar char="■"/>
                  <a:defRPr sz="1400" b="0" i="0" u="none" strike="noStrike" cap="none">
                    <a:solidFill>
                      <a:schemeClr val="dk2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indent="0">
                  <a:lnSpc>
                    <a:spcPct val="100000"/>
                  </a:lnSpc>
                  <a:buFont typeface="Arial"/>
                  <a:buNone/>
                </a:pPr>
                <a:r>
                  <a:rPr lang="en-GB" sz="2000" dirty="0">
                    <a:solidFill>
                      <a:schemeClr val="bg1"/>
                    </a:solidFill>
                    <a:latin typeface="Roboto"/>
                    <a:cs typeface="Roboto"/>
                  </a:rPr>
                  <a:t>AUTO</a:t>
                </a:r>
                <a:endParaRPr lang="en-GB" dirty="0">
                  <a:solidFill>
                    <a:schemeClr val="bg1"/>
                  </a:solidFill>
                  <a:latin typeface="Roboto"/>
                  <a:cs typeface="Roboto"/>
                </a:endParaRPr>
              </a:p>
            </p:txBody>
          </p:sp>
        </p:grpSp>
      </p:grpSp>
      <p:sp>
        <p:nvSpPr>
          <p:cNvPr id="14" name="Google Shape;109;p19">
            <a:extLst>
              <a:ext uri="{FF2B5EF4-FFF2-40B4-BE49-F238E27FC236}">
                <a16:creationId xmlns:a16="http://schemas.microsoft.com/office/drawing/2014/main" id="{7421F47A-1660-1A42-AE7A-2E2C18EE7E41}"/>
              </a:ext>
            </a:extLst>
          </p:cNvPr>
          <p:cNvSpPr txBox="1">
            <a:spLocks/>
          </p:cNvSpPr>
          <p:nvPr/>
        </p:nvSpPr>
        <p:spPr>
          <a:xfrm>
            <a:off x="2655796" y="1050750"/>
            <a:ext cx="3966068" cy="469183"/>
          </a:xfrm>
          <a:prstGeom prst="rect">
            <a:avLst/>
          </a:prstGeom>
          <a:ln w="19050">
            <a:solidFill>
              <a:srgbClr val="7030A0"/>
            </a:solidFill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114300">
              <a:lnSpc>
                <a:spcPct val="115000"/>
              </a:lnSpc>
              <a:buClr>
                <a:schemeClr val="tx1"/>
              </a:buClr>
              <a:buSzPts val="1800"/>
            </a:pPr>
            <a:r>
              <a:rPr lang="en-GB" sz="1600" dirty="0">
                <a:solidFill>
                  <a:srgbClr val="404040"/>
                </a:solidFill>
                <a:latin typeface="Roboto"/>
                <a:cs typeface="Roboto"/>
              </a:rPr>
              <a:t>Since 2018: </a:t>
            </a:r>
            <a:r>
              <a:rPr lang="en-GB" sz="1600" b="1" dirty="0">
                <a:solidFill>
                  <a:srgbClr val="7030A0"/>
                </a:solidFill>
                <a:latin typeface="Roboto"/>
                <a:cs typeface="Roboto"/>
              </a:rPr>
              <a:t>Fully</a:t>
            </a:r>
            <a:r>
              <a:rPr lang="en-GB" sz="1600" dirty="0">
                <a:solidFill>
                  <a:srgbClr val="404040"/>
                </a:solidFill>
                <a:latin typeface="Roboto"/>
                <a:cs typeface="Roboto"/>
              </a:rPr>
              <a:t>-Automatic Alignment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B57C51B7-1D5C-F045-A16A-000072C37E9D}"/>
              </a:ext>
            </a:extLst>
          </p:cNvPr>
          <p:cNvGrpSpPr/>
          <p:nvPr/>
        </p:nvGrpSpPr>
        <p:grpSpPr>
          <a:xfrm>
            <a:off x="738138" y="1736274"/>
            <a:ext cx="6510131" cy="456409"/>
            <a:chOff x="418098" y="1597724"/>
            <a:chExt cx="6510131" cy="456409"/>
          </a:xfrm>
        </p:grpSpPr>
        <p:sp>
          <p:nvSpPr>
            <p:cNvPr id="16" name="Google Shape;154;p21">
              <a:extLst>
                <a:ext uri="{FF2B5EF4-FFF2-40B4-BE49-F238E27FC236}">
                  <a16:creationId xmlns:a16="http://schemas.microsoft.com/office/drawing/2014/main" id="{4FAA666C-F567-3B4D-B0A8-7387EC7E488C}"/>
                </a:ext>
              </a:extLst>
            </p:cNvPr>
            <p:cNvSpPr txBox="1">
              <a:spLocks/>
            </p:cNvSpPr>
            <p:nvPr/>
          </p:nvSpPr>
          <p:spPr>
            <a:xfrm>
              <a:off x="1816529" y="1607110"/>
              <a:ext cx="5111700" cy="44698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L="457200" marR="0" lvl="0" indent="-342900" algn="l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2"/>
                </a:buClr>
                <a:buSzPts val="1800"/>
                <a:buFont typeface="Arial"/>
                <a:buChar char="●"/>
                <a:defRPr sz="1800" b="0" i="0" u="none" strike="noStrike" cap="non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L="914400" marR="0" lvl="1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Clr>
                  <a:schemeClr val="dk2"/>
                </a:buClr>
                <a:buSzPts val="1400"/>
                <a:buFont typeface="Arial"/>
                <a:buChar char="○"/>
                <a:defRPr sz="1400" b="0" i="0" u="none" strike="noStrike" cap="non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L="1371600" marR="0" lvl="2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Clr>
                  <a:schemeClr val="dk2"/>
                </a:buClr>
                <a:buSzPts val="1400"/>
                <a:buFont typeface="Arial"/>
                <a:buChar char="■"/>
                <a:defRPr sz="1400" b="0" i="0" u="none" strike="noStrike" cap="non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L="1828800" marR="0" lvl="3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Clr>
                  <a:schemeClr val="dk2"/>
                </a:buClr>
                <a:buSzPts val="1400"/>
                <a:buFont typeface="Arial"/>
                <a:buChar char="●"/>
                <a:defRPr sz="1400" b="0" i="0" u="none" strike="noStrike" cap="non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L="2286000" marR="0" lvl="4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Clr>
                  <a:schemeClr val="dk2"/>
                </a:buClr>
                <a:buSzPts val="1400"/>
                <a:buFont typeface="Arial"/>
                <a:buChar char="○"/>
                <a:defRPr sz="1400" b="0" i="0" u="none" strike="noStrike" cap="non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L="2743200" marR="0" lvl="5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Clr>
                  <a:schemeClr val="dk2"/>
                </a:buClr>
                <a:buSzPts val="1400"/>
                <a:buFont typeface="Arial"/>
                <a:buChar char="■"/>
                <a:defRPr sz="1400" b="0" i="0" u="none" strike="noStrike" cap="non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L="3200400" marR="0" lvl="6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Clr>
                  <a:schemeClr val="dk2"/>
                </a:buClr>
                <a:buSzPts val="1400"/>
                <a:buFont typeface="Arial"/>
                <a:buChar char="●"/>
                <a:defRPr sz="1400" b="0" i="0" u="none" strike="noStrike" cap="non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L="3657600" marR="0" lvl="7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Clr>
                  <a:schemeClr val="dk2"/>
                </a:buClr>
                <a:buSzPts val="1400"/>
                <a:buFont typeface="Arial"/>
                <a:buChar char="○"/>
                <a:defRPr sz="1400" b="0" i="0" u="none" strike="noStrike" cap="non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L="4114800" marR="0" lvl="8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1600"/>
                </a:spcAft>
                <a:buClr>
                  <a:schemeClr val="dk2"/>
                </a:buClr>
                <a:buSzPts val="1400"/>
                <a:buFont typeface="Arial"/>
                <a:buChar char="■"/>
                <a:defRPr sz="1400" b="0" i="0" u="none" strike="noStrike" cap="non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114300" indent="0">
                <a:buClr>
                  <a:schemeClr val="tx1"/>
                </a:buClr>
                <a:buNone/>
              </a:pPr>
              <a:r>
                <a:rPr lang="en-GB" sz="1600" dirty="0">
                  <a:solidFill>
                    <a:srgbClr val="404040"/>
                  </a:solidFill>
                  <a:latin typeface="Roboto"/>
                  <a:cs typeface="Roboto"/>
                </a:rPr>
                <a:t>Select collimator</a:t>
              </a:r>
            </a:p>
          </p:txBody>
        </p:sp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F083002C-D2DD-5B4D-A2A1-B8784D525723}"/>
                </a:ext>
              </a:extLst>
            </p:cNvPr>
            <p:cNvGrpSpPr/>
            <p:nvPr/>
          </p:nvGrpSpPr>
          <p:grpSpPr>
            <a:xfrm>
              <a:off x="418098" y="1597724"/>
              <a:ext cx="1369396" cy="456409"/>
              <a:chOff x="418098" y="1621136"/>
              <a:chExt cx="1369396" cy="456409"/>
            </a:xfrm>
          </p:grpSpPr>
          <p:sp>
            <p:nvSpPr>
              <p:cNvPr id="18" name="Google Shape;152;p21">
                <a:extLst>
                  <a:ext uri="{FF2B5EF4-FFF2-40B4-BE49-F238E27FC236}">
                    <a16:creationId xmlns:a16="http://schemas.microsoft.com/office/drawing/2014/main" id="{436840BC-ABAE-7044-BE1C-68521DE60EAB}"/>
                  </a:ext>
                </a:extLst>
              </p:cNvPr>
              <p:cNvSpPr/>
              <p:nvPr/>
            </p:nvSpPr>
            <p:spPr>
              <a:xfrm>
                <a:off x="418098" y="1621136"/>
                <a:ext cx="1369396" cy="456365"/>
              </a:xfrm>
              <a:prstGeom prst="homePlate">
                <a:avLst>
                  <a:gd name="adj" fmla="val 26719"/>
                </a:avLst>
              </a:prstGeom>
              <a:solidFill>
                <a:srgbClr val="7030A0">
                  <a:alpha val="80000"/>
                </a:srgbClr>
              </a:solidFill>
              <a:ln>
                <a:solidFill>
                  <a:srgbClr val="7030A0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19" name="Google Shape;153;p21">
                <a:extLst>
                  <a:ext uri="{FF2B5EF4-FFF2-40B4-BE49-F238E27FC236}">
                    <a16:creationId xmlns:a16="http://schemas.microsoft.com/office/drawing/2014/main" id="{70CC2614-B0BC-0E42-8CD0-8AD9D7C2263D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615242" y="1630523"/>
                <a:ext cx="1124752" cy="44702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L="457200" marR="0" lvl="0" indent="-342900" algn="l" rtl="0">
                  <a:lnSpc>
                    <a:spcPct val="115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2"/>
                  </a:buClr>
                  <a:buSzPts val="1800"/>
                  <a:buFont typeface="Arial"/>
                  <a:buChar char="●"/>
                  <a:defRPr sz="1800" b="0" i="0" u="none" strike="noStrike" cap="none">
                    <a:solidFill>
                      <a:schemeClr val="dk2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L="914400" marR="0" lvl="1" indent="-317500" algn="l" rtl="0">
                  <a:lnSpc>
                    <a:spcPct val="115000"/>
                  </a:lnSpc>
                  <a:spcBef>
                    <a:spcPts val="1600"/>
                  </a:spcBef>
                  <a:spcAft>
                    <a:spcPts val="0"/>
                  </a:spcAft>
                  <a:buClr>
                    <a:schemeClr val="dk2"/>
                  </a:buClr>
                  <a:buSzPts val="1400"/>
                  <a:buFont typeface="Arial"/>
                  <a:buChar char="○"/>
                  <a:defRPr sz="1400" b="0" i="0" u="none" strike="noStrike" cap="none">
                    <a:solidFill>
                      <a:schemeClr val="dk2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L="1371600" marR="0" lvl="2" indent="-317500" algn="l" rtl="0">
                  <a:lnSpc>
                    <a:spcPct val="115000"/>
                  </a:lnSpc>
                  <a:spcBef>
                    <a:spcPts val="1600"/>
                  </a:spcBef>
                  <a:spcAft>
                    <a:spcPts val="0"/>
                  </a:spcAft>
                  <a:buClr>
                    <a:schemeClr val="dk2"/>
                  </a:buClr>
                  <a:buSzPts val="1400"/>
                  <a:buFont typeface="Arial"/>
                  <a:buChar char="■"/>
                  <a:defRPr sz="1400" b="0" i="0" u="none" strike="noStrike" cap="none">
                    <a:solidFill>
                      <a:schemeClr val="dk2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L="1828800" marR="0" lvl="3" indent="-317500" algn="l" rtl="0">
                  <a:lnSpc>
                    <a:spcPct val="115000"/>
                  </a:lnSpc>
                  <a:spcBef>
                    <a:spcPts val="1600"/>
                  </a:spcBef>
                  <a:spcAft>
                    <a:spcPts val="0"/>
                  </a:spcAft>
                  <a:buClr>
                    <a:schemeClr val="dk2"/>
                  </a:buClr>
                  <a:buSzPts val="1400"/>
                  <a:buFont typeface="Arial"/>
                  <a:buChar char="●"/>
                  <a:defRPr sz="1400" b="0" i="0" u="none" strike="noStrike" cap="none">
                    <a:solidFill>
                      <a:schemeClr val="dk2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L="2286000" marR="0" lvl="4" indent="-317500" algn="l" rtl="0">
                  <a:lnSpc>
                    <a:spcPct val="115000"/>
                  </a:lnSpc>
                  <a:spcBef>
                    <a:spcPts val="1600"/>
                  </a:spcBef>
                  <a:spcAft>
                    <a:spcPts val="0"/>
                  </a:spcAft>
                  <a:buClr>
                    <a:schemeClr val="dk2"/>
                  </a:buClr>
                  <a:buSzPts val="1400"/>
                  <a:buFont typeface="Arial"/>
                  <a:buChar char="○"/>
                  <a:defRPr sz="1400" b="0" i="0" u="none" strike="noStrike" cap="none">
                    <a:solidFill>
                      <a:schemeClr val="dk2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L="2743200" marR="0" lvl="5" indent="-317500" algn="l" rtl="0">
                  <a:lnSpc>
                    <a:spcPct val="115000"/>
                  </a:lnSpc>
                  <a:spcBef>
                    <a:spcPts val="1600"/>
                  </a:spcBef>
                  <a:spcAft>
                    <a:spcPts val="0"/>
                  </a:spcAft>
                  <a:buClr>
                    <a:schemeClr val="dk2"/>
                  </a:buClr>
                  <a:buSzPts val="1400"/>
                  <a:buFont typeface="Arial"/>
                  <a:buChar char="■"/>
                  <a:defRPr sz="1400" b="0" i="0" u="none" strike="noStrike" cap="none">
                    <a:solidFill>
                      <a:schemeClr val="dk2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L="3200400" marR="0" lvl="6" indent="-317500" algn="l" rtl="0">
                  <a:lnSpc>
                    <a:spcPct val="115000"/>
                  </a:lnSpc>
                  <a:spcBef>
                    <a:spcPts val="1600"/>
                  </a:spcBef>
                  <a:spcAft>
                    <a:spcPts val="0"/>
                  </a:spcAft>
                  <a:buClr>
                    <a:schemeClr val="dk2"/>
                  </a:buClr>
                  <a:buSzPts val="1400"/>
                  <a:buFont typeface="Arial"/>
                  <a:buChar char="●"/>
                  <a:defRPr sz="1400" b="0" i="0" u="none" strike="noStrike" cap="none">
                    <a:solidFill>
                      <a:schemeClr val="dk2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L="3657600" marR="0" lvl="7" indent="-317500" algn="l" rtl="0">
                  <a:lnSpc>
                    <a:spcPct val="115000"/>
                  </a:lnSpc>
                  <a:spcBef>
                    <a:spcPts val="1600"/>
                  </a:spcBef>
                  <a:spcAft>
                    <a:spcPts val="0"/>
                  </a:spcAft>
                  <a:buClr>
                    <a:schemeClr val="dk2"/>
                  </a:buClr>
                  <a:buSzPts val="1400"/>
                  <a:buFont typeface="Arial"/>
                  <a:buChar char="○"/>
                  <a:defRPr sz="1400" b="0" i="0" u="none" strike="noStrike" cap="none">
                    <a:solidFill>
                      <a:schemeClr val="dk2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L="4114800" marR="0" lvl="8" indent="-317500" algn="l" rtl="0">
                  <a:lnSpc>
                    <a:spcPct val="115000"/>
                  </a:lnSpc>
                  <a:spcBef>
                    <a:spcPts val="1600"/>
                  </a:spcBef>
                  <a:spcAft>
                    <a:spcPts val="1600"/>
                  </a:spcAft>
                  <a:buClr>
                    <a:schemeClr val="dk2"/>
                  </a:buClr>
                  <a:buSzPts val="1400"/>
                  <a:buFont typeface="Arial"/>
                  <a:buChar char="■"/>
                  <a:defRPr sz="1400" b="0" i="0" u="none" strike="noStrike" cap="none">
                    <a:solidFill>
                      <a:schemeClr val="dk2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indent="0">
                  <a:lnSpc>
                    <a:spcPct val="100000"/>
                  </a:lnSpc>
                  <a:buFont typeface="Arial"/>
                  <a:buNone/>
                </a:pPr>
                <a:r>
                  <a:rPr lang="en-GB" sz="2000" dirty="0">
                    <a:solidFill>
                      <a:schemeClr val="bg1"/>
                    </a:solidFill>
                    <a:latin typeface="Roboto"/>
                    <a:cs typeface="Roboto"/>
                  </a:rPr>
                  <a:t>AUTO</a:t>
                </a:r>
                <a:endParaRPr lang="en-GB" dirty="0">
                  <a:solidFill>
                    <a:schemeClr val="bg1"/>
                  </a:solidFill>
                  <a:latin typeface="Roboto"/>
                  <a:cs typeface="Roboto"/>
                </a:endParaRPr>
              </a:p>
            </p:txBody>
          </p:sp>
        </p:grp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7CD5153A-C222-F041-80A8-434676052378}"/>
              </a:ext>
            </a:extLst>
          </p:cNvPr>
          <p:cNvGrpSpPr/>
          <p:nvPr/>
        </p:nvGrpSpPr>
        <p:grpSpPr>
          <a:xfrm>
            <a:off x="744864" y="3863818"/>
            <a:ext cx="6729737" cy="456555"/>
            <a:chOff x="424824" y="4336618"/>
            <a:chExt cx="6729737" cy="456555"/>
          </a:xfrm>
        </p:grpSpPr>
        <p:sp>
          <p:nvSpPr>
            <p:cNvPr id="21" name="Google Shape;154;p21">
              <a:extLst>
                <a:ext uri="{FF2B5EF4-FFF2-40B4-BE49-F238E27FC236}">
                  <a16:creationId xmlns:a16="http://schemas.microsoft.com/office/drawing/2014/main" id="{5F2F4D3B-2D71-7642-96A2-02E078D363A7}"/>
                </a:ext>
              </a:extLst>
            </p:cNvPr>
            <p:cNvSpPr txBox="1">
              <a:spLocks/>
            </p:cNvSpPr>
            <p:nvPr/>
          </p:nvSpPr>
          <p:spPr>
            <a:xfrm>
              <a:off x="1823254" y="4345708"/>
              <a:ext cx="5331307" cy="44698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L="457200" marR="0" lvl="0" indent="-342900" algn="l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2"/>
                </a:buClr>
                <a:buSzPts val="1800"/>
                <a:buFont typeface="Arial"/>
                <a:buChar char="●"/>
                <a:defRPr sz="1800" b="0" i="0" u="none" strike="noStrike" cap="non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L="914400" marR="0" lvl="1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Clr>
                  <a:schemeClr val="dk2"/>
                </a:buClr>
                <a:buSzPts val="1400"/>
                <a:buFont typeface="Arial"/>
                <a:buChar char="○"/>
                <a:defRPr sz="1400" b="0" i="0" u="none" strike="noStrike" cap="non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L="1371600" marR="0" lvl="2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Clr>
                  <a:schemeClr val="dk2"/>
                </a:buClr>
                <a:buSzPts val="1400"/>
                <a:buFont typeface="Arial"/>
                <a:buChar char="■"/>
                <a:defRPr sz="1400" b="0" i="0" u="none" strike="noStrike" cap="non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L="1828800" marR="0" lvl="3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Clr>
                  <a:schemeClr val="dk2"/>
                </a:buClr>
                <a:buSzPts val="1400"/>
                <a:buFont typeface="Arial"/>
                <a:buChar char="●"/>
                <a:defRPr sz="1400" b="0" i="0" u="none" strike="noStrike" cap="non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L="2286000" marR="0" lvl="4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Clr>
                  <a:schemeClr val="dk2"/>
                </a:buClr>
                <a:buSzPts val="1400"/>
                <a:buFont typeface="Arial"/>
                <a:buChar char="○"/>
                <a:defRPr sz="1400" b="0" i="0" u="none" strike="noStrike" cap="non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L="2743200" marR="0" lvl="5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Clr>
                  <a:schemeClr val="dk2"/>
                </a:buClr>
                <a:buSzPts val="1400"/>
                <a:buFont typeface="Arial"/>
                <a:buChar char="■"/>
                <a:defRPr sz="1400" b="0" i="0" u="none" strike="noStrike" cap="non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L="3200400" marR="0" lvl="6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Clr>
                  <a:schemeClr val="dk2"/>
                </a:buClr>
                <a:buSzPts val="1400"/>
                <a:buFont typeface="Arial"/>
                <a:buChar char="●"/>
                <a:defRPr sz="1400" b="0" i="0" u="none" strike="noStrike" cap="non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L="3657600" marR="0" lvl="7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Clr>
                  <a:schemeClr val="dk2"/>
                </a:buClr>
                <a:buSzPts val="1400"/>
                <a:buFont typeface="Arial"/>
                <a:buChar char="○"/>
                <a:defRPr sz="1400" b="0" i="0" u="none" strike="noStrike" cap="non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L="4114800" marR="0" lvl="8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1600"/>
                </a:spcAft>
                <a:buClr>
                  <a:schemeClr val="dk2"/>
                </a:buClr>
                <a:buSzPts val="1400"/>
                <a:buFont typeface="Arial"/>
                <a:buChar char="■"/>
                <a:defRPr sz="1400" b="0" i="0" u="none" strike="noStrike" cap="non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114300" indent="0">
                <a:buClr>
                  <a:schemeClr val="tx1"/>
                </a:buClr>
                <a:buNone/>
              </a:pPr>
              <a:r>
                <a:rPr lang="en-GB" sz="1600" dirty="0">
                  <a:solidFill>
                    <a:srgbClr val="404040"/>
                  </a:solidFill>
                  <a:latin typeface="Roboto"/>
                  <a:cs typeface="Roboto"/>
                </a:rPr>
                <a:t>Collimator aligned? No - repeat, Yes - save</a:t>
              </a:r>
            </a:p>
          </p:txBody>
        </p:sp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7F6D7E92-310F-904E-99A4-0105121FE74E}"/>
                </a:ext>
              </a:extLst>
            </p:cNvPr>
            <p:cNvGrpSpPr/>
            <p:nvPr/>
          </p:nvGrpSpPr>
          <p:grpSpPr>
            <a:xfrm>
              <a:off x="424824" y="4336618"/>
              <a:ext cx="1369396" cy="456555"/>
              <a:chOff x="424824" y="4336618"/>
              <a:chExt cx="1369396" cy="456555"/>
            </a:xfrm>
          </p:grpSpPr>
          <p:sp>
            <p:nvSpPr>
              <p:cNvPr id="23" name="Google Shape;152;p21">
                <a:extLst>
                  <a:ext uri="{FF2B5EF4-FFF2-40B4-BE49-F238E27FC236}">
                    <a16:creationId xmlns:a16="http://schemas.microsoft.com/office/drawing/2014/main" id="{173F035B-2CF7-074E-A1DB-A07A7A7C3C92}"/>
                  </a:ext>
                </a:extLst>
              </p:cNvPr>
              <p:cNvSpPr/>
              <p:nvPr/>
            </p:nvSpPr>
            <p:spPr>
              <a:xfrm>
                <a:off x="424824" y="4336618"/>
                <a:ext cx="1369396" cy="456555"/>
              </a:xfrm>
              <a:prstGeom prst="homePlate">
                <a:avLst>
                  <a:gd name="adj" fmla="val 26719"/>
                </a:avLst>
              </a:prstGeom>
              <a:solidFill>
                <a:srgbClr val="7030A0">
                  <a:alpha val="80000"/>
                </a:srgbClr>
              </a:solidFill>
              <a:ln>
                <a:solidFill>
                  <a:srgbClr val="7030A0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24" name="Google Shape;153;p21">
                <a:extLst>
                  <a:ext uri="{FF2B5EF4-FFF2-40B4-BE49-F238E27FC236}">
                    <a16:creationId xmlns:a16="http://schemas.microsoft.com/office/drawing/2014/main" id="{CA9BF55D-A255-0744-AF27-8BCD4C1EB3D0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621968" y="4345688"/>
                <a:ext cx="958016" cy="44702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L="457200" marR="0" lvl="0" indent="-342900" algn="l" rtl="0">
                  <a:lnSpc>
                    <a:spcPct val="115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2"/>
                  </a:buClr>
                  <a:buSzPts val="1800"/>
                  <a:buFont typeface="Arial"/>
                  <a:buChar char="●"/>
                  <a:defRPr sz="1800" b="0" i="0" u="none" strike="noStrike" cap="none">
                    <a:solidFill>
                      <a:schemeClr val="dk2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L="914400" marR="0" lvl="1" indent="-317500" algn="l" rtl="0">
                  <a:lnSpc>
                    <a:spcPct val="115000"/>
                  </a:lnSpc>
                  <a:spcBef>
                    <a:spcPts val="1600"/>
                  </a:spcBef>
                  <a:spcAft>
                    <a:spcPts val="0"/>
                  </a:spcAft>
                  <a:buClr>
                    <a:schemeClr val="dk2"/>
                  </a:buClr>
                  <a:buSzPts val="1400"/>
                  <a:buFont typeface="Arial"/>
                  <a:buChar char="○"/>
                  <a:defRPr sz="1400" b="0" i="0" u="none" strike="noStrike" cap="none">
                    <a:solidFill>
                      <a:schemeClr val="dk2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L="1371600" marR="0" lvl="2" indent="-317500" algn="l" rtl="0">
                  <a:lnSpc>
                    <a:spcPct val="115000"/>
                  </a:lnSpc>
                  <a:spcBef>
                    <a:spcPts val="1600"/>
                  </a:spcBef>
                  <a:spcAft>
                    <a:spcPts val="0"/>
                  </a:spcAft>
                  <a:buClr>
                    <a:schemeClr val="dk2"/>
                  </a:buClr>
                  <a:buSzPts val="1400"/>
                  <a:buFont typeface="Arial"/>
                  <a:buChar char="■"/>
                  <a:defRPr sz="1400" b="0" i="0" u="none" strike="noStrike" cap="none">
                    <a:solidFill>
                      <a:schemeClr val="dk2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L="1828800" marR="0" lvl="3" indent="-317500" algn="l" rtl="0">
                  <a:lnSpc>
                    <a:spcPct val="115000"/>
                  </a:lnSpc>
                  <a:spcBef>
                    <a:spcPts val="1600"/>
                  </a:spcBef>
                  <a:spcAft>
                    <a:spcPts val="0"/>
                  </a:spcAft>
                  <a:buClr>
                    <a:schemeClr val="dk2"/>
                  </a:buClr>
                  <a:buSzPts val="1400"/>
                  <a:buFont typeface="Arial"/>
                  <a:buChar char="●"/>
                  <a:defRPr sz="1400" b="0" i="0" u="none" strike="noStrike" cap="none">
                    <a:solidFill>
                      <a:schemeClr val="dk2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L="2286000" marR="0" lvl="4" indent="-317500" algn="l" rtl="0">
                  <a:lnSpc>
                    <a:spcPct val="115000"/>
                  </a:lnSpc>
                  <a:spcBef>
                    <a:spcPts val="1600"/>
                  </a:spcBef>
                  <a:spcAft>
                    <a:spcPts val="0"/>
                  </a:spcAft>
                  <a:buClr>
                    <a:schemeClr val="dk2"/>
                  </a:buClr>
                  <a:buSzPts val="1400"/>
                  <a:buFont typeface="Arial"/>
                  <a:buChar char="○"/>
                  <a:defRPr sz="1400" b="0" i="0" u="none" strike="noStrike" cap="none">
                    <a:solidFill>
                      <a:schemeClr val="dk2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L="2743200" marR="0" lvl="5" indent="-317500" algn="l" rtl="0">
                  <a:lnSpc>
                    <a:spcPct val="115000"/>
                  </a:lnSpc>
                  <a:spcBef>
                    <a:spcPts val="1600"/>
                  </a:spcBef>
                  <a:spcAft>
                    <a:spcPts val="0"/>
                  </a:spcAft>
                  <a:buClr>
                    <a:schemeClr val="dk2"/>
                  </a:buClr>
                  <a:buSzPts val="1400"/>
                  <a:buFont typeface="Arial"/>
                  <a:buChar char="■"/>
                  <a:defRPr sz="1400" b="0" i="0" u="none" strike="noStrike" cap="none">
                    <a:solidFill>
                      <a:schemeClr val="dk2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L="3200400" marR="0" lvl="6" indent="-317500" algn="l" rtl="0">
                  <a:lnSpc>
                    <a:spcPct val="115000"/>
                  </a:lnSpc>
                  <a:spcBef>
                    <a:spcPts val="1600"/>
                  </a:spcBef>
                  <a:spcAft>
                    <a:spcPts val="0"/>
                  </a:spcAft>
                  <a:buClr>
                    <a:schemeClr val="dk2"/>
                  </a:buClr>
                  <a:buSzPts val="1400"/>
                  <a:buFont typeface="Arial"/>
                  <a:buChar char="●"/>
                  <a:defRPr sz="1400" b="0" i="0" u="none" strike="noStrike" cap="none">
                    <a:solidFill>
                      <a:schemeClr val="dk2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L="3657600" marR="0" lvl="7" indent="-317500" algn="l" rtl="0">
                  <a:lnSpc>
                    <a:spcPct val="115000"/>
                  </a:lnSpc>
                  <a:spcBef>
                    <a:spcPts val="1600"/>
                  </a:spcBef>
                  <a:spcAft>
                    <a:spcPts val="0"/>
                  </a:spcAft>
                  <a:buClr>
                    <a:schemeClr val="dk2"/>
                  </a:buClr>
                  <a:buSzPts val="1400"/>
                  <a:buFont typeface="Arial"/>
                  <a:buChar char="○"/>
                  <a:defRPr sz="1400" b="0" i="0" u="none" strike="noStrike" cap="none">
                    <a:solidFill>
                      <a:schemeClr val="dk2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L="4114800" marR="0" lvl="8" indent="-317500" algn="l" rtl="0">
                  <a:lnSpc>
                    <a:spcPct val="115000"/>
                  </a:lnSpc>
                  <a:spcBef>
                    <a:spcPts val="1600"/>
                  </a:spcBef>
                  <a:spcAft>
                    <a:spcPts val="1600"/>
                  </a:spcAft>
                  <a:buClr>
                    <a:schemeClr val="dk2"/>
                  </a:buClr>
                  <a:buSzPts val="1400"/>
                  <a:buFont typeface="Arial"/>
                  <a:buChar char="■"/>
                  <a:defRPr sz="1400" b="0" i="0" u="none" strike="noStrike" cap="none">
                    <a:solidFill>
                      <a:schemeClr val="dk2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indent="0">
                  <a:lnSpc>
                    <a:spcPct val="100000"/>
                  </a:lnSpc>
                  <a:buNone/>
                </a:pPr>
                <a:r>
                  <a:rPr lang="en-GB" sz="2000" dirty="0">
                    <a:solidFill>
                      <a:schemeClr val="bg1"/>
                    </a:solidFill>
                    <a:latin typeface="Roboto"/>
                    <a:cs typeface="Roboto"/>
                  </a:rPr>
                  <a:t>AUTO</a:t>
                </a:r>
                <a:endParaRPr lang="en-GB" dirty="0">
                  <a:solidFill>
                    <a:schemeClr val="bg1"/>
                  </a:solidFill>
                </a:endParaRPr>
              </a:p>
            </p:txBody>
          </p:sp>
        </p:grp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4CFF9449-0EE2-F04F-9EBA-1185BDDF1DF6}"/>
              </a:ext>
            </a:extLst>
          </p:cNvPr>
          <p:cNvGrpSpPr/>
          <p:nvPr/>
        </p:nvGrpSpPr>
        <p:grpSpPr>
          <a:xfrm>
            <a:off x="744864" y="2927137"/>
            <a:ext cx="6729737" cy="798862"/>
            <a:chOff x="424824" y="3342787"/>
            <a:chExt cx="6729737" cy="798862"/>
          </a:xfrm>
        </p:grpSpPr>
        <p:sp>
          <p:nvSpPr>
            <p:cNvPr id="26" name="Google Shape;154;p21">
              <a:extLst>
                <a:ext uri="{FF2B5EF4-FFF2-40B4-BE49-F238E27FC236}">
                  <a16:creationId xmlns:a16="http://schemas.microsoft.com/office/drawing/2014/main" id="{D01230A4-FB5A-8448-B873-0075E92BA7A8}"/>
                </a:ext>
              </a:extLst>
            </p:cNvPr>
            <p:cNvSpPr txBox="1">
              <a:spLocks/>
            </p:cNvSpPr>
            <p:nvPr/>
          </p:nvSpPr>
          <p:spPr>
            <a:xfrm>
              <a:off x="1823256" y="3360130"/>
              <a:ext cx="5331305" cy="77348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L="457200" marR="0" lvl="0" indent="-342900" algn="l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2"/>
                </a:buClr>
                <a:buSzPts val="1800"/>
                <a:buFont typeface="Arial"/>
                <a:buChar char="●"/>
                <a:defRPr sz="1800" b="0" i="0" u="none" strike="noStrike" cap="non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L="914400" marR="0" lvl="1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Clr>
                  <a:schemeClr val="dk2"/>
                </a:buClr>
                <a:buSzPts val="1400"/>
                <a:buFont typeface="Arial"/>
                <a:buChar char="○"/>
                <a:defRPr sz="1400" b="0" i="0" u="none" strike="noStrike" cap="non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L="1371600" marR="0" lvl="2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Clr>
                  <a:schemeClr val="dk2"/>
                </a:buClr>
                <a:buSzPts val="1400"/>
                <a:buFont typeface="Arial"/>
                <a:buChar char="■"/>
                <a:defRPr sz="1400" b="0" i="0" u="none" strike="noStrike" cap="non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L="1828800" marR="0" lvl="3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Clr>
                  <a:schemeClr val="dk2"/>
                </a:buClr>
                <a:buSzPts val="1400"/>
                <a:buFont typeface="Arial"/>
                <a:buChar char="●"/>
                <a:defRPr sz="1400" b="0" i="0" u="none" strike="noStrike" cap="non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L="2286000" marR="0" lvl="4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Clr>
                  <a:schemeClr val="dk2"/>
                </a:buClr>
                <a:buSzPts val="1400"/>
                <a:buFont typeface="Arial"/>
                <a:buChar char="○"/>
                <a:defRPr sz="1400" b="0" i="0" u="none" strike="noStrike" cap="non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L="2743200" marR="0" lvl="5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Clr>
                  <a:schemeClr val="dk2"/>
                </a:buClr>
                <a:buSzPts val="1400"/>
                <a:buFont typeface="Arial"/>
                <a:buChar char="■"/>
                <a:defRPr sz="1400" b="0" i="0" u="none" strike="noStrike" cap="non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L="3200400" marR="0" lvl="6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Clr>
                  <a:schemeClr val="dk2"/>
                </a:buClr>
                <a:buSzPts val="1400"/>
                <a:buFont typeface="Arial"/>
                <a:buChar char="●"/>
                <a:defRPr sz="1400" b="0" i="0" u="none" strike="noStrike" cap="non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L="3657600" marR="0" lvl="7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Clr>
                  <a:schemeClr val="dk2"/>
                </a:buClr>
                <a:buSzPts val="1400"/>
                <a:buFont typeface="Arial"/>
                <a:buChar char="○"/>
                <a:defRPr sz="1400" b="0" i="0" u="none" strike="noStrike" cap="non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L="4114800" marR="0" lvl="8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1600"/>
                </a:spcAft>
                <a:buClr>
                  <a:schemeClr val="dk2"/>
                </a:buClr>
                <a:buSzPts val="1400"/>
                <a:buFont typeface="Arial"/>
                <a:buChar char="■"/>
                <a:defRPr sz="1400" b="0" i="0" u="none" strike="noStrike" cap="non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114300" indent="0">
                <a:buClr>
                  <a:schemeClr val="tx1"/>
                </a:buClr>
                <a:buNone/>
              </a:pPr>
              <a:r>
                <a:rPr lang="en-GB" sz="1600" dirty="0">
                  <a:solidFill>
                    <a:srgbClr val="404040"/>
                  </a:solidFill>
                  <a:latin typeface="Roboto"/>
                  <a:cs typeface="Roboto"/>
                  <a:sym typeface="Roboto"/>
                </a:rPr>
                <a:t>Collimator moves towards beam</a:t>
              </a:r>
            </a:p>
            <a:p>
              <a:pPr marL="114300" indent="0">
                <a:buClr>
                  <a:schemeClr val="tx1"/>
                </a:buClr>
                <a:buNone/>
              </a:pPr>
              <a:r>
                <a:rPr lang="en-GB" sz="1600" dirty="0">
                  <a:solidFill>
                    <a:srgbClr val="404040"/>
                  </a:solidFill>
                  <a:latin typeface="Roboto"/>
                  <a:cs typeface="Roboto"/>
                  <a:sym typeface="Roboto"/>
                </a:rPr>
                <a:t>Movement stops when threshold is exceeded</a:t>
              </a:r>
            </a:p>
          </p:txBody>
        </p:sp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839DCE8F-D4F0-2549-88FB-7FBE9D118577}"/>
                </a:ext>
              </a:extLst>
            </p:cNvPr>
            <p:cNvGrpSpPr/>
            <p:nvPr/>
          </p:nvGrpSpPr>
          <p:grpSpPr>
            <a:xfrm>
              <a:off x="424824" y="3342787"/>
              <a:ext cx="1398430" cy="798862"/>
              <a:chOff x="424824" y="3400116"/>
              <a:chExt cx="1398430" cy="798862"/>
            </a:xfrm>
          </p:grpSpPr>
          <p:sp>
            <p:nvSpPr>
              <p:cNvPr id="28" name="Google Shape;152;p21">
                <a:extLst>
                  <a:ext uri="{FF2B5EF4-FFF2-40B4-BE49-F238E27FC236}">
                    <a16:creationId xmlns:a16="http://schemas.microsoft.com/office/drawing/2014/main" id="{9A51BDDF-50DC-9048-946E-790CF494FE8E}"/>
                  </a:ext>
                </a:extLst>
              </p:cNvPr>
              <p:cNvSpPr/>
              <p:nvPr/>
            </p:nvSpPr>
            <p:spPr>
              <a:xfrm>
                <a:off x="424824" y="3400116"/>
                <a:ext cx="1398430" cy="798862"/>
              </a:xfrm>
              <a:prstGeom prst="homePlate">
                <a:avLst>
                  <a:gd name="adj" fmla="val 26719"/>
                </a:avLst>
              </a:prstGeom>
              <a:solidFill>
                <a:srgbClr val="7030A0">
                  <a:alpha val="80000"/>
                </a:srgbClr>
              </a:solidFill>
              <a:ln>
                <a:solidFill>
                  <a:srgbClr val="7030A0"/>
                </a:solidFill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dirty="0"/>
              </a:p>
            </p:txBody>
          </p:sp>
          <p:sp>
            <p:nvSpPr>
              <p:cNvPr id="29" name="Google Shape;153;p21">
                <a:extLst>
                  <a:ext uri="{FF2B5EF4-FFF2-40B4-BE49-F238E27FC236}">
                    <a16:creationId xmlns:a16="http://schemas.microsoft.com/office/drawing/2014/main" id="{67EF684B-53EB-EF46-849D-0040F4E31B7F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627155" y="3423251"/>
                <a:ext cx="1148599" cy="76568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>
                <a:defPPr marR="0" lvl="0" algn="l" rtl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</a:defPPr>
                <a:lvl1pPr marL="457200" marR="0" lvl="0" indent="-342900" algn="l" rtl="0">
                  <a:lnSpc>
                    <a:spcPct val="1150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chemeClr val="dk2"/>
                  </a:buClr>
                  <a:buSzPts val="1800"/>
                  <a:buFont typeface="Arial"/>
                  <a:buChar char="●"/>
                  <a:defRPr sz="1800" b="0" i="0" u="none" strike="noStrike" cap="none">
                    <a:solidFill>
                      <a:schemeClr val="dk2"/>
                    </a:solidFill>
                    <a:latin typeface="Arial"/>
                    <a:ea typeface="Arial"/>
                    <a:cs typeface="Arial"/>
                    <a:sym typeface="Arial"/>
                  </a:defRPr>
                </a:lvl1pPr>
                <a:lvl2pPr marL="914400" marR="0" lvl="1" indent="-317500" algn="l" rtl="0">
                  <a:lnSpc>
                    <a:spcPct val="115000"/>
                  </a:lnSpc>
                  <a:spcBef>
                    <a:spcPts val="1600"/>
                  </a:spcBef>
                  <a:spcAft>
                    <a:spcPts val="0"/>
                  </a:spcAft>
                  <a:buClr>
                    <a:schemeClr val="dk2"/>
                  </a:buClr>
                  <a:buSzPts val="1400"/>
                  <a:buFont typeface="Arial"/>
                  <a:buChar char="○"/>
                  <a:defRPr sz="1400" b="0" i="0" u="none" strike="noStrike" cap="none">
                    <a:solidFill>
                      <a:schemeClr val="dk2"/>
                    </a:solidFill>
                    <a:latin typeface="Arial"/>
                    <a:ea typeface="Arial"/>
                    <a:cs typeface="Arial"/>
                    <a:sym typeface="Arial"/>
                  </a:defRPr>
                </a:lvl2pPr>
                <a:lvl3pPr marL="1371600" marR="0" lvl="2" indent="-317500" algn="l" rtl="0">
                  <a:lnSpc>
                    <a:spcPct val="115000"/>
                  </a:lnSpc>
                  <a:spcBef>
                    <a:spcPts val="1600"/>
                  </a:spcBef>
                  <a:spcAft>
                    <a:spcPts val="0"/>
                  </a:spcAft>
                  <a:buClr>
                    <a:schemeClr val="dk2"/>
                  </a:buClr>
                  <a:buSzPts val="1400"/>
                  <a:buFont typeface="Arial"/>
                  <a:buChar char="■"/>
                  <a:defRPr sz="1400" b="0" i="0" u="none" strike="noStrike" cap="none">
                    <a:solidFill>
                      <a:schemeClr val="dk2"/>
                    </a:solidFill>
                    <a:latin typeface="Arial"/>
                    <a:ea typeface="Arial"/>
                    <a:cs typeface="Arial"/>
                    <a:sym typeface="Arial"/>
                  </a:defRPr>
                </a:lvl3pPr>
                <a:lvl4pPr marL="1828800" marR="0" lvl="3" indent="-317500" algn="l" rtl="0">
                  <a:lnSpc>
                    <a:spcPct val="115000"/>
                  </a:lnSpc>
                  <a:spcBef>
                    <a:spcPts val="1600"/>
                  </a:spcBef>
                  <a:spcAft>
                    <a:spcPts val="0"/>
                  </a:spcAft>
                  <a:buClr>
                    <a:schemeClr val="dk2"/>
                  </a:buClr>
                  <a:buSzPts val="1400"/>
                  <a:buFont typeface="Arial"/>
                  <a:buChar char="●"/>
                  <a:defRPr sz="1400" b="0" i="0" u="none" strike="noStrike" cap="none">
                    <a:solidFill>
                      <a:schemeClr val="dk2"/>
                    </a:solidFill>
                    <a:latin typeface="Arial"/>
                    <a:ea typeface="Arial"/>
                    <a:cs typeface="Arial"/>
                    <a:sym typeface="Arial"/>
                  </a:defRPr>
                </a:lvl4pPr>
                <a:lvl5pPr marL="2286000" marR="0" lvl="4" indent="-317500" algn="l" rtl="0">
                  <a:lnSpc>
                    <a:spcPct val="115000"/>
                  </a:lnSpc>
                  <a:spcBef>
                    <a:spcPts val="1600"/>
                  </a:spcBef>
                  <a:spcAft>
                    <a:spcPts val="0"/>
                  </a:spcAft>
                  <a:buClr>
                    <a:schemeClr val="dk2"/>
                  </a:buClr>
                  <a:buSzPts val="1400"/>
                  <a:buFont typeface="Arial"/>
                  <a:buChar char="○"/>
                  <a:defRPr sz="1400" b="0" i="0" u="none" strike="noStrike" cap="none">
                    <a:solidFill>
                      <a:schemeClr val="dk2"/>
                    </a:solidFill>
                    <a:latin typeface="Arial"/>
                    <a:ea typeface="Arial"/>
                    <a:cs typeface="Arial"/>
                    <a:sym typeface="Arial"/>
                  </a:defRPr>
                </a:lvl5pPr>
                <a:lvl6pPr marL="2743200" marR="0" lvl="5" indent="-317500" algn="l" rtl="0">
                  <a:lnSpc>
                    <a:spcPct val="115000"/>
                  </a:lnSpc>
                  <a:spcBef>
                    <a:spcPts val="1600"/>
                  </a:spcBef>
                  <a:spcAft>
                    <a:spcPts val="0"/>
                  </a:spcAft>
                  <a:buClr>
                    <a:schemeClr val="dk2"/>
                  </a:buClr>
                  <a:buSzPts val="1400"/>
                  <a:buFont typeface="Arial"/>
                  <a:buChar char="■"/>
                  <a:defRPr sz="1400" b="0" i="0" u="none" strike="noStrike" cap="none">
                    <a:solidFill>
                      <a:schemeClr val="dk2"/>
                    </a:solidFill>
                    <a:latin typeface="Arial"/>
                    <a:ea typeface="Arial"/>
                    <a:cs typeface="Arial"/>
                    <a:sym typeface="Arial"/>
                  </a:defRPr>
                </a:lvl6pPr>
                <a:lvl7pPr marL="3200400" marR="0" lvl="6" indent="-317500" algn="l" rtl="0">
                  <a:lnSpc>
                    <a:spcPct val="115000"/>
                  </a:lnSpc>
                  <a:spcBef>
                    <a:spcPts val="1600"/>
                  </a:spcBef>
                  <a:spcAft>
                    <a:spcPts val="0"/>
                  </a:spcAft>
                  <a:buClr>
                    <a:schemeClr val="dk2"/>
                  </a:buClr>
                  <a:buSzPts val="1400"/>
                  <a:buFont typeface="Arial"/>
                  <a:buChar char="●"/>
                  <a:defRPr sz="1400" b="0" i="0" u="none" strike="noStrike" cap="none">
                    <a:solidFill>
                      <a:schemeClr val="dk2"/>
                    </a:solidFill>
                    <a:latin typeface="Arial"/>
                    <a:ea typeface="Arial"/>
                    <a:cs typeface="Arial"/>
                    <a:sym typeface="Arial"/>
                  </a:defRPr>
                </a:lvl7pPr>
                <a:lvl8pPr marL="3657600" marR="0" lvl="7" indent="-317500" algn="l" rtl="0">
                  <a:lnSpc>
                    <a:spcPct val="115000"/>
                  </a:lnSpc>
                  <a:spcBef>
                    <a:spcPts val="1600"/>
                  </a:spcBef>
                  <a:spcAft>
                    <a:spcPts val="0"/>
                  </a:spcAft>
                  <a:buClr>
                    <a:schemeClr val="dk2"/>
                  </a:buClr>
                  <a:buSzPts val="1400"/>
                  <a:buFont typeface="Arial"/>
                  <a:buChar char="○"/>
                  <a:defRPr sz="1400" b="0" i="0" u="none" strike="noStrike" cap="none">
                    <a:solidFill>
                      <a:schemeClr val="dk2"/>
                    </a:solidFill>
                    <a:latin typeface="Arial"/>
                    <a:ea typeface="Arial"/>
                    <a:cs typeface="Arial"/>
                    <a:sym typeface="Arial"/>
                  </a:defRPr>
                </a:lvl8pPr>
                <a:lvl9pPr marL="4114800" marR="0" lvl="8" indent="-317500" algn="l" rtl="0">
                  <a:lnSpc>
                    <a:spcPct val="115000"/>
                  </a:lnSpc>
                  <a:spcBef>
                    <a:spcPts val="1600"/>
                  </a:spcBef>
                  <a:spcAft>
                    <a:spcPts val="1600"/>
                  </a:spcAft>
                  <a:buClr>
                    <a:schemeClr val="dk2"/>
                  </a:buClr>
                  <a:buSzPts val="1400"/>
                  <a:buFont typeface="Arial"/>
                  <a:buChar char="■"/>
                  <a:defRPr sz="1400" b="0" i="0" u="none" strike="noStrike" cap="none">
                    <a:solidFill>
                      <a:schemeClr val="dk2"/>
                    </a:solidFill>
                    <a:latin typeface="Arial"/>
                    <a:ea typeface="Arial"/>
                    <a:cs typeface="Arial"/>
                    <a:sym typeface="Arial"/>
                  </a:defRPr>
                </a:lvl9pPr>
              </a:lstStyle>
              <a:p>
                <a:pPr marL="0" indent="0">
                  <a:lnSpc>
                    <a:spcPct val="100000"/>
                  </a:lnSpc>
                  <a:buFont typeface="Arial"/>
                  <a:buNone/>
                </a:pPr>
                <a:r>
                  <a:rPr lang="en-GB" sz="2000" dirty="0">
                    <a:solidFill>
                      <a:schemeClr val="bg1"/>
                    </a:solidFill>
                    <a:latin typeface="Roboto"/>
                    <a:cs typeface="Roboto"/>
                  </a:rPr>
                  <a:t>AUTO</a:t>
                </a:r>
                <a:endParaRPr lang="en-GB" dirty="0">
                  <a:solidFill>
                    <a:schemeClr val="bg1"/>
                  </a:solidFill>
                  <a:latin typeface="Roboto"/>
                  <a:cs typeface="Roboto"/>
                </a:endParaRPr>
              </a:p>
            </p:txBody>
          </p:sp>
        </p:grpSp>
      </p:grpSp>
      <p:grpSp>
        <p:nvGrpSpPr>
          <p:cNvPr id="39" name="Group 38">
            <a:extLst>
              <a:ext uri="{FF2B5EF4-FFF2-40B4-BE49-F238E27FC236}">
                <a16:creationId xmlns:a16="http://schemas.microsoft.com/office/drawing/2014/main" id="{DC4E3998-9A46-A541-B66B-BAB67C80C19B}"/>
              </a:ext>
            </a:extLst>
          </p:cNvPr>
          <p:cNvGrpSpPr/>
          <p:nvPr/>
        </p:nvGrpSpPr>
        <p:grpSpPr>
          <a:xfrm>
            <a:off x="744865" y="3602021"/>
            <a:ext cx="7770485" cy="951070"/>
            <a:chOff x="424825" y="4017671"/>
            <a:chExt cx="7770485" cy="951070"/>
          </a:xfrm>
        </p:grpSpPr>
        <p:sp>
          <p:nvSpPr>
            <p:cNvPr id="40" name="Google Shape;151;p21">
              <a:extLst>
                <a:ext uri="{FF2B5EF4-FFF2-40B4-BE49-F238E27FC236}">
                  <a16:creationId xmlns:a16="http://schemas.microsoft.com/office/drawing/2014/main" id="{0EDA7E78-8EDF-B94F-8DF0-81DC1CBE4CEE}"/>
                </a:ext>
              </a:extLst>
            </p:cNvPr>
            <p:cNvSpPr/>
            <p:nvPr/>
          </p:nvSpPr>
          <p:spPr>
            <a:xfrm>
              <a:off x="424825" y="4279721"/>
              <a:ext cx="6273156" cy="456048"/>
            </a:xfrm>
            <a:prstGeom prst="rect">
              <a:avLst/>
            </a:prstGeom>
            <a:noFill/>
            <a:ln w="28575">
              <a:solidFill>
                <a:srgbClr val="7030A0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41" name="Google Shape;154;p21">
              <a:extLst>
                <a:ext uri="{FF2B5EF4-FFF2-40B4-BE49-F238E27FC236}">
                  <a16:creationId xmlns:a16="http://schemas.microsoft.com/office/drawing/2014/main" id="{7F3294A0-8984-EC40-947B-55814787D9A8}"/>
                </a:ext>
              </a:extLst>
            </p:cNvPr>
            <p:cNvSpPr txBox="1">
              <a:spLocks/>
            </p:cNvSpPr>
            <p:nvPr/>
          </p:nvSpPr>
          <p:spPr>
            <a:xfrm>
              <a:off x="6893752" y="4017671"/>
              <a:ext cx="1301558" cy="951070"/>
            </a:xfrm>
            <a:prstGeom prst="rect">
              <a:avLst/>
            </a:prstGeom>
            <a:noFill/>
            <a:ln w="28575">
              <a:solidFill>
                <a:srgbClr val="7030A0"/>
              </a:solidFill>
            </a:ln>
          </p:spPr>
          <p:txBody>
            <a:bodyPr spcFirstLastPara="1" wrap="square" lIns="91425" tIns="91425" rIns="91425" bIns="91425" anchor="ctr" anchorCtr="0">
              <a:noAutofit/>
            </a:bodyPr>
            <a:lstStyle>
              <a:defPPr marR="0" lvl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defPPr>
              <a:lvl1pPr marL="457200" marR="0" lvl="0" indent="-342900" algn="l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2"/>
                </a:buClr>
                <a:buSzPts val="1800"/>
                <a:buFont typeface="Arial"/>
                <a:buChar char="●"/>
                <a:defRPr sz="1800" b="0" i="0" u="none" strike="noStrike" cap="non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defRPr>
              </a:lvl1pPr>
              <a:lvl2pPr marL="914400" marR="0" lvl="1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Clr>
                  <a:schemeClr val="dk2"/>
                </a:buClr>
                <a:buSzPts val="1400"/>
                <a:buFont typeface="Arial"/>
                <a:buChar char="○"/>
                <a:defRPr sz="1400" b="0" i="0" u="none" strike="noStrike" cap="non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defRPr>
              </a:lvl2pPr>
              <a:lvl3pPr marL="1371600" marR="0" lvl="2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Clr>
                  <a:schemeClr val="dk2"/>
                </a:buClr>
                <a:buSzPts val="1400"/>
                <a:buFont typeface="Arial"/>
                <a:buChar char="■"/>
                <a:defRPr sz="1400" b="0" i="0" u="none" strike="noStrike" cap="non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defRPr>
              </a:lvl3pPr>
              <a:lvl4pPr marL="1828800" marR="0" lvl="3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Clr>
                  <a:schemeClr val="dk2"/>
                </a:buClr>
                <a:buSzPts val="1400"/>
                <a:buFont typeface="Arial"/>
                <a:buChar char="●"/>
                <a:defRPr sz="1400" b="0" i="0" u="none" strike="noStrike" cap="non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defRPr>
              </a:lvl4pPr>
              <a:lvl5pPr marL="2286000" marR="0" lvl="4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Clr>
                  <a:schemeClr val="dk2"/>
                </a:buClr>
                <a:buSzPts val="1400"/>
                <a:buFont typeface="Arial"/>
                <a:buChar char="○"/>
                <a:defRPr sz="1400" b="0" i="0" u="none" strike="noStrike" cap="non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defRPr>
              </a:lvl5pPr>
              <a:lvl6pPr marL="2743200" marR="0" lvl="5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Clr>
                  <a:schemeClr val="dk2"/>
                </a:buClr>
                <a:buSzPts val="1400"/>
                <a:buFont typeface="Arial"/>
                <a:buChar char="■"/>
                <a:defRPr sz="1400" b="0" i="0" u="none" strike="noStrike" cap="non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defRPr>
              </a:lvl6pPr>
              <a:lvl7pPr marL="3200400" marR="0" lvl="6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Clr>
                  <a:schemeClr val="dk2"/>
                </a:buClr>
                <a:buSzPts val="1400"/>
                <a:buFont typeface="Arial"/>
                <a:buChar char="●"/>
                <a:defRPr sz="1400" b="0" i="0" u="none" strike="noStrike" cap="non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defRPr>
              </a:lvl7pPr>
              <a:lvl8pPr marL="3657600" marR="0" lvl="7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0"/>
                </a:spcAft>
                <a:buClr>
                  <a:schemeClr val="dk2"/>
                </a:buClr>
                <a:buSzPts val="1400"/>
                <a:buFont typeface="Arial"/>
                <a:buChar char="○"/>
                <a:defRPr sz="1400" b="0" i="0" u="none" strike="noStrike" cap="non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defRPr>
              </a:lvl8pPr>
              <a:lvl9pPr marL="4114800" marR="0" lvl="8" indent="-317500" algn="l" rtl="0">
                <a:lnSpc>
                  <a:spcPct val="115000"/>
                </a:lnSpc>
                <a:spcBef>
                  <a:spcPts val="1600"/>
                </a:spcBef>
                <a:spcAft>
                  <a:spcPts val="1600"/>
                </a:spcAft>
                <a:buClr>
                  <a:schemeClr val="dk2"/>
                </a:buClr>
                <a:buSzPts val="1400"/>
                <a:buFont typeface="Arial"/>
                <a:buChar char="■"/>
                <a:defRPr sz="1400" b="0" i="0" u="none" strike="noStrike" cap="none">
                  <a:solidFill>
                    <a:schemeClr val="dk2"/>
                  </a:solidFill>
                  <a:latin typeface="Arial"/>
                  <a:ea typeface="Arial"/>
                  <a:cs typeface="Arial"/>
                  <a:sym typeface="Arial"/>
                </a:defRPr>
              </a:lvl9pPr>
            </a:lstStyle>
            <a:p>
              <a:pPr marL="0" indent="0" algn="ctr">
                <a:buClr>
                  <a:schemeClr val="tx1"/>
                </a:buClr>
                <a:buNone/>
              </a:pPr>
              <a:r>
                <a:rPr lang="en-GB" sz="1600" b="1" dirty="0">
                  <a:solidFill>
                    <a:srgbClr val="7030A0"/>
                  </a:solidFill>
                </a:rPr>
                <a:t>Supervised Machine Learning</a:t>
              </a:r>
            </a:p>
          </p:txBody>
        </p:sp>
      </p:grpSp>
      <p:sp>
        <p:nvSpPr>
          <p:cNvPr id="31" name="Google Shape;109;p19">
            <a:extLst>
              <a:ext uri="{FF2B5EF4-FFF2-40B4-BE49-F238E27FC236}">
                <a16:creationId xmlns:a16="http://schemas.microsoft.com/office/drawing/2014/main" id="{08127602-C5E9-FB49-A710-1F2F04CD9BEC}"/>
              </a:ext>
            </a:extLst>
          </p:cNvPr>
          <p:cNvSpPr txBox="1">
            <a:spLocks/>
          </p:cNvSpPr>
          <p:nvPr/>
        </p:nvSpPr>
        <p:spPr>
          <a:xfrm>
            <a:off x="0" y="4734147"/>
            <a:ext cx="9055797" cy="393601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2" algn="ctr">
              <a:spcAft>
                <a:spcPts val="1000"/>
              </a:spcAft>
            </a:pPr>
            <a:r>
              <a:rPr lang="en-GB" sz="1200" b="1" dirty="0">
                <a:solidFill>
                  <a:srgbClr val="7030A0"/>
                </a:solidFill>
              </a:rPr>
              <a:t>G. Azzopardi, et al., </a:t>
            </a:r>
            <a:r>
              <a:rPr lang="en-GB" sz="1200" b="1" i="1" dirty="0">
                <a:solidFill>
                  <a:srgbClr val="7030A0"/>
                </a:solidFill>
              </a:rPr>
              <a:t>Software Architecture for Automatic LHC Collimator Alignment using Machine Learning</a:t>
            </a:r>
            <a:r>
              <a:rPr lang="en-GB" sz="1200" b="1" dirty="0">
                <a:solidFill>
                  <a:srgbClr val="7030A0"/>
                </a:solidFill>
              </a:rPr>
              <a:t>, ICALEPCS’19</a:t>
            </a:r>
          </a:p>
        </p:txBody>
      </p:sp>
    </p:spTree>
    <p:extLst>
      <p:ext uri="{BB962C8B-B14F-4D97-AF65-F5344CB8AC3E}">
        <p14:creationId xmlns:p14="http://schemas.microsoft.com/office/powerpoint/2010/main" val="19434701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Google Shape;84;p16">
            <a:extLst>
              <a:ext uri="{FF2B5EF4-FFF2-40B4-BE49-F238E27FC236}">
                <a16:creationId xmlns:a16="http://schemas.microsoft.com/office/drawing/2014/main" id="{18384213-7048-2D4A-9FF5-EE244A8808D3}"/>
              </a:ext>
            </a:extLst>
          </p:cNvPr>
          <p:cNvSpPr txBox="1">
            <a:spLocks/>
          </p:cNvSpPr>
          <p:nvPr/>
        </p:nvSpPr>
        <p:spPr>
          <a:xfrm>
            <a:off x="3803421" y="3325009"/>
            <a:ext cx="4594977" cy="13341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11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Roboto"/>
              <a:buChar char="●"/>
              <a:defRPr sz="13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914400" marR="0" lvl="1" indent="-29845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○"/>
              <a:defRPr sz="11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1371600" marR="0" lvl="2" indent="-29845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■"/>
              <a:defRPr sz="11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1828800" marR="0" lvl="3" indent="-29845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●"/>
              <a:defRPr sz="11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2286000" marR="0" lvl="4" indent="-29845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○"/>
              <a:defRPr sz="11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2743200" marR="0" lvl="5" indent="-29845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■"/>
              <a:defRPr sz="11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3200400" marR="0" lvl="6" indent="-29845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●"/>
              <a:defRPr sz="11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3657600" marR="0" lvl="7" indent="-29845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○"/>
              <a:defRPr sz="11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4114800" marR="0" lvl="8" indent="-29845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100"/>
              <a:buFont typeface="Roboto"/>
              <a:buChar char="■"/>
              <a:defRPr sz="11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>
              <a:lnSpc>
                <a:spcPts val="1680"/>
              </a:lnSpc>
              <a:spcBef>
                <a:spcPts val="700"/>
              </a:spcBef>
            </a:pPr>
            <a:r>
              <a:rPr lang="en-GB" sz="1400" dirty="0">
                <a:solidFill>
                  <a:srgbClr val="404040"/>
                </a:solidFill>
              </a:rPr>
              <a:t>5 features extracted:</a:t>
            </a:r>
          </a:p>
          <a:p>
            <a:pPr lvl="1">
              <a:lnSpc>
                <a:spcPts val="1680"/>
              </a:lnSpc>
              <a:spcBef>
                <a:spcPts val="700"/>
              </a:spcBef>
            </a:pPr>
            <a:r>
              <a:rPr lang="en-GB" sz="1400" dirty="0">
                <a:solidFill>
                  <a:srgbClr val="404040"/>
                </a:solidFill>
              </a:rPr>
              <a:t>Spike Height			</a:t>
            </a:r>
            <a:r>
              <a:rPr lang="en-GB" sz="1400" dirty="0">
                <a:solidFill>
                  <a:srgbClr val="7030A0"/>
                </a:solidFill>
              </a:rPr>
              <a:t>(x1 feature)</a:t>
            </a:r>
          </a:p>
          <a:p>
            <a:pPr lvl="1">
              <a:lnSpc>
                <a:spcPts val="1680"/>
              </a:lnSpc>
              <a:spcBef>
                <a:spcPts val="700"/>
              </a:spcBef>
            </a:pPr>
            <a:r>
              <a:rPr lang="en-GB" sz="1400" dirty="0">
                <a:solidFill>
                  <a:srgbClr val="404040"/>
                </a:solidFill>
              </a:rPr>
              <a:t>Exponential Decay		</a:t>
            </a:r>
            <a:r>
              <a:rPr lang="en-GB" sz="1400" dirty="0">
                <a:solidFill>
                  <a:srgbClr val="7030A0"/>
                </a:solidFill>
              </a:rPr>
              <a:t>(x3 features)</a:t>
            </a:r>
          </a:p>
          <a:p>
            <a:pPr lvl="1">
              <a:lnSpc>
                <a:spcPts val="1680"/>
              </a:lnSpc>
              <a:spcBef>
                <a:spcPts val="700"/>
              </a:spcBef>
            </a:pPr>
            <a:r>
              <a:rPr lang="en-GB" sz="1400" dirty="0">
                <a:solidFill>
                  <a:srgbClr val="404040"/>
                </a:solidFill>
              </a:rPr>
              <a:t>Jaw Position in </a:t>
            </a:r>
            <a:r>
              <a:rPr lang="el-GR" sz="1400" dirty="0"/>
              <a:t>σ</a:t>
            </a:r>
            <a:r>
              <a:rPr lang="en-GB" sz="1400" dirty="0"/>
              <a:t>		</a:t>
            </a:r>
            <a:r>
              <a:rPr lang="en-GB" sz="1400" dirty="0">
                <a:solidFill>
                  <a:srgbClr val="7030A0"/>
                </a:solidFill>
              </a:rPr>
              <a:t>(x1 feature)</a:t>
            </a:r>
            <a:endParaRPr lang="en-US" sz="1400" dirty="0">
              <a:solidFill>
                <a:srgbClr val="7030A0"/>
              </a:solidFill>
            </a:endParaRPr>
          </a:p>
        </p:txBody>
      </p:sp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83CB1C58-7A51-8544-9F98-C16515C90D0D}"/>
              </a:ext>
            </a:extLst>
          </p:cNvPr>
          <p:cNvSpPr/>
          <p:nvPr/>
        </p:nvSpPr>
        <p:spPr>
          <a:xfrm>
            <a:off x="781539" y="203200"/>
            <a:ext cx="8354646" cy="672123"/>
          </a:xfrm>
          <a:prstGeom prst="round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37695" tIns="68847" rIns="137695" bIns="68847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4098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49E4A716-4975-A64B-9B60-AD77C0695513}"/>
              </a:ext>
            </a:extLst>
          </p:cNvPr>
          <p:cNvSpPr/>
          <p:nvPr/>
        </p:nvSpPr>
        <p:spPr>
          <a:xfrm>
            <a:off x="-8977" y="-7574"/>
            <a:ext cx="1079684" cy="1079684"/>
          </a:xfrm>
          <a:prstGeom prst="ellipse">
            <a:avLst/>
          </a:prstGeom>
          <a:solidFill>
            <a:srgbClr val="7030A0"/>
          </a:solidFill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37695" tIns="68847" rIns="137695" bIns="68847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4098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0F8845B-AF6F-DE48-8C12-F12727EB25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52280" y="273844"/>
            <a:ext cx="5958203" cy="543625"/>
          </a:xfrm>
        </p:spPr>
        <p:txBody>
          <a:bodyPr>
            <a:normAutofit/>
          </a:bodyPr>
          <a:lstStyle/>
          <a:p>
            <a:r>
              <a:rPr lang="en-GB" sz="2700" dirty="0">
                <a:solidFill>
                  <a:schemeClr val="bg1"/>
                </a:solidFill>
                <a:latin typeface="Roboto"/>
                <a:cs typeface="Roboto"/>
              </a:rPr>
              <a:t>Recap. Collimator Alignments ML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10C6032A-353D-8147-A782-0B24D7E777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3C71F4-32B1-BB4A-B9DB-E2C65C1166C3}" type="slidenum">
              <a:rPr lang="en-GB" smtClean="0"/>
              <a:t>9</a:t>
            </a:fld>
            <a:endParaRPr lang="en-GB"/>
          </a:p>
        </p:txBody>
      </p:sp>
      <p:pic>
        <p:nvPicPr>
          <p:cNvPr id="32" name="Picture 31">
            <a:extLst>
              <a:ext uri="{FF2B5EF4-FFF2-40B4-BE49-F238E27FC236}">
                <a16:creationId xmlns:a16="http://schemas.microsoft.com/office/drawing/2014/main" id="{8CA9661C-640C-DD49-9088-39FD5F51A31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54735" y="988210"/>
            <a:ext cx="5331692" cy="2391911"/>
          </a:xfrm>
          <a:prstGeom prst="rect">
            <a:avLst/>
          </a:prstGeom>
        </p:spPr>
      </p:pic>
      <p:grpSp>
        <p:nvGrpSpPr>
          <p:cNvPr id="39" name="Group 38">
            <a:extLst>
              <a:ext uri="{FF2B5EF4-FFF2-40B4-BE49-F238E27FC236}">
                <a16:creationId xmlns:a16="http://schemas.microsoft.com/office/drawing/2014/main" id="{732CFD8A-19A7-AE42-906E-1A0B0A5A8E4C}"/>
              </a:ext>
            </a:extLst>
          </p:cNvPr>
          <p:cNvGrpSpPr/>
          <p:nvPr/>
        </p:nvGrpSpPr>
        <p:grpSpPr>
          <a:xfrm>
            <a:off x="3911444" y="1145922"/>
            <a:ext cx="3257939" cy="1110209"/>
            <a:chOff x="4020775" y="985291"/>
            <a:chExt cx="3257939" cy="1110209"/>
          </a:xfrm>
        </p:grpSpPr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549705CB-863E-E04C-8030-067043DBDE5E}"/>
                </a:ext>
              </a:extLst>
            </p:cNvPr>
            <p:cNvSpPr txBox="1"/>
            <p:nvPr/>
          </p:nvSpPr>
          <p:spPr>
            <a:xfrm>
              <a:off x="6261445" y="1348120"/>
              <a:ext cx="101726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>
                  <a:solidFill>
                    <a:srgbClr val="7030A0"/>
                  </a:solidFill>
                </a:rPr>
                <a:t>spike</a:t>
              </a:r>
            </a:p>
            <a:p>
              <a:pPr algn="ctr"/>
              <a:r>
                <a:rPr lang="en-US" sz="1000" dirty="0">
                  <a:solidFill>
                    <a:srgbClr val="7030A0"/>
                  </a:solidFill>
                </a:rPr>
                <a:t>height</a:t>
              </a:r>
            </a:p>
          </p:txBody>
        </p: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5FBB9637-D277-DB4D-BEC0-98CE0B898E54}"/>
                </a:ext>
              </a:extLst>
            </p:cNvPr>
            <p:cNvSpPr txBox="1"/>
            <p:nvPr/>
          </p:nvSpPr>
          <p:spPr>
            <a:xfrm>
              <a:off x="4020775" y="985291"/>
              <a:ext cx="490265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700" dirty="0">
                  <a:solidFill>
                    <a:schemeClr val="tx1"/>
                  </a:solidFill>
                </a:rPr>
                <a:t>314.94</a:t>
              </a:r>
              <a:endParaRPr lang="en-US" sz="700" dirty="0">
                <a:solidFill>
                  <a:schemeClr val="tx1"/>
                </a:solidFill>
              </a:endParaRPr>
            </a:p>
          </p:txBody>
        </p: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8BBCAD30-922A-BC4D-BE02-76A28476AA36}"/>
                </a:ext>
              </a:extLst>
            </p:cNvPr>
            <p:cNvCxnSpPr/>
            <p:nvPr/>
          </p:nvCxnSpPr>
          <p:spPr>
            <a:xfrm>
              <a:off x="7006590" y="1047750"/>
              <a:ext cx="0" cy="1047750"/>
            </a:xfrm>
            <a:prstGeom prst="line">
              <a:avLst/>
            </a:prstGeom>
            <a:ln w="15875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84100CDC-FA84-6F46-926D-98C5A7FA1DDC}"/>
                </a:ext>
              </a:extLst>
            </p:cNvPr>
            <p:cNvCxnSpPr>
              <a:cxnSpLocks/>
            </p:cNvCxnSpPr>
            <p:nvPr/>
          </p:nvCxnSpPr>
          <p:spPr>
            <a:xfrm>
              <a:off x="6968490" y="1043940"/>
              <a:ext cx="72390" cy="0"/>
            </a:xfrm>
            <a:prstGeom prst="line">
              <a:avLst/>
            </a:prstGeom>
            <a:ln w="15875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F3883039-EC4C-8E43-A5CB-C9AA70B33206}"/>
                </a:ext>
              </a:extLst>
            </p:cNvPr>
            <p:cNvCxnSpPr>
              <a:cxnSpLocks/>
            </p:cNvCxnSpPr>
            <p:nvPr/>
          </p:nvCxnSpPr>
          <p:spPr>
            <a:xfrm>
              <a:off x="6968490" y="2095500"/>
              <a:ext cx="72390" cy="0"/>
            </a:xfrm>
            <a:prstGeom prst="line">
              <a:avLst/>
            </a:prstGeom>
            <a:ln w="15875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97BE6C47-7603-D94E-A492-DB76FC9E5F7F}"/>
              </a:ext>
            </a:extLst>
          </p:cNvPr>
          <p:cNvGrpSpPr/>
          <p:nvPr/>
        </p:nvGrpSpPr>
        <p:grpSpPr>
          <a:xfrm>
            <a:off x="6605503" y="2463890"/>
            <a:ext cx="2231047" cy="683298"/>
            <a:chOff x="6714834" y="2303259"/>
            <a:chExt cx="2231047" cy="683298"/>
          </a:xfrm>
        </p:grpSpPr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C06FEE9C-FDDD-FC4A-8F4A-CE8E9F2931A5}"/>
                </a:ext>
              </a:extLst>
            </p:cNvPr>
            <p:cNvSpPr txBox="1"/>
            <p:nvPr/>
          </p:nvSpPr>
          <p:spPr>
            <a:xfrm>
              <a:off x="6714834" y="2615059"/>
              <a:ext cx="1792895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>
                  <a:solidFill>
                    <a:srgbClr val="7030A0"/>
                  </a:solidFill>
                </a:rPr>
                <a:t>jaw position in </a:t>
              </a:r>
              <a:r>
                <a:rPr lang="el-GR" sz="1000" dirty="0">
                  <a:solidFill>
                    <a:srgbClr val="7030A0"/>
                  </a:solidFill>
                </a:rPr>
                <a:t>σ</a:t>
              </a:r>
              <a:r>
                <a:rPr lang="en-US" sz="1000" dirty="0">
                  <a:solidFill>
                    <a:srgbClr val="7030A0"/>
                  </a:solidFill>
                </a:rPr>
                <a:t> </a:t>
              </a:r>
            </a:p>
          </p:txBody>
        </p: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818E7D7E-3713-2F41-9A21-C33F6609E91A}"/>
                </a:ext>
              </a:extLst>
            </p:cNvPr>
            <p:cNvSpPr txBox="1"/>
            <p:nvPr/>
          </p:nvSpPr>
          <p:spPr>
            <a:xfrm>
              <a:off x="8516965" y="2303259"/>
              <a:ext cx="428916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700" dirty="0">
                  <a:solidFill>
                    <a:schemeClr val="tx1"/>
                  </a:solidFill>
                </a:rPr>
                <a:t>3.01</a:t>
              </a:r>
              <a:endParaRPr lang="en-US" sz="700" dirty="0">
                <a:solidFill>
                  <a:schemeClr val="tx1"/>
                </a:solidFill>
              </a:endParaRPr>
            </a:p>
          </p:txBody>
        </p:sp>
        <p:sp>
          <p:nvSpPr>
            <p:cNvPr id="48" name="Oval 47">
              <a:extLst>
                <a:ext uri="{FF2B5EF4-FFF2-40B4-BE49-F238E27FC236}">
                  <a16:creationId xmlns:a16="http://schemas.microsoft.com/office/drawing/2014/main" id="{1F503333-11CB-A944-9FA6-4502675FDB38}"/>
                </a:ext>
              </a:extLst>
            </p:cNvPr>
            <p:cNvSpPr/>
            <p:nvPr/>
          </p:nvSpPr>
          <p:spPr>
            <a:xfrm>
              <a:off x="6877533" y="2908643"/>
              <a:ext cx="77914" cy="77914"/>
            </a:xfrm>
            <a:prstGeom prst="ellipse">
              <a:avLst/>
            </a:prstGeom>
            <a:noFill/>
            <a:ln w="12700"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id="{DDB409B6-9CF8-4147-8CE7-7F787F685464}"/>
              </a:ext>
            </a:extLst>
          </p:cNvPr>
          <p:cNvGrpSpPr/>
          <p:nvPr/>
        </p:nvGrpSpPr>
        <p:grpSpPr>
          <a:xfrm>
            <a:off x="7067976" y="1117413"/>
            <a:ext cx="1803785" cy="1116224"/>
            <a:chOff x="7177307" y="956782"/>
            <a:chExt cx="1803785" cy="1116224"/>
          </a:xfrm>
        </p:grpSpPr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387A9CB0-3ABF-E64B-832A-256F29A8BB97}"/>
                </a:ext>
              </a:extLst>
            </p:cNvPr>
            <p:cNvSpPr txBox="1"/>
            <p:nvPr/>
          </p:nvSpPr>
          <p:spPr>
            <a:xfrm>
              <a:off x="7353300" y="1386383"/>
              <a:ext cx="1017269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>
                  <a:solidFill>
                    <a:srgbClr val="7030A0"/>
                  </a:solidFill>
                </a:rPr>
                <a:t>exponential</a:t>
              </a:r>
            </a:p>
            <a:p>
              <a:pPr algn="ctr"/>
              <a:r>
                <a:rPr lang="en-US" sz="1000" dirty="0">
                  <a:solidFill>
                    <a:srgbClr val="7030A0"/>
                  </a:solidFill>
                </a:rPr>
                <a:t>decay</a:t>
              </a:r>
            </a:p>
          </p:txBody>
        </p: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8606FC87-31B5-E348-99F3-B1CA9508AE13}"/>
                </a:ext>
              </a:extLst>
            </p:cNvPr>
            <p:cNvSpPr txBox="1"/>
            <p:nvPr/>
          </p:nvSpPr>
          <p:spPr>
            <a:xfrm>
              <a:off x="7963823" y="956782"/>
              <a:ext cx="1017269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700" dirty="0">
                  <a:solidFill>
                    <a:schemeClr val="tx1"/>
                  </a:solidFill>
                </a:rPr>
                <a:t>229.12, 4.03, 21.98</a:t>
              </a:r>
              <a:endParaRPr lang="en-US" sz="700" dirty="0">
                <a:solidFill>
                  <a:schemeClr val="tx1"/>
                </a:solidFill>
              </a:endParaRPr>
            </a:p>
          </p:txBody>
        </p:sp>
        <p:sp>
          <p:nvSpPr>
            <p:cNvPr id="52" name="Freeform 51">
              <a:extLst>
                <a:ext uri="{FF2B5EF4-FFF2-40B4-BE49-F238E27FC236}">
                  <a16:creationId xmlns:a16="http://schemas.microsoft.com/office/drawing/2014/main" id="{C1E888F6-AF96-1541-85E0-30BA5EFDAC85}"/>
                </a:ext>
              </a:extLst>
            </p:cNvPr>
            <p:cNvSpPr/>
            <p:nvPr/>
          </p:nvSpPr>
          <p:spPr>
            <a:xfrm>
              <a:off x="7177307" y="1066800"/>
              <a:ext cx="1471393" cy="1006206"/>
            </a:xfrm>
            <a:custGeom>
              <a:avLst/>
              <a:gdLst>
                <a:gd name="connsiteX0" fmla="*/ 733 w 1471393"/>
                <a:gd name="connsiteY0" fmla="*/ 0 h 1006206"/>
                <a:gd name="connsiteX1" fmla="*/ 733 w 1471393"/>
                <a:gd name="connsiteY1" fmla="*/ 125730 h 1006206"/>
                <a:gd name="connsiteX2" fmla="*/ 8353 w 1471393"/>
                <a:gd name="connsiteY2" fmla="*/ 213360 h 1006206"/>
                <a:gd name="connsiteX3" fmla="*/ 19783 w 1471393"/>
                <a:gd name="connsiteY3" fmla="*/ 293370 h 1006206"/>
                <a:gd name="connsiteX4" fmla="*/ 46453 w 1471393"/>
                <a:gd name="connsiteY4" fmla="*/ 384810 h 1006206"/>
                <a:gd name="connsiteX5" fmla="*/ 69313 w 1471393"/>
                <a:gd name="connsiteY5" fmla="*/ 445770 h 1006206"/>
                <a:gd name="connsiteX6" fmla="*/ 99793 w 1471393"/>
                <a:gd name="connsiteY6" fmla="*/ 510540 h 1006206"/>
                <a:gd name="connsiteX7" fmla="*/ 137893 w 1471393"/>
                <a:gd name="connsiteY7" fmla="*/ 582930 h 1006206"/>
                <a:gd name="connsiteX8" fmla="*/ 187423 w 1471393"/>
                <a:gd name="connsiteY8" fmla="*/ 651510 h 1006206"/>
                <a:gd name="connsiteX9" fmla="*/ 256003 w 1471393"/>
                <a:gd name="connsiteY9" fmla="*/ 723900 h 1006206"/>
                <a:gd name="connsiteX10" fmla="*/ 347443 w 1471393"/>
                <a:gd name="connsiteY10" fmla="*/ 796290 h 1006206"/>
                <a:gd name="connsiteX11" fmla="*/ 454123 w 1471393"/>
                <a:gd name="connsiteY11" fmla="*/ 861060 h 1006206"/>
                <a:gd name="connsiteX12" fmla="*/ 549373 w 1471393"/>
                <a:gd name="connsiteY12" fmla="*/ 899160 h 1006206"/>
                <a:gd name="connsiteX13" fmla="*/ 682723 w 1471393"/>
                <a:gd name="connsiteY13" fmla="*/ 941070 h 1006206"/>
                <a:gd name="connsiteX14" fmla="*/ 777973 w 1471393"/>
                <a:gd name="connsiteY14" fmla="*/ 960120 h 1006206"/>
                <a:gd name="connsiteX15" fmla="*/ 899893 w 1471393"/>
                <a:gd name="connsiteY15" fmla="*/ 979170 h 1006206"/>
                <a:gd name="connsiteX16" fmla="*/ 983713 w 1471393"/>
                <a:gd name="connsiteY16" fmla="*/ 986790 h 1006206"/>
                <a:gd name="connsiteX17" fmla="*/ 1059913 w 1471393"/>
                <a:gd name="connsiteY17" fmla="*/ 994410 h 1006206"/>
                <a:gd name="connsiteX18" fmla="*/ 1166593 w 1471393"/>
                <a:gd name="connsiteY18" fmla="*/ 1002030 h 1006206"/>
                <a:gd name="connsiteX19" fmla="*/ 1246603 w 1471393"/>
                <a:gd name="connsiteY19" fmla="*/ 1002030 h 1006206"/>
                <a:gd name="connsiteX20" fmla="*/ 1345663 w 1471393"/>
                <a:gd name="connsiteY20" fmla="*/ 1005840 h 1006206"/>
                <a:gd name="connsiteX21" fmla="*/ 1471393 w 1471393"/>
                <a:gd name="connsiteY21" fmla="*/ 1005840 h 10062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1471393" h="1006206">
                  <a:moveTo>
                    <a:pt x="733" y="0"/>
                  </a:moveTo>
                  <a:cubicBezTo>
                    <a:pt x="98" y="45085"/>
                    <a:pt x="-537" y="90170"/>
                    <a:pt x="733" y="125730"/>
                  </a:cubicBezTo>
                  <a:cubicBezTo>
                    <a:pt x="2003" y="161290"/>
                    <a:pt x="5178" y="185420"/>
                    <a:pt x="8353" y="213360"/>
                  </a:cubicBezTo>
                  <a:cubicBezTo>
                    <a:pt x="11528" y="241300"/>
                    <a:pt x="13433" y="264795"/>
                    <a:pt x="19783" y="293370"/>
                  </a:cubicBezTo>
                  <a:cubicBezTo>
                    <a:pt x="26133" y="321945"/>
                    <a:pt x="38198" y="359410"/>
                    <a:pt x="46453" y="384810"/>
                  </a:cubicBezTo>
                  <a:cubicBezTo>
                    <a:pt x="54708" y="410210"/>
                    <a:pt x="60423" y="424815"/>
                    <a:pt x="69313" y="445770"/>
                  </a:cubicBezTo>
                  <a:cubicBezTo>
                    <a:pt x="78203" y="466725"/>
                    <a:pt x="88363" y="487680"/>
                    <a:pt x="99793" y="510540"/>
                  </a:cubicBezTo>
                  <a:cubicBezTo>
                    <a:pt x="111223" y="533400"/>
                    <a:pt x="123288" y="559435"/>
                    <a:pt x="137893" y="582930"/>
                  </a:cubicBezTo>
                  <a:cubicBezTo>
                    <a:pt x="152498" y="606425"/>
                    <a:pt x="167738" y="628015"/>
                    <a:pt x="187423" y="651510"/>
                  </a:cubicBezTo>
                  <a:cubicBezTo>
                    <a:pt x="207108" y="675005"/>
                    <a:pt x="229333" y="699770"/>
                    <a:pt x="256003" y="723900"/>
                  </a:cubicBezTo>
                  <a:cubicBezTo>
                    <a:pt x="282673" y="748030"/>
                    <a:pt x="314423" y="773430"/>
                    <a:pt x="347443" y="796290"/>
                  </a:cubicBezTo>
                  <a:cubicBezTo>
                    <a:pt x="380463" y="819150"/>
                    <a:pt x="420468" y="843915"/>
                    <a:pt x="454123" y="861060"/>
                  </a:cubicBezTo>
                  <a:cubicBezTo>
                    <a:pt x="487778" y="878205"/>
                    <a:pt x="511273" y="885825"/>
                    <a:pt x="549373" y="899160"/>
                  </a:cubicBezTo>
                  <a:cubicBezTo>
                    <a:pt x="587473" y="912495"/>
                    <a:pt x="644623" y="930910"/>
                    <a:pt x="682723" y="941070"/>
                  </a:cubicBezTo>
                  <a:cubicBezTo>
                    <a:pt x="720823" y="951230"/>
                    <a:pt x="741778" y="953770"/>
                    <a:pt x="777973" y="960120"/>
                  </a:cubicBezTo>
                  <a:cubicBezTo>
                    <a:pt x="814168" y="966470"/>
                    <a:pt x="865603" y="974725"/>
                    <a:pt x="899893" y="979170"/>
                  </a:cubicBezTo>
                  <a:cubicBezTo>
                    <a:pt x="934183" y="983615"/>
                    <a:pt x="983713" y="986790"/>
                    <a:pt x="983713" y="986790"/>
                  </a:cubicBezTo>
                  <a:cubicBezTo>
                    <a:pt x="1010383" y="989330"/>
                    <a:pt x="1029433" y="991870"/>
                    <a:pt x="1059913" y="994410"/>
                  </a:cubicBezTo>
                  <a:cubicBezTo>
                    <a:pt x="1090393" y="996950"/>
                    <a:pt x="1135478" y="1000760"/>
                    <a:pt x="1166593" y="1002030"/>
                  </a:cubicBezTo>
                  <a:cubicBezTo>
                    <a:pt x="1197708" y="1003300"/>
                    <a:pt x="1216758" y="1001395"/>
                    <a:pt x="1246603" y="1002030"/>
                  </a:cubicBezTo>
                  <a:cubicBezTo>
                    <a:pt x="1276448" y="1002665"/>
                    <a:pt x="1308198" y="1005205"/>
                    <a:pt x="1345663" y="1005840"/>
                  </a:cubicBezTo>
                  <a:cubicBezTo>
                    <a:pt x="1383128" y="1006475"/>
                    <a:pt x="1427260" y="1006157"/>
                    <a:pt x="1471393" y="1005840"/>
                  </a:cubicBezTo>
                </a:path>
              </a:pathLst>
            </a:custGeom>
            <a:noFill/>
            <a:ln w="15875"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3" name="TextBox 52">
            <a:extLst>
              <a:ext uri="{FF2B5EF4-FFF2-40B4-BE49-F238E27FC236}">
                <a16:creationId xmlns:a16="http://schemas.microsoft.com/office/drawing/2014/main" id="{021CD919-6051-C14D-8C4B-55B91DD880DB}"/>
              </a:ext>
            </a:extLst>
          </p:cNvPr>
          <p:cNvSpPr txBox="1"/>
          <p:nvPr/>
        </p:nvSpPr>
        <p:spPr>
          <a:xfrm>
            <a:off x="781539" y="4070931"/>
            <a:ext cx="1652903" cy="307777"/>
          </a:xfrm>
          <a:prstGeom prst="rect">
            <a:avLst/>
          </a:prstGeom>
          <a:noFill/>
          <a:ln w="22225">
            <a:solidFill>
              <a:srgbClr val="7030A0"/>
            </a:solidFill>
          </a:ln>
        </p:spPr>
        <p:txBody>
          <a:bodyPr wrap="square" rtlCol="0">
            <a:spAutoFit/>
          </a:bodyPr>
          <a:lstStyle/>
          <a:p>
            <a:pPr algn="ctr">
              <a:spcBef>
                <a:spcPts val="600"/>
              </a:spcBef>
            </a:pPr>
            <a:r>
              <a:rPr lang="en-US" sz="1400" dirty="0">
                <a:solidFill>
                  <a:srgbClr val="404040"/>
                </a:solidFill>
                <a:latin typeface="Roboto"/>
                <a:sym typeface="Roboto"/>
              </a:rPr>
              <a:t>Precision &gt; 95%</a:t>
            </a:r>
          </a:p>
        </p:txBody>
      </p:sp>
      <p:sp>
        <p:nvSpPr>
          <p:cNvPr id="54" name="Google Shape;109;p19">
            <a:extLst>
              <a:ext uri="{FF2B5EF4-FFF2-40B4-BE49-F238E27FC236}">
                <a16:creationId xmlns:a16="http://schemas.microsoft.com/office/drawing/2014/main" id="{BCE1633B-FCA8-0E49-90A7-AC168E847B55}"/>
              </a:ext>
            </a:extLst>
          </p:cNvPr>
          <p:cNvSpPr txBox="1">
            <a:spLocks/>
          </p:cNvSpPr>
          <p:nvPr/>
        </p:nvSpPr>
        <p:spPr>
          <a:xfrm>
            <a:off x="-1142908" y="4726578"/>
            <a:ext cx="9688504" cy="393601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lvl="2" algn="ctr">
              <a:spcAft>
                <a:spcPts val="1000"/>
              </a:spcAft>
            </a:pPr>
            <a:r>
              <a:rPr lang="en-GB" sz="1200" b="1" dirty="0">
                <a:solidFill>
                  <a:srgbClr val="7030A0"/>
                </a:solidFill>
              </a:rPr>
              <a:t>G. Azzopardi, et al., </a:t>
            </a:r>
            <a:r>
              <a:rPr lang="en-GB" sz="1200" b="1" i="1" dirty="0">
                <a:solidFill>
                  <a:srgbClr val="7030A0"/>
                </a:solidFill>
              </a:rPr>
              <a:t>Automatic Spike Detection in Beam Loss Signals for LHC Collimator Alignment</a:t>
            </a:r>
            <a:r>
              <a:rPr lang="en-GB" sz="1200" b="1" dirty="0">
                <a:solidFill>
                  <a:srgbClr val="7030A0"/>
                </a:solidFill>
              </a:rPr>
              <a:t>, NIM-A, 2019</a:t>
            </a:r>
          </a:p>
        </p:txBody>
      </p:sp>
      <p:sp>
        <p:nvSpPr>
          <p:cNvPr id="25" name="Google Shape;84;p16">
            <a:extLst>
              <a:ext uri="{FF2B5EF4-FFF2-40B4-BE49-F238E27FC236}">
                <a16:creationId xmlns:a16="http://schemas.microsoft.com/office/drawing/2014/main" id="{92E59A57-B901-E64D-A179-5E2A2A2CF1B4}"/>
              </a:ext>
            </a:extLst>
          </p:cNvPr>
          <p:cNvSpPr txBox="1">
            <a:spLocks/>
          </p:cNvSpPr>
          <p:nvPr/>
        </p:nvSpPr>
        <p:spPr>
          <a:xfrm>
            <a:off x="243251" y="1062114"/>
            <a:ext cx="3335801" cy="28120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11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Roboto"/>
              <a:buChar char="●"/>
              <a:defRPr sz="13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914400" marR="0" lvl="1" indent="-29845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○"/>
              <a:defRPr sz="11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1371600" marR="0" lvl="2" indent="-29845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■"/>
              <a:defRPr sz="11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1828800" marR="0" lvl="3" indent="-29845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●"/>
              <a:defRPr sz="11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2286000" marR="0" lvl="4" indent="-29845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○"/>
              <a:defRPr sz="11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2743200" marR="0" lvl="5" indent="-29845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■"/>
              <a:defRPr sz="11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3200400" marR="0" lvl="6" indent="-29845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●"/>
              <a:defRPr sz="11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3657600" marR="0" lvl="7" indent="-29845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○"/>
              <a:defRPr sz="11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4114800" marR="0" lvl="8" indent="-29845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100"/>
              <a:buFont typeface="Roboto"/>
              <a:buChar char="■"/>
              <a:defRPr sz="1100" b="0" i="0" u="none" strike="noStrike" cap="none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>
              <a:lnSpc>
                <a:spcPts val="1880"/>
              </a:lnSpc>
              <a:spcBef>
                <a:spcPts val="700"/>
              </a:spcBef>
            </a:pPr>
            <a:r>
              <a:rPr lang="en-GB" sz="1400" dirty="0">
                <a:solidFill>
                  <a:srgbClr val="404040"/>
                </a:solidFill>
              </a:rPr>
              <a:t>Data sample taken when collimator stops moving:</a:t>
            </a:r>
          </a:p>
          <a:p>
            <a:pPr lvl="1">
              <a:lnSpc>
                <a:spcPts val="1880"/>
              </a:lnSpc>
              <a:spcBef>
                <a:spcPts val="700"/>
              </a:spcBef>
            </a:pPr>
            <a:r>
              <a:rPr lang="en-GB" sz="1400" dirty="0">
                <a:solidFill>
                  <a:srgbClr val="404040"/>
                </a:solidFill>
              </a:rPr>
              <a:t>100 Hz BLM data</a:t>
            </a:r>
          </a:p>
          <a:p>
            <a:pPr lvl="1">
              <a:lnSpc>
                <a:spcPts val="1880"/>
              </a:lnSpc>
              <a:spcBef>
                <a:spcPts val="700"/>
              </a:spcBef>
            </a:pPr>
            <a:r>
              <a:rPr lang="en-GB" sz="1400" dirty="0">
                <a:solidFill>
                  <a:srgbClr val="404040"/>
                </a:solidFill>
              </a:rPr>
              <a:t>1 Hz Jaw Position (mm)</a:t>
            </a:r>
          </a:p>
          <a:p>
            <a:pPr lvl="1">
              <a:lnSpc>
                <a:spcPts val="1880"/>
              </a:lnSpc>
              <a:spcBef>
                <a:spcPts val="700"/>
              </a:spcBef>
            </a:pPr>
            <a:endParaRPr lang="en-GB" sz="1400" dirty="0">
              <a:solidFill>
                <a:srgbClr val="404040"/>
              </a:solidFill>
            </a:endParaRPr>
          </a:p>
          <a:p>
            <a:pPr>
              <a:lnSpc>
                <a:spcPts val="1880"/>
              </a:lnSpc>
              <a:spcBef>
                <a:spcPts val="700"/>
              </a:spcBef>
            </a:pPr>
            <a:r>
              <a:rPr lang="en-GB" sz="1400" dirty="0">
                <a:solidFill>
                  <a:srgbClr val="404040"/>
                </a:solidFill>
              </a:rPr>
              <a:t>Fixed waiting time:</a:t>
            </a:r>
          </a:p>
          <a:p>
            <a:pPr lvl="1">
              <a:lnSpc>
                <a:spcPts val="1880"/>
              </a:lnSpc>
              <a:spcBef>
                <a:spcPts val="700"/>
              </a:spcBef>
            </a:pPr>
            <a:r>
              <a:rPr lang="en-GB" sz="1400" dirty="0">
                <a:solidFill>
                  <a:srgbClr val="404040"/>
                </a:solidFill>
              </a:rPr>
              <a:t>4 s @ injection</a:t>
            </a:r>
          </a:p>
          <a:p>
            <a:pPr lvl="1">
              <a:lnSpc>
                <a:spcPts val="1880"/>
              </a:lnSpc>
              <a:spcBef>
                <a:spcPts val="700"/>
              </a:spcBef>
            </a:pPr>
            <a:r>
              <a:rPr lang="en-GB" sz="1400" dirty="0">
                <a:solidFill>
                  <a:srgbClr val="404040"/>
                </a:solidFill>
              </a:rPr>
              <a:t>6 s @ flat top</a:t>
            </a:r>
          </a:p>
        </p:txBody>
      </p:sp>
    </p:spTree>
    <p:extLst>
      <p:ext uri="{BB962C8B-B14F-4D97-AF65-F5344CB8AC3E}">
        <p14:creationId xmlns:p14="http://schemas.microsoft.com/office/powerpoint/2010/main" val="3577110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53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4030</TotalTime>
  <Words>2081</Words>
  <Application>Microsoft Macintosh PowerPoint</Application>
  <PresentationFormat>On-screen Show (16:9)</PresentationFormat>
  <Paragraphs>462</Paragraphs>
  <Slides>32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7" baseType="lpstr">
      <vt:lpstr>Arial</vt:lpstr>
      <vt:lpstr>Calibri</vt:lpstr>
      <vt:lpstr>Calibri Light</vt:lpstr>
      <vt:lpstr>Roboto</vt:lpstr>
      <vt:lpstr>Office Theme</vt:lpstr>
      <vt:lpstr>LSTM Application for Automatic LHC Collimator Alignments</vt:lpstr>
      <vt:lpstr>Introduction</vt:lpstr>
      <vt:lpstr>Beam Instrumentation</vt:lpstr>
      <vt:lpstr>Beam-Based Alignment</vt:lpstr>
      <vt:lpstr>Beam-Based Alignment</vt:lpstr>
      <vt:lpstr>Beam-Based Alignment Observation Spikes</vt:lpstr>
      <vt:lpstr>Recap. Collimator Alignments</vt:lpstr>
      <vt:lpstr>Recap. Collimator Alignments</vt:lpstr>
      <vt:lpstr>Recap. Collimator Alignments ML</vt:lpstr>
      <vt:lpstr>Recap. Collimator Alignments Results</vt:lpstr>
      <vt:lpstr>Semi- Vs Fully- Automatic Alignment</vt:lpstr>
      <vt:lpstr>Decay Time Analysis</vt:lpstr>
      <vt:lpstr>LSTM-RNN for Spike Classification</vt:lpstr>
      <vt:lpstr>LSTM-RNN for Spike Classification</vt:lpstr>
      <vt:lpstr>Spike Classification Analysis</vt:lpstr>
      <vt:lpstr>Spike Classification Analysis</vt:lpstr>
      <vt:lpstr>Classification Results</vt:lpstr>
      <vt:lpstr>Theoretical Improvement of Alignment Time</vt:lpstr>
      <vt:lpstr>Theoretical Improvement of Alignment Time</vt:lpstr>
      <vt:lpstr>Summary</vt:lpstr>
      <vt:lpstr>Thank you for your attention!</vt:lpstr>
      <vt:lpstr>Backup slides</vt:lpstr>
      <vt:lpstr>The Collimation System</vt:lpstr>
      <vt:lpstr>PowerPoint Presentation</vt:lpstr>
      <vt:lpstr>Collimator Alignment Procedure</vt:lpstr>
      <vt:lpstr>Misclassification Rate Explained</vt:lpstr>
      <vt:lpstr>Long Short-Term Memory model</vt:lpstr>
      <vt:lpstr>Alignment Implementation</vt:lpstr>
      <vt:lpstr>Alignment Implementation</vt:lpstr>
      <vt:lpstr>Fully-Automatic Alignment Results</vt:lpstr>
      <vt:lpstr>Spike Classification Analysis @ FT</vt:lpstr>
      <vt:lpstr>Spike Classification Analysis Results Overview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LSTM Application for Automatic LHC Collimator Alignments</dc:title>
  <dc:creator>Gabriella Azzopardi</dc:creator>
  <cp:lastModifiedBy>Gaby Azzopardi</cp:lastModifiedBy>
  <cp:revision>139</cp:revision>
  <cp:lastPrinted>2021-10-15T09:26:34Z</cp:lastPrinted>
  <dcterms:created xsi:type="dcterms:W3CDTF">2021-10-04T08:26:51Z</dcterms:created>
  <dcterms:modified xsi:type="dcterms:W3CDTF">2021-10-15T13:22:51Z</dcterms:modified>
</cp:coreProperties>
</file>